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tags/tag8.xml" ContentType="application/vnd.openxmlformats-officedocument.presentationml.tags+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tags/tag16.xml" ContentType="application/vnd.openxmlformats-officedocument.presentationml.tags+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7.xml" ContentType="application/vnd.openxmlformats-officedocument.presentationml.notesSlide+xml"/>
  <Override PartName="/ppt/theme/theme10.xml" ContentType="application/vnd.openxmlformats-officedocument.them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bin" ContentType="application/vnd.openxmlformats-officedocument.oleObject"/>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18.xml" ContentType="application/vnd.openxmlformats-officedocument.presentationml.slideLayout+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tags/tag1.xml" ContentType="application/vnd.openxmlformats-officedocument.presentationml.tags+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tags/tag17.xml" ContentType="application/vnd.openxmlformats-officedocument.presentationml.tags+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8.xml" ContentType="application/vnd.openxmlformats-officedocument.presentationml.notesSlide+xml"/>
  <Override PartName="/ppt/notesSlides/notesSlide20.xml" ContentType="application/vnd.openxmlformats-officedocument.presentationml.notesSlide+xml"/>
  <Override PartName="/ppt/slideLayouts/slideLayout99.xml" ContentType="application/vnd.openxmlformats-officedocument.presentationml.slideLayout+xml"/>
  <Override PartName="/ppt/tags/tag13.xml" ContentType="application/vnd.openxmlformats-officedocument.presentationml.tags+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theme/theme11.xml" ContentType="application/vnd.openxmlformats-officedocument.theme+xml"/>
  <Override PartName="/ppt/slideLayouts/slideLayout88.xml" ContentType="application/vnd.openxmlformats-officedocument.presentationml.slideLayout+xml"/>
  <Override PartName="/ppt/notesSlides/notesSlide4.xml" ContentType="application/vnd.openxmlformats-officedocument.presentationml.notesSlide+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tags/tag18.xml" ContentType="application/vnd.openxmlformats-officedocument.presentationml.tags+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notesSlides/notesSlide21.xml" ContentType="application/vnd.openxmlformats-officedocument.presentationml.notesSlide+xml"/>
  <Override PartName="/ppt/tags/tag14.xml" ContentType="application/vnd.openxmlformats-officedocument.presentationml.tags+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tags/tag3.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tags/tag19.xml" ContentType="application/vnd.openxmlformats-officedocument.presentationml.tags+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notesSlides/notesSlide22.xml" ContentType="application/vnd.openxmlformats-officedocument.presentationml.notesSlide+xml"/>
  <Override PartName="/ppt/notesSlides/notesSlide11.xml" ContentType="application/vnd.openxmlformats-officedocument.presentationml.notesSlide+xml"/>
  <Default Extension="tiff" ContentType="image/tiff"/>
  <Override PartName="/ppt/tags/tag15.xml" ContentType="application/vnd.openxmlformats-officedocument.presentationml.tags+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tags/tag22.xml" ContentType="application/vnd.openxmlformats-officedocument.presentationml.tags+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tags/tag11.xml" ContentType="application/vnd.openxmlformats-officedocument.presentationml.tags+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ags/tag4.xml" ContentType="application/vnd.openxmlformats-officedocument.presentationml.tags+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docProps/custom.xml" ContentType="application/vnd.openxmlformats-officedocument.custom-properties+xml"/>
  <Override PartName="/ppt/theme/theme14.xml" ContentType="application/vnd.openxmlformats-officedocument.theme+xml"/>
  <Override PartName="/ppt/notesSlides/notesSlide12.xml" ContentType="application/vnd.openxmlformats-officedocument.presentationml.notesSlide+xml"/>
  <Override PartName="/ppt/tags/tag12.xml" ContentType="application/vnd.openxmlformats-officedocument.presentationml.tags+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tags/tag9.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8" r:id="rId1"/>
    <p:sldMasterId id="2147484110" r:id="rId2"/>
    <p:sldMasterId id="2147484112" r:id="rId3"/>
    <p:sldMasterId id="2147484115" r:id="rId4"/>
    <p:sldMasterId id="2147484171" r:id="rId5"/>
    <p:sldMasterId id="2147484193" r:id="rId6"/>
    <p:sldMasterId id="2147484208" r:id="rId7"/>
    <p:sldMasterId id="2147484228" r:id="rId8"/>
    <p:sldMasterId id="2147484232" r:id="rId9"/>
    <p:sldMasterId id="2147484243" r:id="rId10"/>
    <p:sldMasterId id="2147484269" r:id="rId11"/>
    <p:sldMasterId id="2147484280" r:id="rId12"/>
  </p:sldMasterIdLst>
  <p:notesMasterIdLst>
    <p:notesMasterId r:id="rId57"/>
  </p:notesMasterIdLst>
  <p:handoutMasterIdLst>
    <p:handoutMasterId r:id="rId58"/>
  </p:handoutMasterIdLst>
  <p:sldIdLst>
    <p:sldId id="579" r:id="rId13"/>
    <p:sldId id="1307" r:id="rId14"/>
    <p:sldId id="1308" r:id="rId15"/>
    <p:sldId id="1236" r:id="rId16"/>
    <p:sldId id="1285" r:id="rId17"/>
    <p:sldId id="1290" r:id="rId18"/>
    <p:sldId id="1242" r:id="rId19"/>
    <p:sldId id="1280" r:id="rId20"/>
    <p:sldId id="1283" r:id="rId21"/>
    <p:sldId id="1247" r:id="rId22"/>
    <p:sldId id="1248" r:id="rId23"/>
    <p:sldId id="1249" r:id="rId24"/>
    <p:sldId id="1250" r:id="rId25"/>
    <p:sldId id="1251" r:id="rId26"/>
    <p:sldId id="1252" r:id="rId27"/>
    <p:sldId id="1253" r:id="rId28"/>
    <p:sldId id="1255" r:id="rId29"/>
    <p:sldId id="1304" r:id="rId30"/>
    <p:sldId id="1256" r:id="rId31"/>
    <p:sldId id="1257" r:id="rId32"/>
    <p:sldId id="1286" r:id="rId33"/>
    <p:sldId id="1259" r:id="rId34"/>
    <p:sldId id="1260" r:id="rId35"/>
    <p:sldId id="1261" r:id="rId36"/>
    <p:sldId id="1262" r:id="rId37"/>
    <p:sldId id="1263" r:id="rId38"/>
    <p:sldId id="1264" r:id="rId39"/>
    <p:sldId id="1265" r:id="rId40"/>
    <p:sldId id="1266" r:id="rId41"/>
    <p:sldId id="1267" r:id="rId42"/>
    <p:sldId id="1297" r:id="rId43"/>
    <p:sldId id="1298" r:id="rId44"/>
    <p:sldId id="1303" r:id="rId45"/>
    <p:sldId id="1300" r:id="rId46"/>
    <p:sldId id="1301" r:id="rId47"/>
    <p:sldId id="1302" r:id="rId48"/>
    <p:sldId id="1276" r:id="rId49"/>
    <p:sldId id="1291" r:id="rId50"/>
    <p:sldId id="1292" r:id="rId51"/>
    <p:sldId id="1293" r:id="rId52"/>
    <p:sldId id="1294" r:id="rId53"/>
    <p:sldId id="1295" r:id="rId54"/>
    <p:sldId id="1178" r:id="rId55"/>
    <p:sldId id="1156" r:id="rId56"/>
  </p:sldIdLst>
  <p:sldSz cx="9144000" cy="5143500" type="screen16x9"/>
  <p:notesSz cx="9144000" cy="6858000"/>
  <p:defaultTex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389626" algn="l" rtl="0" fontAlgn="base">
      <a:spcBef>
        <a:spcPct val="0"/>
      </a:spcBef>
      <a:spcAft>
        <a:spcPct val="0"/>
      </a:spcAft>
      <a:defRPr kern="1200">
        <a:solidFill>
          <a:schemeClr val="tx1"/>
        </a:solidFill>
        <a:latin typeface="Calibri" pitchFamily="34" charset="0"/>
        <a:ea typeface="宋体" pitchFamily="2" charset="-122"/>
        <a:cs typeface="+mn-cs"/>
      </a:defRPr>
    </a:lvl2pPr>
    <a:lvl3pPr marL="779252" algn="l" rtl="0" fontAlgn="base">
      <a:spcBef>
        <a:spcPct val="0"/>
      </a:spcBef>
      <a:spcAft>
        <a:spcPct val="0"/>
      </a:spcAft>
      <a:defRPr kern="1200">
        <a:solidFill>
          <a:schemeClr val="tx1"/>
        </a:solidFill>
        <a:latin typeface="Calibri" pitchFamily="34" charset="0"/>
        <a:ea typeface="宋体" pitchFamily="2" charset="-122"/>
        <a:cs typeface="+mn-cs"/>
      </a:defRPr>
    </a:lvl3pPr>
    <a:lvl4pPr marL="1168878" algn="l" rtl="0" fontAlgn="base">
      <a:spcBef>
        <a:spcPct val="0"/>
      </a:spcBef>
      <a:spcAft>
        <a:spcPct val="0"/>
      </a:spcAft>
      <a:defRPr kern="1200">
        <a:solidFill>
          <a:schemeClr val="tx1"/>
        </a:solidFill>
        <a:latin typeface="Calibri" pitchFamily="34" charset="0"/>
        <a:ea typeface="宋体" pitchFamily="2" charset="-122"/>
        <a:cs typeface="+mn-cs"/>
      </a:defRPr>
    </a:lvl4pPr>
    <a:lvl5pPr marL="1558503" algn="l" rtl="0" fontAlgn="base">
      <a:spcBef>
        <a:spcPct val="0"/>
      </a:spcBef>
      <a:spcAft>
        <a:spcPct val="0"/>
      </a:spcAft>
      <a:defRPr kern="1200">
        <a:solidFill>
          <a:schemeClr val="tx1"/>
        </a:solidFill>
        <a:latin typeface="Calibri" pitchFamily="34" charset="0"/>
        <a:ea typeface="宋体" pitchFamily="2" charset="-122"/>
        <a:cs typeface="+mn-cs"/>
      </a:defRPr>
    </a:lvl5pPr>
    <a:lvl6pPr marL="1948129" algn="l" defTabSz="779252" rtl="0" eaLnBrk="1" latinLnBrk="0" hangingPunct="1">
      <a:defRPr kern="1200">
        <a:solidFill>
          <a:schemeClr val="tx1"/>
        </a:solidFill>
        <a:latin typeface="Calibri" pitchFamily="34" charset="0"/>
        <a:ea typeface="宋体" pitchFamily="2" charset="-122"/>
        <a:cs typeface="+mn-cs"/>
      </a:defRPr>
    </a:lvl6pPr>
    <a:lvl7pPr marL="2337755" algn="l" defTabSz="779252" rtl="0" eaLnBrk="1" latinLnBrk="0" hangingPunct="1">
      <a:defRPr kern="1200">
        <a:solidFill>
          <a:schemeClr val="tx1"/>
        </a:solidFill>
        <a:latin typeface="Calibri" pitchFamily="34" charset="0"/>
        <a:ea typeface="宋体" pitchFamily="2" charset="-122"/>
        <a:cs typeface="+mn-cs"/>
      </a:defRPr>
    </a:lvl7pPr>
    <a:lvl8pPr marL="2727381" algn="l" defTabSz="779252" rtl="0" eaLnBrk="1" latinLnBrk="0" hangingPunct="1">
      <a:defRPr kern="1200">
        <a:solidFill>
          <a:schemeClr val="tx1"/>
        </a:solidFill>
        <a:latin typeface="Calibri" pitchFamily="34" charset="0"/>
        <a:ea typeface="宋体" pitchFamily="2" charset="-122"/>
        <a:cs typeface="+mn-cs"/>
      </a:defRPr>
    </a:lvl8pPr>
    <a:lvl9pPr marL="3117007" algn="l" defTabSz="779252" rtl="0" eaLnBrk="1" latinLnBrk="0" hangingPunct="1">
      <a:defRPr kern="1200">
        <a:solidFill>
          <a:schemeClr val="tx1"/>
        </a:solidFill>
        <a:latin typeface="Calibri"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33CCFF"/>
    <a:srgbClr val="CCCCFF"/>
    <a:srgbClr val="CCECFF"/>
    <a:srgbClr val="99CCFF"/>
    <a:srgbClr val="66CCFF"/>
    <a:srgbClr val="0000FF"/>
    <a:srgbClr val="CCFFFF"/>
    <a:srgbClr val="92D050"/>
    <a:srgbClr val="00FFFF"/>
    <a:srgbClr val="00CCFF"/>
  </p:clrMru>
</p:presentationPr>
</file>

<file path=ppt/tableStyles.xml><?xml version="1.0" encoding="utf-8"?>
<a:tblStyleLst xmlns:a="http://schemas.openxmlformats.org/drawingml/2006/main" def="{5C22544A-7EE6-4342-B048-85BDC9FD1C3A}">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中度样式 1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ABFCF23-3B69-468F-B69F-88F6DE6A72F2}" styleName="中度样式 1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8D230F3-CF80-4859-8CE7-A43EE81993B5}" styleName="浅色样式 1 - 强调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中度样式 1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94" autoAdjust="0"/>
    <p:restoredTop sz="89965" autoAdjust="0"/>
  </p:normalViewPr>
  <p:slideViewPr>
    <p:cSldViewPr snapToGrid="0">
      <p:cViewPr>
        <p:scale>
          <a:sx n="100" d="100"/>
          <a:sy n="100" d="100"/>
        </p:scale>
        <p:origin x="-504" y="-72"/>
      </p:cViewPr>
      <p:guideLst>
        <p:guide orient="horz" pos="2813"/>
        <p:guide orient="horz" pos="253"/>
        <p:guide orient="horz" pos="3030"/>
        <p:guide orient="horz" pos="576"/>
        <p:guide pos="5379"/>
        <p:guide pos="414"/>
      </p:guideLst>
    </p:cSldViewPr>
  </p:slideViewPr>
  <p:outlineViewPr>
    <p:cViewPr>
      <p:scale>
        <a:sx n="33" d="100"/>
        <a:sy n="33" d="100"/>
      </p:scale>
      <p:origin x="0" y="132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77" d="100"/>
          <a:sy n="77" d="100"/>
        </p:scale>
        <p:origin x="-1692" y="-90"/>
      </p:cViewPr>
      <p:guideLst>
        <p:guide orient="horz" pos="2160"/>
        <p:guide pos="288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presProps" Target="presProps.xml"/></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0" hangingPunct="0">
              <a:defRPr sz="1200">
                <a:ea typeface="宋体" pitchFamily="2" charset="-122"/>
              </a:defRPr>
            </a:lvl1pPr>
          </a:lstStyle>
          <a:p>
            <a:pPr>
              <a:defRPr/>
            </a:pPr>
            <a:endParaRPr lang="zh-CN" altLang="en-US"/>
          </a:p>
        </p:txBody>
      </p:sp>
      <p:sp>
        <p:nvSpPr>
          <p:cNvPr id="227331" name="Rectangle 3"/>
          <p:cNvSpPr>
            <a:spLocks noGrp="1" noChangeArrowheads="1"/>
          </p:cNvSpPr>
          <p:nvPr>
            <p:ph type="dt" sz="quarter" idx="1"/>
          </p:nvPr>
        </p:nvSpPr>
        <p:spPr bwMode="auto">
          <a:xfrm>
            <a:off x="5179484" y="0"/>
            <a:ext cx="3962400" cy="3429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defRPr sz="1200">
                <a:ea typeface="宋体" pitchFamily="2" charset="-122"/>
              </a:defRPr>
            </a:lvl1pPr>
          </a:lstStyle>
          <a:p>
            <a:pPr>
              <a:defRPr/>
            </a:pPr>
            <a:fld id="{0E155FA9-29AF-4A0D-B497-BA9E96AC63DF}" type="datetimeFigureOut">
              <a:rPr lang="zh-CN" altLang="en-US"/>
              <a:pPr>
                <a:defRPr/>
              </a:pPr>
              <a:t>2013/11/5</a:t>
            </a:fld>
            <a:endParaRPr lang="en-US" altLang="zh-CN"/>
          </a:p>
        </p:txBody>
      </p:sp>
      <p:sp>
        <p:nvSpPr>
          <p:cNvPr id="227332" name="Rectangle 4"/>
          <p:cNvSpPr>
            <a:spLocks noGrp="1" noChangeArrowheads="1"/>
          </p:cNvSpPr>
          <p:nvPr>
            <p:ph type="ftr" sz="quarter" idx="2"/>
          </p:nvPr>
        </p:nvSpPr>
        <p:spPr bwMode="auto">
          <a:xfrm>
            <a:off x="0" y="6513910"/>
            <a:ext cx="3962400" cy="3429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0" hangingPunct="0">
              <a:defRPr sz="1200">
                <a:ea typeface="宋体" pitchFamily="2" charset="-122"/>
              </a:defRPr>
            </a:lvl1pPr>
          </a:lstStyle>
          <a:p>
            <a:pPr>
              <a:defRPr/>
            </a:pPr>
            <a:endParaRPr lang="en-US" altLang="zh-CN"/>
          </a:p>
        </p:txBody>
      </p:sp>
      <p:sp>
        <p:nvSpPr>
          <p:cNvPr id="227333" name="Rectangle 5"/>
          <p:cNvSpPr>
            <a:spLocks noGrp="1" noChangeArrowheads="1"/>
          </p:cNvSpPr>
          <p:nvPr>
            <p:ph type="sldNum" sz="quarter" idx="3"/>
          </p:nvPr>
        </p:nvSpPr>
        <p:spPr bwMode="auto">
          <a:xfrm>
            <a:off x="5179484" y="6513910"/>
            <a:ext cx="3962400" cy="3429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0" hangingPunct="0">
              <a:defRPr sz="1200">
                <a:ea typeface="宋体" pitchFamily="2" charset="-122"/>
              </a:defRPr>
            </a:lvl1pPr>
          </a:lstStyle>
          <a:p>
            <a:pPr>
              <a:defRPr/>
            </a:pPr>
            <a:fld id="{2CF977EF-0772-4CA0-8410-AF61B65C0D8E}"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ea typeface="宋体" charset="-122"/>
              </a:defRPr>
            </a:lvl1pPr>
          </a:lstStyle>
          <a:p>
            <a:pPr>
              <a:defRPr/>
            </a:pPr>
            <a:endParaRPr lang="zh-CN" altLang="en-US"/>
          </a:p>
        </p:txBody>
      </p:sp>
      <p:sp>
        <p:nvSpPr>
          <p:cNvPr id="3" name="日期占位符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ea typeface="宋体" charset="-122"/>
              </a:defRPr>
            </a:lvl1pPr>
          </a:lstStyle>
          <a:p>
            <a:pPr>
              <a:defRPr/>
            </a:pPr>
            <a:fld id="{09238724-52B8-47AA-83AF-325B0CFED61C}" type="datetimeFigureOut">
              <a:rPr lang="zh-CN" altLang="en-US"/>
              <a:pPr>
                <a:defRPr/>
              </a:pPr>
              <a:t>2013/11/5</a:t>
            </a:fld>
            <a:endParaRPr lang="zh-CN" altLang="en-US"/>
          </a:p>
        </p:txBody>
      </p:sp>
      <p:sp>
        <p:nvSpPr>
          <p:cNvPr id="4" name="幻灯片图像占位符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ea typeface="宋体" charset="-122"/>
              </a:defRPr>
            </a:lvl1pPr>
          </a:lstStyle>
          <a:p>
            <a:pPr>
              <a:defRPr/>
            </a:pPr>
            <a:endParaRPr lang="zh-CN" altLang="en-US"/>
          </a:p>
        </p:txBody>
      </p:sp>
      <p:sp>
        <p:nvSpPr>
          <p:cNvPr id="7" name="灯片编号占位符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ea typeface="宋体" charset="-122"/>
              </a:defRPr>
            </a:lvl1pPr>
          </a:lstStyle>
          <a:p>
            <a:pPr>
              <a:defRPr/>
            </a:pPr>
            <a:fld id="{630BE9DB-E6BB-4C8F-B742-2157041DA376}"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mn-lt"/>
        <a:ea typeface="+mn-ea"/>
        <a:cs typeface="+mn-cs"/>
      </a:defRPr>
    </a:lvl1pPr>
    <a:lvl2pPr marL="389626" algn="l" rtl="0" eaLnBrk="0" fontAlgn="base" hangingPunct="0">
      <a:spcBef>
        <a:spcPct val="30000"/>
      </a:spcBef>
      <a:spcAft>
        <a:spcPct val="0"/>
      </a:spcAft>
      <a:defRPr sz="1000" kern="1200">
        <a:solidFill>
          <a:schemeClr val="tx1"/>
        </a:solidFill>
        <a:latin typeface="+mn-lt"/>
        <a:ea typeface="+mn-ea"/>
        <a:cs typeface="+mn-cs"/>
      </a:defRPr>
    </a:lvl2pPr>
    <a:lvl3pPr marL="779252" algn="l" rtl="0" eaLnBrk="0" fontAlgn="base" hangingPunct="0">
      <a:spcBef>
        <a:spcPct val="30000"/>
      </a:spcBef>
      <a:spcAft>
        <a:spcPct val="0"/>
      </a:spcAft>
      <a:defRPr sz="1000" kern="1200">
        <a:solidFill>
          <a:schemeClr val="tx1"/>
        </a:solidFill>
        <a:latin typeface="+mn-lt"/>
        <a:ea typeface="+mn-ea"/>
        <a:cs typeface="+mn-cs"/>
      </a:defRPr>
    </a:lvl3pPr>
    <a:lvl4pPr marL="1168878" algn="l" rtl="0" eaLnBrk="0" fontAlgn="base" hangingPunct="0">
      <a:spcBef>
        <a:spcPct val="30000"/>
      </a:spcBef>
      <a:spcAft>
        <a:spcPct val="0"/>
      </a:spcAft>
      <a:defRPr sz="1000" kern="1200">
        <a:solidFill>
          <a:schemeClr val="tx1"/>
        </a:solidFill>
        <a:latin typeface="+mn-lt"/>
        <a:ea typeface="+mn-ea"/>
        <a:cs typeface="+mn-cs"/>
      </a:defRPr>
    </a:lvl4pPr>
    <a:lvl5pPr marL="1558503" algn="l" rtl="0" eaLnBrk="0" fontAlgn="base" hangingPunct="0">
      <a:spcBef>
        <a:spcPct val="30000"/>
      </a:spcBef>
      <a:spcAft>
        <a:spcPct val="0"/>
      </a:spcAft>
      <a:defRPr sz="1000" kern="1200">
        <a:solidFill>
          <a:schemeClr val="tx1"/>
        </a:solidFill>
        <a:latin typeface="+mn-lt"/>
        <a:ea typeface="+mn-ea"/>
        <a:cs typeface="+mn-cs"/>
      </a:defRPr>
    </a:lvl5pPr>
    <a:lvl6pPr marL="1948129" algn="l" defTabSz="779252" rtl="0" eaLnBrk="1" latinLnBrk="0" hangingPunct="1">
      <a:defRPr sz="1000" kern="1200">
        <a:solidFill>
          <a:schemeClr val="tx1"/>
        </a:solidFill>
        <a:latin typeface="+mn-lt"/>
        <a:ea typeface="+mn-ea"/>
        <a:cs typeface="+mn-cs"/>
      </a:defRPr>
    </a:lvl6pPr>
    <a:lvl7pPr marL="2337755" algn="l" defTabSz="779252" rtl="0" eaLnBrk="1" latinLnBrk="0" hangingPunct="1">
      <a:defRPr sz="1000" kern="1200">
        <a:solidFill>
          <a:schemeClr val="tx1"/>
        </a:solidFill>
        <a:latin typeface="+mn-lt"/>
        <a:ea typeface="+mn-ea"/>
        <a:cs typeface="+mn-cs"/>
      </a:defRPr>
    </a:lvl7pPr>
    <a:lvl8pPr marL="2727381" algn="l" defTabSz="779252" rtl="0" eaLnBrk="1" latinLnBrk="0" hangingPunct="1">
      <a:defRPr sz="1000" kern="1200">
        <a:solidFill>
          <a:schemeClr val="tx1"/>
        </a:solidFill>
        <a:latin typeface="+mn-lt"/>
        <a:ea typeface="+mn-ea"/>
        <a:cs typeface="+mn-cs"/>
      </a:defRPr>
    </a:lvl8pPr>
    <a:lvl9pPr marL="3117007" algn="l" defTabSz="7792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lstStyle/>
          <a:p>
            <a:pPr eaLnBrk="1" hangingPunct="1"/>
            <a:endParaRPr lang="en-US" altLang="zh-CN" baseline="0" dirty="0" smtClean="0">
              <a:ea typeface="宋体" pitchFamily="2" charset="-122"/>
            </a:endParaRPr>
          </a:p>
        </p:txBody>
      </p:sp>
      <p:sp>
        <p:nvSpPr>
          <p:cNvPr id="4" name="灯片编号占位符 3"/>
          <p:cNvSpPr>
            <a:spLocks noGrp="1"/>
          </p:cNvSpPr>
          <p:nvPr>
            <p:ph type="sldNum" sz="quarter" idx="10"/>
          </p:nvPr>
        </p:nvSpPr>
        <p:spPr/>
        <p:txBody>
          <a:bodyPr/>
          <a:lstStyle/>
          <a:p>
            <a:fld id="{0E645424-9522-4F47-961C-36461304544D}" type="slidenum">
              <a:rPr lang="zh-CN" altLang="en-US" smtClean="0">
                <a:solidFill>
                  <a:prstClr val="black"/>
                </a:solidFill>
              </a:rPr>
              <a:pPr/>
              <a:t>1</a:t>
            </a:fld>
            <a:endParaRPr lang="zh-CN" altLang="en-US">
              <a:solidFill>
                <a:prstClr val="black"/>
              </a:solidFill>
            </a:endParaRPr>
          </a:p>
        </p:txBody>
      </p:sp>
    </p:spTree>
    <p:extLst>
      <p:ext uri="{BB962C8B-B14F-4D97-AF65-F5344CB8AC3E}">
        <p14:creationId xmlns="" xmlns:p14="http://schemas.microsoft.com/office/powerpoint/2010/main" val="3877626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lnSpcReduction="10000"/>
          </a:bodyPr>
          <a:lstStyle/>
          <a:p>
            <a:r>
              <a:rPr lang="zh-CN" altLang="en-US" dirty="0" smtClean="0"/>
              <a:t>宣传民族文化，先进文化是另外一个核心使命。</a:t>
            </a:r>
            <a:r>
              <a:rPr lang="zh-CN" altLang="en-US" baseline="0" dirty="0" smtClean="0"/>
              <a:t> </a:t>
            </a:r>
            <a:endParaRPr lang="en-US" altLang="zh-CN" baseline="0" dirty="0" smtClean="0"/>
          </a:p>
          <a:p>
            <a:endParaRPr lang="en-US" altLang="zh-CN" baseline="0" dirty="0" smtClean="0"/>
          </a:p>
          <a:p>
            <a:r>
              <a:rPr lang="zh-CN" altLang="en-US" baseline="0" dirty="0" smtClean="0"/>
              <a:t>而文化宣传的核心人群是什么， 是年轻人。 年轻人处于世界观形成的核心阶段。 人生观，价值观</a:t>
            </a:r>
            <a:endParaRPr lang="en-US" altLang="zh-CN" baseline="0" dirty="0" smtClean="0"/>
          </a:p>
          <a:p>
            <a:endParaRPr lang="en-US" altLang="zh-CN"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zh-CN" altLang="en-US" baseline="0" dirty="0" smtClean="0"/>
              <a:t>直播电视台对这些人的影响有多大？ </a:t>
            </a:r>
            <a:endParaRPr lang="en-US" altLang="zh-CN"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zh-CN" altLang="en-US" baseline="0" dirty="0" smtClean="0"/>
              <a:t>去年三网融合，到每个地方都咨询出租车司机</a:t>
            </a:r>
            <a:r>
              <a:rPr lang="en-US" altLang="zh-CN" baseline="0" dirty="0" smtClean="0"/>
              <a:t>(</a:t>
            </a:r>
            <a:r>
              <a:rPr lang="zh-CN" altLang="en-US" baseline="0" dirty="0" smtClean="0"/>
              <a:t>中年人</a:t>
            </a:r>
            <a:r>
              <a:rPr lang="en-US" altLang="zh-CN" baseline="0" dirty="0" smtClean="0"/>
              <a:t>)</a:t>
            </a:r>
            <a:r>
              <a:rPr lang="zh-CN" altLang="en-US" baseline="0" dirty="0" smtClean="0"/>
              <a:t>， 十个城市有八个城市的司机，不知道最近电视在放什么？ 平时不看。</a:t>
            </a:r>
            <a:endParaRPr lang="en-US" altLang="zh-CN" baseline="0" dirty="0" smtClean="0"/>
          </a:p>
          <a:p>
            <a:endParaRPr lang="en-US" altLang="zh-CN" baseline="0" dirty="0" smtClean="0"/>
          </a:p>
          <a:p>
            <a:r>
              <a:rPr lang="zh-CN" altLang="en-US" baseline="0" dirty="0" smtClean="0"/>
              <a:t>电视台是老年人最核心的屏幕和信息获取渠道。 毫无质疑。 </a:t>
            </a:r>
            <a:endParaRPr lang="en-US" altLang="zh-CN" baseline="0" dirty="0" smtClean="0"/>
          </a:p>
          <a:p>
            <a:r>
              <a:rPr lang="zh-CN" altLang="en-US" baseline="0" dirty="0" smtClean="0"/>
              <a:t>可是年轻人呢？ 年轻人有电子书， </a:t>
            </a:r>
            <a:r>
              <a:rPr lang="en-US" altLang="zh-CN" baseline="0" dirty="0" err="1" smtClean="0"/>
              <a:t>iPhone</a:t>
            </a:r>
            <a:r>
              <a:rPr lang="zh-CN" altLang="en-US" baseline="0" dirty="0" smtClean="0"/>
              <a:t>， </a:t>
            </a:r>
            <a:r>
              <a:rPr lang="en-US" altLang="zh-CN" baseline="0" dirty="0" err="1" smtClean="0"/>
              <a:t>iPad</a:t>
            </a:r>
            <a:r>
              <a:rPr lang="en-US" altLang="zh-CN" baseline="0" dirty="0" smtClean="0"/>
              <a:t>, MP4</a:t>
            </a:r>
            <a:r>
              <a:rPr lang="zh-CN" altLang="en-US" baseline="0" dirty="0" smtClean="0"/>
              <a:t>， 便携机，家用</a:t>
            </a:r>
            <a:r>
              <a:rPr lang="en-US" altLang="zh-CN" baseline="0" dirty="0" smtClean="0"/>
              <a:t>PC</a:t>
            </a:r>
            <a:r>
              <a:rPr lang="zh-CN" altLang="en-US" baseline="0" dirty="0" smtClean="0"/>
              <a:t>。 非常多的屏幕。</a:t>
            </a:r>
            <a:endParaRPr lang="en-US" altLang="zh-CN" baseline="0" dirty="0" smtClean="0"/>
          </a:p>
          <a:p>
            <a:r>
              <a:rPr lang="zh-CN" altLang="en-US" baseline="0" dirty="0" smtClean="0"/>
              <a:t>在这些屏幕上，我们的主流媒体在哪里？覆盖了多少。多长时间。 </a:t>
            </a:r>
            <a:endParaRPr lang="en-US" altLang="zh-CN" baseline="0" dirty="0" smtClean="0"/>
          </a:p>
          <a:p>
            <a:endParaRPr lang="en-US" altLang="zh-CN" baseline="0" dirty="0" smtClean="0"/>
          </a:p>
          <a:p>
            <a:r>
              <a:rPr lang="zh-CN" altLang="en-US" baseline="0" dirty="0" smtClean="0"/>
              <a:t>亿印尼为例， 全部西方化的文化宣传，是否符合中华民族的利益？ </a:t>
            </a:r>
            <a:endParaRPr lang="en-US" altLang="zh-CN" baseline="0" dirty="0" smtClean="0"/>
          </a:p>
          <a:p>
            <a:endParaRPr lang="en-US" altLang="zh-CN" baseline="0" dirty="0" smtClean="0"/>
          </a:p>
          <a:p>
            <a:r>
              <a:rPr lang="zh-CN" altLang="en-US" baseline="0" dirty="0" smtClean="0"/>
              <a:t>文化宣传的主战场， 传播终端的变化， 有没有动摇我们的主流媒体的国家使命？ </a:t>
            </a:r>
            <a:endParaRPr lang="en-US" altLang="zh-CN" baseline="0" dirty="0" smtClean="0"/>
          </a:p>
          <a:p>
            <a:endParaRPr lang="en-US" altLang="zh-CN" baseline="0" dirty="0" smtClean="0"/>
          </a:p>
          <a:p>
            <a:r>
              <a:rPr lang="zh-CN" altLang="en-US" baseline="0" dirty="0" smtClean="0"/>
              <a:t>传播手段发生了根本变化。</a:t>
            </a:r>
            <a:endParaRPr lang="en-US" altLang="zh-CN" baseline="0" dirty="0" smtClean="0"/>
          </a:p>
          <a:p>
            <a:endParaRPr lang="en-US" altLang="zh-CN" baseline="0" dirty="0" smtClean="0"/>
          </a:p>
          <a:p>
            <a:r>
              <a:rPr lang="zh-CN" altLang="en-US" baseline="0" dirty="0" smtClean="0"/>
              <a:t>管理方式的现代化。</a:t>
            </a:r>
            <a:endParaRPr lang="en-US" altLang="zh-CN" baseline="0" dirty="0" smtClean="0"/>
          </a:p>
        </p:txBody>
      </p:sp>
      <p:sp>
        <p:nvSpPr>
          <p:cNvPr id="4" name="灯片编号占位符 3"/>
          <p:cNvSpPr>
            <a:spLocks noGrp="1"/>
          </p:cNvSpPr>
          <p:nvPr>
            <p:ph type="sldNum" sz="quarter" idx="10"/>
          </p:nvPr>
        </p:nvSpPr>
        <p:spPr/>
        <p:txBody>
          <a:bodyPr/>
          <a:lstStyle/>
          <a:p>
            <a:fld id="{0E645424-9522-4F47-961C-36461304544D}" type="slidenum">
              <a:rPr lang="zh-CN" altLang="en-US" smtClean="0"/>
              <a:pPr/>
              <a:t>22</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AB56CD51-9FD1-49BD-B1C9-7180F93D345A}" type="slidenum">
              <a:rPr lang="zh-CN" altLang="en-US" smtClean="0"/>
              <a:pPr/>
              <a:t>25</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5CF98301-6C2A-4321-A8F9-521B70F7E3E1}" type="slidenum">
              <a:rPr lang="zh-CN" altLang="en-US">
                <a:latin typeface="Arial" pitchFamily="34" charset="0"/>
              </a:rPr>
              <a:pPr/>
              <a:t>26</a:t>
            </a:fld>
            <a:endParaRPr lang="en-US" altLang="zh-CN">
              <a:latin typeface="Arial" pitchFamily="34" charset="0"/>
            </a:endParaRPr>
          </a:p>
        </p:txBody>
      </p:sp>
      <p:sp>
        <p:nvSpPr>
          <p:cNvPr id="99331" name="Rectangle 2"/>
          <p:cNvSpPr>
            <a:spLocks noGrp="1" noRot="1" noChangeAspect="1" noChangeArrowheads="1" noTextEdit="1"/>
          </p:cNvSpPr>
          <p:nvPr>
            <p:ph type="sldImg"/>
          </p:nvPr>
        </p:nvSpPr>
        <p:spPr>
          <a:xfrm>
            <a:off x="2286000" y="514350"/>
            <a:ext cx="4572000" cy="2571750"/>
          </a:xfrm>
          <a:ln/>
        </p:spPr>
      </p:sp>
      <p:sp>
        <p:nvSpPr>
          <p:cNvPr id="99332" name="Rectangle 3"/>
          <p:cNvSpPr>
            <a:spLocks noGrp="1" noChangeArrowheads="1"/>
          </p:cNvSpPr>
          <p:nvPr>
            <p:ph type="body" idx="1"/>
            <p:custDataLst>
              <p:tags r:id="rId1"/>
            </p:custDataLst>
          </p:nvPr>
        </p:nvSpPr>
        <p:spPr>
          <a:noFill/>
          <a:ln/>
        </p:spPr>
        <p:txBody>
          <a:bodyPr/>
          <a:lstStyle/>
          <a:p>
            <a:pPr eaLnBrk="1" hangingPunct="1"/>
            <a:endParaRPr lang="zh-CN" altLang="en-US" dirty="0"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baseline="0" dirty="0" smtClean="0"/>
          </a:p>
        </p:txBody>
      </p:sp>
      <p:sp>
        <p:nvSpPr>
          <p:cNvPr id="4" name="灯片编号占位符 3"/>
          <p:cNvSpPr>
            <a:spLocks noGrp="1"/>
          </p:cNvSpPr>
          <p:nvPr>
            <p:ph type="sldNum" sz="quarter" idx="10"/>
          </p:nvPr>
        </p:nvSpPr>
        <p:spPr/>
        <p:txBody>
          <a:bodyPr/>
          <a:lstStyle/>
          <a:p>
            <a:fld id="{0E645424-9522-4F47-961C-36461304544D}" type="slidenum">
              <a:rPr lang="zh-CN" altLang="en-US" smtClean="0"/>
              <a:pPr/>
              <a:t>28</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normAutofit fontScale="92500" lnSpcReduction="10000"/>
          </a:bodyPr>
          <a:lstStyle/>
          <a:p>
            <a:pPr marL="342900" indent="-342900" eaLnBrk="0" hangingPunct="0">
              <a:lnSpc>
                <a:spcPct val="120000"/>
              </a:lnSpc>
              <a:spcBef>
                <a:spcPts val="600"/>
              </a:spcBef>
              <a:buSzPct val="60000"/>
              <a:buFontTx/>
              <a:buNone/>
            </a:pPr>
            <a:r>
              <a:rPr lang="zh-CN" altLang="en-US" sz="1400" b="0" kern="0" dirty="0" smtClean="0">
                <a:solidFill>
                  <a:srgbClr val="990000"/>
                </a:solidFill>
                <a:latin typeface="Arial" pitchFamily="34" charset="0"/>
                <a:ea typeface="华文细黑" pitchFamily="2" charset="-122"/>
              </a:rPr>
              <a:t>教育资源集中化</a:t>
            </a:r>
            <a:endParaRPr lang="en-US" altLang="zh-CN" sz="1400" b="0" kern="0" dirty="0" smtClean="0">
              <a:solidFill>
                <a:srgbClr val="990000"/>
              </a:solidFill>
              <a:latin typeface="Arial" pitchFamily="34" charset="0"/>
              <a:ea typeface="华文细黑" pitchFamily="2" charset="-122"/>
            </a:endParaRPr>
          </a:p>
          <a:p>
            <a:pPr marL="342900" marR="0" indent="-342900" algn="l" defTabSz="914400" rtl="0" eaLnBrk="0" fontAlgn="base" latinLnBrk="0" hangingPunct="0">
              <a:lnSpc>
                <a:spcPct val="120000"/>
              </a:lnSpc>
              <a:spcBef>
                <a:spcPts val="600"/>
              </a:spcBef>
              <a:spcAft>
                <a:spcPct val="0"/>
              </a:spcAft>
              <a:buClrTx/>
              <a:buSzPct val="60000"/>
              <a:buFontTx/>
              <a:buNone/>
              <a:tabLst/>
              <a:defRPr/>
            </a:pPr>
            <a:r>
              <a:rPr lang="zh-CN" altLang="en-US" sz="1400" dirty="0" smtClean="0"/>
              <a:t>云模式下，</a:t>
            </a:r>
            <a:r>
              <a:rPr lang="en-US" altLang="zh-CN" sz="1400" dirty="0" smtClean="0"/>
              <a:t>IT</a:t>
            </a:r>
            <a:r>
              <a:rPr lang="zh-CN" altLang="en-US" sz="1400" dirty="0" smtClean="0"/>
              <a:t>资源集中管理，将大大减少</a:t>
            </a:r>
            <a:r>
              <a:rPr lang="en-US" altLang="zh-CN" sz="1400" dirty="0" smtClean="0"/>
              <a:t>IT</a:t>
            </a:r>
            <a:r>
              <a:rPr lang="zh-CN" altLang="en-US" sz="1400" dirty="0" smtClean="0"/>
              <a:t>人员，同时降低管理运维复杂度，有效节约成本；</a:t>
            </a:r>
            <a:endParaRPr lang="en-US" altLang="zh-CN" sz="1400" dirty="0" smtClean="0"/>
          </a:p>
          <a:p>
            <a:pPr marL="342900" indent="-342900" eaLnBrk="0" hangingPunct="0">
              <a:lnSpc>
                <a:spcPct val="120000"/>
              </a:lnSpc>
              <a:spcBef>
                <a:spcPts val="600"/>
              </a:spcBef>
              <a:buSzPct val="60000"/>
              <a:buFontTx/>
              <a:buNone/>
            </a:pPr>
            <a:endParaRPr lang="en-US" altLang="zh-CN" sz="1400" b="0" kern="0" dirty="0" smtClean="0">
              <a:solidFill>
                <a:srgbClr val="990000"/>
              </a:solidFill>
              <a:latin typeface="Arial" pitchFamily="34" charset="0"/>
              <a:ea typeface="华文细黑" pitchFamily="2" charset="-122"/>
            </a:endParaRPr>
          </a:p>
          <a:p>
            <a:pPr marL="342900" indent="-342900" eaLnBrk="0" hangingPunct="0">
              <a:lnSpc>
                <a:spcPct val="120000"/>
              </a:lnSpc>
              <a:spcBef>
                <a:spcPts val="600"/>
              </a:spcBef>
              <a:buSzPct val="60000"/>
              <a:buFontTx/>
              <a:buNone/>
            </a:pPr>
            <a:r>
              <a:rPr lang="en-US" altLang="zh-CN" sz="1400" b="0" kern="0" dirty="0" smtClean="0">
                <a:solidFill>
                  <a:srgbClr val="990000"/>
                </a:solidFill>
                <a:latin typeface="Arial" pitchFamily="34" charset="0"/>
                <a:ea typeface="华文细黑" pitchFamily="2" charset="-122"/>
              </a:rPr>
              <a:t>CAPEX</a:t>
            </a:r>
            <a:r>
              <a:rPr lang="zh-CN" altLang="en-US" sz="1400" b="0" kern="0" dirty="0" smtClean="0">
                <a:solidFill>
                  <a:srgbClr val="990000"/>
                </a:solidFill>
                <a:latin typeface="Arial" pitchFamily="34" charset="0"/>
                <a:ea typeface="华文细黑" pitchFamily="2" charset="-122"/>
              </a:rPr>
              <a:t>计算方式：</a:t>
            </a:r>
            <a:endParaRPr lang="en-US" altLang="zh-CN" sz="1400" b="0" kern="0" dirty="0" smtClean="0">
              <a:solidFill>
                <a:srgbClr val="990000"/>
              </a:solidFill>
              <a:latin typeface="Arial" pitchFamily="34" charset="0"/>
              <a:ea typeface="华文细黑" pitchFamily="2" charset="-122"/>
            </a:endParaRPr>
          </a:p>
          <a:p>
            <a:pPr marL="342900" indent="-342900" eaLnBrk="0" hangingPunct="0">
              <a:lnSpc>
                <a:spcPct val="120000"/>
              </a:lnSpc>
              <a:spcBef>
                <a:spcPts val="600"/>
              </a:spcBef>
              <a:buSzPct val="60000"/>
              <a:buFontTx/>
              <a:buNone/>
            </a:pPr>
            <a:r>
              <a:rPr lang="zh-CN" altLang="en-US" sz="1400" b="0" kern="0" dirty="0" smtClean="0">
                <a:solidFill>
                  <a:srgbClr val="990000"/>
                </a:solidFill>
                <a:latin typeface="Arial" pitchFamily="34" charset="0"/>
                <a:ea typeface="华文细黑" pitchFamily="2" charset="-122"/>
              </a:rPr>
              <a:t>按照一个学校投资</a:t>
            </a:r>
            <a:r>
              <a:rPr lang="en-US" altLang="zh-CN" sz="1400" b="0" kern="0" dirty="0" smtClean="0">
                <a:solidFill>
                  <a:srgbClr val="990000"/>
                </a:solidFill>
                <a:latin typeface="Arial" pitchFamily="34" charset="0"/>
                <a:ea typeface="华文细黑" pitchFamily="2" charset="-122"/>
              </a:rPr>
              <a:t>50</a:t>
            </a:r>
            <a:r>
              <a:rPr lang="zh-CN" altLang="en-US" sz="1400" b="0" kern="0" dirty="0" smtClean="0">
                <a:solidFill>
                  <a:srgbClr val="990000"/>
                </a:solidFill>
                <a:latin typeface="Arial" pitchFamily="34" charset="0"/>
                <a:ea typeface="华文细黑" pitchFamily="2" charset="-122"/>
              </a:rPr>
              <a:t>万美金来计算（</a:t>
            </a:r>
            <a:r>
              <a:rPr lang="en-US" altLang="zh-CN" sz="1400" b="0" kern="0" dirty="0" smtClean="0">
                <a:solidFill>
                  <a:srgbClr val="990000"/>
                </a:solidFill>
                <a:latin typeface="Arial" pitchFamily="34" charset="0"/>
                <a:ea typeface="华文细黑" pitchFamily="2" charset="-122"/>
              </a:rPr>
              <a:t>IT</a:t>
            </a:r>
            <a:r>
              <a:rPr lang="zh-CN" altLang="en-US" sz="1400" b="0" kern="0" dirty="0" smtClean="0">
                <a:solidFill>
                  <a:srgbClr val="990000"/>
                </a:solidFill>
                <a:latin typeface="Arial" pitchFamily="34" charset="0"/>
                <a:ea typeface="华文细黑" pitchFamily="2" charset="-122"/>
              </a:rPr>
              <a:t>设施</a:t>
            </a:r>
            <a:r>
              <a:rPr lang="en-US" altLang="zh-CN" sz="1400" b="0" kern="0" dirty="0" smtClean="0">
                <a:solidFill>
                  <a:srgbClr val="990000"/>
                </a:solidFill>
                <a:latin typeface="Arial" pitchFamily="34" charset="0"/>
                <a:ea typeface="华文细黑" pitchFamily="2" charset="-122"/>
              </a:rPr>
              <a:t>20</a:t>
            </a:r>
            <a:r>
              <a:rPr lang="zh-CN" altLang="en-US" sz="1400" b="0" kern="0" dirty="0" smtClean="0">
                <a:solidFill>
                  <a:srgbClr val="990000"/>
                </a:solidFill>
                <a:latin typeface="Arial" pitchFamily="34" charset="0"/>
                <a:ea typeface="华文细黑" pitchFamily="2" charset="-122"/>
              </a:rPr>
              <a:t>万美金，上层教育应用</a:t>
            </a:r>
            <a:r>
              <a:rPr lang="en-US" altLang="zh-CN" sz="1400" b="0" kern="0" dirty="0" smtClean="0">
                <a:solidFill>
                  <a:srgbClr val="990000"/>
                </a:solidFill>
                <a:latin typeface="Arial" pitchFamily="34" charset="0"/>
                <a:ea typeface="华文细黑" pitchFamily="2" charset="-122"/>
              </a:rPr>
              <a:t>1.5</a:t>
            </a:r>
            <a:r>
              <a:rPr lang="zh-CN" altLang="en-US" sz="1400" b="0" kern="0" dirty="0" smtClean="0">
                <a:solidFill>
                  <a:srgbClr val="990000"/>
                </a:solidFill>
                <a:latin typeface="Arial" pitchFamily="34" charset="0"/>
                <a:ea typeface="华文细黑" pitchFamily="2" charset="-122"/>
              </a:rPr>
              <a:t>万美元</a:t>
            </a:r>
            <a:r>
              <a:rPr lang="en-US" altLang="zh-CN" sz="1400" b="0" kern="0" dirty="0" smtClean="0">
                <a:solidFill>
                  <a:srgbClr val="990000"/>
                </a:solidFill>
                <a:latin typeface="Arial" pitchFamily="34" charset="0"/>
                <a:ea typeface="华文细黑" pitchFamily="2" charset="-122"/>
              </a:rPr>
              <a:t>1</a:t>
            </a:r>
            <a:r>
              <a:rPr lang="zh-CN" altLang="en-US" sz="1400" b="0" kern="0" dirty="0" smtClean="0">
                <a:solidFill>
                  <a:srgbClr val="990000"/>
                </a:solidFill>
                <a:latin typeface="Arial" pitchFamily="34" charset="0"/>
                <a:ea typeface="华文细黑" pitchFamily="2" charset="-122"/>
              </a:rPr>
              <a:t>个功能模块，至少</a:t>
            </a:r>
            <a:r>
              <a:rPr lang="en-US" altLang="zh-CN" sz="1400" b="0" kern="0" dirty="0" smtClean="0">
                <a:solidFill>
                  <a:srgbClr val="990000"/>
                </a:solidFill>
                <a:latin typeface="Arial" pitchFamily="34" charset="0"/>
                <a:ea typeface="华文细黑" pitchFamily="2" charset="-122"/>
              </a:rPr>
              <a:t>20</a:t>
            </a:r>
            <a:r>
              <a:rPr lang="zh-CN" altLang="en-US" sz="1400" b="0" kern="0" dirty="0" smtClean="0">
                <a:solidFill>
                  <a:srgbClr val="990000"/>
                </a:solidFill>
                <a:latin typeface="Arial" pitchFamily="34" charset="0"/>
                <a:ea typeface="华文细黑" pitchFamily="2" charset="-122"/>
              </a:rPr>
              <a:t>个功能模块来）</a:t>
            </a:r>
            <a:endParaRPr lang="en-US" altLang="zh-CN" sz="1400" b="0" kern="0" dirty="0" smtClean="0">
              <a:solidFill>
                <a:srgbClr val="990000"/>
              </a:solidFill>
              <a:latin typeface="Arial" pitchFamily="34" charset="0"/>
              <a:ea typeface="华文细黑" pitchFamily="2" charset="-122"/>
            </a:endParaRPr>
          </a:p>
          <a:p>
            <a:pPr marL="342900" indent="-342900" eaLnBrk="0" hangingPunct="0">
              <a:lnSpc>
                <a:spcPct val="120000"/>
              </a:lnSpc>
              <a:spcBef>
                <a:spcPts val="600"/>
              </a:spcBef>
              <a:buSzPct val="60000"/>
              <a:buFontTx/>
              <a:buNone/>
            </a:pPr>
            <a:r>
              <a:rPr lang="zh-CN" altLang="en-US" sz="1400" b="0" kern="0" dirty="0" smtClean="0">
                <a:solidFill>
                  <a:srgbClr val="990000"/>
                </a:solidFill>
                <a:latin typeface="Arial" pitchFamily="34" charset="0"/>
                <a:ea typeface="华文细黑" pitchFamily="2" charset="-122"/>
              </a:rPr>
              <a:t>某地区</a:t>
            </a:r>
            <a:r>
              <a:rPr lang="en-US" altLang="zh-CN" sz="1400" b="0" kern="0" dirty="0" smtClean="0">
                <a:solidFill>
                  <a:srgbClr val="990000"/>
                </a:solidFill>
                <a:latin typeface="Arial" pitchFamily="34" charset="0"/>
                <a:ea typeface="华文细黑" pitchFamily="2" charset="-122"/>
              </a:rPr>
              <a:t>1000</a:t>
            </a:r>
            <a:r>
              <a:rPr lang="zh-CN" altLang="en-US" sz="1400" b="0" kern="0" dirty="0" smtClean="0">
                <a:solidFill>
                  <a:srgbClr val="990000"/>
                </a:solidFill>
                <a:latin typeface="Arial" pitchFamily="34" charset="0"/>
                <a:ea typeface="华文细黑" pitchFamily="2" charset="-122"/>
              </a:rPr>
              <a:t>所学校，共需投入</a:t>
            </a:r>
            <a:r>
              <a:rPr lang="en-US" altLang="zh-CN" sz="1400" b="0" kern="0" dirty="0" smtClean="0">
                <a:solidFill>
                  <a:srgbClr val="990000"/>
                </a:solidFill>
                <a:latin typeface="Arial" pitchFamily="34" charset="0"/>
                <a:ea typeface="华文细黑" pitchFamily="2" charset="-122"/>
              </a:rPr>
              <a:t>1000</a:t>
            </a:r>
            <a:r>
              <a:rPr lang="zh-CN" altLang="en-US" sz="1400" b="0" kern="0" dirty="0" smtClean="0">
                <a:solidFill>
                  <a:srgbClr val="990000"/>
                </a:solidFill>
                <a:latin typeface="Arial" pitchFamily="34" charset="0"/>
                <a:ea typeface="华文细黑" pitchFamily="2" charset="-122"/>
              </a:rPr>
              <a:t>*</a:t>
            </a:r>
            <a:r>
              <a:rPr lang="en-US" altLang="zh-CN" sz="1400" b="0" kern="0" dirty="0" smtClean="0">
                <a:solidFill>
                  <a:srgbClr val="990000"/>
                </a:solidFill>
                <a:latin typeface="Arial" pitchFamily="34" charset="0"/>
                <a:ea typeface="华文细黑" pitchFamily="2" charset="-122"/>
              </a:rPr>
              <a:t>50=5</a:t>
            </a:r>
            <a:r>
              <a:rPr lang="zh-CN" altLang="en-US" sz="1400" b="0" kern="0" dirty="0" smtClean="0">
                <a:solidFill>
                  <a:srgbClr val="990000"/>
                </a:solidFill>
                <a:latin typeface="Arial" pitchFamily="34" charset="0"/>
                <a:ea typeface="华文细黑" pitchFamily="2" charset="-122"/>
              </a:rPr>
              <a:t>亿美金。</a:t>
            </a:r>
            <a:endParaRPr lang="en-US" altLang="zh-CN" sz="1400" b="0" kern="0" dirty="0" smtClean="0">
              <a:solidFill>
                <a:srgbClr val="990000"/>
              </a:solidFill>
              <a:latin typeface="Arial" pitchFamily="34" charset="0"/>
              <a:ea typeface="华文细黑" pitchFamily="2" charset="-122"/>
            </a:endParaRPr>
          </a:p>
          <a:p>
            <a:pPr marL="342900" indent="-342900" eaLnBrk="0" hangingPunct="0">
              <a:lnSpc>
                <a:spcPct val="120000"/>
              </a:lnSpc>
              <a:spcBef>
                <a:spcPts val="600"/>
              </a:spcBef>
              <a:buSzPct val="60000"/>
              <a:buFontTx/>
              <a:buNone/>
            </a:pPr>
            <a:r>
              <a:rPr lang="zh-CN" altLang="en-US" sz="1400" b="0" kern="0" dirty="0" smtClean="0">
                <a:solidFill>
                  <a:srgbClr val="990000"/>
                </a:solidFill>
                <a:latin typeface="Arial" pitchFamily="34" charset="0"/>
                <a:ea typeface="华文细黑" pitchFamily="2" charset="-122"/>
              </a:rPr>
              <a:t>而覆盖</a:t>
            </a:r>
            <a:r>
              <a:rPr lang="en-US" altLang="zh-CN" sz="1400" b="0" kern="0" dirty="0" smtClean="0">
                <a:solidFill>
                  <a:srgbClr val="990000"/>
                </a:solidFill>
                <a:latin typeface="Arial" pitchFamily="34" charset="0"/>
                <a:ea typeface="华文细黑" pitchFamily="2" charset="-122"/>
              </a:rPr>
              <a:t>1000</a:t>
            </a:r>
            <a:r>
              <a:rPr lang="zh-CN" altLang="en-US" sz="1400" b="0" kern="0" dirty="0" smtClean="0">
                <a:solidFill>
                  <a:srgbClr val="990000"/>
                </a:solidFill>
                <a:latin typeface="Arial" pitchFamily="34" charset="0"/>
                <a:ea typeface="华文细黑" pitchFamily="2" charset="-122"/>
              </a:rPr>
              <a:t>所学校的教育数据中心加应用产品约为</a:t>
            </a:r>
            <a:r>
              <a:rPr lang="en-US" altLang="zh-CN" sz="1400" b="0" kern="0" dirty="0" smtClean="0">
                <a:solidFill>
                  <a:srgbClr val="990000"/>
                </a:solidFill>
                <a:latin typeface="Arial" pitchFamily="34" charset="0"/>
                <a:ea typeface="华文细黑" pitchFamily="2" charset="-122"/>
              </a:rPr>
              <a:t>2000</a:t>
            </a:r>
            <a:r>
              <a:rPr lang="zh-CN" altLang="en-US" sz="1400" b="0" kern="0" dirty="0" smtClean="0">
                <a:solidFill>
                  <a:srgbClr val="990000"/>
                </a:solidFill>
                <a:latin typeface="Arial" pitchFamily="34" charset="0"/>
                <a:ea typeface="华文细黑" pitchFamily="2" charset="-122"/>
              </a:rPr>
              <a:t>万美金，拥有成本降低</a:t>
            </a:r>
            <a:r>
              <a:rPr lang="en-US" altLang="zh-CN" sz="1400" b="0" kern="0" dirty="0" smtClean="0">
                <a:solidFill>
                  <a:srgbClr val="990000"/>
                </a:solidFill>
                <a:latin typeface="Arial" pitchFamily="34" charset="0"/>
                <a:ea typeface="华文细黑" pitchFamily="2" charset="-122"/>
              </a:rPr>
              <a:t>96%</a:t>
            </a:r>
          </a:p>
          <a:p>
            <a:pPr marL="342900" indent="-342900" eaLnBrk="0" hangingPunct="0">
              <a:lnSpc>
                <a:spcPct val="120000"/>
              </a:lnSpc>
              <a:spcBef>
                <a:spcPts val="600"/>
              </a:spcBef>
              <a:buSzPct val="60000"/>
              <a:buFontTx/>
              <a:buNone/>
            </a:pPr>
            <a:endParaRPr lang="en-US" altLang="zh-CN" sz="1400" b="0" kern="0" dirty="0" smtClean="0">
              <a:solidFill>
                <a:srgbClr val="990000"/>
              </a:solidFill>
              <a:latin typeface="Arial" pitchFamily="34" charset="0"/>
              <a:ea typeface="华文细黑" pitchFamily="2" charset="-122"/>
            </a:endParaRPr>
          </a:p>
          <a:p>
            <a:pPr marL="342900" indent="-342900" eaLnBrk="0" hangingPunct="0">
              <a:lnSpc>
                <a:spcPct val="120000"/>
              </a:lnSpc>
              <a:spcBef>
                <a:spcPts val="600"/>
              </a:spcBef>
              <a:buSzPct val="60000"/>
              <a:buFontTx/>
              <a:buNone/>
            </a:pPr>
            <a:r>
              <a:rPr lang="en-US" altLang="zh-CN" sz="1400" b="0" kern="0" dirty="0" smtClean="0">
                <a:solidFill>
                  <a:srgbClr val="990000"/>
                </a:solidFill>
                <a:latin typeface="Arial" pitchFamily="34" charset="0"/>
                <a:ea typeface="华文细黑" pitchFamily="2" charset="-122"/>
              </a:rPr>
              <a:t>OPEX</a:t>
            </a:r>
            <a:r>
              <a:rPr lang="zh-CN" altLang="en-US" sz="1400" b="0" kern="0" dirty="0" smtClean="0">
                <a:solidFill>
                  <a:srgbClr val="990000"/>
                </a:solidFill>
                <a:latin typeface="Arial" pitchFamily="34" charset="0"/>
                <a:ea typeface="华文细黑" pitchFamily="2" charset="-122"/>
              </a:rPr>
              <a:t>计算方式：</a:t>
            </a:r>
            <a:endParaRPr lang="en-US" altLang="zh-CN" sz="1400" b="0" kern="0" dirty="0" smtClean="0">
              <a:solidFill>
                <a:srgbClr val="990000"/>
              </a:solidFill>
              <a:latin typeface="Arial" pitchFamily="34" charset="0"/>
              <a:ea typeface="华文细黑" pitchFamily="2" charset="-122"/>
            </a:endParaRPr>
          </a:p>
          <a:p>
            <a:pPr marL="342900" indent="-342900" eaLnBrk="0" hangingPunct="0">
              <a:lnSpc>
                <a:spcPct val="120000"/>
              </a:lnSpc>
              <a:spcBef>
                <a:spcPts val="600"/>
              </a:spcBef>
              <a:buSzPct val="60000"/>
              <a:buFontTx/>
              <a:buNone/>
            </a:pPr>
            <a:r>
              <a:rPr lang="zh-CN" altLang="en-US" sz="1400" b="0" kern="0" dirty="0" smtClean="0">
                <a:solidFill>
                  <a:srgbClr val="990000"/>
                </a:solidFill>
                <a:latin typeface="Arial" pitchFamily="34" charset="0"/>
                <a:ea typeface="华文细黑" pitchFamily="2" charset="-122"/>
              </a:rPr>
              <a:t>每学校每年</a:t>
            </a:r>
            <a:r>
              <a:rPr lang="en-US" altLang="zh-CN" sz="1400" b="0" kern="0" dirty="0" smtClean="0">
                <a:solidFill>
                  <a:srgbClr val="990000"/>
                </a:solidFill>
                <a:latin typeface="Arial" pitchFamily="34" charset="0"/>
                <a:ea typeface="华文细黑" pitchFamily="2" charset="-122"/>
              </a:rPr>
              <a:t>IT</a:t>
            </a:r>
            <a:r>
              <a:rPr lang="zh-CN" altLang="en-US" sz="1400" b="0" kern="0" dirty="0" smtClean="0">
                <a:solidFill>
                  <a:srgbClr val="990000"/>
                </a:solidFill>
                <a:latin typeface="Arial" pitchFamily="34" charset="0"/>
                <a:ea typeface="华文细黑" pitchFamily="2" charset="-122"/>
              </a:rPr>
              <a:t>运维成本为</a:t>
            </a:r>
            <a:r>
              <a:rPr lang="en-US" altLang="zh-CN" sz="1400" b="0" kern="0" dirty="0" smtClean="0">
                <a:solidFill>
                  <a:srgbClr val="990000"/>
                </a:solidFill>
                <a:latin typeface="Arial" pitchFamily="34" charset="0"/>
                <a:ea typeface="华文细黑" pitchFamily="2" charset="-122"/>
              </a:rPr>
              <a:t>20</a:t>
            </a:r>
            <a:r>
              <a:rPr lang="zh-CN" altLang="en-US" sz="1400" b="0" kern="0" dirty="0" smtClean="0">
                <a:solidFill>
                  <a:srgbClr val="990000"/>
                </a:solidFill>
                <a:latin typeface="Arial" pitchFamily="34" charset="0"/>
                <a:ea typeface="华文细黑" pitchFamily="2" charset="-122"/>
              </a:rPr>
              <a:t>万美金 </a:t>
            </a:r>
            <a:r>
              <a:rPr lang="en-US" altLang="zh-CN" sz="1400" b="0" kern="0" dirty="0" smtClean="0">
                <a:solidFill>
                  <a:srgbClr val="990000"/>
                </a:solidFill>
                <a:latin typeface="Arial" pitchFamily="34" charset="0"/>
                <a:ea typeface="华文细黑" pitchFamily="2" charset="-122"/>
              </a:rPr>
              <a:t>1000</a:t>
            </a:r>
            <a:r>
              <a:rPr lang="zh-CN" altLang="en-US" sz="1400" b="0" kern="0" dirty="0" smtClean="0">
                <a:solidFill>
                  <a:srgbClr val="990000"/>
                </a:solidFill>
                <a:latin typeface="Arial" pitchFamily="34" charset="0"/>
                <a:ea typeface="华文细黑" pitchFamily="2" charset="-122"/>
              </a:rPr>
              <a:t>所学校合计</a:t>
            </a:r>
            <a:r>
              <a:rPr lang="en-US" altLang="zh-CN" sz="1400" b="0" kern="0" dirty="0" smtClean="0">
                <a:solidFill>
                  <a:srgbClr val="990000"/>
                </a:solidFill>
                <a:latin typeface="Arial" pitchFamily="34" charset="0"/>
                <a:ea typeface="华文细黑" pitchFamily="2" charset="-122"/>
              </a:rPr>
              <a:t>2</a:t>
            </a:r>
            <a:r>
              <a:rPr lang="zh-CN" altLang="en-US" sz="1400" b="0" kern="0" dirty="0" smtClean="0">
                <a:solidFill>
                  <a:srgbClr val="990000"/>
                </a:solidFill>
                <a:latin typeface="Arial" pitchFamily="34" charset="0"/>
                <a:ea typeface="华文细黑" pitchFamily="2" charset="-122"/>
              </a:rPr>
              <a:t>亿美金</a:t>
            </a:r>
            <a:endParaRPr lang="en-US" altLang="zh-CN" sz="1400" b="0" kern="0" dirty="0" smtClean="0">
              <a:solidFill>
                <a:srgbClr val="990000"/>
              </a:solidFill>
              <a:latin typeface="Arial" pitchFamily="34" charset="0"/>
              <a:ea typeface="华文细黑" pitchFamily="2" charset="-122"/>
            </a:endParaRPr>
          </a:p>
          <a:p>
            <a:pPr marL="342900" indent="-342900" eaLnBrk="0" hangingPunct="0">
              <a:lnSpc>
                <a:spcPct val="120000"/>
              </a:lnSpc>
              <a:spcBef>
                <a:spcPts val="600"/>
              </a:spcBef>
              <a:buSzPct val="60000"/>
              <a:buFontTx/>
              <a:buNone/>
            </a:pPr>
            <a:r>
              <a:rPr lang="zh-CN" altLang="en-US" sz="1400" b="0" kern="0" dirty="0" smtClean="0">
                <a:solidFill>
                  <a:srgbClr val="990000"/>
                </a:solidFill>
                <a:latin typeface="Arial" pitchFamily="34" charset="0"/>
                <a:ea typeface="华文细黑" pitchFamily="2" charset="-122"/>
              </a:rPr>
              <a:t>而覆盖</a:t>
            </a:r>
            <a:r>
              <a:rPr lang="en-US" altLang="zh-CN" sz="1400" b="0" kern="0" dirty="0" smtClean="0">
                <a:solidFill>
                  <a:srgbClr val="990000"/>
                </a:solidFill>
                <a:latin typeface="Arial" pitchFamily="34" charset="0"/>
                <a:ea typeface="华文细黑" pitchFamily="2" charset="-122"/>
              </a:rPr>
              <a:t>1000</a:t>
            </a:r>
            <a:r>
              <a:rPr lang="zh-CN" altLang="en-US" sz="1400" b="0" kern="0" dirty="0" smtClean="0">
                <a:solidFill>
                  <a:srgbClr val="990000"/>
                </a:solidFill>
                <a:latin typeface="Arial" pitchFamily="34" charset="0"/>
                <a:ea typeface="华文细黑" pitchFamily="2" charset="-122"/>
              </a:rPr>
              <a:t>所学校的教育数据中心每年的维护成约为</a:t>
            </a:r>
            <a:r>
              <a:rPr lang="en-US" altLang="zh-CN" sz="1400" b="0" kern="0" dirty="0" smtClean="0">
                <a:solidFill>
                  <a:srgbClr val="990000"/>
                </a:solidFill>
                <a:latin typeface="Arial" pitchFamily="34" charset="0"/>
                <a:ea typeface="华文细黑" pitchFamily="2" charset="-122"/>
              </a:rPr>
              <a:t>400</a:t>
            </a:r>
            <a:r>
              <a:rPr lang="zh-CN" altLang="en-US" sz="1400" b="0" kern="0" dirty="0" smtClean="0">
                <a:solidFill>
                  <a:srgbClr val="990000"/>
                </a:solidFill>
                <a:latin typeface="Arial" pitchFamily="34" charset="0"/>
                <a:ea typeface="华文细黑" pitchFamily="2" charset="-122"/>
              </a:rPr>
              <a:t>万美金，运营成本降低</a:t>
            </a:r>
            <a:r>
              <a:rPr lang="en-US" altLang="zh-CN" sz="1400" b="0" kern="0" dirty="0" smtClean="0">
                <a:solidFill>
                  <a:srgbClr val="990000"/>
                </a:solidFill>
                <a:latin typeface="Arial" pitchFamily="34" charset="0"/>
                <a:ea typeface="华文细黑" pitchFamily="2" charset="-122"/>
              </a:rPr>
              <a:t>98%</a:t>
            </a:r>
          </a:p>
        </p:txBody>
      </p:sp>
      <p:sp>
        <p:nvSpPr>
          <p:cNvPr id="4" name="日期占位符 3"/>
          <p:cNvSpPr>
            <a:spLocks noGrp="1"/>
          </p:cNvSpPr>
          <p:nvPr>
            <p:ph type="dt" idx="10"/>
          </p:nvPr>
        </p:nvSpPr>
        <p:spPr/>
        <p:txBody>
          <a:bodyPr/>
          <a:lstStyle/>
          <a:p>
            <a:r>
              <a:rPr lang="en-US" altLang="zh-CN" smtClean="0"/>
              <a:t>2012/12/7</a:t>
            </a:r>
            <a:endParaRPr lang="en-US" altLang="zh-CN" dirty="0"/>
          </a:p>
        </p:txBody>
      </p:sp>
      <p:sp>
        <p:nvSpPr>
          <p:cNvPr id="5" name="灯片编号占位符 4"/>
          <p:cNvSpPr>
            <a:spLocks noGrp="1"/>
          </p:cNvSpPr>
          <p:nvPr>
            <p:ph type="sldNum" sz="quarter" idx="11"/>
          </p:nvPr>
        </p:nvSpPr>
        <p:spPr/>
        <p:txBody>
          <a:bodyPr/>
          <a:lstStyle/>
          <a:p>
            <a:fld id="{E3D1208B-ABB5-48F0-93EC-79B837E3F925}" type="slidenum">
              <a:rPr lang="zh-CN" altLang="en-US" smtClean="0"/>
              <a:pPr/>
              <a:t>29</a:t>
            </a:fld>
            <a:endParaRPr lang="en-US" altLang="zh-CN"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明天单新提供资料，和唐仁华讨论。</a:t>
            </a:r>
            <a:endParaRPr lang="zh-CN" altLang="en-US" dirty="0"/>
          </a:p>
        </p:txBody>
      </p:sp>
      <p:sp>
        <p:nvSpPr>
          <p:cNvPr id="4" name="灯片编号占位符 3"/>
          <p:cNvSpPr>
            <a:spLocks noGrp="1"/>
          </p:cNvSpPr>
          <p:nvPr>
            <p:ph type="sldNum" sz="quarter" idx="10"/>
          </p:nvPr>
        </p:nvSpPr>
        <p:spPr/>
        <p:txBody>
          <a:bodyPr/>
          <a:lstStyle/>
          <a:p>
            <a:fld id="{054DD4F5-30AF-464E-838A-0DB63ECFD48D}" type="slidenum">
              <a:rPr lang="zh-CN" altLang="en-US" smtClean="0"/>
              <a:pPr/>
              <a:t>30</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31</a:t>
            </a:fld>
            <a:endParaRPr lang="en-US" altLang="zh-CN"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54DD4F5-30AF-464E-838A-0DB63ECFD48D}" type="slidenum">
              <a:rPr lang="zh-CN" altLang="en-US" smtClean="0"/>
              <a:pPr/>
              <a:t>33</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就近接入可以把原有广域网的访问变成局域网络的访问，因此可以把</a:t>
            </a:r>
            <a:r>
              <a:rPr lang="zh-CN" altLang="en-US" smtClean="0"/>
              <a:t>网络延迟降低数十倍</a:t>
            </a:r>
            <a:r>
              <a:rPr lang="zh-CN" altLang="en-US" dirty="0" smtClean="0"/>
              <a:t>；</a:t>
            </a:r>
            <a:endParaRPr lang="zh-CN" altLang="en-US" dirty="0"/>
          </a:p>
        </p:txBody>
      </p:sp>
      <p:sp>
        <p:nvSpPr>
          <p:cNvPr id="4" name="灯片编号占位符 3"/>
          <p:cNvSpPr>
            <a:spLocks noGrp="1"/>
          </p:cNvSpPr>
          <p:nvPr>
            <p:ph type="sldNum" sz="quarter" idx="10"/>
          </p:nvPr>
        </p:nvSpPr>
        <p:spPr/>
        <p:txBody>
          <a:bodyPr/>
          <a:lstStyle/>
          <a:p>
            <a:fld id="{054DD4F5-30AF-464E-838A-0DB63ECFD48D}" type="slidenum">
              <a:rPr lang="zh-CN" altLang="en-US" smtClean="0">
                <a:solidFill>
                  <a:prstClr val="black"/>
                </a:solidFill>
              </a:rPr>
              <a:pPr/>
              <a:t>34</a:t>
            </a:fld>
            <a:endParaRPr lang="zh-CN" altLang="en-US">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a:lnSpc>
                <a:spcPct val="90000"/>
              </a:lnSpc>
              <a:spcAft>
                <a:spcPts val="1200"/>
              </a:spcAft>
              <a:buSzPct val="60000"/>
              <a:defRPr/>
            </a:pPr>
            <a:r>
              <a:rPr lang="zh-CN" altLang="en-US" dirty="0" smtClean="0"/>
              <a:t>模块化数据中心在生产是已经去工程化设计可以帮助用户减少设计、实施的工作量：</a:t>
            </a:r>
            <a:r>
              <a:rPr lang="zh-CN" altLang="en-US" dirty="0" smtClean="0">
                <a:latin typeface="华文细黑" pitchFamily="2" charset="-122"/>
                <a:ea typeface="华文细黑" pitchFamily="2" charset="-122"/>
              </a:rPr>
              <a:t>部件、子系统模块化设计，工厂预制，可在客户现场快速部署，</a:t>
            </a:r>
            <a:endParaRPr lang="en-US" altLang="zh-CN" dirty="0" smtClean="0">
              <a:latin typeface="华文细黑" pitchFamily="2" charset="-122"/>
              <a:ea typeface="华文细黑" pitchFamily="2" charset="-122"/>
            </a:endParaRPr>
          </a:p>
          <a:p>
            <a:pPr>
              <a:lnSpc>
                <a:spcPct val="90000"/>
              </a:lnSpc>
              <a:spcAft>
                <a:spcPts val="1200"/>
              </a:spcAft>
              <a:buSzPct val="60000"/>
              <a:defRPr/>
            </a:pPr>
            <a:r>
              <a:rPr lang="zh-CN" altLang="en-US" dirty="0" smtClean="0">
                <a:latin typeface="华文细黑" pitchFamily="2" charset="-122"/>
                <a:ea typeface="华文细黑" pitchFamily="2" charset="-122"/>
              </a:rPr>
              <a:t>相比传统建设模式建设周期缩短</a:t>
            </a:r>
            <a:r>
              <a:rPr lang="en-US" altLang="zh-CN" dirty="0" smtClean="0">
                <a:latin typeface="华文细黑" pitchFamily="2" charset="-122"/>
                <a:ea typeface="华文细黑" pitchFamily="2" charset="-122"/>
              </a:rPr>
              <a:t>50%</a:t>
            </a:r>
            <a:r>
              <a:rPr lang="zh-CN" altLang="en-US" dirty="0" smtClean="0">
                <a:latin typeface="华文细黑" pitchFamily="2" charset="-122"/>
                <a:ea typeface="华文细黑" pitchFamily="2" charset="-122"/>
              </a:rPr>
              <a:t>以上</a:t>
            </a:r>
            <a:r>
              <a:rPr lang="en-US" altLang="zh-CN" dirty="0" smtClean="0">
                <a:latin typeface="华文细黑" pitchFamily="2" charset="-122"/>
                <a:ea typeface="华文细黑" pitchFamily="2" charset="-122"/>
              </a:rPr>
              <a:t>——《</a:t>
            </a:r>
            <a:r>
              <a:rPr lang="zh-CN" altLang="en-US" dirty="0" smtClean="0">
                <a:latin typeface="华文细黑" pitchFamily="2" charset="-122"/>
                <a:ea typeface="华文细黑" pitchFamily="2" charset="-122"/>
              </a:rPr>
              <a:t>华为</a:t>
            </a:r>
            <a:r>
              <a:rPr lang="en-US" altLang="zh-CN" dirty="0" smtClean="0">
                <a:latin typeface="华文细黑" pitchFamily="2" charset="-122"/>
                <a:ea typeface="华文细黑" pitchFamily="2" charset="-122"/>
              </a:rPr>
              <a:t>IDS2000</a:t>
            </a:r>
            <a:r>
              <a:rPr lang="zh-CN" altLang="en-US" dirty="0" smtClean="0">
                <a:latin typeface="华文细黑" pitchFamily="2" charset="-122"/>
                <a:ea typeface="华文细黑" pitchFamily="2" charset="-122"/>
              </a:rPr>
              <a:t>模块化数据中心解决方案</a:t>
            </a:r>
            <a:r>
              <a:rPr lang="en-US" altLang="zh-CN" dirty="0" smtClean="0">
                <a:latin typeface="华文细黑" pitchFamily="2" charset="-122"/>
                <a:ea typeface="华文细黑" pitchFamily="2" charset="-122"/>
              </a:rPr>
              <a:t>(</a:t>
            </a:r>
            <a:r>
              <a:rPr lang="zh-CN" altLang="en-US" dirty="0" smtClean="0">
                <a:latin typeface="华文细黑" pitchFamily="2" charset="-122"/>
                <a:ea typeface="华文细黑" pitchFamily="2" charset="-122"/>
              </a:rPr>
              <a:t>中层胶片</a:t>
            </a:r>
            <a:r>
              <a:rPr lang="en-US" altLang="zh-CN" dirty="0" smtClean="0">
                <a:latin typeface="华文细黑" pitchFamily="2" charset="-122"/>
                <a:ea typeface="华文细黑" pitchFamily="2" charset="-122"/>
              </a:rPr>
              <a:t>)》</a:t>
            </a:r>
            <a:r>
              <a:rPr lang="zh-CN" altLang="en-US" dirty="0" smtClean="0">
                <a:latin typeface="华文细黑" pitchFamily="2" charset="-122"/>
                <a:ea typeface="华文细黑" pitchFamily="2" charset="-122"/>
              </a:rPr>
              <a:t>第</a:t>
            </a:r>
            <a:r>
              <a:rPr lang="en-US" altLang="zh-CN" dirty="0" smtClean="0">
                <a:latin typeface="华文细黑" pitchFamily="2" charset="-122"/>
                <a:ea typeface="华文细黑" pitchFamily="2" charset="-122"/>
              </a:rPr>
              <a:t>5</a:t>
            </a:r>
            <a:r>
              <a:rPr lang="zh-CN" altLang="en-US" dirty="0" smtClean="0">
                <a:latin typeface="华文细黑" pitchFamily="2" charset="-122"/>
                <a:ea typeface="华文细黑" pitchFamily="2" charset="-122"/>
              </a:rPr>
              <a:t>页。</a:t>
            </a:r>
            <a:endParaRPr lang="en-US" altLang="zh-CN" dirty="0" smtClean="0">
              <a:latin typeface="华文细黑" pitchFamily="2" charset="-122"/>
              <a:ea typeface="华文细黑" pitchFamily="2" charset="-122"/>
            </a:endParaRPr>
          </a:p>
          <a:p>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054DD4F5-30AF-464E-838A-0DB63ECFD48D}" type="slidenum">
              <a:rPr lang="zh-CN" altLang="en-US" smtClean="0">
                <a:solidFill>
                  <a:prstClr val="black"/>
                </a:solidFill>
              </a:rPr>
              <a:pPr/>
              <a:t>36</a:t>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3588" cy="2571750"/>
          </a:xfrm>
        </p:spPr>
      </p:sp>
      <p:sp>
        <p:nvSpPr>
          <p:cNvPr id="3" name="备注占位符 2"/>
          <p:cNvSpPr>
            <a:spLocks noGrp="1"/>
          </p:cNvSpPr>
          <p:nvPr>
            <p:ph type="body" idx="1"/>
          </p:nvPr>
        </p:nvSpPr>
        <p:spPr/>
        <p:txBody>
          <a:bodyPr/>
          <a:lstStyle/>
          <a:p>
            <a:pPr>
              <a:lnSpc>
                <a:spcPct val="90000"/>
              </a:lnSpc>
            </a:pPr>
            <a:endParaRPr lang="zh-CN" altLang="en-US" sz="1200" dirty="0" smtClean="0">
              <a:ea typeface="宋体" pitchFamily="2" charset="-122"/>
            </a:endParaRPr>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3</a:t>
            </a:fld>
            <a:endParaRPr lang="en-US" altLang="zh-CN" dirty="0"/>
          </a:p>
        </p:txBody>
      </p:sp>
    </p:spTree>
    <p:extLst>
      <p:ext uri="{BB962C8B-B14F-4D97-AF65-F5344CB8AC3E}">
        <p14:creationId xmlns="" xmlns:p14="http://schemas.microsoft.com/office/powerpoint/2010/main" val="9693300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normAutofit/>
          </a:bodyPr>
          <a:lstStyle/>
          <a:p>
            <a:r>
              <a:rPr lang="zh-CN" altLang="en-US" dirty="0" smtClean="0"/>
              <a:t>这里介绍一下华为对数据中心管理的理解：</a:t>
            </a:r>
            <a:endParaRPr lang="en-US" altLang="zh-CN" dirty="0" smtClean="0"/>
          </a:p>
          <a:p>
            <a:r>
              <a:rPr lang="en-US" altLang="zh-CN" dirty="0" smtClean="0"/>
              <a:t>1</a:t>
            </a:r>
            <a:r>
              <a:rPr lang="zh-CN" altLang="en-US" dirty="0" smtClean="0"/>
              <a:t>、从数据中心发展的角度看：企业正在改变传统烟囱基础架构的构建方式，而是采用以资源池管理为核心，这也是云化</a:t>
            </a:r>
            <a:r>
              <a:rPr lang="en-US" altLang="zh-CN" dirty="0" smtClean="0"/>
              <a:t>5</a:t>
            </a:r>
            <a:r>
              <a:rPr lang="zh-CN" altLang="en-US" dirty="0" smtClean="0"/>
              <a:t>大特征中最核心的业务特性。有了资源池基础，再辅以自动化调度工具和系统，可实现数据中心中日益庞大的各种设备、软件、应用系统的安装、配置、升级等管理操作，实现业务的快速部署、迁移交付。</a:t>
            </a:r>
            <a:endParaRPr lang="en-US" altLang="zh-CN" dirty="0" smtClean="0"/>
          </a:p>
          <a:p>
            <a:endParaRPr lang="en-US" altLang="zh-CN" dirty="0" smtClean="0"/>
          </a:p>
          <a:p>
            <a:r>
              <a:rPr lang="en-US" altLang="zh-CN" dirty="0" smtClean="0"/>
              <a:t>2</a:t>
            </a:r>
            <a:r>
              <a:rPr lang="zh-CN" altLang="en-US" dirty="0" smtClean="0"/>
              <a:t>、但从数据中心管理的核心基础看：数据中心管理的核心首先是要保障</a:t>
            </a:r>
            <a:r>
              <a:rPr lang="en-US" altLang="zh-CN" dirty="0" smtClean="0"/>
              <a:t>DC</a:t>
            </a:r>
            <a:r>
              <a:rPr lang="zh-CN" altLang="en-US" dirty="0" smtClean="0"/>
              <a:t>所支撑业务的连续性目标，因而</a:t>
            </a:r>
            <a:r>
              <a:rPr lang="en-US" altLang="zh-CN" dirty="0" smtClean="0"/>
              <a:t>IT</a:t>
            </a:r>
            <a:r>
              <a:rPr lang="zh-CN" altLang="en-US" dirty="0" smtClean="0"/>
              <a:t>运维保障管理基础。</a:t>
            </a:r>
            <a:endParaRPr lang="en-US" altLang="zh-CN" dirty="0" smtClean="0"/>
          </a:p>
          <a:p>
            <a:endParaRPr lang="en-US" altLang="zh-CN" dirty="0" smtClean="0"/>
          </a:p>
          <a:p>
            <a:r>
              <a:rPr lang="en-US" altLang="zh-CN" dirty="0" smtClean="0"/>
              <a:t>3</a:t>
            </a:r>
            <a:r>
              <a:rPr lang="zh-CN" altLang="en-US" dirty="0" smtClean="0"/>
              <a:t>、从管理流程上规范看数据中心管理。由其对于大的集团企业、</a:t>
            </a:r>
            <a:r>
              <a:rPr lang="en-US" altLang="zh-CN" dirty="0" smtClean="0"/>
              <a:t>IDC</a:t>
            </a:r>
            <a:r>
              <a:rPr lang="zh-CN" altLang="en-US" dirty="0" smtClean="0"/>
              <a:t>运营等场景，这个阶段会将</a:t>
            </a:r>
            <a:r>
              <a:rPr lang="en-US" altLang="zh-CN" dirty="0" smtClean="0"/>
              <a:t>IT</a:t>
            </a:r>
            <a:r>
              <a:rPr lang="zh-CN" altLang="en-US" dirty="0" smtClean="0"/>
              <a:t>服务管理提上日程，并重点考虑；从规范的</a:t>
            </a:r>
            <a:r>
              <a:rPr lang="en-US" altLang="zh-CN" dirty="0" smtClean="0"/>
              <a:t>IT</a:t>
            </a:r>
            <a:r>
              <a:rPr lang="zh-CN" altLang="en-US" dirty="0" smtClean="0"/>
              <a:t>服务管理流程实践上，从事件、问题、配置、变更等环节系统性梳理。</a:t>
            </a:r>
            <a:endParaRPr lang="en-US" altLang="zh-CN" dirty="0" smtClean="0"/>
          </a:p>
          <a:p>
            <a:endParaRPr lang="en-US" altLang="zh-CN" dirty="0" smtClean="0"/>
          </a:p>
          <a:p>
            <a:r>
              <a:rPr lang="en-US" altLang="zh-CN" dirty="0" smtClean="0"/>
              <a:t>4</a:t>
            </a:r>
            <a:r>
              <a:rPr lang="zh-CN" altLang="en-US" dirty="0" smtClean="0"/>
              <a:t>、通过上面三步，可以有效的解决了</a:t>
            </a:r>
            <a:r>
              <a:rPr lang="en-US" altLang="zh-CN" dirty="0" smtClean="0"/>
              <a:t>DC</a:t>
            </a:r>
            <a:r>
              <a:rPr lang="zh-CN" altLang="en-US" dirty="0" smtClean="0"/>
              <a:t>基础架构的可靠性、效率、规范性，另外需要考虑的是作为数据中心最底层、最基础的基础设施，主要需要关心两个方面，一是基础设施的安全可靠性状态、另外就是数据中心的绿色节能降耗。</a:t>
            </a:r>
            <a:endParaRPr lang="en-US" altLang="zh-CN" dirty="0" smtClean="0"/>
          </a:p>
          <a:p>
            <a:r>
              <a:rPr lang="en-US" altLang="zh-CN" dirty="0" smtClean="0"/>
              <a:t/>
            </a:r>
            <a:br>
              <a:rPr lang="en-US" altLang="zh-CN" dirty="0" smtClean="0"/>
            </a:br>
            <a:r>
              <a:rPr lang="en-US" altLang="zh-CN" dirty="0" smtClean="0"/>
              <a:t>5</a:t>
            </a:r>
            <a:r>
              <a:rPr lang="zh-CN" altLang="en-US" dirty="0" smtClean="0"/>
              <a:t>、最后，我们需要考虑的是数据中心在节流的同时，如何更好的支撑业务开源增值。帮助企业提高</a:t>
            </a:r>
            <a:r>
              <a:rPr lang="en-US" altLang="zh-CN" dirty="0" smtClean="0"/>
              <a:t>IT</a:t>
            </a:r>
            <a:r>
              <a:rPr lang="zh-CN" altLang="en-US" dirty="0" smtClean="0"/>
              <a:t>运营的效率，企业这个阶段可以通过打造一个开放、灵活、统一的运营平台，将</a:t>
            </a:r>
            <a:r>
              <a:rPr lang="en-US" altLang="zh-CN" dirty="0" smtClean="0"/>
              <a:t>IT</a:t>
            </a:r>
            <a:r>
              <a:rPr lang="zh-CN" altLang="en-US" dirty="0" smtClean="0"/>
              <a:t>的基础服务能力包装成服务目录给组织部门或客户使用。</a:t>
            </a:r>
            <a:endParaRPr lang="en-US" altLang="zh-CN"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zh-CN" altLang="en-US" dirty="0" smtClean="0"/>
          </a:p>
        </p:txBody>
      </p:sp>
      <p:sp>
        <p:nvSpPr>
          <p:cNvPr id="4" name="灯片编号占位符 3"/>
          <p:cNvSpPr>
            <a:spLocks noGrp="1"/>
          </p:cNvSpPr>
          <p:nvPr>
            <p:ph type="sldNum" sz="quarter" idx="10"/>
          </p:nvPr>
        </p:nvSpPr>
        <p:spPr/>
        <p:txBody>
          <a:bodyPr/>
          <a:lstStyle/>
          <a:p>
            <a:fld id="{E3D1208B-ABB5-48F0-93EC-79B837E3F925}" type="slidenum">
              <a:rPr lang="zh-CN" altLang="en-US" smtClean="0">
                <a:solidFill>
                  <a:prstClr val="black"/>
                </a:solidFill>
              </a:rPr>
              <a:pPr/>
              <a:t>37</a:t>
            </a:fld>
            <a:endParaRPr lang="en-US" altLang="zh-CN" dirty="0">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B634E0F7-9121-4AC1-87CD-8AE765348A37}" type="slidenum">
              <a:rPr lang="zh-CN" altLang="en-US" smtClean="0"/>
              <a:pPr/>
              <a:t>38</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华为桌面云解决方案为企业和政府客户提供高安全、高可用、易管理的办公桌面，其典型应用之一就是非盟国际会议中心的桌面云应用。出于信息安全的要求，大量会议机密材料只能内部共享及电子阅览，不能打印成纸件，因此每次重大会议期间，都需要临时配备大量</a:t>
            </a:r>
            <a:r>
              <a:rPr lang="en-US" altLang="zh-CN" dirty="0" smtClean="0"/>
              <a:t>PC</a:t>
            </a:r>
            <a:r>
              <a:rPr lang="zh-CN" altLang="en-US" dirty="0" smtClean="0"/>
              <a:t>，会议结束后又要将</a:t>
            </a:r>
            <a:r>
              <a:rPr lang="en-US" altLang="zh-CN" dirty="0" smtClean="0"/>
              <a:t>PC</a:t>
            </a:r>
            <a:r>
              <a:rPr lang="zh-CN" altLang="en-US" dirty="0" smtClean="0"/>
              <a:t>硬盘中的资料全部销毁，运维管理工作繁重，效率低下，同时也不能很好地保证信息安全。</a:t>
            </a:r>
            <a:endParaRPr lang="en-US" altLang="zh-CN" dirty="0" smtClean="0"/>
          </a:p>
          <a:p>
            <a:endParaRPr lang="zh-CN" altLang="en-US" dirty="0" smtClean="0"/>
          </a:p>
          <a:p>
            <a:r>
              <a:rPr lang="zh-CN" altLang="en-US" dirty="0" smtClean="0"/>
              <a:t>华为为非盟国际会议中心提供桌面云解决方案，所有会议材料通过运行在云平台上的虚拟桌面浏览，实现了数据的集中存储和所有桌面的统一管理，大幅提高了信息安全水平及管理维护效率。目前非盟国际会议中心桌面云已经成功支撑了非盟第</a:t>
            </a:r>
            <a:r>
              <a:rPr lang="en-US" altLang="zh-CN" dirty="0" smtClean="0"/>
              <a:t>18</a:t>
            </a:r>
            <a:r>
              <a:rPr lang="zh-CN" altLang="en-US" dirty="0" smtClean="0"/>
              <a:t>届峰会，在一个平台上实现办公、会议、在线视频会议等业务，会议效率得到有效提升，得到第</a:t>
            </a:r>
            <a:r>
              <a:rPr lang="en-US" altLang="zh-CN" dirty="0" smtClean="0"/>
              <a:t>18</a:t>
            </a:r>
            <a:r>
              <a:rPr lang="zh-CN" altLang="en-US" dirty="0" smtClean="0"/>
              <a:t>届峰会成员国及与会人员的高度称赞，同时桌面云提供的移动办公特性得到非盟副主席的高度认可，目前非盟内部开始使用华为桌面云系统为其内部员工提供日常视频培训，进一步发挥桌面云效能。</a:t>
            </a:r>
          </a:p>
          <a:p>
            <a:endParaRPr lang="zh-CN" altLang="en-US" dirty="0" smtClean="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41</a:t>
            </a:fld>
            <a:endParaRPr lang="en-US" altLang="zh-CN"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000" b="1" dirty="0" smtClean="0">
                <a:solidFill>
                  <a:srgbClr val="C00000"/>
                </a:solidFill>
                <a:latin typeface="华文细黑" pitchFamily="2" charset="-122"/>
                <a:ea typeface="华文细黑" pitchFamily="2" charset="-122"/>
              </a:rPr>
              <a:t>巴西最大的私立大学</a:t>
            </a:r>
            <a:r>
              <a:rPr lang="en-US" altLang="zh-CN" sz="1000" b="1" dirty="0" smtClean="0">
                <a:solidFill>
                  <a:srgbClr val="C00000"/>
                </a:solidFill>
                <a:latin typeface="华文细黑" pitchFamily="2" charset="-122"/>
                <a:ea typeface="华文细黑" pitchFamily="2" charset="-122"/>
              </a:rPr>
              <a:t>-</a:t>
            </a:r>
            <a:r>
              <a:rPr lang="zh-CN" altLang="en-US" sz="1000" b="1" dirty="0" smtClean="0">
                <a:solidFill>
                  <a:srgbClr val="C00000"/>
                </a:solidFill>
                <a:latin typeface="华文细黑" pitchFamily="2" charset="-122"/>
                <a:ea typeface="华文细黑" pitchFamily="2" charset="-122"/>
              </a:rPr>
              <a:t>麦肯锡大学</a:t>
            </a:r>
            <a:endParaRPr lang="en-US" altLang="zh-CN" sz="1000" b="1" dirty="0" smtClean="0">
              <a:solidFill>
                <a:srgbClr val="C00000"/>
              </a:solidFill>
              <a:latin typeface="华文细黑" pitchFamily="2" charset="-122"/>
              <a:ea typeface="华文细黑" pitchFamily="2" charset="-122"/>
            </a:endParaRPr>
          </a:p>
          <a:p>
            <a:endParaRPr lang="zh-CN" altLang="en-US" dirty="0" smtClean="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42</a:t>
            </a:fld>
            <a:endParaRPr lang="en-US" altLang="zh-CN"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zh-CN" altLang="en-US" dirty="0" smtClean="0"/>
              <a:t>最后来总结一下，为什么选择和华为合作？</a:t>
            </a:r>
            <a:endParaRPr lang="en-US" altLang="zh-CN"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zh-CN" dirty="0" smtClean="0"/>
              <a:t>1</a:t>
            </a:r>
            <a:r>
              <a:rPr lang="zh-CN" altLang="en-US" dirty="0" smtClean="0"/>
              <a:t>、华为具备业界最为完整的面向云计算的</a:t>
            </a:r>
            <a:r>
              <a:rPr lang="en-US" altLang="zh-CN" dirty="0" smtClean="0"/>
              <a:t>IT</a:t>
            </a:r>
            <a:r>
              <a:rPr lang="zh-CN" altLang="en-US" dirty="0" smtClean="0"/>
              <a:t>基础设施，从服务器、存储、网络、安全、云操作系统到云计算解决方案。在业界鲜有厂商能具备类似的能力和产品系列。</a:t>
            </a:r>
            <a:endParaRPr lang="en-US" altLang="zh-CN"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zh-CN" dirty="0" smtClean="0"/>
              <a:t>2</a:t>
            </a:r>
            <a:r>
              <a:rPr lang="zh-CN" altLang="en-US" dirty="0" smtClean="0"/>
              <a:t>、华为已经有超过十年</a:t>
            </a:r>
            <a:r>
              <a:rPr lang="en-US" altLang="zh-CN" dirty="0" smtClean="0"/>
              <a:t>IT</a:t>
            </a:r>
            <a:r>
              <a:rPr lang="zh-CN" altLang="en-US" dirty="0" smtClean="0"/>
              <a:t>技术的积累，紧跟技术潮流、持续的创新让华为</a:t>
            </a:r>
            <a:r>
              <a:rPr lang="en-US" altLang="zh-CN" dirty="0" smtClean="0"/>
              <a:t>IT</a:t>
            </a:r>
            <a:r>
              <a:rPr lang="zh-CN" altLang="en-US" dirty="0" smtClean="0"/>
              <a:t>已经具备了业界领先的技术积累和产品创新能力。</a:t>
            </a:r>
            <a:endParaRPr lang="en-US" altLang="zh-CN"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zh-CN" dirty="0" smtClean="0"/>
              <a:t>3</a:t>
            </a:r>
            <a:r>
              <a:rPr lang="zh-CN" altLang="en-US" dirty="0" smtClean="0"/>
              <a:t>、坚持厂商中立，没有平台锁定。以此确保以最优的产品组合与行业解决方案满足客户的灵活选择，避免单一厂商锁定。</a:t>
            </a:r>
            <a:endParaRPr lang="en-US" altLang="zh-CN"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zh-CN" dirty="0" smtClean="0"/>
              <a:t>4</a:t>
            </a:r>
            <a:r>
              <a:rPr lang="zh-CN" altLang="en-US" dirty="0" smtClean="0"/>
              <a:t>、持续追求最佳性能，最优性价比。不断满足并超越客户对</a:t>
            </a:r>
            <a:r>
              <a:rPr lang="en-US" altLang="zh-CN" dirty="0" smtClean="0"/>
              <a:t>TCO</a:t>
            </a:r>
            <a:r>
              <a:rPr lang="zh-CN" altLang="en-US" dirty="0" smtClean="0"/>
              <a:t>、</a:t>
            </a:r>
            <a:r>
              <a:rPr lang="en-US" altLang="zh-CN" dirty="0" smtClean="0"/>
              <a:t>ROI</a:t>
            </a:r>
            <a:r>
              <a:rPr lang="zh-CN" altLang="en-US" dirty="0" smtClean="0"/>
              <a:t>等成本效益方面的需求。</a:t>
            </a:r>
            <a:endParaRPr lang="en-US" altLang="zh-CN" dirty="0" smtClean="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43</a:t>
            </a:fld>
            <a:endParaRPr lang="en-US" altLang="zh-C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256DBDA-4D45-45E7-B3F7-C1F0848E91F1}" type="slidenum">
              <a:rPr lang="en-US" altLang="zh-CN" smtClean="0">
                <a:solidFill>
                  <a:prstClr val="black"/>
                </a:solidFill>
              </a:rPr>
              <a:pPr>
                <a:defRPr/>
              </a:pPr>
              <a:t>4</a:t>
            </a:fld>
            <a:endParaRPr lang="en-US" altLang="zh-CN"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9</a:t>
            </a:fld>
            <a:endParaRPr lang="en-US" altLang="zh-CN"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D7C29F7-2606-4D0B-9CEC-98D6EDDD7DC6}" type="slidenum">
              <a:rPr lang="en-US" altLang="zh-CN" smtClean="0">
                <a:solidFill>
                  <a:srgbClr val="000000"/>
                </a:solidFill>
              </a:rPr>
              <a:pPr/>
              <a:t>11</a:t>
            </a:fld>
            <a:endParaRPr lang="en-US" altLang="zh-CN" smtClean="0">
              <a:solidFill>
                <a:srgbClr val="000000"/>
              </a:solidFill>
            </a:endParaRPr>
          </a:p>
        </p:txBody>
      </p:sp>
      <p:sp>
        <p:nvSpPr>
          <p:cNvPr id="31747" name="Rectangle 7"/>
          <p:cNvSpPr txBox="1">
            <a:spLocks noGrp="1" noChangeArrowheads="1"/>
          </p:cNvSpPr>
          <p:nvPr/>
        </p:nvSpPr>
        <p:spPr bwMode="auto">
          <a:xfrm>
            <a:off x="5179485" y="6513910"/>
            <a:ext cx="3962400" cy="342900"/>
          </a:xfrm>
          <a:prstGeom prst="rect">
            <a:avLst/>
          </a:prstGeom>
          <a:noFill/>
          <a:ln w="9525">
            <a:noFill/>
            <a:miter lim="800000"/>
            <a:headEnd/>
            <a:tailEnd/>
          </a:ln>
        </p:spPr>
        <p:txBody>
          <a:bodyPr anchor="b"/>
          <a:lstStyle/>
          <a:p>
            <a:pPr algn="r"/>
            <a:fld id="{256E68A5-7E02-411B-9C67-A1FF9FCDFAF4}" type="slidenum">
              <a:rPr lang="en-US" altLang="zh-CN" sz="1200">
                <a:solidFill>
                  <a:srgbClr val="000000"/>
                </a:solidFill>
                <a:latin typeface="Arial" pitchFamily="34" charset="0"/>
                <a:ea typeface="宋体" pitchFamily="2" charset="-122"/>
              </a:rPr>
              <a:pPr algn="r"/>
              <a:t>11</a:t>
            </a:fld>
            <a:endParaRPr lang="en-US" altLang="zh-CN" sz="1200">
              <a:solidFill>
                <a:srgbClr val="000000"/>
              </a:solidFill>
              <a:latin typeface="Arial" pitchFamily="34" charset="0"/>
              <a:ea typeface="宋体" pitchFamily="2" charset="-122"/>
            </a:endParaRPr>
          </a:p>
        </p:txBody>
      </p:sp>
      <p:sp>
        <p:nvSpPr>
          <p:cNvPr id="31748"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3174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CN"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0F5FC0CF-B0D9-4F7B-8B55-EB15126D94F8}" type="slidenum">
              <a:rPr lang="zh-CN" altLang="en-US" smtClean="0"/>
              <a:pPr>
                <a:defRPr/>
              </a:pPr>
              <a:t>13</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16</a:t>
            </a:fld>
            <a:endParaRPr lang="en-US" altLang="zh-C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zh-CN" sz="1200" kern="1200" dirty="0" smtClean="0">
                <a:solidFill>
                  <a:schemeClr val="tx1"/>
                </a:solidFill>
                <a:latin typeface="Calibri" pitchFamily="34" charset="0"/>
                <a:ea typeface="宋体" pitchFamily="2" charset="-122"/>
                <a:cs typeface="+mn-cs"/>
              </a:rPr>
              <a:t>华为桌面云解决方案覆盖中小企业到大规模部署场景，能够实现最佳用户体验、高安全和高效办公。</a:t>
            </a:r>
            <a:r>
              <a:rPr lang="en-US" altLang="zh-CN" sz="1200" kern="1200" dirty="0" smtClean="0">
                <a:solidFill>
                  <a:schemeClr val="tx1"/>
                </a:solidFill>
                <a:latin typeface="Calibri" pitchFamily="34" charset="0"/>
                <a:ea typeface="宋体" pitchFamily="2" charset="-122"/>
                <a:cs typeface="+mn-cs"/>
              </a:rPr>
              <a:t>Mini-VDI</a:t>
            </a:r>
            <a:r>
              <a:rPr lang="zh-CN" altLang="zh-CN" sz="1200" kern="1200" dirty="0" smtClean="0">
                <a:solidFill>
                  <a:schemeClr val="tx1"/>
                </a:solidFill>
                <a:latin typeface="Calibri" pitchFamily="34" charset="0"/>
                <a:ea typeface="宋体" pitchFamily="2" charset="-122"/>
                <a:cs typeface="+mn-cs"/>
              </a:rPr>
              <a:t>充分考虑现有中小企业对桌面云的需求，可以提供单台服务器部署桌面云支持</a:t>
            </a:r>
            <a:r>
              <a:rPr lang="en-US" altLang="zh-CN" sz="1200" kern="1200" dirty="0" smtClean="0">
                <a:solidFill>
                  <a:schemeClr val="tx1"/>
                </a:solidFill>
                <a:latin typeface="Calibri" pitchFamily="34" charset="0"/>
                <a:ea typeface="宋体" pitchFamily="2" charset="-122"/>
                <a:cs typeface="+mn-cs"/>
              </a:rPr>
              <a:t>100</a:t>
            </a:r>
            <a:r>
              <a:rPr lang="zh-CN" altLang="zh-CN" sz="1200" kern="1200" dirty="0" smtClean="0">
                <a:solidFill>
                  <a:schemeClr val="tx1"/>
                </a:solidFill>
                <a:latin typeface="Calibri" pitchFamily="34" charset="0"/>
                <a:ea typeface="宋体" pitchFamily="2" charset="-122"/>
                <a:cs typeface="+mn-cs"/>
              </a:rPr>
              <a:t>个用户，两台支持</a:t>
            </a:r>
            <a:r>
              <a:rPr lang="en-US" altLang="zh-CN" sz="1200" kern="1200" dirty="0" smtClean="0">
                <a:solidFill>
                  <a:schemeClr val="tx1"/>
                </a:solidFill>
                <a:latin typeface="Calibri" pitchFamily="34" charset="0"/>
                <a:ea typeface="宋体" pitchFamily="2" charset="-122"/>
                <a:cs typeface="+mn-cs"/>
              </a:rPr>
              <a:t>200</a:t>
            </a:r>
            <a:r>
              <a:rPr lang="zh-CN" altLang="zh-CN" sz="1200" kern="1200" dirty="0" smtClean="0">
                <a:solidFill>
                  <a:schemeClr val="tx1"/>
                </a:solidFill>
                <a:latin typeface="Calibri" pitchFamily="34" charset="0"/>
                <a:ea typeface="宋体" pitchFamily="2" charset="-122"/>
                <a:cs typeface="+mn-cs"/>
              </a:rPr>
              <a:t>个用户，实现出厂前软硬件预集成，现场一键部署，能够支持高清制图和视频。</a:t>
            </a:r>
            <a:endParaRPr lang="en-US" altLang="zh-CN" sz="1200" kern="1200" dirty="0" smtClean="0">
              <a:solidFill>
                <a:schemeClr val="tx1"/>
              </a:solidFill>
              <a:latin typeface="Calibri" pitchFamily="34" charset="0"/>
              <a:ea typeface="宋体" pitchFamily="2" charset="-122"/>
              <a:cs typeface="+mn-cs"/>
            </a:endParaRPr>
          </a:p>
          <a:p>
            <a:endParaRPr lang="en-US" altLang="zh-CN" sz="1200" kern="1200" dirty="0" smtClean="0">
              <a:solidFill>
                <a:schemeClr val="tx1"/>
              </a:solidFill>
              <a:latin typeface="Calibri" pitchFamily="34" charset="0"/>
              <a:ea typeface="宋体" pitchFamily="2" charset="-122"/>
              <a:cs typeface="+mn-cs"/>
            </a:endParaRPr>
          </a:p>
          <a:p>
            <a:r>
              <a:rPr lang="zh-CN" altLang="zh-CN" sz="1200" kern="1200" dirty="0" smtClean="0">
                <a:solidFill>
                  <a:schemeClr val="tx1"/>
                </a:solidFill>
                <a:latin typeface="Calibri" pitchFamily="34" charset="0"/>
                <a:ea typeface="宋体" pitchFamily="2" charset="-122"/>
                <a:cs typeface="+mn-cs"/>
              </a:rPr>
              <a:t>华为桌面云解决方案能够兼容现有</a:t>
            </a:r>
            <a:r>
              <a:rPr lang="en-US" altLang="zh-CN" sz="1200" kern="1200" dirty="0" smtClean="0">
                <a:solidFill>
                  <a:schemeClr val="tx1"/>
                </a:solidFill>
                <a:latin typeface="Calibri" pitchFamily="34" charset="0"/>
                <a:ea typeface="宋体" pitchFamily="2" charset="-122"/>
                <a:cs typeface="+mn-cs"/>
              </a:rPr>
              <a:t>100</a:t>
            </a:r>
            <a:r>
              <a:rPr lang="zh-CN" altLang="zh-CN" sz="1200" kern="1200" dirty="0" smtClean="0">
                <a:solidFill>
                  <a:schemeClr val="tx1"/>
                </a:solidFill>
                <a:latin typeface="Calibri" pitchFamily="34" charset="0"/>
                <a:ea typeface="宋体" pitchFamily="2" charset="-122"/>
                <a:cs typeface="+mn-cs"/>
              </a:rPr>
              <a:t>多种外设和端口管控，实现双因子接入认证，用户系统安全管理和监控，文档统一权限管理，保障办公安全。每个</a:t>
            </a:r>
            <a:r>
              <a:rPr lang="en-US" altLang="zh-CN" sz="1200" kern="1200" dirty="0" smtClean="0">
                <a:solidFill>
                  <a:schemeClr val="tx1"/>
                </a:solidFill>
                <a:latin typeface="Calibri" pitchFamily="34" charset="0"/>
                <a:ea typeface="宋体" pitchFamily="2" charset="-122"/>
                <a:cs typeface="+mn-cs"/>
              </a:rPr>
              <a:t>IT</a:t>
            </a:r>
            <a:r>
              <a:rPr lang="zh-CN" altLang="zh-CN" sz="1200" kern="1200" dirty="0" smtClean="0">
                <a:solidFill>
                  <a:schemeClr val="tx1"/>
                </a:solidFill>
                <a:latin typeface="Calibri" pitchFamily="34" charset="0"/>
                <a:ea typeface="宋体" pitchFamily="2" charset="-122"/>
                <a:cs typeface="+mn-cs"/>
              </a:rPr>
              <a:t>维护员工可以维护</a:t>
            </a:r>
            <a:r>
              <a:rPr lang="en-US" altLang="zh-CN" sz="1200" kern="1200" dirty="0" smtClean="0">
                <a:solidFill>
                  <a:schemeClr val="tx1"/>
                </a:solidFill>
                <a:latin typeface="Calibri" pitchFamily="34" charset="0"/>
                <a:ea typeface="宋体" pitchFamily="2" charset="-122"/>
                <a:cs typeface="+mn-cs"/>
              </a:rPr>
              <a:t>5000</a:t>
            </a:r>
            <a:r>
              <a:rPr lang="zh-CN" altLang="zh-CN" sz="1200" kern="1200" dirty="0" smtClean="0">
                <a:solidFill>
                  <a:schemeClr val="tx1"/>
                </a:solidFill>
                <a:latin typeface="Calibri" pitchFamily="34" charset="0"/>
                <a:ea typeface="宋体" pitchFamily="2" charset="-122"/>
                <a:cs typeface="+mn-cs"/>
              </a:rPr>
              <a:t>个桌面云用户，</a:t>
            </a:r>
            <a:r>
              <a:rPr lang="en-US" altLang="zh-CN" sz="1200" kern="1200" dirty="0" smtClean="0">
                <a:solidFill>
                  <a:schemeClr val="tx1"/>
                </a:solidFill>
                <a:latin typeface="Calibri" pitchFamily="34" charset="0"/>
                <a:ea typeface="宋体" pitchFamily="2" charset="-122"/>
                <a:cs typeface="+mn-cs"/>
              </a:rPr>
              <a:t>3</a:t>
            </a:r>
            <a:r>
              <a:rPr lang="zh-CN" altLang="zh-CN" sz="1200" kern="1200" dirty="0" smtClean="0">
                <a:solidFill>
                  <a:schemeClr val="tx1"/>
                </a:solidFill>
                <a:latin typeface="Calibri" pitchFamily="34" charset="0"/>
                <a:ea typeface="宋体" pitchFamily="2" charset="-122"/>
                <a:cs typeface="+mn-cs"/>
              </a:rPr>
              <a:t>分钟部署桌面，大大提升了运维和办公效率。 </a:t>
            </a:r>
          </a:p>
          <a:p>
            <a:endParaRPr lang="zh-CN" altLang="zh-CN" sz="1200" kern="1200" dirty="0" smtClean="0">
              <a:solidFill>
                <a:schemeClr val="tx1"/>
              </a:solidFill>
              <a:latin typeface="Calibri" pitchFamily="34" charset="0"/>
              <a:ea typeface="宋体" pitchFamily="2" charset="-122"/>
              <a:cs typeface="+mn-cs"/>
            </a:endParaRPr>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18</a:t>
            </a:fld>
            <a:endParaRPr lang="en-US" altLang="zh-CN"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000" b="1" dirty="0" smtClean="0">
                <a:solidFill>
                  <a:srgbClr val="595959"/>
                </a:solidFill>
                <a:latin typeface="微软雅黑" pitchFamily="34" charset="-122"/>
                <a:ea typeface="微软雅黑" pitchFamily="34" charset="-122"/>
              </a:rPr>
              <a:t>依托华为在组网方面的强大的能力和丰富的经验，部署能耗监测系统，实现能耗信息的</a:t>
            </a:r>
            <a:r>
              <a:rPr lang="zh-CN" altLang="en-US" sz="1000" b="1" dirty="0" smtClean="0">
                <a:solidFill>
                  <a:srgbClr val="C00000"/>
                </a:solidFill>
                <a:latin typeface="微软雅黑" pitchFamily="34" charset="-122"/>
                <a:ea typeface="微软雅黑" pitchFamily="34" charset="-122"/>
              </a:rPr>
              <a:t>全覆盖</a:t>
            </a:r>
            <a:r>
              <a:rPr lang="zh-CN" altLang="en-US" sz="1000" b="1" dirty="0" smtClean="0">
                <a:latin typeface="微软雅黑" pitchFamily="34" charset="-122"/>
                <a:ea typeface="微软雅黑" pitchFamily="34" charset="-122"/>
              </a:rPr>
              <a:t>、</a:t>
            </a:r>
            <a:r>
              <a:rPr lang="zh-CN" altLang="en-US" sz="1000" b="1" dirty="0" smtClean="0">
                <a:solidFill>
                  <a:srgbClr val="C00000"/>
                </a:solidFill>
                <a:latin typeface="微软雅黑" pitchFamily="34" charset="-122"/>
                <a:ea typeface="微软雅黑" pitchFamily="34" charset="-122"/>
              </a:rPr>
              <a:t>全采集</a:t>
            </a:r>
            <a:endParaRPr lang="en-US" altLang="zh-CN" sz="1000" b="1" dirty="0" smtClean="0">
              <a:solidFill>
                <a:srgbClr val="C00000"/>
              </a:solidFill>
              <a:latin typeface="微软雅黑" pitchFamily="34" charset="-122"/>
              <a:ea typeface="微软雅黑" pitchFamily="34" charset="-122"/>
            </a:endParaRPr>
          </a:p>
          <a:p>
            <a:endParaRPr lang="zh-CN" altLang="en-US" dirty="0"/>
          </a:p>
        </p:txBody>
      </p:sp>
      <p:sp>
        <p:nvSpPr>
          <p:cNvPr id="4" name="灯片编号占位符 3"/>
          <p:cNvSpPr>
            <a:spLocks noGrp="1"/>
          </p:cNvSpPr>
          <p:nvPr>
            <p:ph type="sldNum" sz="quarter" idx="10"/>
          </p:nvPr>
        </p:nvSpPr>
        <p:spPr/>
        <p:txBody>
          <a:bodyPr/>
          <a:lstStyle/>
          <a:p>
            <a:pPr>
              <a:defRPr/>
            </a:pPr>
            <a:fld id="{630BE9DB-E6BB-4C8F-B742-2157041DA376}" type="slidenum">
              <a:rPr lang="zh-CN" altLang="en-US" smtClean="0"/>
              <a:pPr>
                <a:defRPr/>
              </a:pPr>
              <a:t>19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 Id="rId4" Type="http://schemas.openxmlformats.org/officeDocument/2006/relationships/image" Target="../media/image1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 Id="rId4" Type="http://schemas.openxmlformats.org/officeDocument/2006/relationships/image" Target="../media/image15.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 Id="rId4" Type="http://schemas.openxmlformats.org/officeDocument/2006/relationships/image" Target="../media/image15.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 Id="rId4" Type="http://schemas.openxmlformats.org/officeDocument/2006/relationships/image" Target="../media/image15.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4" name="Title 3"/>
          <p:cNvSpPr>
            <a:spLocks noGrp="1"/>
          </p:cNvSpPr>
          <p:nvPr>
            <p:ph type="title"/>
          </p:nvPr>
        </p:nvSpPr>
        <p:spPr>
          <a:xfrm>
            <a:off x="755651" y="1697512"/>
            <a:ext cx="5688013" cy="584775"/>
          </a:xfrm>
          <a:prstGeom prst="rect">
            <a:avLst/>
          </a:prstGeom>
        </p:spPr>
        <p:txBody>
          <a:bodyPr/>
          <a:lstStyle/>
          <a:p>
            <a:r>
              <a:rPr lang="en-US" smtClean="0"/>
              <a:t>Click to edit Master title style</a:t>
            </a:r>
            <a:endParaRPr lang="en-US"/>
          </a:p>
        </p:txBody>
      </p:sp>
    </p:spTree>
    <p:extLst>
      <p:ext uri="{BB962C8B-B14F-4D97-AF65-F5344CB8AC3E}">
        <p14:creationId xmlns="" xmlns:p14="http://schemas.microsoft.com/office/powerpoint/2010/main" val="2404942301"/>
      </p:ext>
    </p:extLst>
  </p:cSld>
  <p:clrMapOvr>
    <a:masterClrMapping/>
  </p:clrMapOvr>
  <p:transition advClick="0" advTm="8000">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8" y="4843749"/>
            <a:ext cx="1109806" cy="299751"/>
          </a:xfrm>
          <a:prstGeom prst="rect">
            <a:avLst/>
          </a:prstGeom>
        </p:spPr>
        <p:txBody>
          <a:bodyPr lIns="61527" tIns="30764" rIns="61527" bIns="30764"/>
          <a:lstStyle>
            <a:lvl1pPr>
              <a:buClr>
                <a:srgbClr val="A2A2A2"/>
              </a:buClr>
              <a:buSzPct val="70000"/>
              <a:buFont typeface="Monotype Sorts" pitchFamily="2" charset="2"/>
              <a:buNone/>
              <a:defRPr sz="10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1" y="168484"/>
            <a:ext cx="7745412" cy="432047"/>
          </a:xfrm>
          <a:prstGeom prst="rect">
            <a:avLst/>
          </a:prstGeom>
        </p:spPr>
        <p:txBody>
          <a:bodyPr lIns="68562" tIns="34281" rIns="68562" bIns="34281"/>
          <a:lstStyle>
            <a:lvl1pPr>
              <a:defRPr sz="22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lIns="91349" tIns="45678" rIns="91349" bIns="45678"/>
          <a:lstStyle/>
          <a:p>
            <a:r>
              <a:rPr lang="en-US" smtClean="0"/>
              <a:t>Click to edit Master title style</a:t>
            </a:r>
            <a:endParaRPr lang="en-US"/>
          </a:p>
        </p:txBody>
      </p:sp>
      <p:sp>
        <p:nvSpPr>
          <p:cNvPr id="4" name="Content Placeholder 3"/>
          <p:cNvSpPr>
            <a:spLocks noGrp="1"/>
          </p:cNvSpPr>
          <p:nvPr>
            <p:ph sz="quarter" idx="10"/>
          </p:nvPr>
        </p:nvSpPr>
        <p:spPr>
          <a:xfrm>
            <a:off x="755650" y="972764"/>
            <a:ext cx="7596000" cy="3600000"/>
          </a:xfrm>
          <a:prstGeom prst="rect">
            <a:avLst/>
          </a:prstGeom>
        </p:spPr>
        <p:txBody>
          <a:bodyPr lIns="91349" tIns="45678" rIns="91349" bIns="45678"/>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2" name="Rectangle 13"/>
          <p:cNvSpPr>
            <a:spLocks noGrp="1" noChangeArrowheads="1"/>
          </p:cNvSpPr>
          <p:nvPr>
            <p:ph type="title"/>
          </p:nvPr>
        </p:nvSpPr>
        <p:spPr bwMode="auto">
          <a:xfrm>
            <a:off x="755650" y="244079"/>
            <a:ext cx="7632700" cy="6536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40064" rIns="80129" bIns="40064" numCol="1" anchor="ctr" anchorCtr="0" compatLnSpc="1">
            <a:prstTxWarp prst="textNoShape">
              <a:avLst/>
            </a:prstTxWarp>
          </a:bodyPr>
          <a:lstStyle>
            <a:lvl1pPr>
              <a:defRPr baseline="0">
                <a:solidFill>
                  <a:srgbClr val="C00000"/>
                </a:solidFill>
              </a:defRPr>
            </a:lvl1pPr>
          </a:lstStyle>
          <a:p>
            <a:pPr lvl="0"/>
            <a:r>
              <a:rPr lang="zh-CN" altLang="en-US" dirty="0" smtClean="0"/>
              <a:t>单击此处编辑母版标题样式</a:t>
            </a:r>
          </a:p>
        </p:txBody>
      </p:sp>
    </p:spTree>
  </p:cSld>
  <p:clrMapOvr>
    <a:masterClrMapping/>
  </p:clrMapOvr>
  <p:transition advClick="0" advTm="8000"/>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2" name="Rectangle 13"/>
          <p:cNvSpPr>
            <a:spLocks noGrp="1" noChangeArrowheads="1"/>
          </p:cNvSpPr>
          <p:nvPr>
            <p:ph type="title"/>
          </p:nvPr>
        </p:nvSpPr>
        <p:spPr bwMode="auto">
          <a:xfrm>
            <a:off x="755650" y="244079"/>
            <a:ext cx="7632700" cy="6536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40064" rIns="80129" bIns="40064" numCol="1" anchor="ctr" anchorCtr="0" compatLnSpc="1">
            <a:prstTxWarp prst="textNoShape">
              <a:avLst/>
            </a:prstTxWarp>
          </a:bodyPr>
          <a:lstStyle>
            <a:lvl1pPr>
              <a:defRPr baseline="0">
                <a:solidFill>
                  <a:srgbClr val="C00000"/>
                </a:solidFill>
              </a:defRPr>
            </a:lvl1pPr>
          </a:lstStyle>
          <a:p>
            <a:pPr lvl="0"/>
            <a:r>
              <a:rPr lang="zh-CN" altLang="en-US" dirty="0" smtClean="0"/>
              <a:t>单击此处编辑母版标题样式</a:t>
            </a:r>
          </a:p>
        </p:txBody>
      </p:sp>
    </p:spTree>
  </p:cSld>
  <p:clrMapOvr>
    <a:masterClrMapping/>
  </p:clrMapOvr>
  <p:transition advClick="0" advTm="8000"/>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sp>
        <p:nvSpPr>
          <p:cNvPr id="2" name="Rectangle 13"/>
          <p:cNvSpPr>
            <a:spLocks noGrp="1" noChangeArrowheads="1"/>
          </p:cNvSpPr>
          <p:nvPr>
            <p:ph type="title"/>
          </p:nvPr>
        </p:nvSpPr>
        <p:spPr bwMode="auto">
          <a:xfrm>
            <a:off x="755650" y="244079"/>
            <a:ext cx="7632700" cy="6536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40064" rIns="80129" bIns="40064" numCol="1" anchor="ctr" anchorCtr="0" compatLnSpc="1">
            <a:prstTxWarp prst="textNoShape">
              <a:avLst/>
            </a:prstTxWarp>
          </a:bodyPr>
          <a:lstStyle>
            <a:lvl1pPr>
              <a:defRPr baseline="0">
                <a:solidFill>
                  <a:srgbClr val="C00000"/>
                </a:solidFill>
              </a:defRPr>
            </a:lvl1pPr>
          </a:lstStyle>
          <a:p>
            <a:pPr lvl="0"/>
            <a:r>
              <a:rPr lang="zh-CN" altLang="en-US" dirty="0" smtClean="0"/>
              <a:t>单击此处编辑母版标题样式</a:t>
            </a:r>
          </a:p>
        </p:txBody>
      </p:sp>
    </p:spTree>
  </p:cSld>
  <p:clrMapOvr>
    <a:masterClrMapping/>
  </p:clrMapOvr>
  <p:transition advClick="0" advTm="8000"/>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79636" y="409903"/>
            <a:ext cx="8229838" cy="564172"/>
          </a:xfrm>
          <a:prstGeom prst="rect">
            <a:avLst/>
          </a:prstGeom>
        </p:spPr>
        <p:txBody>
          <a:bodyPr lIns="68562" tIns="34281" rIns="68562" bIns="34281"/>
          <a:lstStyle>
            <a:lvl1pPr>
              <a:defRPr sz="2400">
                <a:latin typeface="微软雅黑" pitchFamily="34" charset="-122"/>
                <a:ea typeface="微软雅黑" pitchFamily="34" charset="-122"/>
              </a:defRPr>
            </a:lvl1pPr>
          </a:lstStyle>
          <a:p>
            <a:r>
              <a:rPr lang="en-US" dirty="0" smtClean="0"/>
              <a:t>Click to edit Master title style</a:t>
            </a:r>
            <a:endParaRPr lang="en-US" dirty="0"/>
          </a:p>
        </p:txBody>
      </p:sp>
    </p:spTree>
  </p:cSld>
  <p:clrMapOvr>
    <a:masterClrMapping/>
  </p:clrMapOvr>
  <p:transition advClick="0"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1_仅标题">
    <p:spTree>
      <p:nvGrpSpPr>
        <p:cNvPr id="1" name=""/>
        <p:cNvGrpSpPr/>
        <p:nvPr/>
      </p:nvGrpSpPr>
      <p:grpSpPr>
        <a:xfrm>
          <a:off x="0" y="0"/>
          <a:ext cx="0" cy="0"/>
          <a:chOff x="0" y="0"/>
          <a:chExt cx="0" cy="0"/>
        </a:xfrm>
      </p:grpSpPr>
      <p:sp>
        <p:nvSpPr>
          <p:cNvPr id="2" name="标题 1"/>
          <p:cNvSpPr>
            <a:spLocks noGrp="1"/>
          </p:cNvSpPr>
          <p:nvPr>
            <p:ph type="title"/>
          </p:nvPr>
        </p:nvSpPr>
        <p:spPr>
          <a:xfrm>
            <a:off x="579636" y="116825"/>
            <a:ext cx="8229838" cy="857250"/>
          </a:xfrm>
          <a:prstGeom prst="rect">
            <a:avLst/>
          </a:prstGeom>
        </p:spPr>
        <p:txBody>
          <a:bodyPr lIns="68562" tIns="34281" rIns="68562" bIns="34281"/>
          <a:lstStyle/>
          <a:p>
            <a:r>
              <a:rPr lang="zh-CN" altLang="en-US" smtClean="0"/>
              <a:t>单击此处编辑母版标题样式</a:t>
            </a:r>
            <a:endParaRPr lang="zh-CN" altLang="en-US"/>
          </a:p>
        </p:txBody>
      </p:sp>
    </p:spTree>
  </p:cSld>
  <p:clrMapOvr>
    <a:masterClrMapping/>
  </p:clrMapOvr>
  <p:transition advClick="0" advTm="800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59851599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2"/>
            <a:ext cx="7632700" cy="653653"/>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55650" y="972764"/>
            <a:ext cx="7596000" cy="36000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transition advClick="0" advTm="8000">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标题幻灯片">
    <p:spTree>
      <p:nvGrpSpPr>
        <p:cNvPr id="1" name=""/>
        <p:cNvGrpSpPr/>
        <p:nvPr/>
      </p:nvGrpSpPr>
      <p:grpSpPr>
        <a:xfrm>
          <a:off x="0" y="0"/>
          <a:ext cx="0" cy="0"/>
          <a:chOff x="0" y="0"/>
          <a:chExt cx="0" cy="0"/>
        </a:xfrm>
      </p:grpSpPr>
      <p:pic>
        <p:nvPicPr>
          <p:cNvPr id="3" name="Picture 9" descr="Logo"/>
          <p:cNvPicPr>
            <a:picLocks noChangeAspect="1" noChangeArrowheads="1"/>
          </p:cNvPicPr>
          <p:nvPr/>
        </p:nvPicPr>
        <p:blipFill>
          <a:blip r:embed="rId2" cstate="email"/>
          <a:srcRect/>
          <a:stretch>
            <a:fillRect/>
          </a:stretch>
        </p:blipFill>
        <p:spPr bwMode="auto">
          <a:xfrm>
            <a:off x="7999980" y="4184196"/>
            <a:ext cx="820266" cy="616404"/>
          </a:xfrm>
          <a:prstGeom prst="rect">
            <a:avLst/>
          </a:prstGeom>
          <a:noFill/>
          <a:ln w="9525">
            <a:noFill/>
            <a:miter lim="800000"/>
            <a:headEnd/>
            <a:tailEnd/>
          </a:ln>
        </p:spPr>
      </p:pic>
      <p:sp>
        <p:nvSpPr>
          <p:cNvPr id="4" name="Rectangle 13"/>
          <p:cNvSpPr>
            <a:spLocks noChangeArrowheads="1"/>
          </p:cNvSpPr>
          <p:nvPr/>
        </p:nvSpPr>
        <p:spPr bwMode="auto">
          <a:xfrm>
            <a:off x="6794746" y="185738"/>
            <a:ext cx="1465053" cy="219416"/>
          </a:xfrm>
          <a:prstGeom prst="rect">
            <a:avLst/>
          </a:prstGeom>
          <a:noFill/>
          <a:ln>
            <a:noFill/>
          </a:ln>
          <a:effectLst/>
          <a:extLst>
            <a:ext uri="{909E8E84-426E-40DD-AFC4-6F175D3DCCD1}"/>
            <a:ext uri="{91240B29-F687-4F45-9708-019B960494DF}"/>
            <a:ext uri="{AF507438-7753-43E0-B8FC-AC1667EBCBE1}"/>
          </a:extLst>
        </p:spPr>
        <p:txBody>
          <a:bodyPr wrap="none" lIns="69887" tIns="34942" rIns="69887" bIns="34942"/>
          <a:lstStyle/>
          <a:p>
            <a:pPr defTabSz="699975" eaLnBrk="0" fontAlgn="auto" hangingPunct="0">
              <a:spcBef>
                <a:spcPts val="0"/>
              </a:spcBef>
              <a:spcAft>
                <a:spcPts val="0"/>
              </a:spcAft>
              <a:defRPr/>
            </a:pPr>
            <a:r>
              <a:rPr lang="en-US" altLang="zh-CN" sz="1200" b="1" dirty="0">
                <a:solidFill>
                  <a:srgbClr val="666666"/>
                </a:solidFill>
                <a:latin typeface="Franklin Gothic Book"/>
                <a:ea typeface="ＭＳ Ｐゴシック" pitchFamily="34" charset="-128"/>
              </a:rPr>
              <a:t>Security Level: </a:t>
            </a:r>
          </a:p>
        </p:txBody>
      </p:sp>
      <p:sp>
        <p:nvSpPr>
          <p:cNvPr id="5" name="Text Box 14"/>
          <p:cNvSpPr txBox="1">
            <a:spLocks noChangeArrowheads="1"/>
          </p:cNvSpPr>
          <p:nvPr/>
        </p:nvSpPr>
        <p:spPr bwMode="auto">
          <a:xfrm>
            <a:off x="-2769590" y="998084"/>
            <a:ext cx="2776392" cy="3032960"/>
          </a:xfrm>
          <a:prstGeom prst="rect">
            <a:avLst/>
          </a:prstGeom>
          <a:noFill/>
          <a:ln>
            <a:noFill/>
          </a:ln>
          <a:effectLst/>
          <a:extLst>
            <a:ext uri="{909E8E84-426E-40DD-AFC4-6F175D3DCCD1}"/>
            <a:ext uri="{91240B29-F687-4F45-9708-019B960494DF}"/>
            <a:ext uri="{AF507438-7753-43E0-B8FC-AC1667EBCBE1}"/>
          </a:extLst>
        </p:spPr>
        <p:txBody>
          <a:bodyPr lIns="69929" tIns="34964" rIns="69929" bIns="34964">
            <a:spAutoFit/>
          </a:bodyPr>
          <a:lstStyle>
            <a:lvl1pPr defTabSz="784225">
              <a:defRPr>
                <a:solidFill>
                  <a:schemeClr val="tx1"/>
                </a:solidFill>
                <a:latin typeface="Arial" charset="0"/>
              </a:defRPr>
            </a:lvl1pPr>
            <a:lvl2pPr marL="390525" defTabSz="784225">
              <a:defRPr>
                <a:solidFill>
                  <a:schemeClr val="tx1"/>
                </a:solidFill>
                <a:latin typeface="Arial" charset="0"/>
              </a:defRPr>
            </a:lvl2pPr>
            <a:lvl3pPr marL="784225" defTabSz="784225">
              <a:defRPr>
                <a:solidFill>
                  <a:schemeClr val="tx1"/>
                </a:solidFill>
                <a:latin typeface="Arial" charset="0"/>
              </a:defRPr>
            </a:lvl3pPr>
            <a:lvl4pPr marL="1174750" defTabSz="784225">
              <a:defRPr>
                <a:solidFill>
                  <a:schemeClr val="tx1"/>
                </a:solidFill>
                <a:latin typeface="Arial" charset="0"/>
              </a:defRPr>
            </a:lvl4pPr>
            <a:lvl5pPr marL="1566863" defTabSz="784225">
              <a:defRPr>
                <a:solidFill>
                  <a:schemeClr val="tx1"/>
                </a:solidFill>
                <a:latin typeface="Arial" charset="0"/>
              </a:defRPr>
            </a:lvl5pPr>
            <a:lvl6pPr marL="2024063" defTabSz="784225" fontAlgn="base">
              <a:spcBef>
                <a:spcPct val="0"/>
              </a:spcBef>
              <a:spcAft>
                <a:spcPct val="0"/>
              </a:spcAft>
              <a:defRPr>
                <a:solidFill>
                  <a:schemeClr val="tx1"/>
                </a:solidFill>
                <a:latin typeface="Arial" charset="0"/>
              </a:defRPr>
            </a:lvl6pPr>
            <a:lvl7pPr marL="2481263" defTabSz="784225" fontAlgn="base">
              <a:spcBef>
                <a:spcPct val="0"/>
              </a:spcBef>
              <a:spcAft>
                <a:spcPct val="0"/>
              </a:spcAft>
              <a:defRPr>
                <a:solidFill>
                  <a:schemeClr val="tx1"/>
                </a:solidFill>
                <a:latin typeface="Arial" charset="0"/>
              </a:defRPr>
            </a:lvl7pPr>
            <a:lvl8pPr marL="2938463" defTabSz="784225" fontAlgn="base">
              <a:spcBef>
                <a:spcPct val="0"/>
              </a:spcBef>
              <a:spcAft>
                <a:spcPct val="0"/>
              </a:spcAft>
              <a:defRPr>
                <a:solidFill>
                  <a:schemeClr val="tx1"/>
                </a:solidFill>
                <a:latin typeface="Arial" charset="0"/>
              </a:defRPr>
            </a:lvl8pPr>
            <a:lvl9pPr marL="3395663" defTabSz="784225" fontAlgn="base">
              <a:spcBef>
                <a:spcPct val="0"/>
              </a:spcBef>
              <a:spcAft>
                <a:spcPct val="0"/>
              </a:spcAft>
              <a:defRPr>
                <a:solidFill>
                  <a:schemeClr val="tx1"/>
                </a:solidFill>
                <a:latin typeface="Arial" charset="0"/>
              </a:defRPr>
            </a:lvl9pPr>
          </a:lstStyle>
          <a:p>
            <a:pPr algn="r" eaLnBrk="0" fontAlgn="auto" hangingPunct="0">
              <a:lnSpc>
                <a:spcPct val="125000"/>
              </a:lnSpc>
              <a:spcBef>
                <a:spcPts val="0"/>
              </a:spcBef>
              <a:spcAft>
                <a:spcPts val="0"/>
              </a:spcAft>
              <a:defRPr/>
            </a:pPr>
            <a:r>
              <a:rPr lang="en-US" sz="1000" noProof="1">
                <a:solidFill>
                  <a:srgbClr val="FFFFFF"/>
                </a:solidFill>
                <a:latin typeface="FrutigerNext LT Regular" pitchFamily="34" charset="0"/>
                <a:ea typeface="ＭＳ Ｐゴシック" pitchFamily="34" charset="-128"/>
              </a:rPr>
              <a:t>Slide title</a:t>
            </a:r>
            <a:r>
              <a:rPr lang="en-US" altLang="zh-CN" sz="1000" dirty="0">
                <a:solidFill>
                  <a:srgbClr val="FFFFFF"/>
                </a:solidFill>
                <a:latin typeface="FrutigerNext LT Regular" pitchFamily="34" charset="0"/>
                <a:ea typeface="ＭＳ Ｐゴシック" pitchFamily="34" charset="-128"/>
              </a:rPr>
              <a:t> </a:t>
            </a:r>
            <a:r>
              <a:rPr lang="en-US" altLang="zh-CN" sz="1000" dirty="0">
                <a:solidFill>
                  <a:srgbClr val="FFFFFF"/>
                </a:solidFill>
                <a:latin typeface="FrutigerNext LT Regular" pitchFamily="34" charset="0"/>
                <a:ea typeface="华文细黑" pitchFamily="2" charset="-122"/>
              </a:rPr>
              <a:t>:40-47pt  </a:t>
            </a:r>
          </a:p>
          <a:p>
            <a:pPr algn="r" eaLnBrk="0" fontAlgn="auto" hangingPunct="0">
              <a:lnSpc>
                <a:spcPct val="125000"/>
              </a:lnSpc>
              <a:spcBef>
                <a:spcPts val="0"/>
              </a:spcBef>
              <a:spcAft>
                <a:spcPts val="0"/>
              </a:spcAft>
              <a:defRPr/>
            </a:pPr>
            <a:r>
              <a:rPr lang="en-US" sz="1000" noProof="1">
                <a:solidFill>
                  <a:srgbClr val="FFFFFF"/>
                </a:solidFill>
                <a:latin typeface="FrutigerNext LT Regular" pitchFamily="34" charset="0"/>
                <a:ea typeface="ＭＳ Ｐゴシック" pitchFamily="34" charset="-128"/>
              </a:rPr>
              <a:t>Slide subtitle </a:t>
            </a:r>
            <a:r>
              <a:rPr lang="en-US" altLang="zh-CN" sz="1000" dirty="0">
                <a:solidFill>
                  <a:srgbClr val="FFFFFF"/>
                </a:solidFill>
                <a:latin typeface="FrutigerNext LT Regular" pitchFamily="34" charset="0"/>
                <a:ea typeface="华文细黑" pitchFamily="2" charset="-122"/>
              </a:rPr>
              <a:t>:26-30pt</a:t>
            </a:r>
          </a:p>
          <a:p>
            <a:pPr algn="r" eaLnBrk="0" fontAlgn="auto" hangingPunct="0">
              <a:lnSpc>
                <a:spcPct val="125000"/>
              </a:lnSpc>
              <a:spcBef>
                <a:spcPts val="0"/>
              </a:spcBef>
              <a:spcAft>
                <a:spcPts val="0"/>
              </a:spcAft>
              <a:defRPr/>
            </a:pPr>
            <a:r>
              <a:rPr lang="en-US" altLang="zh-CN" sz="1000" dirty="0" err="1">
                <a:solidFill>
                  <a:srgbClr val="FFFFFF"/>
                </a:solidFill>
                <a:latin typeface="FrutigerNext LT Regular" pitchFamily="34" charset="0"/>
                <a:ea typeface="华文细黑" pitchFamily="2" charset="-122"/>
              </a:rPr>
              <a:t>Color::white</a:t>
            </a:r>
            <a:endParaRPr lang="en-US" altLang="zh-CN"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r>
              <a:rPr lang="zh-CN" altLang="en-US" sz="1000" dirty="0">
                <a:solidFill>
                  <a:srgbClr val="FFFFFF"/>
                </a:solidFill>
                <a:latin typeface="FrutigerNext LT Regular" pitchFamily="34" charset="0"/>
                <a:ea typeface="ＭＳ Ｐゴシック" pitchFamily="34" charset="-128"/>
              </a:rPr>
              <a:t> </a:t>
            </a:r>
            <a:r>
              <a:rPr lang="en-US" altLang="zh-CN" sz="1000" dirty="0">
                <a:solidFill>
                  <a:srgbClr val="FFFFFF"/>
                </a:solidFill>
                <a:latin typeface="FrutigerNext LT Regular" pitchFamily="34" charset="0"/>
                <a:ea typeface="ＭＳ Ｐゴシック" pitchFamily="34" charset="-128"/>
              </a:rPr>
              <a:t>Corporate Font </a:t>
            </a:r>
            <a:r>
              <a:rPr lang="en-US" altLang="zh-CN" sz="1000" dirty="0">
                <a:solidFill>
                  <a:srgbClr val="FFFFFF"/>
                </a:solidFill>
                <a:latin typeface="FrutigerNext LT Regular" pitchFamily="34" charset="0"/>
                <a:ea typeface="华文细黑" pitchFamily="2" charset="-122"/>
              </a:rPr>
              <a:t>:</a:t>
            </a:r>
          </a:p>
          <a:p>
            <a:pPr algn="r" eaLnBrk="0" fontAlgn="auto" hangingPunct="0">
              <a:lnSpc>
                <a:spcPct val="125000"/>
              </a:lnSpc>
              <a:spcBef>
                <a:spcPts val="0"/>
              </a:spcBef>
              <a:spcAft>
                <a:spcPts val="0"/>
              </a:spcAft>
              <a:defRPr/>
            </a:pPr>
            <a:r>
              <a:rPr lang="en-US" altLang="zh-CN" sz="1000" dirty="0" err="1">
                <a:solidFill>
                  <a:srgbClr val="FFFFFF"/>
                </a:solidFill>
                <a:latin typeface="FrutigerNext LT Regular" pitchFamily="34" charset="0"/>
                <a:ea typeface="华文细黑" pitchFamily="2" charset="-122"/>
              </a:rPr>
              <a:t>FrutigerNext</a:t>
            </a:r>
            <a:r>
              <a:rPr lang="en-US" altLang="zh-CN" sz="1000" dirty="0">
                <a:solidFill>
                  <a:srgbClr val="FFFFFF"/>
                </a:solidFill>
                <a:latin typeface="FrutigerNext LT Regular" pitchFamily="34" charset="0"/>
                <a:ea typeface="华文细黑" pitchFamily="2" charset="-122"/>
              </a:rPr>
              <a:t> LT Medium</a:t>
            </a:r>
          </a:p>
          <a:p>
            <a:pPr algn="r" eaLnBrk="0" fontAlgn="auto" hangingPunct="0">
              <a:lnSpc>
                <a:spcPct val="125000"/>
              </a:lnSpc>
              <a:spcBef>
                <a:spcPts val="0"/>
              </a:spcBef>
              <a:spcAft>
                <a:spcPts val="0"/>
              </a:spcAft>
              <a:defRPr/>
            </a:pPr>
            <a:r>
              <a:rPr lang="en-US" altLang="zh-CN" sz="1000" dirty="0">
                <a:solidFill>
                  <a:srgbClr val="FFFFFF"/>
                </a:solidFill>
                <a:latin typeface="FrutigerNext LT Regular" pitchFamily="34" charset="0"/>
                <a:ea typeface="ＭＳ Ｐゴシック" pitchFamily="34" charset="-128"/>
              </a:rPr>
              <a:t>Font to be used by customers and </a:t>
            </a:r>
          </a:p>
          <a:p>
            <a:pPr algn="r" eaLnBrk="0" fontAlgn="auto" hangingPunct="0">
              <a:lnSpc>
                <a:spcPct val="125000"/>
              </a:lnSpc>
              <a:spcBef>
                <a:spcPts val="0"/>
              </a:spcBef>
              <a:spcAft>
                <a:spcPts val="0"/>
              </a:spcAft>
              <a:defRPr/>
            </a:pPr>
            <a:r>
              <a:rPr lang="en-US" altLang="zh-CN" sz="1000" dirty="0">
                <a:solidFill>
                  <a:srgbClr val="FFFFFF"/>
                </a:solidFill>
                <a:latin typeface="FrutigerNext LT Regular" pitchFamily="34" charset="0"/>
                <a:ea typeface="ＭＳ Ｐゴシック" pitchFamily="34" charset="-128"/>
              </a:rPr>
              <a:t>partners </a:t>
            </a:r>
            <a:r>
              <a:rPr lang="en-US" altLang="zh-CN" sz="1000" dirty="0">
                <a:solidFill>
                  <a:srgbClr val="FFFFFF"/>
                </a:solidFill>
                <a:latin typeface="FrutigerNext LT Regular" pitchFamily="34" charset="0"/>
                <a:ea typeface="华文细黑" pitchFamily="2" charset="-122"/>
              </a:rPr>
              <a:t>: </a:t>
            </a:r>
          </a:p>
          <a:p>
            <a:pPr algn="r" eaLnBrk="0" fontAlgn="auto" hangingPunct="0">
              <a:lnSpc>
                <a:spcPct val="125000"/>
              </a:lnSpc>
              <a:spcBef>
                <a:spcPts val="0"/>
              </a:spcBef>
              <a:spcAft>
                <a:spcPts val="0"/>
              </a:spcAft>
              <a:defRPr/>
            </a:pPr>
            <a:r>
              <a:rPr lang="en-US" altLang="zh-CN" sz="1000" dirty="0">
                <a:solidFill>
                  <a:srgbClr val="FFFFFF"/>
                </a:solidFill>
                <a:latin typeface="FrutigerNext LT Regular" pitchFamily="34" charset="0"/>
                <a:ea typeface="华文细黑" pitchFamily="2" charset="-122"/>
              </a:rPr>
              <a:t>Arial</a:t>
            </a: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ct val="50000"/>
              </a:spcBef>
              <a:spcAft>
                <a:spcPts val="0"/>
              </a:spcAft>
              <a:defRPr/>
            </a:pPr>
            <a:endParaRPr lang="en-US" altLang="zh-CN" sz="1000" dirty="0">
              <a:solidFill>
                <a:srgbClr val="FFFFFF"/>
              </a:solidFill>
              <a:latin typeface="FrutigerNext LT Regular" pitchFamily="34" charset="0"/>
              <a:ea typeface="华文细黑" pitchFamily="2" charset="-122"/>
            </a:endParaRPr>
          </a:p>
        </p:txBody>
      </p:sp>
      <p:sp>
        <p:nvSpPr>
          <p:cNvPr id="6" name="Text Box 15"/>
          <p:cNvSpPr txBox="1">
            <a:spLocks noChangeArrowheads="1"/>
          </p:cNvSpPr>
          <p:nvPr/>
        </p:nvSpPr>
        <p:spPr bwMode="auto">
          <a:xfrm>
            <a:off x="7092654" y="3079977"/>
            <a:ext cx="1799690" cy="196964"/>
          </a:xfrm>
          <a:prstGeom prst="rect">
            <a:avLst/>
          </a:prstGeom>
          <a:noFill/>
          <a:ln>
            <a:noFill/>
          </a:ln>
          <a:extLst>
            <a:ext uri="{909E8E84-426E-40DD-AFC4-6F175D3DCCD1}"/>
            <a:ext uri="{91240B29-F687-4F45-9708-019B960494DF}"/>
          </a:extLst>
        </p:spPr>
        <p:txBody>
          <a:bodyPr lIns="69916" tIns="34958" rIns="69916" bIns="34958"/>
          <a:lstStyle>
            <a:lvl1pPr defTabSz="784225">
              <a:defRPr>
                <a:solidFill>
                  <a:schemeClr val="tx1"/>
                </a:solidFill>
                <a:latin typeface="Arial" charset="0"/>
              </a:defRPr>
            </a:lvl1pPr>
            <a:lvl2pPr marL="390525" defTabSz="784225">
              <a:defRPr>
                <a:solidFill>
                  <a:schemeClr val="tx1"/>
                </a:solidFill>
                <a:latin typeface="Arial" charset="0"/>
              </a:defRPr>
            </a:lvl2pPr>
            <a:lvl3pPr marL="784225" defTabSz="784225">
              <a:defRPr>
                <a:solidFill>
                  <a:schemeClr val="tx1"/>
                </a:solidFill>
                <a:latin typeface="Arial" charset="0"/>
              </a:defRPr>
            </a:lvl3pPr>
            <a:lvl4pPr marL="1173163" defTabSz="784225">
              <a:defRPr>
                <a:solidFill>
                  <a:schemeClr val="tx1"/>
                </a:solidFill>
                <a:latin typeface="Arial" charset="0"/>
              </a:defRPr>
            </a:lvl4pPr>
            <a:lvl5pPr marL="1566863" defTabSz="784225">
              <a:defRPr>
                <a:solidFill>
                  <a:schemeClr val="tx1"/>
                </a:solidFill>
                <a:latin typeface="Arial" charset="0"/>
              </a:defRPr>
            </a:lvl5pPr>
            <a:lvl6pPr marL="2024063" defTabSz="784225" fontAlgn="base">
              <a:spcBef>
                <a:spcPct val="0"/>
              </a:spcBef>
              <a:spcAft>
                <a:spcPct val="0"/>
              </a:spcAft>
              <a:defRPr>
                <a:solidFill>
                  <a:schemeClr val="tx1"/>
                </a:solidFill>
                <a:latin typeface="Arial" charset="0"/>
              </a:defRPr>
            </a:lvl6pPr>
            <a:lvl7pPr marL="2481263" defTabSz="784225" fontAlgn="base">
              <a:spcBef>
                <a:spcPct val="0"/>
              </a:spcBef>
              <a:spcAft>
                <a:spcPct val="0"/>
              </a:spcAft>
              <a:defRPr>
                <a:solidFill>
                  <a:schemeClr val="tx1"/>
                </a:solidFill>
                <a:latin typeface="Arial" charset="0"/>
              </a:defRPr>
            </a:lvl7pPr>
            <a:lvl8pPr marL="2938463" defTabSz="784225" fontAlgn="base">
              <a:spcBef>
                <a:spcPct val="0"/>
              </a:spcBef>
              <a:spcAft>
                <a:spcPct val="0"/>
              </a:spcAft>
              <a:defRPr>
                <a:solidFill>
                  <a:schemeClr val="tx1"/>
                </a:solidFill>
                <a:latin typeface="Arial" charset="0"/>
              </a:defRPr>
            </a:lvl8pPr>
            <a:lvl9pPr marL="3395663" defTabSz="784225" fontAlgn="base">
              <a:spcBef>
                <a:spcPct val="0"/>
              </a:spcBef>
              <a:spcAft>
                <a:spcPct val="0"/>
              </a:spcAft>
              <a:defRPr>
                <a:solidFill>
                  <a:schemeClr val="tx1"/>
                </a:solidFill>
                <a:latin typeface="Arial" charset="0"/>
              </a:defRPr>
            </a:lvl9pPr>
          </a:lstStyle>
          <a:p>
            <a:pPr algn="r" eaLnBrk="0" fontAlgn="auto" hangingPunct="0">
              <a:spcBef>
                <a:spcPts val="0"/>
              </a:spcBef>
              <a:spcAft>
                <a:spcPts val="0"/>
              </a:spcAft>
              <a:defRPr/>
            </a:pPr>
            <a:r>
              <a:rPr lang="en-US" altLang="zh-CN" sz="1100" dirty="0" err="1">
                <a:solidFill>
                  <a:srgbClr val="FFFFFF"/>
                </a:solidFill>
                <a:ea typeface="ＭＳ Ｐゴシック" pitchFamily="34" charset="-128"/>
              </a:rPr>
              <a:t>www.huawei.com</a:t>
            </a:r>
            <a:endParaRPr lang="en-US" altLang="zh-CN" sz="1100" dirty="0">
              <a:solidFill>
                <a:srgbClr val="FFFFFF"/>
              </a:solidFill>
              <a:ea typeface="ＭＳ Ｐゴシック" pitchFamily="34" charset="-128"/>
            </a:endParaRPr>
          </a:p>
        </p:txBody>
      </p:sp>
      <p:sp>
        <p:nvSpPr>
          <p:cNvPr id="7" name="Text Box 20"/>
          <p:cNvSpPr txBox="1">
            <a:spLocks noChangeArrowheads="1"/>
          </p:cNvSpPr>
          <p:nvPr/>
        </p:nvSpPr>
        <p:spPr bwMode="auto">
          <a:xfrm>
            <a:off x="652948" y="4652623"/>
            <a:ext cx="4756271" cy="241496"/>
          </a:xfrm>
          <a:prstGeom prst="rect">
            <a:avLst/>
          </a:prstGeom>
          <a:noFill/>
          <a:ln w="9525">
            <a:noFill/>
            <a:miter lim="800000"/>
            <a:headEnd/>
            <a:tailEnd/>
          </a:ln>
        </p:spPr>
        <p:txBody>
          <a:bodyPr wrap="none" lIns="71517" tIns="35760" rIns="71517" bIns="35760">
            <a:spAutoFit/>
          </a:bodyPr>
          <a:lstStyle/>
          <a:p>
            <a:pPr defTabSz="715561" eaLnBrk="0" fontAlgn="auto" hangingPunct="0">
              <a:spcBef>
                <a:spcPts val="0"/>
              </a:spcBef>
              <a:spcAft>
                <a:spcPts val="0"/>
              </a:spcAft>
              <a:defRPr/>
            </a:pPr>
            <a:r>
              <a:rPr lang="en-US" altLang="zh-CN" sz="1100" dirty="0">
                <a:solidFill>
                  <a:srgbClr val="B2B2B2"/>
                </a:solidFill>
                <a:latin typeface="Franklin Gothic Book"/>
                <a:ea typeface="华文细黑" pitchFamily="2" charset="-122"/>
              </a:rPr>
              <a:t>Copyright©2010 Huawei Technologies Co., Ltd. All Rights Reserved. </a:t>
            </a:r>
          </a:p>
        </p:txBody>
      </p:sp>
      <p:sp>
        <p:nvSpPr>
          <p:cNvPr id="8" name="矩形 7"/>
          <p:cNvSpPr/>
          <p:nvPr/>
        </p:nvSpPr>
        <p:spPr bwMode="auto">
          <a:xfrm>
            <a:off x="1" y="0"/>
            <a:ext cx="89780" cy="589870"/>
          </a:xfrm>
          <a:prstGeom prst="rect">
            <a:avLst/>
          </a:prstGeom>
          <a:solidFill>
            <a:srgbClr val="FF6600"/>
          </a:solidFill>
          <a:ln w="9525" cap="flat" cmpd="sng" algn="ctr">
            <a:noFill/>
            <a:prstDash val="solid"/>
            <a:round/>
            <a:headEnd type="none" w="med" len="med"/>
            <a:tailEnd type="none" w="med" len="med"/>
          </a:ln>
          <a:effectLst/>
          <a:extLst/>
        </p:spPr>
        <p:txBody>
          <a:bodyPr lIns="81616" tIns="40808" rIns="81616" bIns="40808"/>
          <a:lstStyle/>
          <a:p>
            <a:pPr defTabSz="816164">
              <a:defRPr/>
            </a:pPr>
            <a:endParaRPr lang="en-US" sz="1600" dirty="0">
              <a:solidFill>
                <a:srgbClr val="B2B2B2"/>
              </a:solidFill>
              <a:latin typeface="Arial" charset="0"/>
            </a:endParaRPr>
          </a:p>
        </p:txBody>
      </p:sp>
      <p:sp>
        <p:nvSpPr>
          <p:cNvPr id="9" name="矩形 8"/>
          <p:cNvSpPr/>
          <p:nvPr/>
        </p:nvSpPr>
        <p:spPr>
          <a:xfrm>
            <a:off x="357762" y="843983"/>
            <a:ext cx="2399586" cy="967468"/>
          </a:xfrm>
          <a:prstGeom prst="rect">
            <a:avLst/>
          </a:prstGeom>
          <a:solidFill>
            <a:schemeClr val="bg1"/>
          </a:solidFill>
          <a:ln>
            <a:noFill/>
          </a:ln>
        </p:spPr>
        <p:txBody>
          <a:bodyPr lIns="81616" tIns="40808" rIns="81616" bIns="40808"/>
          <a:lstStyle/>
          <a:p>
            <a:pPr defTabSz="816164">
              <a:defRPr/>
            </a:pPr>
            <a:endParaRPr lang="en-US" sz="1600" dirty="0">
              <a:solidFill>
                <a:srgbClr val="B2B2B2"/>
              </a:solidFill>
              <a:latin typeface="Arial" charset="0"/>
            </a:endParaRPr>
          </a:p>
        </p:txBody>
      </p:sp>
      <p:grpSp>
        <p:nvGrpSpPr>
          <p:cNvPr id="2" name="Group 76"/>
          <p:cNvGrpSpPr>
            <a:grpSpLocks/>
          </p:cNvGrpSpPr>
          <p:nvPr/>
        </p:nvGrpSpPr>
        <p:grpSpPr bwMode="auto">
          <a:xfrm>
            <a:off x="5788117" y="585788"/>
            <a:ext cx="3370847" cy="2869746"/>
            <a:chOff x="2971" y="1910"/>
            <a:chExt cx="2123" cy="2410"/>
          </a:xfrm>
        </p:grpSpPr>
        <p:grpSp>
          <p:nvGrpSpPr>
            <p:cNvPr id="10" name="Group 70"/>
            <p:cNvGrpSpPr>
              <a:grpSpLocks/>
            </p:cNvGrpSpPr>
            <p:nvPr/>
          </p:nvGrpSpPr>
          <p:grpSpPr bwMode="auto">
            <a:xfrm>
              <a:off x="3124" y="1914"/>
              <a:ext cx="1970" cy="2400"/>
              <a:chOff x="3789" y="492"/>
              <a:chExt cx="1970" cy="2400"/>
            </a:xfrm>
          </p:grpSpPr>
          <p:sp>
            <p:nvSpPr>
              <p:cNvPr id="14" name="Freeform 71"/>
              <p:cNvSpPr>
                <a:spLocks/>
              </p:cNvSpPr>
              <p:nvPr/>
            </p:nvSpPr>
            <p:spPr bwMode="auto">
              <a:xfrm>
                <a:off x="3789" y="492"/>
                <a:ext cx="1139" cy="2400"/>
              </a:xfrm>
              <a:custGeom>
                <a:avLst/>
                <a:gdLst>
                  <a:gd name="T0" fmla="*/ 1140 w 1140"/>
                  <a:gd name="T1" fmla="*/ 0 h 2400"/>
                  <a:gd name="T2" fmla="*/ 660 w 1140"/>
                  <a:gd name="T3" fmla="*/ 0 h 2400"/>
                  <a:gd name="T4" fmla="*/ 0 w 1140"/>
                  <a:gd name="T5" fmla="*/ 2400 h 2400"/>
                  <a:gd name="T6" fmla="*/ 294 w 1140"/>
                  <a:gd name="T7" fmla="*/ 2400 h 2400"/>
                  <a:gd name="T8" fmla="*/ 1140 w 1140"/>
                  <a:gd name="T9" fmla="*/ 0 h 2400"/>
                </a:gdLst>
                <a:ahLst/>
                <a:cxnLst>
                  <a:cxn ang="0">
                    <a:pos x="T0" y="T1"/>
                  </a:cxn>
                  <a:cxn ang="0">
                    <a:pos x="T2" y="T3"/>
                  </a:cxn>
                  <a:cxn ang="0">
                    <a:pos x="T4" y="T5"/>
                  </a:cxn>
                  <a:cxn ang="0">
                    <a:pos x="T6" y="T7"/>
                  </a:cxn>
                  <a:cxn ang="0">
                    <a:pos x="T8" y="T9"/>
                  </a:cxn>
                </a:cxnLst>
                <a:rect l="0" t="0" r="r" b="b"/>
                <a:pathLst>
                  <a:path w="1140" h="2400">
                    <a:moveTo>
                      <a:pt x="1140" y="0"/>
                    </a:moveTo>
                    <a:cubicBezTo>
                      <a:pt x="1140" y="0"/>
                      <a:pt x="900" y="0"/>
                      <a:pt x="660" y="0"/>
                    </a:cubicBezTo>
                    <a:cubicBezTo>
                      <a:pt x="594" y="966"/>
                      <a:pt x="0" y="2400"/>
                      <a:pt x="0" y="2400"/>
                    </a:cubicBezTo>
                    <a:lnTo>
                      <a:pt x="294" y="2400"/>
                    </a:lnTo>
                    <a:cubicBezTo>
                      <a:pt x="294" y="2400"/>
                      <a:pt x="636" y="720"/>
                      <a:pt x="1140" y="0"/>
                    </a:cubicBezTo>
                    <a:close/>
                  </a:path>
                </a:pathLst>
              </a:custGeom>
              <a:solidFill>
                <a:srgbClr val="FFFFFF">
                  <a:alpha val="50000"/>
                </a:srgbClr>
              </a:solidFill>
              <a:ln>
                <a:noFill/>
              </a:ln>
              <a:effectLst/>
              <a:extLst>
                <a:ext uri="{91240B29-F687-4F45-9708-019B960494DF}"/>
                <a:ext uri="{AF507438-7753-43E0-B8FC-AC1667EBCBE1}"/>
              </a:extLst>
            </p:spPr>
            <p:txBody>
              <a:bodyPr lIns="79200" tIns="39600" rIns="79200" bIns="39600"/>
              <a:lstStyle/>
              <a:p>
                <a:pPr defTabSz="816302" fontAlgn="auto">
                  <a:spcBef>
                    <a:spcPts val="0"/>
                  </a:spcBef>
                  <a:spcAft>
                    <a:spcPts val="0"/>
                  </a:spcAft>
                  <a:defRPr/>
                </a:pPr>
                <a:endParaRPr lang="en-US" sz="1600">
                  <a:solidFill>
                    <a:srgbClr val="B2B2B2"/>
                  </a:solidFill>
                  <a:latin typeface="Franklin Gothic Book"/>
                </a:endParaRPr>
              </a:p>
            </p:txBody>
          </p:sp>
          <p:sp>
            <p:nvSpPr>
              <p:cNvPr id="15" name="Freeform 72"/>
              <p:cNvSpPr>
                <a:spLocks noChangeAspect="1"/>
              </p:cNvSpPr>
              <p:nvPr/>
            </p:nvSpPr>
            <p:spPr bwMode="auto">
              <a:xfrm>
                <a:off x="4075" y="494"/>
                <a:ext cx="1684" cy="2394"/>
              </a:xfrm>
              <a:custGeom>
                <a:avLst/>
                <a:gdLst>
                  <a:gd name="T0" fmla="*/ 1685 w 1685"/>
                  <a:gd name="T1" fmla="*/ 0 h 2398"/>
                  <a:gd name="T2" fmla="*/ 843 w 1685"/>
                  <a:gd name="T3" fmla="*/ 0 h 2398"/>
                  <a:gd name="T4" fmla="*/ 0 w 1685"/>
                  <a:gd name="T5" fmla="*/ 2398 h 2398"/>
                  <a:gd name="T6" fmla="*/ 1685 w 1685"/>
                  <a:gd name="T7" fmla="*/ 2398 h 2398"/>
                  <a:gd name="T8" fmla="*/ 1685 w 1685"/>
                  <a:gd name="T9" fmla="*/ 0 h 2398"/>
                </a:gdLst>
                <a:ahLst/>
                <a:cxnLst>
                  <a:cxn ang="0">
                    <a:pos x="T0" y="T1"/>
                  </a:cxn>
                  <a:cxn ang="0">
                    <a:pos x="T2" y="T3"/>
                  </a:cxn>
                  <a:cxn ang="0">
                    <a:pos x="T4" y="T5"/>
                  </a:cxn>
                  <a:cxn ang="0">
                    <a:pos x="T6" y="T7"/>
                  </a:cxn>
                  <a:cxn ang="0">
                    <a:pos x="T8" y="T9"/>
                  </a:cxn>
                </a:cxnLst>
                <a:rect l="0" t="0" r="r" b="b"/>
                <a:pathLst>
                  <a:path w="1685" h="2398">
                    <a:moveTo>
                      <a:pt x="1685" y="0"/>
                    </a:moveTo>
                    <a:cubicBezTo>
                      <a:pt x="1685" y="0"/>
                      <a:pt x="1264" y="0"/>
                      <a:pt x="843" y="0"/>
                    </a:cubicBezTo>
                    <a:cubicBezTo>
                      <a:pt x="342" y="736"/>
                      <a:pt x="0" y="2398"/>
                      <a:pt x="0" y="2398"/>
                    </a:cubicBezTo>
                    <a:lnTo>
                      <a:pt x="1685" y="2398"/>
                    </a:lnTo>
                    <a:lnTo>
                      <a:pt x="1685" y="0"/>
                    </a:lnTo>
                    <a:close/>
                  </a:path>
                </a:pathLst>
              </a:custGeom>
              <a:solidFill>
                <a:srgbClr val="CC0000">
                  <a:alpha val="80000"/>
                </a:srgbClr>
              </a:solidFill>
              <a:ln>
                <a:noFill/>
              </a:ln>
              <a:effectLst/>
              <a:extLst>
                <a:ext uri="{91240B29-F687-4F45-9708-019B960494DF}"/>
                <a:ext uri="{AF507438-7753-43E0-B8FC-AC1667EBCBE1}"/>
              </a:extLst>
            </p:spPr>
            <p:txBody>
              <a:bodyPr lIns="79200" tIns="39600" rIns="79200" bIns="39600"/>
              <a:lstStyle/>
              <a:p>
                <a:pPr defTabSz="816302" fontAlgn="auto">
                  <a:spcBef>
                    <a:spcPts val="0"/>
                  </a:spcBef>
                  <a:spcAft>
                    <a:spcPts val="0"/>
                  </a:spcAft>
                  <a:defRPr/>
                </a:pPr>
                <a:endParaRPr lang="en-US" sz="1600">
                  <a:solidFill>
                    <a:srgbClr val="B2B2B2"/>
                  </a:solidFill>
                  <a:latin typeface="Franklin Gothic Book"/>
                </a:endParaRPr>
              </a:p>
            </p:txBody>
          </p:sp>
        </p:grpSp>
        <p:sp>
          <p:nvSpPr>
            <p:cNvPr id="12" name="Freeform 73"/>
            <p:cNvSpPr>
              <a:spLocks/>
            </p:cNvSpPr>
            <p:nvPr/>
          </p:nvSpPr>
          <p:spPr bwMode="auto">
            <a:xfrm>
              <a:off x="2971" y="1910"/>
              <a:ext cx="1966" cy="2410"/>
            </a:xfrm>
            <a:custGeom>
              <a:avLst/>
              <a:gdLst>
                <a:gd name="T0" fmla="*/ 1966 w 1966"/>
                <a:gd name="T1" fmla="*/ 0 h 2410"/>
                <a:gd name="T2" fmla="*/ 1776 w 1966"/>
                <a:gd name="T3" fmla="*/ 2410 h 2410"/>
                <a:gd name="T4" fmla="*/ 423 w 1966"/>
                <a:gd name="T5" fmla="*/ 2404 h 2410"/>
                <a:gd name="T6" fmla="*/ 1285 w 1966"/>
                <a:gd name="T7" fmla="*/ 0 h 2410"/>
                <a:gd name="T8" fmla="*/ 1966 w 1966"/>
                <a:gd name="T9" fmla="*/ 0 h 2410"/>
              </a:gdLst>
              <a:ahLst/>
              <a:cxnLst>
                <a:cxn ang="0">
                  <a:pos x="T0" y="T1"/>
                </a:cxn>
                <a:cxn ang="0">
                  <a:pos x="T2" y="T3"/>
                </a:cxn>
                <a:cxn ang="0">
                  <a:pos x="T4" y="T5"/>
                </a:cxn>
                <a:cxn ang="0">
                  <a:pos x="T6" y="T7"/>
                </a:cxn>
                <a:cxn ang="0">
                  <a:pos x="T8" y="T9"/>
                </a:cxn>
              </a:cxnLst>
              <a:rect l="0" t="0" r="r" b="b"/>
              <a:pathLst>
                <a:path w="1966" h="2410">
                  <a:moveTo>
                    <a:pt x="1966" y="0"/>
                  </a:moveTo>
                  <a:cubicBezTo>
                    <a:pt x="0" y="2008"/>
                    <a:pt x="1776" y="2410"/>
                    <a:pt x="1776" y="2410"/>
                  </a:cubicBezTo>
                  <a:cubicBezTo>
                    <a:pt x="1776" y="2410"/>
                    <a:pt x="1099" y="2407"/>
                    <a:pt x="423" y="2404"/>
                  </a:cubicBezTo>
                  <a:cubicBezTo>
                    <a:pt x="496" y="2160"/>
                    <a:pt x="820" y="664"/>
                    <a:pt x="1285" y="0"/>
                  </a:cubicBezTo>
                  <a:cubicBezTo>
                    <a:pt x="1625" y="0"/>
                    <a:pt x="1625" y="0"/>
                    <a:pt x="1966" y="0"/>
                  </a:cubicBezTo>
                  <a:close/>
                </a:path>
              </a:pathLst>
            </a:custGeom>
            <a:solidFill>
              <a:schemeClr val="bg1">
                <a:alpha val="30000"/>
              </a:schemeClr>
            </a:solidFill>
            <a:ln>
              <a:noFill/>
            </a:ln>
            <a:effectLst/>
            <a:extLst>
              <a:ext uri="{91240B29-F687-4F45-9708-019B960494DF}"/>
              <a:ext uri="{AF507438-7753-43E0-B8FC-AC1667EBCBE1}"/>
            </a:extLst>
          </p:spPr>
          <p:txBody>
            <a:bodyPr lIns="79200" tIns="39600" rIns="79200" bIns="39600"/>
            <a:lstStyle/>
            <a:p>
              <a:pPr defTabSz="816302" fontAlgn="auto">
                <a:spcBef>
                  <a:spcPts val="0"/>
                </a:spcBef>
                <a:spcAft>
                  <a:spcPts val="0"/>
                </a:spcAft>
                <a:defRPr/>
              </a:pPr>
              <a:endParaRPr lang="en-US" sz="1600">
                <a:solidFill>
                  <a:srgbClr val="B2B2B2"/>
                </a:solidFill>
                <a:latin typeface="Franklin Gothic Book"/>
              </a:endParaRPr>
            </a:p>
          </p:txBody>
        </p:sp>
        <p:sp>
          <p:nvSpPr>
            <p:cNvPr id="13" name="Freeform 74"/>
            <p:cNvSpPr>
              <a:spLocks/>
            </p:cNvSpPr>
            <p:nvPr/>
          </p:nvSpPr>
          <p:spPr bwMode="auto">
            <a:xfrm>
              <a:off x="3411" y="1918"/>
              <a:ext cx="1308" cy="2392"/>
            </a:xfrm>
            <a:custGeom>
              <a:avLst/>
              <a:gdLst>
                <a:gd name="T0" fmla="*/ 844 w 1309"/>
                <a:gd name="T1" fmla="*/ 0 h 2396"/>
                <a:gd name="T2" fmla="*/ 0 w 1309"/>
                <a:gd name="T3" fmla="*/ 2396 h 2396"/>
                <a:gd name="T4" fmla="*/ 1309 w 1309"/>
                <a:gd name="T5" fmla="*/ 2396 h 2396"/>
                <a:gd name="T6" fmla="*/ 844 w 1309"/>
                <a:gd name="T7" fmla="*/ 0 h 2396"/>
              </a:gdLst>
              <a:ahLst/>
              <a:cxnLst>
                <a:cxn ang="0">
                  <a:pos x="T0" y="T1"/>
                </a:cxn>
                <a:cxn ang="0">
                  <a:pos x="T2" y="T3"/>
                </a:cxn>
                <a:cxn ang="0">
                  <a:pos x="T4" y="T5"/>
                </a:cxn>
                <a:cxn ang="0">
                  <a:pos x="T6" y="T7"/>
                </a:cxn>
              </a:cxnLst>
              <a:rect l="0" t="0" r="r" b="b"/>
              <a:pathLst>
                <a:path w="1309" h="2396">
                  <a:moveTo>
                    <a:pt x="844" y="0"/>
                  </a:moveTo>
                  <a:cubicBezTo>
                    <a:pt x="548" y="396"/>
                    <a:pt x="228" y="1352"/>
                    <a:pt x="0" y="2396"/>
                  </a:cubicBezTo>
                  <a:lnTo>
                    <a:pt x="1309" y="2396"/>
                  </a:lnTo>
                  <a:cubicBezTo>
                    <a:pt x="763" y="1604"/>
                    <a:pt x="816" y="296"/>
                    <a:pt x="844" y="0"/>
                  </a:cubicBezTo>
                  <a:close/>
                </a:path>
              </a:pathLst>
            </a:custGeom>
            <a:solidFill>
              <a:schemeClr val="bg1">
                <a:alpha val="27000"/>
              </a:schemeClr>
            </a:solidFill>
            <a:ln>
              <a:noFill/>
            </a:ln>
            <a:effectLst/>
            <a:extLst>
              <a:ext uri="{91240B29-F687-4F45-9708-019B960494DF}"/>
              <a:ext uri="{AF507438-7753-43E0-B8FC-AC1667EBCBE1}"/>
            </a:extLst>
          </p:spPr>
          <p:txBody>
            <a:bodyPr lIns="79200" tIns="39600" rIns="79200" bIns="39600"/>
            <a:lstStyle/>
            <a:p>
              <a:pPr defTabSz="816302" fontAlgn="auto">
                <a:spcBef>
                  <a:spcPts val="0"/>
                </a:spcBef>
                <a:spcAft>
                  <a:spcPts val="0"/>
                </a:spcAft>
                <a:defRPr/>
              </a:pPr>
              <a:endParaRPr lang="en-US" sz="1600">
                <a:solidFill>
                  <a:srgbClr val="B2B2B2"/>
                </a:solidFill>
                <a:latin typeface="Franklin Gothic Book"/>
              </a:endParaRPr>
            </a:p>
          </p:txBody>
        </p:sp>
      </p:grpSp>
      <p:pic>
        <p:nvPicPr>
          <p:cNvPr id="16" name="Picture 24" descr="78525224"/>
          <p:cNvPicPr>
            <a:picLocks noChangeAspect="1" noChangeArrowheads="1"/>
          </p:cNvPicPr>
          <p:nvPr userDrawn="1"/>
        </p:nvPicPr>
        <p:blipFill>
          <a:blip r:embed="rId3" cstate="email"/>
          <a:srcRect/>
          <a:stretch>
            <a:fillRect/>
          </a:stretch>
        </p:blipFill>
        <p:spPr bwMode="auto">
          <a:xfrm>
            <a:off x="0" y="608240"/>
            <a:ext cx="7087212" cy="2831987"/>
          </a:xfrm>
          <a:prstGeom prst="rect">
            <a:avLst/>
          </a:prstGeom>
          <a:noFill/>
          <a:ln w="9525">
            <a:noFill/>
            <a:miter lim="800000"/>
            <a:headEnd/>
            <a:tailEnd/>
          </a:ln>
        </p:spPr>
      </p:pic>
      <p:sp>
        <p:nvSpPr>
          <p:cNvPr id="4098" name="Rectangle 2"/>
          <p:cNvSpPr>
            <a:spLocks noGrp="1" noChangeArrowheads="1"/>
          </p:cNvSpPr>
          <p:nvPr>
            <p:ph type="ctrTitle"/>
          </p:nvPr>
        </p:nvSpPr>
        <p:spPr>
          <a:xfrm>
            <a:off x="609600" y="914401"/>
            <a:ext cx="5715000" cy="1102519"/>
          </a:xfrm>
        </p:spPr>
        <p:txBody>
          <a:bodyPr/>
          <a:lstStyle>
            <a:lvl1pPr>
              <a:defRPr sz="3600">
                <a:solidFill>
                  <a:schemeClr val="bg1"/>
                </a:solidFill>
              </a:defRPr>
            </a:lvl1pPr>
          </a:lstStyle>
          <a:p>
            <a:pPr lvl="0"/>
            <a:r>
              <a:rPr lang="zh-CN" altLang="en-US" noProof="0" smtClean="0"/>
              <a:t>单击此处编辑母版标题样式</a:t>
            </a:r>
            <a:endParaRPr lang="en-US" altLang="zh-CN" noProof="0" dirty="0" smtClean="0"/>
          </a:p>
        </p:txBody>
      </p:sp>
      <p:sp>
        <p:nvSpPr>
          <p:cNvPr id="17" name="Rectangle 19"/>
          <p:cNvSpPr>
            <a:spLocks noGrp="1" noChangeArrowheads="1"/>
          </p:cNvSpPr>
          <p:nvPr>
            <p:ph type="dt" sz="quarter" idx="10"/>
          </p:nvPr>
        </p:nvSpPr>
        <p:spPr>
          <a:xfrm>
            <a:off x="609419" y="171450"/>
            <a:ext cx="2134326" cy="357188"/>
          </a:xfrm>
          <a:prstGeom prst="rect">
            <a:avLst/>
          </a:prstGeom>
        </p:spPr>
        <p:txBody>
          <a:bodyPr vert="horz" wrap="square" lIns="81616" tIns="40808" rIns="81616" bIns="40808" numCol="1" anchor="t" anchorCtr="0" compatLnSpc="1">
            <a:prstTxWarp prst="textNoShape">
              <a:avLst/>
            </a:prstTxWarp>
          </a:bodyPr>
          <a:lstStyle>
            <a:lvl1pPr>
              <a:defRPr sz="1200">
                <a:latin typeface="Franklin Gothic Book"/>
              </a:defRPr>
            </a:lvl1pPr>
          </a:lstStyle>
          <a:p>
            <a:pPr defTabSz="816209"/>
            <a:fld id="{5ECB69E5-0371-4AD7-BB1D-5E8EACBDE8AB}" type="datetimeFigureOut">
              <a:rPr lang="zh-CN" altLang="en-US" smtClean="0">
                <a:solidFill>
                  <a:srgbClr val="B2B2B2"/>
                </a:solidFill>
              </a:rPr>
              <a:pPr defTabSz="816209"/>
              <a:t>2013/11/5</a:t>
            </a:fld>
            <a:endParaRPr lang="zh-CN" altLang="en-US" smtClean="0">
              <a:solidFill>
                <a:srgbClr val="B2B2B2"/>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AC96DD9C-D425-4F20-88ED-810A83FA1644}" type="datetimeFigureOut">
              <a:rPr lang="zh-CN" altLang="en-US" sz="1600">
                <a:solidFill>
                  <a:srgbClr val="B2B2B2"/>
                </a:solidFill>
              </a:rPr>
              <a:pPr>
                <a:defRPr/>
              </a:pPr>
              <a:t>2013/11/5</a:t>
            </a:fld>
            <a:endParaRPr lang="zh-CN" altLang="en-US" sz="1600">
              <a:solidFill>
                <a:srgbClr val="B2B2B2"/>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9" name="Rectangle 2"/>
          <p:cNvSpPr>
            <a:spLocks noChangeArrowheads="1"/>
          </p:cNvSpPr>
          <p:nvPr/>
        </p:nvSpPr>
        <p:spPr bwMode="auto">
          <a:xfrm>
            <a:off x="754972" y="1761445"/>
            <a:ext cx="667912" cy="2571750"/>
          </a:xfrm>
          <a:prstGeom prst="rect">
            <a:avLst/>
          </a:prstGeom>
          <a:solidFill>
            <a:srgbClr val="C00000"/>
          </a:solidFill>
          <a:ln>
            <a:noFill/>
          </a:ln>
          <a:effectLst>
            <a:outerShdw algn="ctr" rotWithShape="0">
              <a:srgbClr val="737373"/>
            </a:outerShdw>
          </a:effec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0" name="Rectangle 7"/>
          <p:cNvSpPr>
            <a:spLocks noChangeArrowheads="1"/>
          </p:cNvSpPr>
          <p:nvPr/>
        </p:nvSpPr>
        <p:spPr bwMode="auto">
          <a:xfrm>
            <a:off x="761774" y="1230766"/>
            <a:ext cx="666552" cy="448016"/>
          </a:xfrm>
          <a:prstGeom prst="rect">
            <a:avLst/>
          </a:prstGeom>
          <a:solidFill>
            <a:schemeClr val="tx2">
              <a:lumMod val="75000"/>
            </a:schemeClr>
          </a:solidFill>
          <a:ln>
            <a:noFill/>
          </a:ln>
          <a:effectLst>
            <a:outerShdw algn="ctr" rotWithShape="0">
              <a:srgbClr val="737373"/>
            </a:outerShdw>
          </a:effec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1</a:t>
            </a:r>
          </a:p>
        </p:txBody>
      </p:sp>
      <p:sp>
        <p:nvSpPr>
          <p:cNvPr id="11" name="Line 13"/>
          <p:cNvSpPr>
            <a:spLocks noChangeShapeType="1"/>
          </p:cNvSpPr>
          <p:nvPr/>
        </p:nvSpPr>
        <p:spPr bwMode="auto">
          <a:xfrm>
            <a:off x="1518106" y="3431041"/>
            <a:ext cx="405100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2" name="Line 14"/>
          <p:cNvSpPr>
            <a:spLocks noChangeShapeType="1"/>
          </p:cNvSpPr>
          <p:nvPr/>
        </p:nvSpPr>
        <p:spPr bwMode="auto">
          <a:xfrm>
            <a:off x="1518106" y="2516641"/>
            <a:ext cx="405100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3" name="AutoShape 15" descr="10168362"/>
          <p:cNvSpPr>
            <a:spLocks noChangeArrowheads="1"/>
          </p:cNvSpPr>
          <p:nvPr/>
        </p:nvSpPr>
        <p:spPr bwMode="auto">
          <a:xfrm>
            <a:off x="1568437" y="1793082"/>
            <a:ext cx="1054239" cy="600075"/>
          </a:xfrm>
          <a:prstGeom prst="roundRect">
            <a:avLst>
              <a:gd name="adj" fmla="val 8389"/>
            </a:avLst>
          </a:prstGeom>
          <a:blipFill dpi="0" rotWithShape="1">
            <a:blip r:embed="rId2" cstate="email"/>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4" name="AutoShape 16" descr="200536213-001-3"/>
          <p:cNvSpPr>
            <a:spLocks noChangeArrowheads="1"/>
          </p:cNvSpPr>
          <p:nvPr/>
        </p:nvSpPr>
        <p:spPr bwMode="auto">
          <a:xfrm>
            <a:off x="1568437" y="2707482"/>
            <a:ext cx="1054239" cy="600075"/>
          </a:xfrm>
          <a:prstGeom prst="roundRect">
            <a:avLst>
              <a:gd name="adj" fmla="val 8389"/>
            </a:avLst>
          </a:prstGeom>
          <a:blipFill dpi="0" rotWithShape="1">
            <a:blip r:embed="rId3" cstate="email"/>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5" name="AutoShape 17" descr="KS99246-1501x2255-3"/>
          <p:cNvSpPr>
            <a:spLocks noChangeArrowheads="1"/>
          </p:cNvSpPr>
          <p:nvPr/>
        </p:nvSpPr>
        <p:spPr bwMode="auto">
          <a:xfrm>
            <a:off x="1568437" y="3641271"/>
            <a:ext cx="1054239" cy="600075"/>
          </a:xfrm>
          <a:prstGeom prst="roundRect">
            <a:avLst>
              <a:gd name="adj" fmla="val 8389"/>
            </a:avLst>
          </a:prstGeom>
          <a:blipFill dpi="0" rotWithShape="1">
            <a:blip r:embed="rId4" cstate="email"/>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6" name="Rectangle 2"/>
          <p:cNvSpPr>
            <a:spLocks noChangeArrowheads="1"/>
          </p:cNvSpPr>
          <p:nvPr/>
        </p:nvSpPr>
        <p:spPr bwMode="auto">
          <a:xfrm>
            <a:off x="6016649"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7" name="Rectangle 7"/>
          <p:cNvSpPr>
            <a:spLocks noChangeArrowheads="1"/>
          </p:cNvSpPr>
          <p:nvPr/>
        </p:nvSpPr>
        <p:spPr bwMode="auto">
          <a:xfrm>
            <a:off x="6028892"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2</a:t>
            </a:r>
          </a:p>
        </p:txBody>
      </p:sp>
      <p:sp>
        <p:nvSpPr>
          <p:cNvPr id="18" name="Rectangle 2"/>
          <p:cNvSpPr>
            <a:spLocks noChangeArrowheads="1"/>
          </p:cNvSpPr>
          <p:nvPr/>
        </p:nvSpPr>
        <p:spPr bwMode="auto">
          <a:xfrm>
            <a:off x="6787944"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9" name="Rectangle 7"/>
          <p:cNvSpPr>
            <a:spLocks noChangeArrowheads="1"/>
          </p:cNvSpPr>
          <p:nvPr/>
        </p:nvSpPr>
        <p:spPr bwMode="auto">
          <a:xfrm>
            <a:off x="6787944"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3</a:t>
            </a:r>
          </a:p>
        </p:txBody>
      </p:sp>
      <p:sp>
        <p:nvSpPr>
          <p:cNvPr id="20" name="Rectangle 2"/>
          <p:cNvSpPr>
            <a:spLocks noChangeArrowheads="1"/>
          </p:cNvSpPr>
          <p:nvPr/>
        </p:nvSpPr>
        <p:spPr bwMode="auto">
          <a:xfrm>
            <a:off x="7578285"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2" name="Rectangle 7"/>
          <p:cNvSpPr>
            <a:spLocks noChangeArrowheads="1"/>
          </p:cNvSpPr>
          <p:nvPr/>
        </p:nvSpPr>
        <p:spPr bwMode="auto">
          <a:xfrm>
            <a:off x="7578285"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4</a:t>
            </a:r>
          </a:p>
        </p:txBody>
      </p:sp>
      <p:sp>
        <p:nvSpPr>
          <p:cNvPr id="21" name="竖排内容占位符 20"/>
          <p:cNvSpPr>
            <a:spLocks noGrp="1"/>
          </p:cNvSpPr>
          <p:nvPr>
            <p:ph orient="vert" sz="quarter" idx="10"/>
          </p:nvPr>
        </p:nvSpPr>
        <p:spPr>
          <a:xfrm>
            <a:off x="765101"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27" name="文本占位符 26"/>
          <p:cNvSpPr>
            <a:spLocks noGrp="1"/>
          </p:cNvSpPr>
          <p:nvPr>
            <p:ph type="body" sz="quarter" idx="13"/>
          </p:nvPr>
        </p:nvSpPr>
        <p:spPr>
          <a:xfrm>
            <a:off x="2627784" y="1707654"/>
            <a:ext cx="3240360" cy="810090"/>
          </a:xfrm>
        </p:spPr>
        <p:txBody>
          <a:bodyPr/>
          <a:lstStyle>
            <a:lvl1pPr>
              <a:defRPr/>
            </a:lvl1pPr>
            <a:lvl2pPr>
              <a:buNone/>
              <a:defRPr/>
            </a:lvl2pPr>
          </a:lstStyle>
          <a:p>
            <a:pPr lvl="0"/>
            <a:r>
              <a:rPr lang="zh-CN" altLang="en-US" smtClean="0"/>
              <a:t>单击此处编辑母版文本样式</a:t>
            </a:r>
          </a:p>
        </p:txBody>
      </p:sp>
      <p:sp>
        <p:nvSpPr>
          <p:cNvPr id="28" name="文本占位符 26"/>
          <p:cNvSpPr>
            <a:spLocks noGrp="1"/>
          </p:cNvSpPr>
          <p:nvPr>
            <p:ph type="body" sz="quarter" idx="14"/>
          </p:nvPr>
        </p:nvSpPr>
        <p:spPr>
          <a:xfrm>
            <a:off x="2627784" y="2625756"/>
            <a:ext cx="3240360" cy="810090"/>
          </a:xfrm>
        </p:spPr>
        <p:txBody>
          <a:bodyPr/>
          <a:lstStyle>
            <a:lvl1pPr>
              <a:defRPr/>
            </a:lvl1pPr>
            <a:lvl2pPr>
              <a:buNone/>
              <a:defRPr/>
            </a:lvl2pPr>
          </a:lstStyle>
          <a:p>
            <a:pPr lvl="0"/>
            <a:r>
              <a:rPr lang="zh-CN" altLang="en-US" smtClean="0"/>
              <a:t>单击此处编辑母版文本样式</a:t>
            </a:r>
          </a:p>
        </p:txBody>
      </p:sp>
      <p:sp>
        <p:nvSpPr>
          <p:cNvPr id="29" name="文本占位符 26"/>
          <p:cNvSpPr>
            <a:spLocks noGrp="1"/>
          </p:cNvSpPr>
          <p:nvPr>
            <p:ph type="body" sz="quarter" idx="15"/>
          </p:nvPr>
        </p:nvSpPr>
        <p:spPr>
          <a:xfrm>
            <a:off x="2627784" y="3543858"/>
            <a:ext cx="3240360" cy="810090"/>
          </a:xfrm>
        </p:spPr>
        <p:txBody>
          <a:bodyPr/>
          <a:lstStyle>
            <a:lvl1pPr>
              <a:defRPr/>
            </a:lvl1pPr>
            <a:lvl2pPr>
              <a:buNone/>
              <a:defRPr/>
            </a:lvl2pPr>
          </a:lstStyle>
          <a:p>
            <a:pPr lvl="0"/>
            <a:r>
              <a:rPr lang="zh-CN" altLang="en-US" smtClean="0"/>
              <a:t>单击此处编辑母版文本样式</a:t>
            </a:r>
          </a:p>
        </p:txBody>
      </p:sp>
      <p:sp>
        <p:nvSpPr>
          <p:cNvPr id="30" name="竖排内容占位符 20"/>
          <p:cNvSpPr>
            <a:spLocks noGrp="1"/>
          </p:cNvSpPr>
          <p:nvPr>
            <p:ph orient="vert" sz="quarter" idx="16"/>
          </p:nvPr>
        </p:nvSpPr>
        <p:spPr>
          <a:xfrm>
            <a:off x="6025978"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31" name="竖排内容占位符 20"/>
          <p:cNvSpPr>
            <a:spLocks noGrp="1"/>
          </p:cNvSpPr>
          <p:nvPr>
            <p:ph orient="vert" sz="quarter" idx="17"/>
          </p:nvPr>
        </p:nvSpPr>
        <p:spPr>
          <a:xfrm>
            <a:off x="6804249"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34" name="竖排内容占位符 20"/>
          <p:cNvSpPr>
            <a:spLocks noGrp="1"/>
          </p:cNvSpPr>
          <p:nvPr>
            <p:ph orient="vert" sz="quarter" idx="18"/>
          </p:nvPr>
        </p:nvSpPr>
        <p:spPr>
          <a:xfrm>
            <a:off x="7593758"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53978" y="1781572"/>
            <a:ext cx="5583834" cy="1002129"/>
          </a:xfrm>
          <a:prstGeom prst="rect">
            <a:avLst/>
          </a:prstGeom>
        </p:spPr>
        <p:txBody>
          <a:bodyPr anchor="ctr" anchorCtr="0">
            <a:noAutofit/>
          </a:bodyPr>
          <a:lstStyle>
            <a:lvl1pPr>
              <a:defRPr sz="3100"/>
            </a:lvl1pPr>
          </a:lstStyle>
          <a:p>
            <a:r>
              <a:rPr lang="zh-CN" altLang="en-US" dirty="0" smtClean="0"/>
              <a:t>单击此处编辑母版标题样式</a:t>
            </a:r>
            <a:endParaRPr lang="zh-CN" altLang="en-US" dirty="0"/>
          </a:p>
        </p:txBody>
      </p:sp>
      <p:sp>
        <p:nvSpPr>
          <p:cNvPr id="3" name="Rectangle 19"/>
          <p:cNvSpPr>
            <a:spLocks noGrp="1" noChangeArrowheads="1"/>
          </p:cNvSpPr>
          <p:nvPr>
            <p:ph type="dt" sz="quarter" idx="10"/>
          </p:nvPr>
        </p:nvSpPr>
        <p:spPr>
          <a:xfrm>
            <a:off x="657057" y="359571"/>
            <a:ext cx="1218882" cy="159544"/>
          </a:xfrm>
          <a:prstGeom prst="rect">
            <a:avLst/>
          </a:prstGeom>
          <a:ln/>
        </p:spPr>
        <p:txBody>
          <a:bodyPr lIns="77914" tIns="38957" rIns="77914" bIns="38957"/>
          <a:lstStyle>
            <a:lvl1pPr>
              <a:defRPr/>
            </a:lvl1pPr>
          </a:lstStyle>
          <a:p>
            <a:pPr>
              <a:defRPr/>
            </a:pPr>
            <a:endParaRPr lang="en-US" altLang="zh-CN">
              <a:solidFill>
                <a:srgbClr val="000000"/>
              </a:solidFill>
              <a:ea typeface="宋体" charset="-122"/>
            </a:endParaRPr>
          </a:p>
        </p:txBody>
      </p:sp>
    </p:spTree>
    <p:extLst>
      <p:ext uri="{BB962C8B-B14F-4D97-AF65-F5344CB8AC3E}">
        <p14:creationId xmlns="" xmlns:p14="http://schemas.microsoft.com/office/powerpoint/2010/main" val="4198097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
        <p:nvSpPr>
          <p:cNvPr id="9" name="Rectangle 2"/>
          <p:cNvSpPr>
            <a:spLocks noChangeArrowheads="1"/>
          </p:cNvSpPr>
          <p:nvPr/>
        </p:nvSpPr>
        <p:spPr bwMode="auto">
          <a:xfrm>
            <a:off x="1511304" y="1761445"/>
            <a:ext cx="667912" cy="2571750"/>
          </a:xfrm>
          <a:prstGeom prst="rect">
            <a:avLst/>
          </a:prstGeom>
          <a:solidFill>
            <a:srgbClr val="C00000"/>
          </a:solidFill>
          <a:ln>
            <a:noFill/>
          </a:ln>
          <a:effectLst>
            <a:outerShdw algn="ctr" rotWithShape="0">
              <a:srgbClr val="737373"/>
            </a:outerShdw>
          </a:effec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0" name="Rectangle 7"/>
          <p:cNvSpPr>
            <a:spLocks noChangeArrowheads="1"/>
          </p:cNvSpPr>
          <p:nvPr/>
        </p:nvSpPr>
        <p:spPr bwMode="auto">
          <a:xfrm>
            <a:off x="1518106" y="1230766"/>
            <a:ext cx="666552" cy="448016"/>
          </a:xfrm>
          <a:prstGeom prst="rect">
            <a:avLst/>
          </a:prstGeom>
          <a:solidFill>
            <a:schemeClr val="tx2">
              <a:lumMod val="75000"/>
            </a:schemeClr>
          </a:solidFill>
          <a:ln>
            <a:noFill/>
          </a:ln>
          <a:effectLst>
            <a:outerShdw algn="ctr" rotWithShape="0">
              <a:srgbClr val="737373"/>
            </a:outerShdw>
          </a:effec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2</a:t>
            </a:r>
          </a:p>
        </p:txBody>
      </p:sp>
      <p:sp>
        <p:nvSpPr>
          <p:cNvPr id="11" name="Line 13"/>
          <p:cNvSpPr>
            <a:spLocks noChangeShapeType="1"/>
          </p:cNvSpPr>
          <p:nvPr/>
        </p:nvSpPr>
        <p:spPr bwMode="auto">
          <a:xfrm>
            <a:off x="2274438" y="3431041"/>
            <a:ext cx="405100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2" name="Line 14"/>
          <p:cNvSpPr>
            <a:spLocks noChangeShapeType="1"/>
          </p:cNvSpPr>
          <p:nvPr/>
        </p:nvSpPr>
        <p:spPr bwMode="auto">
          <a:xfrm>
            <a:off x="2274438" y="2516641"/>
            <a:ext cx="405100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3" name="AutoShape 15" descr="10168362"/>
          <p:cNvSpPr>
            <a:spLocks noChangeArrowheads="1"/>
          </p:cNvSpPr>
          <p:nvPr/>
        </p:nvSpPr>
        <p:spPr bwMode="auto">
          <a:xfrm>
            <a:off x="2324769" y="1793082"/>
            <a:ext cx="1054239" cy="600075"/>
          </a:xfrm>
          <a:prstGeom prst="roundRect">
            <a:avLst>
              <a:gd name="adj" fmla="val 8389"/>
            </a:avLst>
          </a:prstGeom>
          <a:blipFill dpi="0" rotWithShape="1">
            <a:blip r:embed="rId2" cstate="email"/>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0" name="AutoShape 16" descr="200536213-001-3"/>
          <p:cNvSpPr>
            <a:spLocks noChangeArrowheads="1"/>
          </p:cNvSpPr>
          <p:nvPr/>
        </p:nvSpPr>
        <p:spPr bwMode="auto">
          <a:xfrm>
            <a:off x="2324769" y="2707482"/>
            <a:ext cx="1054239" cy="600075"/>
          </a:xfrm>
          <a:prstGeom prst="roundRect">
            <a:avLst>
              <a:gd name="adj" fmla="val 8389"/>
            </a:avLst>
          </a:prstGeom>
          <a:blipFill dpi="0" rotWithShape="1">
            <a:blip r:embed="rId3" cstate="email"/>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1" name="AutoShape 17" descr="KS99246-1501x2255-3"/>
          <p:cNvSpPr>
            <a:spLocks noChangeArrowheads="1"/>
          </p:cNvSpPr>
          <p:nvPr/>
        </p:nvSpPr>
        <p:spPr bwMode="auto">
          <a:xfrm>
            <a:off x="2324769" y="3641271"/>
            <a:ext cx="1054239" cy="600075"/>
          </a:xfrm>
          <a:prstGeom prst="roundRect">
            <a:avLst>
              <a:gd name="adj" fmla="val 8389"/>
            </a:avLst>
          </a:prstGeom>
          <a:blipFill dpi="0" rotWithShape="1">
            <a:blip r:embed="rId4" cstate="email"/>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2" name="Rectangle 2"/>
          <p:cNvSpPr>
            <a:spLocks noChangeArrowheads="1"/>
          </p:cNvSpPr>
          <p:nvPr/>
        </p:nvSpPr>
        <p:spPr bwMode="auto">
          <a:xfrm>
            <a:off x="6772981"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3" name="Rectangle 7"/>
          <p:cNvSpPr>
            <a:spLocks noChangeArrowheads="1"/>
          </p:cNvSpPr>
          <p:nvPr/>
        </p:nvSpPr>
        <p:spPr bwMode="auto">
          <a:xfrm>
            <a:off x="6785224"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3</a:t>
            </a:r>
          </a:p>
        </p:txBody>
      </p:sp>
      <p:sp>
        <p:nvSpPr>
          <p:cNvPr id="25" name="Rectangle 2"/>
          <p:cNvSpPr>
            <a:spLocks noChangeArrowheads="1"/>
          </p:cNvSpPr>
          <p:nvPr/>
        </p:nvSpPr>
        <p:spPr bwMode="auto">
          <a:xfrm>
            <a:off x="756332"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6" name="Rectangle 7"/>
          <p:cNvSpPr>
            <a:spLocks noChangeArrowheads="1"/>
          </p:cNvSpPr>
          <p:nvPr/>
        </p:nvSpPr>
        <p:spPr bwMode="auto">
          <a:xfrm>
            <a:off x="756332"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1</a:t>
            </a:r>
          </a:p>
        </p:txBody>
      </p:sp>
      <p:sp>
        <p:nvSpPr>
          <p:cNvPr id="27" name="Rectangle 2"/>
          <p:cNvSpPr>
            <a:spLocks noChangeArrowheads="1"/>
          </p:cNvSpPr>
          <p:nvPr/>
        </p:nvSpPr>
        <p:spPr bwMode="auto">
          <a:xfrm>
            <a:off x="7564681"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8" name="Rectangle 7"/>
          <p:cNvSpPr>
            <a:spLocks noChangeArrowheads="1"/>
          </p:cNvSpPr>
          <p:nvPr/>
        </p:nvSpPr>
        <p:spPr bwMode="auto">
          <a:xfrm>
            <a:off x="7578285"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4</a:t>
            </a:r>
          </a:p>
        </p:txBody>
      </p:sp>
      <p:sp>
        <p:nvSpPr>
          <p:cNvPr id="14" name="竖排内容占位符 20"/>
          <p:cNvSpPr>
            <a:spLocks noGrp="1"/>
          </p:cNvSpPr>
          <p:nvPr>
            <p:ph orient="vert" sz="quarter" idx="10"/>
          </p:nvPr>
        </p:nvSpPr>
        <p:spPr>
          <a:xfrm>
            <a:off x="1521347"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15" name="文本占位符 26"/>
          <p:cNvSpPr>
            <a:spLocks noGrp="1"/>
          </p:cNvSpPr>
          <p:nvPr>
            <p:ph type="body" sz="quarter" idx="13"/>
          </p:nvPr>
        </p:nvSpPr>
        <p:spPr>
          <a:xfrm>
            <a:off x="3384030" y="1707654"/>
            <a:ext cx="3240360" cy="810090"/>
          </a:xfrm>
        </p:spPr>
        <p:txBody>
          <a:bodyPr/>
          <a:lstStyle>
            <a:lvl1pPr>
              <a:defRPr/>
            </a:lvl1pPr>
            <a:lvl2pPr>
              <a:buNone/>
              <a:defRPr/>
            </a:lvl2pPr>
          </a:lstStyle>
          <a:p>
            <a:pPr lvl="0"/>
            <a:r>
              <a:rPr lang="zh-CN" altLang="en-US" smtClean="0"/>
              <a:t>单击此处编辑母版文本样式</a:t>
            </a:r>
          </a:p>
        </p:txBody>
      </p:sp>
      <p:sp>
        <p:nvSpPr>
          <p:cNvPr id="16" name="文本占位符 26"/>
          <p:cNvSpPr>
            <a:spLocks noGrp="1"/>
          </p:cNvSpPr>
          <p:nvPr>
            <p:ph type="body" sz="quarter" idx="14"/>
          </p:nvPr>
        </p:nvSpPr>
        <p:spPr>
          <a:xfrm>
            <a:off x="3384030" y="2625756"/>
            <a:ext cx="3240360" cy="810090"/>
          </a:xfrm>
        </p:spPr>
        <p:txBody>
          <a:bodyPr/>
          <a:lstStyle>
            <a:lvl1pPr>
              <a:defRPr/>
            </a:lvl1pPr>
            <a:lvl2pPr>
              <a:buNone/>
              <a:defRPr/>
            </a:lvl2pPr>
          </a:lstStyle>
          <a:p>
            <a:pPr lvl="0"/>
            <a:r>
              <a:rPr lang="zh-CN" altLang="en-US" smtClean="0"/>
              <a:t>单击此处编辑母版文本样式</a:t>
            </a:r>
          </a:p>
        </p:txBody>
      </p:sp>
      <p:sp>
        <p:nvSpPr>
          <p:cNvPr id="17" name="文本占位符 26"/>
          <p:cNvSpPr>
            <a:spLocks noGrp="1"/>
          </p:cNvSpPr>
          <p:nvPr>
            <p:ph type="body" sz="quarter" idx="15"/>
          </p:nvPr>
        </p:nvSpPr>
        <p:spPr>
          <a:xfrm>
            <a:off x="3384030" y="3543858"/>
            <a:ext cx="3240360" cy="810090"/>
          </a:xfrm>
        </p:spPr>
        <p:txBody>
          <a:bodyPr/>
          <a:lstStyle>
            <a:lvl1pPr>
              <a:defRPr/>
            </a:lvl1pPr>
            <a:lvl2pPr>
              <a:buNone/>
              <a:defRPr/>
            </a:lvl2pPr>
          </a:lstStyle>
          <a:p>
            <a:pPr lvl="0"/>
            <a:r>
              <a:rPr lang="zh-CN" altLang="en-US" smtClean="0"/>
              <a:t>单击此处编辑母版文本样式</a:t>
            </a:r>
          </a:p>
        </p:txBody>
      </p:sp>
      <p:sp>
        <p:nvSpPr>
          <p:cNvPr id="18" name="竖排内容占位符 20"/>
          <p:cNvSpPr>
            <a:spLocks noGrp="1"/>
          </p:cNvSpPr>
          <p:nvPr>
            <p:ph orient="vert" sz="quarter" idx="16"/>
          </p:nvPr>
        </p:nvSpPr>
        <p:spPr>
          <a:xfrm>
            <a:off x="6782221"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19" name="竖排内容占位符 20"/>
          <p:cNvSpPr>
            <a:spLocks noGrp="1"/>
          </p:cNvSpPr>
          <p:nvPr>
            <p:ph orient="vert" sz="quarter" idx="17"/>
          </p:nvPr>
        </p:nvSpPr>
        <p:spPr>
          <a:xfrm>
            <a:off x="772343"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24" name="竖排内容占位符 20"/>
          <p:cNvSpPr>
            <a:spLocks noGrp="1"/>
          </p:cNvSpPr>
          <p:nvPr>
            <p:ph orient="vert" sz="quarter" idx="18"/>
          </p:nvPr>
        </p:nvSpPr>
        <p:spPr>
          <a:xfrm>
            <a:off x="7574310"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自定义版式">
    <p:spTree>
      <p:nvGrpSpPr>
        <p:cNvPr id="1" name=""/>
        <p:cNvGrpSpPr/>
        <p:nvPr/>
      </p:nvGrpSpPr>
      <p:grpSpPr>
        <a:xfrm>
          <a:off x="0" y="0"/>
          <a:ext cx="0" cy="0"/>
          <a:chOff x="0" y="0"/>
          <a:chExt cx="0" cy="0"/>
        </a:xfrm>
      </p:grpSpPr>
      <p:sp>
        <p:nvSpPr>
          <p:cNvPr id="9" name="Rectangle 2"/>
          <p:cNvSpPr>
            <a:spLocks noChangeArrowheads="1"/>
          </p:cNvSpPr>
          <p:nvPr/>
        </p:nvSpPr>
        <p:spPr bwMode="auto">
          <a:xfrm>
            <a:off x="2267636" y="1761445"/>
            <a:ext cx="666552" cy="2571750"/>
          </a:xfrm>
          <a:prstGeom prst="rect">
            <a:avLst/>
          </a:prstGeom>
          <a:solidFill>
            <a:srgbClr val="C00000"/>
          </a:solidFill>
          <a:ln>
            <a:noFill/>
          </a:ln>
          <a:effectLst>
            <a:outerShdw algn="ctr" rotWithShape="0">
              <a:srgbClr val="737373"/>
            </a:outerShdw>
          </a:effec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0" name="Rectangle 7"/>
          <p:cNvSpPr>
            <a:spLocks noChangeArrowheads="1"/>
          </p:cNvSpPr>
          <p:nvPr/>
        </p:nvSpPr>
        <p:spPr bwMode="auto">
          <a:xfrm>
            <a:off x="2274438" y="1230766"/>
            <a:ext cx="666552" cy="448016"/>
          </a:xfrm>
          <a:prstGeom prst="rect">
            <a:avLst/>
          </a:prstGeom>
          <a:solidFill>
            <a:schemeClr val="tx2">
              <a:lumMod val="75000"/>
            </a:schemeClr>
          </a:solidFill>
          <a:ln>
            <a:noFill/>
          </a:ln>
          <a:effectLst>
            <a:outerShdw algn="ctr" rotWithShape="0">
              <a:srgbClr val="737373"/>
            </a:outerShdw>
          </a:effectLst>
        </p:spPr>
        <p:txBody>
          <a:bodyPr wrap="none" lIns="81616" tIns="40808" rIns="81616" bIns="40808" anchor="ctr"/>
          <a:lstStyle/>
          <a:p>
            <a:pPr algn="ctr" defTabSz="816164">
              <a:defRPr/>
            </a:pPr>
            <a:r>
              <a:rPr lang="en-US" sz="3600" b="1" dirty="0">
                <a:solidFill>
                  <a:srgbClr val="FFFFFF"/>
                </a:solidFill>
                <a:latin typeface="Arial Black" pitchFamily="34" charset="0"/>
                <a:cs typeface="Arial" pitchFamily="34" charset="0"/>
              </a:rPr>
              <a:t>3</a:t>
            </a:r>
          </a:p>
        </p:txBody>
      </p:sp>
      <p:sp>
        <p:nvSpPr>
          <p:cNvPr id="11" name="Line 13"/>
          <p:cNvSpPr>
            <a:spLocks noChangeShapeType="1"/>
          </p:cNvSpPr>
          <p:nvPr/>
        </p:nvSpPr>
        <p:spPr bwMode="auto">
          <a:xfrm>
            <a:off x="3029410" y="3431041"/>
            <a:ext cx="405236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2" name="Line 14"/>
          <p:cNvSpPr>
            <a:spLocks noChangeShapeType="1"/>
          </p:cNvSpPr>
          <p:nvPr/>
        </p:nvSpPr>
        <p:spPr bwMode="auto">
          <a:xfrm>
            <a:off x="3029410" y="2516641"/>
            <a:ext cx="405236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3" name="AutoShape 15" descr="10168362"/>
          <p:cNvSpPr>
            <a:spLocks noChangeArrowheads="1"/>
          </p:cNvSpPr>
          <p:nvPr/>
        </p:nvSpPr>
        <p:spPr bwMode="auto">
          <a:xfrm>
            <a:off x="3081101" y="1793082"/>
            <a:ext cx="1054239" cy="600075"/>
          </a:xfrm>
          <a:prstGeom prst="roundRect">
            <a:avLst>
              <a:gd name="adj" fmla="val 8389"/>
            </a:avLst>
          </a:prstGeom>
          <a:blipFill dpi="0" rotWithShape="1">
            <a:blip r:embed="rId2" cstate="email"/>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0" name="AutoShape 16" descr="200536213-001-3"/>
          <p:cNvSpPr>
            <a:spLocks noChangeArrowheads="1"/>
          </p:cNvSpPr>
          <p:nvPr/>
        </p:nvSpPr>
        <p:spPr bwMode="auto">
          <a:xfrm>
            <a:off x="3081101" y="2707482"/>
            <a:ext cx="1054239" cy="600075"/>
          </a:xfrm>
          <a:prstGeom prst="roundRect">
            <a:avLst>
              <a:gd name="adj" fmla="val 8389"/>
            </a:avLst>
          </a:prstGeom>
          <a:blipFill dpi="0" rotWithShape="1">
            <a:blip r:embed="rId3" cstate="email"/>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1" name="AutoShape 17" descr="KS99246-1501x2255-3"/>
          <p:cNvSpPr>
            <a:spLocks noChangeArrowheads="1"/>
          </p:cNvSpPr>
          <p:nvPr/>
        </p:nvSpPr>
        <p:spPr bwMode="auto">
          <a:xfrm>
            <a:off x="3081101" y="3641271"/>
            <a:ext cx="1054239" cy="600075"/>
          </a:xfrm>
          <a:prstGeom prst="roundRect">
            <a:avLst>
              <a:gd name="adj" fmla="val 8389"/>
            </a:avLst>
          </a:prstGeom>
          <a:blipFill dpi="0" rotWithShape="1">
            <a:blip r:embed="rId4" cstate="email"/>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2" name="Rectangle 2"/>
          <p:cNvSpPr>
            <a:spLocks noChangeArrowheads="1"/>
          </p:cNvSpPr>
          <p:nvPr/>
        </p:nvSpPr>
        <p:spPr bwMode="auto">
          <a:xfrm>
            <a:off x="756332"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4" name="Rectangle 7"/>
          <p:cNvSpPr>
            <a:spLocks noChangeArrowheads="1"/>
          </p:cNvSpPr>
          <p:nvPr/>
        </p:nvSpPr>
        <p:spPr bwMode="auto">
          <a:xfrm>
            <a:off x="768575"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1</a:t>
            </a:r>
          </a:p>
        </p:txBody>
      </p:sp>
      <p:sp>
        <p:nvSpPr>
          <p:cNvPr id="25" name="Rectangle 2"/>
          <p:cNvSpPr>
            <a:spLocks noChangeArrowheads="1"/>
          </p:cNvSpPr>
          <p:nvPr/>
        </p:nvSpPr>
        <p:spPr bwMode="auto">
          <a:xfrm>
            <a:off x="1512664"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6" name="Rectangle 7"/>
          <p:cNvSpPr>
            <a:spLocks noChangeArrowheads="1"/>
          </p:cNvSpPr>
          <p:nvPr/>
        </p:nvSpPr>
        <p:spPr bwMode="auto">
          <a:xfrm>
            <a:off x="1512664"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2</a:t>
            </a:r>
          </a:p>
        </p:txBody>
      </p:sp>
      <p:sp>
        <p:nvSpPr>
          <p:cNvPr id="27" name="Rectangle 2"/>
          <p:cNvSpPr>
            <a:spLocks noChangeArrowheads="1"/>
          </p:cNvSpPr>
          <p:nvPr/>
        </p:nvSpPr>
        <p:spPr bwMode="auto">
          <a:xfrm>
            <a:off x="7514350"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8" name="Rectangle 7"/>
          <p:cNvSpPr>
            <a:spLocks noChangeArrowheads="1"/>
          </p:cNvSpPr>
          <p:nvPr/>
        </p:nvSpPr>
        <p:spPr bwMode="auto">
          <a:xfrm>
            <a:off x="7527953"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4</a:t>
            </a:r>
          </a:p>
        </p:txBody>
      </p:sp>
      <p:sp>
        <p:nvSpPr>
          <p:cNvPr id="14" name="竖排内容占位符 20"/>
          <p:cNvSpPr>
            <a:spLocks noGrp="1"/>
          </p:cNvSpPr>
          <p:nvPr>
            <p:ph orient="vert" sz="quarter" idx="10"/>
          </p:nvPr>
        </p:nvSpPr>
        <p:spPr>
          <a:xfrm>
            <a:off x="2277269"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15" name="文本占位符 26"/>
          <p:cNvSpPr>
            <a:spLocks noGrp="1"/>
          </p:cNvSpPr>
          <p:nvPr>
            <p:ph type="body" sz="quarter" idx="13"/>
          </p:nvPr>
        </p:nvSpPr>
        <p:spPr>
          <a:xfrm>
            <a:off x="4139954" y="1707654"/>
            <a:ext cx="3240360" cy="810090"/>
          </a:xfrm>
        </p:spPr>
        <p:txBody>
          <a:bodyPr/>
          <a:lstStyle>
            <a:lvl1pPr>
              <a:defRPr/>
            </a:lvl1pPr>
            <a:lvl2pPr>
              <a:buNone/>
              <a:defRPr/>
            </a:lvl2pPr>
          </a:lstStyle>
          <a:p>
            <a:pPr lvl="0"/>
            <a:r>
              <a:rPr lang="zh-CN" altLang="en-US" smtClean="0"/>
              <a:t>单击此处编辑母版文本样式</a:t>
            </a:r>
          </a:p>
        </p:txBody>
      </p:sp>
      <p:sp>
        <p:nvSpPr>
          <p:cNvPr id="16" name="文本占位符 26"/>
          <p:cNvSpPr>
            <a:spLocks noGrp="1"/>
          </p:cNvSpPr>
          <p:nvPr>
            <p:ph type="body" sz="quarter" idx="14"/>
          </p:nvPr>
        </p:nvSpPr>
        <p:spPr>
          <a:xfrm>
            <a:off x="4139954" y="2625756"/>
            <a:ext cx="3240360" cy="810090"/>
          </a:xfrm>
        </p:spPr>
        <p:txBody>
          <a:bodyPr/>
          <a:lstStyle>
            <a:lvl1pPr>
              <a:defRPr/>
            </a:lvl1pPr>
            <a:lvl2pPr>
              <a:buNone/>
              <a:defRPr/>
            </a:lvl2pPr>
          </a:lstStyle>
          <a:p>
            <a:pPr lvl="0"/>
            <a:r>
              <a:rPr lang="zh-CN" altLang="en-US" smtClean="0"/>
              <a:t>单击此处编辑母版文本样式</a:t>
            </a:r>
          </a:p>
        </p:txBody>
      </p:sp>
      <p:sp>
        <p:nvSpPr>
          <p:cNvPr id="17" name="文本占位符 26"/>
          <p:cNvSpPr>
            <a:spLocks noGrp="1"/>
          </p:cNvSpPr>
          <p:nvPr>
            <p:ph type="body" sz="quarter" idx="15"/>
          </p:nvPr>
        </p:nvSpPr>
        <p:spPr>
          <a:xfrm>
            <a:off x="4139954" y="3543858"/>
            <a:ext cx="3240360" cy="810090"/>
          </a:xfrm>
        </p:spPr>
        <p:txBody>
          <a:bodyPr/>
          <a:lstStyle>
            <a:lvl1pPr>
              <a:defRPr/>
            </a:lvl1pPr>
            <a:lvl2pPr>
              <a:buNone/>
              <a:defRPr/>
            </a:lvl2pPr>
          </a:lstStyle>
          <a:p>
            <a:pPr lvl="0"/>
            <a:r>
              <a:rPr lang="zh-CN" altLang="en-US" smtClean="0"/>
              <a:t>单击此处编辑母版文本样式</a:t>
            </a:r>
          </a:p>
        </p:txBody>
      </p:sp>
      <p:sp>
        <p:nvSpPr>
          <p:cNvPr id="18" name="竖排内容占位符 20"/>
          <p:cNvSpPr>
            <a:spLocks noGrp="1"/>
          </p:cNvSpPr>
          <p:nvPr>
            <p:ph orient="vert" sz="quarter" idx="16"/>
          </p:nvPr>
        </p:nvSpPr>
        <p:spPr>
          <a:xfrm>
            <a:off x="765448"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19" name="竖排内容占位符 20"/>
          <p:cNvSpPr>
            <a:spLocks noGrp="1"/>
          </p:cNvSpPr>
          <p:nvPr>
            <p:ph orient="vert" sz="quarter" idx="17"/>
          </p:nvPr>
        </p:nvSpPr>
        <p:spPr>
          <a:xfrm>
            <a:off x="1528268"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23" name="竖排内容占位符 20"/>
          <p:cNvSpPr>
            <a:spLocks noGrp="1"/>
          </p:cNvSpPr>
          <p:nvPr>
            <p:ph orient="vert" sz="quarter" idx="18"/>
          </p:nvPr>
        </p:nvSpPr>
        <p:spPr>
          <a:xfrm>
            <a:off x="7524328"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自定义版式">
    <p:spTree>
      <p:nvGrpSpPr>
        <p:cNvPr id="1" name=""/>
        <p:cNvGrpSpPr/>
        <p:nvPr/>
      </p:nvGrpSpPr>
      <p:grpSpPr>
        <a:xfrm>
          <a:off x="0" y="0"/>
          <a:ext cx="0" cy="0"/>
          <a:chOff x="0" y="0"/>
          <a:chExt cx="0" cy="0"/>
        </a:xfrm>
      </p:grpSpPr>
      <p:sp>
        <p:nvSpPr>
          <p:cNvPr id="9" name="Rectangle 2"/>
          <p:cNvSpPr>
            <a:spLocks noChangeArrowheads="1"/>
          </p:cNvSpPr>
          <p:nvPr/>
        </p:nvSpPr>
        <p:spPr bwMode="auto">
          <a:xfrm>
            <a:off x="3023969" y="1761445"/>
            <a:ext cx="666552" cy="2571750"/>
          </a:xfrm>
          <a:prstGeom prst="rect">
            <a:avLst/>
          </a:prstGeom>
          <a:solidFill>
            <a:srgbClr val="C00000"/>
          </a:solidFill>
          <a:ln>
            <a:noFill/>
          </a:ln>
          <a:effectLst>
            <a:outerShdw algn="ctr" rotWithShape="0">
              <a:srgbClr val="737373"/>
            </a:outerShdw>
          </a:effec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0" name="Rectangle 7"/>
          <p:cNvSpPr>
            <a:spLocks noChangeArrowheads="1"/>
          </p:cNvSpPr>
          <p:nvPr/>
        </p:nvSpPr>
        <p:spPr bwMode="auto">
          <a:xfrm>
            <a:off x="3029410" y="1230766"/>
            <a:ext cx="666552" cy="448016"/>
          </a:xfrm>
          <a:prstGeom prst="rect">
            <a:avLst/>
          </a:prstGeom>
          <a:solidFill>
            <a:schemeClr val="tx2">
              <a:lumMod val="75000"/>
            </a:schemeClr>
          </a:solidFill>
          <a:ln>
            <a:noFill/>
          </a:ln>
          <a:effectLst>
            <a:outerShdw algn="ctr" rotWithShape="0">
              <a:srgbClr val="737373"/>
            </a:outerShdw>
          </a:effectLst>
        </p:spPr>
        <p:txBody>
          <a:bodyPr wrap="none" lIns="81616" tIns="40808" rIns="81616" bIns="40808" anchor="ctr"/>
          <a:lstStyle/>
          <a:p>
            <a:pPr algn="ctr" defTabSz="816164">
              <a:defRPr/>
            </a:pPr>
            <a:r>
              <a:rPr lang="en-US" sz="3600" b="1" dirty="0">
                <a:solidFill>
                  <a:srgbClr val="FFFFFF"/>
                </a:solidFill>
                <a:latin typeface="Arial Black" pitchFamily="34" charset="0"/>
                <a:cs typeface="Arial" pitchFamily="34" charset="0"/>
              </a:rPr>
              <a:t>4</a:t>
            </a:r>
          </a:p>
        </p:txBody>
      </p:sp>
      <p:sp>
        <p:nvSpPr>
          <p:cNvPr id="11" name="Line 13"/>
          <p:cNvSpPr>
            <a:spLocks noChangeShapeType="1"/>
          </p:cNvSpPr>
          <p:nvPr/>
        </p:nvSpPr>
        <p:spPr bwMode="auto">
          <a:xfrm>
            <a:off x="3785742" y="3431041"/>
            <a:ext cx="405100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2" name="Line 14"/>
          <p:cNvSpPr>
            <a:spLocks noChangeShapeType="1"/>
          </p:cNvSpPr>
          <p:nvPr/>
        </p:nvSpPr>
        <p:spPr bwMode="auto">
          <a:xfrm>
            <a:off x="3785742" y="2516641"/>
            <a:ext cx="405100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3" name="AutoShape 15" descr="10168362"/>
          <p:cNvSpPr>
            <a:spLocks noChangeArrowheads="1"/>
          </p:cNvSpPr>
          <p:nvPr/>
        </p:nvSpPr>
        <p:spPr bwMode="auto">
          <a:xfrm>
            <a:off x="3836073" y="1793082"/>
            <a:ext cx="1054240" cy="600075"/>
          </a:xfrm>
          <a:prstGeom prst="roundRect">
            <a:avLst>
              <a:gd name="adj" fmla="val 8389"/>
            </a:avLst>
          </a:prstGeom>
          <a:blipFill dpi="0" rotWithShape="1">
            <a:blip r:embed="rId2" cstate="email"/>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0" name="AutoShape 16" descr="200536213-001-3"/>
          <p:cNvSpPr>
            <a:spLocks noChangeArrowheads="1"/>
          </p:cNvSpPr>
          <p:nvPr/>
        </p:nvSpPr>
        <p:spPr bwMode="auto">
          <a:xfrm>
            <a:off x="3836073" y="2707482"/>
            <a:ext cx="1054240" cy="600075"/>
          </a:xfrm>
          <a:prstGeom prst="roundRect">
            <a:avLst>
              <a:gd name="adj" fmla="val 8389"/>
            </a:avLst>
          </a:prstGeom>
          <a:blipFill dpi="0" rotWithShape="1">
            <a:blip r:embed="rId3" cstate="email"/>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1" name="AutoShape 17" descr="KS99246-1501x2255-3"/>
          <p:cNvSpPr>
            <a:spLocks noChangeArrowheads="1"/>
          </p:cNvSpPr>
          <p:nvPr/>
        </p:nvSpPr>
        <p:spPr bwMode="auto">
          <a:xfrm>
            <a:off x="3836073" y="3641271"/>
            <a:ext cx="1054240" cy="600075"/>
          </a:xfrm>
          <a:prstGeom prst="roundRect">
            <a:avLst>
              <a:gd name="adj" fmla="val 8389"/>
            </a:avLst>
          </a:prstGeom>
          <a:blipFill dpi="0" rotWithShape="1">
            <a:blip r:embed="rId4" cstate="email"/>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2" name="Rectangle 2"/>
          <p:cNvSpPr>
            <a:spLocks noChangeArrowheads="1"/>
          </p:cNvSpPr>
          <p:nvPr/>
        </p:nvSpPr>
        <p:spPr bwMode="auto">
          <a:xfrm>
            <a:off x="1511304"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4" name="Rectangle 7"/>
          <p:cNvSpPr>
            <a:spLocks noChangeArrowheads="1"/>
          </p:cNvSpPr>
          <p:nvPr/>
        </p:nvSpPr>
        <p:spPr bwMode="auto">
          <a:xfrm>
            <a:off x="1524908"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2</a:t>
            </a:r>
          </a:p>
        </p:txBody>
      </p:sp>
      <p:sp>
        <p:nvSpPr>
          <p:cNvPr id="25" name="Rectangle 2"/>
          <p:cNvSpPr>
            <a:spLocks noChangeArrowheads="1"/>
          </p:cNvSpPr>
          <p:nvPr/>
        </p:nvSpPr>
        <p:spPr bwMode="auto">
          <a:xfrm>
            <a:off x="2267636"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6" name="Rectangle 7"/>
          <p:cNvSpPr>
            <a:spLocks noChangeArrowheads="1"/>
          </p:cNvSpPr>
          <p:nvPr/>
        </p:nvSpPr>
        <p:spPr bwMode="auto">
          <a:xfrm>
            <a:off x="2267636"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3</a:t>
            </a:r>
          </a:p>
        </p:txBody>
      </p:sp>
      <p:sp>
        <p:nvSpPr>
          <p:cNvPr id="27" name="Rectangle 2"/>
          <p:cNvSpPr>
            <a:spLocks noChangeArrowheads="1"/>
          </p:cNvSpPr>
          <p:nvPr/>
        </p:nvSpPr>
        <p:spPr bwMode="auto">
          <a:xfrm>
            <a:off x="754972" y="1678781"/>
            <a:ext cx="66791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8" name="Rectangle 7"/>
          <p:cNvSpPr>
            <a:spLocks noChangeArrowheads="1"/>
          </p:cNvSpPr>
          <p:nvPr/>
        </p:nvSpPr>
        <p:spPr bwMode="auto">
          <a:xfrm>
            <a:off x="768575"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1</a:t>
            </a:r>
          </a:p>
        </p:txBody>
      </p:sp>
      <p:sp>
        <p:nvSpPr>
          <p:cNvPr id="14" name="竖排内容占位符 20"/>
          <p:cNvSpPr>
            <a:spLocks noGrp="1"/>
          </p:cNvSpPr>
          <p:nvPr>
            <p:ph orient="vert" sz="quarter" idx="10"/>
          </p:nvPr>
        </p:nvSpPr>
        <p:spPr>
          <a:xfrm>
            <a:off x="3032845"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15" name="文本占位符 26"/>
          <p:cNvSpPr>
            <a:spLocks noGrp="1"/>
          </p:cNvSpPr>
          <p:nvPr>
            <p:ph type="body" sz="quarter" idx="13"/>
          </p:nvPr>
        </p:nvSpPr>
        <p:spPr>
          <a:xfrm>
            <a:off x="4895528" y="1707654"/>
            <a:ext cx="3240360" cy="810090"/>
          </a:xfrm>
        </p:spPr>
        <p:txBody>
          <a:bodyPr/>
          <a:lstStyle>
            <a:lvl1pPr>
              <a:defRPr/>
            </a:lvl1pPr>
            <a:lvl2pPr>
              <a:buNone/>
              <a:defRPr/>
            </a:lvl2pPr>
          </a:lstStyle>
          <a:p>
            <a:pPr lvl="0"/>
            <a:r>
              <a:rPr lang="zh-CN" altLang="en-US" smtClean="0"/>
              <a:t>单击此处编辑母版文本样式</a:t>
            </a:r>
          </a:p>
        </p:txBody>
      </p:sp>
      <p:sp>
        <p:nvSpPr>
          <p:cNvPr id="16" name="文本占位符 26"/>
          <p:cNvSpPr>
            <a:spLocks noGrp="1"/>
          </p:cNvSpPr>
          <p:nvPr>
            <p:ph type="body" sz="quarter" idx="14"/>
          </p:nvPr>
        </p:nvSpPr>
        <p:spPr>
          <a:xfrm>
            <a:off x="4895528" y="2625756"/>
            <a:ext cx="3240360" cy="810090"/>
          </a:xfrm>
        </p:spPr>
        <p:txBody>
          <a:bodyPr/>
          <a:lstStyle>
            <a:lvl1pPr>
              <a:defRPr/>
            </a:lvl1pPr>
            <a:lvl2pPr>
              <a:buNone/>
              <a:defRPr/>
            </a:lvl2pPr>
          </a:lstStyle>
          <a:p>
            <a:pPr lvl="0"/>
            <a:r>
              <a:rPr lang="zh-CN" altLang="en-US" smtClean="0"/>
              <a:t>单击此处编辑母版文本样式</a:t>
            </a:r>
          </a:p>
        </p:txBody>
      </p:sp>
      <p:sp>
        <p:nvSpPr>
          <p:cNvPr id="17" name="文本占位符 26"/>
          <p:cNvSpPr>
            <a:spLocks noGrp="1"/>
          </p:cNvSpPr>
          <p:nvPr>
            <p:ph type="body" sz="quarter" idx="15"/>
          </p:nvPr>
        </p:nvSpPr>
        <p:spPr>
          <a:xfrm>
            <a:off x="4895528" y="3543858"/>
            <a:ext cx="3240360" cy="810090"/>
          </a:xfrm>
        </p:spPr>
        <p:txBody>
          <a:bodyPr/>
          <a:lstStyle>
            <a:lvl1pPr>
              <a:defRPr/>
            </a:lvl1pPr>
            <a:lvl2pPr>
              <a:buNone/>
              <a:defRPr/>
            </a:lvl2pPr>
          </a:lstStyle>
          <a:p>
            <a:pPr lvl="0"/>
            <a:r>
              <a:rPr lang="zh-CN" altLang="en-US" smtClean="0"/>
              <a:t>单击此处编辑母版文本样式</a:t>
            </a:r>
          </a:p>
        </p:txBody>
      </p:sp>
      <p:sp>
        <p:nvSpPr>
          <p:cNvPr id="18" name="竖排内容占位符 20"/>
          <p:cNvSpPr>
            <a:spLocks noGrp="1"/>
          </p:cNvSpPr>
          <p:nvPr>
            <p:ph orient="vert" sz="quarter" idx="16"/>
          </p:nvPr>
        </p:nvSpPr>
        <p:spPr>
          <a:xfrm>
            <a:off x="1521024"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19" name="竖排内容占位符 20"/>
          <p:cNvSpPr>
            <a:spLocks noGrp="1"/>
          </p:cNvSpPr>
          <p:nvPr>
            <p:ph orient="vert" sz="quarter" idx="17"/>
          </p:nvPr>
        </p:nvSpPr>
        <p:spPr>
          <a:xfrm>
            <a:off x="2283842"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23" name="竖排内容占位符 20"/>
          <p:cNvSpPr>
            <a:spLocks noGrp="1"/>
          </p:cNvSpPr>
          <p:nvPr>
            <p:ph orient="vert" sz="quarter" idx="18"/>
          </p:nvPr>
        </p:nvSpPr>
        <p:spPr>
          <a:xfrm>
            <a:off x="765101"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7"/>
          </a:xfrm>
        </p:spPr>
        <p:txBody>
          <a:bodyPr anchor="t"/>
          <a:lstStyle>
            <a:lvl1pPr algn="l">
              <a:defRPr sz="3600" b="1"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2180036"/>
            <a:ext cx="7772400" cy="1125140"/>
          </a:xfrm>
        </p:spPr>
        <p:txBody>
          <a:bodyPr anchor="b"/>
          <a:lstStyle>
            <a:lvl1pPr marL="0" indent="0">
              <a:buNone/>
              <a:defRPr sz="1800"/>
            </a:lvl1pPr>
            <a:lvl2pPr marL="408082" indent="0">
              <a:buNone/>
              <a:defRPr sz="1600"/>
            </a:lvl2pPr>
            <a:lvl3pPr marL="816164" indent="0">
              <a:buNone/>
              <a:defRPr sz="1500"/>
            </a:lvl3pPr>
            <a:lvl4pPr marL="1224246" indent="0">
              <a:buNone/>
              <a:defRPr sz="1200"/>
            </a:lvl4pPr>
            <a:lvl5pPr marL="1632328" indent="0">
              <a:buNone/>
              <a:defRPr sz="1200"/>
            </a:lvl5pPr>
            <a:lvl6pPr marL="2040410" indent="0">
              <a:buNone/>
              <a:defRPr sz="1200"/>
            </a:lvl6pPr>
            <a:lvl7pPr marL="2448491" indent="0">
              <a:buNone/>
              <a:defRPr sz="1200"/>
            </a:lvl7pPr>
            <a:lvl8pPr marL="2856574" indent="0">
              <a:buNone/>
              <a:defRPr sz="1200"/>
            </a:lvl8pPr>
            <a:lvl9pPr marL="3264656" indent="0">
              <a:buNone/>
              <a:defRPr sz="1200"/>
            </a:lvl9pPr>
          </a:lstStyle>
          <a:p>
            <a:pPr lvl="0"/>
            <a:r>
              <a:rPr lang="zh-CN" altLang="en-US" smtClean="0"/>
              <a:t>单击此处编辑母版文本样式</a:t>
            </a:r>
          </a:p>
        </p:txBody>
      </p:sp>
      <p:sp>
        <p:nvSpPr>
          <p:cNvPr id="4" name="日期占位符 3"/>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668AAD56-6DF3-4B1E-AE73-FB3B48FF56EB}" type="datetimeFigureOut">
              <a:rPr lang="zh-CN" altLang="en-US" sz="1600">
                <a:solidFill>
                  <a:srgbClr val="B2B2B2"/>
                </a:solidFill>
              </a:rPr>
              <a:pPr>
                <a:defRPr/>
              </a:pPr>
              <a:t>2013/11/5</a:t>
            </a:fld>
            <a:endParaRPr lang="zh-CN" altLang="en-US" sz="1600">
              <a:solidFill>
                <a:srgbClr val="B2B2B2"/>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609601" y="1234679"/>
            <a:ext cx="3695700" cy="3094434"/>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4457700" y="1234679"/>
            <a:ext cx="3695700" cy="3094434"/>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4"/>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231F6BBC-A414-49ED-B1EB-B3C6511831C5}" type="datetimeFigureOut">
              <a:rPr lang="zh-CN" altLang="en-US" sz="1600">
                <a:solidFill>
                  <a:srgbClr val="B2B2B2"/>
                </a:solidFill>
              </a:rPr>
              <a:pPr>
                <a:defRPr/>
              </a:pPr>
              <a:t>2013/11/5</a:t>
            </a:fld>
            <a:endParaRPr lang="zh-CN" altLang="en-US" sz="1600">
              <a:solidFill>
                <a:srgbClr val="B2B2B2"/>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8"/>
            <a:ext cx="8229600" cy="857250"/>
          </a:xfrm>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100" b="1"/>
            </a:lvl1pPr>
            <a:lvl2pPr marL="408082" indent="0">
              <a:buNone/>
              <a:defRPr sz="1800" b="1"/>
            </a:lvl2pPr>
            <a:lvl3pPr marL="816164" indent="0">
              <a:buNone/>
              <a:defRPr sz="1600" b="1"/>
            </a:lvl3pPr>
            <a:lvl4pPr marL="1224246" indent="0">
              <a:buNone/>
              <a:defRPr sz="1500" b="1"/>
            </a:lvl4pPr>
            <a:lvl5pPr marL="1632328" indent="0">
              <a:buNone/>
              <a:defRPr sz="1500" b="1"/>
            </a:lvl5pPr>
            <a:lvl6pPr marL="2040410" indent="0">
              <a:buNone/>
              <a:defRPr sz="1500" b="1"/>
            </a:lvl6pPr>
            <a:lvl7pPr marL="2448491" indent="0">
              <a:buNone/>
              <a:defRPr sz="1500" b="1"/>
            </a:lvl7pPr>
            <a:lvl8pPr marL="2856574" indent="0">
              <a:buNone/>
              <a:defRPr sz="1500" b="1"/>
            </a:lvl8pPr>
            <a:lvl9pPr marL="3264656" indent="0">
              <a:buNone/>
              <a:defRPr sz="15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1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文本占位符 4"/>
          <p:cNvSpPr>
            <a:spLocks noGrp="1"/>
          </p:cNvSpPr>
          <p:nvPr>
            <p:ph type="body" sz="quarter" idx="3"/>
          </p:nvPr>
        </p:nvSpPr>
        <p:spPr>
          <a:xfrm>
            <a:off x="4645025" y="1151335"/>
            <a:ext cx="4041775" cy="479822"/>
          </a:xfrm>
        </p:spPr>
        <p:txBody>
          <a:bodyPr anchor="b"/>
          <a:lstStyle>
            <a:lvl1pPr marL="0" indent="0">
              <a:buNone/>
              <a:defRPr sz="2100" b="1"/>
            </a:lvl1pPr>
            <a:lvl2pPr marL="408082" indent="0">
              <a:buNone/>
              <a:defRPr sz="1800" b="1"/>
            </a:lvl2pPr>
            <a:lvl3pPr marL="816164" indent="0">
              <a:buNone/>
              <a:defRPr sz="1600" b="1"/>
            </a:lvl3pPr>
            <a:lvl4pPr marL="1224246" indent="0">
              <a:buNone/>
              <a:defRPr sz="1500" b="1"/>
            </a:lvl4pPr>
            <a:lvl5pPr marL="1632328" indent="0">
              <a:buNone/>
              <a:defRPr sz="1500" b="1"/>
            </a:lvl5pPr>
            <a:lvl6pPr marL="2040410" indent="0">
              <a:buNone/>
              <a:defRPr sz="1500" b="1"/>
            </a:lvl6pPr>
            <a:lvl7pPr marL="2448491" indent="0">
              <a:buNone/>
              <a:defRPr sz="1500" b="1"/>
            </a:lvl7pPr>
            <a:lvl8pPr marL="2856574" indent="0">
              <a:buNone/>
              <a:defRPr sz="1500" b="1"/>
            </a:lvl8pPr>
            <a:lvl9pPr marL="3264656" indent="0">
              <a:buNone/>
              <a:defRPr sz="15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1631156"/>
            <a:ext cx="4041775" cy="2963466"/>
          </a:xfrm>
        </p:spPr>
        <p:txBody>
          <a:bodyPr/>
          <a:lstStyle>
            <a:lvl1pPr>
              <a:defRPr sz="21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6"/>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CBC6C115-F745-48F2-891D-1E8B93A7779B}" type="datetimeFigureOut">
              <a:rPr lang="zh-CN" altLang="en-US" sz="1600">
                <a:solidFill>
                  <a:srgbClr val="B2B2B2"/>
                </a:solidFill>
              </a:rPr>
              <a:pPr>
                <a:defRPr/>
              </a:pPr>
              <a:t>2013/11/5</a:t>
            </a:fld>
            <a:endParaRPr lang="zh-CN" altLang="en-US" sz="1600">
              <a:solidFill>
                <a:srgbClr val="B2B2B2"/>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日期占位符 2"/>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D51717F8-CECB-4F77-B8AC-2D03AE3FF256}" type="datetimeFigureOut">
              <a:rPr lang="zh-CN" altLang="en-US" sz="1600">
                <a:solidFill>
                  <a:srgbClr val="B2B2B2"/>
                </a:solidFill>
              </a:rPr>
              <a:pPr>
                <a:defRPr/>
              </a:pPr>
              <a:t>2013/11/5</a:t>
            </a:fld>
            <a:endParaRPr lang="zh-CN" altLang="en-US" sz="1600">
              <a:solidFill>
                <a:srgbClr val="B2B2B2"/>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7EE29AF1-0F57-4B09-8320-F9FA07719172}" type="datetimeFigureOut">
              <a:rPr lang="zh-CN" altLang="en-US" sz="1600">
                <a:solidFill>
                  <a:srgbClr val="B2B2B2"/>
                </a:solidFill>
              </a:rPr>
              <a:pPr>
                <a:defRPr/>
              </a:pPr>
              <a:t>2013/11/5</a:t>
            </a:fld>
            <a:endParaRPr lang="zh-CN" altLang="en-US" sz="1600">
              <a:solidFill>
                <a:srgbClr val="B2B2B2"/>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04787"/>
            <a:ext cx="3008313" cy="871538"/>
          </a:xfrm>
        </p:spPr>
        <p:txBody>
          <a:bodyPr anchor="b"/>
          <a:lstStyle>
            <a:lvl1pPr algn="l">
              <a:defRPr sz="1800" b="1"/>
            </a:lvl1pPr>
          </a:lstStyle>
          <a:p>
            <a:r>
              <a:rPr lang="zh-CN" altLang="en-US" smtClean="0"/>
              <a:t>单击此处编辑母版标题样式</a:t>
            </a:r>
            <a:endParaRPr lang="en-US"/>
          </a:p>
        </p:txBody>
      </p:sp>
      <p:sp>
        <p:nvSpPr>
          <p:cNvPr id="3" name="内容占位符 2"/>
          <p:cNvSpPr>
            <a:spLocks noGrp="1"/>
          </p:cNvSpPr>
          <p:nvPr>
            <p:ph idx="1"/>
          </p:nvPr>
        </p:nvSpPr>
        <p:spPr>
          <a:xfrm>
            <a:off x="3575050" y="204789"/>
            <a:ext cx="5111750" cy="4389835"/>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文本占位符 3"/>
          <p:cNvSpPr>
            <a:spLocks noGrp="1"/>
          </p:cNvSpPr>
          <p:nvPr>
            <p:ph type="body" sz="half" idx="2"/>
          </p:nvPr>
        </p:nvSpPr>
        <p:spPr>
          <a:xfrm>
            <a:off x="457202" y="1076327"/>
            <a:ext cx="3008313" cy="3518297"/>
          </a:xfrm>
        </p:spPr>
        <p:txBody>
          <a:bodyPr/>
          <a:lstStyle>
            <a:lvl1pPr marL="0" indent="0">
              <a:buNone/>
              <a:defRPr sz="1200"/>
            </a:lvl1pPr>
            <a:lvl2pPr marL="408082" indent="0">
              <a:buNone/>
              <a:defRPr sz="1100"/>
            </a:lvl2pPr>
            <a:lvl3pPr marL="816164" indent="0">
              <a:buNone/>
              <a:defRPr sz="900"/>
            </a:lvl3pPr>
            <a:lvl4pPr marL="1224246" indent="0">
              <a:buNone/>
              <a:defRPr sz="800"/>
            </a:lvl4pPr>
            <a:lvl5pPr marL="1632328" indent="0">
              <a:buNone/>
              <a:defRPr sz="800"/>
            </a:lvl5pPr>
            <a:lvl6pPr marL="2040410" indent="0">
              <a:buNone/>
              <a:defRPr sz="800"/>
            </a:lvl6pPr>
            <a:lvl7pPr marL="2448491" indent="0">
              <a:buNone/>
              <a:defRPr sz="800"/>
            </a:lvl7pPr>
            <a:lvl8pPr marL="2856574" indent="0">
              <a:buNone/>
              <a:defRPr sz="800"/>
            </a:lvl8pPr>
            <a:lvl9pPr marL="3264656" indent="0">
              <a:buNone/>
              <a:defRPr sz="800"/>
            </a:lvl9pPr>
          </a:lstStyle>
          <a:p>
            <a:pPr lvl="0"/>
            <a:r>
              <a:rPr lang="zh-CN" altLang="en-US" smtClean="0"/>
              <a:t>单击此处编辑母版文本样式</a:t>
            </a:r>
          </a:p>
        </p:txBody>
      </p:sp>
      <p:sp>
        <p:nvSpPr>
          <p:cNvPr id="5" name="日期占位符 4"/>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60C3AC8A-0CE4-4E4A-BCBB-F674D41CCFC1}" type="datetimeFigureOut">
              <a:rPr lang="zh-CN" altLang="en-US" sz="1600">
                <a:solidFill>
                  <a:srgbClr val="B2B2B2"/>
                </a:solidFill>
              </a:rPr>
              <a:pPr>
                <a:defRPr/>
              </a:pPr>
              <a:t>2013/11/5</a:t>
            </a:fld>
            <a:endParaRPr lang="zh-CN" altLang="en-US" sz="1600">
              <a:solidFill>
                <a:srgbClr val="B2B2B2"/>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3"/>
          </a:xfrm>
        </p:spPr>
        <p:txBody>
          <a:bodyPr anchor="b"/>
          <a:lstStyle>
            <a:lvl1pPr algn="l">
              <a:defRPr sz="1800" b="1"/>
            </a:lvl1pPr>
          </a:lstStyle>
          <a:p>
            <a:r>
              <a:rPr lang="zh-CN" altLang="en-US" smtClean="0"/>
              <a:t>单击此处编辑母版标题样式</a:t>
            </a:r>
            <a:endParaRPr lang="en-US"/>
          </a:p>
        </p:txBody>
      </p:sp>
      <p:sp>
        <p:nvSpPr>
          <p:cNvPr id="3" name="图片占位符 2"/>
          <p:cNvSpPr>
            <a:spLocks noGrp="1"/>
          </p:cNvSpPr>
          <p:nvPr>
            <p:ph type="pic" idx="1"/>
          </p:nvPr>
        </p:nvSpPr>
        <p:spPr>
          <a:xfrm>
            <a:off x="1792288" y="459581"/>
            <a:ext cx="5486400" cy="3086100"/>
          </a:xfrm>
        </p:spPr>
        <p:txBody>
          <a:bodyPr/>
          <a:lstStyle>
            <a:lvl1pPr marL="0" indent="0">
              <a:buNone/>
              <a:defRPr sz="2800"/>
            </a:lvl1pPr>
            <a:lvl2pPr marL="408082" indent="0">
              <a:buNone/>
              <a:defRPr sz="2500"/>
            </a:lvl2pPr>
            <a:lvl3pPr marL="816164" indent="0">
              <a:buNone/>
              <a:defRPr sz="2100"/>
            </a:lvl3pPr>
            <a:lvl4pPr marL="1224246" indent="0">
              <a:buNone/>
              <a:defRPr sz="1800"/>
            </a:lvl4pPr>
            <a:lvl5pPr marL="1632328" indent="0">
              <a:buNone/>
              <a:defRPr sz="1800"/>
            </a:lvl5pPr>
            <a:lvl6pPr marL="2040410" indent="0">
              <a:buNone/>
              <a:defRPr sz="1800"/>
            </a:lvl6pPr>
            <a:lvl7pPr marL="2448491" indent="0">
              <a:buNone/>
              <a:defRPr sz="1800"/>
            </a:lvl7pPr>
            <a:lvl8pPr marL="2856574" indent="0">
              <a:buNone/>
              <a:defRPr sz="1800"/>
            </a:lvl8pPr>
            <a:lvl9pPr marL="3264656" indent="0">
              <a:buNone/>
              <a:defRPr sz="1800"/>
            </a:lvl9pPr>
          </a:lstStyle>
          <a:p>
            <a:pPr lvl="0"/>
            <a:r>
              <a:rPr lang="zh-CN" altLang="en-US" noProof="0" smtClean="0"/>
              <a:t>单击图标添加图片</a:t>
            </a:r>
            <a:endParaRPr lang="en-US" noProof="0"/>
          </a:p>
        </p:txBody>
      </p:sp>
      <p:sp>
        <p:nvSpPr>
          <p:cNvPr id="4" name="文本占位符 3"/>
          <p:cNvSpPr>
            <a:spLocks noGrp="1"/>
          </p:cNvSpPr>
          <p:nvPr>
            <p:ph type="body" sz="half" idx="2"/>
          </p:nvPr>
        </p:nvSpPr>
        <p:spPr>
          <a:xfrm>
            <a:off x="1792288" y="4025503"/>
            <a:ext cx="5486400" cy="603647"/>
          </a:xfrm>
        </p:spPr>
        <p:txBody>
          <a:bodyPr/>
          <a:lstStyle>
            <a:lvl1pPr marL="0" indent="0">
              <a:buNone/>
              <a:defRPr sz="1200"/>
            </a:lvl1pPr>
            <a:lvl2pPr marL="408082" indent="0">
              <a:buNone/>
              <a:defRPr sz="1100"/>
            </a:lvl2pPr>
            <a:lvl3pPr marL="816164" indent="0">
              <a:buNone/>
              <a:defRPr sz="900"/>
            </a:lvl3pPr>
            <a:lvl4pPr marL="1224246" indent="0">
              <a:buNone/>
              <a:defRPr sz="800"/>
            </a:lvl4pPr>
            <a:lvl5pPr marL="1632328" indent="0">
              <a:buNone/>
              <a:defRPr sz="800"/>
            </a:lvl5pPr>
            <a:lvl6pPr marL="2040410" indent="0">
              <a:buNone/>
              <a:defRPr sz="800"/>
            </a:lvl6pPr>
            <a:lvl7pPr marL="2448491" indent="0">
              <a:buNone/>
              <a:defRPr sz="800"/>
            </a:lvl7pPr>
            <a:lvl8pPr marL="2856574" indent="0">
              <a:buNone/>
              <a:defRPr sz="800"/>
            </a:lvl8pPr>
            <a:lvl9pPr marL="3264656" indent="0">
              <a:buNone/>
              <a:defRPr sz="800"/>
            </a:lvl9pPr>
          </a:lstStyle>
          <a:p>
            <a:pPr lvl="0"/>
            <a:r>
              <a:rPr lang="zh-CN" altLang="en-US" smtClean="0"/>
              <a:t>单击此处编辑母版文本样式</a:t>
            </a:r>
          </a:p>
        </p:txBody>
      </p:sp>
      <p:sp>
        <p:nvSpPr>
          <p:cNvPr id="5" name="日期占位符 4"/>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EB7B3999-D9C6-4004-ACD4-B1F5F0A2C508}" type="datetimeFigureOut">
              <a:rPr lang="zh-CN" altLang="en-US" sz="1600">
                <a:solidFill>
                  <a:srgbClr val="B2B2B2"/>
                </a:solidFill>
              </a:rPr>
              <a:pPr>
                <a:defRPr/>
              </a:pPr>
              <a:t>2013/11/5</a:t>
            </a:fld>
            <a:endParaRPr lang="zh-CN" altLang="en-US" sz="1600">
              <a:solidFill>
                <a:srgbClr val="B2B2B2"/>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79636" y="116825"/>
            <a:ext cx="8229838" cy="857250"/>
          </a:xfrm>
          <a:prstGeom prst="rect">
            <a:avLst/>
          </a:prstGeom>
        </p:spPr>
        <p:txBody>
          <a:bodyPr lIns="68562" tIns="34281" rIns="68562" bIns="34281"/>
          <a:lstStyle/>
          <a:p>
            <a:r>
              <a:rPr lang="zh-CN" altLang="en-US" smtClean="0"/>
              <a:t>单击此处编辑母版标题样式</a:t>
            </a:r>
            <a:endParaRPr lang="zh-CN" altLang="en-US"/>
          </a:p>
        </p:txBody>
      </p:sp>
    </p:spTree>
  </p:cSld>
  <p:clrMapOvr>
    <a:masterClrMapping/>
  </p:clrMapOvr>
  <p:transition advClick="0" advTm="8000"/>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DBE11692-03A1-4CFB-808C-9FCCE8147AE6}" type="datetimeFigureOut">
              <a:rPr lang="zh-CN" altLang="en-US" sz="1600">
                <a:solidFill>
                  <a:srgbClr val="B2B2B2"/>
                </a:solidFill>
              </a:rPr>
              <a:pPr>
                <a:defRPr/>
              </a:pPr>
              <a:t>2013/11/5</a:t>
            </a:fld>
            <a:endParaRPr lang="zh-CN" altLang="en-US" sz="1600">
              <a:solidFill>
                <a:srgbClr val="B2B2B2"/>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267450" y="205979"/>
            <a:ext cx="1885950" cy="4123134"/>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609600" y="205979"/>
            <a:ext cx="5505450" cy="412313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264A866A-E2AD-4398-B790-8BFC810527B4}" type="datetimeFigureOut">
              <a:rPr lang="zh-CN" altLang="en-US" sz="1600">
                <a:solidFill>
                  <a:srgbClr val="B2B2B2"/>
                </a:solidFill>
              </a:rPr>
              <a:pPr>
                <a:defRPr/>
              </a:pPr>
              <a:t>2013/11/5</a:t>
            </a:fld>
            <a:endParaRPr lang="zh-CN" altLang="en-US" sz="1600">
              <a:solidFill>
                <a:srgbClr val="B2B2B2"/>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05980"/>
            <a:ext cx="8229600" cy="4388644"/>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3" name="日期占位符 2"/>
          <p:cNvSpPr>
            <a:spLocks noGrp="1"/>
          </p:cNvSpPr>
          <p:nvPr>
            <p:ph type="dt" sz="half" idx="10"/>
          </p:nvPr>
        </p:nvSpPr>
        <p:spPr>
          <a:xfrm>
            <a:off x="457064" y="4684259"/>
            <a:ext cx="2134326" cy="357188"/>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1B3B43B3-5444-48FF-A480-DF123CBCC325}" type="datetimeFigureOut">
              <a:rPr lang="zh-CN" altLang="en-US" sz="1600">
                <a:solidFill>
                  <a:srgbClr val="B2B2B2"/>
                </a:solidFill>
              </a:rPr>
              <a:pPr>
                <a:defRPr/>
              </a:pPr>
              <a:t>2013/11/5</a:t>
            </a:fld>
            <a:endParaRPr lang="zh-CN" altLang="en-US" sz="1600">
              <a:solidFill>
                <a:srgbClr val="B2B2B2"/>
              </a:solidFill>
            </a:endParaRPr>
          </a:p>
        </p:txBody>
      </p:sp>
      <p:sp>
        <p:nvSpPr>
          <p:cNvPr id="4" name="页脚占位符 3"/>
          <p:cNvSpPr>
            <a:spLocks noGrp="1"/>
          </p:cNvSpPr>
          <p:nvPr>
            <p:ph type="ftr" sz="quarter" idx="11"/>
          </p:nvPr>
        </p:nvSpPr>
        <p:spPr>
          <a:xfrm>
            <a:off x="3124631" y="4684259"/>
            <a:ext cx="2894738" cy="357188"/>
          </a:xfrm>
          <a:prstGeom prst="rect">
            <a:avLst/>
          </a:prstGeom>
        </p:spPr>
        <p:txBody>
          <a:bodyPr lIns="81616" tIns="40808" rIns="81616" bIns="40808"/>
          <a:lstStyle>
            <a:lvl1pPr defTabSz="816302" fontAlgn="auto">
              <a:spcBef>
                <a:spcPts val="0"/>
              </a:spcBef>
              <a:spcAft>
                <a:spcPts val="0"/>
              </a:spcAft>
              <a:defRPr>
                <a:latin typeface="+mn-lt"/>
                <a:ea typeface="+mn-ea"/>
              </a:defRPr>
            </a:lvl1pPr>
          </a:lstStyle>
          <a:p>
            <a:pPr>
              <a:defRPr/>
            </a:pPr>
            <a:endParaRPr lang="zh-CN" altLang="en-US" sz="1600">
              <a:solidFill>
                <a:srgbClr val="B2B2B2"/>
              </a:solidFill>
            </a:endParaRPr>
          </a:p>
        </p:txBody>
      </p:sp>
      <p:sp>
        <p:nvSpPr>
          <p:cNvPr id="5" name="灯片编号占位符 4"/>
          <p:cNvSpPr>
            <a:spLocks noGrp="1"/>
          </p:cNvSpPr>
          <p:nvPr>
            <p:ph type="sldNum" sz="quarter" idx="12"/>
          </p:nvPr>
        </p:nvSpPr>
        <p:spPr>
          <a:xfrm>
            <a:off x="6552611" y="4684259"/>
            <a:ext cx="2134325" cy="357188"/>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9A390CDE-7AA8-4DFF-9BC7-C182C2FA00C6}" type="slidenum">
              <a:rPr lang="zh-CN" altLang="en-US" sz="1600">
                <a:solidFill>
                  <a:srgbClr val="B2B2B2"/>
                </a:solidFill>
              </a:rPr>
              <a:pPr>
                <a:defRPr/>
              </a:pPr>
              <a:t>‹#›</a:t>
            </a:fld>
            <a:endParaRPr lang="zh-CN" altLang="en-US" sz="1600">
              <a:solidFill>
                <a:srgbClr val="B2B2B2"/>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제목 슬라이드">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제목 및 내용">
    <p:spTree>
      <p:nvGrpSpPr>
        <p:cNvPr id="1" name=""/>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_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dirty="0"/>
          </a:p>
        </p:txBody>
      </p:sp>
      <p:sp>
        <p:nvSpPr>
          <p:cNvPr id="3" name="Slide Number Placeholder 47"/>
          <p:cNvSpPr>
            <a:spLocks noGrp="1"/>
          </p:cNvSpPr>
          <p:nvPr>
            <p:ph type="sldNum" sz="quarter" idx="10"/>
          </p:nvPr>
        </p:nvSpPr>
        <p:spPr>
          <a:xfrm>
            <a:off x="450263" y="4774066"/>
            <a:ext cx="242135" cy="150019"/>
          </a:xfrm>
          <a:prstGeom prst="rect">
            <a:avLst/>
          </a:prstGeom>
        </p:spPr>
        <p:txBody>
          <a:bodyPr vert="horz" lIns="0" tIns="0" rIns="0" bIns="0" rtlCol="0" anchor="ctr"/>
          <a:lstStyle>
            <a:lvl1pPr algn="ctr" defTabSz="816302" fontAlgn="auto">
              <a:spcBef>
                <a:spcPts val="0"/>
              </a:spcBef>
              <a:spcAft>
                <a:spcPts val="0"/>
              </a:spcAft>
              <a:defRPr sz="600" smtClean="0">
                <a:solidFill>
                  <a:schemeClr val="tx1">
                    <a:tint val="75000"/>
                  </a:schemeClr>
                </a:solidFill>
                <a:latin typeface="+mn-lt"/>
                <a:ea typeface="+mn-ea"/>
              </a:defRPr>
            </a:lvl1pPr>
          </a:lstStyle>
          <a:p>
            <a:pPr>
              <a:defRPr/>
            </a:pPr>
            <a:fld id="{C4BCC73C-80EE-4F0C-A29A-B831D7B854E0}" type="slidenum">
              <a:rPr lang="zh-CN" altLang="en-US">
                <a:solidFill>
                  <a:srgbClr val="B2B2B2">
                    <a:tint val="75000"/>
                  </a:srgbClr>
                </a:solidFill>
              </a:rPr>
              <a:pPr>
                <a:defRPr/>
              </a:pPr>
              <a:t>‹#›</a:t>
            </a:fld>
            <a:endParaRPr lang="zh-CN" altLang="en-US">
              <a:solidFill>
                <a:srgbClr val="B2B2B2">
                  <a:tint val="75000"/>
                </a:srgbClr>
              </a:solidFill>
            </a:endParaRPr>
          </a:p>
        </p:txBody>
      </p:sp>
      <p:sp>
        <p:nvSpPr>
          <p:cNvPr id="4" name="Footer Placeholder 52"/>
          <p:cNvSpPr>
            <a:spLocks noGrp="1"/>
          </p:cNvSpPr>
          <p:nvPr>
            <p:ph type="ftr" sz="quarter" idx="11"/>
          </p:nvPr>
        </p:nvSpPr>
        <p:spPr>
          <a:xfrm>
            <a:off x="693758" y="4773046"/>
            <a:ext cx="2896099" cy="151039"/>
          </a:xfrm>
          <a:prstGeom prst="rect">
            <a:avLst/>
          </a:prstGeom>
        </p:spPr>
        <p:txBody>
          <a:bodyPr vert="horz" lIns="0" tIns="0" rIns="0" bIns="0" rtlCol="0" anchor="ctr"/>
          <a:lstStyle>
            <a:lvl1pPr algn="l" defTabSz="816302" fontAlgn="auto">
              <a:spcBef>
                <a:spcPts val="0"/>
              </a:spcBef>
              <a:spcAft>
                <a:spcPts val="0"/>
              </a:spcAft>
              <a:defRPr lang="en-US" sz="600">
                <a:solidFill>
                  <a:schemeClr val="tx1">
                    <a:tint val="75000"/>
                  </a:schemeClr>
                </a:solidFill>
                <a:latin typeface="Verdana" pitchFamily="34" charset="0"/>
                <a:ea typeface="+mn-ea"/>
                <a:cs typeface="Verdana" pitchFamily="34" charset="0"/>
              </a:defRPr>
            </a:lvl1pPr>
          </a:lstStyle>
          <a:p>
            <a:pPr>
              <a:defRPr/>
            </a:pPr>
            <a:endParaRPr lang="zh-CN" altLang="en-US">
              <a:solidFill>
                <a:srgbClr val="B2B2B2">
                  <a:tint val="75000"/>
                </a:srgbClr>
              </a:solidFill>
            </a:endParaRPr>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5" y="273844"/>
            <a:ext cx="8232775" cy="457048"/>
          </a:xfrm>
        </p:spPr>
        <p:txBody>
          <a:bodyPr/>
          <a:lstStyle>
            <a:lvl1pPr>
              <a:defRPr/>
            </a:lvl1pPr>
          </a:lstStyle>
          <a:p>
            <a:r>
              <a:rPr lang="zh-CN" altLang="en-US" smtClean="0"/>
              <a:t>单击此处编辑母版标题样式</a:t>
            </a:r>
            <a:endParaRPr lang="en-US" dirty="0"/>
          </a:p>
        </p:txBody>
      </p:sp>
      <p:sp>
        <p:nvSpPr>
          <p:cNvPr id="5" name="Text Placeholder 4"/>
          <p:cNvSpPr>
            <a:spLocks noGrp="1"/>
          </p:cNvSpPr>
          <p:nvPr>
            <p:ph type="body" sz="quarter" idx="10"/>
          </p:nvPr>
        </p:nvSpPr>
        <p:spPr>
          <a:xfrm>
            <a:off x="455615" y="1200150"/>
            <a:ext cx="8232775" cy="1191480"/>
          </a:xfrm>
        </p:spPr>
        <p:txBody>
          <a:bodyPr/>
          <a:lstStyle>
            <a:lvl1pPr>
              <a:lnSpc>
                <a:spcPts val="1964"/>
              </a:lnSpc>
              <a:defRPr/>
            </a:lvl1pPr>
            <a:lvl2pPr marL="212203" indent="-212203">
              <a:lnSpc>
                <a:spcPts val="1964"/>
              </a:lnSpc>
              <a:spcBef>
                <a:spcPts val="981"/>
              </a:spcBef>
              <a:defRPr sz="1500"/>
            </a:lvl2pPr>
            <a:lvl3pPr>
              <a:lnSpc>
                <a:spcPts val="1964"/>
              </a:lnSpc>
              <a:spcBef>
                <a:spcPts val="0"/>
              </a:spcBef>
              <a:defRPr sz="1500"/>
            </a:lvl3pPr>
            <a:lvl4pPr>
              <a:lnSpc>
                <a:spcPts val="1964"/>
              </a:lnSpc>
              <a:spcBef>
                <a:spcPts val="0"/>
              </a:spcBef>
              <a:defRPr sz="1500"/>
            </a:lvl4pPr>
            <a:lvl5pPr>
              <a:lnSpc>
                <a:spcPts val="1964"/>
              </a:lnSpc>
              <a:spcBef>
                <a:spcPts val="0"/>
              </a:spcBef>
              <a:defRPr sz="15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Slide Number Placeholder 47"/>
          <p:cNvSpPr>
            <a:spLocks noGrp="1"/>
          </p:cNvSpPr>
          <p:nvPr>
            <p:ph type="sldNum" sz="quarter" idx="11"/>
          </p:nvPr>
        </p:nvSpPr>
        <p:spPr>
          <a:xfrm>
            <a:off x="450263" y="4774066"/>
            <a:ext cx="242135" cy="150019"/>
          </a:xfrm>
          <a:prstGeom prst="rect">
            <a:avLst/>
          </a:prstGeom>
        </p:spPr>
        <p:txBody>
          <a:bodyPr vert="horz" lIns="0" tIns="0" rIns="0" bIns="0" rtlCol="0" anchor="ctr"/>
          <a:lstStyle>
            <a:lvl1pPr algn="ctr" defTabSz="816302" fontAlgn="auto">
              <a:spcBef>
                <a:spcPts val="0"/>
              </a:spcBef>
              <a:spcAft>
                <a:spcPts val="0"/>
              </a:spcAft>
              <a:defRPr sz="600" smtClean="0">
                <a:solidFill>
                  <a:schemeClr val="tx1">
                    <a:tint val="75000"/>
                  </a:schemeClr>
                </a:solidFill>
                <a:latin typeface="+mn-lt"/>
                <a:ea typeface="+mn-ea"/>
              </a:defRPr>
            </a:lvl1pPr>
          </a:lstStyle>
          <a:p>
            <a:pPr>
              <a:defRPr/>
            </a:pPr>
            <a:fld id="{DFA1BC15-401C-4868-8264-738875BFA3F2}" type="slidenum">
              <a:rPr lang="zh-CN" altLang="en-US">
                <a:solidFill>
                  <a:srgbClr val="B2B2B2">
                    <a:tint val="75000"/>
                  </a:srgbClr>
                </a:solidFill>
              </a:rPr>
              <a:pPr>
                <a:defRPr/>
              </a:pPr>
              <a:t>‹#›</a:t>
            </a:fld>
            <a:endParaRPr lang="zh-CN" altLang="en-US">
              <a:solidFill>
                <a:srgbClr val="B2B2B2">
                  <a:tint val="75000"/>
                </a:srgbClr>
              </a:solidFill>
            </a:endParaRPr>
          </a:p>
        </p:txBody>
      </p:sp>
      <p:sp>
        <p:nvSpPr>
          <p:cNvPr id="6" name="Footer Placeholder 52"/>
          <p:cNvSpPr>
            <a:spLocks noGrp="1"/>
          </p:cNvSpPr>
          <p:nvPr>
            <p:ph type="ftr" sz="quarter" idx="12"/>
          </p:nvPr>
        </p:nvSpPr>
        <p:spPr>
          <a:xfrm>
            <a:off x="693758" y="4773046"/>
            <a:ext cx="2896099" cy="151039"/>
          </a:xfrm>
          <a:prstGeom prst="rect">
            <a:avLst/>
          </a:prstGeom>
        </p:spPr>
        <p:txBody>
          <a:bodyPr vert="horz" lIns="0" tIns="0" rIns="0" bIns="0" rtlCol="0" anchor="ctr"/>
          <a:lstStyle>
            <a:lvl1pPr algn="l" defTabSz="816302" fontAlgn="auto">
              <a:spcBef>
                <a:spcPts val="0"/>
              </a:spcBef>
              <a:spcAft>
                <a:spcPts val="0"/>
              </a:spcAft>
              <a:defRPr lang="en-US" sz="600">
                <a:solidFill>
                  <a:schemeClr val="tx1">
                    <a:tint val="75000"/>
                  </a:schemeClr>
                </a:solidFill>
                <a:latin typeface="Verdana" pitchFamily="34" charset="0"/>
                <a:ea typeface="+mn-ea"/>
                <a:cs typeface="Verdana" pitchFamily="34" charset="0"/>
              </a:defRPr>
            </a:lvl1pPr>
          </a:lstStyle>
          <a:p>
            <a:pPr>
              <a:defRPr/>
            </a:pPr>
            <a:endParaRPr lang="zh-CN" altLang="en-US">
              <a:solidFill>
                <a:srgbClr val="B2B2B2">
                  <a:tint val="75000"/>
                </a:srgbClr>
              </a:solidFill>
            </a:endParaRPr>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20"/>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08151" indent="0" algn="ctr">
              <a:buNone/>
              <a:defRPr>
                <a:solidFill>
                  <a:schemeClr val="tx1">
                    <a:tint val="75000"/>
                  </a:schemeClr>
                </a:solidFill>
              </a:defRPr>
            </a:lvl2pPr>
            <a:lvl3pPr marL="816302" indent="0" algn="ctr">
              <a:buNone/>
              <a:defRPr>
                <a:solidFill>
                  <a:schemeClr val="tx1">
                    <a:tint val="75000"/>
                  </a:schemeClr>
                </a:solidFill>
              </a:defRPr>
            </a:lvl3pPr>
            <a:lvl4pPr marL="1224453" indent="0" algn="ctr">
              <a:buNone/>
              <a:defRPr>
                <a:solidFill>
                  <a:schemeClr val="tx1">
                    <a:tint val="75000"/>
                  </a:schemeClr>
                </a:solidFill>
              </a:defRPr>
            </a:lvl4pPr>
            <a:lvl5pPr marL="1632604" indent="0" algn="ctr">
              <a:buNone/>
              <a:defRPr>
                <a:solidFill>
                  <a:schemeClr val="tx1">
                    <a:tint val="75000"/>
                  </a:schemeClr>
                </a:solidFill>
              </a:defRPr>
            </a:lvl5pPr>
            <a:lvl6pPr marL="2040755" indent="0" algn="ctr">
              <a:buNone/>
              <a:defRPr>
                <a:solidFill>
                  <a:schemeClr val="tx1">
                    <a:tint val="75000"/>
                  </a:schemeClr>
                </a:solidFill>
              </a:defRPr>
            </a:lvl6pPr>
            <a:lvl7pPr marL="2448906" indent="0" algn="ctr">
              <a:buNone/>
              <a:defRPr>
                <a:solidFill>
                  <a:schemeClr val="tx1">
                    <a:tint val="75000"/>
                  </a:schemeClr>
                </a:solidFill>
              </a:defRPr>
            </a:lvl7pPr>
            <a:lvl8pPr marL="2857057" indent="0" algn="ctr">
              <a:buNone/>
              <a:defRPr>
                <a:solidFill>
                  <a:schemeClr val="tx1">
                    <a:tint val="75000"/>
                  </a:schemeClr>
                </a:solidFill>
              </a:defRPr>
            </a:lvl8pPr>
            <a:lvl9pPr marL="3265208"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457064" y="4766923"/>
            <a:ext cx="2134326" cy="274524"/>
          </a:xfrm>
          <a:prstGeom prst="rect">
            <a:avLst/>
          </a:prstGeom>
        </p:spPr>
        <p:txBody>
          <a:bodyPr lIns="81630" tIns="40815" rIns="81630" bIns="40815"/>
          <a:lstStyle>
            <a:lvl1pPr defTabSz="816302" fontAlgn="auto">
              <a:spcBef>
                <a:spcPts val="0"/>
              </a:spcBef>
              <a:spcAft>
                <a:spcPts val="0"/>
              </a:spcAft>
              <a:defRPr>
                <a:latin typeface="+mn-lt"/>
                <a:ea typeface="+mn-ea"/>
              </a:defRPr>
            </a:lvl1pPr>
          </a:lstStyle>
          <a:p>
            <a:pPr>
              <a:defRPr/>
            </a:pPr>
            <a:fld id="{9E694C7B-BB0E-4CD5-A246-3ACFB1E37EB8}" type="datetimeFigureOut">
              <a:rPr lang="zh-CN" altLang="en-US" sz="1600">
                <a:solidFill>
                  <a:srgbClr val="B2B2B2"/>
                </a:solidFill>
              </a:rPr>
              <a:pPr>
                <a:defRPr/>
              </a:pPr>
              <a:t>2013/11/5</a:t>
            </a:fld>
            <a:endParaRPr lang="zh-CN" altLang="en-US" sz="1600">
              <a:solidFill>
                <a:srgbClr val="B2B2B2"/>
              </a:solidFill>
            </a:endParaRPr>
          </a:p>
        </p:txBody>
      </p:sp>
      <p:sp>
        <p:nvSpPr>
          <p:cNvPr id="5" name="页脚占位符 4"/>
          <p:cNvSpPr>
            <a:spLocks noGrp="1"/>
          </p:cNvSpPr>
          <p:nvPr>
            <p:ph type="ftr" sz="quarter" idx="11"/>
          </p:nvPr>
        </p:nvSpPr>
        <p:spPr>
          <a:xfrm>
            <a:off x="3124631" y="4766923"/>
            <a:ext cx="2894738" cy="274524"/>
          </a:xfrm>
          <a:prstGeom prst="rect">
            <a:avLst/>
          </a:prstGeom>
        </p:spPr>
        <p:txBody>
          <a:bodyPr lIns="81630" tIns="40815" rIns="81630" bIns="40815"/>
          <a:lstStyle>
            <a:lvl1pPr defTabSz="816302" fontAlgn="auto">
              <a:spcBef>
                <a:spcPts val="0"/>
              </a:spcBef>
              <a:spcAft>
                <a:spcPts val="0"/>
              </a:spcAft>
              <a:defRPr>
                <a:latin typeface="+mn-lt"/>
                <a:ea typeface="+mn-ea"/>
              </a:defRPr>
            </a:lvl1pPr>
          </a:lstStyle>
          <a:p>
            <a:pPr>
              <a:defRPr/>
            </a:pPr>
            <a:endParaRPr lang="zh-CN" altLang="en-US" sz="1600">
              <a:solidFill>
                <a:srgbClr val="B2B2B2"/>
              </a:solidFill>
            </a:endParaRPr>
          </a:p>
        </p:txBody>
      </p:sp>
      <p:sp>
        <p:nvSpPr>
          <p:cNvPr id="6" name="灯片编号占位符 5"/>
          <p:cNvSpPr>
            <a:spLocks noGrp="1"/>
          </p:cNvSpPr>
          <p:nvPr>
            <p:ph type="sldNum" sz="quarter" idx="12"/>
          </p:nvPr>
        </p:nvSpPr>
        <p:spPr>
          <a:xfrm>
            <a:off x="6552611" y="4766923"/>
            <a:ext cx="2134325" cy="274524"/>
          </a:xfrm>
          <a:prstGeom prst="rect">
            <a:avLst/>
          </a:prstGeom>
        </p:spPr>
        <p:txBody>
          <a:bodyPr lIns="81630" tIns="40815" rIns="81630" bIns="40815"/>
          <a:lstStyle>
            <a:lvl1pPr defTabSz="816302" fontAlgn="auto">
              <a:spcBef>
                <a:spcPts val="0"/>
              </a:spcBef>
              <a:spcAft>
                <a:spcPts val="0"/>
              </a:spcAft>
              <a:defRPr>
                <a:latin typeface="+mn-lt"/>
                <a:ea typeface="+mn-ea"/>
              </a:defRPr>
            </a:lvl1pPr>
          </a:lstStyle>
          <a:p>
            <a:pPr>
              <a:defRPr/>
            </a:pPr>
            <a:fld id="{3A544ED4-628E-4D2D-9DBB-4B446E6682A3}" type="slidenum">
              <a:rPr lang="zh-CN" altLang="en-US" sz="1600">
                <a:solidFill>
                  <a:srgbClr val="B2B2B2"/>
                </a:solidFill>
              </a:rPr>
              <a:pPr>
                <a:defRPr/>
              </a:pPr>
              <a:t>‹#›</a:t>
            </a:fld>
            <a:endParaRPr lang="zh-CN" altLang="en-US" sz="1600">
              <a:solidFill>
                <a:srgbClr val="B2B2B2"/>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dirty="0" smtClean="0"/>
              <a:t>Click to edit Master title style</a:t>
            </a:r>
            <a:endParaRPr lang="en-US" dirty="0"/>
          </a:p>
        </p:txBody>
      </p:sp>
      <p:sp>
        <p:nvSpPr>
          <p:cNvPr id="4" name="Content Placeholder 3"/>
          <p:cNvSpPr>
            <a:spLocks noGrp="1"/>
          </p:cNvSpPr>
          <p:nvPr>
            <p:ph sz="quarter" idx="10"/>
          </p:nvPr>
        </p:nvSpPr>
        <p:spPr>
          <a:xfrm>
            <a:off x="755650" y="972764"/>
            <a:ext cx="7596000" cy="36000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lIns="91414" tIns="45708" rIns="91414" bIns="45708"/>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576112" y="844154"/>
            <a:ext cx="5615907" cy="3780234"/>
          </a:xfrm>
          <a:prstGeom prst="rect">
            <a:avLst/>
          </a:prstGeom>
        </p:spPr>
        <p:txBody>
          <a:bodyPr lIns="68562" tIns="34281" rIns="68562" bIns="342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Rectangle 10"/>
          <p:cNvSpPr>
            <a:spLocks noGrp="1" noChangeArrowheads="1"/>
          </p:cNvSpPr>
          <p:nvPr>
            <p:ph type="dt" sz="half" idx="10"/>
          </p:nvPr>
        </p:nvSpPr>
        <p:spPr>
          <a:xfrm>
            <a:off x="6361115" y="4867276"/>
            <a:ext cx="2097087" cy="341710"/>
          </a:xfrm>
          <a:prstGeom prst="rect">
            <a:avLst/>
          </a:prstGeom>
          <a:ln/>
        </p:spPr>
        <p:txBody>
          <a:bodyPr lIns="68562" tIns="34281" rIns="68562" bIns="34281"/>
          <a:lstStyle>
            <a:lvl1pPr>
              <a:defRPr/>
            </a:lvl1pPr>
          </a:lstStyle>
          <a:p>
            <a:pPr>
              <a:defRPr/>
            </a:pPr>
            <a:r>
              <a:rPr lang="de-DE" altLang="zh-CN">
                <a:solidFill>
                  <a:srgbClr val="000000"/>
                </a:solidFill>
              </a:rPr>
              <a:t>Page </a:t>
            </a:r>
            <a:fld id="{53C87DD3-FB17-4D92-97E0-50BCCD1AEFAA}" type="slidenum">
              <a:rPr lang="de-DE" altLang="zh-CN">
                <a:solidFill>
                  <a:srgbClr val="000000"/>
                </a:solidFill>
              </a:rPr>
              <a:pPr>
                <a:defRPr/>
              </a:pPr>
              <a:t>‹#›</a:t>
            </a:fld>
            <a:endParaRPr lang="en-GB" altLang="zh-CN">
              <a:solidFill>
                <a:srgbClr val="000000"/>
              </a:solidFill>
            </a:endParaRPr>
          </a:p>
        </p:txBody>
      </p:sp>
      <p:cxnSp>
        <p:nvCxnSpPr>
          <p:cNvPr id="4" name="直接连接符 3"/>
          <p:cNvCxnSpPr/>
          <p:nvPr userDrawn="1"/>
        </p:nvCxnSpPr>
        <p:spPr>
          <a:xfrm>
            <a:off x="565230" y="713775"/>
            <a:ext cx="7991775" cy="0"/>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3"/>
            <a:ext cx="7632700" cy="653653"/>
          </a:xfrm>
          <a:prstGeom prst="rect">
            <a:avLst/>
          </a:prstGeom>
        </p:spPr>
        <p:txBody>
          <a:bodyPr/>
          <a:lstStyle/>
          <a:p>
            <a:r>
              <a:rPr lang="en-US" dirty="0" smtClean="0"/>
              <a:t>Click to edit Master title style</a:t>
            </a:r>
            <a:endParaRPr lang="en-US" dirty="0"/>
          </a:p>
        </p:txBody>
      </p:sp>
      <p:sp>
        <p:nvSpPr>
          <p:cNvPr id="4" name="Content Placeholder 3"/>
          <p:cNvSpPr>
            <a:spLocks noGrp="1"/>
          </p:cNvSpPr>
          <p:nvPr>
            <p:ph sz="quarter" idx="10"/>
          </p:nvPr>
        </p:nvSpPr>
        <p:spPr>
          <a:xfrm>
            <a:off x="764088" y="1221288"/>
            <a:ext cx="7615824" cy="3438558"/>
          </a:xfrm>
          <a:prstGeom prst="rect">
            <a:avLst/>
          </a:prstGeom>
        </p:spPr>
        <p:txBody>
          <a:bodyPr/>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52468" y="135733"/>
            <a:ext cx="7745412" cy="653654"/>
          </a:xfrm>
          <a:prstGeom prst="rect">
            <a:avLst/>
          </a:prstGeom>
        </p:spPr>
        <p:txBody>
          <a:bodyPr/>
          <a:lstStyle/>
          <a:p>
            <a:r>
              <a:rPr lang="zh-CN" altLang="en-US" smtClean="0"/>
              <a:t>单击此处编辑母版标题样式</a:t>
            </a:r>
            <a:endParaRPr lang="zh-CN" altLang="en-US"/>
          </a:p>
        </p:txBody>
      </p:sp>
      <p:sp>
        <p:nvSpPr>
          <p:cNvPr id="3" name="Rectangle 5"/>
          <p:cNvSpPr>
            <a:spLocks noGrp="1" noChangeArrowheads="1"/>
          </p:cNvSpPr>
          <p:nvPr>
            <p:ph type="dt" sz="half" idx="10"/>
          </p:nvPr>
        </p:nvSpPr>
        <p:spPr>
          <a:xfrm>
            <a:off x="6361114" y="4867290"/>
            <a:ext cx="2097087" cy="341710"/>
          </a:xfrm>
          <a:prstGeom prst="rect">
            <a:avLst/>
          </a:prstGeom>
          <a:ln/>
        </p:spPr>
        <p:txBody>
          <a:bodyPr/>
          <a:lstStyle>
            <a:lvl1pPr>
              <a:defRPr/>
            </a:lvl1pPr>
          </a:lstStyle>
          <a:p>
            <a:r>
              <a:rPr lang="de-DE" altLang="zh-CN">
                <a:solidFill>
                  <a:srgbClr val="000000"/>
                </a:solidFill>
              </a:rPr>
              <a:t>Page </a:t>
            </a:r>
            <a:fld id="{6BB48DFC-0A25-43F8-A594-D79A54CE284F}" type="slidenum">
              <a:rPr lang="de-DE" altLang="zh-CN">
                <a:solidFill>
                  <a:srgbClr val="000000"/>
                </a:solidFill>
              </a:rPr>
              <a:pPr/>
              <a:t>‹#›</a:t>
            </a:fld>
            <a:endParaRPr lang="en-GB" altLang="zh-CN">
              <a:solidFill>
                <a:srgbClr val="000000"/>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3"/>
            <a:ext cx="7632700" cy="653653"/>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3"/>
            <a:ext cx="7632700" cy="653653"/>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746125" y="243000"/>
            <a:ext cx="7533875" cy="432000"/>
          </a:xfrm>
        </p:spPr>
        <p:txBody>
          <a:bodyPr/>
          <a:lstStyle>
            <a:lvl1pPr>
              <a:defRPr sz="2800"/>
            </a:lvl1pPr>
          </a:lstStyle>
          <a:p>
            <a:r>
              <a:rPr lang="zh-CN" altLang="en-US" smtClean="0"/>
              <a:t>单击此处编辑母版标题样式</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2" name="Rectangle 13"/>
          <p:cNvSpPr>
            <a:spLocks noGrp="1" noChangeArrowheads="1"/>
          </p:cNvSpPr>
          <p:nvPr>
            <p:ph type="title"/>
          </p:nvPr>
        </p:nvSpPr>
        <p:spPr bwMode="auto">
          <a:xfrm>
            <a:off x="527310" y="168628"/>
            <a:ext cx="7828702" cy="6536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 uri="{FAA26D3D-D897-4be2-8F04-BA451C77F1D7}">
              <ma14:placeholderFlag xmlns="" xmlns:ma14="http://schemas.microsoft.com/office/mac/drawingml/2011/main" val="1"/>
            </a:ext>
          </a:extLst>
        </p:spPr>
        <p:txBody>
          <a:bodyPr/>
          <a:lstStyle/>
          <a:p>
            <a:pPr lvl="0"/>
            <a:r>
              <a:rPr lang="en-US" altLang="zh-CN" dirty="0"/>
              <a:t>Click to edit Master title style</a:t>
            </a:r>
            <a:endParaRPr lang="zh-CN" altLang="en-US" dirty="0"/>
          </a:p>
        </p:txBody>
      </p:sp>
      <p:sp>
        <p:nvSpPr>
          <p:cNvPr id="3" name="Rectangle 68"/>
          <p:cNvSpPr>
            <a:spLocks noGrp="1" noChangeArrowheads="1"/>
          </p:cNvSpPr>
          <p:nvPr>
            <p:ph idx="1"/>
          </p:nvPr>
        </p:nvSpPr>
        <p:spPr bwMode="auto">
          <a:xfrm>
            <a:off x="453789" y="909640"/>
            <a:ext cx="7828701" cy="31456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 uri="{FAA26D3D-D897-4be2-8F04-BA451C77F1D7}">
              <ma14:placeholderFlag xmlns="" xmlns:ma14="http://schemas.microsoft.com/office/mac/drawingml/2011/main" val="1"/>
            </a:ext>
          </a:extLst>
        </p:spPr>
        <p:txBody>
          <a:bodyPr/>
          <a:lstStyle/>
          <a:p>
            <a:pPr lvl="0"/>
            <a:r>
              <a:rPr lang="en-US" altLang="zh-CN" noProof="0"/>
              <a:t>Click to edit Master text styles</a:t>
            </a:r>
            <a:endParaRPr lang="zh-CN" altLang="en-US" noProof="0"/>
          </a:p>
        </p:txBody>
      </p:sp>
    </p:spTree>
  </p:cSld>
  <p:clrMapOvr>
    <a:masterClrMapping/>
  </p:clrMapOvr>
  <p:transition advClick="0" advTm="8000">
    <p:fade thruBlk="1"/>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5"/>
            <a:ext cx="7632700" cy="559338"/>
          </a:xfr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55650" y="1089765"/>
            <a:ext cx="7624262" cy="346675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Click="0" advTm="8000">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2"/>
            <a:ext cx="7632700" cy="653653"/>
          </a:xfrm>
          <a:prstGeom prst="rect">
            <a:avLst/>
          </a:prstGeom>
        </p:spPr>
        <p:txBody>
          <a:bodyPr lIns="68562" tIns="34281" rIns="68562" bIns="34281"/>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lIns="68562" tIns="34281" rIns="68562" bIns="34281"/>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0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57056" y="1977630"/>
            <a:ext cx="5686135" cy="434578"/>
          </a:xfrm>
          <a:prstGeom prst="rect">
            <a:avLst/>
          </a:prstGeom>
        </p:spPr>
        <p:txBody>
          <a:bodyPr lIns="68552" tIns="34276" rIns="68552" bIns="34276"/>
          <a:lstStyle>
            <a:lvl1pPr>
              <a:defRPr baseline="0">
                <a:latin typeface="Arial" pitchFamily="34" charset="0"/>
                <a:ea typeface="黑体" pitchFamily="2" charset="-122"/>
              </a:defRPr>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548227" y="745376"/>
            <a:ext cx="8057750" cy="3824599"/>
          </a:xfrm>
          <a:prstGeom prst="rect">
            <a:avLst/>
          </a:prstGeom>
        </p:spPr>
        <p:txBody>
          <a:bodyPr lIns="68542" tIns="34271" rIns="68542" bIns="34271"/>
          <a:lstStyle>
            <a:lvl1pPr>
              <a:defRPr baseline="0">
                <a:latin typeface="Arial" pitchFamily="34" charset="0"/>
                <a:ea typeface="华文细黑" pitchFamily="2" charset="-122"/>
              </a:defRPr>
            </a:lvl1pPr>
            <a:lvl2pPr>
              <a:defRPr baseline="0">
                <a:latin typeface="Arial" pitchFamily="34" charset="0"/>
                <a:ea typeface="华文细黑" pitchFamily="2" charset="-122"/>
              </a:defRPr>
            </a:lvl2pPr>
            <a:lvl3pPr>
              <a:defRPr baseline="0">
                <a:latin typeface="Arial" pitchFamily="34" charset="0"/>
                <a:ea typeface="华文细黑" pitchFamily="2" charset="-122"/>
              </a:defRPr>
            </a:lvl3pPr>
            <a:lvl4pPr>
              <a:defRPr baseline="0">
                <a:latin typeface="Arial" pitchFamily="34" charset="0"/>
                <a:ea typeface="华文细黑" pitchFamily="2" charset="-122"/>
              </a:defRPr>
            </a:lvl4pPr>
            <a:lvl5pPr>
              <a:defRPr baseline="0">
                <a:latin typeface="Arial" pitchFamily="34" charset="0"/>
                <a:ea typeface="华文细黑" pitchFamily="2" charset="-122"/>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a:xfrm>
            <a:off x="6361113" y="4867276"/>
            <a:ext cx="2097087" cy="153888"/>
          </a:xfrm>
          <a:prstGeom prst="rect">
            <a:avLst/>
          </a:prstGeom>
        </p:spPr>
        <p:txBody>
          <a:bodyPr lIns="68552" tIns="34276" rIns="68552" bIns="34276"/>
          <a:lstStyle>
            <a:lvl1pPr>
              <a:defRPr/>
            </a:lvl1pPr>
          </a:lstStyle>
          <a:p>
            <a:r>
              <a:rPr lang="de-DE">
                <a:solidFill>
                  <a:srgbClr val="000000"/>
                </a:solidFill>
                <a:ea typeface="宋体" charset="-122"/>
              </a:rPr>
              <a:t>Page </a:t>
            </a:r>
            <a:fld id="{4780C888-D246-4D83-BA9A-935D9575F7D7}" type="slidenum">
              <a:rPr lang="de-DE">
                <a:solidFill>
                  <a:srgbClr val="000000"/>
                </a:solidFill>
                <a:ea typeface="宋体" charset="-122"/>
              </a:rPr>
              <a:pPr/>
              <a:t>‹#›</a:t>
            </a:fld>
            <a:endParaRPr lang="en-GB">
              <a:solidFill>
                <a:srgbClr val="000000"/>
              </a:solidFill>
              <a:ea typeface="宋体" charset="-122"/>
            </a:endParaRPr>
          </a:p>
        </p:txBody>
      </p:sp>
    </p:spTree>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_Custom Layou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162000"/>
            <a:ext cx="7632700" cy="432000"/>
          </a:xfrm>
        </p:spPr>
        <p:txBody>
          <a:bodyPr rIns="0" bIns="0"/>
          <a:lstStyle>
            <a:lvl1pPr>
              <a:defRPr sz="2800">
                <a:solidFill>
                  <a:srgbClr val="C00000"/>
                </a:solidFill>
                <a:latin typeface="+mj-ea"/>
                <a:ea typeface="+mj-ea"/>
              </a:defRPr>
            </a:lvl1pPr>
          </a:lstStyle>
          <a:p>
            <a:endParaRPr lang="en-US" dirty="0"/>
          </a:p>
        </p:txBody>
      </p:sp>
    </p:spTree>
  </p:cSld>
  <p:clrMapOvr>
    <a:overrideClrMapping bg1="lt1" tx1="dk1" bg2="lt2" tx2="dk2" accent1="accent1" accent2="accent2" accent3="accent3" accent4="accent4" accent5="accent5" accent6="accent6" hlink="hlink" folHlink="folHlink"/>
  </p:clrMapOvr>
  <p:transition advClick="0" advTm="8000">
    <p:fade thruBlk="1"/>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52465" y="322663"/>
            <a:ext cx="7745412" cy="653653"/>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52466" y="1231113"/>
            <a:ext cx="7929562" cy="3145631"/>
          </a:xfrm>
        </p:spPr>
        <p:txBody>
          <a:bodyPr/>
          <a:lstStyle/>
          <a:p>
            <a:pPr lvl="0"/>
            <a:endParaRPr lang="zh-CN" altLang="en-US" noProof="0" smtClean="0"/>
          </a:p>
        </p:txBody>
      </p:sp>
      <p:sp>
        <p:nvSpPr>
          <p:cNvPr id="4" name="Rectangle 5"/>
          <p:cNvSpPr>
            <a:spLocks noGrp="1" noChangeArrowheads="1"/>
          </p:cNvSpPr>
          <p:nvPr>
            <p:ph type="dt" sz="half" idx="10"/>
          </p:nvPr>
        </p:nvSpPr>
        <p:spPr>
          <a:xfrm>
            <a:off x="6361055" y="4866832"/>
            <a:ext cx="1118963" cy="154231"/>
          </a:xfrm>
          <a:prstGeom prst="rect">
            <a:avLst/>
          </a:prstGeom>
          <a:ln/>
        </p:spPr>
        <p:txBody>
          <a:bodyPr lIns="121935" tIns="60968" rIns="121935" bIns="60968"/>
          <a:lstStyle>
            <a:lvl1pPr>
              <a:defRPr/>
            </a:lvl1pPr>
          </a:lstStyle>
          <a:p>
            <a:r>
              <a:rPr lang="de-DE" altLang="zh-CN">
                <a:solidFill>
                  <a:srgbClr val="000000"/>
                </a:solidFill>
              </a:rPr>
              <a:t>Page </a:t>
            </a:r>
            <a:fld id="{74457C40-D65D-4DDE-BB1D-1748AA0FA551}" type="slidenum">
              <a:rPr lang="de-DE" altLang="zh-CN">
                <a:solidFill>
                  <a:srgbClr val="000000"/>
                </a:solidFill>
              </a:rPr>
              <a:pPr/>
              <a:t>‹#›</a:t>
            </a:fld>
            <a:endParaRPr lang="en-GB" altLang="zh-CN">
              <a:solidFill>
                <a:srgbClr val="000000"/>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66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Rectangle 19"/>
          <p:cNvSpPr>
            <a:spLocks noGrp="1" noChangeArrowheads="1"/>
          </p:cNvSpPr>
          <p:nvPr>
            <p:ph type="dt" sz="quarter" idx="10"/>
          </p:nvPr>
        </p:nvSpPr>
        <p:spPr>
          <a:xfrm>
            <a:off x="657055" y="359570"/>
            <a:ext cx="1218883" cy="159544"/>
          </a:xfrm>
          <a:prstGeom prst="rect">
            <a:avLst/>
          </a:prstGeom>
          <a:ln/>
        </p:spPr>
        <p:txBody>
          <a:bodyPr lIns="68562" tIns="34281" rIns="68562" bIns="34281"/>
          <a:lstStyle>
            <a:lvl1pPr>
              <a:defRPr/>
            </a:lvl1pPr>
          </a:lstStyle>
          <a:p>
            <a:pPr>
              <a:defRPr/>
            </a:pPr>
            <a:endParaRPr lang="en-US" altLang="zh-CN">
              <a:solidFill>
                <a:srgbClr val="000000"/>
              </a:solidFill>
              <a:ea typeface="宋体" charset="-122"/>
            </a:endParaRPr>
          </a:p>
        </p:txBody>
      </p:sp>
    </p:spTree>
    <p:extLst>
      <p:ext uri="{BB962C8B-B14F-4D97-AF65-F5344CB8AC3E}">
        <p14:creationId xmlns="" xmlns:p14="http://schemas.microsoft.com/office/powerpoint/2010/main" val="81866582"/>
      </p:ext>
    </p:extLst>
  </p:cSld>
  <p:clrMapOvr>
    <a:masterClrMapping/>
  </p:clrMapOvr>
  <p:transition advClick="0" advTm="8000"/>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360374" y="220434"/>
            <a:ext cx="8228012" cy="569119"/>
          </a:xfrm>
          <a:prstGeom prst="rect">
            <a:avLst/>
          </a:prstGeom>
        </p:spPr>
        <p:txBody>
          <a:bodyPr lIns="72494" tIns="36247" rIns="72494" bIns="36247"/>
          <a:lstStyle/>
          <a:p>
            <a:r>
              <a:rPr lang="zh-CN" altLang="en-US" smtClean="0"/>
              <a:t>单击此处编辑母版标题样式</a:t>
            </a:r>
            <a:endParaRPr lang="zh-CN" altLang="en-US"/>
          </a:p>
        </p:txBody>
      </p:sp>
      <p:sp>
        <p:nvSpPr>
          <p:cNvPr id="3" name="Rectangle 5"/>
          <p:cNvSpPr>
            <a:spLocks noGrp="1" noChangeArrowheads="1"/>
          </p:cNvSpPr>
          <p:nvPr>
            <p:ph type="dt" sz="half" idx="10"/>
          </p:nvPr>
        </p:nvSpPr>
        <p:spPr>
          <a:xfrm>
            <a:off x="6361115" y="4912557"/>
            <a:ext cx="2097087" cy="341710"/>
          </a:xfrm>
          <a:prstGeom prst="rect">
            <a:avLst/>
          </a:prstGeom>
          <a:ln/>
        </p:spPr>
        <p:txBody>
          <a:bodyPr lIns="72494" tIns="36247" rIns="72494" bIns="36247"/>
          <a:lstStyle>
            <a:lvl1pPr>
              <a:defRPr/>
            </a:lvl1pPr>
          </a:lstStyle>
          <a:p>
            <a:pPr>
              <a:defRPr/>
            </a:pPr>
            <a:r>
              <a:rPr lang="de-DE" altLang="zh-CN">
                <a:solidFill>
                  <a:srgbClr val="000000"/>
                </a:solidFill>
              </a:rPr>
              <a:t>Page </a:t>
            </a:r>
            <a:fld id="{C9F41B6F-17D6-4523-823E-BC26F609BFCA}" type="slidenum">
              <a:rPr lang="de-DE" altLang="zh-CN">
                <a:solidFill>
                  <a:srgbClr val="000000"/>
                </a:solidFill>
              </a:rPr>
              <a:pPr>
                <a:defRPr/>
              </a:pPr>
              <a:t>‹#›</a:t>
            </a:fld>
            <a:endParaRPr lang="en-GB" altLang="zh-CN">
              <a:solidFill>
                <a:srgbClr val="000000"/>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Rectangle 19"/>
          <p:cNvSpPr>
            <a:spLocks noGrp="1" noChangeArrowheads="1"/>
          </p:cNvSpPr>
          <p:nvPr>
            <p:ph type="dt" sz="quarter" idx="10"/>
          </p:nvPr>
        </p:nvSpPr>
        <p:spPr>
          <a:xfrm>
            <a:off x="657064" y="359571"/>
            <a:ext cx="1218883" cy="159544"/>
          </a:xfrm>
          <a:prstGeom prst="rect">
            <a:avLst/>
          </a:prstGeom>
          <a:ln/>
        </p:spPr>
        <p:txBody>
          <a:bodyPr lIns="68562" tIns="34281" rIns="68562" bIns="34281"/>
          <a:lstStyle>
            <a:lvl1pPr>
              <a:defRPr/>
            </a:lvl1pPr>
          </a:lstStyle>
          <a:p>
            <a:pPr>
              <a:defRPr/>
            </a:pPr>
            <a:endParaRPr lang="en-US" altLang="zh-CN">
              <a:solidFill>
                <a:srgbClr val="000000"/>
              </a:solidFill>
            </a:endParaRPr>
          </a:p>
        </p:txBody>
      </p:sp>
    </p:spTree>
    <p:extLst>
      <p:ext uri="{BB962C8B-B14F-4D97-AF65-F5344CB8AC3E}">
        <p14:creationId xmlns="" xmlns:p14="http://schemas.microsoft.com/office/powerpoint/2010/main" val="81866582"/>
      </p:ext>
    </p:extLst>
  </p:cSld>
  <p:clrMapOvr>
    <a:masterClrMapping/>
  </p:clrMapOvr>
  <p:transition advClick="0" advTm="8000"/>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04801" y="336963"/>
            <a:ext cx="8369300" cy="566343"/>
          </a:xfrm>
          <a:prstGeom prst="rect">
            <a:avLst/>
          </a:prstGeom>
        </p:spPr>
        <p:txBody>
          <a:bodyPr lIns="91434" tIns="45717" rIns="91434" bIns="45717"/>
          <a:lstStyle>
            <a:lvl1pPr>
              <a:defRPr sz="2400"/>
            </a:lvl1pPr>
          </a:lstStyle>
          <a:p>
            <a:r>
              <a:rPr lang="en-US" dirty="0" smtClean="0"/>
              <a:t>Click to edit Master title style</a:t>
            </a:r>
            <a:endParaRPr lang="en-US" dirty="0"/>
          </a:p>
        </p:txBody>
      </p:sp>
      <p:sp>
        <p:nvSpPr>
          <p:cNvPr id="4" name="Content Placeholder 3"/>
          <p:cNvSpPr>
            <a:spLocks noGrp="1"/>
          </p:cNvSpPr>
          <p:nvPr>
            <p:ph sz="quarter" idx="10"/>
          </p:nvPr>
        </p:nvSpPr>
        <p:spPr>
          <a:xfrm>
            <a:off x="304801" y="1023020"/>
            <a:ext cx="8369300" cy="3636826"/>
          </a:xfrm>
          <a:prstGeom prst="rect">
            <a:avLst/>
          </a:prstGeom>
        </p:spPr>
        <p:txBody>
          <a:bodyPr lIns="91434" tIns="45717" rIns="91434" bIns="45717"/>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707926475"/>
      </p:ext>
    </p:extLst>
  </p:cSld>
  <p:clrMapOvr>
    <a:masterClrMapping/>
  </p:clrMapOvr>
  <p:transition advClick="0"/>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p:spPr>
        <p:txBody>
          <a:bodyPr/>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52464" y="1231107"/>
            <a:ext cx="3887787" cy="314563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92652" y="1231107"/>
            <a:ext cx="3889375" cy="314563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 xmlns:p14="http://schemas.microsoft.com/office/powerpoint/2010/main" val="39890120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707926475"/>
      </p:ext>
    </p:extLst>
  </p:cSld>
  <p:clrMapOvr>
    <a:masterClrMapping/>
  </p:clrMapOvr>
  <p:transition advClick="0"/>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2" name="Rectangle 13"/>
          <p:cNvSpPr>
            <a:spLocks noGrp="1" noChangeArrowheads="1"/>
          </p:cNvSpPr>
          <p:nvPr>
            <p:ph type="title"/>
          </p:nvPr>
        </p:nvSpPr>
        <p:spPr bwMode="auto">
          <a:xfrm>
            <a:off x="527310" y="168629"/>
            <a:ext cx="7828702" cy="6536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 uri="{FAA26D3D-D897-4be2-8F04-BA451C77F1D7}">
              <ma14:placeholderFlag xmlns="" xmlns:ma14="http://schemas.microsoft.com/office/mac/drawingml/2011/main" val="1"/>
            </a:ext>
          </a:extLst>
        </p:spPr>
        <p:txBody>
          <a:bodyPr lIns="68562" tIns="34281" rIns="68562" bIns="34281"/>
          <a:lstStyle/>
          <a:p>
            <a:pPr lvl="0"/>
            <a:r>
              <a:rPr lang="en-US" altLang="zh-CN" dirty="0"/>
              <a:t>Click to edit Master title style</a:t>
            </a:r>
            <a:endParaRPr lang="zh-CN" altLang="en-US" dirty="0"/>
          </a:p>
        </p:txBody>
      </p:sp>
      <p:sp>
        <p:nvSpPr>
          <p:cNvPr id="3" name="Rectangle 68"/>
          <p:cNvSpPr>
            <a:spLocks noGrp="1" noChangeArrowheads="1"/>
          </p:cNvSpPr>
          <p:nvPr>
            <p:ph idx="1"/>
          </p:nvPr>
        </p:nvSpPr>
        <p:spPr bwMode="auto">
          <a:xfrm>
            <a:off x="453787" y="909639"/>
            <a:ext cx="7828702" cy="31456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 uri="{FAA26D3D-D897-4be2-8F04-BA451C77F1D7}">
              <ma14:placeholderFlag xmlns="" xmlns:ma14="http://schemas.microsoft.com/office/mac/drawingml/2011/main" val="1"/>
            </a:ext>
          </a:extLst>
        </p:spPr>
        <p:txBody>
          <a:bodyPr lIns="68562" tIns="34281" rIns="68562" bIns="34281"/>
          <a:lstStyle/>
          <a:p>
            <a:pPr lvl="0"/>
            <a:r>
              <a:rPr lang="en-US" altLang="zh-CN" noProof="0"/>
              <a:t>Click to edit Master text styles</a:t>
            </a:r>
            <a:endParaRPr lang="zh-CN" altLang="en-US" noProof="0"/>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1663" y="164311"/>
            <a:ext cx="8065274" cy="421481"/>
          </a:xfrm>
          <a:prstGeom prst="rect">
            <a:avLst/>
          </a:prstGeom>
        </p:spPr>
        <p:txBody>
          <a:bodyPr lIns="68562" tIns="34281" rIns="68562" bIns="34281"/>
          <a:lstStyle/>
          <a:p>
            <a:r>
              <a:rPr lang="zh-CN" altLang="en-US" smtClean="0"/>
              <a:t>单击此处编辑母版标题样式</a:t>
            </a:r>
            <a:endParaRPr lang="zh-CN" altLang="en-US"/>
          </a:p>
        </p:txBody>
      </p:sp>
      <p:sp>
        <p:nvSpPr>
          <p:cNvPr id="3" name="内容占位符 2"/>
          <p:cNvSpPr>
            <a:spLocks noGrp="1"/>
          </p:cNvSpPr>
          <p:nvPr>
            <p:ph idx="1"/>
          </p:nvPr>
        </p:nvSpPr>
        <p:spPr>
          <a:xfrm>
            <a:off x="621663" y="766426"/>
            <a:ext cx="8065274" cy="3828029"/>
          </a:xfrm>
          <a:prstGeom prst="rect">
            <a:avLst/>
          </a:prstGeom>
        </p:spPr>
        <p:txBody>
          <a:bodyPr lIns="68562" tIns="34281" rIns="68562" bIns="342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5929591" y="4800604"/>
            <a:ext cx="1056960" cy="826634"/>
          </a:xfrm>
          <a:prstGeom prst="rect">
            <a:avLst/>
          </a:prstGeom>
        </p:spPr>
        <p:txBody>
          <a:bodyPr lIns="68562" tIns="34281" rIns="68562" bIns="34281"/>
          <a:lstStyle>
            <a:lvl1pPr>
              <a:defRPr/>
            </a:lvl1pPr>
          </a:lstStyle>
          <a:p>
            <a:endParaRPr lang="de-DE">
              <a:solidFill>
                <a:srgbClr val="000000"/>
              </a:solidFill>
            </a:endParaRPr>
          </a:p>
          <a:p>
            <a:r>
              <a:rPr lang="de-DE">
                <a:solidFill>
                  <a:srgbClr val="000000"/>
                </a:solidFill>
              </a:rPr>
              <a:t>Page </a:t>
            </a:r>
            <a:fld id="{991B6B70-7F34-4A38-A1FF-009616B8406B}" type="slidenum">
              <a:rPr lang="de-DE">
                <a:solidFill>
                  <a:srgbClr val="000000"/>
                </a:solidFill>
              </a:rPr>
              <a:pPr/>
              <a:t>‹#›</a:t>
            </a:fld>
            <a:endParaRPr lang="en-GB" dirty="0">
              <a:solidFill>
                <a:srgbClr val="000000"/>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55650" y="972764"/>
            <a:ext cx="7596000" cy="36000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3" name="标题 2"/>
          <p:cNvSpPr>
            <a:spLocks noGrp="1"/>
          </p:cNvSpPr>
          <p:nvPr>
            <p:ph type="title"/>
          </p:nvPr>
        </p:nvSpPr>
        <p:spPr>
          <a:xfrm>
            <a:off x="76160" y="32661"/>
            <a:ext cx="6800032" cy="609601"/>
          </a:xfrm>
          <a:prstGeom prst="rect">
            <a:avLst/>
          </a:prstGeom>
        </p:spPr>
        <p:txBody>
          <a:bodyPr lIns="68533" tIns="34266" rIns="68533" bIns="34266" anchor="ctr"/>
          <a:lstStyle>
            <a:lvl1pPr algn="l">
              <a:defRPr sz="2700">
                <a:latin typeface="黑体" pitchFamily="2" charset="-122"/>
                <a:ea typeface="黑体" pitchFamily="2" charset="-122"/>
              </a:defRPr>
            </a:lvl1pPr>
          </a:lstStyle>
          <a:p>
            <a:r>
              <a:rPr lang="zh-CN" altLang="en-US" dirty="0" smtClean="0"/>
              <a:t>单击此处编辑母版标题样式</a:t>
            </a:r>
            <a:endParaRPr lang="zh-CN" altLang="en-US" dirty="0"/>
          </a:p>
        </p:txBody>
      </p:sp>
    </p:spTree>
    <p:extLst>
      <p:ext uri="{BB962C8B-B14F-4D97-AF65-F5344CB8AC3E}">
        <p14:creationId xmlns:p14="http://schemas.microsoft.com/office/powerpoint/2010/main" xmlns="" val="77060748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transition advClick="0" advTm="8000">
    <p:fade thruBlk="1"/>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85635" y="205978"/>
            <a:ext cx="8229838" cy="857250"/>
          </a:xfrm>
          <a:prstGeom prst="rect">
            <a:avLst/>
          </a:prstGeom>
        </p:spPr>
        <p:txBody>
          <a:bodyPr lIns="68562" tIns="34281" rIns="68562" bIns="34281"/>
          <a:lstStyle/>
          <a:p>
            <a:r>
              <a:rPr lang="zh-CN" altLang="en-US" smtClean="0"/>
              <a:t>单击此处编辑母版标题样式</a:t>
            </a:r>
            <a:endParaRPr lang="zh-CN" altLang="en-US"/>
          </a:p>
        </p:txBody>
      </p:sp>
      <p:sp>
        <p:nvSpPr>
          <p:cNvPr id="3" name="内容占位符 2"/>
          <p:cNvSpPr>
            <a:spLocks noGrp="1"/>
          </p:cNvSpPr>
          <p:nvPr>
            <p:ph idx="1"/>
          </p:nvPr>
        </p:nvSpPr>
        <p:spPr>
          <a:xfrm>
            <a:off x="585635" y="1200151"/>
            <a:ext cx="8229838" cy="3394472"/>
          </a:xfrm>
          <a:prstGeom prst="rect">
            <a:avLst/>
          </a:prstGeom>
        </p:spPr>
        <p:txBody>
          <a:bodyPr lIns="68562" tIns="34281" rIns="68562" bIns="342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80"/>
          <p:cNvSpPr>
            <a:spLocks noGrp="1" noChangeArrowheads="1"/>
          </p:cNvSpPr>
          <p:nvPr>
            <p:ph type="dt" sz="half" idx="10"/>
          </p:nvPr>
        </p:nvSpPr>
        <p:spPr>
          <a:xfrm>
            <a:off x="5931340" y="4801791"/>
            <a:ext cx="1057000" cy="826294"/>
          </a:xfrm>
          <a:prstGeom prst="rect">
            <a:avLst/>
          </a:prstGeom>
          <a:ln/>
        </p:spPr>
        <p:txBody>
          <a:bodyPr lIns="68562" tIns="34281" rIns="68562" bIns="34281"/>
          <a:lstStyle>
            <a:lvl1pPr>
              <a:defRPr/>
            </a:lvl1pPr>
          </a:lstStyle>
          <a:p>
            <a:pPr>
              <a:defRPr/>
            </a:pPr>
            <a:endParaRPr lang="de-DE" altLang="zh-CN">
              <a:solidFill>
                <a:srgbClr val="000000"/>
              </a:solidFill>
            </a:endParaRPr>
          </a:p>
          <a:p>
            <a:pPr>
              <a:defRPr/>
            </a:pPr>
            <a:r>
              <a:rPr lang="de-DE" altLang="zh-CN">
                <a:solidFill>
                  <a:srgbClr val="000000"/>
                </a:solidFill>
              </a:rPr>
              <a:t>Page </a:t>
            </a:r>
            <a:fld id="{8A03866A-6ACA-40DE-A45D-04A59D839E8A}" type="slidenum">
              <a:rPr lang="de-DE" altLang="zh-CN">
                <a:solidFill>
                  <a:srgbClr val="000000"/>
                </a:solidFill>
              </a:rPr>
              <a:pPr>
                <a:defRPr/>
              </a:pPr>
              <a:t>‹#›</a:t>
            </a:fld>
            <a:endParaRPr lang="en-GB" altLang="zh-CN">
              <a:solidFill>
                <a:srgbClr val="000000"/>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Rectangle 19"/>
          <p:cNvSpPr>
            <a:spLocks noGrp="1" noChangeArrowheads="1"/>
          </p:cNvSpPr>
          <p:nvPr>
            <p:ph type="dt" sz="quarter" idx="10"/>
          </p:nvPr>
        </p:nvSpPr>
        <p:spPr>
          <a:xfrm>
            <a:off x="657054" y="359569"/>
            <a:ext cx="1218883" cy="159544"/>
          </a:xfrm>
          <a:prstGeom prst="rect">
            <a:avLst/>
          </a:prstGeom>
          <a:ln/>
        </p:spPr>
        <p:txBody>
          <a:bodyPr lIns="68562" tIns="34281" rIns="68562" bIns="34281"/>
          <a:lstStyle>
            <a:lvl1pPr>
              <a:defRPr/>
            </a:lvl1pPr>
          </a:lstStyle>
          <a:p>
            <a:pPr>
              <a:defRPr/>
            </a:pPr>
            <a:endParaRPr lang="en-US" altLang="zh-CN">
              <a:solidFill>
                <a:srgbClr val="000000"/>
              </a:solidFill>
            </a:endParaRPr>
          </a:p>
        </p:txBody>
      </p:sp>
    </p:spTree>
    <p:extLst>
      <p:ext uri="{BB962C8B-B14F-4D97-AF65-F5344CB8AC3E}">
        <p14:creationId xmlns="" xmlns:p14="http://schemas.microsoft.com/office/powerpoint/2010/main" val="81866582"/>
      </p:ext>
    </p:extLst>
  </p:cSld>
  <p:clrMapOvr>
    <a:masterClrMapping/>
  </p:clrMapOvr>
  <p:transition advClick="0" advTm="8000"/>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585635" y="205978"/>
            <a:ext cx="8229838" cy="857250"/>
          </a:xfrm>
          <a:prstGeom prst="rect">
            <a:avLst/>
          </a:prstGeom>
        </p:spPr>
        <p:txBody>
          <a:bodyPr lIns="68562" tIns="34281" rIns="68562" bIns="34281"/>
          <a:lstStyle/>
          <a:p>
            <a:r>
              <a:rPr lang="zh-CN" altLang="en-US" smtClean="0"/>
              <a:t>单击此处编辑母版标题样式</a:t>
            </a:r>
            <a:endParaRPr lang="zh-CN" altLang="en-US"/>
          </a:p>
        </p:txBody>
      </p:sp>
      <p:sp>
        <p:nvSpPr>
          <p:cNvPr id="3" name="Rectangle 80"/>
          <p:cNvSpPr>
            <a:spLocks noGrp="1" noChangeArrowheads="1"/>
          </p:cNvSpPr>
          <p:nvPr>
            <p:ph type="dt" sz="half" idx="10"/>
          </p:nvPr>
        </p:nvSpPr>
        <p:spPr>
          <a:xfrm>
            <a:off x="5931340" y="4801792"/>
            <a:ext cx="1057000" cy="826294"/>
          </a:xfrm>
          <a:prstGeom prst="rect">
            <a:avLst/>
          </a:prstGeom>
          <a:ln/>
        </p:spPr>
        <p:txBody>
          <a:bodyPr lIns="68562" tIns="34281" rIns="68562" bIns="34281"/>
          <a:lstStyle>
            <a:lvl1pPr>
              <a:defRPr/>
            </a:lvl1pPr>
          </a:lstStyle>
          <a:p>
            <a:pPr>
              <a:defRPr/>
            </a:pPr>
            <a:endParaRPr lang="en-GB" dirty="0">
              <a:solidFill>
                <a:srgbClr val="000000"/>
              </a:solidFill>
            </a:endParaRPr>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6"/>
            <a:ext cx="7632700" cy="653653"/>
          </a:xfrm>
          <a:prstGeom prst="rect">
            <a:avLst/>
          </a:prstGeom>
        </p:spPr>
        <p:txBody>
          <a:bodyPr lIns="91388" tIns="45696" rIns="91388" bIns="45696"/>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lIns="91388" tIns="45696" rIns="91388" bIns="45696"/>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79636" y="265471"/>
            <a:ext cx="8229838" cy="708604"/>
          </a:xfrm>
          <a:prstGeom prst="rect">
            <a:avLst/>
          </a:prstGeom>
        </p:spPr>
        <p:txBody>
          <a:bodyPr lIns="68562" tIns="34281" rIns="68562" bIns="34281"/>
          <a:lstStyle/>
          <a:p>
            <a:r>
              <a:rPr lang="zh-CN" altLang="en-US" dirty="0" smtClean="0"/>
              <a:t>单击此处编辑母版标题样式</a:t>
            </a:r>
            <a:endParaRPr lang="zh-CN" altLang="en-US" dirty="0"/>
          </a:p>
        </p:txBody>
      </p:sp>
    </p:spTree>
  </p:cSld>
  <p:clrMapOvr>
    <a:masterClrMapping/>
  </p:clrMapOvr>
  <p:transition advClick="0" advTm="8000"/>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55650" y="972764"/>
            <a:ext cx="7596000" cy="36000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transition advClick="0" advTm="8000">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8" y="4843749"/>
            <a:ext cx="1109806" cy="299751"/>
          </a:xfrm>
          <a:prstGeom prst="rect">
            <a:avLst/>
          </a:prstGeom>
        </p:spPr>
        <p:txBody>
          <a:bodyPr lIns="61527" tIns="30764" rIns="61527" bIns="30764"/>
          <a:lstStyle>
            <a:lvl1pPr>
              <a:buClr>
                <a:srgbClr val="A2A2A2"/>
              </a:buClr>
              <a:buSzPct val="70000"/>
              <a:buFont typeface="Monotype Sorts" pitchFamily="2" charset="2"/>
              <a:buNone/>
              <a:defRPr sz="10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1" y="168484"/>
            <a:ext cx="7745412" cy="432047"/>
          </a:xfrm>
          <a:prstGeom prst="rect">
            <a:avLst/>
          </a:prstGeom>
        </p:spPr>
        <p:txBody>
          <a:bodyPr lIns="68562" tIns="34281" rIns="68562" bIns="34281"/>
          <a:lstStyle>
            <a:lvl1pPr>
              <a:defRPr sz="22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85635" y="205978"/>
            <a:ext cx="8229838" cy="857250"/>
          </a:xfrm>
          <a:prstGeom prst="rect">
            <a:avLst/>
          </a:prstGeom>
        </p:spPr>
        <p:txBody>
          <a:bodyPr lIns="68562" tIns="34281" rIns="68562" bIns="34281"/>
          <a:lstStyle/>
          <a:p>
            <a:r>
              <a:rPr lang="zh-CN" altLang="en-US" smtClean="0"/>
              <a:t>单击此处编辑母版标题样式</a:t>
            </a:r>
            <a:endParaRPr lang="zh-CN" altLang="en-US"/>
          </a:p>
        </p:txBody>
      </p:sp>
      <p:sp>
        <p:nvSpPr>
          <p:cNvPr id="3" name="内容占位符 2"/>
          <p:cNvSpPr>
            <a:spLocks noGrp="1"/>
          </p:cNvSpPr>
          <p:nvPr>
            <p:ph idx="1"/>
          </p:nvPr>
        </p:nvSpPr>
        <p:spPr>
          <a:xfrm>
            <a:off x="585635" y="1200151"/>
            <a:ext cx="8229838" cy="3394472"/>
          </a:xfrm>
          <a:prstGeom prst="rect">
            <a:avLst/>
          </a:prstGeom>
        </p:spPr>
        <p:txBody>
          <a:bodyPr lIns="68562" tIns="34281" rIns="68562" bIns="342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80"/>
          <p:cNvSpPr>
            <a:spLocks noGrp="1" noChangeArrowheads="1"/>
          </p:cNvSpPr>
          <p:nvPr>
            <p:ph type="dt" sz="half" idx="10"/>
          </p:nvPr>
        </p:nvSpPr>
        <p:spPr>
          <a:xfrm>
            <a:off x="5931340" y="4801791"/>
            <a:ext cx="1057000" cy="826294"/>
          </a:xfrm>
          <a:prstGeom prst="rect">
            <a:avLst/>
          </a:prstGeom>
          <a:ln/>
        </p:spPr>
        <p:txBody>
          <a:bodyPr lIns="68562" tIns="34281" rIns="68562" bIns="34281"/>
          <a:lstStyle>
            <a:lvl1pPr>
              <a:defRPr/>
            </a:lvl1pPr>
          </a:lstStyle>
          <a:p>
            <a:pPr>
              <a:defRPr/>
            </a:pPr>
            <a:endParaRPr lang="de-DE" altLang="zh-CN">
              <a:solidFill>
                <a:srgbClr val="000000"/>
              </a:solidFill>
            </a:endParaRPr>
          </a:p>
          <a:p>
            <a:pPr>
              <a:defRPr/>
            </a:pPr>
            <a:r>
              <a:rPr lang="de-DE" altLang="zh-CN">
                <a:solidFill>
                  <a:srgbClr val="000000"/>
                </a:solidFill>
              </a:rPr>
              <a:t>Page </a:t>
            </a:r>
            <a:fld id="{8A03866A-6ACA-40DE-A45D-04A59D839E8A}" type="slidenum">
              <a:rPr lang="de-DE" altLang="zh-CN">
                <a:solidFill>
                  <a:srgbClr val="000000"/>
                </a:solidFill>
              </a:rPr>
              <a:pPr>
                <a:defRPr/>
              </a:pPr>
              <a:t>‹#›</a:t>
            </a:fld>
            <a:endParaRPr lang="en-GB" altLang="zh-CN">
              <a:solidFill>
                <a:srgbClr val="000000"/>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Rectangle 19"/>
          <p:cNvSpPr>
            <a:spLocks noGrp="1" noChangeArrowheads="1"/>
          </p:cNvSpPr>
          <p:nvPr>
            <p:ph type="dt" sz="quarter" idx="10"/>
          </p:nvPr>
        </p:nvSpPr>
        <p:spPr>
          <a:xfrm>
            <a:off x="657054" y="359569"/>
            <a:ext cx="1218883" cy="159544"/>
          </a:xfrm>
          <a:prstGeom prst="rect">
            <a:avLst/>
          </a:prstGeom>
          <a:ln/>
        </p:spPr>
        <p:txBody>
          <a:bodyPr lIns="68562" tIns="34281" rIns="68562" bIns="34281"/>
          <a:lstStyle>
            <a:lvl1pPr>
              <a:defRPr/>
            </a:lvl1pPr>
          </a:lstStyle>
          <a:p>
            <a:pPr>
              <a:defRPr/>
            </a:pPr>
            <a:endParaRPr lang="en-US" altLang="zh-CN">
              <a:solidFill>
                <a:srgbClr val="000000"/>
              </a:solidFill>
            </a:endParaRPr>
          </a:p>
        </p:txBody>
      </p:sp>
    </p:spTree>
    <p:extLst>
      <p:ext uri="{BB962C8B-B14F-4D97-AF65-F5344CB8AC3E}">
        <p14:creationId xmlns="" xmlns:p14="http://schemas.microsoft.com/office/powerpoint/2010/main" val="81866582"/>
      </p:ext>
    </p:extLst>
  </p:cSld>
  <p:clrMapOvr>
    <a:masterClrMapping/>
  </p:clrMapOvr>
  <p:transition advClick="0" advTm="8000"/>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44011" y="338561"/>
            <a:ext cx="8492857" cy="559338"/>
          </a:xfrm>
          <a:prstGeom prst="rect">
            <a:avLst/>
          </a:prstGeom>
        </p:spPr>
        <p:txBody>
          <a:bodyPr/>
          <a:lstStyle>
            <a:lvl1pPr>
              <a:defRPr sz="3000"/>
            </a:lvl1pPr>
          </a:lstStyle>
          <a:p>
            <a:r>
              <a:rPr lang="en-US" dirty="0" smtClean="0"/>
              <a:t>Click to edit Master title style</a:t>
            </a:r>
            <a:endParaRPr lang="en-US" dirty="0"/>
          </a:p>
        </p:txBody>
      </p:sp>
      <p:sp>
        <p:nvSpPr>
          <p:cNvPr id="3" name="Content Placeholder 3"/>
          <p:cNvSpPr>
            <a:spLocks noGrp="1"/>
          </p:cNvSpPr>
          <p:nvPr>
            <p:ph sz="quarter" idx="10"/>
          </p:nvPr>
        </p:nvSpPr>
        <p:spPr>
          <a:xfrm>
            <a:off x="345989" y="1062680"/>
            <a:ext cx="8452021" cy="351008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585635" y="205978"/>
            <a:ext cx="8229838" cy="857250"/>
          </a:xfrm>
          <a:prstGeom prst="rect">
            <a:avLst/>
          </a:prstGeom>
        </p:spPr>
        <p:txBody>
          <a:bodyPr lIns="68562" tIns="34281" rIns="68562" bIns="34281"/>
          <a:lstStyle/>
          <a:p>
            <a:r>
              <a:rPr lang="zh-CN" altLang="en-US" smtClean="0"/>
              <a:t>单击此处编辑母版标题样式</a:t>
            </a:r>
            <a:endParaRPr lang="zh-CN" altLang="en-US"/>
          </a:p>
        </p:txBody>
      </p:sp>
      <p:sp>
        <p:nvSpPr>
          <p:cNvPr id="3" name="Rectangle 80"/>
          <p:cNvSpPr>
            <a:spLocks noGrp="1" noChangeArrowheads="1"/>
          </p:cNvSpPr>
          <p:nvPr>
            <p:ph type="dt" sz="half" idx="10"/>
          </p:nvPr>
        </p:nvSpPr>
        <p:spPr>
          <a:xfrm>
            <a:off x="5931340" y="4801792"/>
            <a:ext cx="1057000" cy="826294"/>
          </a:xfrm>
          <a:prstGeom prst="rect">
            <a:avLst/>
          </a:prstGeom>
          <a:ln/>
        </p:spPr>
        <p:txBody>
          <a:bodyPr lIns="68562" tIns="34281" rIns="68562" bIns="34281"/>
          <a:lstStyle>
            <a:lvl1pPr>
              <a:defRPr/>
            </a:lvl1pPr>
          </a:lstStyle>
          <a:p>
            <a:pPr>
              <a:defRPr/>
            </a:pPr>
            <a:endParaRPr lang="en-GB" dirty="0">
              <a:solidFill>
                <a:srgbClr val="000000"/>
              </a:solidFill>
            </a:endParaRPr>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6"/>
            <a:ext cx="7632700" cy="653653"/>
          </a:xfrm>
          <a:prstGeom prst="rect">
            <a:avLst/>
          </a:prstGeom>
        </p:spPr>
        <p:txBody>
          <a:bodyPr lIns="91388" tIns="45696" rIns="91388" bIns="45696"/>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lIns="91388" tIns="45696" rIns="91388" bIns="45696"/>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707926475"/>
      </p:ext>
    </p:extLst>
  </p:cSld>
  <p:clrMapOvr>
    <a:masterClrMapping/>
  </p:clrMapOvr>
  <p:transition advClick="0"/>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41318" y="228600"/>
            <a:ext cx="8478837" cy="444500"/>
          </a:xfrm>
          <a:prstGeom prst="rect">
            <a:avLst/>
          </a:prstGeom>
        </p:spPr>
        <p:txBody>
          <a:bodyPr/>
          <a:lstStyle>
            <a:lvl1pPr>
              <a:defRPr>
                <a:latin typeface="Arial" pitchFamily="34" charset="0"/>
                <a:cs typeface="Arial" pitchFamily="34" charset="0"/>
              </a:defRPr>
            </a:lvl1p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64324" y="166946"/>
            <a:ext cx="8449059" cy="337563"/>
          </a:xfrm>
          <a:prstGeom prst="rect">
            <a:avLst/>
          </a:prstGeom>
          <a:noFill/>
          <a:ln>
            <a:noFill/>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30020" rIns="60041" bIns="30020" numCol="1" anchor="t" anchorCtr="0" compatLnSpc="1">
            <a:prstTxWarp prst="textNoShape">
              <a:avLst/>
            </a:prstTxWarp>
            <a:spAutoFit/>
          </a:bodyPr>
          <a:lstStyle>
            <a:lvl1pPr>
              <a:defRPr lang="zh-CN" altLang="en-US" sz="1800" kern="1200" dirty="0">
                <a:latin typeface="微软雅黑" pitchFamily="34" charset="-122"/>
                <a:ea typeface="微软雅黑" pitchFamily="34" charset="-122"/>
                <a:cs typeface="Times New Roman" pitchFamily="18" charset="0"/>
              </a:defRPr>
            </a:lvl1pPr>
          </a:lstStyle>
          <a:p>
            <a:pPr lvl="0"/>
            <a:r>
              <a:rPr lang="zh-CN" altLang="en-US" dirty="0" smtClean="0"/>
              <a:t>单击此处编辑母版标题样式</a:t>
            </a:r>
            <a:endParaRPr lang="zh-CN" altLang="en-US" dirty="0"/>
          </a:p>
        </p:txBody>
      </p:sp>
    </p:spTree>
    <p:extLst>
      <p:ext uri="{BB962C8B-B14F-4D97-AF65-F5344CB8AC3E}">
        <p14:creationId xmlns="" xmlns:p14="http://schemas.microsoft.com/office/powerpoint/2010/main" val="1020041562"/>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wmf"/><Relationship Id="rId2" Type="http://schemas.openxmlformats.org/officeDocument/2006/relationships/slideLayout" Target="../slideLayouts/slideLayout2.xml"/><Relationship Id="rId16" Type="http://schemas.openxmlformats.org/officeDocument/2006/relationships/image" Target="../media/image3.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10.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image" Target="../media/image4.wmf"/><Relationship Id="rId2" Type="http://schemas.openxmlformats.org/officeDocument/2006/relationships/slideLayout" Target="../slideLayouts/slideLayout68.xml"/><Relationship Id="rId16" Type="http://schemas.openxmlformats.org/officeDocument/2006/relationships/image" Target="../media/image21.wmf"/><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7.wmf"/><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0.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image" Target="../media/image7.wmf"/><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image" Target="../media/image6.png"/><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image" Target="../media/image5.jpeg"/><Relationship Id="rId5" Type="http://schemas.openxmlformats.org/officeDocument/2006/relationships/slideLayout" Target="../slideLayouts/slideLayout83.xml"/><Relationship Id="rId10" Type="http://schemas.openxmlformats.org/officeDocument/2006/relationships/theme" Target="../theme/theme11.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image" Target="../media/image4.wmf"/></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theme" Target="../theme/theme12.xml"/><Relationship Id="rId3" Type="http://schemas.openxmlformats.org/officeDocument/2006/relationships/slideLayout" Target="../slideLayouts/slideLayout90.xml"/><Relationship Id="rId21" Type="http://schemas.openxmlformats.org/officeDocument/2006/relationships/image" Target="../media/image7.wmf"/><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image" Target="../media/image6.png"/><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10" Type="http://schemas.openxmlformats.org/officeDocument/2006/relationships/slideLayout" Target="../slideLayouts/slideLayout97.xml"/><Relationship Id="rId19" Type="http://schemas.openxmlformats.org/officeDocument/2006/relationships/image" Target="../media/image5.jpeg"/><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image" Target="../media/image4.w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image" Target="../media/image4.wmf"/><Relationship Id="rId5" Type="http://schemas.openxmlformats.org/officeDocument/2006/relationships/image" Target="../media/image7.wmf"/><Relationship Id="rId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4.wmf"/><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7.wmf"/><Relationship Id="rId5" Type="http://schemas.openxmlformats.org/officeDocument/2006/relationships/image" Target="../media/image6.png"/><Relationship Id="rId4" Type="http://schemas.openxmlformats.org/officeDocument/2006/relationships/image" Target="../media/image5.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4.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image" Target="../media/image10.png"/><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image" Target="../media/image9.png"/><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image" Target="../media/image7.wmf"/><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image" Target="../media/image6.png"/><Relationship Id="rId5" Type="http://schemas.openxmlformats.org/officeDocument/2006/relationships/slideLayout" Target="../slideLayouts/slideLayout42.xml"/><Relationship Id="rId10" Type="http://schemas.openxmlformats.org/officeDocument/2006/relationships/image" Target="../media/image17.wmf"/><Relationship Id="rId4" Type="http://schemas.openxmlformats.org/officeDocument/2006/relationships/slideLayout" Target="../slideLayouts/slideLayout41.xml"/><Relationship Id="rId9" Type="http://schemas.openxmlformats.org/officeDocument/2006/relationships/image" Target="../media/image16.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3" Type="http://schemas.openxmlformats.org/officeDocument/2006/relationships/slideLayout" Target="../slideLayouts/slideLayout47.xml"/><Relationship Id="rId21" Type="http://schemas.openxmlformats.org/officeDocument/2006/relationships/image" Target="../media/image19.png"/><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image" Target="../media/image18.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theme" Target="../theme/theme7.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theme" Target="../theme/theme9.xml"/><Relationship Id="rId1" Type="http://schemas.openxmlformats.org/officeDocument/2006/relationships/slideLayout" Target="../slideLayouts/slideLayout66.xml"/><Relationship Id="rId4" Type="http://schemas.openxmlformats.org/officeDocument/2006/relationships/image" Target="../media/image1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Picture 2" descr="E:\01 日常工作\10 多媒体\PPT内部汇报用模板\PPT封面03副本.jpg"/>
          <p:cNvPicPr>
            <a:picLocks noChangeAspect="1" noChangeArrowheads="1"/>
          </p:cNvPicPr>
          <p:nvPr userDrawn="1"/>
        </p:nvPicPr>
        <p:blipFill>
          <a:blip r:embed="rId14" cstate="email"/>
          <a:srcRect/>
          <a:stretch>
            <a:fillRect/>
          </a:stretch>
        </p:blipFill>
        <p:spPr bwMode="auto">
          <a:xfrm>
            <a:off x="0" y="0"/>
            <a:ext cx="9144000" cy="5143500"/>
          </a:xfrm>
          <a:prstGeom prst="rect">
            <a:avLst/>
          </a:prstGeom>
          <a:noFill/>
        </p:spPr>
      </p:pic>
      <p:sp>
        <p:nvSpPr>
          <p:cNvPr id="9" name="Rectangle 86"/>
          <p:cNvSpPr>
            <a:spLocks noChangeArrowheads="1"/>
          </p:cNvSpPr>
          <p:nvPr userDrawn="1"/>
        </p:nvSpPr>
        <p:spPr bwMode="auto">
          <a:xfrm>
            <a:off x="7801326" y="4145757"/>
            <a:ext cx="716570" cy="748904"/>
          </a:xfrm>
          <a:prstGeom prst="rect">
            <a:avLst/>
          </a:prstGeom>
          <a:solidFill>
            <a:schemeClr val="bg1"/>
          </a:solidFill>
          <a:ln>
            <a:noFill/>
          </a:ln>
          <a:effectLst/>
          <a:extLs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68562" tIns="34281" rIns="68562" bIns="34281" anchor="ctr"/>
          <a:lstStyle/>
          <a:p>
            <a:endParaRPr lang="zh-CN" altLang="en-US" dirty="0">
              <a:latin typeface="FrutigerNext LT Medium" pitchFamily="34" charset="0"/>
            </a:endParaRPr>
          </a:p>
        </p:txBody>
      </p:sp>
      <p:sp>
        <p:nvSpPr>
          <p:cNvPr id="11" name="Rectangle 8"/>
          <p:cNvSpPr>
            <a:spLocks noGrp="1" noChangeArrowheads="1"/>
          </p:cNvSpPr>
          <p:nvPr>
            <p:ph type="title"/>
          </p:nvPr>
        </p:nvSpPr>
        <p:spPr bwMode="auto">
          <a:xfrm>
            <a:off x="657055" y="1977630"/>
            <a:ext cx="5686135" cy="43457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34281" rIns="68562" bIns="34281" numCol="1" anchor="t" anchorCtr="0" compatLnSpc="1">
            <a:prstTxWarp prst="textNoShape">
              <a:avLst/>
            </a:prstTxWarp>
            <a:spAutoFit/>
          </a:bodyPr>
          <a:lstStyle/>
          <a:p>
            <a:pPr lvl="0"/>
            <a:r>
              <a:rPr lang="en-US" altLang="zh-CN" dirty="0" smtClean="0"/>
              <a:t>Click to edit Master title style</a:t>
            </a:r>
            <a:endParaRPr lang="zh-CN" altLang="en-US" dirty="0" smtClean="0"/>
          </a:p>
        </p:txBody>
      </p:sp>
      <p:pic>
        <p:nvPicPr>
          <p:cNvPr id="13" name="Picture 77" descr="Logo"/>
          <p:cNvPicPr>
            <a:picLocks noChangeAspect="1" noChangeArrowheads="1"/>
          </p:cNvPicPr>
          <p:nvPr userDrawn="1"/>
        </p:nvPicPr>
        <p:blipFill>
          <a:blip r:embed="rId15" cstate="email">
            <a:extLst>
              <a:ext uri="{28A0092B-C50C-407E-A947-70E740481C1C}">
                <a14:useLocalDpi xmlns:a14="http://schemas.microsoft.com/office/drawing/2010/main" xmlns="" val="0"/>
              </a:ext>
            </a:extLst>
          </a:blip>
          <a:srcRect/>
          <a:stretch>
            <a:fillRect/>
          </a:stretch>
        </p:blipFill>
        <p:spPr bwMode="auto">
          <a:xfrm>
            <a:off x="7794141" y="4034485"/>
            <a:ext cx="768834" cy="7673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2" descr="C:\Users\z00124665\Desktop\图形2.wmf"/>
          <p:cNvPicPr>
            <a:picLocks noChangeAspect="1" noChangeArrowheads="1"/>
          </p:cNvPicPr>
          <p:nvPr userDrawn="1"/>
        </p:nvPicPr>
        <p:blipFill>
          <a:blip r:embed="rId16" cstate="email"/>
          <a:srcRect/>
          <a:stretch>
            <a:fillRect/>
          </a:stretch>
        </p:blipFill>
        <p:spPr bwMode="auto">
          <a:xfrm>
            <a:off x="666769" y="4440721"/>
            <a:ext cx="2116626" cy="367370"/>
          </a:xfrm>
          <a:prstGeom prst="rect">
            <a:avLst/>
          </a:prstGeom>
          <a:noFill/>
        </p:spPr>
      </p:pic>
      <p:pic>
        <p:nvPicPr>
          <p:cNvPr id="8" name="Picture 2" descr="C:\Users\z00124665\Desktop\A BETTER WAY SOLUTIONS.wmf"/>
          <p:cNvPicPr>
            <a:picLocks noChangeAspect="1" noChangeArrowheads="1"/>
          </p:cNvPicPr>
          <p:nvPr userDrawn="1"/>
        </p:nvPicPr>
        <p:blipFill>
          <a:blip r:embed="rId17" cstate="email"/>
          <a:srcRect/>
          <a:stretch>
            <a:fillRect/>
          </a:stretch>
        </p:blipFill>
        <p:spPr bwMode="auto">
          <a:xfrm>
            <a:off x="660400" y="934345"/>
            <a:ext cx="4117340" cy="114657"/>
          </a:xfrm>
          <a:prstGeom prst="rect">
            <a:avLst/>
          </a:prstGeom>
          <a:noFill/>
        </p:spPr>
      </p:pic>
    </p:spTree>
  </p:cSld>
  <p:clrMap bg1="lt1" tx1="dk1" bg2="lt2" tx2="dk2" accent1="accent1" accent2="accent2" accent3="accent3" accent4="accent4" accent5="accent5" accent6="accent6" hlink="hlink" folHlink="folHlink"/>
  <p:sldLayoutIdLst>
    <p:sldLayoutId id="2147484109" r:id="rId1"/>
    <p:sldLayoutId id="2147484157" r:id="rId2"/>
    <p:sldLayoutId id="2147484158" r:id="rId3"/>
    <p:sldLayoutId id="2147484159" r:id="rId4"/>
    <p:sldLayoutId id="2147484161" r:id="rId5"/>
    <p:sldLayoutId id="2147484162" r:id="rId6"/>
    <p:sldLayoutId id="2147484163" r:id="rId7"/>
    <p:sldLayoutId id="2147484164" r:id="rId8"/>
    <p:sldLayoutId id="2147484165" r:id="rId9"/>
    <p:sldLayoutId id="2147484166" r:id="rId10"/>
    <p:sldLayoutId id="2147484167" r:id="rId11"/>
    <p:sldLayoutId id="2147484168" r:id="rId12"/>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bg1"/>
          </a:solidFill>
          <a:latin typeface="FrutigerNext LT Medium" pitchFamily="34" charset="0"/>
          <a:ea typeface="黑体" pitchFamily="49" charset="-122"/>
          <a:cs typeface="+mj-cs"/>
        </a:defRPr>
      </a:lvl1pPr>
      <a:lvl2pPr algn="l" rtl="0" eaLnBrk="0" fontAlgn="base" hangingPunct="0">
        <a:spcBef>
          <a:spcPct val="0"/>
        </a:spcBef>
        <a:spcAft>
          <a:spcPct val="0"/>
        </a:spcAft>
        <a:defRPr sz="3200" b="1">
          <a:solidFill>
            <a:schemeClr val="bg1"/>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3200" b="1">
          <a:solidFill>
            <a:schemeClr val="bg1"/>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3200" b="1">
          <a:solidFill>
            <a:schemeClr val="bg1"/>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3200" b="1">
          <a:solidFill>
            <a:schemeClr val="bg1"/>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spcBef>
          <a:spcPct val="20000"/>
        </a:spcBef>
        <a:spcAft>
          <a:spcPct val="0"/>
        </a:spcAft>
        <a:buClr>
          <a:srgbClr val="990000"/>
        </a:buClr>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Font typeface="FrutigerNext LT Medium" charset="0"/>
        <a:buChar char="»"/>
        <a:defRPr>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6" name="Rectangle 13"/>
          <p:cNvSpPr>
            <a:spLocks noGrp="1" noChangeArrowheads="1"/>
          </p:cNvSpPr>
          <p:nvPr>
            <p:ph type="title"/>
          </p:nvPr>
        </p:nvSpPr>
        <p:spPr bwMode="auto">
          <a:xfrm>
            <a:off x="539552" y="297918"/>
            <a:ext cx="8064896" cy="6536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40064" rIns="80129" bIns="40064" numCol="1" anchor="ctr" anchorCtr="0" compatLnSpc="1">
            <a:prstTxWarp prst="textNoShape">
              <a:avLst/>
            </a:prstTxWarp>
          </a:bodyPr>
          <a:lstStyle/>
          <a:p>
            <a:pPr lvl="0"/>
            <a:r>
              <a:rPr lang="zh-CN" altLang="en-US" dirty="0" smtClean="0"/>
              <a:t>单击此处编辑母版标题样式</a:t>
            </a:r>
          </a:p>
        </p:txBody>
      </p:sp>
      <p:sp>
        <p:nvSpPr>
          <p:cNvPr id="10248" name="Rectangle 68"/>
          <p:cNvSpPr>
            <a:spLocks noGrp="1" noChangeArrowheads="1"/>
          </p:cNvSpPr>
          <p:nvPr>
            <p:ph type="body" idx="1"/>
          </p:nvPr>
        </p:nvSpPr>
        <p:spPr bwMode="auto">
          <a:xfrm>
            <a:off x="539552" y="1059582"/>
            <a:ext cx="8064896" cy="361840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80142" tIns="40070" rIns="80142" bIns="40070" numCol="1" anchor="t" anchorCtr="0" compatLnSpc="1">
            <a:prstTxWarp prst="textNoShape">
              <a:avLst/>
            </a:prstTxWarp>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p>
        </p:txBody>
      </p:sp>
      <p:sp>
        <p:nvSpPr>
          <p:cNvPr id="10249" name="Rectangle 15"/>
          <p:cNvSpPr>
            <a:spLocks noChangeArrowheads="1"/>
          </p:cNvSpPr>
          <p:nvPr/>
        </p:nvSpPr>
        <p:spPr bwMode="auto">
          <a:xfrm>
            <a:off x="-1952625" y="519112"/>
            <a:ext cx="1844675" cy="5523168"/>
          </a:xfrm>
          <a:prstGeom prst="rect">
            <a:avLst/>
          </a:prstGeom>
          <a:noFill/>
          <a:ln>
            <a:noFill/>
          </a:ln>
          <a:effectLst/>
          <a:extLst>
            <a:ext uri="{909E8E84-426E-40DD-AFC4-6F175D3DCCD1}">
              <a14:hiddenFill xmlns="" xmlns:a14="http://schemas.microsoft.com/office/drawing/2010/main">
                <a:solidFill>
                  <a:srgbClr val="FFCC99"/>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marL="342900" indent="-342900" algn="r" eaLnBrk="0" hangingPunct="0">
              <a:lnSpc>
                <a:spcPct val="125000"/>
              </a:lnSpc>
              <a:spcBef>
                <a:spcPct val="20000"/>
              </a:spcBef>
              <a:buFont typeface="Arial" pitchFamily="34" charset="0"/>
              <a:buNone/>
            </a:pPr>
            <a:r>
              <a:rPr lang="zh-CN" altLang="en-US" sz="1100" dirty="0">
                <a:solidFill>
                  <a:srgbClr val="FFFFFF"/>
                </a:solidFill>
              </a:rPr>
              <a:t>英文标题</a:t>
            </a:r>
            <a:r>
              <a:rPr lang="en-US" altLang="zh-CN" sz="1100" dirty="0">
                <a:solidFill>
                  <a:srgbClr val="FFFFFF"/>
                </a:solidFill>
              </a:rPr>
              <a:t>:32-35pt  </a:t>
            </a:r>
            <a:endParaRPr lang="zh-CN" altLang="en-US"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颜色</a:t>
            </a:r>
            <a:r>
              <a:rPr lang="en-US" altLang="zh-CN" sz="1100" dirty="0">
                <a:solidFill>
                  <a:srgbClr val="FFFFFF"/>
                </a:solidFill>
              </a:rPr>
              <a:t>: R153 G0 B0</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内部使用字体 </a:t>
            </a:r>
            <a:r>
              <a:rPr lang="en-US" altLang="zh-CN" sz="1100" dirty="0">
                <a:solidFill>
                  <a:srgbClr val="FFFFFF"/>
                </a:solidFill>
              </a:rPr>
              <a:t>:</a:t>
            </a:r>
          </a:p>
          <a:p>
            <a:pPr marL="342900" indent="-342900" algn="r" eaLnBrk="0" hangingPunct="0">
              <a:lnSpc>
                <a:spcPct val="125000"/>
              </a:lnSpc>
              <a:spcBef>
                <a:spcPct val="20000"/>
              </a:spcBef>
              <a:buFont typeface="Arial" pitchFamily="34" charset="0"/>
              <a:buNone/>
            </a:pPr>
            <a:r>
              <a:rPr lang="en-US" altLang="zh-CN" sz="1100" dirty="0" err="1">
                <a:solidFill>
                  <a:srgbClr val="FFFFFF"/>
                </a:solidFill>
              </a:rPr>
              <a:t>FrutigerNext</a:t>
            </a:r>
            <a:r>
              <a:rPr lang="en-US" altLang="zh-CN" sz="1100" dirty="0">
                <a:solidFill>
                  <a:srgbClr val="FFFFFF"/>
                </a:solidFill>
              </a:rPr>
              <a:t> LT Medium</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外部使用字体 </a:t>
            </a:r>
            <a:r>
              <a:rPr lang="en-US" altLang="zh-CN" sz="1100" dirty="0">
                <a:solidFill>
                  <a:srgbClr val="FFFFFF"/>
                </a:solidFill>
              </a:rPr>
              <a:t>: Arial</a:t>
            </a:r>
          </a:p>
          <a:p>
            <a:pPr marL="342900" indent="-342900" algn="r" eaLnBrk="0" hangingPunct="0">
              <a:lnSpc>
                <a:spcPct val="75000"/>
              </a:lnSpc>
              <a:spcBef>
                <a:spcPct val="20000"/>
              </a:spcBef>
              <a:buFont typeface="Arial" pitchFamily="34" charset="0"/>
              <a:buNone/>
            </a:pPr>
            <a:endParaRPr lang="en-US" altLang="zh-CN"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中文标题</a:t>
            </a:r>
            <a:r>
              <a:rPr lang="en-US" altLang="zh-CN" sz="1100" dirty="0">
                <a:solidFill>
                  <a:srgbClr val="FFFFFF"/>
                </a:solidFill>
              </a:rPr>
              <a:t>:30-32pt  </a:t>
            </a:r>
            <a:endParaRPr lang="zh-CN" altLang="en-US"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颜色</a:t>
            </a:r>
            <a:r>
              <a:rPr lang="en-US" altLang="zh-CN" sz="1100" dirty="0">
                <a:solidFill>
                  <a:srgbClr val="FFFFFF"/>
                </a:solidFill>
              </a:rPr>
              <a:t>: R153 G0 B0</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字体</a:t>
            </a:r>
            <a:r>
              <a:rPr lang="en-US" altLang="zh-CN" sz="1100" dirty="0">
                <a:solidFill>
                  <a:srgbClr val="FFFFFF"/>
                </a:solidFill>
              </a:rPr>
              <a:t>:</a:t>
            </a:r>
            <a:r>
              <a:rPr lang="zh-CN" altLang="en-US" sz="1100" dirty="0">
                <a:solidFill>
                  <a:srgbClr val="FFFFFF"/>
                </a:solidFill>
              </a:rPr>
              <a:t>黑体</a:t>
            </a:r>
          </a:p>
          <a:p>
            <a:pPr marL="342900" indent="-342900" algn="r" eaLnBrk="0" hangingPunct="0">
              <a:lnSpc>
                <a:spcPct val="125000"/>
              </a:lnSpc>
              <a:spcBef>
                <a:spcPct val="20000"/>
              </a:spcBef>
              <a:buFont typeface="Arial" pitchFamily="34" charset="0"/>
              <a:buNone/>
            </a:pPr>
            <a:endParaRPr lang="zh-CN" altLang="en-US" sz="1100" dirty="0">
              <a:solidFill>
                <a:srgbClr val="FFFFFF"/>
              </a:solidFill>
            </a:endParaRPr>
          </a:p>
          <a:p>
            <a:pPr marL="342900" indent="-342900" algn="r" eaLnBrk="0" hangingPunct="0">
              <a:lnSpc>
                <a:spcPct val="125000"/>
              </a:lnSpc>
              <a:spcBef>
                <a:spcPct val="20000"/>
              </a:spcBef>
              <a:buFont typeface="Arial" pitchFamily="34" charset="0"/>
              <a:buNone/>
            </a:pPr>
            <a:endParaRPr lang="zh-CN" altLang="en-US" sz="1100" dirty="0">
              <a:solidFill>
                <a:srgbClr val="FFFFFF"/>
              </a:solidFill>
            </a:endParaRPr>
          </a:p>
          <a:p>
            <a:pPr marL="342900" indent="-342900" algn="r" eaLnBrk="0" hangingPunct="0">
              <a:lnSpc>
                <a:spcPct val="125000"/>
              </a:lnSpc>
              <a:spcBef>
                <a:spcPct val="20000"/>
              </a:spcBef>
              <a:buFont typeface="Arial" pitchFamily="34" charset="0"/>
              <a:buNone/>
            </a:pPr>
            <a:endParaRPr lang="zh-CN" altLang="en-US"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英文正文</a:t>
            </a:r>
            <a:r>
              <a:rPr lang="en-US" altLang="zh-CN" sz="1100" dirty="0">
                <a:solidFill>
                  <a:srgbClr val="FFFFFF"/>
                </a:solidFill>
              </a:rPr>
              <a:t>:20-22pt</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子目录 </a:t>
            </a:r>
            <a:r>
              <a:rPr lang="en-US" altLang="zh-CN" sz="1100" dirty="0">
                <a:solidFill>
                  <a:srgbClr val="FFFFFF"/>
                </a:solidFill>
              </a:rPr>
              <a:t>(2-5</a:t>
            </a:r>
            <a:r>
              <a:rPr lang="zh-CN" altLang="en-US" sz="1100" dirty="0">
                <a:solidFill>
                  <a:srgbClr val="FFFFFF"/>
                </a:solidFill>
              </a:rPr>
              <a:t>级</a:t>
            </a:r>
            <a:r>
              <a:rPr lang="en-US" altLang="zh-CN" sz="1100" dirty="0">
                <a:solidFill>
                  <a:srgbClr val="FFFFFF"/>
                </a:solidFill>
              </a:rPr>
              <a:t>) :18pt  </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颜色</a:t>
            </a:r>
            <a:r>
              <a:rPr lang="en-US" altLang="zh-CN" sz="1100" dirty="0">
                <a:solidFill>
                  <a:srgbClr val="FFFFFF"/>
                </a:solidFill>
              </a:rPr>
              <a:t>:</a:t>
            </a:r>
            <a:r>
              <a:rPr lang="zh-CN" altLang="en-US" sz="1100" dirty="0">
                <a:solidFill>
                  <a:srgbClr val="FFFFFF"/>
                </a:solidFill>
              </a:rPr>
              <a:t>黑色</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内部使用字体 </a:t>
            </a:r>
            <a:r>
              <a:rPr lang="en-US" altLang="zh-CN" sz="1100" dirty="0">
                <a:solidFill>
                  <a:srgbClr val="FFFFFF"/>
                </a:solidFill>
              </a:rPr>
              <a:t>:</a:t>
            </a:r>
          </a:p>
          <a:p>
            <a:pPr marL="342900" indent="-342900" algn="r" eaLnBrk="0" hangingPunct="0">
              <a:lnSpc>
                <a:spcPct val="125000"/>
              </a:lnSpc>
              <a:spcBef>
                <a:spcPct val="20000"/>
              </a:spcBef>
              <a:buFont typeface="Arial" pitchFamily="34" charset="0"/>
              <a:buNone/>
            </a:pPr>
            <a:r>
              <a:rPr lang="en-US" altLang="zh-CN" sz="1100" dirty="0" err="1">
                <a:solidFill>
                  <a:srgbClr val="FFFFFF"/>
                </a:solidFill>
              </a:rPr>
              <a:t>FrutigerNext</a:t>
            </a:r>
            <a:r>
              <a:rPr lang="en-US" altLang="zh-CN" sz="1100" dirty="0">
                <a:solidFill>
                  <a:srgbClr val="FFFFFF"/>
                </a:solidFill>
              </a:rPr>
              <a:t> LT Regular</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外部使用字体 </a:t>
            </a:r>
            <a:r>
              <a:rPr lang="en-US" altLang="zh-CN" sz="1100" dirty="0">
                <a:solidFill>
                  <a:srgbClr val="FFFFFF"/>
                </a:solidFill>
              </a:rPr>
              <a:t>: Arial</a:t>
            </a:r>
          </a:p>
          <a:p>
            <a:pPr marL="342900" indent="-342900" algn="r" eaLnBrk="0" hangingPunct="0">
              <a:lnSpc>
                <a:spcPct val="75000"/>
              </a:lnSpc>
              <a:spcBef>
                <a:spcPct val="20000"/>
              </a:spcBef>
              <a:buFont typeface="Arial" pitchFamily="34" charset="0"/>
              <a:buNone/>
            </a:pPr>
            <a:endParaRPr lang="en-US" altLang="zh-CN"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中文正文</a:t>
            </a:r>
            <a:r>
              <a:rPr lang="en-US" altLang="zh-CN" sz="1100" dirty="0">
                <a:solidFill>
                  <a:srgbClr val="FFFFFF"/>
                </a:solidFill>
              </a:rPr>
              <a:t>:18-20pt</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子目录</a:t>
            </a:r>
            <a:r>
              <a:rPr lang="en-US" altLang="zh-CN" sz="1100" dirty="0">
                <a:solidFill>
                  <a:srgbClr val="FFFFFF"/>
                </a:solidFill>
              </a:rPr>
              <a:t>(2-5</a:t>
            </a:r>
            <a:r>
              <a:rPr lang="zh-CN" altLang="en-US" sz="1100" dirty="0">
                <a:solidFill>
                  <a:srgbClr val="FFFFFF"/>
                </a:solidFill>
              </a:rPr>
              <a:t>级</a:t>
            </a:r>
            <a:r>
              <a:rPr lang="en-US" altLang="zh-CN" sz="1100" dirty="0">
                <a:solidFill>
                  <a:srgbClr val="FFFFFF"/>
                </a:solidFill>
              </a:rPr>
              <a:t>):18pt </a:t>
            </a:r>
            <a:endParaRPr lang="zh-CN" altLang="en-US"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颜色</a:t>
            </a:r>
            <a:r>
              <a:rPr lang="en-US" altLang="zh-CN" sz="1100" dirty="0">
                <a:solidFill>
                  <a:srgbClr val="FFFFFF"/>
                </a:solidFill>
              </a:rPr>
              <a:t>:</a:t>
            </a:r>
            <a:r>
              <a:rPr lang="zh-CN" altLang="en-US" sz="1100" dirty="0">
                <a:solidFill>
                  <a:srgbClr val="FFFFFF"/>
                </a:solidFill>
              </a:rPr>
              <a:t>黑色</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字体</a:t>
            </a:r>
            <a:r>
              <a:rPr lang="en-US" altLang="zh-CN" sz="1100" dirty="0">
                <a:solidFill>
                  <a:srgbClr val="FFFFFF"/>
                </a:solidFill>
              </a:rPr>
              <a:t>:</a:t>
            </a:r>
            <a:r>
              <a:rPr lang="zh-CN" altLang="en-US" sz="1100" dirty="0">
                <a:solidFill>
                  <a:srgbClr val="FFFFFF"/>
                </a:solidFill>
              </a:rPr>
              <a:t>细黑体</a:t>
            </a:r>
            <a:r>
              <a:rPr lang="zh-CN" altLang="en-US" sz="1100" b="1" dirty="0">
                <a:solidFill>
                  <a:srgbClr val="FFFFFF"/>
                </a:solidFill>
                <a:latin typeface="Arial" pitchFamily="34" charset="0"/>
                <a:ea typeface="华文细黑" pitchFamily="2" charset="-122"/>
              </a:rPr>
              <a:t> </a:t>
            </a:r>
          </a:p>
        </p:txBody>
      </p:sp>
      <p:grpSp>
        <p:nvGrpSpPr>
          <p:cNvPr id="2" name="Group 16"/>
          <p:cNvGrpSpPr>
            <a:grpSpLocks/>
          </p:cNvGrpSpPr>
          <p:nvPr/>
        </p:nvGrpSpPr>
        <p:grpSpPr bwMode="auto">
          <a:xfrm>
            <a:off x="9324976" y="2633663"/>
            <a:ext cx="919163" cy="2418159"/>
            <a:chOff x="5839" y="2251"/>
            <a:chExt cx="579" cy="2031"/>
          </a:xfrm>
        </p:grpSpPr>
        <p:sp>
          <p:nvSpPr>
            <p:cNvPr id="10253" name="Rectangle 17"/>
            <p:cNvSpPr>
              <a:spLocks noChangeArrowheads="1"/>
            </p:cNvSpPr>
            <p:nvPr userDrawn="1"/>
          </p:nvSpPr>
          <p:spPr bwMode="auto">
            <a:xfrm>
              <a:off x="5839" y="3104"/>
              <a:ext cx="579" cy="310"/>
            </a:xfrm>
            <a:prstGeom prst="rect">
              <a:avLst/>
            </a:prstGeom>
            <a:solidFill>
              <a:schemeClr val="bg1"/>
            </a:solidFill>
            <a:ln>
              <a:noFill/>
            </a:ln>
            <a:effectLst/>
            <a:extLs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1425" tIns="45712" rIns="91425" bIns="45712" anchor="ctr">
              <a:spAutoFit/>
            </a:bodyPr>
            <a:lstStyle/>
            <a:p>
              <a:endParaRPr lang="zh-CN" altLang="en-US">
                <a:solidFill>
                  <a:srgbClr val="000000"/>
                </a:solidFill>
              </a:endParaRPr>
            </a:p>
          </p:txBody>
        </p:sp>
        <p:grpSp>
          <p:nvGrpSpPr>
            <p:cNvPr id="3" name="Group 18"/>
            <p:cNvGrpSpPr>
              <a:grpSpLocks/>
            </p:cNvGrpSpPr>
            <p:nvPr userDrawn="1"/>
          </p:nvGrpSpPr>
          <p:grpSpPr bwMode="auto">
            <a:xfrm>
              <a:off x="5893" y="2387"/>
              <a:ext cx="466" cy="115"/>
              <a:chOff x="5893" y="2387"/>
              <a:chExt cx="466" cy="115"/>
            </a:xfrm>
          </p:grpSpPr>
          <p:sp>
            <p:nvSpPr>
              <p:cNvPr id="10315" name="Rectangle 19"/>
              <p:cNvSpPr>
                <a:spLocks noChangeArrowheads="1"/>
              </p:cNvSpPr>
              <p:nvPr userDrawn="1"/>
            </p:nvSpPr>
            <p:spPr bwMode="auto">
              <a:xfrm flipV="1">
                <a:off x="6010" y="2387"/>
                <a:ext cx="116" cy="115"/>
              </a:xfrm>
              <a:prstGeom prst="rect">
                <a:avLst/>
              </a:prstGeom>
              <a:solidFill>
                <a:srgbClr val="FFCC66"/>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16" name="Rectangle 20"/>
              <p:cNvSpPr>
                <a:spLocks noChangeArrowheads="1"/>
              </p:cNvSpPr>
              <p:nvPr userDrawn="1"/>
            </p:nvSpPr>
            <p:spPr bwMode="auto">
              <a:xfrm flipV="1">
                <a:off x="6126" y="2387"/>
                <a:ext cx="116" cy="115"/>
              </a:xfrm>
              <a:prstGeom prst="rect">
                <a:avLst/>
              </a:prstGeom>
              <a:solidFill>
                <a:srgbClr val="FF99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17" name="Rectangle 21"/>
              <p:cNvSpPr>
                <a:spLocks noChangeArrowheads="1"/>
              </p:cNvSpPr>
              <p:nvPr userDrawn="1"/>
            </p:nvSpPr>
            <p:spPr bwMode="auto">
              <a:xfrm flipV="1">
                <a:off x="6242" y="2387"/>
                <a:ext cx="117" cy="115"/>
              </a:xfrm>
              <a:prstGeom prst="rect">
                <a:avLst/>
              </a:prstGeom>
              <a:solidFill>
                <a:srgbClr val="99660A"/>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18" name="Rectangle 22"/>
              <p:cNvSpPr>
                <a:spLocks noChangeArrowheads="1"/>
              </p:cNvSpPr>
              <p:nvPr userDrawn="1"/>
            </p:nvSpPr>
            <p:spPr bwMode="auto">
              <a:xfrm flipV="1">
                <a:off x="5893" y="2387"/>
                <a:ext cx="117" cy="115"/>
              </a:xfrm>
              <a:prstGeom prst="rect">
                <a:avLst/>
              </a:prstGeom>
              <a:solidFill>
                <a:srgbClr val="FFCC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4" name="Group 23"/>
            <p:cNvGrpSpPr>
              <a:grpSpLocks/>
            </p:cNvGrpSpPr>
            <p:nvPr userDrawn="1"/>
          </p:nvGrpSpPr>
          <p:grpSpPr bwMode="auto">
            <a:xfrm>
              <a:off x="5893" y="2523"/>
              <a:ext cx="466" cy="115"/>
              <a:chOff x="5893" y="2523"/>
              <a:chExt cx="466" cy="115"/>
            </a:xfrm>
          </p:grpSpPr>
          <p:sp>
            <p:nvSpPr>
              <p:cNvPr id="10311" name="Rectangle 24"/>
              <p:cNvSpPr>
                <a:spLocks noChangeArrowheads="1"/>
              </p:cNvSpPr>
              <p:nvPr userDrawn="1"/>
            </p:nvSpPr>
            <p:spPr bwMode="auto">
              <a:xfrm flipV="1">
                <a:off x="6010" y="2523"/>
                <a:ext cx="116" cy="115"/>
              </a:xfrm>
              <a:prstGeom prst="rect">
                <a:avLst/>
              </a:prstGeom>
              <a:solidFill>
                <a:srgbClr val="99CC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12" name="Rectangle 25"/>
              <p:cNvSpPr>
                <a:spLocks noChangeArrowheads="1"/>
              </p:cNvSpPr>
              <p:nvPr userDrawn="1"/>
            </p:nvSpPr>
            <p:spPr bwMode="auto">
              <a:xfrm flipV="1">
                <a:off x="6126" y="2523"/>
                <a:ext cx="116" cy="115"/>
              </a:xfrm>
              <a:prstGeom prst="rect">
                <a:avLst/>
              </a:prstGeom>
              <a:solidFill>
                <a:srgbClr val="99CCCC"/>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13" name="Rectangle 26"/>
              <p:cNvSpPr>
                <a:spLocks noChangeArrowheads="1"/>
              </p:cNvSpPr>
              <p:nvPr userDrawn="1"/>
            </p:nvSpPr>
            <p:spPr bwMode="auto">
              <a:xfrm flipV="1">
                <a:off x="6242" y="2523"/>
                <a:ext cx="117" cy="115"/>
              </a:xfrm>
              <a:prstGeom prst="rect">
                <a:avLst/>
              </a:prstGeom>
              <a:solidFill>
                <a:srgbClr val="0099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14" name="Rectangle 27"/>
              <p:cNvSpPr>
                <a:spLocks noChangeArrowheads="1"/>
              </p:cNvSpPr>
              <p:nvPr userDrawn="1"/>
            </p:nvSpPr>
            <p:spPr bwMode="auto">
              <a:xfrm flipV="1">
                <a:off x="5893" y="2523"/>
                <a:ext cx="117" cy="115"/>
              </a:xfrm>
              <a:prstGeom prst="rect">
                <a:avLst/>
              </a:prstGeom>
              <a:solidFill>
                <a:srgbClr val="CCCC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5" name="Group 28"/>
            <p:cNvGrpSpPr>
              <a:grpSpLocks/>
            </p:cNvGrpSpPr>
            <p:nvPr userDrawn="1"/>
          </p:nvGrpSpPr>
          <p:grpSpPr bwMode="auto">
            <a:xfrm>
              <a:off x="5893" y="2659"/>
              <a:ext cx="466" cy="115"/>
              <a:chOff x="5893" y="2659"/>
              <a:chExt cx="466" cy="115"/>
            </a:xfrm>
          </p:grpSpPr>
          <p:sp>
            <p:nvSpPr>
              <p:cNvPr id="10307" name="Rectangle 29"/>
              <p:cNvSpPr>
                <a:spLocks noChangeArrowheads="1"/>
              </p:cNvSpPr>
              <p:nvPr userDrawn="1"/>
            </p:nvSpPr>
            <p:spPr bwMode="auto">
              <a:xfrm flipV="1">
                <a:off x="6010" y="2659"/>
                <a:ext cx="116" cy="115"/>
              </a:xfrm>
              <a:prstGeom prst="rect">
                <a:avLst/>
              </a:prstGeom>
              <a:solidFill>
                <a:srgbClr val="99CCCC"/>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08" name="Rectangle 30"/>
              <p:cNvSpPr>
                <a:spLocks noChangeArrowheads="1"/>
              </p:cNvSpPr>
              <p:nvPr userDrawn="1"/>
            </p:nvSpPr>
            <p:spPr bwMode="auto">
              <a:xfrm flipV="1">
                <a:off x="6126" y="2659"/>
                <a:ext cx="116" cy="115"/>
              </a:xfrm>
              <a:prstGeom prst="rect">
                <a:avLst/>
              </a:prstGeom>
              <a:solidFill>
                <a:srgbClr val="0099CC"/>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09" name="Rectangle 31"/>
              <p:cNvSpPr>
                <a:spLocks noChangeArrowheads="1"/>
              </p:cNvSpPr>
              <p:nvPr userDrawn="1"/>
            </p:nvSpPr>
            <p:spPr bwMode="auto">
              <a:xfrm flipV="1">
                <a:off x="6242" y="2659"/>
                <a:ext cx="117" cy="115"/>
              </a:xfrm>
              <a:prstGeom prst="rect">
                <a:avLst/>
              </a:prstGeom>
              <a:solidFill>
                <a:srgbClr val="0066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10" name="Rectangle 32"/>
              <p:cNvSpPr>
                <a:spLocks noChangeArrowheads="1"/>
              </p:cNvSpPr>
              <p:nvPr userDrawn="1"/>
            </p:nvSpPr>
            <p:spPr bwMode="auto">
              <a:xfrm flipV="1">
                <a:off x="5893" y="2659"/>
                <a:ext cx="117" cy="115"/>
              </a:xfrm>
              <a:prstGeom prst="rect">
                <a:avLst/>
              </a:prstGeom>
              <a:solidFill>
                <a:srgbClr val="CCFF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6" name="Group 33"/>
            <p:cNvGrpSpPr>
              <a:grpSpLocks/>
            </p:cNvGrpSpPr>
            <p:nvPr userDrawn="1"/>
          </p:nvGrpSpPr>
          <p:grpSpPr bwMode="auto">
            <a:xfrm>
              <a:off x="5893" y="2251"/>
              <a:ext cx="466" cy="119"/>
              <a:chOff x="5893" y="2251"/>
              <a:chExt cx="466" cy="119"/>
            </a:xfrm>
          </p:grpSpPr>
          <p:sp>
            <p:nvSpPr>
              <p:cNvPr id="10303" name="Rectangle 34"/>
              <p:cNvSpPr>
                <a:spLocks noChangeArrowheads="1"/>
              </p:cNvSpPr>
              <p:nvPr userDrawn="1"/>
            </p:nvSpPr>
            <p:spPr bwMode="auto">
              <a:xfrm flipV="1">
                <a:off x="6126" y="2251"/>
                <a:ext cx="116" cy="119"/>
              </a:xfrm>
              <a:prstGeom prst="rect">
                <a:avLst/>
              </a:prstGeom>
              <a:solidFill>
                <a:srgbClr val="FF99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04" name="Rectangle 35"/>
              <p:cNvSpPr>
                <a:spLocks noChangeArrowheads="1"/>
              </p:cNvSpPr>
              <p:nvPr userDrawn="1"/>
            </p:nvSpPr>
            <p:spPr bwMode="auto">
              <a:xfrm flipV="1">
                <a:off x="6242" y="2251"/>
                <a:ext cx="117" cy="119"/>
              </a:xfrm>
              <a:prstGeom prst="rect">
                <a:avLst/>
              </a:prstGeom>
              <a:solidFill>
                <a:srgbClr val="CCCCCC"/>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05" name="Rectangle 36"/>
              <p:cNvSpPr>
                <a:spLocks noChangeArrowheads="1"/>
              </p:cNvSpPr>
              <p:nvPr userDrawn="1"/>
            </p:nvSpPr>
            <p:spPr bwMode="auto">
              <a:xfrm flipV="1">
                <a:off x="5893" y="2251"/>
                <a:ext cx="117" cy="119"/>
              </a:xfrm>
              <a:prstGeom prst="rect">
                <a:avLst/>
              </a:prstGeom>
              <a:solidFill>
                <a:srgbClr val="99CC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06" name="Rectangle 37"/>
              <p:cNvSpPr>
                <a:spLocks noChangeArrowheads="1"/>
              </p:cNvSpPr>
              <p:nvPr userDrawn="1"/>
            </p:nvSpPr>
            <p:spPr bwMode="auto">
              <a:xfrm flipV="1">
                <a:off x="6010" y="2251"/>
                <a:ext cx="116" cy="119"/>
              </a:xfrm>
              <a:prstGeom prst="rect">
                <a:avLst/>
              </a:prstGeom>
              <a:solidFill>
                <a:srgbClr val="6699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7" name="Group 38"/>
            <p:cNvGrpSpPr>
              <a:grpSpLocks/>
            </p:cNvGrpSpPr>
            <p:nvPr userDrawn="1"/>
          </p:nvGrpSpPr>
          <p:grpSpPr bwMode="auto">
            <a:xfrm>
              <a:off x="5893" y="2886"/>
              <a:ext cx="466" cy="115"/>
              <a:chOff x="5893" y="2886"/>
              <a:chExt cx="466" cy="115"/>
            </a:xfrm>
          </p:grpSpPr>
          <p:sp>
            <p:nvSpPr>
              <p:cNvPr id="10299" name="Rectangle 39"/>
              <p:cNvSpPr>
                <a:spLocks noChangeArrowheads="1"/>
              </p:cNvSpPr>
              <p:nvPr userDrawn="1"/>
            </p:nvSpPr>
            <p:spPr bwMode="auto">
              <a:xfrm flipV="1">
                <a:off x="6010" y="2886"/>
                <a:ext cx="116" cy="115"/>
              </a:xfrm>
              <a:prstGeom prst="rect">
                <a:avLst/>
              </a:prstGeom>
              <a:solidFill>
                <a:srgbClr val="FF99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00" name="Rectangle 40"/>
              <p:cNvSpPr>
                <a:spLocks noChangeArrowheads="1"/>
              </p:cNvSpPr>
              <p:nvPr userDrawn="1"/>
            </p:nvSpPr>
            <p:spPr bwMode="auto">
              <a:xfrm flipV="1">
                <a:off x="6126" y="2886"/>
                <a:ext cx="116" cy="115"/>
              </a:xfrm>
              <a:prstGeom prst="rect">
                <a:avLst/>
              </a:prstGeom>
              <a:solidFill>
                <a:srgbClr val="FFCC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01" name="Rectangle 41"/>
              <p:cNvSpPr>
                <a:spLocks noChangeArrowheads="1"/>
              </p:cNvSpPr>
              <p:nvPr userDrawn="1"/>
            </p:nvSpPr>
            <p:spPr bwMode="auto">
              <a:xfrm flipV="1">
                <a:off x="6242" y="2886"/>
                <a:ext cx="117" cy="115"/>
              </a:xfrm>
              <a:prstGeom prst="rect">
                <a:avLst/>
              </a:prstGeom>
              <a:solidFill>
                <a:srgbClr val="FFCC66"/>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302" name="Rectangle 42"/>
              <p:cNvSpPr>
                <a:spLocks noChangeArrowheads="1"/>
              </p:cNvSpPr>
              <p:nvPr userDrawn="1"/>
            </p:nvSpPr>
            <p:spPr bwMode="auto">
              <a:xfrm flipV="1">
                <a:off x="5893" y="2886"/>
                <a:ext cx="117" cy="115"/>
              </a:xfrm>
              <a:prstGeom prst="rect">
                <a:avLst/>
              </a:prstGeom>
              <a:solidFill>
                <a:schemeClr val="tx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8" name="Group 43"/>
            <p:cNvGrpSpPr>
              <a:grpSpLocks/>
            </p:cNvGrpSpPr>
            <p:nvPr userDrawn="1"/>
          </p:nvGrpSpPr>
          <p:grpSpPr bwMode="auto">
            <a:xfrm>
              <a:off x="5893" y="3022"/>
              <a:ext cx="466" cy="115"/>
              <a:chOff x="5893" y="3022"/>
              <a:chExt cx="466" cy="115"/>
            </a:xfrm>
          </p:grpSpPr>
          <p:sp>
            <p:nvSpPr>
              <p:cNvPr id="10295" name="Rectangle 44"/>
              <p:cNvSpPr>
                <a:spLocks noChangeArrowheads="1"/>
              </p:cNvSpPr>
              <p:nvPr userDrawn="1"/>
            </p:nvSpPr>
            <p:spPr bwMode="auto">
              <a:xfrm flipV="1">
                <a:off x="6010" y="3022"/>
                <a:ext cx="116" cy="115"/>
              </a:xfrm>
              <a:prstGeom prst="rect">
                <a:avLst/>
              </a:prstGeom>
              <a:solidFill>
                <a:srgbClr val="0066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96" name="Rectangle 45"/>
              <p:cNvSpPr>
                <a:spLocks noChangeArrowheads="1"/>
              </p:cNvSpPr>
              <p:nvPr userDrawn="1"/>
            </p:nvSpPr>
            <p:spPr bwMode="auto">
              <a:xfrm flipV="1">
                <a:off x="6126" y="3022"/>
                <a:ext cx="116" cy="115"/>
              </a:xfrm>
              <a:prstGeom prst="rect">
                <a:avLst/>
              </a:prstGeom>
              <a:solidFill>
                <a:srgbClr val="99CC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97" name="Rectangle 46"/>
              <p:cNvSpPr>
                <a:spLocks noChangeArrowheads="1"/>
              </p:cNvSpPr>
              <p:nvPr userDrawn="1"/>
            </p:nvSpPr>
            <p:spPr bwMode="auto">
              <a:xfrm flipV="1">
                <a:off x="6242" y="3022"/>
                <a:ext cx="117" cy="115"/>
              </a:xfrm>
              <a:prstGeom prst="rect">
                <a:avLst/>
              </a:prstGeom>
              <a:solidFill>
                <a:srgbClr val="CCCC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98" name="Rectangle 47"/>
              <p:cNvSpPr>
                <a:spLocks noChangeArrowheads="1"/>
              </p:cNvSpPr>
              <p:nvPr userDrawn="1"/>
            </p:nvSpPr>
            <p:spPr bwMode="auto">
              <a:xfrm flipV="1">
                <a:off x="5893" y="3022"/>
                <a:ext cx="117" cy="115"/>
              </a:xfrm>
              <a:prstGeom prst="rect">
                <a:avLst/>
              </a:prstGeom>
              <a:solidFill>
                <a:srgbClr val="990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9" name="Group 48"/>
            <p:cNvGrpSpPr>
              <a:grpSpLocks/>
            </p:cNvGrpSpPr>
            <p:nvPr userDrawn="1"/>
          </p:nvGrpSpPr>
          <p:grpSpPr bwMode="auto">
            <a:xfrm>
              <a:off x="5893" y="3158"/>
              <a:ext cx="466" cy="115"/>
              <a:chOff x="5893" y="3158"/>
              <a:chExt cx="466" cy="115"/>
            </a:xfrm>
          </p:grpSpPr>
          <p:sp>
            <p:nvSpPr>
              <p:cNvPr id="10291" name="Rectangle 49"/>
              <p:cNvSpPr>
                <a:spLocks noChangeArrowheads="1"/>
              </p:cNvSpPr>
              <p:nvPr userDrawn="1"/>
            </p:nvSpPr>
            <p:spPr bwMode="auto">
              <a:xfrm flipV="1">
                <a:off x="6010" y="3158"/>
                <a:ext cx="116" cy="115"/>
              </a:xfrm>
              <a:prstGeom prst="rect">
                <a:avLst/>
              </a:prstGeom>
              <a:solidFill>
                <a:srgbClr val="0099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92" name="Rectangle 50"/>
              <p:cNvSpPr>
                <a:spLocks noChangeArrowheads="1"/>
              </p:cNvSpPr>
              <p:nvPr userDrawn="1"/>
            </p:nvSpPr>
            <p:spPr bwMode="auto">
              <a:xfrm flipV="1">
                <a:off x="6126" y="3158"/>
                <a:ext cx="116" cy="115"/>
              </a:xfrm>
              <a:prstGeom prst="rect">
                <a:avLst/>
              </a:prstGeom>
              <a:solidFill>
                <a:srgbClr val="CCFF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93" name="Rectangle 51"/>
              <p:cNvSpPr>
                <a:spLocks noChangeArrowheads="1"/>
              </p:cNvSpPr>
              <p:nvPr userDrawn="1"/>
            </p:nvSpPr>
            <p:spPr bwMode="auto">
              <a:xfrm flipV="1">
                <a:off x="6242" y="3158"/>
                <a:ext cx="117" cy="115"/>
              </a:xfrm>
              <a:prstGeom prst="rect">
                <a:avLst/>
              </a:prstGeom>
              <a:solidFill>
                <a:srgbClr val="99CCCC"/>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94" name="Rectangle 52"/>
              <p:cNvSpPr>
                <a:spLocks noChangeArrowheads="1"/>
              </p:cNvSpPr>
              <p:nvPr userDrawn="1"/>
            </p:nvSpPr>
            <p:spPr bwMode="auto">
              <a:xfrm flipV="1">
                <a:off x="5893" y="3158"/>
                <a:ext cx="117" cy="115"/>
              </a:xfrm>
              <a:prstGeom prst="rect">
                <a:avLst/>
              </a:prstGeom>
              <a:solidFill>
                <a:srgbClr val="990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10" name="Group 53"/>
            <p:cNvGrpSpPr>
              <a:grpSpLocks/>
            </p:cNvGrpSpPr>
            <p:nvPr userDrawn="1"/>
          </p:nvGrpSpPr>
          <p:grpSpPr bwMode="auto">
            <a:xfrm>
              <a:off x="5893" y="3385"/>
              <a:ext cx="466" cy="115"/>
              <a:chOff x="5893" y="3385"/>
              <a:chExt cx="466" cy="115"/>
            </a:xfrm>
          </p:grpSpPr>
          <p:sp>
            <p:nvSpPr>
              <p:cNvPr id="10287" name="Rectangle 54"/>
              <p:cNvSpPr>
                <a:spLocks noChangeArrowheads="1"/>
              </p:cNvSpPr>
              <p:nvPr userDrawn="1"/>
            </p:nvSpPr>
            <p:spPr bwMode="auto">
              <a:xfrm flipV="1">
                <a:off x="6010" y="3385"/>
                <a:ext cx="116" cy="115"/>
              </a:xfrm>
              <a:prstGeom prst="rect">
                <a:avLst/>
              </a:prstGeom>
              <a:solidFill>
                <a:srgbClr val="FF99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88" name="Rectangle 55"/>
              <p:cNvSpPr>
                <a:spLocks noChangeArrowheads="1"/>
              </p:cNvSpPr>
              <p:nvPr userDrawn="1"/>
            </p:nvSpPr>
            <p:spPr bwMode="auto">
              <a:xfrm flipV="1">
                <a:off x="6126" y="3385"/>
                <a:ext cx="116" cy="115"/>
              </a:xfrm>
              <a:prstGeom prst="rect">
                <a:avLst/>
              </a:prstGeom>
              <a:solidFill>
                <a:srgbClr val="FFCC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89" name="Rectangle 56"/>
              <p:cNvSpPr>
                <a:spLocks noChangeArrowheads="1"/>
              </p:cNvSpPr>
              <p:nvPr userDrawn="1"/>
            </p:nvSpPr>
            <p:spPr bwMode="auto">
              <a:xfrm flipV="1">
                <a:off x="6242" y="3385"/>
                <a:ext cx="117" cy="115"/>
              </a:xfrm>
              <a:prstGeom prst="rect">
                <a:avLst/>
              </a:prstGeom>
              <a:solidFill>
                <a:srgbClr val="FFCC66"/>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90" name="Rectangle 57"/>
              <p:cNvSpPr>
                <a:spLocks noChangeArrowheads="1"/>
              </p:cNvSpPr>
              <p:nvPr userDrawn="1"/>
            </p:nvSpPr>
            <p:spPr bwMode="auto">
              <a:xfrm flipV="1">
                <a:off x="5893" y="3385"/>
                <a:ext cx="117" cy="115"/>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11" name="Group 58"/>
            <p:cNvGrpSpPr>
              <a:grpSpLocks/>
            </p:cNvGrpSpPr>
            <p:nvPr userDrawn="1"/>
          </p:nvGrpSpPr>
          <p:grpSpPr bwMode="auto">
            <a:xfrm>
              <a:off x="5893" y="3521"/>
              <a:ext cx="466" cy="115"/>
              <a:chOff x="5893" y="3521"/>
              <a:chExt cx="466" cy="115"/>
            </a:xfrm>
          </p:grpSpPr>
          <p:sp>
            <p:nvSpPr>
              <p:cNvPr id="10283" name="Rectangle 59"/>
              <p:cNvSpPr>
                <a:spLocks noChangeArrowheads="1"/>
              </p:cNvSpPr>
              <p:nvPr userDrawn="1"/>
            </p:nvSpPr>
            <p:spPr bwMode="auto">
              <a:xfrm flipV="1">
                <a:off x="6010" y="3521"/>
                <a:ext cx="116" cy="115"/>
              </a:xfrm>
              <a:prstGeom prst="rect">
                <a:avLst/>
              </a:prstGeom>
              <a:solidFill>
                <a:srgbClr val="0066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84" name="Rectangle 60"/>
              <p:cNvSpPr>
                <a:spLocks noChangeArrowheads="1"/>
              </p:cNvSpPr>
              <p:nvPr userDrawn="1"/>
            </p:nvSpPr>
            <p:spPr bwMode="auto">
              <a:xfrm flipV="1">
                <a:off x="6126" y="3521"/>
                <a:ext cx="116" cy="115"/>
              </a:xfrm>
              <a:prstGeom prst="rect">
                <a:avLst/>
              </a:prstGeom>
              <a:solidFill>
                <a:srgbClr val="99CC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85" name="Rectangle 61"/>
              <p:cNvSpPr>
                <a:spLocks noChangeArrowheads="1"/>
              </p:cNvSpPr>
              <p:nvPr userDrawn="1"/>
            </p:nvSpPr>
            <p:spPr bwMode="auto">
              <a:xfrm flipV="1">
                <a:off x="6242" y="3521"/>
                <a:ext cx="117" cy="115"/>
              </a:xfrm>
              <a:prstGeom prst="rect">
                <a:avLst/>
              </a:prstGeom>
              <a:solidFill>
                <a:srgbClr val="CCCC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86" name="Rectangle 62"/>
              <p:cNvSpPr>
                <a:spLocks noChangeArrowheads="1"/>
              </p:cNvSpPr>
              <p:nvPr userDrawn="1"/>
            </p:nvSpPr>
            <p:spPr bwMode="auto">
              <a:xfrm flipV="1">
                <a:off x="5893" y="3521"/>
                <a:ext cx="117" cy="115"/>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12" name="Group 63"/>
            <p:cNvGrpSpPr>
              <a:grpSpLocks/>
            </p:cNvGrpSpPr>
            <p:nvPr userDrawn="1"/>
          </p:nvGrpSpPr>
          <p:grpSpPr bwMode="auto">
            <a:xfrm>
              <a:off x="5893" y="3657"/>
              <a:ext cx="466" cy="115"/>
              <a:chOff x="5893" y="3657"/>
              <a:chExt cx="466" cy="115"/>
            </a:xfrm>
          </p:grpSpPr>
          <p:sp>
            <p:nvSpPr>
              <p:cNvPr id="10279" name="Rectangle 64"/>
              <p:cNvSpPr>
                <a:spLocks noChangeArrowheads="1"/>
              </p:cNvSpPr>
              <p:nvPr userDrawn="1"/>
            </p:nvSpPr>
            <p:spPr bwMode="auto">
              <a:xfrm flipV="1">
                <a:off x="6010" y="3657"/>
                <a:ext cx="116" cy="115"/>
              </a:xfrm>
              <a:prstGeom prst="rect">
                <a:avLst/>
              </a:prstGeom>
              <a:solidFill>
                <a:srgbClr val="0099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80" name="Rectangle 65"/>
              <p:cNvSpPr>
                <a:spLocks noChangeArrowheads="1"/>
              </p:cNvSpPr>
              <p:nvPr userDrawn="1"/>
            </p:nvSpPr>
            <p:spPr bwMode="auto">
              <a:xfrm flipV="1">
                <a:off x="6126" y="3657"/>
                <a:ext cx="116" cy="115"/>
              </a:xfrm>
              <a:prstGeom prst="rect">
                <a:avLst/>
              </a:prstGeom>
              <a:solidFill>
                <a:srgbClr val="CCFF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81" name="Rectangle 66"/>
              <p:cNvSpPr>
                <a:spLocks noChangeArrowheads="1"/>
              </p:cNvSpPr>
              <p:nvPr userDrawn="1"/>
            </p:nvSpPr>
            <p:spPr bwMode="auto">
              <a:xfrm flipV="1">
                <a:off x="6242" y="3657"/>
                <a:ext cx="117" cy="115"/>
              </a:xfrm>
              <a:prstGeom prst="rect">
                <a:avLst/>
              </a:prstGeom>
              <a:solidFill>
                <a:srgbClr val="99CCCC"/>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82" name="Rectangle 67"/>
              <p:cNvSpPr>
                <a:spLocks noChangeArrowheads="1"/>
              </p:cNvSpPr>
              <p:nvPr userDrawn="1"/>
            </p:nvSpPr>
            <p:spPr bwMode="auto">
              <a:xfrm flipV="1">
                <a:off x="5893" y="3657"/>
                <a:ext cx="117" cy="115"/>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13" name="Group 68"/>
            <p:cNvGrpSpPr>
              <a:grpSpLocks/>
            </p:cNvGrpSpPr>
            <p:nvPr userDrawn="1"/>
          </p:nvGrpSpPr>
          <p:grpSpPr bwMode="auto">
            <a:xfrm>
              <a:off x="5893" y="3884"/>
              <a:ext cx="466" cy="115"/>
              <a:chOff x="5893" y="3884"/>
              <a:chExt cx="466" cy="115"/>
            </a:xfrm>
          </p:grpSpPr>
          <p:sp>
            <p:nvSpPr>
              <p:cNvPr id="10275" name="Rectangle 69"/>
              <p:cNvSpPr>
                <a:spLocks noChangeArrowheads="1"/>
              </p:cNvSpPr>
              <p:nvPr userDrawn="1"/>
            </p:nvSpPr>
            <p:spPr bwMode="auto">
              <a:xfrm flipV="1">
                <a:off x="6010" y="3884"/>
                <a:ext cx="116" cy="115"/>
              </a:xfrm>
              <a:prstGeom prst="rect">
                <a:avLst/>
              </a:prstGeom>
              <a:solidFill>
                <a:srgbClr val="FF99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76" name="Rectangle 70"/>
              <p:cNvSpPr>
                <a:spLocks noChangeArrowheads="1"/>
              </p:cNvSpPr>
              <p:nvPr userDrawn="1"/>
            </p:nvSpPr>
            <p:spPr bwMode="auto">
              <a:xfrm flipV="1">
                <a:off x="6126" y="3884"/>
                <a:ext cx="116" cy="115"/>
              </a:xfrm>
              <a:prstGeom prst="rect">
                <a:avLst/>
              </a:prstGeom>
              <a:solidFill>
                <a:srgbClr val="FFCC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77" name="Rectangle 71"/>
              <p:cNvSpPr>
                <a:spLocks noChangeArrowheads="1"/>
              </p:cNvSpPr>
              <p:nvPr userDrawn="1"/>
            </p:nvSpPr>
            <p:spPr bwMode="auto">
              <a:xfrm flipV="1">
                <a:off x="6242" y="3884"/>
                <a:ext cx="117" cy="115"/>
              </a:xfrm>
              <a:prstGeom prst="rect">
                <a:avLst/>
              </a:prstGeom>
              <a:solidFill>
                <a:srgbClr val="FFCC66"/>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78" name="Rectangle 72"/>
              <p:cNvSpPr>
                <a:spLocks noChangeArrowheads="1"/>
              </p:cNvSpPr>
              <p:nvPr userDrawn="1"/>
            </p:nvSpPr>
            <p:spPr bwMode="auto">
              <a:xfrm flipV="1">
                <a:off x="5893" y="3884"/>
                <a:ext cx="117" cy="115"/>
              </a:xfrm>
              <a:prstGeom prst="rect">
                <a:avLst/>
              </a:prstGeom>
              <a:solidFill>
                <a:schemeClr val="bg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14" name="Group 73"/>
            <p:cNvGrpSpPr>
              <a:grpSpLocks/>
            </p:cNvGrpSpPr>
            <p:nvPr userDrawn="1"/>
          </p:nvGrpSpPr>
          <p:grpSpPr bwMode="auto">
            <a:xfrm>
              <a:off x="5893" y="4026"/>
              <a:ext cx="466" cy="115"/>
              <a:chOff x="5893" y="4026"/>
              <a:chExt cx="466" cy="115"/>
            </a:xfrm>
          </p:grpSpPr>
          <p:sp>
            <p:nvSpPr>
              <p:cNvPr id="10271" name="Rectangle 74"/>
              <p:cNvSpPr>
                <a:spLocks noChangeArrowheads="1"/>
              </p:cNvSpPr>
              <p:nvPr userDrawn="1"/>
            </p:nvSpPr>
            <p:spPr bwMode="auto">
              <a:xfrm flipV="1">
                <a:off x="6010" y="4026"/>
                <a:ext cx="116" cy="115"/>
              </a:xfrm>
              <a:prstGeom prst="rect">
                <a:avLst/>
              </a:prstGeom>
              <a:solidFill>
                <a:srgbClr val="0066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72" name="Rectangle 75"/>
              <p:cNvSpPr>
                <a:spLocks noChangeArrowheads="1"/>
              </p:cNvSpPr>
              <p:nvPr userDrawn="1"/>
            </p:nvSpPr>
            <p:spPr bwMode="auto">
              <a:xfrm flipV="1">
                <a:off x="6126" y="4026"/>
                <a:ext cx="116" cy="115"/>
              </a:xfrm>
              <a:prstGeom prst="rect">
                <a:avLst/>
              </a:prstGeom>
              <a:solidFill>
                <a:srgbClr val="99CC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73" name="Rectangle 76"/>
              <p:cNvSpPr>
                <a:spLocks noChangeArrowheads="1"/>
              </p:cNvSpPr>
              <p:nvPr userDrawn="1"/>
            </p:nvSpPr>
            <p:spPr bwMode="auto">
              <a:xfrm flipV="1">
                <a:off x="6242" y="4026"/>
                <a:ext cx="117" cy="115"/>
              </a:xfrm>
              <a:prstGeom prst="rect">
                <a:avLst/>
              </a:prstGeom>
              <a:solidFill>
                <a:srgbClr val="CCCC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74" name="Rectangle 77"/>
              <p:cNvSpPr>
                <a:spLocks noChangeArrowheads="1"/>
              </p:cNvSpPr>
              <p:nvPr userDrawn="1"/>
            </p:nvSpPr>
            <p:spPr bwMode="auto">
              <a:xfrm flipV="1">
                <a:off x="5893" y="4026"/>
                <a:ext cx="117" cy="115"/>
              </a:xfrm>
              <a:prstGeom prst="rect">
                <a:avLst/>
              </a:prstGeom>
              <a:solidFill>
                <a:schemeClr val="bg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15" name="Group 78"/>
            <p:cNvGrpSpPr>
              <a:grpSpLocks/>
            </p:cNvGrpSpPr>
            <p:nvPr userDrawn="1"/>
          </p:nvGrpSpPr>
          <p:grpSpPr bwMode="auto">
            <a:xfrm>
              <a:off x="5893" y="4167"/>
              <a:ext cx="466" cy="115"/>
              <a:chOff x="5893" y="4167"/>
              <a:chExt cx="466" cy="115"/>
            </a:xfrm>
          </p:grpSpPr>
          <p:sp>
            <p:nvSpPr>
              <p:cNvPr id="10267" name="Rectangle 79"/>
              <p:cNvSpPr>
                <a:spLocks noChangeArrowheads="1"/>
              </p:cNvSpPr>
              <p:nvPr userDrawn="1"/>
            </p:nvSpPr>
            <p:spPr bwMode="auto">
              <a:xfrm flipV="1">
                <a:off x="6010" y="4167"/>
                <a:ext cx="116" cy="115"/>
              </a:xfrm>
              <a:prstGeom prst="rect">
                <a:avLst/>
              </a:prstGeom>
              <a:solidFill>
                <a:schemeClr val="hlink"/>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68" name="Rectangle 80"/>
              <p:cNvSpPr>
                <a:spLocks noChangeArrowheads="1"/>
              </p:cNvSpPr>
              <p:nvPr userDrawn="1"/>
            </p:nvSpPr>
            <p:spPr bwMode="auto">
              <a:xfrm flipV="1">
                <a:off x="6126" y="4167"/>
                <a:ext cx="116" cy="115"/>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69" name="Rectangle 81"/>
              <p:cNvSpPr>
                <a:spLocks noChangeArrowheads="1"/>
              </p:cNvSpPr>
              <p:nvPr userDrawn="1"/>
            </p:nvSpPr>
            <p:spPr bwMode="auto">
              <a:xfrm flipV="1">
                <a:off x="6242" y="4167"/>
                <a:ext cx="117" cy="115"/>
              </a:xfrm>
              <a:prstGeom prst="rect">
                <a:avLst/>
              </a:prstGeom>
              <a:solidFill>
                <a:schemeClr val="accent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70" name="Rectangle 82"/>
              <p:cNvSpPr>
                <a:spLocks noChangeArrowheads="1"/>
              </p:cNvSpPr>
              <p:nvPr userDrawn="1"/>
            </p:nvSpPr>
            <p:spPr bwMode="auto">
              <a:xfrm flipV="1">
                <a:off x="5893" y="4167"/>
                <a:ext cx="117" cy="115"/>
              </a:xfrm>
              <a:prstGeom prst="rect">
                <a:avLst/>
              </a:prstGeom>
              <a:solidFill>
                <a:schemeClr val="bg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sp>
        <p:nvSpPr>
          <p:cNvPr id="10251" name="Rectangle 83"/>
          <p:cNvSpPr>
            <a:spLocks noChangeArrowheads="1"/>
          </p:cNvSpPr>
          <p:nvPr/>
        </p:nvSpPr>
        <p:spPr bwMode="auto">
          <a:xfrm>
            <a:off x="9251951" y="1006078"/>
            <a:ext cx="1192213" cy="1739824"/>
          </a:xfrm>
          <a:prstGeom prst="rect">
            <a:avLst/>
          </a:prstGeom>
          <a:noFill/>
          <a:ln>
            <a:noFill/>
          </a:ln>
          <a:effectLst/>
          <a:extLst>
            <a:ext uri="{909E8E84-426E-40DD-AFC4-6F175D3DCCD1}">
              <a14:hiddenFill xmlns="" xmlns:a14="http://schemas.microsoft.com/office/drawing/2010/main">
                <a:solidFill>
                  <a:srgbClr val="FFCC99"/>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eaLnBrk="0" hangingPunct="0">
              <a:lnSpc>
                <a:spcPct val="120000"/>
              </a:lnSpc>
              <a:spcBef>
                <a:spcPct val="20000"/>
              </a:spcBef>
              <a:buFont typeface="Arial" pitchFamily="34" charset="0"/>
              <a:buNone/>
            </a:pPr>
            <a:r>
              <a:rPr lang="zh-CN" altLang="en-US" sz="1100">
                <a:solidFill>
                  <a:srgbClr val="FFFFFF"/>
                </a:solidFill>
              </a:rPr>
              <a:t>配色参考方案：</a:t>
            </a:r>
          </a:p>
          <a:p>
            <a:pPr eaLnBrk="0" hangingPunct="0">
              <a:lnSpc>
                <a:spcPct val="120000"/>
              </a:lnSpc>
              <a:spcBef>
                <a:spcPct val="20000"/>
              </a:spcBef>
              <a:buFont typeface="Arial" pitchFamily="34" charset="0"/>
              <a:buNone/>
            </a:pPr>
            <a:r>
              <a:rPr lang="zh-CN" altLang="en-US" sz="1100">
                <a:solidFill>
                  <a:srgbClr val="FFFFFF"/>
                </a:solidFill>
              </a:rPr>
              <a:t>建议同一页面内不超过四种颜色，以下是</a:t>
            </a:r>
            <a:r>
              <a:rPr lang="en-US" altLang="zh-CN" sz="1100">
                <a:solidFill>
                  <a:srgbClr val="FFFFFF"/>
                </a:solidFill>
              </a:rPr>
              <a:t>13</a:t>
            </a:r>
            <a:r>
              <a:rPr lang="zh-CN" altLang="en-US" sz="1100">
                <a:solidFill>
                  <a:srgbClr val="FFFFFF"/>
                </a:solidFill>
              </a:rPr>
              <a:t>组配色方案，同一页面内只选择一组使用。（仅供参考）</a:t>
            </a:r>
          </a:p>
        </p:txBody>
      </p:sp>
      <p:sp>
        <p:nvSpPr>
          <p:cNvPr id="10252" name="Rectangle 84"/>
          <p:cNvSpPr>
            <a:spLocks noChangeArrowheads="1"/>
          </p:cNvSpPr>
          <p:nvPr/>
        </p:nvSpPr>
        <p:spPr bwMode="auto">
          <a:xfrm>
            <a:off x="9251951" y="5954"/>
            <a:ext cx="1120775" cy="690306"/>
          </a:xfrm>
          <a:prstGeom prst="rect">
            <a:avLst/>
          </a:prstGeom>
          <a:noFill/>
          <a:ln>
            <a:noFill/>
          </a:ln>
          <a:effectLst/>
          <a:extLst>
            <a:ext uri="{909E8E84-426E-40DD-AFC4-6F175D3DCCD1}">
              <a14:hiddenFill xmlns="" xmlns:a14="http://schemas.microsoft.com/office/drawing/2010/main">
                <a:solidFill>
                  <a:srgbClr val="FFCC99"/>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a:lnSpc>
                <a:spcPct val="120000"/>
              </a:lnSpc>
              <a:buClr>
                <a:srgbClr val="777777"/>
              </a:buClr>
              <a:buSzPct val="60000"/>
              <a:buFont typeface="Wingdings" pitchFamily="2" charset="2"/>
              <a:buNone/>
            </a:pPr>
            <a:r>
              <a:rPr lang="zh-CN" altLang="en-US" sz="1100">
                <a:solidFill>
                  <a:srgbClr val="FFFFFF"/>
                </a:solidFill>
              </a:rPr>
              <a:t>客户或者合作伙伴的标志放在右上角</a:t>
            </a:r>
            <a:r>
              <a:rPr lang="en-US" altLang="zh-CN" sz="1100">
                <a:solidFill>
                  <a:srgbClr val="FFFFFF"/>
                </a:solidFill>
              </a:rPr>
              <a:t>.</a:t>
            </a:r>
            <a:endParaRPr lang="zh-CN" altLang="en-US" sz="1100">
              <a:solidFill>
                <a:srgbClr val="FFFFFF"/>
              </a:solidFill>
            </a:endParaRPr>
          </a:p>
        </p:txBody>
      </p:sp>
      <p:grpSp>
        <p:nvGrpSpPr>
          <p:cNvPr id="16" name="组合 79"/>
          <p:cNvGrpSpPr/>
          <p:nvPr userDrawn="1"/>
        </p:nvGrpSpPr>
        <p:grpSpPr>
          <a:xfrm>
            <a:off x="0" y="5070763"/>
            <a:ext cx="9144000" cy="72737"/>
            <a:chOff x="-7105650" y="3386138"/>
            <a:chExt cx="12195175" cy="104775"/>
          </a:xfrm>
        </p:grpSpPr>
        <p:sp>
          <p:nvSpPr>
            <p:cNvPr id="82" name="Freeform 11"/>
            <p:cNvSpPr>
              <a:spLocks/>
            </p:cNvSpPr>
            <p:nvPr userDrawn="1"/>
          </p:nvSpPr>
          <p:spPr bwMode="auto">
            <a:xfrm>
              <a:off x="2400300" y="3386138"/>
              <a:ext cx="2689225" cy="104775"/>
            </a:xfrm>
            <a:custGeom>
              <a:avLst/>
              <a:gdLst/>
              <a:ahLst/>
              <a:cxnLst>
                <a:cxn ang="0">
                  <a:pos x="1694" y="0"/>
                </a:cxn>
                <a:cxn ang="0">
                  <a:pos x="1694" y="66"/>
                </a:cxn>
                <a:cxn ang="0">
                  <a:pos x="132" y="66"/>
                </a:cxn>
                <a:cxn ang="0">
                  <a:pos x="62" y="66"/>
                </a:cxn>
                <a:cxn ang="0">
                  <a:pos x="50" y="66"/>
                </a:cxn>
                <a:cxn ang="0">
                  <a:pos x="0" y="66"/>
                </a:cxn>
                <a:cxn ang="0">
                  <a:pos x="0" y="66"/>
                </a:cxn>
                <a:cxn ang="0">
                  <a:pos x="4" y="52"/>
                </a:cxn>
                <a:cxn ang="0">
                  <a:pos x="8" y="34"/>
                </a:cxn>
                <a:cxn ang="0">
                  <a:pos x="8" y="34"/>
                </a:cxn>
                <a:cxn ang="0">
                  <a:pos x="16" y="16"/>
                </a:cxn>
                <a:cxn ang="0">
                  <a:pos x="24" y="0"/>
                </a:cxn>
                <a:cxn ang="0">
                  <a:pos x="62" y="0"/>
                </a:cxn>
                <a:cxn ang="0">
                  <a:pos x="62" y="0"/>
                </a:cxn>
                <a:cxn ang="0">
                  <a:pos x="132" y="0"/>
                </a:cxn>
                <a:cxn ang="0">
                  <a:pos x="132" y="0"/>
                </a:cxn>
                <a:cxn ang="0">
                  <a:pos x="1694" y="0"/>
                </a:cxn>
              </a:cxnLst>
              <a:rect l="0" t="0" r="r" b="b"/>
              <a:pathLst>
                <a:path w="1694" h="66">
                  <a:moveTo>
                    <a:pt x="1694" y="0"/>
                  </a:moveTo>
                  <a:lnTo>
                    <a:pt x="1694" y="66"/>
                  </a:lnTo>
                  <a:lnTo>
                    <a:pt x="132" y="66"/>
                  </a:lnTo>
                  <a:lnTo>
                    <a:pt x="62" y="66"/>
                  </a:lnTo>
                  <a:lnTo>
                    <a:pt x="50" y="66"/>
                  </a:lnTo>
                  <a:lnTo>
                    <a:pt x="0" y="66"/>
                  </a:lnTo>
                  <a:lnTo>
                    <a:pt x="0" y="66"/>
                  </a:lnTo>
                  <a:lnTo>
                    <a:pt x="4" y="52"/>
                  </a:lnTo>
                  <a:lnTo>
                    <a:pt x="8" y="34"/>
                  </a:lnTo>
                  <a:lnTo>
                    <a:pt x="8" y="34"/>
                  </a:lnTo>
                  <a:lnTo>
                    <a:pt x="16" y="16"/>
                  </a:lnTo>
                  <a:lnTo>
                    <a:pt x="24" y="0"/>
                  </a:lnTo>
                  <a:lnTo>
                    <a:pt x="62" y="0"/>
                  </a:lnTo>
                  <a:lnTo>
                    <a:pt x="62" y="0"/>
                  </a:lnTo>
                  <a:lnTo>
                    <a:pt x="132" y="0"/>
                  </a:lnTo>
                  <a:lnTo>
                    <a:pt x="132" y="0"/>
                  </a:lnTo>
                  <a:lnTo>
                    <a:pt x="1694" y="0"/>
                  </a:lnTo>
                  <a:close/>
                </a:path>
              </a:pathLst>
            </a:custGeom>
            <a:solidFill>
              <a:srgbClr val="CF000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83" name="Freeform 12"/>
            <p:cNvSpPr>
              <a:spLocks/>
            </p:cNvSpPr>
            <p:nvPr userDrawn="1"/>
          </p:nvSpPr>
          <p:spPr bwMode="auto">
            <a:xfrm>
              <a:off x="-7105650" y="3386138"/>
              <a:ext cx="9496425" cy="104775"/>
            </a:xfrm>
            <a:custGeom>
              <a:avLst/>
              <a:gdLst/>
              <a:ahLst/>
              <a:cxnLst>
                <a:cxn ang="0">
                  <a:pos x="0" y="0"/>
                </a:cxn>
                <a:cxn ang="0">
                  <a:pos x="5982" y="0"/>
                </a:cxn>
                <a:cxn ang="0">
                  <a:pos x="5982" y="0"/>
                </a:cxn>
                <a:cxn ang="0">
                  <a:pos x="5978" y="16"/>
                </a:cxn>
                <a:cxn ang="0">
                  <a:pos x="5972" y="32"/>
                </a:cxn>
                <a:cxn ang="0">
                  <a:pos x="5972" y="32"/>
                </a:cxn>
                <a:cxn ang="0">
                  <a:pos x="5956" y="66"/>
                </a:cxn>
                <a:cxn ang="0">
                  <a:pos x="0" y="66"/>
                </a:cxn>
                <a:cxn ang="0">
                  <a:pos x="0" y="0"/>
                </a:cxn>
              </a:cxnLst>
              <a:rect l="0" t="0" r="r" b="b"/>
              <a:pathLst>
                <a:path w="5982" h="66">
                  <a:moveTo>
                    <a:pt x="0" y="0"/>
                  </a:moveTo>
                  <a:lnTo>
                    <a:pt x="5982" y="0"/>
                  </a:lnTo>
                  <a:lnTo>
                    <a:pt x="5982" y="0"/>
                  </a:lnTo>
                  <a:lnTo>
                    <a:pt x="5978" y="16"/>
                  </a:lnTo>
                  <a:lnTo>
                    <a:pt x="5972" y="32"/>
                  </a:lnTo>
                  <a:lnTo>
                    <a:pt x="5972" y="32"/>
                  </a:lnTo>
                  <a:lnTo>
                    <a:pt x="5956" y="66"/>
                  </a:lnTo>
                  <a:lnTo>
                    <a:pt x="0" y="66"/>
                  </a:lnTo>
                  <a:lnTo>
                    <a:pt x="0" y="0"/>
                  </a:lnTo>
                  <a:close/>
                </a:path>
              </a:pathLst>
            </a:custGeom>
            <a:solidFill>
              <a:srgbClr val="C9CAC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grpSp>
      <p:sp>
        <p:nvSpPr>
          <p:cNvPr id="84" name="Rectangle 5"/>
          <p:cNvSpPr>
            <a:spLocks noChangeArrowheads="1"/>
          </p:cNvSpPr>
          <p:nvPr userDrawn="1"/>
        </p:nvSpPr>
        <p:spPr bwMode="auto">
          <a:xfrm>
            <a:off x="3547475" y="4892958"/>
            <a:ext cx="272055" cy="146957"/>
          </a:xfrm>
          <a:prstGeom prst="rect">
            <a:avLst/>
          </a:prstGeom>
          <a:noFill/>
          <a:ln w="9525">
            <a:noFill/>
            <a:miter lim="800000"/>
            <a:headEnd/>
            <a:tailEnd/>
          </a:ln>
        </p:spPr>
        <p:txBody>
          <a:bodyPr lIns="0" tIns="0" rIns="0" bIns="0"/>
          <a:lstStyle/>
          <a:p>
            <a:pPr eaLnBrk="0" hangingPunct="0">
              <a:lnSpc>
                <a:spcPct val="85000"/>
              </a:lnSpc>
              <a:defRPr/>
            </a:pPr>
            <a:fld id="{F350CB96-EF0E-44F1-90D2-2D2DCEB1810F}" type="slidenum">
              <a:rPr lang="de-DE" altLang="zh-CN" sz="1000" smtClean="0">
                <a:solidFill>
                  <a:srgbClr val="FFFFFF">
                    <a:lumMod val="65000"/>
                  </a:srgbClr>
                </a:solidFill>
                <a:latin typeface="FrutigerNext LT Medium"/>
                <a:ea typeface="华文细黑"/>
              </a:rPr>
              <a:pPr eaLnBrk="0" hangingPunct="0">
                <a:lnSpc>
                  <a:spcPct val="85000"/>
                </a:lnSpc>
                <a:defRPr/>
              </a:pPr>
              <a:t>‹#›</a:t>
            </a:fld>
            <a:endParaRPr lang="en-GB" altLang="zh-CN" sz="1000" dirty="0">
              <a:solidFill>
                <a:srgbClr val="FFFFFF">
                  <a:lumMod val="65000"/>
                </a:srgbClr>
              </a:solidFill>
              <a:latin typeface="FrutigerNext LT Medium"/>
              <a:ea typeface="华文细黑"/>
            </a:endParaRPr>
          </a:p>
        </p:txBody>
      </p:sp>
      <p:pic>
        <p:nvPicPr>
          <p:cNvPr id="85" name="Picture 2" descr="C:\Users\z00124665\Desktop\HW LOGO(横版）.png"/>
          <p:cNvPicPr>
            <a:picLocks noChangeAspect="1" noChangeArrowheads="1"/>
          </p:cNvPicPr>
          <p:nvPr userDrawn="1"/>
        </p:nvPicPr>
        <p:blipFill>
          <a:blip r:embed="rId14" cstate="email"/>
          <a:srcRect/>
          <a:stretch>
            <a:fillRect/>
          </a:stretch>
        </p:blipFill>
        <p:spPr bwMode="auto">
          <a:xfrm>
            <a:off x="7429500" y="4741772"/>
            <a:ext cx="1387061" cy="253406"/>
          </a:xfrm>
          <a:prstGeom prst="rect">
            <a:avLst/>
          </a:prstGeom>
          <a:noFill/>
        </p:spPr>
      </p:pic>
      <p:pic>
        <p:nvPicPr>
          <p:cNvPr id="86" name="Picture 2" descr="C:\Users\z00124665\Desktop\图形1.wmf"/>
          <p:cNvPicPr>
            <a:picLocks noChangeAspect="1" noChangeArrowheads="1"/>
          </p:cNvPicPr>
          <p:nvPr userDrawn="1"/>
        </p:nvPicPr>
        <p:blipFill>
          <a:blip r:embed="rId15" cstate="email"/>
          <a:srcRect/>
          <a:stretch>
            <a:fillRect/>
          </a:stretch>
        </p:blipFill>
        <p:spPr bwMode="auto">
          <a:xfrm>
            <a:off x="322263" y="4882026"/>
            <a:ext cx="3167062" cy="108187"/>
          </a:xfrm>
          <a:prstGeom prst="rect">
            <a:avLst/>
          </a:prstGeom>
          <a:noFill/>
        </p:spPr>
      </p:pic>
      <p:pic>
        <p:nvPicPr>
          <p:cNvPr id="87" name="Picture 14" descr="C:\Users\z00124665\Desktop\color bar [转换].wmf"/>
          <p:cNvPicPr>
            <a:picLocks noChangeAspect="1" noChangeArrowheads="1"/>
          </p:cNvPicPr>
          <p:nvPr userDrawn="1"/>
        </p:nvPicPr>
        <p:blipFill>
          <a:blip r:embed="rId16" cstate="email"/>
          <a:srcRect/>
          <a:stretch>
            <a:fillRect/>
          </a:stretch>
        </p:blipFill>
        <p:spPr bwMode="auto">
          <a:xfrm>
            <a:off x="1" y="5088732"/>
            <a:ext cx="9144001" cy="66080"/>
          </a:xfrm>
          <a:prstGeom prst="rect">
            <a:avLst/>
          </a:prstGeom>
          <a:noFill/>
        </p:spPr>
      </p:pic>
      <p:pic>
        <p:nvPicPr>
          <p:cNvPr id="88" name="Picture 2" descr="C:\Users\z00124665\Desktop\A BETTER WAY SOLUTIONS.wmf"/>
          <p:cNvPicPr>
            <a:picLocks noChangeAspect="1" noChangeArrowheads="1"/>
          </p:cNvPicPr>
          <p:nvPr userDrawn="1"/>
        </p:nvPicPr>
        <p:blipFill>
          <a:blip r:embed="rId17" cstate="email"/>
          <a:srcRect/>
          <a:stretch>
            <a:fillRect/>
          </a:stretch>
        </p:blipFill>
        <p:spPr bwMode="auto">
          <a:xfrm>
            <a:off x="5539740" y="132207"/>
            <a:ext cx="3281363" cy="68533"/>
          </a:xfrm>
          <a:prstGeom prst="rect">
            <a:avLst/>
          </a:prstGeom>
          <a:noFill/>
        </p:spPr>
      </p:pic>
    </p:spTree>
  </p:cSld>
  <p:clrMap bg1="lt1" tx1="dk1" bg2="lt2" tx2="dk2" accent1="accent1" accent2="accent2" accent3="accent3" accent4="accent4" accent5="accent5" accent6="accent6" hlink="hlink" folHlink="folHlink"/>
  <p:sldLayoutIdLst>
    <p:sldLayoutId id="2147484245" r:id="rId1"/>
    <p:sldLayoutId id="2147484246" r:id="rId2"/>
    <p:sldLayoutId id="2147484247" r:id="rId3"/>
    <p:sldLayoutId id="2147484248" r:id="rId4"/>
    <p:sldLayoutId id="2147484249" r:id="rId5"/>
    <p:sldLayoutId id="2147484250" r:id="rId6"/>
    <p:sldLayoutId id="2147484252" r:id="rId7"/>
    <p:sldLayoutId id="2147484253" r:id="rId8"/>
    <p:sldLayoutId id="2147484254" r:id="rId9"/>
    <p:sldLayoutId id="2147484255" r:id="rId10"/>
    <p:sldLayoutId id="2147484256" r:id="rId11"/>
    <p:sldLayoutId id="2147484257" r:id="rId12"/>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Arial" pitchFamily="34" charset="0"/>
          <a:ea typeface="黑体" pitchFamily="49" charset="-122"/>
          <a:cs typeface="Arial" pitchFamily="34" charset="0"/>
        </a:defRPr>
      </a:lvl1pPr>
      <a:lvl2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2pPr>
      <a:lvl3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3pPr>
      <a:lvl4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4pPr>
      <a:lvl5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a:solidFill>
            <a:schemeClr val="tx1"/>
          </a:solidFill>
          <a:latin typeface="+mn-lt"/>
          <a:ea typeface="黑体" pitchFamily="49" charset="-122"/>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mn-lt"/>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mn-lt"/>
          <a:ea typeface="+mn-ea"/>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 name="矩形 74"/>
          <p:cNvSpPr/>
          <p:nvPr userDrawn="1"/>
        </p:nvSpPr>
        <p:spPr bwMode="auto">
          <a:xfrm>
            <a:off x="0" y="0"/>
            <a:ext cx="9144000" cy="5143500"/>
          </a:xfrm>
          <a:prstGeom prst="rect">
            <a:avLst/>
          </a:prstGeom>
          <a:solidFill>
            <a:schemeClr val="bg1">
              <a:lumMod val="95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a typeface="宋体" charset="-122"/>
            </a:endParaRPr>
          </a:p>
        </p:txBody>
      </p:sp>
      <p:grpSp>
        <p:nvGrpSpPr>
          <p:cNvPr id="2" name="组合 13"/>
          <p:cNvGrpSpPr/>
          <p:nvPr userDrawn="1"/>
        </p:nvGrpSpPr>
        <p:grpSpPr>
          <a:xfrm>
            <a:off x="0" y="5087938"/>
            <a:ext cx="9144000" cy="55562"/>
            <a:chOff x="0" y="5087938"/>
            <a:chExt cx="9144000" cy="55562"/>
          </a:xfrm>
        </p:grpSpPr>
        <p:pic>
          <p:nvPicPr>
            <p:cNvPr id="13" name="Picture 2" descr="E:\01 日常工作\10 多媒体\PPT内部汇报用模板\红条.jpg"/>
            <p:cNvPicPr>
              <a:picLocks noChangeAspect="1" noChangeArrowheads="1"/>
            </p:cNvPicPr>
            <p:nvPr userDrawn="1"/>
          </p:nvPicPr>
          <p:blipFill>
            <a:blip r:embed="rId11" cstate="email"/>
            <a:srcRect/>
            <a:stretch>
              <a:fillRect/>
            </a:stretch>
          </p:blipFill>
          <p:spPr bwMode="auto">
            <a:xfrm>
              <a:off x="0" y="5087938"/>
              <a:ext cx="8616950" cy="55562"/>
            </a:xfrm>
            <a:prstGeom prst="rect">
              <a:avLst/>
            </a:prstGeom>
            <a:noFill/>
          </p:spPr>
        </p:pic>
        <p:pic>
          <p:nvPicPr>
            <p:cNvPr id="86" name="Picture 2" descr="E:\01 日常工作\10 多媒体\PPT内部汇报用模板\红条.jpg"/>
            <p:cNvPicPr>
              <a:picLocks noChangeAspect="1" noChangeArrowheads="1"/>
            </p:cNvPicPr>
            <p:nvPr userDrawn="1"/>
          </p:nvPicPr>
          <p:blipFill>
            <a:blip r:embed="rId11" cstate="email"/>
            <a:srcRect/>
            <a:stretch>
              <a:fillRect/>
            </a:stretch>
          </p:blipFill>
          <p:spPr bwMode="auto">
            <a:xfrm>
              <a:off x="527050" y="5087938"/>
              <a:ext cx="8616950" cy="55562"/>
            </a:xfrm>
            <a:prstGeom prst="rect">
              <a:avLst/>
            </a:prstGeom>
            <a:noFill/>
          </p:spPr>
        </p:pic>
      </p:grpSp>
      <p:pic>
        <p:nvPicPr>
          <p:cNvPr id="9" name="Picture 2" descr="C:\Users\z00124665\Desktop\HW LOGO(横版）.png"/>
          <p:cNvPicPr>
            <a:picLocks noChangeAspect="1" noChangeArrowheads="1"/>
          </p:cNvPicPr>
          <p:nvPr userDrawn="1"/>
        </p:nvPicPr>
        <p:blipFill>
          <a:blip r:embed="rId12" cstate="email"/>
          <a:srcRect/>
          <a:stretch>
            <a:fillRect/>
          </a:stretch>
        </p:blipFill>
        <p:spPr bwMode="auto">
          <a:xfrm>
            <a:off x="7566408" y="4687937"/>
            <a:ext cx="1250151" cy="304524"/>
          </a:xfrm>
          <a:prstGeom prst="rect">
            <a:avLst/>
          </a:prstGeom>
          <a:noFill/>
        </p:spPr>
      </p:pic>
      <p:sp>
        <p:nvSpPr>
          <p:cNvPr id="12" name="Rectangle 5"/>
          <p:cNvSpPr>
            <a:spLocks noChangeArrowheads="1"/>
          </p:cNvSpPr>
          <p:nvPr userDrawn="1"/>
        </p:nvSpPr>
        <p:spPr bwMode="auto">
          <a:xfrm>
            <a:off x="3040520" y="4875560"/>
            <a:ext cx="272055" cy="195943"/>
          </a:xfrm>
          <a:prstGeom prst="rect">
            <a:avLst/>
          </a:prstGeom>
          <a:noFill/>
          <a:ln w="9525">
            <a:noFill/>
            <a:miter lim="800000"/>
            <a:headEnd/>
            <a:tailEnd/>
          </a:ln>
        </p:spPr>
        <p:txBody>
          <a:bodyPr lIns="0" tIns="0" rIns="0" bIns="0"/>
          <a:lstStyle/>
          <a:p>
            <a:pPr eaLnBrk="0" hangingPunct="0">
              <a:lnSpc>
                <a:spcPct val="85000"/>
              </a:lnSpc>
              <a:defRPr/>
            </a:pPr>
            <a:fld id="{F350CB96-EF0E-44F1-90D2-2D2DCEB1810F}" type="slidenum">
              <a:rPr lang="de-DE" altLang="zh-CN" sz="900" smtClean="0">
                <a:solidFill>
                  <a:srgbClr val="FFFFFF">
                    <a:lumMod val="65000"/>
                  </a:srgbClr>
                </a:solidFill>
                <a:latin typeface="FrutigerNext LT Medium"/>
                <a:ea typeface="华文细黑"/>
              </a:rPr>
              <a:pPr eaLnBrk="0" hangingPunct="0">
                <a:lnSpc>
                  <a:spcPct val="85000"/>
                </a:lnSpc>
                <a:defRPr/>
              </a:pPr>
              <a:t>‹#›</a:t>
            </a:fld>
            <a:endParaRPr lang="en-GB" altLang="zh-CN" sz="900" dirty="0">
              <a:solidFill>
                <a:srgbClr val="FFFFFF">
                  <a:lumMod val="65000"/>
                </a:srgbClr>
              </a:solidFill>
              <a:latin typeface="FrutigerNext LT Medium"/>
              <a:ea typeface="华文细黑"/>
            </a:endParaRPr>
          </a:p>
        </p:txBody>
      </p:sp>
      <p:pic>
        <p:nvPicPr>
          <p:cNvPr id="10" name="Picture 2" descr="C:\Users\z00124665\Desktop\图形1.wmf"/>
          <p:cNvPicPr>
            <a:picLocks noChangeAspect="1" noChangeArrowheads="1"/>
          </p:cNvPicPr>
          <p:nvPr userDrawn="1"/>
        </p:nvPicPr>
        <p:blipFill>
          <a:blip r:embed="rId13" cstate="email"/>
          <a:srcRect/>
          <a:stretch>
            <a:fillRect/>
          </a:stretch>
        </p:blipFill>
        <p:spPr bwMode="auto">
          <a:xfrm>
            <a:off x="322263" y="4862196"/>
            <a:ext cx="2655887" cy="120967"/>
          </a:xfrm>
          <a:prstGeom prst="rect">
            <a:avLst/>
          </a:prstGeom>
          <a:noFill/>
        </p:spPr>
      </p:pic>
      <p:pic>
        <p:nvPicPr>
          <p:cNvPr id="11" name="Picture 2" descr="C:\Users\z00124665\Desktop\A BETTER WAY SOLUTIONS.wmf"/>
          <p:cNvPicPr>
            <a:picLocks noChangeAspect="1" noChangeArrowheads="1"/>
          </p:cNvPicPr>
          <p:nvPr userDrawn="1"/>
        </p:nvPicPr>
        <p:blipFill>
          <a:blip r:embed="rId14" cstate="email"/>
          <a:srcRect/>
          <a:stretch>
            <a:fillRect/>
          </a:stretch>
        </p:blipFill>
        <p:spPr bwMode="auto">
          <a:xfrm>
            <a:off x="5567363" y="177220"/>
            <a:ext cx="3270250" cy="91068"/>
          </a:xfrm>
          <a:prstGeom prst="rect">
            <a:avLst/>
          </a:prstGeom>
          <a:noFill/>
        </p:spPr>
      </p:pic>
    </p:spTree>
  </p:cSld>
  <p:clrMap bg1="lt1" tx1="dk1" bg2="lt2" tx2="dk2" accent1="accent1" accent2="accent2" accent3="accent3" accent4="accent4" accent5="accent5" accent6="accent6" hlink="hlink" folHlink="folHlink"/>
  <p:sldLayoutIdLst>
    <p:sldLayoutId id="2147484270" r:id="rId1"/>
    <p:sldLayoutId id="2147484271" r:id="rId2"/>
    <p:sldLayoutId id="2147484272" r:id="rId3"/>
    <p:sldLayoutId id="2147484273" r:id="rId4"/>
    <p:sldLayoutId id="2147484275" r:id="rId5"/>
    <p:sldLayoutId id="2147484276" r:id="rId6"/>
    <p:sldLayoutId id="2147484277" r:id="rId7"/>
    <p:sldLayoutId id="2147484278" r:id="rId8"/>
    <p:sldLayoutId id="2147484279" r:id="rId9"/>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b="1">
          <a:solidFill>
            <a:schemeClr val="tx1"/>
          </a:solidFill>
          <a:latin typeface="FrutigerNext LT Regular" pitchFamily="34" charset="0"/>
          <a:ea typeface="黑体" pitchFamily="49" charset="-122"/>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FrutigerNext LT Regular" pitchFamily="34" charset="0"/>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FrutigerNext LT Regular" pitchFamily="34" charset="0"/>
          <a:ea typeface="+mn-ea"/>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tx1"/>
          </a:solidFill>
          <a:latin typeface="FrutigerNext LT Regular" pitchFamily="34" charset="0"/>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 name="矩形 74"/>
          <p:cNvSpPr/>
          <p:nvPr userDrawn="1"/>
        </p:nvSpPr>
        <p:spPr bwMode="auto">
          <a:xfrm>
            <a:off x="0" y="0"/>
            <a:ext cx="9144000" cy="5143500"/>
          </a:xfrm>
          <a:prstGeom prst="rect">
            <a:avLst/>
          </a:prstGeom>
          <a:solidFill>
            <a:schemeClr val="bg1">
              <a:lumMod val="95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a typeface="宋体" charset="-122"/>
            </a:endParaRPr>
          </a:p>
        </p:txBody>
      </p:sp>
      <p:grpSp>
        <p:nvGrpSpPr>
          <p:cNvPr id="2" name="组合 13"/>
          <p:cNvGrpSpPr/>
          <p:nvPr userDrawn="1"/>
        </p:nvGrpSpPr>
        <p:grpSpPr>
          <a:xfrm>
            <a:off x="0" y="5087938"/>
            <a:ext cx="9144000" cy="55562"/>
            <a:chOff x="0" y="5087938"/>
            <a:chExt cx="9144000" cy="55562"/>
          </a:xfrm>
        </p:grpSpPr>
        <p:pic>
          <p:nvPicPr>
            <p:cNvPr id="13" name="Picture 2" descr="E:\01 日常工作\10 多媒体\PPT内部汇报用模板\红条.jpg"/>
            <p:cNvPicPr>
              <a:picLocks noChangeAspect="1" noChangeArrowheads="1"/>
            </p:cNvPicPr>
            <p:nvPr userDrawn="1"/>
          </p:nvPicPr>
          <p:blipFill>
            <a:blip r:embed="rId19" cstate="email"/>
            <a:srcRect/>
            <a:stretch>
              <a:fillRect/>
            </a:stretch>
          </p:blipFill>
          <p:spPr bwMode="auto">
            <a:xfrm>
              <a:off x="0" y="5087938"/>
              <a:ext cx="8616950" cy="55562"/>
            </a:xfrm>
            <a:prstGeom prst="rect">
              <a:avLst/>
            </a:prstGeom>
            <a:noFill/>
          </p:spPr>
        </p:pic>
        <p:pic>
          <p:nvPicPr>
            <p:cNvPr id="86" name="Picture 2" descr="E:\01 日常工作\10 多媒体\PPT内部汇报用模板\红条.jpg"/>
            <p:cNvPicPr>
              <a:picLocks noChangeAspect="1" noChangeArrowheads="1"/>
            </p:cNvPicPr>
            <p:nvPr userDrawn="1"/>
          </p:nvPicPr>
          <p:blipFill>
            <a:blip r:embed="rId19" cstate="email"/>
            <a:srcRect/>
            <a:stretch>
              <a:fillRect/>
            </a:stretch>
          </p:blipFill>
          <p:spPr bwMode="auto">
            <a:xfrm>
              <a:off x="527050" y="5087938"/>
              <a:ext cx="8616950" cy="55562"/>
            </a:xfrm>
            <a:prstGeom prst="rect">
              <a:avLst/>
            </a:prstGeom>
            <a:noFill/>
          </p:spPr>
        </p:pic>
      </p:grpSp>
      <p:pic>
        <p:nvPicPr>
          <p:cNvPr id="9" name="Picture 2" descr="C:\Users\z00124665\Desktop\HW LOGO(横版）.png"/>
          <p:cNvPicPr>
            <a:picLocks noChangeAspect="1" noChangeArrowheads="1"/>
          </p:cNvPicPr>
          <p:nvPr userDrawn="1"/>
        </p:nvPicPr>
        <p:blipFill>
          <a:blip r:embed="rId20" cstate="email"/>
          <a:srcRect/>
          <a:stretch>
            <a:fillRect/>
          </a:stretch>
        </p:blipFill>
        <p:spPr bwMode="auto">
          <a:xfrm>
            <a:off x="7566408" y="4687937"/>
            <a:ext cx="1250151" cy="304524"/>
          </a:xfrm>
          <a:prstGeom prst="rect">
            <a:avLst/>
          </a:prstGeom>
          <a:noFill/>
        </p:spPr>
      </p:pic>
      <p:sp>
        <p:nvSpPr>
          <p:cNvPr id="12" name="Rectangle 5"/>
          <p:cNvSpPr>
            <a:spLocks noChangeArrowheads="1"/>
          </p:cNvSpPr>
          <p:nvPr userDrawn="1"/>
        </p:nvSpPr>
        <p:spPr bwMode="auto">
          <a:xfrm>
            <a:off x="3040520" y="4875560"/>
            <a:ext cx="272055" cy="195943"/>
          </a:xfrm>
          <a:prstGeom prst="rect">
            <a:avLst/>
          </a:prstGeom>
          <a:noFill/>
          <a:ln w="9525">
            <a:noFill/>
            <a:miter lim="800000"/>
            <a:headEnd/>
            <a:tailEnd/>
          </a:ln>
        </p:spPr>
        <p:txBody>
          <a:bodyPr lIns="0" tIns="0" rIns="0" bIns="0"/>
          <a:lstStyle/>
          <a:p>
            <a:pPr eaLnBrk="0" hangingPunct="0">
              <a:lnSpc>
                <a:spcPct val="85000"/>
              </a:lnSpc>
              <a:defRPr/>
            </a:pPr>
            <a:fld id="{F350CB96-EF0E-44F1-90D2-2D2DCEB1810F}" type="slidenum">
              <a:rPr lang="de-DE" altLang="zh-CN" sz="900" smtClean="0">
                <a:solidFill>
                  <a:srgbClr val="FFFFFF">
                    <a:lumMod val="65000"/>
                  </a:srgbClr>
                </a:solidFill>
                <a:latin typeface="FrutigerNext LT Medium"/>
                <a:ea typeface="华文细黑"/>
              </a:rPr>
              <a:pPr eaLnBrk="0" hangingPunct="0">
                <a:lnSpc>
                  <a:spcPct val="85000"/>
                </a:lnSpc>
                <a:defRPr/>
              </a:pPr>
              <a:t>‹#›</a:t>
            </a:fld>
            <a:endParaRPr lang="en-GB" altLang="zh-CN" sz="900" dirty="0">
              <a:solidFill>
                <a:srgbClr val="FFFFFF">
                  <a:lumMod val="65000"/>
                </a:srgbClr>
              </a:solidFill>
              <a:latin typeface="FrutigerNext LT Medium"/>
              <a:ea typeface="华文细黑"/>
            </a:endParaRPr>
          </a:p>
        </p:txBody>
      </p:sp>
      <p:pic>
        <p:nvPicPr>
          <p:cNvPr id="10" name="Picture 2" descr="C:\Users\z00124665\Desktop\图形1.wmf"/>
          <p:cNvPicPr>
            <a:picLocks noChangeAspect="1" noChangeArrowheads="1"/>
          </p:cNvPicPr>
          <p:nvPr userDrawn="1"/>
        </p:nvPicPr>
        <p:blipFill>
          <a:blip r:embed="rId21" cstate="email"/>
          <a:srcRect/>
          <a:stretch>
            <a:fillRect/>
          </a:stretch>
        </p:blipFill>
        <p:spPr bwMode="auto">
          <a:xfrm>
            <a:off x="322263" y="4862196"/>
            <a:ext cx="2655887" cy="120967"/>
          </a:xfrm>
          <a:prstGeom prst="rect">
            <a:avLst/>
          </a:prstGeom>
          <a:noFill/>
        </p:spPr>
      </p:pic>
      <p:pic>
        <p:nvPicPr>
          <p:cNvPr id="11" name="Picture 2" descr="C:\Users\z00124665\Desktop\A BETTER WAY SOLUTIONS.wmf"/>
          <p:cNvPicPr>
            <a:picLocks noChangeAspect="1" noChangeArrowheads="1"/>
          </p:cNvPicPr>
          <p:nvPr userDrawn="1"/>
        </p:nvPicPr>
        <p:blipFill>
          <a:blip r:embed="rId22" cstate="email"/>
          <a:srcRect/>
          <a:stretch>
            <a:fillRect/>
          </a:stretch>
        </p:blipFill>
        <p:spPr bwMode="auto">
          <a:xfrm>
            <a:off x="5567363" y="177220"/>
            <a:ext cx="3270250" cy="91068"/>
          </a:xfrm>
          <a:prstGeom prst="rect">
            <a:avLst/>
          </a:prstGeom>
          <a:noFill/>
        </p:spPr>
      </p:pic>
    </p:spTree>
  </p:cSld>
  <p:clrMap bg1="lt1" tx1="dk1" bg2="lt2" tx2="dk2" accent1="accent1" accent2="accent2" accent3="accent3" accent4="accent4" accent5="accent5" accent6="accent6" hlink="hlink" folHlink="folHlink"/>
  <p:sldLayoutIdLst>
    <p:sldLayoutId id="2147484281" r:id="rId1"/>
    <p:sldLayoutId id="2147484282" r:id="rId2"/>
    <p:sldLayoutId id="2147484283" r:id="rId3"/>
    <p:sldLayoutId id="2147484284" r:id="rId4"/>
    <p:sldLayoutId id="2147484285" r:id="rId5"/>
    <p:sldLayoutId id="2147484286" r:id="rId6"/>
    <p:sldLayoutId id="2147484287" r:id="rId7"/>
    <p:sldLayoutId id="2147484288" r:id="rId8"/>
    <p:sldLayoutId id="2147484290" r:id="rId9"/>
    <p:sldLayoutId id="2147484293" r:id="rId10"/>
    <p:sldLayoutId id="2147484294" r:id="rId11"/>
    <p:sldLayoutId id="2147484296" r:id="rId12"/>
    <p:sldLayoutId id="2147484297" r:id="rId13"/>
    <p:sldLayoutId id="2147484299" r:id="rId14"/>
    <p:sldLayoutId id="2147484300" r:id="rId15"/>
    <p:sldLayoutId id="2147484301" r:id="rId16"/>
    <p:sldLayoutId id="2147484302" r:id="rId17"/>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b="1">
          <a:solidFill>
            <a:schemeClr val="tx1"/>
          </a:solidFill>
          <a:latin typeface="FrutigerNext LT Regular" pitchFamily="34" charset="0"/>
          <a:ea typeface="黑体" pitchFamily="49" charset="-122"/>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FrutigerNext LT Regular" pitchFamily="34" charset="0"/>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FrutigerNext LT Regular" pitchFamily="34" charset="0"/>
          <a:ea typeface="+mn-ea"/>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tx1"/>
          </a:solidFill>
          <a:latin typeface="FrutigerNext LT Regular" pitchFamily="34" charset="0"/>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矩形 2"/>
          <p:cNvSpPr/>
          <p:nvPr userDrawn="1"/>
        </p:nvSpPr>
        <p:spPr bwMode="auto">
          <a:xfrm>
            <a:off x="4762" y="0"/>
            <a:ext cx="9139238" cy="5143500"/>
          </a:xfrm>
          <a:prstGeom prst="rect">
            <a:avLst/>
          </a:prstGeom>
          <a:solidFill>
            <a:schemeClr val="bg1">
              <a:lumMod val="9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2" name="组合 3"/>
          <p:cNvGrpSpPr/>
          <p:nvPr userDrawn="1"/>
        </p:nvGrpSpPr>
        <p:grpSpPr>
          <a:xfrm>
            <a:off x="0" y="5087938"/>
            <a:ext cx="9144000" cy="55562"/>
            <a:chOff x="0" y="5087938"/>
            <a:chExt cx="9144000" cy="55562"/>
          </a:xfrm>
        </p:grpSpPr>
        <p:pic>
          <p:nvPicPr>
            <p:cNvPr id="5" name="Picture 2" descr="E:\01 日常工作\10 多媒体\PPT内部汇报用模板\红条.jpg"/>
            <p:cNvPicPr>
              <a:picLocks noChangeAspect="1" noChangeArrowheads="1"/>
            </p:cNvPicPr>
            <p:nvPr userDrawn="1"/>
          </p:nvPicPr>
          <p:blipFill>
            <a:blip r:embed="rId3" cstate="email"/>
            <a:srcRect/>
            <a:stretch>
              <a:fillRect/>
            </a:stretch>
          </p:blipFill>
          <p:spPr bwMode="auto">
            <a:xfrm>
              <a:off x="0" y="5087938"/>
              <a:ext cx="8616950" cy="55562"/>
            </a:xfrm>
            <a:prstGeom prst="rect">
              <a:avLst/>
            </a:prstGeom>
            <a:noFill/>
          </p:spPr>
        </p:pic>
        <p:pic>
          <p:nvPicPr>
            <p:cNvPr id="6" name="Picture 2" descr="E:\01 日常工作\10 多媒体\PPT内部汇报用模板\红条.jpg"/>
            <p:cNvPicPr>
              <a:picLocks noChangeAspect="1" noChangeArrowheads="1"/>
            </p:cNvPicPr>
            <p:nvPr userDrawn="1"/>
          </p:nvPicPr>
          <p:blipFill>
            <a:blip r:embed="rId3" cstate="email"/>
            <a:srcRect/>
            <a:stretch>
              <a:fillRect/>
            </a:stretch>
          </p:blipFill>
          <p:spPr bwMode="auto">
            <a:xfrm>
              <a:off x="527050" y="5087938"/>
              <a:ext cx="8616950" cy="55562"/>
            </a:xfrm>
            <a:prstGeom prst="rect">
              <a:avLst/>
            </a:prstGeom>
            <a:noFill/>
          </p:spPr>
        </p:pic>
      </p:grpSp>
      <p:pic>
        <p:nvPicPr>
          <p:cNvPr id="8" name="Picture 2" descr="C:\Users\z00124665\Desktop\HW LOGO(横版）.png"/>
          <p:cNvPicPr>
            <a:picLocks noChangeAspect="1" noChangeArrowheads="1"/>
          </p:cNvPicPr>
          <p:nvPr userDrawn="1"/>
        </p:nvPicPr>
        <p:blipFill>
          <a:blip r:embed="rId4" cstate="email"/>
          <a:srcRect/>
          <a:stretch>
            <a:fillRect/>
          </a:stretch>
        </p:blipFill>
        <p:spPr bwMode="auto">
          <a:xfrm>
            <a:off x="7566408" y="4687937"/>
            <a:ext cx="1250151" cy="304524"/>
          </a:xfrm>
          <a:prstGeom prst="rect">
            <a:avLst/>
          </a:prstGeom>
          <a:noFill/>
        </p:spPr>
      </p:pic>
      <p:sp>
        <p:nvSpPr>
          <p:cNvPr id="9" name="Rectangle 5"/>
          <p:cNvSpPr>
            <a:spLocks noChangeArrowheads="1"/>
          </p:cNvSpPr>
          <p:nvPr userDrawn="1"/>
        </p:nvSpPr>
        <p:spPr bwMode="auto">
          <a:xfrm>
            <a:off x="3040520" y="4875560"/>
            <a:ext cx="272055" cy="195943"/>
          </a:xfrm>
          <a:prstGeom prst="rect">
            <a:avLst/>
          </a:prstGeom>
          <a:noFill/>
          <a:ln w="9525">
            <a:noFill/>
            <a:miter lim="800000"/>
            <a:headEnd/>
            <a:tailEnd/>
          </a:ln>
        </p:spPr>
        <p:txBody>
          <a:bodyPr lIns="0" tIns="0" rIns="0" bIns="0"/>
          <a:lstStyle/>
          <a:p>
            <a:pPr eaLnBrk="0" hangingPunct="0">
              <a:lnSpc>
                <a:spcPct val="85000"/>
              </a:lnSpc>
              <a:defRPr/>
            </a:pPr>
            <a:fld id="{F350CB96-EF0E-44F1-90D2-2D2DCEB1810F}" type="slidenum">
              <a:rPr lang="de-DE" altLang="zh-CN" sz="900" b="0" smtClean="0">
                <a:solidFill>
                  <a:schemeClr val="bg1">
                    <a:lumMod val="65000"/>
                  </a:schemeClr>
                </a:solidFill>
                <a:latin typeface="+mn-lt"/>
                <a:ea typeface="+mn-ea"/>
              </a:rPr>
              <a:pPr eaLnBrk="0" hangingPunct="0">
                <a:lnSpc>
                  <a:spcPct val="85000"/>
                </a:lnSpc>
                <a:defRPr/>
              </a:pPr>
              <a:t>‹#›</a:t>
            </a:fld>
            <a:endParaRPr lang="en-GB" altLang="zh-CN" sz="900" b="0" dirty="0">
              <a:solidFill>
                <a:schemeClr val="bg1">
                  <a:lumMod val="65000"/>
                </a:schemeClr>
              </a:solidFill>
              <a:latin typeface="+mn-lt"/>
              <a:ea typeface="+mn-ea"/>
            </a:endParaRPr>
          </a:p>
        </p:txBody>
      </p:sp>
      <p:pic>
        <p:nvPicPr>
          <p:cNvPr id="10" name="Picture 2" descr="C:\Users\z00124665\Desktop\图形1.wmf"/>
          <p:cNvPicPr>
            <a:picLocks noChangeAspect="1" noChangeArrowheads="1"/>
          </p:cNvPicPr>
          <p:nvPr userDrawn="1"/>
        </p:nvPicPr>
        <p:blipFill>
          <a:blip r:embed="rId5" cstate="email"/>
          <a:srcRect/>
          <a:stretch>
            <a:fillRect/>
          </a:stretch>
        </p:blipFill>
        <p:spPr bwMode="auto">
          <a:xfrm>
            <a:off x="322263" y="4862196"/>
            <a:ext cx="2655887" cy="120967"/>
          </a:xfrm>
          <a:prstGeom prst="rect">
            <a:avLst/>
          </a:prstGeom>
          <a:noFill/>
        </p:spPr>
      </p:pic>
      <p:pic>
        <p:nvPicPr>
          <p:cNvPr id="11" name="Picture 2" descr="C:\Users\z00124665\Desktop\A BETTER WAY SOLUTIONS.wmf"/>
          <p:cNvPicPr>
            <a:picLocks noChangeAspect="1" noChangeArrowheads="1"/>
          </p:cNvPicPr>
          <p:nvPr userDrawn="1"/>
        </p:nvPicPr>
        <p:blipFill>
          <a:blip r:embed="rId6" cstate="email"/>
          <a:srcRect/>
          <a:stretch>
            <a:fillRect/>
          </a:stretch>
        </p:blipFill>
        <p:spPr bwMode="auto">
          <a:xfrm>
            <a:off x="5567363" y="177220"/>
            <a:ext cx="3270250" cy="91068"/>
          </a:xfrm>
          <a:prstGeom prst="rect">
            <a:avLst/>
          </a:prstGeom>
          <a:noFill/>
        </p:spPr>
      </p:pic>
    </p:spTree>
  </p:cSld>
  <p:clrMap bg1="lt1" tx1="dk1" bg2="lt2" tx2="dk2" accent1="accent1" accent2="accent2" accent3="accent3" accent4="accent4" accent5="accent5" accent6="accent6" hlink="hlink" folHlink="folHlink"/>
  <p:sldLayoutIdLst>
    <p:sldLayoutId id="2147484111" r:id="rId1"/>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808080"/>
        </a:buClr>
        <a:buSzPct val="60000"/>
        <a:buFont typeface="Wingdings" pitchFamily="2" charset="2"/>
        <a:buChar char="l"/>
        <a:defRPr sz="2400" b="1">
          <a:solidFill>
            <a:schemeClr val="bg1"/>
          </a:solidFill>
          <a:latin typeface="FrutigerNext LT Regular" pitchFamily="34" charset="0"/>
          <a:ea typeface="黑体" pitchFamily="49" charset="-122"/>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bg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bg1"/>
          </a:solidFill>
          <a:latin typeface="FrutigerNext LT Regular" pitchFamily="34" charset="0"/>
          <a:ea typeface="+mn-ea"/>
          <a:cs typeface="+mn-cs"/>
        </a:defRPr>
      </a:lvl3pPr>
      <a:lvl4pPr marL="1600200" indent="-228600" algn="l" rtl="0" eaLnBrk="0" fontAlgn="base" hangingPunct="0">
        <a:lnSpc>
          <a:spcPct val="140000"/>
        </a:lnSpc>
        <a:spcBef>
          <a:spcPct val="0"/>
        </a:spcBef>
        <a:spcAft>
          <a:spcPct val="0"/>
        </a:spcAft>
        <a:buChar char="–"/>
        <a:defRPr sz="1400">
          <a:solidFill>
            <a:schemeClr val="bg1"/>
          </a:solidFill>
          <a:latin typeface="FrutigerNext LT Regular" pitchFamily="34" charset="0"/>
          <a:ea typeface="+mn-ea"/>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bg1"/>
          </a:solidFill>
          <a:latin typeface="FrutigerNext LT Regular" pitchFamily="34" charset="0"/>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 name="矩形 74"/>
          <p:cNvSpPr/>
          <p:nvPr userDrawn="1"/>
        </p:nvSpPr>
        <p:spPr bwMode="auto">
          <a:xfrm>
            <a:off x="0" y="0"/>
            <a:ext cx="9144000" cy="5143500"/>
          </a:xfrm>
          <a:prstGeom prst="rect">
            <a:avLst/>
          </a:prstGeom>
          <a:solidFill>
            <a:schemeClr val="bg1">
              <a:lumMod val="9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2" name="组合 13"/>
          <p:cNvGrpSpPr/>
          <p:nvPr userDrawn="1"/>
        </p:nvGrpSpPr>
        <p:grpSpPr>
          <a:xfrm>
            <a:off x="0" y="5087938"/>
            <a:ext cx="9144000" cy="55562"/>
            <a:chOff x="0" y="5087938"/>
            <a:chExt cx="9144000" cy="55562"/>
          </a:xfrm>
        </p:grpSpPr>
        <p:pic>
          <p:nvPicPr>
            <p:cNvPr id="13" name="Picture 2" descr="E:\01 日常工作\10 多媒体\PPT内部汇报用模板\红条.jpg"/>
            <p:cNvPicPr>
              <a:picLocks noChangeAspect="1" noChangeArrowheads="1"/>
            </p:cNvPicPr>
            <p:nvPr userDrawn="1"/>
          </p:nvPicPr>
          <p:blipFill>
            <a:blip r:embed="rId4" cstate="email"/>
            <a:srcRect/>
            <a:stretch>
              <a:fillRect/>
            </a:stretch>
          </p:blipFill>
          <p:spPr bwMode="auto">
            <a:xfrm>
              <a:off x="0" y="5087938"/>
              <a:ext cx="8616950" cy="55562"/>
            </a:xfrm>
            <a:prstGeom prst="rect">
              <a:avLst/>
            </a:prstGeom>
            <a:noFill/>
          </p:spPr>
        </p:pic>
        <p:pic>
          <p:nvPicPr>
            <p:cNvPr id="86" name="Picture 2" descr="E:\01 日常工作\10 多媒体\PPT内部汇报用模板\红条.jpg"/>
            <p:cNvPicPr>
              <a:picLocks noChangeAspect="1" noChangeArrowheads="1"/>
            </p:cNvPicPr>
            <p:nvPr userDrawn="1"/>
          </p:nvPicPr>
          <p:blipFill>
            <a:blip r:embed="rId4" cstate="email"/>
            <a:srcRect/>
            <a:stretch>
              <a:fillRect/>
            </a:stretch>
          </p:blipFill>
          <p:spPr bwMode="auto">
            <a:xfrm>
              <a:off x="527050" y="5087938"/>
              <a:ext cx="8616950" cy="55562"/>
            </a:xfrm>
            <a:prstGeom prst="rect">
              <a:avLst/>
            </a:prstGeom>
            <a:noFill/>
          </p:spPr>
        </p:pic>
      </p:grpSp>
      <p:pic>
        <p:nvPicPr>
          <p:cNvPr id="9" name="Picture 2" descr="C:\Users\z00124665\Desktop\HW LOGO(横版）.png"/>
          <p:cNvPicPr>
            <a:picLocks noChangeAspect="1" noChangeArrowheads="1"/>
          </p:cNvPicPr>
          <p:nvPr userDrawn="1"/>
        </p:nvPicPr>
        <p:blipFill>
          <a:blip r:embed="rId5" cstate="email"/>
          <a:srcRect/>
          <a:stretch>
            <a:fillRect/>
          </a:stretch>
        </p:blipFill>
        <p:spPr bwMode="auto">
          <a:xfrm>
            <a:off x="7566408" y="4687937"/>
            <a:ext cx="1250151" cy="304524"/>
          </a:xfrm>
          <a:prstGeom prst="rect">
            <a:avLst/>
          </a:prstGeom>
          <a:noFill/>
        </p:spPr>
      </p:pic>
      <p:sp>
        <p:nvSpPr>
          <p:cNvPr id="12" name="Rectangle 5"/>
          <p:cNvSpPr>
            <a:spLocks noChangeArrowheads="1"/>
          </p:cNvSpPr>
          <p:nvPr userDrawn="1"/>
        </p:nvSpPr>
        <p:spPr bwMode="auto">
          <a:xfrm>
            <a:off x="3040520" y="4875560"/>
            <a:ext cx="272055" cy="195943"/>
          </a:xfrm>
          <a:prstGeom prst="rect">
            <a:avLst/>
          </a:prstGeom>
          <a:noFill/>
          <a:ln w="9525">
            <a:noFill/>
            <a:miter lim="800000"/>
            <a:headEnd/>
            <a:tailEnd/>
          </a:ln>
        </p:spPr>
        <p:txBody>
          <a:bodyPr lIns="0" tIns="0" rIns="0" bIns="0"/>
          <a:lstStyle/>
          <a:p>
            <a:pPr eaLnBrk="0" hangingPunct="0">
              <a:lnSpc>
                <a:spcPct val="85000"/>
              </a:lnSpc>
              <a:defRPr/>
            </a:pPr>
            <a:fld id="{F350CB96-EF0E-44F1-90D2-2D2DCEB1810F}" type="slidenum">
              <a:rPr lang="de-DE" altLang="zh-CN" sz="900" b="0" smtClean="0">
                <a:solidFill>
                  <a:schemeClr val="bg1">
                    <a:lumMod val="65000"/>
                  </a:schemeClr>
                </a:solidFill>
                <a:latin typeface="+mn-lt"/>
                <a:ea typeface="+mn-ea"/>
              </a:rPr>
              <a:pPr eaLnBrk="0" hangingPunct="0">
                <a:lnSpc>
                  <a:spcPct val="85000"/>
                </a:lnSpc>
                <a:defRPr/>
              </a:pPr>
              <a:t>‹#›</a:t>
            </a:fld>
            <a:endParaRPr lang="en-GB" altLang="zh-CN" sz="900" b="0" dirty="0">
              <a:solidFill>
                <a:schemeClr val="bg1">
                  <a:lumMod val="65000"/>
                </a:schemeClr>
              </a:solidFill>
              <a:latin typeface="+mn-lt"/>
              <a:ea typeface="+mn-ea"/>
            </a:endParaRPr>
          </a:p>
        </p:txBody>
      </p:sp>
      <p:pic>
        <p:nvPicPr>
          <p:cNvPr id="10" name="Picture 2" descr="C:\Users\z00124665\Desktop\图形1.wmf"/>
          <p:cNvPicPr>
            <a:picLocks noChangeAspect="1" noChangeArrowheads="1"/>
          </p:cNvPicPr>
          <p:nvPr userDrawn="1"/>
        </p:nvPicPr>
        <p:blipFill>
          <a:blip r:embed="rId6" cstate="email"/>
          <a:srcRect/>
          <a:stretch>
            <a:fillRect/>
          </a:stretch>
        </p:blipFill>
        <p:spPr bwMode="auto">
          <a:xfrm>
            <a:off x="322263" y="4862196"/>
            <a:ext cx="2655887" cy="120967"/>
          </a:xfrm>
          <a:prstGeom prst="rect">
            <a:avLst/>
          </a:prstGeom>
          <a:noFill/>
        </p:spPr>
      </p:pic>
      <p:pic>
        <p:nvPicPr>
          <p:cNvPr id="11" name="Picture 2" descr="C:\Users\z00124665\Desktop\A BETTER WAY SOLUTIONS.wmf"/>
          <p:cNvPicPr>
            <a:picLocks noChangeAspect="1" noChangeArrowheads="1"/>
          </p:cNvPicPr>
          <p:nvPr userDrawn="1"/>
        </p:nvPicPr>
        <p:blipFill>
          <a:blip r:embed="rId7" cstate="email"/>
          <a:srcRect/>
          <a:stretch>
            <a:fillRect/>
          </a:stretch>
        </p:blipFill>
        <p:spPr bwMode="auto">
          <a:xfrm>
            <a:off x="5567363" y="177220"/>
            <a:ext cx="3270250" cy="91068"/>
          </a:xfrm>
          <a:prstGeom prst="rect">
            <a:avLst/>
          </a:prstGeom>
          <a:noFill/>
        </p:spPr>
      </p:pic>
    </p:spTree>
  </p:cSld>
  <p:clrMap bg1="lt1" tx1="dk1" bg2="lt2" tx2="dk2" accent1="accent1" accent2="accent2" accent3="accent3" accent4="accent4" accent5="accent5" accent6="accent6" hlink="hlink" folHlink="folHlink"/>
  <p:sldLayoutIdLst>
    <p:sldLayoutId id="2147484113" r:id="rId1"/>
    <p:sldLayoutId id="2147484114" r:id="rId2"/>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b="1">
          <a:solidFill>
            <a:schemeClr val="tx1"/>
          </a:solidFill>
          <a:latin typeface="FrutigerNext LT Regular" pitchFamily="34" charset="0"/>
          <a:ea typeface="黑体" pitchFamily="49" charset="-122"/>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FrutigerNext LT Regular" pitchFamily="34" charset="0"/>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FrutigerNext LT Regular" pitchFamily="34" charset="0"/>
          <a:ea typeface="+mn-ea"/>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tx1"/>
          </a:solidFill>
          <a:latin typeface="FrutigerNext LT Regular" pitchFamily="34" charset="0"/>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矩形 5"/>
          <p:cNvSpPr/>
          <p:nvPr userDrawn="1"/>
        </p:nvSpPr>
        <p:spPr bwMode="auto">
          <a:xfrm>
            <a:off x="0" y="0"/>
            <a:ext cx="9144000" cy="5143500"/>
          </a:xfrm>
          <a:prstGeom prst="rect">
            <a:avLst/>
          </a:prstGeom>
          <a:solidFill>
            <a:schemeClr val="bg1">
              <a:lumMod val="9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1" name="TextBox 10"/>
          <p:cNvSpPr txBox="1"/>
          <p:nvPr userDrawn="1"/>
        </p:nvSpPr>
        <p:spPr>
          <a:xfrm>
            <a:off x="479291" y="4175206"/>
            <a:ext cx="8265110" cy="707886"/>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smtClean="0">
                <a:ln>
                  <a:noFill/>
                </a:ln>
                <a:solidFill>
                  <a:schemeClr val="bg1">
                    <a:lumMod val="65000"/>
                  </a:schemeClr>
                </a:solidFill>
                <a:effectLst/>
                <a:uLnTx/>
                <a:uFillTx/>
                <a:latin typeface="+mn-lt"/>
                <a:ea typeface="宋体" charset="-122"/>
                <a:cs typeface="Calibri" pitchFamily="34" charset="0"/>
              </a:rPr>
              <a:t>Copyright©2012 Huawei Technologies Co., Ltd. All Rights Reserved.</a:t>
            </a:r>
            <a:endParaRPr kumimoji="0" lang="zh-CN" altLang="zh-CN" sz="800" b="0" i="0" u="none" strike="noStrike" kern="1200" cap="none" spc="0" normalizeH="0" baseline="0" noProof="0" dirty="0" smtClean="0">
              <a:ln>
                <a:noFill/>
              </a:ln>
              <a:solidFill>
                <a:schemeClr val="bg1">
                  <a:lumMod val="65000"/>
                </a:schemeClr>
              </a:solidFill>
              <a:effectLst/>
              <a:uLnTx/>
              <a:uFillTx/>
              <a:latin typeface="+mn-lt"/>
              <a:ea typeface="宋体" charset="-122"/>
              <a:cs typeface="Calibri"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smtClean="0">
                <a:ln>
                  <a:noFill/>
                </a:ln>
                <a:solidFill>
                  <a:schemeClr val="bg1">
                    <a:lumMod val="65000"/>
                  </a:schemeClr>
                </a:solidFill>
                <a:effectLst/>
                <a:uLnTx/>
                <a:uFillTx/>
                <a:latin typeface="+mn-lt"/>
                <a:ea typeface="宋体" charset="-122"/>
                <a:cs typeface="Calibri" pitchFamily="34" charset="0"/>
              </a:rPr>
              <a:t>The information in this document may contain predictive statements including, without limitation, statements regarding the future financial and operating results, future product portfolio, new technology, etc. There are a number of factors that could cause actual results and developments to differ materially from those expressed or implied in the predictive statements. Therefore, such information is provided for reference purpose only and constitutes neither an offer nor an acceptance. Huawei may change the information at any time without notice. </a:t>
            </a:r>
            <a:endParaRPr kumimoji="0" lang="zh-CN" altLang="zh-CN" sz="800" b="0" i="0" u="none" strike="noStrike" kern="1200" cap="none" spc="0" normalizeH="0" baseline="0" noProof="0" dirty="0">
              <a:ln>
                <a:noFill/>
              </a:ln>
              <a:solidFill>
                <a:schemeClr val="bg1">
                  <a:lumMod val="65000"/>
                </a:schemeClr>
              </a:solidFill>
              <a:effectLst/>
              <a:uLnTx/>
              <a:uFillTx/>
              <a:latin typeface="+mn-lt"/>
              <a:ea typeface="宋体" charset="-122"/>
              <a:cs typeface="Calibri" pitchFamily="34" charset="0"/>
            </a:endParaRPr>
          </a:p>
        </p:txBody>
      </p:sp>
      <p:pic>
        <p:nvPicPr>
          <p:cNvPr id="8" name="Picture 2" descr="E:\01 日常工作\03 品牌规范设计\企业业务视觉规范\投标标书规范\设计文档\大平台相关资料整理\Template A\源文件\HW LOGO副本.png"/>
          <p:cNvPicPr>
            <a:picLocks noChangeAspect="1" noChangeArrowheads="1"/>
          </p:cNvPicPr>
          <p:nvPr userDrawn="1"/>
        </p:nvPicPr>
        <p:blipFill>
          <a:blip r:embed="rId3" cstate="email"/>
          <a:srcRect/>
          <a:stretch>
            <a:fillRect/>
          </a:stretch>
        </p:blipFill>
        <p:spPr bwMode="auto">
          <a:xfrm>
            <a:off x="3783171" y="950801"/>
            <a:ext cx="1657350" cy="1600312"/>
          </a:xfrm>
          <a:prstGeom prst="rect">
            <a:avLst/>
          </a:prstGeom>
          <a:noFill/>
        </p:spPr>
      </p:pic>
      <p:sp>
        <p:nvSpPr>
          <p:cNvPr id="7" name="Rectangle 3"/>
          <p:cNvSpPr>
            <a:spLocks noChangeArrowheads="1"/>
          </p:cNvSpPr>
          <p:nvPr userDrawn="1"/>
        </p:nvSpPr>
        <p:spPr bwMode="auto">
          <a:xfrm>
            <a:off x="1843989" y="2862273"/>
            <a:ext cx="5423184" cy="365216"/>
          </a:xfrm>
          <a:prstGeom prst="rect">
            <a:avLst/>
          </a:prstGeom>
          <a:noFill/>
          <a:ln w="9525" algn="ctr">
            <a:noFill/>
            <a:miter lim="800000"/>
            <a:headEnd/>
            <a:tailEnd/>
          </a:ln>
        </p:spPr>
        <p:txBody>
          <a:bodyPr wrap="none" lIns="87360" tIns="43682" rIns="87360" bIns="43682">
            <a:spAutoFit/>
          </a:bodyPr>
          <a:lstStyle/>
          <a:p>
            <a:pPr algn="ctr" defTabSz="874713">
              <a:defRPr/>
            </a:pPr>
            <a:r>
              <a:rPr lang="en-US" altLang="zh-CN" sz="1800" b="1" dirty="0" smtClean="0">
                <a:solidFill>
                  <a:srgbClr val="333333"/>
                </a:solidFill>
                <a:latin typeface="FrutigerNext LT Medium" pitchFamily="34" charset="0"/>
                <a:ea typeface="ＭＳ Ｐゴシック" pitchFamily="34" charset="-128"/>
              </a:rPr>
              <a:t>HUAWEI ENTERPRISE ICT SOLUTIONS </a:t>
            </a:r>
            <a:r>
              <a:rPr lang="en-US" altLang="zh-CN" sz="1800" b="1" dirty="0" smtClean="0">
                <a:solidFill>
                  <a:srgbClr val="C00000"/>
                </a:solidFill>
                <a:latin typeface="FrutigerNext LT Medium" pitchFamily="34" charset="0"/>
                <a:ea typeface="ＭＳ Ｐゴシック" pitchFamily="34" charset="-128"/>
              </a:rPr>
              <a:t>A BETTER WAY</a:t>
            </a:r>
            <a:endParaRPr lang="zh-CN" altLang="en-US" sz="1800" b="1" dirty="0">
              <a:solidFill>
                <a:srgbClr val="C00000"/>
              </a:solidFill>
              <a:latin typeface="FrutigerNext LT Medium" pitchFamily="34" charset="0"/>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116" r:id="rId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10" repeatCount="indefinite" accel="50000" decel="50000" fill="hold" grpId="0" nodeType="afterEffect">
                                  <p:stCondLst>
                                    <p:cond delay="0"/>
                                  </p:stCondLst>
                                  <p:iterate type="lt">
                                    <p:tmPct val="10000"/>
                                  </p:iterate>
                                  <p:childTnLst>
                                    <p:animClr clrSpc="hsl" dir="ccw">
                                      <p:cBhvr override="childStyle">
                                        <p:cTn id="6" dur="1000" fill="hold"/>
                                        <p:tgtEl>
                                          <p:spTgt spid="7"/>
                                        </p:tgtEl>
                                        <p:attrNameLst>
                                          <p:attrName>style.color</p:attrName>
                                        </p:attrNameLst>
                                      </p:cBhvr>
                                      <p:to>
                                        <a:srgbClr val="FF66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txStyles>
    <p:titleStyle>
      <a:lvl1pPr algn="ctr" defTabSz="801688" rtl="0" eaLnBrk="0" fontAlgn="base" hangingPunct="0">
        <a:spcBef>
          <a:spcPct val="0"/>
        </a:spcBef>
        <a:spcAft>
          <a:spcPct val="0"/>
        </a:spcAft>
        <a:defRPr sz="3800">
          <a:solidFill>
            <a:schemeClr val="tx2"/>
          </a:solidFill>
          <a:latin typeface="+mj-lt"/>
          <a:ea typeface="+mj-ea"/>
          <a:cs typeface="+mj-cs"/>
        </a:defRPr>
      </a:lvl1pPr>
      <a:lvl2pPr algn="ctr" defTabSz="801688" rtl="0" eaLnBrk="0" fontAlgn="base" hangingPunct="0">
        <a:spcBef>
          <a:spcPct val="0"/>
        </a:spcBef>
        <a:spcAft>
          <a:spcPct val="0"/>
        </a:spcAft>
        <a:defRPr sz="3800">
          <a:solidFill>
            <a:schemeClr val="tx2"/>
          </a:solidFill>
          <a:latin typeface="Arial" charset="0"/>
          <a:ea typeface="宋体" pitchFamily="2" charset="-122"/>
        </a:defRPr>
      </a:lvl2pPr>
      <a:lvl3pPr algn="ctr" defTabSz="801688" rtl="0" eaLnBrk="0" fontAlgn="base" hangingPunct="0">
        <a:spcBef>
          <a:spcPct val="0"/>
        </a:spcBef>
        <a:spcAft>
          <a:spcPct val="0"/>
        </a:spcAft>
        <a:defRPr sz="3800">
          <a:solidFill>
            <a:schemeClr val="tx2"/>
          </a:solidFill>
          <a:latin typeface="Arial" charset="0"/>
          <a:ea typeface="宋体" pitchFamily="2" charset="-122"/>
        </a:defRPr>
      </a:lvl3pPr>
      <a:lvl4pPr algn="ctr" defTabSz="801688" rtl="0" eaLnBrk="0" fontAlgn="base" hangingPunct="0">
        <a:spcBef>
          <a:spcPct val="0"/>
        </a:spcBef>
        <a:spcAft>
          <a:spcPct val="0"/>
        </a:spcAft>
        <a:defRPr sz="3800">
          <a:solidFill>
            <a:schemeClr val="tx2"/>
          </a:solidFill>
          <a:latin typeface="Arial" charset="0"/>
          <a:ea typeface="宋体" pitchFamily="2" charset="-122"/>
        </a:defRPr>
      </a:lvl4pPr>
      <a:lvl5pPr algn="ctr" defTabSz="801688" rtl="0" eaLnBrk="0" fontAlgn="base" hangingPunct="0">
        <a:spcBef>
          <a:spcPct val="0"/>
        </a:spcBef>
        <a:spcAft>
          <a:spcPct val="0"/>
        </a:spcAft>
        <a:defRPr sz="3800">
          <a:solidFill>
            <a:schemeClr val="tx2"/>
          </a:solidFill>
          <a:latin typeface="Arial" charset="0"/>
          <a:ea typeface="宋体" pitchFamily="2" charset="-122"/>
        </a:defRPr>
      </a:lvl5pPr>
      <a:lvl6pPr marL="457200" algn="ctr" defTabSz="801688" rtl="0" fontAlgn="base">
        <a:spcBef>
          <a:spcPct val="0"/>
        </a:spcBef>
        <a:spcAft>
          <a:spcPct val="0"/>
        </a:spcAft>
        <a:defRPr sz="3800">
          <a:solidFill>
            <a:schemeClr val="tx2"/>
          </a:solidFill>
          <a:latin typeface="Arial" charset="0"/>
          <a:ea typeface="宋体" pitchFamily="2" charset="-122"/>
        </a:defRPr>
      </a:lvl6pPr>
      <a:lvl7pPr marL="914400" algn="ctr" defTabSz="801688" rtl="0" fontAlgn="base">
        <a:spcBef>
          <a:spcPct val="0"/>
        </a:spcBef>
        <a:spcAft>
          <a:spcPct val="0"/>
        </a:spcAft>
        <a:defRPr sz="3800">
          <a:solidFill>
            <a:schemeClr val="tx2"/>
          </a:solidFill>
          <a:latin typeface="Arial" charset="0"/>
          <a:ea typeface="宋体" pitchFamily="2" charset="-122"/>
        </a:defRPr>
      </a:lvl7pPr>
      <a:lvl8pPr marL="1371600" algn="ctr" defTabSz="801688" rtl="0" fontAlgn="base">
        <a:spcBef>
          <a:spcPct val="0"/>
        </a:spcBef>
        <a:spcAft>
          <a:spcPct val="0"/>
        </a:spcAft>
        <a:defRPr sz="3800">
          <a:solidFill>
            <a:schemeClr val="tx2"/>
          </a:solidFill>
          <a:latin typeface="Arial" charset="0"/>
          <a:ea typeface="宋体" pitchFamily="2" charset="-122"/>
        </a:defRPr>
      </a:lvl8pPr>
      <a:lvl9pPr marL="1828800" algn="ctr" defTabSz="801688" rtl="0" fontAlgn="base">
        <a:spcBef>
          <a:spcPct val="0"/>
        </a:spcBef>
        <a:spcAft>
          <a:spcPct val="0"/>
        </a:spcAft>
        <a:defRPr sz="3800">
          <a:solidFill>
            <a:schemeClr val="tx2"/>
          </a:solidFill>
          <a:latin typeface="Arial" charset="0"/>
          <a:ea typeface="宋体" pitchFamily="2" charset="-122"/>
        </a:defRPr>
      </a:lvl9pPr>
    </p:titleStyle>
    <p:bodyStyle>
      <a:lvl1pPr marL="300038" indent="-300038" algn="l" defTabSz="801688" rtl="0" eaLnBrk="0" fontAlgn="base" hangingPunct="0">
        <a:spcBef>
          <a:spcPct val="20000"/>
        </a:spcBef>
        <a:spcAft>
          <a:spcPct val="0"/>
        </a:spcAft>
        <a:buChar char="•"/>
        <a:defRPr sz="2800">
          <a:solidFill>
            <a:schemeClr val="tx1"/>
          </a:solidFill>
          <a:latin typeface="+mn-lt"/>
          <a:ea typeface="+mn-ea"/>
          <a:cs typeface="+mn-cs"/>
        </a:defRPr>
      </a:lvl1pPr>
      <a:lvl2pPr marL="652463" indent="-250825" algn="l" defTabSz="801688" rtl="0" eaLnBrk="0" fontAlgn="base" hangingPunct="0">
        <a:spcBef>
          <a:spcPct val="20000"/>
        </a:spcBef>
        <a:spcAft>
          <a:spcPct val="0"/>
        </a:spcAft>
        <a:buChar char="–"/>
        <a:defRPr sz="2500">
          <a:solidFill>
            <a:schemeClr val="tx1"/>
          </a:solidFill>
          <a:latin typeface="+mn-lt"/>
          <a:ea typeface="+mn-ea"/>
        </a:defRPr>
      </a:lvl2pPr>
      <a:lvl3pPr marL="1003300" indent="-201613" algn="l" defTabSz="801688" rtl="0" eaLnBrk="0" fontAlgn="base" hangingPunct="0">
        <a:spcBef>
          <a:spcPct val="20000"/>
        </a:spcBef>
        <a:spcAft>
          <a:spcPct val="0"/>
        </a:spcAft>
        <a:buChar char="•"/>
        <a:defRPr sz="2200">
          <a:solidFill>
            <a:schemeClr val="tx1"/>
          </a:solidFill>
          <a:latin typeface="+mn-lt"/>
          <a:ea typeface="+mn-ea"/>
        </a:defRPr>
      </a:lvl3pPr>
      <a:lvl4pPr marL="1401763" indent="-200025" algn="l" defTabSz="801688" rtl="0" eaLnBrk="0" fontAlgn="base" hangingPunct="0">
        <a:spcBef>
          <a:spcPct val="20000"/>
        </a:spcBef>
        <a:spcAft>
          <a:spcPct val="0"/>
        </a:spcAft>
        <a:buChar char="–"/>
        <a:defRPr sz="1700">
          <a:solidFill>
            <a:schemeClr val="tx1"/>
          </a:solidFill>
          <a:latin typeface="+mn-lt"/>
          <a:ea typeface="+mn-ea"/>
        </a:defRPr>
      </a:lvl4pPr>
      <a:lvl5pPr marL="1803400" indent="-201613" algn="l" defTabSz="801688" rtl="0" eaLnBrk="0" fontAlgn="base" hangingPunct="0">
        <a:spcBef>
          <a:spcPct val="20000"/>
        </a:spcBef>
        <a:spcAft>
          <a:spcPct val="0"/>
        </a:spcAft>
        <a:buChar char="»"/>
        <a:defRPr sz="1700">
          <a:solidFill>
            <a:schemeClr val="tx1"/>
          </a:solidFill>
          <a:latin typeface="+mn-lt"/>
          <a:ea typeface="+mn-ea"/>
        </a:defRPr>
      </a:lvl5pPr>
      <a:lvl6pPr marL="2260600" indent="-201613" algn="l" defTabSz="801688" rtl="0" fontAlgn="base">
        <a:spcBef>
          <a:spcPct val="20000"/>
        </a:spcBef>
        <a:spcAft>
          <a:spcPct val="0"/>
        </a:spcAft>
        <a:buChar char="»"/>
        <a:defRPr sz="1700">
          <a:solidFill>
            <a:schemeClr val="tx1"/>
          </a:solidFill>
          <a:latin typeface="+mn-lt"/>
          <a:ea typeface="+mn-ea"/>
        </a:defRPr>
      </a:lvl6pPr>
      <a:lvl7pPr marL="2717800" indent="-201613" algn="l" defTabSz="801688" rtl="0" fontAlgn="base">
        <a:spcBef>
          <a:spcPct val="20000"/>
        </a:spcBef>
        <a:spcAft>
          <a:spcPct val="0"/>
        </a:spcAft>
        <a:buChar char="»"/>
        <a:defRPr sz="1700">
          <a:solidFill>
            <a:schemeClr val="tx1"/>
          </a:solidFill>
          <a:latin typeface="+mn-lt"/>
          <a:ea typeface="+mn-ea"/>
        </a:defRPr>
      </a:lvl7pPr>
      <a:lvl8pPr marL="3175000" indent="-201613" algn="l" defTabSz="801688" rtl="0" fontAlgn="base">
        <a:spcBef>
          <a:spcPct val="20000"/>
        </a:spcBef>
        <a:spcAft>
          <a:spcPct val="0"/>
        </a:spcAft>
        <a:buChar char="»"/>
        <a:defRPr sz="1700">
          <a:solidFill>
            <a:schemeClr val="tx1"/>
          </a:solidFill>
          <a:latin typeface="+mn-lt"/>
          <a:ea typeface="+mn-ea"/>
        </a:defRPr>
      </a:lvl8pPr>
      <a:lvl9pPr marL="3632200" indent="-201613" algn="l" defTabSz="801688" rtl="0" fontAlgn="base">
        <a:spcBef>
          <a:spcPct val="20000"/>
        </a:spcBef>
        <a:spcAft>
          <a:spcPct val="0"/>
        </a:spcAft>
        <a:buChar char="»"/>
        <a:defRPr sz="17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79561" y="0"/>
            <a:ext cx="8210828" cy="681718"/>
          </a:xfrm>
          <a:prstGeom prst="rect">
            <a:avLst/>
          </a:prstGeom>
          <a:noFill/>
          <a:ln w="9525">
            <a:noFill/>
            <a:miter lim="800000"/>
            <a:headEnd/>
            <a:tailEnd/>
          </a:ln>
        </p:spPr>
        <p:txBody>
          <a:bodyPr vert="horz" wrap="square" lIns="81616" tIns="40808" rIns="81616" bIns="40808" numCol="1" anchor="ctr" anchorCtr="0" compatLnSpc="1">
            <a:prstTxWarp prst="textNoShape">
              <a:avLst/>
            </a:prstTxWarp>
          </a:bodyPr>
          <a:lstStyle/>
          <a:p>
            <a:pPr lvl="0"/>
            <a:r>
              <a:rPr lang="zh-CN" altLang="en-US" smtClean="0"/>
              <a:t>单击此处编辑母版标题样式</a:t>
            </a:r>
            <a:endParaRPr lang="en-US" altLang="zh-CN" smtClean="0"/>
          </a:p>
        </p:txBody>
      </p:sp>
      <p:sp>
        <p:nvSpPr>
          <p:cNvPr id="3075" name="Rectangle 3"/>
          <p:cNvSpPr>
            <a:spLocks noGrp="1" noChangeArrowheads="1"/>
          </p:cNvSpPr>
          <p:nvPr>
            <p:ph type="body" idx="1"/>
          </p:nvPr>
        </p:nvSpPr>
        <p:spPr bwMode="auto">
          <a:xfrm>
            <a:off x="652948" y="843983"/>
            <a:ext cx="8167298" cy="3671888"/>
          </a:xfrm>
          <a:prstGeom prst="rect">
            <a:avLst/>
          </a:prstGeom>
          <a:noFill/>
          <a:ln w="9525">
            <a:noFill/>
            <a:miter lim="800000"/>
            <a:headEnd/>
            <a:tailEnd/>
          </a:ln>
        </p:spPr>
        <p:txBody>
          <a:bodyPr vert="horz" wrap="square" lIns="81616" tIns="40808" rIns="81616" bIns="40808"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ltLang="zh-CN" smtClean="0"/>
          </a:p>
        </p:txBody>
      </p:sp>
      <p:pic>
        <p:nvPicPr>
          <p:cNvPr id="3076" name="Picture 22" descr="dd"/>
          <p:cNvPicPr>
            <a:picLocks noChangeAspect="1" noChangeArrowheads="1"/>
          </p:cNvPicPr>
          <p:nvPr/>
        </p:nvPicPr>
        <p:blipFill>
          <a:blip r:embed="rId23" cstate="email"/>
          <a:srcRect/>
          <a:stretch>
            <a:fillRect/>
          </a:stretch>
        </p:blipFill>
        <p:spPr bwMode="auto">
          <a:xfrm>
            <a:off x="0" y="4665889"/>
            <a:ext cx="9150802" cy="477611"/>
          </a:xfrm>
          <a:prstGeom prst="rect">
            <a:avLst/>
          </a:prstGeom>
          <a:noFill/>
          <a:ln w="9525">
            <a:noFill/>
            <a:miter lim="800000"/>
            <a:headEnd/>
            <a:tailEnd/>
          </a:ln>
        </p:spPr>
      </p:pic>
      <p:pic>
        <p:nvPicPr>
          <p:cNvPr id="3077" name="Picture 24" descr="8"/>
          <p:cNvPicPr>
            <a:picLocks noChangeAspect="1" noChangeArrowheads="1"/>
          </p:cNvPicPr>
          <p:nvPr/>
        </p:nvPicPr>
        <p:blipFill>
          <a:blip r:embed="rId24" cstate="email"/>
          <a:srcRect/>
          <a:stretch>
            <a:fillRect/>
          </a:stretch>
        </p:blipFill>
        <p:spPr bwMode="auto">
          <a:xfrm>
            <a:off x="7508908" y="4800600"/>
            <a:ext cx="1311338" cy="233703"/>
          </a:xfrm>
          <a:prstGeom prst="rect">
            <a:avLst/>
          </a:prstGeom>
          <a:noFill/>
          <a:ln w="9525">
            <a:noFill/>
            <a:miter lim="800000"/>
            <a:headEnd/>
            <a:tailEnd/>
          </a:ln>
        </p:spPr>
      </p:pic>
      <p:sp>
        <p:nvSpPr>
          <p:cNvPr id="1190" name="Rectangle 166"/>
          <p:cNvSpPr>
            <a:spLocks noChangeArrowheads="1"/>
          </p:cNvSpPr>
          <p:nvPr/>
        </p:nvSpPr>
        <p:spPr bwMode="auto">
          <a:xfrm>
            <a:off x="9269149" y="3716279"/>
            <a:ext cx="919569" cy="328618"/>
          </a:xfrm>
          <a:prstGeom prst="rect">
            <a:avLst/>
          </a:prstGeom>
          <a:solidFill>
            <a:srgbClr val="FFFFFF"/>
          </a:solidFill>
          <a:ln>
            <a:noFill/>
          </a:ln>
          <a:effectLst/>
          <a:extLst>
            <a:ext uri="{91240B29-F687-4F45-9708-019B960494DF}"/>
            <a:ext uri="{AF507438-7753-43E0-B8FC-AC1667EBCBE1}"/>
          </a:extLst>
        </p:spPr>
        <p:txBody>
          <a:bodyPr lIns="81603" tIns="40800" rIns="81603" bIns="40800" anchor="ctr">
            <a:spAutoFit/>
          </a:bodyPr>
          <a:lstStyle/>
          <a:p>
            <a:pPr defTabSz="816302" fontAlgn="auto">
              <a:spcBef>
                <a:spcPts val="0"/>
              </a:spcBef>
              <a:spcAft>
                <a:spcPts val="0"/>
              </a:spcAft>
              <a:defRPr/>
            </a:pPr>
            <a:endParaRPr lang="en-US" sz="1600">
              <a:solidFill>
                <a:srgbClr val="B2B2B2"/>
              </a:solidFill>
              <a:latin typeface="Franklin Gothic Book"/>
            </a:endParaRPr>
          </a:p>
        </p:txBody>
      </p:sp>
      <p:grpSp>
        <p:nvGrpSpPr>
          <p:cNvPr id="4" name="Group 169"/>
          <p:cNvGrpSpPr>
            <a:grpSpLocks/>
          </p:cNvGrpSpPr>
          <p:nvPr/>
        </p:nvGrpSpPr>
        <p:grpSpPr bwMode="auto">
          <a:xfrm>
            <a:off x="9354849" y="2842193"/>
            <a:ext cx="740008" cy="136752"/>
            <a:chOff x="5893" y="2387"/>
            <a:chExt cx="466" cy="115"/>
          </a:xfrm>
        </p:grpSpPr>
        <p:sp>
          <p:nvSpPr>
            <p:cNvPr id="1194" name="Rectangle 170"/>
            <p:cNvSpPr>
              <a:spLocks noChangeArrowheads="1"/>
            </p:cNvSpPr>
            <p:nvPr userDrawn="1"/>
          </p:nvSpPr>
          <p:spPr bwMode="auto">
            <a:xfrm flipV="1">
              <a:off x="6010" y="2387"/>
              <a:ext cx="116" cy="115"/>
            </a:xfrm>
            <a:prstGeom prst="rect">
              <a:avLst/>
            </a:prstGeom>
            <a:solidFill>
              <a:srgbClr val="FFCC66"/>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195" name="Rectangle 171"/>
            <p:cNvSpPr>
              <a:spLocks noChangeArrowheads="1"/>
            </p:cNvSpPr>
            <p:nvPr userDrawn="1"/>
          </p:nvSpPr>
          <p:spPr bwMode="auto">
            <a:xfrm flipV="1">
              <a:off x="6126" y="2387"/>
              <a:ext cx="116" cy="115"/>
            </a:xfrm>
            <a:prstGeom prst="rect">
              <a:avLst/>
            </a:prstGeom>
            <a:solidFill>
              <a:srgbClr val="FF99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196" name="Rectangle 172"/>
            <p:cNvSpPr>
              <a:spLocks noChangeArrowheads="1"/>
            </p:cNvSpPr>
            <p:nvPr userDrawn="1"/>
          </p:nvSpPr>
          <p:spPr bwMode="auto">
            <a:xfrm flipV="1">
              <a:off x="6242" y="2387"/>
              <a:ext cx="117" cy="115"/>
            </a:xfrm>
            <a:prstGeom prst="rect">
              <a:avLst/>
            </a:prstGeom>
            <a:solidFill>
              <a:srgbClr val="99660A"/>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197" name="Rectangle 173"/>
            <p:cNvSpPr>
              <a:spLocks noChangeArrowheads="1"/>
            </p:cNvSpPr>
            <p:nvPr userDrawn="1"/>
          </p:nvSpPr>
          <p:spPr bwMode="auto">
            <a:xfrm flipV="1">
              <a:off x="5893" y="2387"/>
              <a:ext cx="117" cy="115"/>
            </a:xfrm>
            <a:prstGeom prst="rect">
              <a:avLst/>
            </a:prstGeom>
            <a:solidFill>
              <a:srgbClr val="FFCC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5" name="Group 174"/>
          <p:cNvGrpSpPr>
            <a:grpSpLocks/>
          </p:cNvGrpSpPr>
          <p:nvPr/>
        </p:nvGrpSpPr>
        <p:grpSpPr bwMode="auto">
          <a:xfrm>
            <a:off x="9354849" y="3004457"/>
            <a:ext cx="740008" cy="136752"/>
            <a:chOff x="5893" y="2523"/>
            <a:chExt cx="466" cy="115"/>
          </a:xfrm>
        </p:grpSpPr>
        <p:sp>
          <p:nvSpPr>
            <p:cNvPr id="1199" name="Rectangle 175"/>
            <p:cNvSpPr>
              <a:spLocks noChangeArrowheads="1"/>
            </p:cNvSpPr>
            <p:nvPr userDrawn="1"/>
          </p:nvSpPr>
          <p:spPr bwMode="auto">
            <a:xfrm flipV="1">
              <a:off x="6010" y="2523"/>
              <a:ext cx="116" cy="115"/>
            </a:xfrm>
            <a:prstGeom prst="rect">
              <a:avLst/>
            </a:prstGeom>
            <a:solidFill>
              <a:srgbClr val="99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00" name="Rectangle 176"/>
            <p:cNvSpPr>
              <a:spLocks noChangeArrowheads="1"/>
            </p:cNvSpPr>
            <p:nvPr userDrawn="1"/>
          </p:nvSpPr>
          <p:spPr bwMode="auto">
            <a:xfrm flipV="1">
              <a:off x="6126" y="2523"/>
              <a:ext cx="116" cy="115"/>
            </a:xfrm>
            <a:prstGeom prst="rect">
              <a:avLst/>
            </a:prstGeom>
            <a:solidFill>
              <a:srgbClr val="99CC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01" name="Rectangle 177"/>
            <p:cNvSpPr>
              <a:spLocks noChangeArrowheads="1"/>
            </p:cNvSpPr>
            <p:nvPr userDrawn="1"/>
          </p:nvSpPr>
          <p:spPr bwMode="auto">
            <a:xfrm flipV="1">
              <a:off x="6242" y="2523"/>
              <a:ext cx="117" cy="115"/>
            </a:xfrm>
            <a:prstGeom prst="rect">
              <a:avLst/>
            </a:prstGeom>
            <a:solidFill>
              <a:srgbClr val="0099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02" name="Rectangle 178"/>
            <p:cNvSpPr>
              <a:spLocks noChangeArrowheads="1"/>
            </p:cNvSpPr>
            <p:nvPr userDrawn="1"/>
          </p:nvSpPr>
          <p:spPr bwMode="auto">
            <a:xfrm flipV="1">
              <a:off x="5893" y="2523"/>
              <a:ext cx="117" cy="115"/>
            </a:xfrm>
            <a:prstGeom prst="rect">
              <a:avLst/>
            </a:prstGeom>
            <a:solidFill>
              <a:srgbClr val="CC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6" name="Group 179"/>
          <p:cNvGrpSpPr>
            <a:grpSpLocks/>
          </p:cNvGrpSpPr>
          <p:nvPr/>
        </p:nvGrpSpPr>
        <p:grpSpPr bwMode="auto">
          <a:xfrm>
            <a:off x="9354849" y="3165702"/>
            <a:ext cx="740008" cy="136752"/>
            <a:chOff x="5893" y="2659"/>
            <a:chExt cx="466" cy="115"/>
          </a:xfrm>
        </p:grpSpPr>
        <p:sp>
          <p:nvSpPr>
            <p:cNvPr id="1204" name="Rectangle 180"/>
            <p:cNvSpPr>
              <a:spLocks noChangeArrowheads="1"/>
            </p:cNvSpPr>
            <p:nvPr userDrawn="1"/>
          </p:nvSpPr>
          <p:spPr bwMode="auto">
            <a:xfrm flipV="1">
              <a:off x="6010" y="2659"/>
              <a:ext cx="116" cy="115"/>
            </a:xfrm>
            <a:prstGeom prst="rect">
              <a:avLst/>
            </a:prstGeom>
            <a:solidFill>
              <a:srgbClr val="99CC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05" name="Rectangle 181"/>
            <p:cNvSpPr>
              <a:spLocks noChangeArrowheads="1"/>
            </p:cNvSpPr>
            <p:nvPr userDrawn="1"/>
          </p:nvSpPr>
          <p:spPr bwMode="auto">
            <a:xfrm flipV="1">
              <a:off x="6126" y="2659"/>
              <a:ext cx="116" cy="115"/>
            </a:xfrm>
            <a:prstGeom prst="rect">
              <a:avLst/>
            </a:prstGeom>
            <a:solidFill>
              <a:srgbClr val="0099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06" name="Rectangle 182"/>
            <p:cNvSpPr>
              <a:spLocks noChangeArrowheads="1"/>
            </p:cNvSpPr>
            <p:nvPr userDrawn="1"/>
          </p:nvSpPr>
          <p:spPr bwMode="auto">
            <a:xfrm flipV="1">
              <a:off x="6242" y="2659"/>
              <a:ext cx="117" cy="115"/>
            </a:xfrm>
            <a:prstGeom prst="rect">
              <a:avLst/>
            </a:prstGeom>
            <a:solidFill>
              <a:srgbClr val="0066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07" name="Rectangle 183"/>
            <p:cNvSpPr>
              <a:spLocks noChangeArrowheads="1"/>
            </p:cNvSpPr>
            <p:nvPr userDrawn="1"/>
          </p:nvSpPr>
          <p:spPr bwMode="auto">
            <a:xfrm flipV="1">
              <a:off x="5893" y="2659"/>
              <a:ext cx="117" cy="115"/>
            </a:xfrm>
            <a:prstGeom prst="rect">
              <a:avLst/>
            </a:prstGeom>
            <a:solidFill>
              <a:srgbClr val="CCFF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7" name="Group 184"/>
          <p:cNvGrpSpPr>
            <a:grpSpLocks/>
          </p:cNvGrpSpPr>
          <p:nvPr/>
        </p:nvGrpSpPr>
        <p:grpSpPr bwMode="auto">
          <a:xfrm>
            <a:off x="9354849" y="2679927"/>
            <a:ext cx="740008" cy="141855"/>
            <a:chOff x="5893" y="2251"/>
            <a:chExt cx="466" cy="119"/>
          </a:xfrm>
        </p:grpSpPr>
        <p:sp>
          <p:nvSpPr>
            <p:cNvPr id="1209" name="Rectangle 185"/>
            <p:cNvSpPr>
              <a:spLocks noChangeArrowheads="1"/>
            </p:cNvSpPr>
            <p:nvPr userDrawn="1"/>
          </p:nvSpPr>
          <p:spPr bwMode="auto">
            <a:xfrm flipV="1">
              <a:off x="6126" y="2251"/>
              <a:ext cx="116" cy="119"/>
            </a:xfrm>
            <a:prstGeom prst="rect">
              <a:avLst/>
            </a:prstGeom>
            <a:solidFill>
              <a:srgbClr val="FF99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10" name="Rectangle 186"/>
            <p:cNvSpPr>
              <a:spLocks noChangeArrowheads="1"/>
            </p:cNvSpPr>
            <p:nvPr userDrawn="1"/>
          </p:nvSpPr>
          <p:spPr bwMode="auto">
            <a:xfrm flipV="1">
              <a:off x="6242" y="2251"/>
              <a:ext cx="117" cy="119"/>
            </a:xfrm>
            <a:prstGeom prst="rect">
              <a:avLst/>
            </a:prstGeom>
            <a:solidFill>
              <a:srgbClr val="CCCC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11" name="Rectangle 187"/>
            <p:cNvSpPr>
              <a:spLocks noChangeArrowheads="1"/>
            </p:cNvSpPr>
            <p:nvPr userDrawn="1"/>
          </p:nvSpPr>
          <p:spPr bwMode="auto">
            <a:xfrm flipV="1">
              <a:off x="5893" y="2251"/>
              <a:ext cx="117" cy="119"/>
            </a:xfrm>
            <a:prstGeom prst="rect">
              <a:avLst/>
            </a:prstGeom>
            <a:solidFill>
              <a:srgbClr val="99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12" name="Rectangle 188"/>
            <p:cNvSpPr>
              <a:spLocks noChangeArrowheads="1"/>
            </p:cNvSpPr>
            <p:nvPr userDrawn="1"/>
          </p:nvSpPr>
          <p:spPr bwMode="auto">
            <a:xfrm flipV="1">
              <a:off x="6010" y="2251"/>
              <a:ext cx="116" cy="119"/>
            </a:xfrm>
            <a:prstGeom prst="rect">
              <a:avLst/>
            </a:prstGeom>
            <a:solidFill>
              <a:srgbClr val="6699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8" name="Group 189"/>
          <p:cNvGrpSpPr>
            <a:grpSpLocks/>
          </p:cNvGrpSpPr>
          <p:nvPr/>
        </p:nvGrpSpPr>
        <p:grpSpPr bwMode="auto">
          <a:xfrm>
            <a:off x="9354849" y="3436144"/>
            <a:ext cx="740008" cy="136752"/>
            <a:chOff x="5893" y="2886"/>
            <a:chExt cx="466" cy="115"/>
          </a:xfrm>
        </p:grpSpPr>
        <p:sp>
          <p:nvSpPr>
            <p:cNvPr id="1214" name="Rectangle 190"/>
            <p:cNvSpPr>
              <a:spLocks noChangeArrowheads="1"/>
            </p:cNvSpPr>
            <p:nvPr userDrawn="1"/>
          </p:nvSpPr>
          <p:spPr bwMode="auto">
            <a:xfrm flipV="1">
              <a:off x="6010" y="2886"/>
              <a:ext cx="116" cy="115"/>
            </a:xfrm>
            <a:prstGeom prst="rect">
              <a:avLst/>
            </a:prstGeom>
            <a:solidFill>
              <a:srgbClr val="FF99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15" name="Rectangle 191"/>
            <p:cNvSpPr>
              <a:spLocks noChangeArrowheads="1"/>
            </p:cNvSpPr>
            <p:nvPr userDrawn="1"/>
          </p:nvSpPr>
          <p:spPr bwMode="auto">
            <a:xfrm flipV="1">
              <a:off x="6126" y="2886"/>
              <a:ext cx="116" cy="115"/>
            </a:xfrm>
            <a:prstGeom prst="rect">
              <a:avLst/>
            </a:prstGeom>
            <a:solidFill>
              <a:srgbClr val="FFCC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16" name="Rectangle 192"/>
            <p:cNvSpPr>
              <a:spLocks noChangeArrowheads="1"/>
            </p:cNvSpPr>
            <p:nvPr userDrawn="1"/>
          </p:nvSpPr>
          <p:spPr bwMode="auto">
            <a:xfrm flipV="1">
              <a:off x="6242" y="2886"/>
              <a:ext cx="117" cy="115"/>
            </a:xfrm>
            <a:prstGeom prst="rect">
              <a:avLst/>
            </a:prstGeom>
            <a:solidFill>
              <a:srgbClr val="FFCC66"/>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17" name="Rectangle 193"/>
            <p:cNvSpPr>
              <a:spLocks noChangeArrowheads="1"/>
            </p:cNvSpPr>
            <p:nvPr userDrawn="1"/>
          </p:nvSpPr>
          <p:spPr bwMode="auto">
            <a:xfrm flipV="1">
              <a:off x="5893" y="2886"/>
              <a:ext cx="117" cy="115"/>
            </a:xfrm>
            <a:prstGeom prst="rect">
              <a:avLst/>
            </a:prstGeom>
            <a:solidFill>
              <a:srgbClr val="9900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9" name="Group 194"/>
          <p:cNvGrpSpPr>
            <a:grpSpLocks/>
          </p:cNvGrpSpPr>
          <p:nvPr/>
        </p:nvGrpSpPr>
        <p:grpSpPr bwMode="auto">
          <a:xfrm>
            <a:off x="9354849" y="3598409"/>
            <a:ext cx="740008" cy="136752"/>
            <a:chOff x="5893" y="3022"/>
            <a:chExt cx="466" cy="115"/>
          </a:xfrm>
        </p:grpSpPr>
        <p:sp>
          <p:nvSpPr>
            <p:cNvPr id="1219" name="Rectangle 195"/>
            <p:cNvSpPr>
              <a:spLocks noChangeArrowheads="1"/>
            </p:cNvSpPr>
            <p:nvPr userDrawn="1"/>
          </p:nvSpPr>
          <p:spPr bwMode="auto">
            <a:xfrm flipV="1">
              <a:off x="6010" y="3022"/>
              <a:ext cx="116" cy="115"/>
            </a:xfrm>
            <a:prstGeom prst="rect">
              <a:avLst/>
            </a:prstGeom>
            <a:solidFill>
              <a:srgbClr val="0066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20" name="Rectangle 196"/>
            <p:cNvSpPr>
              <a:spLocks noChangeArrowheads="1"/>
            </p:cNvSpPr>
            <p:nvPr userDrawn="1"/>
          </p:nvSpPr>
          <p:spPr bwMode="auto">
            <a:xfrm flipV="1">
              <a:off x="6126" y="3022"/>
              <a:ext cx="116" cy="115"/>
            </a:xfrm>
            <a:prstGeom prst="rect">
              <a:avLst/>
            </a:prstGeom>
            <a:solidFill>
              <a:srgbClr val="99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21" name="Rectangle 197"/>
            <p:cNvSpPr>
              <a:spLocks noChangeArrowheads="1"/>
            </p:cNvSpPr>
            <p:nvPr userDrawn="1"/>
          </p:nvSpPr>
          <p:spPr bwMode="auto">
            <a:xfrm flipV="1">
              <a:off x="6242" y="3022"/>
              <a:ext cx="117" cy="115"/>
            </a:xfrm>
            <a:prstGeom prst="rect">
              <a:avLst/>
            </a:prstGeom>
            <a:solidFill>
              <a:srgbClr val="CC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22" name="Rectangle 198"/>
            <p:cNvSpPr>
              <a:spLocks noChangeArrowheads="1"/>
            </p:cNvSpPr>
            <p:nvPr userDrawn="1"/>
          </p:nvSpPr>
          <p:spPr bwMode="auto">
            <a:xfrm flipV="1">
              <a:off x="5893" y="3022"/>
              <a:ext cx="117" cy="115"/>
            </a:xfrm>
            <a:prstGeom prst="rect">
              <a:avLst/>
            </a:prstGeom>
            <a:solidFill>
              <a:srgbClr val="9900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0" name="Group 199"/>
          <p:cNvGrpSpPr>
            <a:grpSpLocks/>
          </p:cNvGrpSpPr>
          <p:nvPr/>
        </p:nvGrpSpPr>
        <p:grpSpPr bwMode="auto">
          <a:xfrm>
            <a:off x="9354849" y="3759654"/>
            <a:ext cx="740008" cy="137773"/>
            <a:chOff x="5893" y="3158"/>
            <a:chExt cx="466" cy="115"/>
          </a:xfrm>
        </p:grpSpPr>
        <p:sp>
          <p:nvSpPr>
            <p:cNvPr id="1224" name="Rectangle 200"/>
            <p:cNvSpPr>
              <a:spLocks noChangeArrowheads="1"/>
            </p:cNvSpPr>
            <p:nvPr userDrawn="1"/>
          </p:nvSpPr>
          <p:spPr bwMode="auto">
            <a:xfrm flipV="1">
              <a:off x="6010" y="3158"/>
              <a:ext cx="116" cy="115"/>
            </a:xfrm>
            <a:prstGeom prst="rect">
              <a:avLst/>
            </a:prstGeom>
            <a:solidFill>
              <a:srgbClr val="0099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25" name="Rectangle 201"/>
            <p:cNvSpPr>
              <a:spLocks noChangeArrowheads="1"/>
            </p:cNvSpPr>
            <p:nvPr userDrawn="1"/>
          </p:nvSpPr>
          <p:spPr bwMode="auto">
            <a:xfrm flipV="1">
              <a:off x="6126" y="3158"/>
              <a:ext cx="116" cy="115"/>
            </a:xfrm>
            <a:prstGeom prst="rect">
              <a:avLst/>
            </a:prstGeom>
            <a:solidFill>
              <a:srgbClr val="CCFF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26" name="Rectangle 202"/>
            <p:cNvSpPr>
              <a:spLocks noChangeArrowheads="1"/>
            </p:cNvSpPr>
            <p:nvPr userDrawn="1"/>
          </p:nvSpPr>
          <p:spPr bwMode="auto">
            <a:xfrm flipV="1">
              <a:off x="6242" y="3158"/>
              <a:ext cx="117" cy="115"/>
            </a:xfrm>
            <a:prstGeom prst="rect">
              <a:avLst/>
            </a:prstGeom>
            <a:solidFill>
              <a:srgbClr val="99CC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27" name="Rectangle 203"/>
            <p:cNvSpPr>
              <a:spLocks noChangeArrowheads="1"/>
            </p:cNvSpPr>
            <p:nvPr userDrawn="1"/>
          </p:nvSpPr>
          <p:spPr bwMode="auto">
            <a:xfrm flipV="1">
              <a:off x="5893" y="3158"/>
              <a:ext cx="117" cy="115"/>
            </a:xfrm>
            <a:prstGeom prst="rect">
              <a:avLst/>
            </a:prstGeom>
            <a:solidFill>
              <a:srgbClr val="9900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1" name="Group 204"/>
          <p:cNvGrpSpPr>
            <a:grpSpLocks/>
          </p:cNvGrpSpPr>
          <p:nvPr/>
        </p:nvGrpSpPr>
        <p:grpSpPr bwMode="auto">
          <a:xfrm>
            <a:off x="9354849" y="4030096"/>
            <a:ext cx="740008" cy="136752"/>
            <a:chOff x="5893" y="3385"/>
            <a:chExt cx="466" cy="115"/>
          </a:xfrm>
        </p:grpSpPr>
        <p:sp>
          <p:nvSpPr>
            <p:cNvPr id="1229" name="Rectangle 205"/>
            <p:cNvSpPr>
              <a:spLocks noChangeArrowheads="1"/>
            </p:cNvSpPr>
            <p:nvPr userDrawn="1"/>
          </p:nvSpPr>
          <p:spPr bwMode="auto">
            <a:xfrm flipV="1">
              <a:off x="6010" y="3385"/>
              <a:ext cx="116" cy="115"/>
            </a:xfrm>
            <a:prstGeom prst="rect">
              <a:avLst/>
            </a:prstGeom>
            <a:solidFill>
              <a:srgbClr val="FF99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30" name="Rectangle 206"/>
            <p:cNvSpPr>
              <a:spLocks noChangeArrowheads="1"/>
            </p:cNvSpPr>
            <p:nvPr userDrawn="1"/>
          </p:nvSpPr>
          <p:spPr bwMode="auto">
            <a:xfrm flipV="1">
              <a:off x="6126" y="3385"/>
              <a:ext cx="116" cy="115"/>
            </a:xfrm>
            <a:prstGeom prst="rect">
              <a:avLst/>
            </a:prstGeom>
            <a:solidFill>
              <a:srgbClr val="FFCC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31" name="Rectangle 207"/>
            <p:cNvSpPr>
              <a:spLocks noChangeArrowheads="1"/>
            </p:cNvSpPr>
            <p:nvPr userDrawn="1"/>
          </p:nvSpPr>
          <p:spPr bwMode="auto">
            <a:xfrm flipV="1">
              <a:off x="6242" y="3385"/>
              <a:ext cx="117" cy="115"/>
            </a:xfrm>
            <a:prstGeom prst="rect">
              <a:avLst/>
            </a:prstGeom>
            <a:solidFill>
              <a:srgbClr val="FFCC66"/>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32" name="Rectangle 208"/>
            <p:cNvSpPr>
              <a:spLocks noChangeArrowheads="1"/>
            </p:cNvSpPr>
            <p:nvPr userDrawn="1"/>
          </p:nvSpPr>
          <p:spPr bwMode="auto">
            <a:xfrm flipV="1">
              <a:off x="5893" y="3385"/>
              <a:ext cx="117" cy="115"/>
            </a:xfrm>
            <a:prstGeom prst="rect">
              <a:avLst/>
            </a:prstGeom>
            <a:solidFill>
              <a:srgbClr val="0000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2" name="Group 209"/>
          <p:cNvGrpSpPr>
            <a:grpSpLocks/>
          </p:cNvGrpSpPr>
          <p:nvPr/>
        </p:nvGrpSpPr>
        <p:grpSpPr bwMode="auto">
          <a:xfrm>
            <a:off x="9354849" y="4192361"/>
            <a:ext cx="740008" cy="136752"/>
            <a:chOff x="5893" y="3521"/>
            <a:chExt cx="466" cy="115"/>
          </a:xfrm>
        </p:grpSpPr>
        <p:sp>
          <p:nvSpPr>
            <p:cNvPr id="1234" name="Rectangle 210"/>
            <p:cNvSpPr>
              <a:spLocks noChangeArrowheads="1"/>
            </p:cNvSpPr>
            <p:nvPr userDrawn="1"/>
          </p:nvSpPr>
          <p:spPr bwMode="auto">
            <a:xfrm flipV="1">
              <a:off x="6010" y="3521"/>
              <a:ext cx="116" cy="115"/>
            </a:xfrm>
            <a:prstGeom prst="rect">
              <a:avLst/>
            </a:prstGeom>
            <a:solidFill>
              <a:srgbClr val="0066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35" name="Rectangle 211"/>
            <p:cNvSpPr>
              <a:spLocks noChangeArrowheads="1"/>
            </p:cNvSpPr>
            <p:nvPr userDrawn="1"/>
          </p:nvSpPr>
          <p:spPr bwMode="auto">
            <a:xfrm flipV="1">
              <a:off x="6126" y="3521"/>
              <a:ext cx="116" cy="115"/>
            </a:xfrm>
            <a:prstGeom prst="rect">
              <a:avLst/>
            </a:prstGeom>
            <a:solidFill>
              <a:srgbClr val="99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36" name="Rectangle 212"/>
            <p:cNvSpPr>
              <a:spLocks noChangeArrowheads="1"/>
            </p:cNvSpPr>
            <p:nvPr userDrawn="1"/>
          </p:nvSpPr>
          <p:spPr bwMode="auto">
            <a:xfrm flipV="1">
              <a:off x="6242" y="3521"/>
              <a:ext cx="117" cy="115"/>
            </a:xfrm>
            <a:prstGeom prst="rect">
              <a:avLst/>
            </a:prstGeom>
            <a:solidFill>
              <a:srgbClr val="CC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37" name="Rectangle 213"/>
            <p:cNvSpPr>
              <a:spLocks noChangeArrowheads="1"/>
            </p:cNvSpPr>
            <p:nvPr userDrawn="1"/>
          </p:nvSpPr>
          <p:spPr bwMode="auto">
            <a:xfrm flipV="1">
              <a:off x="5893" y="3521"/>
              <a:ext cx="117" cy="115"/>
            </a:xfrm>
            <a:prstGeom prst="rect">
              <a:avLst/>
            </a:prstGeom>
            <a:solidFill>
              <a:srgbClr val="0000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3" name="Group 214"/>
          <p:cNvGrpSpPr>
            <a:grpSpLocks/>
          </p:cNvGrpSpPr>
          <p:nvPr/>
        </p:nvGrpSpPr>
        <p:grpSpPr bwMode="auto">
          <a:xfrm>
            <a:off x="9354849" y="4354626"/>
            <a:ext cx="740008" cy="136752"/>
            <a:chOff x="5893" y="3657"/>
            <a:chExt cx="466" cy="115"/>
          </a:xfrm>
        </p:grpSpPr>
        <p:sp>
          <p:nvSpPr>
            <p:cNvPr id="1239" name="Rectangle 215"/>
            <p:cNvSpPr>
              <a:spLocks noChangeArrowheads="1"/>
            </p:cNvSpPr>
            <p:nvPr userDrawn="1"/>
          </p:nvSpPr>
          <p:spPr bwMode="auto">
            <a:xfrm flipV="1">
              <a:off x="6010" y="3657"/>
              <a:ext cx="116" cy="115"/>
            </a:xfrm>
            <a:prstGeom prst="rect">
              <a:avLst/>
            </a:prstGeom>
            <a:solidFill>
              <a:srgbClr val="0099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40" name="Rectangle 216"/>
            <p:cNvSpPr>
              <a:spLocks noChangeArrowheads="1"/>
            </p:cNvSpPr>
            <p:nvPr userDrawn="1"/>
          </p:nvSpPr>
          <p:spPr bwMode="auto">
            <a:xfrm flipV="1">
              <a:off x="6126" y="3657"/>
              <a:ext cx="116" cy="115"/>
            </a:xfrm>
            <a:prstGeom prst="rect">
              <a:avLst/>
            </a:prstGeom>
            <a:solidFill>
              <a:srgbClr val="CCFF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41" name="Rectangle 217"/>
            <p:cNvSpPr>
              <a:spLocks noChangeArrowheads="1"/>
            </p:cNvSpPr>
            <p:nvPr userDrawn="1"/>
          </p:nvSpPr>
          <p:spPr bwMode="auto">
            <a:xfrm flipV="1">
              <a:off x="6242" y="3657"/>
              <a:ext cx="117" cy="115"/>
            </a:xfrm>
            <a:prstGeom prst="rect">
              <a:avLst/>
            </a:prstGeom>
            <a:solidFill>
              <a:srgbClr val="99CC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42" name="Rectangle 218"/>
            <p:cNvSpPr>
              <a:spLocks noChangeArrowheads="1"/>
            </p:cNvSpPr>
            <p:nvPr userDrawn="1"/>
          </p:nvSpPr>
          <p:spPr bwMode="auto">
            <a:xfrm flipV="1">
              <a:off x="5893" y="3657"/>
              <a:ext cx="117" cy="115"/>
            </a:xfrm>
            <a:prstGeom prst="rect">
              <a:avLst/>
            </a:prstGeom>
            <a:solidFill>
              <a:srgbClr val="0000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4" name="Group 219"/>
          <p:cNvGrpSpPr>
            <a:grpSpLocks/>
          </p:cNvGrpSpPr>
          <p:nvPr/>
        </p:nvGrpSpPr>
        <p:grpSpPr bwMode="auto">
          <a:xfrm>
            <a:off x="9354849" y="4624048"/>
            <a:ext cx="740008" cy="137772"/>
            <a:chOff x="5893" y="3884"/>
            <a:chExt cx="466" cy="115"/>
          </a:xfrm>
        </p:grpSpPr>
        <p:sp>
          <p:nvSpPr>
            <p:cNvPr id="1244" name="Rectangle 220"/>
            <p:cNvSpPr>
              <a:spLocks noChangeArrowheads="1"/>
            </p:cNvSpPr>
            <p:nvPr userDrawn="1"/>
          </p:nvSpPr>
          <p:spPr bwMode="auto">
            <a:xfrm flipV="1">
              <a:off x="6010" y="3884"/>
              <a:ext cx="116" cy="115"/>
            </a:xfrm>
            <a:prstGeom prst="rect">
              <a:avLst/>
            </a:prstGeom>
            <a:solidFill>
              <a:srgbClr val="FF99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45" name="Rectangle 221"/>
            <p:cNvSpPr>
              <a:spLocks noChangeArrowheads="1"/>
            </p:cNvSpPr>
            <p:nvPr userDrawn="1"/>
          </p:nvSpPr>
          <p:spPr bwMode="auto">
            <a:xfrm flipV="1">
              <a:off x="6126" y="3884"/>
              <a:ext cx="116" cy="115"/>
            </a:xfrm>
            <a:prstGeom prst="rect">
              <a:avLst/>
            </a:prstGeom>
            <a:solidFill>
              <a:srgbClr val="FFCC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46" name="Rectangle 222"/>
            <p:cNvSpPr>
              <a:spLocks noChangeArrowheads="1"/>
            </p:cNvSpPr>
            <p:nvPr userDrawn="1"/>
          </p:nvSpPr>
          <p:spPr bwMode="auto">
            <a:xfrm flipV="1">
              <a:off x="6242" y="3884"/>
              <a:ext cx="117" cy="115"/>
            </a:xfrm>
            <a:prstGeom prst="rect">
              <a:avLst/>
            </a:prstGeom>
            <a:solidFill>
              <a:srgbClr val="FFCC66"/>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47" name="Rectangle 223"/>
            <p:cNvSpPr>
              <a:spLocks noChangeArrowheads="1"/>
            </p:cNvSpPr>
            <p:nvPr userDrawn="1"/>
          </p:nvSpPr>
          <p:spPr bwMode="auto">
            <a:xfrm flipV="1">
              <a:off x="5893" y="3884"/>
              <a:ext cx="117" cy="115"/>
            </a:xfrm>
            <a:prstGeom prst="rect">
              <a:avLst/>
            </a:prstGeom>
            <a:solidFill>
              <a:srgbClr val="80808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5" name="Group 224"/>
          <p:cNvGrpSpPr>
            <a:grpSpLocks/>
          </p:cNvGrpSpPr>
          <p:nvPr/>
        </p:nvGrpSpPr>
        <p:grpSpPr bwMode="auto">
          <a:xfrm>
            <a:off x="9354849" y="4793457"/>
            <a:ext cx="740008" cy="136752"/>
            <a:chOff x="5893" y="4026"/>
            <a:chExt cx="466" cy="115"/>
          </a:xfrm>
        </p:grpSpPr>
        <p:sp>
          <p:nvSpPr>
            <p:cNvPr id="1249" name="Rectangle 225"/>
            <p:cNvSpPr>
              <a:spLocks noChangeArrowheads="1"/>
            </p:cNvSpPr>
            <p:nvPr userDrawn="1"/>
          </p:nvSpPr>
          <p:spPr bwMode="auto">
            <a:xfrm flipV="1">
              <a:off x="6010" y="4026"/>
              <a:ext cx="116" cy="115"/>
            </a:xfrm>
            <a:prstGeom prst="rect">
              <a:avLst/>
            </a:prstGeom>
            <a:solidFill>
              <a:srgbClr val="0066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50" name="Rectangle 226"/>
            <p:cNvSpPr>
              <a:spLocks noChangeArrowheads="1"/>
            </p:cNvSpPr>
            <p:nvPr userDrawn="1"/>
          </p:nvSpPr>
          <p:spPr bwMode="auto">
            <a:xfrm flipV="1">
              <a:off x="6126" y="4026"/>
              <a:ext cx="116" cy="115"/>
            </a:xfrm>
            <a:prstGeom prst="rect">
              <a:avLst/>
            </a:prstGeom>
            <a:solidFill>
              <a:srgbClr val="99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51" name="Rectangle 227"/>
            <p:cNvSpPr>
              <a:spLocks noChangeArrowheads="1"/>
            </p:cNvSpPr>
            <p:nvPr userDrawn="1"/>
          </p:nvSpPr>
          <p:spPr bwMode="auto">
            <a:xfrm flipV="1">
              <a:off x="6242" y="4026"/>
              <a:ext cx="117" cy="115"/>
            </a:xfrm>
            <a:prstGeom prst="rect">
              <a:avLst/>
            </a:prstGeom>
            <a:solidFill>
              <a:srgbClr val="CC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52" name="Rectangle 228"/>
            <p:cNvSpPr>
              <a:spLocks noChangeArrowheads="1"/>
            </p:cNvSpPr>
            <p:nvPr userDrawn="1"/>
          </p:nvSpPr>
          <p:spPr bwMode="auto">
            <a:xfrm flipV="1">
              <a:off x="5893" y="4026"/>
              <a:ext cx="117" cy="115"/>
            </a:xfrm>
            <a:prstGeom prst="rect">
              <a:avLst/>
            </a:prstGeom>
            <a:solidFill>
              <a:srgbClr val="80808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6" name="Group 229"/>
          <p:cNvGrpSpPr>
            <a:grpSpLocks/>
          </p:cNvGrpSpPr>
          <p:nvPr/>
        </p:nvGrpSpPr>
        <p:grpSpPr bwMode="auto">
          <a:xfrm>
            <a:off x="9354849" y="4961845"/>
            <a:ext cx="740008" cy="136752"/>
            <a:chOff x="5893" y="4167"/>
            <a:chExt cx="466" cy="115"/>
          </a:xfrm>
        </p:grpSpPr>
        <p:sp>
          <p:nvSpPr>
            <p:cNvPr id="1254" name="Rectangle 230"/>
            <p:cNvSpPr>
              <a:spLocks noChangeArrowheads="1"/>
            </p:cNvSpPr>
            <p:nvPr userDrawn="1"/>
          </p:nvSpPr>
          <p:spPr bwMode="auto">
            <a:xfrm flipV="1">
              <a:off x="6010" y="4167"/>
              <a:ext cx="116" cy="115"/>
            </a:xfrm>
            <a:prstGeom prst="rect">
              <a:avLst/>
            </a:prstGeom>
            <a:solidFill>
              <a:srgbClr val="0099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55" name="Rectangle 231"/>
            <p:cNvSpPr>
              <a:spLocks noChangeArrowheads="1"/>
            </p:cNvSpPr>
            <p:nvPr userDrawn="1"/>
          </p:nvSpPr>
          <p:spPr bwMode="auto">
            <a:xfrm flipV="1">
              <a:off x="6126" y="4167"/>
              <a:ext cx="116" cy="115"/>
            </a:xfrm>
            <a:prstGeom prst="rect">
              <a:avLst/>
            </a:prstGeom>
            <a:solidFill>
              <a:srgbClr val="CCFF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56" name="Rectangle 232"/>
            <p:cNvSpPr>
              <a:spLocks noChangeArrowheads="1"/>
            </p:cNvSpPr>
            <p:nvPr userDrawn="1"/>
          </p:nvSpPr>
          <p:spPr bwMode="auto">
            <a:xfrm flipV="1">
              <a:off x="6242" y="4167"/>
              <a:ext cx="117" cy="115"/>
            </a:xfrm>
            <a:prstGeom prst="rect">
              <a:avLst/>
            </a:prstGeom>
            <a:solidFill>
              <a:srgbClr val="99CC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57" name="Rectangle 233"/>
            <p:cNvSpPr>
              <a:spLocks noChangeArrowheads="1"/>
            </p:cNvSpPr>
            <p:nvPr userDrawn="1"/>
          </p:nvSpPr>
          <p:spPr bwMode="auto">
            <a:xfrm flipV="1">
              <a:off x="5893" y="4167"/>
              <a:ext cx="117" cy="115"/>
            </a:xfrm>
            <a:prstGeom prst="rect">
              <a:avLst/>
            </a:prstGeom>
            <a:solidFill>
              <a:srgbClr val="80808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sp>
        <p:nvSpPr>
          <p:cNvPr id="1262" name="Rectangle 238"/>
          <p:cNvSpPr>
            <a:spLocks noChangeArrowheads="1"/>
          </p:cNvSpPr>
          <p:nvPr/>
        </p:nvSpPr>
        <p:spPr bwMode="auto">
          <a:xfrm>
            <a:off x="-1844580" y="394948"/>
            <a:ext cx="1844580" cy="3149373"/>
          </a:xfrm>
          <a:prstGeom prst="rect">
            <a:avLst/>
          </a:prstGeom>
          <a:noFill/>
          <a:ln>
            <a:noFill/>
          </a:ln>
          <a:effectLst/>
          <a:extLst>
            <a:ext uri="{909E8E84-426E-40DD-AFC4-6F175D3DCCD1}"/>
            <a:ext uri="{91240B29-F687-4F45-9708-019B960494DF}"/>
            <a:ext uri="{AF507438-7753-43E0-B8FC-AC1667EBCBE1}"/>
          </a:extLst>
        </p:spPr>
        <p:txBody>
          <a:bodyPr lIns="69916" tIns="34958" rIns="69916" bIns="34958"/>
          <a:lstStyle/>
          <a:p>
            <a:pPr marL="306061" indent="-306061" algn="r" defTabSz="816302" fontAlgn="auto">
              <a:lnSpc>
                <a:spcPct val="85000"/>
              </a:lnSpc>
              <a:spcBef>
                <a:spcPct val="20000"/>
              </a:spcBef>
              <a:spcAft>
                <a:spcPts val="0"/>
              </a:spcAft>
              <a:buClr>
                <a:srgbClr val="B2B2B2"/>
              </a:buClr>
              <a:defRPr/>
            </a:pPr>
            <a:r>
              <a:rPr lang="en-US" sz="900" noProof="1">
                <a:solidFill>
                  <a:srgbClr val="FFFFFF"/>
                </a:solidFill>
                <a:latin typeface="Franklin Gothic Book"/>
              </a:rPr>
              <a:t>Slide title</a:t>
            </a:r>
            <a:r>
              <a:rPr lang="en-US" altLang="zh-CN" sz="900" b="1" dirty="0">
                <a:solidFill>
                  <a:srgbClr val="2D2015"/>
                </a:solidFill>
                <a:latin typeface="Franklin Gothic Book"/>
              </a:rPr>
              <a:t> </a:t>
            </a:r>
            <a:r>
              <a:rPr lang="en-US" altLang="zh-CN" sz="900" dirty="0">
                <a:solidFill>
                  <a:srgbClr val="FFFFFF"/>
                </a:solidFill>
                <a:latin typeface="Franklin Gothic Book"/>
              </a:rPr>
              <a:t>:32-35pt  </a:t>
            </a:r>
            <a:endParaRPr lang="zh-CN" altLang="en-US"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r>
              <a:rPr lang="en-US" altLang="zh-CN" sz="900" dirty="0">
                <a:solidFill>
                  <a:srgbClr val="FFFFFF"/>
                </a:solidFill>
                <a:latin typeface="Franklin Gothic Book"/>
              </a:rPr>
              <a:t>Color: R153 G0 B0</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Corporate Font :</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FrutigerNext LT Medium</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Font to be used by customers and </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partners : </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Arial</a:t>
            </a: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zh-CN" altLang="en-US"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zh-CN" altLang="en-US"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r>
              <a:rPr lang="zh-CN" altLang="zh-CN" sz="900" dirty="0">
                <a:solidFill>
                  <a:srgbClr val="FFFFFF"/>
                </a:solidFill>
                <a:latin typeface="Franklin Gothic Book"/>
              </a:rPr>
              <a:t>Slide </a:t>
            </a:r>
            <a:r>
              <a:rPr lang="zh-CN" altLang="en-US" sz="900" dirty="0">
                <a:solidFill>
                  <a:srgbClr val="FFFFFF"/>
                </a:solidFill>
                <a:latin typeface="Franklin Gothic Book"/>
              </a:rPr>
              <a:t>t</a:t>
            </a:r>
            <a:r>
              <a:rPr lang="en-US" altLang="zh-CN" sz="900" dirty="0">
                <a:solidFill>
                  <a:srgbClr val="FFFFFF"/>
                </a:solidFill>
                <a:latin typeface="Franklin Gothic Book"/>
              </a:rPr>
              <a:t>ext</a:t>
            </a:r>
            <a:r>
              <a:rPr lang="zh-CN" altLang="zh-CN" sz="900" dirty="0">
                <a:solidFill>
                  <a:srgbClr val="FFFFFF"/>
                </a:solidFill>
                <a:latin typeface="Franklin Gothic Book"/>
              </a:rPr>
              <a:t> </a:t>
            </a:r>
            <a:r>
              <a:rPr lang="en-US" altLang="zh-CN" sz="900" dirty="0">
                <a:solidFill>
                  <a:srgbClr val="FFFFFF"/>
                </a:solidFill>
                <a:latin typeface="Franklin Gothic Book"/>
              </a:rPr>
              <a:t>:20-22pt</a:t>
            </a:r>
          </a:p>
          <a:p>
            <a:pPr marL="306061" indent="-306061" algn="r" defTabSz="816302" eaLnBrk="0" fontAlgn="auto" hangingPunct="0">
              <a:lnSpc>
                <a:spcPct val="85000"/>
              </a:lnSpc>
              <a:spcBef>
                <a:spcPct val="20000"/>
              </a:spcBef>
              <a:spcAft>
                <a:spcPts val="0"/>
              </a:spcAft>
              <a:buClr>
                <a:srgbClr val="FFFFFF"/>
              </a:buClr>
              <a:buFont typeface="Times New Roman" pitchFamily="18" charset="0"/>
              <a:buNone/>
              <a:defRPr/>
            </a:pPr>
            <a:r>
              <a:rPr lang="en-US" sz="900" noProof="1">
                <a:solidFill>
                  <a:srgbClr val="FFFFFF"/>
                </a:solidFill>
                <a:latin typeface="Franklin Gothic Book"/>
              </a:rPr>
              <a:t>Bullets level 2-5</a:t>
            </a:r>
            <a:r>
              <a:rPr lang="en-US" altLang="zh-CN" sz="900" dirty="0">
                <a:solidFill>
                  <a:srgbClr val="FFFFFF"/>
                </a:solidFill>
                <a:latin typeface="Franklin Gothic Book"/>
              </a:rPr>
              <a:t>:</a:t>
            </a:r>
            <a:endParaRPr lang="en-US" sz="900" noProof="1">
              <a:solidFill>
                <a:srgbClr val="FFFFFF"/>
              </a:solidFill>
              <a:latin typeface="Franklin Gothic Book"/>
            </a:endParaRPr>
          </a:p>
          <a:p>
            <a:pPr marL="306061" indent="-306061" algn="r" defTabSz="816302" eaLnBrk="0" fontAlgn="auto" hangingPunct="0">
              <a:lnSpc>
                <a:spcPct val="85000"/>
              </a:lnSpc>
              <a:spcBef>
                <a:spcPct val="20000"/>
              </a:spcBef>
              <a:spcAft>
                <a:spcPts val="0"/>
              </a:spcAft>
              <a:buClr>
                <a:srgbClr val="FFFFFF"/>
              </a:buClr>
              <a:buFont typeface="Times New Roman" pitchFamily="18" charset="0"/>
              <a:buNone/>
              <a:defRPr/>
            </a:pPr>
            <a:r>
              <a:rPr lang="en-US" altLang="zh-CN" sz="900" dirty="0">
                <a:solidFill>
                  <a:srgbClr val="FFFFFF"/>
                </a:solidFill>
                <a:latin typeface="Franklin Gothic Book"/>
              </a:rPr>
              <a:t> 18pt  </a:t>
            </a:r>
          </a:p>
          <a:p>
            <a:pPr marL="306061" indent="-306061" algn="r" defTabSz="816302" fontAlgn="auto">
              <a:lnSpc>
                <a:spcPct val="85000"/>
              </a:lnSpc>
              <a:spcBef>
                <a:spcPct val="20000"/>
              </a:spcBef>
              <a:spcAft>
                <a:spcPts val="0"/>
              </a:spcAft>
              <a:buClr>
                <a:srgbClr val="B2B2B2"/>
              </a:buClr>
              <a:defRPr/>
            </a:pPr>
            <a:r>
              <a:rPr lang="en-US" altLang="zh-CN" sz="900" dirty="0" err="1">
                <a:solidFill>
                  <a:srgbClr val="FFFFFF"/>
                </a:solidFill>
                <a:latin typeface="Franklin Gothic Book"/>
              </a:rPr>
              <a:t>Color:Black</a:t>
            </a: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Corporate Font :</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FrutigerNext LT Medium</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Font to be used by customers and </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partners : </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Arial</a:t>
            </a: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zh-CN" altLang="en-US"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zh-CN" altLang="en-US"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zh-CN" altLang="en-US"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zh-CN" altLang="en-US" sz="900" dirty="0">
              <a:solidFill>
                <a:srgbClr val="2D2015"/>
              </a:solidFill>
              <a:latin typeface="Franklin Gothic Book"/>
            </a:endParaRPr>
          </a:p>
        </p:txBody>
      </p:sp>
      <p:sp>
        <p:nvSpPr>
          <p:cNvPr id="1263" name="Text Box 239"/>
          <p:cNvSpPr txBox="1">
            <a:spLocks noChangeArrowheads="1"/>
          </p:cNvSpPr>
          <p:nvPr/>
        </p:nvSpPr>
        <p:spPr bwMode="auto">
          <a:xfrm>
            <a:off x="9144000" y="-12246"/>
            <a:ext cx="1295015" cy="1051909"/>
          </a:xfrm>
          <a:prstGeom prst="rect">
            <a:avLst/>
          </a:prstGeom>
          <a:noFill/>
          <a:ln>
            <a:noFill/>
          </a:ln>
          <a:effectLst/>
          <a:extLst>
            <a:ext uri="{909E8E84-426E-40DD-AFC4-6F175D3DCCD1}"/>
            <a:ext uri="{91240B29-F687-4F45-9708-019B960494DF}"/>
            <a:ext uri="{AF507438-7753-43E0-B8FC-AC1667EBCBE1}"/>
          </a:extLst>
        </p:spPr>
        <p:txBody>
          <a:bodyPr lIns="81616" tIns="40808" rIns="81616" bIns="40808">
            <a:spAutoFit/>
          </a:bodyPr>
          <a:lstStyle/>
          <a:p>
            <a:pPr defTabSz="816302" fontAlgn="auto">
              <a:spcBef>
                <a:spcPts val="0"/>
              </a:spcBef>
              <a:spcAft>
                <a:spcPts val="0"/>
              </a:spcAft>
              <a:defRPr/>
            </a:pPr>
            <a:r>
              <a:rPr lang="en-US" altLang="zh-CN" sz="900" dirty="0">
                <a:solidFill>
                  <a:srgbClr val="FFFFFF"/>
                </a:solidFill>
                <a:latin typeface="Franklin Gothic Book"/>
              </a:rPr>
              <a:t>Top right  corner  for   field-mark, customer or partner logotypes. </a:t>
            </a:r>
          </a:p>
          <a:p>
            <a:pPr defTabSz="816302" fontAlgn="auto">
              <a:spcBef>
                <a:spcPts val="0"/>
              </a:spcBef>
              <a:spcAft>
                <a:spcPts val="0"/>
              </a:spcAft>
              <a:defRPr/>
            </a:pPr>
            <a:endParaRPr lang="en-US" altLang="zh-CN" sz="900" dirty="0">
              <a:solidFill>
                <a:srgbClr val="FFFFFF"/>
              </a:solidFill>
              <a:latin typeface="Franklin Gothic Book"/>
            </a:endParaRPr>
          </a:p>
          <a:p>
            <a:pPr defTabSz="816302" fontAlgn="auto">
              <a:spcBef>
                <a:spcPts val="0"/>
              </a:spcBef>
              <a:spcAft>
                <a:spcPts val="0"/>
              </a:spcAft>
              <a:defRPr/>
            </a:pPr>
            <a:r>
              <a:rPr lang="en-US" altLang="zh-CN" sz="900" dirty="0">
                <a:solidFill>
                  <a:srgbClr val="FFFFFF"/>
                </a:solidFill>
                <a:latin typeface="Franklin Gothic Book"/>
              </a:rPr>
              <a:t>----------------   </a:t>
            </a:r>
          </a:p>
          <a:p>
            <a:pPr defTabSz="816302" fontAlgn="auto">
              <a:spcBef>
                <a:spcPts val="0"/>
              </a:spcBef>
              <a:spcAft>
                <a:spcPts val="0"/>
              </a:spcAft>
              <a:defRPr/>
            </a:pPr>
            <a:endParaRPr lang="zh-CN" altLang="en-US" sz="900" dirty="0">
              <a:solidFill>
                <a:srgbClr val="FFFFFF"/>
              </a:solidFill>
              <a:latin typeface="Franklin Gothic Book"/>
            </a:endParaRPr>
          </a:p>
        </p:txBody>
      </p:sp>
      <p:sp>
        <p:nvSpPr>
          <p:cNvPr id="1264" name="Text Box 240"/>
          <p:cNvSpPr txBox="1">
            <a:spLocks noChangeArrowheads="1"/>
          </p:cNvSpPr>
          <p:nvPr/>
        </p:nvSpPr>
        <p:spPr bwMode="auto">
          <a:xfrm>
            <a:off x="9144000" y="787853"/>
            <a:ext cx="1295015" cy="1882906"/>
          </a:xfrm>
          <a:prstGeom prst="rect">
            <a:avLst/>
          </a:prstGeom>
          <a:noFill/>
          <a:ln>
            <a:noFill/>
          </a:ln>
          <a:effectLst/>
          <a:extLst>
            <a:ext uri="{909E8E84-426E-40DD-AFC4-6F175D3DCCD1}"/>
            <a:ext uri="{91240B29-F687-4F45-9708-019B960494DF}"/>
            <a:ext uri="{AF507438-7753-43E0-B8FC-AC1667EBCBE1}"/>
          </a:extLst>
        </p:spPr>
        <p:txBody>
          <a:bodyPr lIns="81616" tIns="40808" rIns="81616" bIns="40808">
            <a:spAutoFit/>
          </a:bodyPr>
          <a:lstStyle/>
          <a:p>
            <a:pPr defTabSz="816302" fontAlgn="auto">
              <a:spcBef>
                <a:spcPts val="0"/>
              </a:spcBef>
              <a:spcAft>
                <a:spcPts val="0"/>
              </a:spcAft>
              <a:defRPr/>
            </a:pPr>
            <a:r>
              <a:rPr lang="en-US" altLang="zh-CN" sz="900" dirty="0">
                <a:solidFill>
                  <a:srgbClr val="FFFFFF"/>
                </a:solidFill>
                <a:latin typeface="Franklin Gothic Book"/>
              </a:rPr>
              <a:t>The following nine groups of colors are an example of how our design colors can be used, please take note that you should only use one design color group per slide. </a:t>
            </a:r>
          </a:p>
          <a:p>
            <a:pPr defTabSz="816302" fontAlgn="auto">
              <a:spcBef>
                <a:spcPts val="0"/>
              </a:spcBef>
              <a:spcAft>
                <a:spcPts val="0"/>
              </a:spcAft>
              <a:defRPr/>
            </a:pPr>
            <a:r>
              <a:rPr lang="en-US" altLang="zh-CN" sz="900" dirty="0">
                <a:solidFill>
                  <a:srgbClr val="FFFFFF"/>
                </a:solidFill>
                <a:latin typeface="Franklin Gothic Book"/>
              </a:rPr>
              <a:t> For specific usage details, refer to the “Typesetting Standard”.</a:t>
            </a:r>
          </a:p>
        </p:txBody>
      </p:sp>
      <p:sp>
        <p:nvSpPr>
          <p:cNvPr id="78" name="Text Box 8"/>
          <p:cNvSpPr txBox="1">
            <a:spLocks noChangeArrowheads="1"/>
          </p:cNvSpPr>
          <p:nvPr/>
        </p:nvSpPr>
        <p:spPr bwMode="auto">
          <a:xfrm>
            <a:off x="652948" y="4840401"/>
            <a:ext cx="4756271" cy="241496"/>
          </a:xfrm>
          <a:prstGeom prst="rect">
            <a:avLst/>
          </a:prstGeom>
          <a:noFill/>
          <a:ln w="9525">
            <a:noFill/>
            <a:miter lim="800000"/>
            <a:headEnd/>
            <a:tailEnd/>
          </a:ln>
        </p:spPr>
        <p:txBody>
          <a:bodyPr wrap="none" lIns="71517" tIns="35760" rIns="71517" bIns="35760">
            <a:spAutoFit/>
          </a:bodyPr>
          <a:lstStyle/>
          <a:p>
            <a:pPr defTabSz="715561" eaLnBrk="0" fontAlgn="auto" hangingPunct="0">
              <a:spcBef>
                <a:spcPts val="0"/>
              </a:spcBef>
              <a:spcAft>
                <a:spcPts val="0"/>
              </a:spcAft>
              <a:defRPr/>
            </a:pPr>
            <a:r>
              <a:rPr lang="en-US" altLang="zh-CN" sz="1100" dirty="0">
                <a:solidFill>
                  <a:srgbClr val="FFFFFF">
                    <a:lumMod val="50000"/>
                  </a:srgbClr>
                </a:solidFill>
                <a:latin typeface="Franklin Gothic Book"/>
                <a:ea typeface="华文细黑" pitchFamily="2" charset="-122"/>
              </a:rPr>
              <a:t>Copyright©2010 Huawei Technologies Co., Ltd. All Rights Reserved. </a:t>
            </a:r>
          </a:p>
        </p:txBody>
      </p:sp>
      <p:sp>
        <p:nvSpPr>
          <p:cNvPr id="2" name="矩形 1"/>
          <p:cNvSpPr/>
          <p:nvPr/>
        </p:nvSpPr>
        <p:spPr bwMode="auto">
          <a:xfrm>
            <a:off x="0" y="0"/>
            <a:ext cx="179561" cy="681718"/>
          </a:xfrm>
          <a:prstGeom prst="rect">
            <a:avLst/>
          </a:prstGeom>
          <a:solidFill>
            <a:srgbClr val="FF6600"/>
          </a:solidFill>
          <a:ln w="9525" cap="flat" cmpd="sng" algn="ctr">
            <a:noFill/>
            <a:prstDash val="solid"/>
            <a:round/>
            <a:headEnd type="none" w="med" len="med"/>
            <a:tailEnd type="none" w="med" len="med"/>
          </a:ln>
          <a:effectLst/>
          <a:extLst/>
        </p:spPr>
        <p:txBody>
          <a:bodyPr lIns="81616" tIns="40808" rIns="81616" bIns="40808"/>
          <a:lstStyle/>
          <a:p>
            <a:pPr defTabSz="816164">
              <a:defRPr/>
            </a:pPr>
            <a:endParaRPr lang="en-US" sz="1600" dirty="0">
              <a:solidFill>
                <a:srgbClr val="B2B2B2"/>
              </a:solidFill>
              <a:latin typeface="Arial" charset="0"/>
            </a:endParaRPr>
          </a:p>
        </p:txBody>
      </p:sp>
      <p:sp>
        <p:nvSpPr>
          <p:cNvPr id="3" name="矩形 2"/>
          <p:cNvSpPr/>
          <p:nvPr/>
        </p:nvSpPr>
        <p:spPr>
          <a:xfrm>
            <a:off x="6228858" y="4837339"/>
            <a:ext cx="581607" cy="251690"/>
          </a:xfrm>
          <a:prstGeom prst="rect">
            <a:avLst/>
          </a:prstGeom>
        </p:spPr>
        <p:txBody>
          <a:bodyPr wrap="none" lIns="81616" tIns="40808" rIns="81616" bIns="40808">
            <a:spAutoFit/>
          </a:bodyPr>
          <a:lstStyle/>
          <a:p>
            <a:pPr defTabSz="816302" fontAlgn="auto">
              <a:spcBef>
                <a:spcPts val="0"/>
              </a:spcBef>
              <a:spcAft>
                <a:spcPts val="0"/>
              </a:spcAft>
              <a:defRPr/>
            </a:pPr>
            <a:fld id="{D56BD249-7007-450F-BB36-C48EB1A549FE}" type="slidenum">
              <a:rPr lang="en-US" sz="1100">
                <a:solidFill>
                  <a:srgbClr val="B2B2B2">
                    <a:lumMod val="75000"/>
                  </a:srgbClr>
                </a:solidFill>
                <a:latin typeface="Franklin Gothic Book"/>
              </a:rPr>
              <a:pPr defTabSz="816302" fontAlgn="auto">
                <a:spcBef>
                  <a:spcPts val="0"/>
                </a:spcBef>
                <a:spcAft>
                  <a:spcPts val="0"/>
                </a:spcAft>
                <a:defRPr/>
              </a:pPr>
              <a:t>‹#›</a:t>
            </a:fld>
            <a:r>
              <a:rPr lang="en-US" sz="1100" dirty="0">
                <a:solidFill>
                  <a:srgbClr val="B2B2B2">
                    <a:lumMod val="75000"/>
                  </a:srgbClr>
                </a:solidFill>
                <a:latin typeface="Franklin Gothic Book"/>
              </a:rPr>
              <a:t> / n</a:t>
            </a:r>
          </a:p>
        </p:txBody>
      </p:sp>
      <p:sp>
        <p:nvSpPr>
          <p:cNvPr id="79" name="矩形 78"/>
          <p:cNvSpPr/>
          <p:nvPr/>
        </p:nvSpPr>
        <p:spPr>
          <a:xfrm>
            <a:off x="-121068" y="0"/>
            <a:ext cx="77538" cy="1707357"/>
          </a:xfrm>
          <a:prstGeom prst="rect">
            <a:avLst/>
          </a:prstGeom>
          <a:solidFill>
            <a:srgbClr val="00B050"/>
          </a:solidFill>
          <a:ln>
            <a:noFill/>
          </a:ln>
        </p:spPr>
        <p:txBody>
          <a:bodyPr lIns="81616" tIns="40808" rIns="81616" bIns="40808"/>
          <a:lstStyle/>
          <a:p>
            <a:pPr defTabSz="816164">
              <a:defRPr/>
            </a:pPr>
            <a:endParaRPr lang="en-US" sz="1600" dirty="0">
              <a:solidFill>
                <a:srgbClr val="B2B2B2"/>
              </a:solidFill>
              <a:latin typeface="Arial" charset="0"/>
            </a:endParaRPr>
          </a:p>
        </p:txBody>
      </p:sp>
      <p:sp>
        <p:nvSpPr>
          <p:cNvPr id="81" name="矩形 80"/>
          <p:cNvSpPr/>
          <p:nvPr/>
        </p:nvSpPr>
        <p:spPr>
          <a:xfrm>
            <a:off x="-23125" y="5176157"/>
            <a:ext cx="2909702" cy="33678"/>
          </a:xfrm>
          <a:prstGeom prst="rect">
            <a:avLst/>
          </a:prstGeom>
          <a:solidFill>
            <a:schemeClr val="bg2"/>
          </a:solidFill>
          <a:ln>
            <a:noFill/>
          </a:ln>
        </p:spPr>
        <p:txBody>
          <a:bodyPr lIns="81616" tIns="40808" rIns="81616" bIns="40808"/>
          <a:lstStyle/>
          <a:p>
            <a:pPr defTabSz="816164">
              <a:defRPr/>
            </a:pPr>
            <a:endParaRPr lang="en-US" sz="1600" dirty="0">
              <a:solidFill>
                <a:srgbClr val="B2B2B2"/>
              </a:solidFill>
              <a:latin typeface="Arial" charset="0"/>
            </a:endParaRPr>
          </a:p>
        </p:txBody>
      </p:sp>
      <p:sp>
        <p:nvSpPr>
          <p:cNvPr id="82" name="矩形 81"/>
          <p:cNvSpPr/>
          <p:nvPr/>
        </p:nvSpPr>
        <p:spPr>
          <a:xfrm>
            <a:off x="3086543" y="5176157"/>
            <a:ext cx="2908342" cy="33678"/>
          </a:xfrm>
          <a:prstGeom prst="rect">
            <a:avLst/>
          </a:prstGeom>
          <a:solidFill>
            <a:srgbClr val="002060"/>
          </a:solidFill>
          <a:ln>
            <a:noFill/>
          </a:ln>
        </p:spPr>
        <p:txBody>
          <a:bodyPr lIns="81616" tIns="40808" rIns="81616" bIns="40808"/>
          <a:lstStyle/>
          <a:p>
            <a:pPr defTabSz="816164">
              <a:defRPr/>
            </a:pPr>
            <a:endParaRPr lang="en-US" sz="1600" dirty="0">
              <a:solidFill>
                <a:srgbClr val="B2B2B2"/>
              </a:solidFill>
              <a:latin typeface="Arial" charset="0"/>
            </a:endParaRPr>
          </a:p>
        </p:txBody>
      </p:sp>
      <p:sp>
        <p:nvSpPr>
          <p:cNvPr id="83" name="矩形 82"/>
          <p:cNvSpPr/>
          <p:nvPr/>
        </p:nvSpPr>
        <p:spPr>
          <a:xfrm>
            <a:off x="6234299" y="5176157"/>
            <a:ext cx="2909701" cy="33678"/>
          </a:xfrm>
          <a:prstGeom prst="rect">
            <a:avLst/>
          </a:prstGeom>
          <a:solidFill>
            <a:srgbClr val="669900"/>
          </a:solidFill>
          <a:ln>
            <a:noFill/>
          </a:ln>
        </p:spPr>
        <p:txBody>
          <a:bodyPr lIns="81616" tIns="40808" rIns="81616" bIns="40808"/>
          <a:lstStyle/>
          <a:p>
            <a:pPr defTabSz="816164">
              <a:defRPr/>
            </a:pPr>
            <a:endParaRPr lang="en-US" sz="1600" dirty="0">
              <a:solidFill>
                <a:srgbClr val="B2B2B2"/>
              </a:solidFill>
              <a:latin typeface="Arial" charset="0"/>
            </a:endParaRPr>
          </a:p>
        </p:txBody>
      </p:sp>
      <p:sp>
        <p:nvSpPr>
          <p:cNvPr id="84" name="矩形 83"/>
          <p:cNvSpPr/>
          <p:nvPr/>
        </p:nvSpPr>
        <p:spPr>
          <a:xfrm>
            <a:off x="-121068" y="3436144"/>
            <a:ext cx="77538" cy="1707356"/>
          </a:xfrm>
          <a:prstGeom prst="rect">
            <a:avLst/>
          </a:prstGeom>
          <a:solidFill>
            <a:srgbClr val="002060"/>
          </a:solidFill>
          <a:ln>
            <a:noFill/>
          </a:ln>
        </p:spPr>
        <p:txBody>
          <a:bodyPr lIns="81616" tIns="40808" rIns="81616" bIns="40808"/>
          <a:lstStyle/>
          <a:p>
            <a:pPr defTabSz="816164">
              <a:defRPr/>
            </a:pPr>
            <a:endParaRPr lang="en-US" sz="1600" dirty="0">
              <a:solidFill>
                <a:srgbClr val="B2B2B2"/>
              </a:solidFill>
              <a:latin typeface="Arial" charset="0"/>
            </a:endParaRPr>
          </a:p>
        </p:txBody>
      </p:sp>
    </p:spTree>
  </p:cSld>
  <p:clrMap bg1="lt1" tx1="dk1" bg2="lt2" tx2="dk2" accent1="accent1" accent2="accent2" accent3="accent3" accent4="accent4" accent5="accent5" accent6="accent6" hlink="hlink" folHlink="folHlink"/>
  <p:sldLayoutIdLst>
    <p:sldLayoutId id="2147484172" r:id="rId1"/>
    <p:sldLayoutId id="2147484173" r:id="rId2"/>
    <p:sldLayoutId id="2147484174" r:id="rId3"/>
    <p:sldLayoutId id="2147484175" r:id="rId4"/>
    <p:sldLayoutId id="2147484176" r:id="rId5"/>
    <p:sldLayoutId id="2147484177" r:id="rId6"/>
    <p:sldLayoutId id="2147484178" r:id="rId7"/>
    <p:sldLayoutId id="2147484179" r:id="rId8"/>
    <p:sldLayoutId id="2147484180" r:id="rId9"/>
    <p:sldLayoutId id="2147484181" r:id="rId10"/>
    <p:sldLayoutId id="2147484182" r:id="rId11"/>
    <p:sldLayoutId id="2147484183" r:id="rId12"/>
    <p:sldLayoutId id="2147484184" r:id="rId13"/>
    <p:sldLayoutId id="2147484185" r:id="rId14"/>
    <p:sldLayoutId id="2147484186" r:id="rId15"/>
    <p:sldLayoutId id="2147484187" r:id="rId16"/>
    <p:sldLayoutId id="2147484188" r:id="rId17"/>
    <p:sldLayoutId id="2147484189" r:id="rId18"/>
    <p:sldLayoutId id="2147484190" r:id="rId19"/>
    <p:sldLayoutId id="2147484191" r:id="rId20"/>
    <p:sldLayoutId id="2147484192" r:id="rId21"/>
  </p:sldLayoutIdLst>
  <p:timing>
    <p:tnLst>
      <p:par>
        <p:cTn id="1" dur="indefinite" restart="never" nodeType="tmRoot"/>
      </p:par>
    </p:tnLst>
  </p:timing>
  <p:txStyles>
    <p:titleStyle>
      <a:lvl1pPr algn="l" rtl="0" fontAlgn="base">
        <a:spcBef>
          <a:spcPct val="0"/>
        </a:spcBef>
        <a:spcAft>
          <a:spcPct val="0"/>
        </a:spcAft>
        <a:defRPr sz="3100" b="1">
          <a:solidFill>
            <a:srgbClr val="990000"/>
          </a:solidFill>
          <a:latin typeface="微软雅黑" pitchFamily="34" charset="-122"/>
          <a:ea typeface="微软雅黑" pitchFamily="34" charset="-122"/>
          <a:cs typeface="+mj-cs"/>
        </a:defRPr>
      </a:lvl1pPr>
      <a:lvl2pPr algn="l" rtl="0" fontAlgn="base">
        <a:spcBef>
          <a:spcPct val="0"/>
        </a:spcBef>
        <a:spcAft>
          <a:spcPct val="0"/>
        </a:spcAft>
        <a:defRPr sz="3100" b="1">
          <a:solidFill>
            <a:srgbClr val="990000"/>
          </a:solidFill>
          <a:latin typeface="微软雅黑" pitchFamily="34" charset="-122"/>
          <a:ea typeface="微软雅黑" pitchFamily="34" charset="-122"/>
        </a:defRPr>
      </a:lvl2pPr>
      <a:lvl3pPr algn="l" rtl="0" fontAlgn="base">
        <a:spcBef>
          <a:spcPct val="0"/>
        </a:spcBef>
        <a:spcAft>
          <a:spcPct val="0"/>
        </a:spcAft>
        <a:defRPr sz="3100" b="1">
          <a:solidFill>
            <a:srgbClr val="990000"/>
          </a:solidFill>
          <a:latin typeface="微软雅黑" pitchFamily="34" charset="-122"/>
          <a:ea typeface="微软雅黑" pitchFamily="34" charset="-122"/>
        </a:defRPr>
      </a:lvl3pPr>
      <a:lvl4pPr algn="l" rtl="0" fontAlgn="base">
        <a:spcBef>
          <a:spcPct val="0"/>
        </a:spcBef>
        <a:spcAft>
          <a:spcPct val="0"/>
        </a:spcAft>
        <a:defRPr sz="3100" b="1">
          <a:solidFill>
            <a:srgbClr val="990000"/>
          </a:solidFill>
          <a:latin typeface="微软雅黑" pitchFamily="34" charset="-122"/>
          <a:ea typeface="微软雅黑" pitchFamily="34" charset="-122"/>
        </a:defRPr>
      </a:lvl4pPr>
      <a:lvl5pPr algn="l" rtl="0" fontAlgn="base">
        <a:spcBef>
          <a:spcPct val="0"/>
        </a:spcBef>
        <a:spcAft>
          <a:spcPct val="0"/>
        </a:spcAft>
        <a:defRPr sz="3100" b="1">
          <a:solidFill>
            <a:srgbClr val="990000"/>
          </a:solidFill>
          <a:latin typeface="微软雅黑" pitchFamily="34" charset="-122"/>
          <a:ea typeface="微软雅黑" pitchFamily="34" charset="-122"/>
        </a:defRPr>
      </a:lvl5pPr>
      <a:lvl6pPr marL="408082" algn="l" rtl="0" eaLnBrk="1" fontAlgn="base" hangingPunct="1">
        <a:spcBef>
          <a:spcPct val="0"/>
        </a:spcBef>
        <a:spcAft>
          <a:spcPct val="0"/>
        </a:spcAft>
        <a:defRPr sz="3100" b="1">
          <a:solidFill>
            <a:srgbClr val="990000"/>
          </a:solidFill>
          <a:latin typeface="Arial" charset="0"/>
        </a:defRPr>
      </a:lvl6pPr>
      <a:lvl7pPr marL="816164" algn="l" rtl="0" eaLnBrk="1" fontAlgn="base" hangingPunct="1">
        <a:spcBef>
          <a:spcPct val="0"/>
        </a:spcBef>
        <a:spcAft>
          <a:spcPct val="0"/>
        </a:spcAft>
        <a:defRPr sz="3100" b="1">
          <a:solidFill>
            <a:srgbClr val="990000"/>
          </a:solidFill>
          <a:latin typeface="Arial" charset="0"/>
        </a:defRPr>
      </a:lvl7pPr>
      <a:lvl8pPr marL="1224246" algn="l" rtl="0" eaLnBrk="1" fontAlgn="base" hangingPunct="1">
        <a:spcBef>
          <a:spcPct val="0"/>
        </a:spcBef>
        <a:spcAft>
          <a:spcPct val="0"/>
        </a:spcAft>
        <a:defRPr sz="3100" b="1">
          <a:solidFill>
            <a:srgbClr val="990000"/>
          </a:solidFill>
          <a:latin typeface="Arial" charset="0"/>
        </a:defRPr>
      </a:lvl8pPr>
      <a:lvl9pPr marL="1632328" algn="l" rtl="0" eaLnBrk="1" fontAlgn="base" hangingPunct="1">
        <a:spcBef>
          <a:spcPct val="0"/>
        </a:spcBef>
        <a:spcAft>
          <a:spcPct val="0"/>
        </a:spcAft>
        <a:defRPr sz="3100" b="1">
          <a:solidFill>
            <a:srgbClr val="990000"/>
          </a:solidFill>
          <a:latin typeface="Arial" charset="0"/>
        </a:defRPr>
      </a:lvl9pPr>
    </p:titleStyle>
    <p:bodyStyle>
      <a:lvl1pPr marL="304864" indent="-304864" algn="l" rtl="0" fontAlgn="base">
        <a:spcBef>
          <a:spcPct val="20000"/>
        </a:spcBef>
        <a:spcAft>
          <a:spcPct val="0"/>
        </a:spcAft>
        <a:buClr>
          <a:schemeClr val="tx1"/>
        </a:buClr>
        <a:buChar char="•"/>
        <a:defRPr sz="1800" b="1">
          <a:solidFill>
            <a:schemeClr val="bg2"/>
          </a:solidFill>
          <a:latin typeface="+mn-lt"/>
          <a:ea typeface="+mn-ea"/>
          <a:cs typeface="+mn-cs"/>
        </a:defRPr>
      </a:lvl1pPr>
      <a:lvl2pPr marL="661955" indent="-253851" algn="l" rtl="0" fontAlgn="base">
        <a:spcBef>
          <a:spcPct val="20000"/>
        </a:spcBef>
        <a:spcAft>
          <a:spcPct val="0"/>
        </a:spcAft>
        <a:buFont typeface="Wingdings" pitchFamily="2" charset="2"/>
        <a:buChar char="§"/>
        <a:defRPr>
          <a:solidFill>
            <a:schemeClr val="bg2"/>
          </a:solidFill>
          <a:latin typeface="+mn-lt"/>
          <a:ea typeface="黑体" pitchFamily="49" charset="-122"/>
        </a:defRPr>
      </a:lvl2pPr>
      <a:lvl3pPr marL="1019047" indent="-202838" algn="l" rtl="0" fontAlgn="base">
        <a:spcBef>
          <a:spcPct val="20000"/>
        </a:spcBef>
        <a:spcAft>
          <a:spcPct val="0"/>
        </a:spcAft>
        <a:buSzPct val="60000"/>
        <a:buFont typeface="Wingdings" pitchFamily="2" charset="2"/>
        <a:buChar char="q"/>
        <a:defRPr sz="1500">
          <a:solidFill>
            <a:schemeClr val="bg2"/>
          </a:solidFill>
          <a:latin typeface="+mn-lt"/>
          <a:ea typeface="黑体" pitchFamily="49" charset="-122"/>
        </a:defRPr>
      </a:lvl3pPr>
      <a:lvl4pPr marL="1427151" indent="-202838" algn="l" rtl="0" fontAlgn="base">
        <a:spcBef>
          <a:spcPct val="20000"/>
        </a:spcBef>
        <a:spcAft>
          <a:spcPct val="0"/>
        </a:spcAft>
        <a:buChar char="–"/>
        <a:defRPr sz="1200">
          <a:solidFill>
            <a:schemeClr val="bg2"/>
          </a:solidFill>
          <a:latin typeface="+mn-lt"/>
          <a:ea typeface="黑体" pitchFamily="49" charset="-122"/>
        </a:defRPr>
      </a:lvl4pPr>
      <a:lvl5pPr marL="1835255" indent="-202838" algn="l" rtl="0" fontAlgn="base">
        <a:spcBef>
          <a:spcPct val="20000"/>
        </a:spcBef>
        <a:spcAft>
          <a:spcPct val="0"/>
        </a:spcAft>
        <a:buFont typeface="Verdana" pitchFamily="34" charset="0"/>
        <a:buChar char="›"/>
        <a:defRPr sz="1100">
          <a:solidFill>
            <a:schemeClr val="bg2"/>
          </a:solidFill>
          <a:latin typeface="+mn-lt"/>
          <a:ea typeface="黑体" pitchFamily="49" charset="-122"/>
        </a:defRPr>
      </a:lvl5pPr>
      <a:lvl6pPr marL="2244451" indent="-204041" algn="l" rtl="0" eaLnBrk="1" fontAlgn="base" hangingPunct="1">
        <a:spcBef>
          <a:spcPct val="20000"/>
        </a:spcBef>
        <a:spcAft>
          <a:spcPct val="0"/>
        </a:spcAft>
        <a:buFont typeface="Verdana" pitchFamily="34" charset="0"/>
        <a:buChar char="›"/>
        <a:defRPr sz="1100">
          <a:solidFill>
            <a:schemeClr val="bg2"/>
          </a:solidFill>
          <a:latin typeface="+mn-lt"/>
        </a:defRPr>
      </a:lvl6pPr>
      <a:lvl7pPr marL="2652532" indent="-204041" algn="l" rtl="0" eaLnBrk="1" fontAlgn="base" hangingPunct="1">
        <a:spcBef>
          <a:spcPct val="20000"/>
        </a:spcBef>
        <a:spcAft>
          <a:spcPct val="0"/>
        </a:spcAft>
        <a:buFont typeface="Verdana" pitchFamily="34" charset="0"/>
        <a:buChar char="›"/>
        <a:defRPr sz="1100">
          <a:solidFill>
            <a:schemeClr val="bg2"/>
          </a:solidFill>
          <a:latin typeface="+mn-lt"/>
        </a:defRPr>
      </a:lvl7pPr>
      <a:lvl8pPr marL="3060614" indent="-204041" algn="l" rtl="0" eaLnBrk="1" fontAlgn="base" hangingPunct="1">
        <a:spcBef>
          <a:spcPct val="20000"/>
        </a:spcBef>
        <a:spcAft>
          <a:spcPct val="0"/>
        </a:spcAft>
        <a:buFont typeface="Verdana" pitchFamily="34" charset="0"/>
        <a:buChar char="›"/>
        <a:defRPr sz="1100">
          <a:solidFill>
            <a:schemeClr val="bg2"/>
          </a:solidFill>
          <a:latin typeface="+mn-lt"/>
        </a:defRPr>
      </a:lvl8pPr>
      <a:lvl9pPr marL="3468697" indent="-204041" algn="l" rtl="0" eaLnBrk="1" fontAlgn="base" hangingPunct="1">
        <a:spcBef>
          <a:spcPct val="20000"/>
        </a:spcBef>
        <a:spcAft>
          <a:spcPct val="0"/>
        </a:spcAft>
        <a:buFont typeface="Verdana" pitchFamily="34" charset="0"/>
        <a:buChar char="›"/>
        <a:defRPr sz="1100">
          <a:solidFill>
            <a:schemeClr val="bg2"/>
          </a:solidFill>
          <a:latin typeface="+mn-lt"/>
        </a:defRPr>
      </a:lvl9pPr>
    </p:bodyStyle>
    <p:otherStyle>
      <a:defPPr>
        <a:defRPr lang="en-US"/>
      </a:defPPr>
      <a:lvl1pPr marL="0" algn="l" defTabSz="816164" rtl="0" eaLnBrk="1" latinLnBrk="0" hangingPunct="1">
        <a:defRPr sz="1600" kern="1200">
          <a:solidFill>
            <a:schemeClr val="tx1"/>
          </a:solidFill>
          <a:latin typeface="+mn-lt"/>
          <a:ea typeface="+mn-ea"/>
          <a:cs typeface="+mn-cs"/>
        </a:defRPr>
      </a:lvl1pPr>
      <a:lvl2pPr marL="408082" algn="l" defTabSz="816164" rtl="0" eaLnBrk="1" latinLnBrk="0" hangingPunct="1">
        <a:defRPr sz="1600" kern="1200">
          <a:solidFill>
            <a:schemeClr val="tx1"/>
          </a:solidFill>
          <a:latin typeface="+mn-lt"/>
          <a:ea typeface="+mn-ea"/>
          <a:cs typeface="+mn-cs"/>
        </a:defRPr>
      </a:lvl2pPr>
      <a:lvl3pPr marL="816164" algn="l" defTabSz="816164" rtl="0" eaLnBrk="1" latinLnBrk="0" hangingPunct="1">
        <a:defRPr sz="1600" kern="1200">
          <a:solidFill>
            <a:schemeClr val="tx1"/>
          </a:solidFill>
          <a:latin typeface="+mn-lt"/>
          <a:ea typeface="+mn-ea"/>
          <a:cs typeface="+mn-cs"/>
        </a:defRPr>
      </a:lvl3pPr>
      <a:lvl4pPr marL="1224246" algn="l" defTabSz="816164" rtl="0" eaLnBrk="1" latinLnBrk="0" hangingPunct="1">
        <a:defRPr sz="1600" kern="1200">
          <a:solidFill>
            <a:schemeClr val="tx1"/>
          </a:solidFill>
          <a:latin typeface="+mn-lt"/>
          <a:ea typeface="+mn-ea"/>
          <a:cs typeface="+mn-cs"/>
        </a:defRPr>
      </a:lvl4pPr>
      <a:lvl5pPr marL="1632328" algn="l" defTabSz="816164" rtl="0" eaLnBrk="1" latinLnBrk="0" hangingPunct="1">
        <a:defRPr sz="1600" kern="1200">
          <a:solidFill>
            <a:schemeClr val="tx1"/>
          </a:solidFill>
          <a:latin typeface="+mn-lt"/>
          <a:ea typeface="+mn-ea"/>
          <a:cs typeface="+mn-cs"/>
        </a:defRPr>
      </a:lvl5pPr>
      <a:lvl6pPr marL="2040410" algn="l" defTabSz="816164" rtl="0" eaLnBrk="1" latinLnBrk="0" hangingPunct="1">
        <a:defRPr sz="1600" kern="1200">
          <a:solidFill>
            <a:schemeClr val="tx1"/>
          </a:solidFill>
          <a:latin typeface="+mn-lt"/>
          <a:ea typeface="+mn-ea"/>
          <a:cs typeface="+mn-cs"/>
        </a:defRPr>
      </a:lvl6pPr>
      <a:lvl7pPr marL="2448491" algn="l" defTabSz="816164" rtl="0" eaLnBrk="1" latinLnBrk="0" hangingPunct="1">
        <a:defRPr sz="1600" kern="1200">
          <a:solidFill>
            <a:schemeClr val="tx1"/>
          </a:solidFill>
          <a:latin typeface="+mn-lt"/>
          <a:ea typeface="+mn-ea"/>
          <a:cs typeface="+mn-cs"/>
        </a:defRPr>
      </a:lvl7pPr>
      <a:lvl8pPr marL="2856574" algn="l" defTabSz="816164" rtl="0" eaLnBrk="1" latinLnBrk="0" hangingPunct="1">
        <a:defRPr sz="1600" kern="1200">
          <a:solidFill>
            <a:schemeClr val="tx1"/>
          </a:solidFill>
          <a:latin typeface="+mn-lt"/>
          <a:ea typeface="+mn-ea"/>
          <a:cs typeface="+mn-cs"/>
        </a:defRPr>
      </a:lvl8pPr>
      <a:lvl9pPr marL="3264656" algn="l" defTabSz="816164" rtl="0" eaLnBrk="1" latinLnBrk="0" hangingPunct="1">
        <a:defRPr sz="16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 name="矩形 74"/>
          <p:cNvSpPr/>
          <p:nvPr/>
        </p:nvSpPr>
        <p:spPr bwMode="auto">
          <a:xfrm>
            <a:off x="0" y="0"/>
            <a:ext cx="9144000" cy="5143500"/>
          </a:xfrm>
          <a:prstGeom prst="rect">
            <a:avLst/>
          </a:prstGeom>
          <a:solidFill>
            <a:schemeClr val="bg1">
              <a:lumMod val="9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a typeface="宋体" charset="-122"/>
            </a:endParaRPr>
          </a:p>
        </p:txBody>
      </p:sp>
      <p:grpSp>
        <p:nvGrpSpPr>
          <p:cNvPr id="2" name="组合 13"/>
          <p:cNvGrpSpPr/>
          <p:nvPr/>
        </p:nvGrpSpPr>
        <p:grpSpPr>
          <a:xfrm>
            <a:off x="0" y="5087938"/>
            <a:ext cx="9144000" cy="55562"/>
            <a:chOff x="0" y="5087938"/>
            <a:chExt cx="9144000" cy="55562"/>
          </a:xfrm>
        </p:grpSpPr>
        <p:pic>
          <p:nvPicPr>
            <p:cNvPr id="13" name="Picture 2" descr="E:\01 日常工作\10 多媒体\PPT内部汇报用模板\红条.jpg"/>
            <p:cNvPicPr>
              <a:picLocks noChangeAspect="1" noChangeArrowheads="1"/>
            </p:cNvPicPr>
            <p:nvPr userDrawn="1"/>
          </p:nvPicPr>
          <p:blipFill>
            <a:blip r:embed="rId9" cstate="email"/>
            <a:srcRect/>
            <a:stretch>
              <a:fillRect/>
            </a:stretch>
          </p:blipFill>
          <p:spPr bwMode="auto">
            <a:xfrm>
              <a:off x="0" y="5087938"/>
              <a:ext cx="8616950" cy="55562"/>
            </a:xfrm>
            <a:prstGeom prst="rect">
              <a:avLst/>
            </a:prstGeom>
            <a:noFill/>
          </p:spPr>
        </p:pic>
        <p:pic>
          <p:nvPicPr>
            <p:cNvPr id="86" name="Picture 2" descr="E:\01 日常工作\10 多媒体\PPT内部汇报用模板\红条.jpg"/>
            <p:cNvPicPr>
              <a:picLocks noChangeAspect="1" noChangeArrowheads="1"/>
            </p:cNvPicPr>
            <p:nvPr userDrawn="1"/>
          </p:nvPicPr>
          <p:blipFill>
            <a:blip r:embed="rId9" cstate="email"/>
            <a:srcRect/>
            <a:stretch>
              <a:fillRect/>
            </a:stretch>
          </p:blipFill>
          <p:spPr bwMode="auto">
            <a:xfrm>
              <a:off x="527050" y="5087938"/>
              <a:ext cx="8616950" cy="55562"/>
            </a:xfrm>
            <a:prstGeom prst="rect">
              <a:avLst/>
            </a:prstGeom>
            <a:noFill/>
          </p:spPr>
        </p:pic>
      </p:grpSp>
      <p:pic>
        <p:nvPicPr>
          <p:cNvPr id="8" name="Picture 2" descr="C:\Users\z00124665\Desktop\Operational Guide for Background Panels of the Enterprise Business Group.WMF"/>
          <p:cNvPicPr>
            <a:picLocks noChangeAspect="1" noChangeArrowheads="1"/>
          </p:cNvPicPr>
          <p:nvPr/>
        </p:nvPicPr>
        <p:blipFill>
          <a:blip r:embed="rId10" cstate="email"/>
          <a:srcRect/>
          <a:stretch>
            <a:fillRect/>
          </a:stretch>
        </p:blipFill>
        <p:spPr bwMode="auto">
          <a:xfrm>
            <a:off x="6571622" y="173832"/>
            <a:ext cx="2238210" cy="101778"/>
          </a:xfrm>
          <a:prstGeom prst="rect">
            <a:avLst/>
          </a:prstGeom>
          <a:noFill/>
        </p:spPr>
      </p:pic>
      <p:pic>
        <p:nvPicPr>
          <p:cNvPr id="9" name="Picture 2" descr="C:\Users\z00124665\Desktop\HW LOGO(横版）.png"/>
          <p:cNvPicPr>
            <a:picLocks noChangeAspect="1" noChangeArrowheads="1"/>
          </p:cNvPicPr>
          <p:nvPr/>
        </p:nvPicPr>
        <p:blipFill>
          <a:blip r:embed="rId11" cstate="email"/>
          <a:srcRect/>
          <a:stretch>
            <a:fillRect/>
          </a:stretch>
        </p:blipFill>
        <p:spPr bwMode="auto">
          <a:xfrm>
            <a:off x="7566412" y="4687937"/>
            <a:ext cx="1250151" cy="304524"/>
          </a:xfrm>
          <a:prstGeom prst="rect">
            <a:avLst/>
          </a:prstGeom>
          <a:noFill/>
        </p:spPr>
      </p:pic>
      <p:sp>
        <p:nvSpPr>
          <p:cNvPr id="12" name="Rectangle 5"/>
          <p:cNvSpPr>
            <a:spLocks noChangeArrowheads="1"/>
          </p:cNvSpPr>
          <p:nvPr/>
        </p:nvSpPr>
        <p:spPr bwMode="auto">
          <a:xfrm>
            <a:off x="3040524" y="4875562"/>
            <a:ext cx="272055" cy="195943"/>
          </a:xfrm>
          <a:prstGeom prst="rect">
            <a:avLst/>
          </a:prstGeom>
          <a:noFill/>
          <a:ln w="9525">
            <a:noFill/>
            <a:miter lim="800000"/>
            <a:headEnd/>
            <a:tailEnd/>
          </a:ln>
        </p:spPr>
        <p:txBody>
          <a:bodyPr lIns="0" tIns="0" rIns="0" bIns="0"/>
          <a:lstStyle/>
          <a:p>
            <a:pPr eaLnBrk="0" hangingPunct="0">
              <a:lnSpc>
                <a:spcPct val="85000"/>
              </a:lnSpc>
              <a:defRPr/>
            </a:pPr>
            <a:fld id="{F350CB96-EF0E-44F1-90D2-2D2DCEB1810F}" type="slidenum">
              <a:rPr lang="de-DE" altLang="zh-CN" sz="900" smtClean="0">
                <a:solidFill>
                  <a:srgbClr val="FFFFFF">
                    <a:lumMod val="65000"/>
                  </a:srgbClr>
                </a:solidFill>
                <a:latin typeface="FrutigerNext LT Medium"/>
                <a:ea typeface="华文细黑"/>
              </a:rPr>
              <a:pPr eaLnBrk="0" hangingPunct="0">
                <a:lnSpc>
                  <a:spcPct val="85000"/>
                </a:lnSpc>
                <a:defRPr/>
              </a:pPr>
              <a:t>‹#›</a:t>
            </a:fld>
            <a:endParaRPr lang="en-GB" altLang="zh-CN" sz="900" dirty="0">
              <a:solidFill>
                <a:srgbClr val="FFFFFF">
                  <a:lumMod val="65000"/>
                </a:srgbClr>
              </a:solidFill>
              <a:latin typeface="FrutigerNext LT Medium"/>
              <a:ea typeface="华文细黑"/>
            </a:endParaRPr>
          </a:p>
        </p:txBody>
      </p:sp>
      <p:pic>
        <p:nvPicPr>
          <p:cNvPr id="10" name="Picture 2" descr="C:\Users\z00124665\Desktop\图形1.wmf"/>
          <p:cNvPicPr>
            <a:picLocks noChangeAspect="1" noChangeArrowheads="1"/>
          </p:cNvPicPr>
          <p:nvPr/>
        </p:nvPicPr>
        <p:blipFill>
          <a:blip r:embed="rId12" cstate="email"/>
          <a:srcRect/>
          <a:stretch>
            <a:fillRect/>
          </a:stretch>
        </p:blipFill>
        <p:spPr bwMode="auto">
          <a:xfrm>
            <a:off x="322265" y="4862198"/>
            <a:ext cx="2655887" cy="120967"/>
          </a:xfrm>
          <a:prstGeom prst="rect">
            <a:avLst/>
          </a:prstGeom>
          <a:noFill/>
        </p:spPr>
      </p:pic>
    </p:spTree>
  </p:cSld>
  <p:clrMap bg1="lt1" tx1="dk1" bg2="lt2" tx2="dk2" accent1="accent1" accent2="accent2" accent3="accent3" accent4="accent4" accent5="accent5" accent6="accent6" hlink="hlink" folHlink="folHlink"/>
  <p:sldLayoutIdLst>
    <p:sldLayoutId id="2147484194" r:id="rId1"/>
    <p:sldLayoutId id="2147484195" r:id="rId2"/>
    <p:sldLayoutId id="2147484197" r:id="rId3"/>
    <p:sldLayoutId id="2147484198" r:id="rId4"/>
    <p:sldLayoutId id="2147484199" r:id="rId5"/>
    <p:sldLayoutId id="2147484200" r:id="rId6"/>
    <p:sldLayoutId id="2147484201" r:id="rId7"/>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b="1">
          <a:solidFill>
            <a:schemeClr val="tx1"/>
          </a:solidFill>
          <a:latin typeface="FrutigerNext LT Regular" pitchFamily="34" charset="0"/>
          <a:ea typeface="黑体" pitchFamily="49" charset="-122"/>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FrutigerNext LT Regular" pitchFamily="34" charset="0"/>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FrutigerNext LT Regular" pitchFamily="34" charset="0"/>
          <a:ea typeface="+mn-ea"/>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tx1"/>
          </a:solidFill>
          <a:latin typeface="FrutigerNext LT Regular" pitchFamily="34" charset="0"/>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3075" name="Picture 79" descr="dd"/>
          <p:cNvPicPr>
            <a:picLocks noChangeAspect="1" noChangeArrowheads="1"/>
          </p:cNvPicPr>
          <p:nvPr/>
        </p:nvPicPr>
        <p:blipFill>
          <a:blip r:embed="rId20" cstate="email">
            <a:extLst>
              <a:ext uri="{28A0092B-C50C-407E-A947-70E740481C1C}">
                <a14:useLocalDpi xmlns="" xmlns:a14="http://schemas.microsoft.com/office/drawing/2010/main" val="0"/>
              </a:ext>
            </a:extLst>
          </a:blip>
          <a:srcRect/>
          <a:stretch>
            <a:fillRect/>
          </a:stretch>
        </p:blipFill>
        <p:spPr bwMode="auto">
          <a:xfrm>
            <a:off x="0" y="4666060"/>
            <a:ext cx="9150350" cy="4774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4" name="Text Box 8"/>
          <p:cNvSpPr txBox="1">
            <a:spLocks noChangeArrowheads="1"/>
          </p:cNvSpPr>
          <p:nvPr/>
        </p:nvSpPr>
        <p:spPr bwMode="auto">
          <a:xfrm>
            <a:off x="755650" y="4838701"/>
            <a:ext cx="2680326" cy="184666"/>
          </a:xfrm>
          <a:prstGeom prst="rect">
            <a:avLst/>
          </a:prstGeom>
          <a:noFill/>
          <a:ln>
            <a:noFill/>
          </a:ln>
          <a:extLst/>
        </p:spPr>
        <p:txBody>
          <a:bodyPr wrap="none" lIns="0" tIns="0" rIns="80114" bIns="0">
            <a:spAutoFit/>
          </a:bodyPr>
          <a:lstStyle>
            <a:lvl1pPr defTabSz="801688" eaLnBrk="0" hangingPunct="0">
              <a:defRPr>
                <a:solidFill>
                  <a:schemeClr val="tx1"/>
                </a:solidFill>
                <a:latin typeface="Calibri" pitchFamily="34" charset="0"/>
                <a:ea typeface="宋体" pitchFamily="2" charset="-122"/>
              </a:defRPr>
            </a:lvl1pPr>
            <a:lvl2pPr marL="742950" indent="-285750" defTabSz="801688" eaLnBrk="0" hangingPunct="0">
              <a:defRPr>
                <a:solidFill>
                  <a:schemeClr val="tx1"/>
                </a:solidFill>
                <a:latin typeface="Calibri" pitchFamily="34" charset="0"/>
                <a:ea typeface="宋体" pitchFamily="2" charset="-122"/>
              </a:defRPr>
            </a:lvl2pPr>
            <a:lvl3pPr marL="1143000" indent="-228600" defTabSz="801688" eaLnBrk="0" hangingPunct="0">
              <a:defRPr>
                <a:solidFill>
                  <a:schemeClr val="tx1"/>
                </a:solidFill>
                <a:latin typeface="Calibri" pitchFamily="34" charset="0"/>
                <a:ea typeface="宋体" pitchFamily="2" charset="-122"/>
              </a:defRPr>
            </a:lvl3pPr>
            <a:lvl4pPr marL="1600200" indent="-228600" defTabSz="801688" eaLnBrk="0" hangingPunct="0">
              <a:defRPr>
                <a:solidFill>
                  <a:schemeClr val="tx1"/>
                </a:solidFill>
                <a:latin typeface="Calibri" pitchFamily="34" charset="0"/>
                <a:ea typeface="宋体" pitchFamily="2" charset="-122"/>
              </a:defRPr>
            </a:lvl4pPr>
            <a:lvl5pPr marL="2057400" indent="-228600" defTabSz="801688" eaLnBrk="0" hangingPunct="0">
              <a:defRPr>
                <a:solidFill>
                  <a:schemeClr val="tx1"/>
                </a:solidFill>
                <a:latin typeface="Calibri" pitchFamily="34" charset="0"/>
                <a:ea typeface="宋体" pitchFamily="2" charset="-122"/>
              </a:defRPr>
            </a:lvl5pPr>
            <a:lvl6pPr marL="2514600" indent="-228600" defTabSz="801688"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01688"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01688"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01688"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200" dirty="0" smtClean="0">
                <a:solidFill>
                  <a:srgbClr val="000000"/>
                </a:solidFill>
                <a:latin typeface="FrutigerNext LT Bold" pitchFamily="34" charset="0"/>
                <a:ea typeface="MS PGothic" pitchFamily="34" charset="-128"/>
              </a:rPr>
              <a:t>HUAWEI TECHNOLOGIES CO., LTD.</a:t>
            </a:r>
          </a:p>
        </p:txBody>
      </p:sp>
      <p:pic>
        <p:nvPicPr>
          <p:cNvPr id="3077" name="Picture 9" descr="8"/>
          <p:cNvPicPr>
            <a:picLocks noChangeAspect="1" noChangeArrowheads="1"/>
          </p:cNvPicPr>
          <p:nvPr/>
        </p:nvPicPr>
        <p:blipFill>
          <a:blip r:embed="rId21" cstate="email">
            <a:extLst>
              <a:ext uri="{28A0092B-C50C-407E-A947-70E740481C1C}">
                <a14:useLocalDpi xmlns="" xmlns:a14="http://schemas.microsoft.com/office/drawing/2010/main" val="0"/>
              </a:ext>
            </a:extLst>
          </a:blip>
          <a:srcRect/>
          <a:stretch>
            <a:fillRect/>
          </a:stretch>
        </p:blipFill>
        <p:spPr bwMode="auto">
          <a:xfrm>
            <a:off x="7508876" y="4789885"/>
            <a:ext cx="1311275" cy="234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8" name="Rectangle 13"/>
          <p:cNvSpPr>
            <a:spLocks noGrp="1" noChangeArrowheads="1"/>
          </p:cNvSpPr>
          <p:nvPr>
            <p:ph type="title"/>
          </p:nvPr>
        </p:nvSpPr>
        <p:spPr bwMode="auto">
          <a:xfrm>
            <a:off x="755650" y="276775"/>
            <a:ext cx="7632700" cy="559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0064" rIns="80129" bIns="40064" numCol="1" anchor="ctr" anchorCtr="0" compatLnSpc="1">
            <a:prstTxWarp prst="textNoShape">
              <a:avLst/>
            </a:prstTxWarp>
          </a:bodyPr>
          <a:lstStyle/>
          <a:p>
            <a:pPr lvl="0"/>
            <a:r>
              <a:rPr lang="en-US" altLang="zh-CN" smtClean="0"/>
              <a:t>Click to edit Master title style</a:t>
            </a:r>
            <a:endParaRPr lang="zh-CN" altLang="en-US" smtClean="0"/>
          </a:p>
        </p:txBody>
      </p:sp>
      <p:sp>
        <p:nvSpPr>
          <p:cNvPr id="3079" name="Rectangle 21"/>
          <p:cNvSpPr>
            <a:spLocks noChangeArrowheads="1"/>
          </p:cNvSpPr>
          <p:nvPr/>
        </p:nvSpPr>
        <p:spPr bwMode="auto">
          <a:xfrm>
            <a:off x="3892550" y="4838701"/>
            <a:ext cx="1565959" cy="184666"/>
          </a:xfrm>
          <a:prstGeom prst="rect">
            <a:avLst/>
          </a:prstGeom>
          <a:noFill/>
          <a:ln w="9525" algn="ctr">
            <a:noFill/>
            <a:miter lim="800000"/>
            <a:headEnd/>
            <a:tailEnd/>
          </a:ln>
          <a:effectLst/>
        </p:spPr>
        <p:txBody>
          <a:bodyPr wrap="none" lIns="80082" tIns="0" rIns="80082" bIns="0">
            <a:spAutoFit/>
          </a:bodyPr>
          <a:lstStyle/>
          <a:p>
            <a:pPr defTabSz="801688" eaLnBrk="0" hangingPunct="0">
              <a:defRPr/>
            </a:pPr>
            <a:r>
              <a:rPr lang="en-US" altLang="zh-CN" sz="1200" dirty="0">
                <a:solidFill>
                  <a:srgbClr val="000000"/>
                </a:solidFill>
                <a:latin typeface="FrutigerNext LT Bold" pitchFamily="34" charset="0"/>
                <a:ea typeface="ＭＳ Ｐゴシック" pitchFamily="34" charset="-128"/>
              </a:rPr>
              <a:t>Huawei Confidential </a:t>
            </a:r>
          </a:p>
        </p:txBody>
      </p:sp>
      <p:sp>
        <p:nvSpPr>
          <p:cNvPr id="3080" name="Rectangle 68"/>
          <p:cNvSpPr>
            <a:spLocks noGrp="1" noChangeArrowheads="1"/>
          </p:cNvSpPr>
          <p:nvPr>
            <p:ph type="body" idx="1"/>
          </p:nvPr>
        </p:nvSpPr>
        <p:spPr bwMode="auto">
          <a:xfrm>
            <a:off x="755650" y="1089765"/>
            <a:ext cx="7632700" cy="32774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0142" tIns="40070" rIns="80142" bIns="40070" numCol="1" anchor="t" anchorCtr="0" compatLnSpc="1">
            <a:prstTxWarp prst="textNoShape">
              <a:avLst/>
            </a:prstTxWarp>
          </a:bodyPr>
          <a:lstStyle/>
          <a:p>
            <a:pPr lvl="0"/>
            <a:r>
              <a:rPr lang="en-US" altLang="zh-CN" dirty="0" smtClean="0"/>
              <a:t>Click to edit Master text styles</a:t>
            </a:r>
            <a:endParaRPr lang="zh-CN" altLang="en-US" dirty="0" smtClean="0"/>
          </a:p>
          <a:p>
            <a:pPr lvl="1"/>
            <a:r>
              <a:rPr lang="en-US" altLang="zh-CN" dirty="0" smtClean="0"/>
              <a:t>Second level</a:t>
            </a:r>
            <a:endParaRPr lang="zh-CN" altLang="en-US" dirty="0" smtClean="0"/>
          </a:p>
          <a:p>
            <a:pPr lvl="2"/>
            <a:r>
              <a:rPr lang="en-US" altLang="zh-CN" dirty="0" smtClean="0"/>
              <a:t>Third level</a:t>
            </a:r>
            <a:endParaRPr lang="zh-CN" altLang="en-US" dirty="0" smtClean="0"/>
          </a:p>
          <a:p>
            <a:pPr lvl="3"/>
            <a:r>
              <a:rPr lang="en-US" altLang="zh-CN" dirty="0" smtClean="0"/>
              <a:t>Fourth level</a:t>
            </a:r>
            <a:endParaRPr lang="zh-CN" altLang="en-US" dirty="0" smtClean="0"/>
          </a:p>
          <a:p>
            <a:pPr lvl="4"/>
            <a:r>
              <a:rPr lang="en-US" altLang="zh-CN" dirty="0" smtClean="0"/>
              <a:t>Fifth level</a:t>
            </a:r>
            <a:endParaRPr lang="zh-CN" altLang="en-US" dirty="0" smtClean="0"/>
          </a:p>
        </p:txBody>
      </p:sp>
      <p:grpSp>
        <p:nvGrpSpPr>
          <p:cNvPr id="2" name="Group 88"/>
          <p:cNvGrpSpPr>
            <a:grpSpLocks/>
          </p:cNvGrpSpPr>
          <p:nvPr/>
        </p:nvGrpSpPr>
        <p:grpSpPr bwMode="auto">
          <a:xfrm>
            <a:off x="9324975" y="2874169"/>
            <a:ext cx="863600" cy="2269331"/>
            <a:chOff x="5874" y="2414"/>
            <a:chExt cx="544" cy="1906"/>
          </a:xfrm>
        </p:grpSpPr>
        <p:sp>
          <p:nvSpPr>
            <p:cNvPr id="3086" name="Rectangle 86"/>
            <p:cNvSpPr>
              <a:spLocks noChangeArrowheads="1"/>
            </p:cNvSpPr>
            <p:nvPr userDrawn="1"/>
          </p:nvSpPr>
          <p:spPr bwMode="auto">
            <a:xfrm>
              <a:off x="5874" y="2414"/>
              <a:ext cx="544" cy="1906"/>
            </a:xfrm>
            <a:prstGeom prst="rect">
              <a:avLst/>
            </a:prstGeom>
            <a:solidFill>
              <a:schemeClr val="bg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nvGrpSpPr>
            <p:cNvPr id="3" name="Group 87"/>
            <p:cNvGrpSpPr>
              <a:grpSpLocks/>
            </p:cNvGrpSpPr>
            <p:nvPr userDrawn="1"/>
          </p:nvGrpSpPr>
          <p:grpSpPr bwMode="auto">
            <a:xfrm>
              <a:off x="5941" y="2475"/>
              <a:ext cx="409" cy="1783"/>
              <a:chOff x="5921" y="2387"/>
              <a:chExt cx="409" cy="1783"/>
            </a:xfrm>
          </p:grpSpPr>
          <p:grpSp>
            <p:nvGrpSpPr>
              <p:cNvPr id="4" name="Group 18"/>
              <p:cNvGrpSpPr>
                <a:grpSpLocks noChangeAspect="1"/>
              </p:cNvGrpSpPr>
              <p:nvPr userDrawn="1"/>
            </p:nvGrpSpPr>
            <p:grpSpPr bwMode="auto">
              <a:xfrm>
                <a:off x="5921" y="2506"/>
                <a:ext cx="409" cy="101"/>
                <a:chOff x="5893" y="2387"/>
                <a:chExt cx="466" cy="115"/>
              </a:xfrm>
            </p:grpSpPr>
            <p:sp>
              <p:nvSpPr>
                <p:cNvPr id="3149" name="Rectangle 19"/>
                <p:cNvSpPr>
                  <a:spLocks noChangeAspect="1" noChangeArrowheads="1"/>
                </p:cNvSpPr>
                <p:nvPr userDrawn="1"/>
              </p:nvSpPr>
              <p:spPr bwMode="auto">
                <a:xfrm flipV="1">
                  <a:off x="6010" y="2387"/>
                  <a:ext cx="116" cy="115"/>
                </a:xfrm>
                <a:prstGeom prst="rect">
                  <a:avLst/>
                </a:prstGeom>
                <a:solidFill>
                  <a:srgbClr val="FFCC66"/>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50" name="Rectangle 20"/>
                <p:cNvSpPr>
                  <a:spLocks noChangeAspect="1" noChangeArrowheads="1"/>
                </p:cNvSpPr>
                <p:nvPr userDrawn="1"/>
              </p:nvSpPr>
              <p:spPr bwMode="auto">
                <a:xfrm flipV="1">
                  <a:off x="6127" y="2387"/>
                  <a:ext cx="115" cy="115"/>
                </a:xfrm>
                <a:prstGeom prst="rect">
                  <a:avLst/>
                </a:prstGeom>
                <a:solidFill>
                  <a:srgbClr val="FF99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51" name="Rectangle 21"/>
                <p:cNvSpPr>
                  <a:spLocks noChangeAspect="1" noChangeArrowheads="1"/>
                </p:cNvSpPr>
                <p:nvPr userDrawn="1"/>
              </p:nvSpPr>
              <p:spPr bwMode="auto">
                <a:xfrm flipV="1">
                  <a:off x="6242" y="2387"/>
                  <a:ext cx="117" cy="115"/>
                </a:xfrm>
                <a:prstGeom prst="rect">
                  <a:avLst/>
                </a:prstGeom>
                <a:solidFill>
                  <a:srgbClr val="99660A"/>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52" name="Rectangle 22"/>
                <p:cNvSpPr>
                  <a:spLocks noChangeAspect="1" noChangeArrowheads="1"/>
                </p:cNvSpPr>
                <p:nvPr userDrawn="1"/>
              </p:nvSpPr>
              <p:spPr bwMode="auto">
                <a:xfrm flipV="1">
                  <a:off x="5893" y="2387"/>
                  <a:ext cx="117" cy="115"/>
                </a:xfrm>
                <a:prstGeom prst="rect">
                  <a:avLst/>
                </a:prstGeom>
                <a:solidFill>
                  <a:srgbClr val="FFCC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5" name="Group 23"/>
              <p:cNvGrpSpPr>
                <a:grpSpLocks noChangeAspect="1"/>
              </p:cNvGrpSpPr>
              <p:nvPr userDrawn="1"/>
            </p:nvGrpSpPr>
            <p:grpSpPr bwMode="auto">
              <a:xfrm>
                <a:off x="5921" y="2626"/>
                <a:ext cx="409" cy="101"/>
                <a:chOff x="5893" y="2523"/>
                <a:chExt cx="466" cy="115"/>
              </a:xfrm>
            </p:grpSpPr>
            <p:sp>
              <p:nvSpPr>
                <p:cNvPr id="3145" name="Rectangle 24"/>
                <p:cNvSpPr>
                  <a:spLocks noChangeAspect="1" noChangeArrowheads="1"/>
                </p:cNvSpPr>
                <p:nvPr userDrawn="1"/>
              </p:nvSpPr>
              <p:spPr bwMode="auto">
                <a:xfrm flipV="1">
                  <a:off x="6010" y="2523"/>
                  <a:ext cx="116" cy="115"/>
                </a:xfrm>
                <a:prstGeom prst="rect">
                  <a:avLst/>
                </a:prstGeom>
                <a:solidFill>
                  <a:srgbClr val="99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6" name="Rectangle 25"/>
                <p:cNvSpPr>
                  <a:spLocks noChangeAspect="1" noChangeArrowheads="1"/>
                </p:cNvSpPr>
                <p:nvPr userDrawn="1"/>
              </p:nvSpPr>
              <p:spPr bwMode="auto">
                <a:xfrm flipV="1">
                  <a:off x="6127" y="2523"/>
                  <a:ext cx="115" cy="115"/>
                </a:xfrm>
                <a:prstGeom prst="rect">
                  <a:avLst/>
                </a:prstGeom>
                <a:solidFill>
                  <a:srgbClr val="99CCCC"/>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7" name="Rectangle 26"/>
                <p:cNvSpPr>
                  <a:spLocks noChangeAspect="1" noChangeArrowheads="1"/>
                </p:cNvSpPr>
                <p:nvPr userDrawn="1"/>
              </p:nvSpPr>
              <p:spPr bwMode="auto">
                <a:xfrm flipV="1">
                  <a:off x="6242" y="2523"/>
                  <a:ext cx="117" cy="115"/>
                </a:xfrm>
                <a:prstGeom prst="rect">
                  <a:avLst/>
                </a:prstGeom>
                <a:solidFill>
                  <a:srgbClr val="0099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8" name="Rectangle 27"/>
                <p:cNvSpPr>
                  <a:spLocks noChangeAspect="1" noChangeArrowheads="1"/>
                </p:cNvSpPr>
                <p:nvPr userDrawn="1"/>
              </p:nvSpPr>
              <p:spPr bwMode="auto">
                <a:xfrm flipV="1">
                  <a:off x="5893" y="2523"/>
                  <a:ext cx="117" cy="115"/>
                </a:xfrm>
                <a:prstGeom prst="rect">
                  <a:avLst/>
                </a:prstGeom>
                <a:solidFill>
                  <a:srgbClr val="CC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6" name="Group 28"/>
              <p:cNvGrpSpPr>
                <a:grpSpLocks noChangeAspect="1"/>
              </p:cNvGrpSpPr>
              <p:nvPr userDrawn="1"/>
            </p:nvGrpSpPr>
            <p:grpSpPr bwMode="auto">
              <a:xfrm>
                <a:off x="5921" y="2745"/>
                <a:ext cx="409" cy="101"/>
                <a:chOff x="5893" y="2659"/>
                <a:chExt cx="466" cy="115"/>
              </a:xfrm>
            </p:grpSpPr>
            <p:sp>
              <p:nvSpPr>
                <p:cNvPr id="3141" name="Rectangle 29"/>
                <p:cNvSpPr>
                  <a:spLocks noChangeAspect="1" noChangeArrowheads="1"/>
                </p:cNvSpPr>
                <p:nvPr userDrawn="1"/>
              </p:nvSpPr>
              <p:spPr bwMode="auto">
                <a:xfrm flipV="1">
                  <a:off x="6010" y="2659"/>
                  <a:ext cx="116" cy="115"/>
                </a:xfrm>
                <a:prstGeom prst="rect">
                  <a:avLst/>
                </a:prstGeom>
                <a:solidFill>
                  <a:srgbClr val="99CCCC"/>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2" name="Rectangle 30"/>
                <p:cNvSpPr>
                  <a:spLocks noChangeAspect="1" noChangeArrowheads="1"/>
                </p:cNvSpPr>
                <p:nvPr userDrawn="1"/>
              </p:nvSpPr>
              <p:spPr bwMode="auto">
                <a:xfrm flipV="1">
                  <a:off x="6127" y="2659"/>
                  <a:ext cx="115" cy="115"/>
                </a:xfrm>
                <a:prstGeom prst="rect">
                  <a:avLst/>
                </a:prstGeom>
                <a:solidFill>
                  <a:srgbClr val="0099CC"/>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3" name="Rectangle 31"/>
                <p:cNvSpPr>
                  <a:spLocks noChangeAspect="1" noChangeArrowheads="1"/>
                </p:cNvSpPr>
                <p:nvPr userDrawn="1"/>
              </p:nvSpPr>
              <p:spPr bwMode="auto">
                <a:xfrm flipV="1">
                  <a:off x="6242" y="2659"/>
                  <a:ext cx="117" cy="115"/>
                </a:xfrm>
                <a:prstGeom prst="rect">
                  <a:avLst/>
                </a:prstGeom>
                <a:solidFill>
                  <a:srgbClr val="0066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4" name="Rectangle 32"/>
                <p:cNvSpPr>
                  <a:spLocks noChangeAspect="1" noChangeArrowheads="1"/>
                </p:cNvSpPr>
                <p:nvPr userDrawn="1"/>
              </p:nvSpPr>
              <p:spPr bwMode="auto">
                <a:xfrm flipV="1">
                  <a:off x="5893" y="2659"/>
                  <a:ext cx="117" cy="115"/>
                </a:xfrm>
                <a:prstGeom prst="rect">
                  <a:avLst/>
                </a:prstGeom>
                <a:solidFill>
                  <a:srgbClr val="CCFF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7" name="Group 33"/>
              <p:cNvGrpSpPr>
                <a:grpSpLocks noChangeAspect="1"/>
              </p:cNvGrpSpPr>
              <p:nvPr userDrawn="1"/>
            </p:nvGrpSpPr>
            <p:grpSpPr bwMode="auto">
              <a:xfrm>
                <a:off x="5921" y="2387"/>
                <a:ext cx="409" cy="104"/>
                <a:chOff x="5893" y="2251"/>
                <a:chExt cx="466" cy="119"/>
              </a:xfrm>
            </p:grpSpPr>
            <p:sp>
              <p:nvSpPr>
                <p:cNvPr id="3137" name="Rectangle 34"/>
                <p:cNvSpPr>
                  <a:spLocks noChangeAspect="1" noChangeArrowheads="1"/>
                </p:cNvSpPr>
                <p:nvPr userDrawn="1"/>
              </p:nvSpPr>
              <p:spPr bwMode="auto">
                <a:xfrm flipV="1">
                  <a:off x="6127" y="2251"/>
                  <a:ext cx="115" cy="119"/>
                </a:xfrm>
                <a:prstGeom prst="rect">
                  <a:avLst/>
                </a:prstGeom>
                <a:solidFill>
                  <a:srgbClr val="FF99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8" name="Rectangle 35"/>
                <p:cNvSpPr>
                  <a:spLocks noChangeAspect="1" noChangeArrowheads="1"/>
                </p:cNvSpPr>
                <p:nvPr userDrawn="1"/>
              </p:nvSpPr>
              <p:spPr bwMode="auto">
                <a:xfrm flipV="1">
                  <a:off x="6242" y="2251"/>
                  <a:ext cx="117" cy="119"/>
                </a:xfrm>
                <a:prstGeom prst="rect">
                  <a:avLst/>
                </a:prstGeom>
                <a:solidFill>
                  <a:srgbClr val="CCCCCC"/>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9" name="Rectangle 36"/>
                <p:cNvSpPr>
                  <a:spLocks noChangeAspect="1" noChangeArrowheads="1"/>
                </p:cNvSpPr>
                <p:nvPr userDrawn="1"/>
              </p:nvSpPr>
              <p:spPr bwMode="auto">
                <a:xfrm flipV="1">
                  <a:off x="5893" y="2251"/>
                  <a:ext cx="117" cy="119"/>
                </a:xfrm>
                <a:prstGeom prst="rect">
                  <a:avLst/>
                </a:prstGeom>
                <a:solidFill>
                  <a:srgbClr val="99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0" name="Rectangle 37"/>
                <p:cNvSpPr>
                  <a:spLocks noChangeAspect="1" noChangeArrowheads="1"/>
                </p:cNvSpPr>
                <p:nvPr userDrawn="1"/>
              </p:nvSpPr>
              <p:spPr bwMode="auto">
                <a:xfrm flipV="1">
                  <a:off x="6010" y="2251"/>
                  <a:ext cx="116" cy="119"/>
                </a:xfrm>
                <a:prstGeom prst="rect">
                  <a:avLst/>
                </a:prstGeom>
                <a:solidFill>
                  <a:srgbClr val="6699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8" name="Group 38"/>
              <p:cNvGrpSpPr>
                <a:grpSpLocks noChangeAspect="1"/>
              </p:cNvGrpSpPr>
              <p:nvPr userDrawn="1"/>
            </p:nvGrpSpPr>
            <p:grpSpPr bwMode="auto">
              <a:xfrm>
                <a:off x="5921" y="2944"/>
                <a:ext cx="409" cy="101"/>
                <a:chOff x="5893" y="2886"/>
                <a:chExt cx="466" cy="115"/>
              </a:xfrm>
            </p:grpSpPr>
            <p:sp>
              <p:nvSpPr>
                <p:cNvPr id="3133" name="Rectangle 39"/>
                <p:cNvSpPr>
                  <a:spLocks noChangeAspect="1" noChangeArrowheads="1"/>
                </p:cNvSpPr>
                <p:nvPr userDrawn="1"/>
              </p:nvSpPr>
              <p:spPr bwMode="auto">
                <a:xfrm flipV="1">
                  <a:off x="6010" y="2886"/>
                  <a:ext cx="116" cy="115"/>
                </a:xfrm>
                <a:prstGeom prst="rect">
                  <a:avLst/>
                </a:prstGeom>
                <a:solidFill>
                  <a:srgbClr val="FF99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4" name="Rectangle 40"/>
                <p:cNvSpPr>
                  <a:spLocks noChangeAspect="1" noChangeArrowheads="1"/>
                </p:cNvSpPr>
                <p:nvPr userDrawn="1"/>
              </p:nvSpPr>
              <p:spPr bwMode="auto">
                <a:xfrm flipV="1">
                  <a:off x="6127" y="2886"/>
                  <a:ext cx="115" cy="115"/>
                </a:xfrm>
                <a:prstGeom prst="rect">
                  <a:avLst/>
                </a:prstGeom>
                <a:solidFill>
                  <a:srgbClr val="FFCC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5" name="Rectangle 41"/>
                <p:cNvSpPr>
                  <a:spLocks noChangeAspect="1" noChangeArrowheads="1"/>
                </p:cNvSpPr>
                <p:nvPr userDrawn="1"/>
              </p:nvSpPr>
              <p:spPr bwMode="auto">
                <a:xfrm flipV="1">
                  <a:off x="6242" y="2886"/>
                  <a:ext cx="117" cy="115"/>
                </a:xfrm>
                <a:prstGeom prst="rect">
                  <a:avLst/>
                </a:prstGeom>
                <a:solidFill>
                  <a:srgbClr val="FFCC66"/>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6" name="Rectangle 42"/>
                <p:cNvSpPr>
                  <a:spLocks noChangeAspect="1" noChangeArrowheads="1"/>
                </p:cNvSpPr>
                <p:nvPr userDrawn="1"/>
              </p:nvSpPr>
              <p:spPr bwMode="auto">
                <a:xfrm flipV="1">
                  <a:off x="5893" y="2886"/>
                  <a:ext cx="117" cy="115"/>
                </a:xfrm>
                <a:prstGeom prst="rect">
                  <a:avLst/>
                </a:prstGeom>
                <a:solidFill>
                  <a:schemeClr val="tx2"/>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9" name="Group 43"/>
              <p:cNvGrpSpPr>
                <a:grpSpLocks noChangeAspect="1"/>
              </p:cNvGrpSpPr>
              <p:nvPr userDrawn="1"/>
            </p:nvGrpSpPr>
            <p:grpSpPr bwMode="auto">
              <a:xfrm>
                <a:off x="5921" y="3064"/>
                <a:ext cx="409" cy="101"/>
                <a:chOff x="5893" y="3022"/>
                <a:chExt cx="466" cy="115"/>
              </a:xfrm>
            </p:grpSpPr>
            <p:sp>
              <p:nvSpPr>
                <p:cNvPr id="3129" name="Rectangle 44"/>
                <p:cNvSpPr>
                  <a:spLocks noChangeAspect="1" noChangeArrowheads="1"/>
                </p:cNvSpPr>
                <p:nvPr userDrawn="1"/>
              </p:nvSpPr>
              <p:spPr bwMode="auto">
                <a:xfrm flipV="1">
                  <a:off x="6010" y="3022"/>
                  <a:ext cx="116" cy="115"/>
                </a:xfrm>
                <a:prstGeom prst="rect">
                  <a:avLst/>
                </a:prstGeom>
                <a:solidFill>
                  <a:srgbClr val="0066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0" name="Rectangle 45"/>
                <p:cNvSpPr>
                  <a:spLocks noChangeAspect="1" noChangeArrowheads="1"/>
                </p:cNvSpPr>
                <p:nvPr userDrawn="1"/>
              </p:nvSpPr>
              <p:spPr bwMode="auto">
                <a:xfrm flipV="1">
                  <a:off x="6127" y="3022"/>
                  <a:ext cx="115" cy="115"/>
                </a:xfrm>
                <a:prstGeom prst="rect">
                  <a:avLst/>
                </a:prstGeom>
                <a:solidFill>
                  <a:srgbClr val="99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1" name="Rectangle 46"/>
                <p:cNvSpPr>
                  <a:spLocks noChangeAspect="1" noChangeArrowheads="1"/>
                </p:cNvSpPr>
                <p:nvPr userDrawn="1"/>
              </p:nvSpPr>
              <p:spPr bwMode="auto">
                <a:xfrm flipV="1">
                  <a:off x="6242" y="3022"/>
                  <a:ext cx="117" cy="115"/>
                </a:xfrm>
                <a:prstGeom prst="rect">
                  <a:avLst/>
                </a:prstGeom>
                <a:solidFill>
                  <a:srgbClr val="CC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2" name="Rectangle 47"/>
                <p:cNvSpPr>
                  <a:spLocks noChangeAspect="1" noChangeArrowheads="1"/>
                </p:cNvSpPr>
                <p:nvPr userDrawn="1"/>
              </p:nvSpPr>
              <p:spPr bwMode="auto">
                <a:xfrm flipV="1">
                  <a:off x="5893" y="3022"/>
                  <a:ext cx="117" cy="115"/>
                </a:xfrm>
                <a:prstGeom prst="rect">
                  <a:avLst/>
                </a:prstGeom>
                <a:solidFill>
                  <a:srgbClr val="9900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0" name="Group 48"/>
              <p:cNvGrpSpPr>
                <a:grpSpLocks noChangeAspect="1"/>
              </p:cNvGrpSpPr>
              <p:nvPr userDrawn="1"/>
            </p:nvGrpSpPr>
            <p:grpSpPr bwMode="auto">
              <a:xfrm>
                <a:off x="5921" y="3183"/>
                <a:ext cx="409" cy="101"/>
                <a:chOff x="5893" y="3158"/>
                <a:chExt cx="466" cy="115"/>
              </a:xfrm>
            </p:grpSpPr>
            <p:sp>
              <p:nvSpPr>
                <p:cNvPr id="3125" name="Rectangle 49"/>
                <p:cNvSpPr>
                  <a:spLocks noChangeAspect="1" noChangeArrowheads="1"/>
                </p:cNvSpPr>
                <p:nvPr userDrawn="1"/>
              </p:nvSpPr>
              <p:spPr bwMode="auto">
                <a:xfrm flipV="1">
                  <a:off x="6010" y="3158"/>
                  <a:ext cx="116" cy="115"/>
                </a:xfrm>
                <a:prstGeom prst="rect">
                  <a:avLst/>
                </a:prstGeom>
                <a:solidFill>
                  <a:srgbClr val="0099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6" name="Rectangle 50"/>
                <p:cNvSpPr>
                  <a:spLocks noChangeAspect="1" noChangeArrowheads="1"/>
                </p:cNvSpPr>
                <p:nvPr userDrawn="1"/>
              </p:nvSpPr>
              <p:spPr bwMode="auto">
                <a:xfrm flipV="1">
                  <a:off x="6127" y="3158"/>
                  <a:ext cx="115" cy="115"/>
                </a:xfrm>
                <a:prstGeom prst="rect">
                  <a:avLst/>
                </a:prstGeom>
                <a:solidFill>
                  <a:srgbClr val="CCFF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7" name="Rectangle 51"/>
                <p:cNvSpPr>
                  <a:spLocks noChangeAspect="1" noChangeArrowheads="1"/>
                </p:cNvSpPr>
                <p:nvPr userDrawn="1"/>
              </p:nvSpPr>
              <p:spPr bwMode="auto">
                <a:xfrm flipV="1">
                  <a:off x="6242" y="3158"/>
                  <a:ext cx="117" cy="115"/>
                </a:xfrm>
                <a:prstGeom prst="rect">
                  <a:avLst/>
                </a:prstGeom>
                <a:solidFill>
                  <a:srgbClr val="99CCCC"/>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8" name="Rectangle 52"/>
                <p:cNvSpPr>
                  <a:spLocks noChangeAspect="1" noChangeArrowheads="1"/>
                </p:cNvSpPr>
                <p:nvPr userDrawn="1"/>
              </p:nvSpPr>
              <p:spPr bwMode="auto">
                <a:xfrm flipV="1">
                  <a:off x="5893" y="3158"/>
                  <a:ext cx="117" cy="115"/>
                </a:xfrm>
                <a:prstGeom prst="rect">
                  <a:avLst/>
                </a:prstGeom>
                <a:solidFill>
                  <a:srgbClr val="9900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1" name="Group 53"/>
              <p:cNvGrpSpPr>
                <a:grpSpLocks noChangeAspect="1"/>
              </p:cNvGrpSpPr>
              <p:nvPr userDrawn="1"/>
            </p:nvGrpSpPr>
            <p:grpSpPr bwMode="auto">
              <a:xfrm>
                <a:off x="5921" y="3383"/>
                <a:ext cx="409" cy="100"/>
                <a:chOff x="5893" y="3385"/>
                <a:chExt cx="466" cy="115"/>
              </a:xfrm>
            </p:grpSpPr>
            <p:sp>
              <p:nvSpPr>
                <p:cNvPr id="3121" name="Rectangle 54"/>
                <p:cNvSpPr>
                  <a:spLocks noChangeAspect="1" noChangeArrowheads="1"/>
                </p:cNvSpPr>
                <p:nvPr userDrawn="1"/>
              </p:nvSpPr>
              <p:spPr bwMode="auto">
                <a:xfrm flipV="1">
                  <a:off x="6010" y="3385"/>
                  <a:ext cx="116" cy="115"/>
                </a:xfrm>
                <a:prstGeom prst="rect">
                  <a:avLst/>
                </a:prstGeom>
                <a:solidFill>
                  <a:srgbClr val="FF99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2" name="Rectangle 55"/>
                <p:cNvSpPr>
                  <a:spLocks noChangeAspect="1" noChangeArrowheads="1"/>
                </p:cNvSpPr>
                <p:nvPr userDrawn="1"/>
              </p:nvSpPr>
              <p:spPr bwMode="auto">
                <a:xfrm flipV="1">
                  <a:off x="6127" y="3385"/>
                  <a:ext cx="115" cy="115"/>
                </a:xfrm>
                <a:prstGeom prst="rect">
                  <a:avLst/>
                </a:prstGeom>
                <a:solidFill>
                  <a:srgbClr val="FFCC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3" name="Rectangle 56"/>
                <p:cNvSpPr>
                  <a:spLocks noChangeAspect="1" noChangeArrowheads="1"/>
                </p:cNvSpPr>
                <p:nvPr userDrawn="1"/>
              </p:nvSpPr>
              <p:spPr bwMode="auto">
                <a:xfrm flipV="1">
                  <a:off x="6242" y="3385"/>
                  <a:ext cx="117" cy="115"/>
                </a:xfrm>
                <a:prstGeom prst="rect">
                  <a:avLst/>
                </a:prstGeom>
                <a:solidFill>
                  <a:srgbClr val="FFCC66"/>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4" name="Rectangle 57"/>
                <p:cNvSpPr>
                  <a:spLocks noChangeAspect="1" noChangeArrowheads="1"/>
                </p:cNvSpPr>
                <p:nvPr userDrawn="1"/>
              </p:nvSpPr>
              <p:spPr bwMode="auto">
                <a:xfrm flipV="1">
                  <a:off x="5893" y="3385"/>
                  <a:ext cx="117" cy="115"/>
                </a:xfrm>
                <a:prstGeom prst="rect">
                  <a:avLst/>
                </a:prstGeom>
                <a:solidFill>
                  <a:schemeClr val="tx1"/>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2" name="Group 58"/>
              <p:cNvGrpSpPr>
                <a:grpSpLocks noChangeAspect="1"/>
              </p:cNvGrpSpPr>
              <p:nvPr userDrawn="1"/>
            </p:nvGrpSpPr>
            <p:grpSpPr bwMode="auto">
              <a:xfrm>
                <a:off x="5921" y="3502"/>
                <a:ext cx="409" cy="101"/>
                <a:chOff x="5893" y="3521"/>
                <a:chExt cx="466" cy="115"/>
              </a:xfrm>
            </p:grpSpPr>
            <p:sp>
              <p:nvSpPr>
                <p:cNvPr id="3117" name="Rectangle 59"/>
                <p:cNvSpPr>
                  <a:spLocks noChangeAspect="1" noChangeArrowheads="1"/>
                </p:cNvSpPr>
                <p:nvPr userDrawn="1"/>
              </p:nvSpPr>
              <p:spPr bwMode="auto">
                <a:xfrm flipV="1">
                  <a:off x="6010" y="3521"/>
                  <a:ext cx="116" cy="115"/>
                </a:xfrm>
                <a:prstGeom prst="rect">
                  <a:avLst/>
                </a:prstGeom>
                <a:solidFill>
                  <a:srgbClr val="0066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8" name="Rectangle 60"/>
                <p:cNvSpPr>
                  <a:spLocks noChangeAspect="1" noChangeArrowheads="1"/>
                </p:cNvSpPr>
                <p:nvPr userDrawn="1"/>
              </p:nvSpPr>
              <p:spPr bwMode="auto">
                <a:xfrm flipV="1">
                  <a:off x="6127" y="3521"/>
                  <a:ext cx="115" cy="115"/>
                </a:xfrm>
                <a:prstGeom prst="rect">
                  <a:avLst/>
                </a:prstGeom>
                <a:solidFill>
                  <a:srgbClr val="99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9" name="Rectangle 61"/>
                <p:cNvSpPr>
                  <a:spLocks noChangeAspect="1" noChangeArrowheads="1"/>
                </p:cNvSpPr>
                <p:nvPr userDrawn="1"/>
              </p:nvSpPr>
              <p:spPr bwMode="auto">
                <a:xfrm flipV="1">
                  <a:off x="6242" y="3521"/>
                  <a:ext cx="117" cy="115"/>
                </a:xfrm>
                <a:prstGeom prst="rect">
                  <a:avLst/>
                </a:prstGeom>
                <a:solidFill>
                  <a:srgbClr val="CC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0" name="Rectangle 62"/>
                <p:cNvSpPr>
                  <a:spLocks noChangeAspect="1" noChangeArrowheads="1"/>
                </p:cNvSpPr>
                <p:nvPr userDrawn="1"/>
              </p:nvSpPr>
              <p:spPr bwMode="auto">
                <a:xfrm flipV="1">
                  <a:off x="5893" y="3521"/>
                  <a:ext cx="117" cy="115"/>
                </a:xfrm>
                <a:prstGeom prst="rect">
                  <a:avLst/>
                </a:prstGeom>
                <a:solidFill>
                  <a:schemeClr val="tx1"/>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3" name="Group 63"/>
              <p:cNvGrpSpPr>
                <a:grpSpLocks noChangeAspect="1"/>
              </p:cNvGrpSpPr>
              <p:nvPr userDrawn="1"/>
            </p:nvGrpSpPr>
            <p:grpSpPr bwMode="auto">
              <a:xfrm>
                <a:off x="5921" y="3621"/>
                <a:ext cx="409" cy="101"/>
                <a:chOff x="5893" y="3657"/>
                <a:chExt cx="466" cy="115"/>
              </a:xfrm>
            </p:grpSpPr>
            <p:sp>
              <p:nvSpPr>
                <p:cNvPr id="3113" name="Rectangle 64"/>
                <p:cNvSpPr>
                  <a:spLocks noChangeAspect="1" noChangeArrowheads="1"/>
                </p:cNvSpPr>
                <p:nvPr userDrawn="1"/>
              </p:nvSpPr>
              <p:spPr bwMode="auto">
                <a:xfrm flipV="1">
                  <a:off x="6010" y="3657"/>
                  <a:ext cx="116" cy="115"/>
                </a:xfrm>
                <a:prstGeom prst="rect">
                  <a:avLst/>
                </a:prstGeom>
                <a:solidFill>
                  <a:srgbClr val="0099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4" name="Rectangle 65"/>
                <p:cNvSpPr>
                  <a:spLocks noChangeAspect="1" noChangeArrowheads="1"/>
                </p:cNvSpPr>
                <p:nvPr userDrawn="1"/>
              </p:nvSpPr>
              <p:spPr bwMode="auto">
                <a:xfrm flipV="1">
                  <a:off x="6127" y="3657"/>
                  <a:ext cx="115" cy="115"/>
                </a:xfrm>
                <a:prstGeom prst="rect">
                  <a:avLst/>
                </a:prstGeom>
                <a:solidFill>
                  <a:srgbClr val="CCFF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5" name="Rectangle 66"/>
                <p:cNvSpPr>
                  <a:spLocks noChangeAspect="1" noChangeArrowheads="1"/>
                </p:cNvSpPr>
                <p:nvPr userDrawn="1"/>
              </p:nvSpPr>
              <p:spPr bwMode="auto">
                <a:xfrm flipV="1">
                  <a:off x="6242" y="3657"/>
                  <a:ext cx="117" cy="115"/>
                </a:xfrm>
                <a:prstGeom prst="rect">
                  <a:avLst/>
                </a:prstGeom>
                <a:solidFill>
                  <a:srgbClr val="99CCCC"/>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6" name="Rectangle 67"/>
                <p:cNvSpPr>
                  <a:spLocks noChangeAspect="1" noChangeArrowheads="1"/>
                </p:cNvSpPr>
                <p:nvPr userDrawn="1"/>
              </p:nvSpPr>
              <p:spPr bwMode="auto">
                <a:xfrm flipV="1">
                  <a:off x="5893" y="3657"/>
                  <a:ext cx="117" cy="115"/>
                </a:xfrm>
                <a:prstGeom prst="rect">
                  <a:avLst/>
                </a:prstGeom>
                <a:solidFill>
                  <a:schemeClr val="tx1"/>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4" name="Group 68"/>
              <p:cNvGrpSpPr>
                <a:grpSpLocks noChangeAspect="1"/>
              </p:cNvGrpSpPr>
              <p:nvPr userDrawn="1"/>
            </p:nvGrpSpPr>
            <p:grpSpPr bwMode="auto">
              <a:xfrm>
                <a:off x="5921" y="3821"/>
                <a:ext cx="409" cy="101"/>
                <a:chOff x="5893" y="3884"/>
                <a:chExt cx="466" cy="115"/>
              </a:xfrm>
            </p:grpSpPr>
            <p:sp>
              <p:nvSpPr>
                <p:cNvPr id="3109" name="Rectangle 69"/>
                <p:cNvSpPr>
                  <a:spLocks noChangeAspect="1" noChangeArrowheads="1"/>
                </p:cNvSpPr>
                <p:nvPr userDrawn="1"/>
              </p:nvSpPr>
              <p:spPr bwMode="auto">
                <a:xfrm flipV="1">
                  <a:off x="6010" y="3884"/>
                  <a:ext cx="116" cy="115"/>
                </a:xfrm>
                <a:prstGeom prst="rect">
                  <a:avLst/>
                </a:prstGeom>
                <a:solidFill>
                  <a:srgbClr val="FF99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0" name="Rectangle 70"/>
                <p:cNvSpPr>
                  <a:spLocks noChangeAspect="1" noChangeArrowheads="1"/>
                </p:cNvSpPr>
                <p:nvPr userDrawn="1"/>
              </p:nvSpPr>
              <p:spPr bwMode="auto">
                <a:xfrm flipV="1">
                  <a:off x="6127" y="3884"/>
                  <a:ext cx="115" cy="115"/>
                </a:xfrm>
                <a:prstGeom prst="rect">
                  <a:avLst/>
                </a:prstGeom>
                <a:solidFill>
                  <a:srgbClr val="FFCC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1" name="Rectangle 71"/>
                <p:cNvSpPr>
                  <a:spLocks noChangeAspect="1" noChangeArrowheads="1"/>
                </p:cNvSpPr>
                <p:nvPr userDrawn="1"/>
              </p:nvSpPr>
              <p:spPr bwMode="auto">
                <a:xfrm flipV="1">
                  <a:off x="6242" y="3884"/>
                  <a:ext cx="117" cy="115"/>
                </a:xfrm>
                <a:prstGeom prst="rect">
                  <a:avLst/>
                </a:prstGeom>
                <a:solidFill>
                  <a:srgbClr val="FFCC66"/>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2" name="Rectangle 72"/>
                <p:cNvSpPr>
                  <a:spLocks noChangeAspect="1" noChangeArrowheads="1"/>
                </p:cNvSpPr>
                <p:nvPr userDrawn="1"/>
              </p:nvSpPr>
              <p:spPr bwMode="auto">
                <a:xfrm flipV="1">
                  <a:off x="5893" y="3884"/>
                  <a:ext cx="117" cy="115"/>
                </a:xfrm>
                <a:prstGeom prst="rect">
                  <a:avLst/>
                </a:prstGeom>
                <a:solidFill>
                  <a:schemeClr val="bg2"/>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5" name="Group 73"/>
              <p:cNvGrpSpPr>
                <a:grpSpLocks noChangeAspect="1"/>
              </p:cNvGrpSpPr>
              <p:nvPr userDrawn="1"/>
            </p:nvGrpSpPr>
            <p:grpSpPr bwMode="auto">
              <a:xfrm>
                <a:off x="5921" y="3945"/>
                <a:ext cx="409" cy="101"/>
                <a:chOff x="5893" y="4026"/>
                <a:chExt cx="466" cy="115"/>
              </a:xfrm>
            </p:grpSpPr>
            <p:sp>
              <p:nvSpPr>
                <p:cNvPr id="3105" name="Rectangle 74"/>
                <p:cNvSpPr>
                  <a:spLocks noChangeAspect="1" noChangeArrowheads="1"/>
                </p:cNvSpPr>
                <p:nvPr userDrawn="1"/>
              </p:nvSpPr>
              <p:spPr bwMode="auto">
                <a:xfrm flipV="1">
                  <a:off x="6010" y="4026"/>
                  <a:ext cx="116" cy="115"/>
                </a:xfrm>
                <a:prstGeom prst="rect">
                  <a:avLst/>
                </a:prstGeom>
                <a:solidFill>
                  <a:srgbClr val="0066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06" name="Rectangle 75"/>
                <p:cNvSpPr>
                  <a:spLocks noChangeAspect="1" noChangeArrowheads="1"/>
                </p:cNvSpPr>
                <p:nvPr userDrawn="1"/>
              </p:nvSpPr>
              <p:spPr bwMode="auto">
                <a:xfrm flipV="1">
                  <a:off x="6127" y="4026"/>
                  <a:ext cx="115" cy="115"/>
                </a:xfrm>
                <a:prstGeom prst="rect">
                  <a:avLst/>
                </a:prstGeom>
                <a:solidFill>
                  <a:srgbClr val="99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07" name="Rectangle 76"/>
                <p:cNvSpPr>
                  <a:spLocks noChangeAspect="1" noChangeArrowheads="1"/>
                </p:cNvSpPr>
                <p:nvPr userDrawn="1"/>
              </p:nvSpPr>
              <p:spPr bwMode="auto">
                <a:xfrm flipV="1">
                  <a:off x="6242" y="4026"/>
                  <a:ext cx="117" cy="115"/>
                </a:xfrm>
                <a:prstGeom prst="rect">
                  <a:avLst/>
                </a:prstGeom>
                <a:solidFill>
                  <a:srgbClr val="CC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08" name="Rectangle 77"/>
                <p:cNvSpPr>
                  <a:spLocks noChangeAspect="1" noChangeArrowheads="1"/>
                </p:cNvSpPr>
                <p:nvPr userDrawn="1"/>
              </p:nvSpPr>
              <p:spPr bwMode="auto">
                <a:xfrm flipV="1">
                  <a:off x="5893" y="4026"/>
                  <a:ext cx="117" cy="115"/>
                </a:xfrm>
                <a:prstGeom prst="rect">
                  <a:avLst/>
                </a:prstGeom>
                <a:solidFill>
                  <a:schemeClr val="bg2"/>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6" name="Group 78"/>
              <p:cNvGrpSpPr>
                <a:grpSpLocks noChangeAspect="1"/>
              </p:cNvGrpSpPr>
              <p:nvPr userDrawn="1"/>
            </p:nvGrpSpPr>
            <p:grpSpPr bwMode="auto">
              <a:xfrm>
                <a:off x="5921" y="4069"/>
                <a:ext cx="409" cy="101"/>
                <a:chOff x="5893" y="4167"/>
                <a:chExt cx="466" cy="115"/>
              </a:xfrm>
            </p:grpSpPr>
            <p:sp>
              <p:nvSpPr>
                <p:cNvPr id="3101" name="Rectangle 79"/>
                <p:cNvSpPr>
                  <a:spLocks noChangeAspect="1" noChangeArrowheads="1"/>
                </p:cNvSpPr>
                <p:nvPr userDrawn="1"/>
              </p:nvSpPr>
              <p:spPr bwMode="auto">
                <a:xfrm flipV="1">
                  <a:off x="6010" y="4167"/>
                  <a:ext cx="116" cy="115"/>
                </a:xfrm>
                <a:prstGeom prst="rect">
                  <a:avLst/>
                </a:prstGeom>
                <a:solidFill>
                  <a:schemeClr val="hlink"/>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02" name="Rectangle 80"/>
                <p:cNvSpPr>
                  <a:spLocks noChangeAspect="1" noChangeArrowheads="1"/>
                </p:cNvSpPr>
                <p:nvPr userDrawn="1"/>
              </p:nvSpPr>
              <p:spPr bwMode="auto">
                <a:xfrm flipV="1">
                  <a:off x="6127" y="4167"/>
                  <a:ext cx="115" cy="115"/>
                </a:xfrm>
                <a:prstGeom prst="rect">
                  <a:avLst/>
                </a:prstGeom>
                <a:solidFill>
                  <a:schemeClr val="accent2"/>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03" name="Rectangle 81"/>
                <p:cNvSpPr>
                  <a:spLocks noChangeAspect="1" noChangeArrowheads="1"/>
                </p:cNvSpPr>
                <p:nvPr userDrawn="1"/>
              </p:nvSpPr>
              <p:spPr bwMode="auto">
                <a:xfrm flipV="1">
                  <a:off x="6242" y="4167"/>
                  <a:ext cx="117" cy="115"/>
                </a:xfrm>
                <a:prstGeom prst="rect">
                  <a:avLst/>
                </a:prstGeom>
                <a:solidFill>
                  <a:schemeClr val="accent1"/>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04" name="Rectangle 82"/>
                <p:cNvSpPr>
                  <a:spLocks noChangeAspect="1" noChangeArrowheads="1"/>
                </p:cNvSpPr>
                <p:nvPr userDrawn="1"/>
              </p:nvSpPr>
              <p:spPr bwMode="auto">
                <a:xfrm flipV="1">
                  <a:off x="5893" y="4167"/>
                  <a:ext cx="117" cy="115"/>
                </a:xfrm>
                <a:prstGeom prst="rect">
                  <a:avLst/>
                </a:prstGeom>
                <a:solidFill>
                  <a:schemeClr val="bg2"/>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grpSp>
      <p:sp>
        <p:nvSpPr>
          <p:cNvPr id="3082" name="Rectangle 5"/>
          <p:cNvSpPr>
            <a:spLocks noChangeArrowheads="1"/>
          </p:cNvSpPr>
          <p:nvPr/>
        </p:nvSpPr>
        <p:spPr bwMode="auto">
          <a:xfrm>
            <a:off x="6361114" y="4838700"/>
            <a:ext cx="2097087" cy="341710"/>
          </a:xfrm>
          <a:prstGeom prst="rect">
            <a:avLst/>
          </a:prstGeom>
          <a:noFill/>
          <a:ln w="9525">
            <a:noFill/>
            <a:miter lim="800000"/>
            <a:headEnd/>
            <a:tailEnd/>
          </a:ln>
        </p:spPr>
        <p:txBody>
          <a:bodyPr lIns="0" tIns="0" rIns="0" bIns="0"/>
          <a:lstStyle/>
          <a:p>
            <a:pPr eaLnBrk="0" hangingPunct="0">
              <a:lnSpc>
                <a:spcPct val="85000"/>
              </a:lnSpc>
              <a:defRPr/>
            </a:pPr>
            <a:r>
              <a:rPr lang="de-DE" altLang="zh-CN" sz="1200">
                <a:solidFill>
                  <a:srgbClr val="000000"/>
                </a:solidFill>
                <a:latin typeface="FrutigerNext LT Bold" pitchFamily="34" charset="0"/>
                <a:ea typeface="ＭＳ Ｐゴシック" pitchFamily="34" charset="-128"/>
              </a:rPr>
              <a:t>Page </a:t>
            </a:r>
            <a:fld id="{F350CB96-EF0E-44F1-90D2-2D2DCEB1810F}" type="slidenum">
              <a:rPr lang="de-DE" altLang="zh-CN" sz="1200">
                <a:solidFill>
                  <a:srgbClr val="000000"/>
                </a:solidFill>
                <a:latin typeface="FrutigerNext LT Bold" pitchFamily="34" charset="0"/>
                <a:ea typeface="ＭＳ Ｐゴシック" pitchFamily="34" charset="-128"/>
              </a:rPr>
              <a:pPr eaLnBrk="0" hangingPunct="0">
                <a:lnSpc>
                  <a:spcPct val="85000"/>
                </a:lnSpc>
                <a:defRPr/>
              </a:pPr>
              <a:t>‹#›</a:t>
            </a:fld>
            <a:endParaRPr lang="en-GB" altLang="zh-CN" sz="1200" dirty="0">
              <a:solidFill>
                <a:srgbClr val="000000"/>
              </a:solidFill>
              <a:latin typeface="FrutigerNext LT Bold" pitchFamily="34" charset="0"/>
              <a:ea typeface="ＭＳ Ｐゴシック" pitchFamily="34" charset="-128"/>
            </a:endParaRPr>
          </a:p>
        </p:txBody>
      </p:sp>
      <p:sp>
        <p:nvSpPr>
          <p:cNvPr id="81" name="Rectangle 80"/>
          <p:cNvSpPr/>
          <p:nvPr/>
        </p:nvSpPr>
        <p:spPr bwMode="auto">
          <a:xfrm>
            <a:off x="6439107" y="0"/>
            <a:ext cx="2700000" cy="246888"/>
          </a:xfrm>
          <a:prstGeom prst="rect">
            <a:avLst/>
          </a:prstGeom>
          <a:solidFill>
            <a:schemeClr val="bg2">
              <a:lumMod val="20000"/>
              <a:lumOff val="80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en-US" smtClean="0">
              <a:solidFill>
                <a:srgbClr val="000000"/>
              </a:solidFill>
              <a:latin typeface="Arial" charset="0"/>
              <a:ea typeface="宋体" charset="-122"/>
            </a:endParaRPr>
          </a:p>
        </p:txBody>
      </p:sp>
      <p:cxnSp>
        <p:nvCxnSpPr>
          <p:cNvPr id="83" name="Straight Connector 82"/>
          <p:cNvCxnSpPr/>
          <p:nvPr/>
        </p:nvCxnSpPr>
        <p:spPr bwMode="auto">
          <a:xfrm>
            <a:off x="6635764" y="0"/>
            <a:ext cx="0" cy="246888"/>
          </a:xfrm>
          <a:prstGeom prst="line">
            <a:avLst/>
          </a:prstGeom>
          <a:noFill/>
          <a:ln w="381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84" name="TextBox 83"/>
          <p:cNvSpPr txBox="1"/>
          <p:nvPr/>
        </p:nvSpPr>
        <p:spPr>
          <a:xfrm>
            <a:off x="6655408" y="1"/>
            <a:ext cx="2507931" cy="276999"/>
          </a:xfrm>
          <a:prstGeom prst="rect">
            <a:avLst/>
          </a:prstGeom>
          <a:noFill/>
        </p:spPr>
        <p:txBody>
          <a:bodyPr wrap="none" rtlCol="0">
            <a:spAutoFit/>
          </a:bodyPr>
          <a:lstStyle/>
          <a:p>
            <a:r>
              <a:rPr lang="en-US" sz="1200" b="1" dirty="0" err="1" smtClean="0">
                <a:solidFill>
                  <a:srgbClr val="000000"/>
                </a:solidFill>
                <a:latin typeface="Arial" pitchFamily="34" charset="0"/>
                <a:cs typeface="Arial" pitchFamily="34" charset="0"/>
              </a:rPr>
              <a:t>Huawei</a:t>
            </a:r>
            <a:r>
              <a:rPr lang="en-US" sz="1200" b="1" dirty="0" smtClean="0">
                <a:solidFill>
                  <a:srgbClr val="000000"/>
                </a:solidFill>
                <a:latin typeface="Arial" pitchFamily="34" charset="0"/>
                <a:cs typeface="Arial" pitchFamily="34" charset="0"/>
              </a:rPr>
              <a:t> Enterprise </a:t>
            </a:r>
            <a:r>
              <a:rPr lang="en-US" sz="1200" b="1" dirty="0" smtClean="0">
                <a:solidFill>
                  <a:srgbClr val="C00000"/>
                </a:solidFill>
                <a:latin typeface="Arial" pitchFamily="34" charset="0"/>
                <a:cs typeface="Arial" pitchFamily="34" charset="0"/>
              </a:rPr>
              <a:t>A Better Way</a:t>
            </a:r>
            <a:endParaRPr lang="en-US" sz="1200" b="1" dirty="0">
              <a:solidFill>
                <a:srgbClr val="C00000"/>
              </a:solidFill>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4209" r:id="rId1"/>
    <p:sldLayoutId id="2147484211" r:id="rId2"/>
    <p:sldLayoutId id="2147484212" r:id="rId3"/>
    <p:sldLayoutId id="2147484213" r:id="rId4"/>
    <p:sldLayoutId id="2147484214" r:id="rId5"/>
    <p:sldLayoutId id="2147484215" r:id="rId6"/>
    <p:sldLayoutId id="2147484216" r:id="rId7"/>
    <p:sldLayoutId id="2147484217" r:id="rId8"/>
    <p:sldLayoutId id="2147484218" r:id="rId9"/>
    <p:sldLayoutId id="2147484219" r:id="rId10"/>
    <p:sldLayoutId id="2147484220" r:id="rId11"/>
    <p:sldLayoutId id="2147484221" r:id="rId12"/>
    <p:sldLayoutId id="2147484222" r:id="rId13"/>
    <p:sldLayoutId id="2147484223" r:id="rId14"/>
    <p:sldLayoutId id="2147484224" r:id="rId15"/>
    <p:sldLayoutId id="2147484225" r:id="rId16"/>
    <p:sldLayoutId id="2147484226" r:id="rId17"/>
    <p:sldLayoutId id="2147484227" r:id="rId18"/>
  </p:sldLayoutIdLst>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微软雅黑" pitchFamily="34" charset="-122"/>
          <a:ea typeface="微软雅黑" pitchFamily="34" charset="-122"/>
          <a:cs typeface="+mj-cs"/>
        </a:defRPr>
      </a:lvl1pPr>
      <a:lvl2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b="1">
          <a:solidFill>
            <a:schemeClr val="tx1"/>
          </a:solidFill>
          <a:latin typeface="微软雅黑" pitchFamily="34" charset="-122"/>
          <a:ea typeface="微软雅黑" pitchFamily="34" charset="-122"/>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微软雅黑" pitchFamily="34" charset="-122"/>
          <a:ea typeface="微软雅黑" pitchFamily="34" charset="-122"/>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微软雅黑" pitchFamily="34" charset="-122"/>
          <a:ea typeface="微软雅黑" pitchFamily="34" charset="-122"/>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微软雅黑" pitchFamily="34" charset="-122"/>
          <a:ea typeface="微软雅黑" pitchFamily="34" charset="-122"/>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tx1"/>
          </a:solidFill>
          <a:latin typeface="微软雅黑" pitchFamily="34" charset="-122"/>
          <a:ea typeface="微软雅黑" pitchFamily="34" charset="-122"/>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Picture 79" descr="dd"/>
          <p:cNvPicPr>
            <a:picLocks noChangeAspect="1" noChangeArrowheads="1"/>
          </p:cNvPicPr>
          <p:nvPr/>
        </p:nvPicPr>
        <p:blipFill>
          <a:blip r:embed="rId5" cstate="email"/>
          <a:srcRect/>
          <a:stretch>
            <a:fillRect/>
          </a:stretch>
        </p:blipFill>
        <p:spPr bwMode="auto">
          <a:xfrm>
            <a:off x="0" y="4668442"/>
            <a:ext cx="9150350" cy="477440"/>
          </a:xfrm>
          <a:prstGeom prst="rect">
            <a:avLst/>
          </a:prstGeom>
          <a:noFill/>
          <a:ln w="9525">
            <a:noFill/>
            <a:miter lim="800000"/>
            <a:headEnd/>
            <a:tailEnd/>
          </a:ln>
        </p:spPr>
      </p:pic>
      <p:sp>
        <p:nvSpPr>
          <p:cNvPr id="154" name="Text Box 8"/>
          <p:cNvSpPr txBox="1">
            <a:spLocks noChangeArrowheads="1"/>
          </p:cNvSpPr>
          <p:nvPr/>
        </p:nvSpPr>
        <p:spPr bwMode="auto">
          <a:xfrm>
            <a:off x="755650" y="4838701"/>
            <a:ext cx="2680326" cy="184666"/>
          </a:xfrm>
          <a:prstGeom prst="rect">
            <a:avLst/>
          </a:prstGeom>
          <a:noFill/>
          <a:ln>
            <a:noFill/>
          </a:ln>
          <a:extLst>
            <a:ext uri="{909E8E84-426E-40DD-AFC4-6F175D3DCCD1}"/>
            <a:ext uri="{91240B29-F687-4F45-9708-019B960494DF}"/>
          </a:extLst>
        </p:spPr>
        <p:txBody>
          <a:bodyPr wrap="none" lIns="0" tIns="0" rIns="80114" bIns="0">
            <a:spAutoFit/>
          </a:bodyPr>
          <a:lstStyle>
            <a:lvl1pPr defTabSz="801688" eaLnBrk="0" hangingPunct="0">
              <a:defRPr>
                <a:solidFill>
                  <a:schemeClr val="tx1"/>
                </a:solidFill>
                <a:latin typeface="Calibri" pitchFamily="34" charset="0"/>
                <a:ea typeface="宋体" pitchFamily="2" charset="-122"/>
              </a:defRPr>
            </a:lvl1pPr>
            <a:lvl2pPr marL="742950" indent="-285750" defTabSz="801688" eaLnBrk="0" hangingPunct="0">
              <a:defRPr>
                <a:solidFill>
                  <a:schemeClr val="tx1"/>
                </a:solidFill>
                <a:latin typeface="Calibri" pitchFamily="34" charset="0"/>
                <a:ea typeface="宋体" pitchFamily="2" charset="-122"/>
              </a:defRPr>
            </a:lvl2pPr>
            <a:lvl3pPr marL="1143000" indent="-228600" defTabSz="801688" eaLnBrk="0" hangingPunct="0">
              <a:defRPr>
                <a:solidFill>
                  <a:schemeClr val="tx1"/>
                </a:solidFill>
                <a:latin typeface="Calibri" pitchFamily="34" charset="0"/>
                <a:ea typeface="宋体" pitchFamily="2" charset="-122"/>
              </a:defRPr>
            </a:lvl3pPr>
            <a:lvl4pPr marL="1600200" indent="-228600" defTabSz="801688" eaLnBrk="0" hangingPunct="0">
              <a:defRPr>
                <a:solidFill>
                  <a:schemeClr val="tx1"/>
                </a:solidFill>
                <a:latin typeface="Calibri" pitchFamily="34" charset="0"/>
                <a:ea typeface="宋体" pitchFamily="2" charset="-122"/>
              </a:defRPr>
            </a:lvl4pPr>
            <a:lvl5pPr marL="2057400" indent="-228600" defTabSz="801688" eaLnBrk="0" hangingPunct="0">
              <a:defRPr>
                <a:solidFill>
                  <a:schemeClr val="tx1"/>
                </a:solidFill>
                <a:latin typeface="Calibri" pitchFamily="34" charset="0"/>
                <a:ea typeface="宋体" pitchFamily="2" charset="-122"/>
              </a:defRPr>
            </a:lvl5pPr>
            <a:lvl6pPr marL="2514600" indent="-228600" defTabSz="801688"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01688"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01688"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01688"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200" smtClean="0">
                <a:solidFill>
                  <a:srgbClr val="000000"/>
                </a:solidFill>
                <a:latin typeface="FrutigerNext LT Bold" pitchFamily="34" charset="0"/>
                <a:ea typeface="MS PGothic" pitchFamily="34" charset="-128"/>
              </a:rPr>
              <a:t>HUAWEI TECHNOLOGIES CO., LTD.</a:t>
            </a:r>
          </a:p>
        </p:txBody>
      </p:sp>
      <p:pic>
        <p:nvPicPr>
          <p:cNvPr id="8196" name="Picture 9" descr="8"/>
          <p:cNvPicPr>
            <a:picLocks noChangeAspect="1" noChangeArrowheads="1"/>
          </p:cNvPicPr>
          <p:nvPr/>
        </p:nvPicPr>
        <p:blipFill>
          <a:blip r:embed="rId6" cstate="email"/>
          <a:srcRect/>
          <a:stretch>
            <a:fillRect/>
          </a:stretch>
        </p:blipFill>
        <p:spPr bwMode="auto">
          <a:xfrm>
            <a:off x="7508876" y="4789885"/>
            <a:ext cx="1311275" cy="234553"/>
          </a:xfrm>
          <a:prstGeom prst="rect">
            <a:avLst/>
          </a:prstGeom>
          <a:noFill/>
          <a:ln w="9525">
            <a:noFill/>
            <a:miter lim="800000"/>
            <a:headEnd/>
            <a:tailEnd/>
          </a:ln>
        </p:spPr>
      </p:pic>
      <p:sp>
        <p:nvSpPr>
          <p:cNvPr id="8197" name="Rectangle 13"/>
          <p:cNvSpPr>
            <a:spLocks noGrp="1" noChangeArrowheads="1"/>
          </p:cNvSpPr>
          <p:nvPr>
            <p:ph type="title"/>
          </p:nvPr>
        </p:nvSpPr>
        <p:spPr bwMode="auto">
          <a:xfrm>
            <a:off x="755650" y="244079"/>
            <a:ext cx="7632700" cy="653653"/>
          </a:xfrm>
          <a:prstGeom prst="rect">
            <a:avLst/>
          </a:prstGeom>
          <a:noFill/>
          <a:ln w="9525">
            <a:noFill/>
            <a:miter lim="800000"/>
            <a:headEnd/>
            <a:tailEnd/>
          </a:ln>
        </p:spPr>
        <p:txBody>
          <a:bodyPr vert="horz" wrap="square" lIns="0" tIns="40064" rIns="80129" bIns="40064" numCol="1" anchor="ctr" anchorCtr="0" compatLnSpc="1">
            <a:prstTxWarp prst="textNoShape">
              <a:avLst/>
            </a:prstTxWarp>
          </a:bodyPr>
          <a:lstStyle/>
          <a:p>
            <a:pPr lvl="0"/>
            <a:r>
              <a:rPr lang="zh-CN" altLang="en-US" smtClean="0"/>
              <a:t>单击此处编辑母版标题样式</a:t>
            </a:r>
          </a:p>
        </p:txBody>
      </p:sp>
      <p:sp>
        <p:nvSpPr>
          <p:cNvPr id="8199" name="Rectangle 68"/>
          <p:cNvSpPr>
            <a:spLocks noGrp="1" noChangeArrowheads="1"/>
          </p:cNvSpPr>
          <p:nvPr>
            <p:ph type="body" idx="1"/>
          </p:nvPr>
        </p:nvSpPr>
        <p:spPr bwMode="auto">
          <a:xfrm>
            <a:off x="755650" y="1221582"/>
            <a:ext cx="7632700" cy="3145631"/>
          </a:xfrm>
          <a:prstGeom prst="rect">
            <a:avLst/>
          </a:prstGeom>
          <a:noFill/>
          <a:ln w="9525">
            <a:noFill/>
            <a:miter lim="800000"/>
            <a:headEnd/>
            <a:tailEnd/>
          </a:ln>
        </p:spPr>
        <p:txBody>
          <a:bodyPr vert="horz" wrap="square" lIns="80142" tIns="40070" rIns="80142" bIns="40070" numCol="1" anchor="t" anchorCtr="0" compatLnSpc="1">
            <a:prstTxWarp prst="textNoShape">
              <a:avLst/>
            </a:prstTxWarp>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p>
        </p:txBody>
      </p:sp>
      <p:sp>
        <p:nvSpPr>
          <p:cNvPr id="10249" name="Rectangle 15"/>
          <p:cNvSpPr>
            <a:spLocks noChangeArrowheads="1"/>
          </p:cNvSpPr>
          <p:nvPr/>
        </p:nvSpPr>
        <p:spPr bwMode="auto">
          <a:xfrm>
            <a:off x="-1952625" y="519112"/>
            <a:ext cx="1844675" cy="5523168"/>
          </a:xfrm>
          <a:prstGeom prst="rect">
            <a:avLst/>
          </a:prstGeom>
          <a:noFill/>
          <a:ln w="9525">
            <a:noFill/>
            <a:miter lim="800000"/>
            <a:headEnd/>
            <a:tailEnd/>
          </a:ln>
          <a:effectLst/>
        </p:spPr>
        <p:txBody>
          <a:bodyPr lIns="80124" tIns="40063" rIns="80124" bIns="40063">
            <a:spAutoFit/>
          </a:bodyPr>
          <a:lstStyle/>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英文标题</a:t>
            </a:r>
            <a:r>
              <a:rPr lang="en-US" altLang="zh-CN" sz="1100" dirty="0">
                <a:solidFill>
                  <a:srgbClr val="FFFFFF"/>
                </a:solidFill>
                <a:ea typeface="宋体" charset="-122"/>
              </a:rPr>
              <a:t>:32-35pt  </a:t>
            </a: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 R153 G0 B0</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内部使用字体 </a:t>
            </a:r>
            <a:r>
              <a:rPr lang="en-US" altLang="zh-CN" sz="1100" dirty="0">
                <a:solidFill>
                  <a:srgbClr val="FFFFFF"/>
                </a:solidFill>
                <a:ea typeface="宋体" charset="-122"/>
              </a:rPr>
              <a:t>:</a:t>
            </a:r>
          </a:p>
          <a:p>
            <a:pPr marL="342900" indent="-342900" algn="r" eaLnBrk="0" hangingPunct="0">
              <a:lnSpc>
                <a:spcPct val="125000"/>
              </a:lnSpc>
              <a:spcBef>
                <a:spcPct val="20000"/>
              </a:spcBef>
              <a:buFont typeface="Arial" charset="0"/>
              <a:buNone/>
              <a:defRPr/>
            </a:pPr>
            <a:r>
              <a:rPr lang="en-US" altLang="zh-CN" sz="1100" dirty="0" err="1">
                <a:solidFill>
                  <a:srgbClr val="FFFFFF"/>
                </a:solidFill>
                <a:ea typeface="宋体" charset="-122"/>
              </a:rPr>
              <a:t>FrutigerNext</a:t>
            </a:r>
            <a:r>
              <a:rPr lang="en-US" altLang="zh-CN" sz="1100" dirty="0">
                <a:solidFill>
                  <a:srgbClr val="FFFFFF"/>
                </a:solidFill>
                <a:ea typeface="宋体" charset="-122"/>
              </a:rPr>
              <a:t> LT Medium</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外部使用字体 </a:t>
            </a:r>
            <a:r>
              <a:rPr lang="en-US" altLang="zh-CN" sz="1100" dirty="0">
                <a:solidFill>
                  <a:srgbClr val="FFFFFF"/>
                </a:solidFill>
                <a:ea typeface="宋体" charset="-122"/>
              </a:rPr>
              <a:t>: Arial</a:t>
            </a:r>
          </a:p>
          <a:p>
            <a:pPr marL="342900" indent="-342900" algn="r" eaLnBrk="0" hangingPunct="0">
              <a:lnSpc>
                <a:spcPct val="75000"/>
              </a:lnSpc>
              <a:spcBef>
                <a:spcPct val="20000"/>
              </a:spcBef>
              <a:buFont typeface="Arial" charset="0"/>
              <a:buNone/>
              <a:defRPr/>
            </a:pPr>
            <a:endParaRPr lang="en-US" altLang="zh-CN"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中文标题</a:t>
            </a:r>
            <a:r>
              <a:rPr lang="en-US" altLang="zh-CN" sz="1100" dirty="0">
                <a:solidFill>
                  <a:srgbClr val="FFFFFF"/>
                </a:solidFill>
                <a:ea typeface="宋体" charset="-122"/>
              </a:rPr>
              <a:t>:30-32pt  </a:t>
            </a: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 R153 G0 B0</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字体</a:t>
            </a:r>
            <a:r>
              <a:rPr lang="en-US" altLang="zh-CN" sz="1100" dirty="0">
                <a:solidFill>
                  <a:srgbClr val="FFFFFF"/>
                </a:solidFill>
                <a:ea typeface="宋体" charset="-122"/>
              </a:rPr>
              <a:t>:</a:t>
            </a:r>
            <a:r>
              <a:rPr lang="zh-CN" altLang="en-US" sz="1100" dirty="0">
                <a:solidFill>
                  <a:srgbClr val="FFFFFF"/>
                </a:solidFill>
                <a:ea typeface="宋体" charset="-122"/>
              </a:rPr>
              <a:t>黑体</a:t>
            </a:r>
          </a:p>
          <a:p>
            <a:pPr marL="342900" indent="-342900" algn="r" eaLnBrk="0" hangingPunct="0">
              <a:lnSpc>
                <a:spcPct val="125000"/>
              </a:lnSpc>
              <a:spcBef>
                <a:spcPct val="20000"/>
              </a:spcBef>
              <a:buFont typeface="Arial" charset="0"/>
              <a:buNone/>
              <a:defRPr/>
            </a:pP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英文正文</a:t>
            </a:r>
            <a:r>
              <a:rPr lang="en-US" altLang="zh-CN" sz="1100" dirty="0">
                <a:solidFill>
                  <a:srgbClr val="FFFFFF"/>
                </a:solidFill>
                <a:ea typeface="宋体" charset="-122"/>
              </a:rPr>
              <a:t>:20-22pt</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子目录 </a:t>
            </a:r>
            <a:r>
              <a:rPr lang="en-US" altLang="zh-CN" sz="1100" dirty="0">
                <a:solidFill>
                  <a:srgbClr val="FFFFFF"/>
                </a:solidFill>
                <a:ea typeface="宋体" charset="-122"/>
              </a:rPr>
              <a:t>(2-5</a:t>
            </a:r>
            <a:r>
              <a:rPr lang="zh-CN" altLang="en-US" sz="1100" dirty="0">
                <a:solidFill>
                  <a:srgbClr val="FFFFFF"/>
                </a:solidFill>
                <a:ea typeface="宋体" charset="-122"/>
              </a:rPr>
              <a:t>级</a:t>
            </a:r>
            <a:r>
              <a:rPr lang="en-US" altLang="zh-CN" sz="1100" dirty="0">
                <a:solidFill>
                  <a:srgbClr val="FFFFFF"/>
                </a:solidFill>
                <a:ea typeface="宋体" charset="-122"/>
              </a:rPr>
              <a:t>) :18pt  </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a:t>
            </a:r>
            <a:r>
              <a:rPr lang="zh-CN" altLang="en-US" sz="1100" dirty="0">
                <a:solidFill>
                  <a:srgbClr val="FFFFFF"/>
                </a:solidFill>
                <a:ea typeface="宋体" charset="-122"/>
              </a:rPr>
              <a:t>黑色</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内部使用字体 </a:t>
            </a:r>
            <a:r>
              <a:rPr lang="en-US" altLang="zh-CN" sz="1100" dirty="0">
                <a:solidFill>
                  <a:srgbClr val="FFFFFF"/>
                </a:solidFill>
                <a:ea typeface="宋体" charset="-122"/>
              </a:rPr>
              <a:t>:</a:t>
            </a:r>
          </a:p>
          <a:p>
            <a:pPr marL="342900" indent="-342900" algn="r" eaLnBrk="0" hangingPunct="0">
              <a:lnSpc>
                <a:spcPct val="125000"/>
              </a:lnSpc>
              <a:spcBef>
                <a:spcPct val="20000"/>
              </a:spcBef>
              <a:buFont typeface="Arial" charset="0"/>
              <a:buNone/>
              <a:defRPr/>
            </a:pPr>
            <a:r>
              <a:rPr lang="en-US" altLang="zh-CN" sz="1100" dirty="0" err="1">
                <a:solidFill>
                  <a:srgbClr val="FFFFFF"/>
                </a:solidFill>
                <a:ea typeface="宋体" charset="-122"/>
              </a:rPr>
              <a:t>FrutigerNext</a:t>
            </a:r>
            <a:r>
              <a:rPr lang="en-US" altLang="zh-CN" sz="1100" dirty="0">
                <a:solidFill>
                  <a:srgbClr val="FFFFFF"/>
                </a:solidFill>
                <a:ea typeface="宋体" charset="-122"/>
              </a:rPr>
              <a:t> LT Regular</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外部使用字体 </a:t>
            </a:r>
            <a:r>
              <a:rPr lang="en-US" altLang="zh-CN" sz="1100" dirty="0">
                <a:solidFill>
                  <a:srgbClr val="FFFFFF"/>
                </a:solidFill>
                <a:ea typeface="宋体" charset="-122"/>
              </a:rPr>
              <a:t>: Arial</a:t>
            </a:r>
          </a:p>
          <a:p>
            <a:pPr marL="342900" indent="-342900" algn="r" eaLnBrk="0" hangingPunct="0">
              <a:lnSpc>
                <a:spcPct val="75000"/>
              </a:lnSpc>
              <a:spcBef>
                <a:spcPct val="20000"/>
              </a:spcBef>
              <a:buFont typeface="Arial" charset="0"/>
              <a:buNone/>
              <a:defRPr/>
            </a:pPr>
            <a:endParaRPr lang="en-US" altLang="zh-CN"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中文正文</a:t>
            </a:r>
            <a:r>
              <a:rPr lang="en-US" altLang="zh-CN" sz="1100" dirty="0">
                <a:solidFill>
                  <a:srgbClr val="FFFFFF"/>
                </a:solidFill>
                <a:ea typeface="宋体" charset="-122"/>
              </a:rPr>
              <a:t>:18-20pt</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子目录</a:t>
            </a:r>
            <a:r>
              <a:rPr lang="en-US" altLang="zh-CN" sz="1100" dirty="0">
                <a:solidFill>
                  <a:srgbClr val="FFFFFF"/>
                </a:solidFill>
                <a:ea typeface="宋体" charset="-122"/>
              </a:rPr>
              <a:t>(2-5</a:t>
            </a:r>
            <a:r>
              <a:rPr lang="zh-CN" altLang="en-US" sz="1100" dirty="0">
                <a:solidFill>
                  <a:srgbClr val="FFFFFF"/>
                </a:solidFill>
                <a:ea typeface="宋体" charset="-122"/>
              </a:rPr>
              <a:t>级</a:t>
            </a:r>
            <a:r>
              <a:rPr lang="en-US" altLang="zh-CN" sz="1100" dirty="0">
                <a:solidFill>
                  <a:srgbClr val="FFFFFF"/>
                </a:solidFill>
                <a:ea typeface="宋体" charset="-122"/>
              </a:rPr>
              <a:t>):18pt </a:t>
            </a: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a:t>
            </a:r>
            <a:r>
              <a:rPr lang="zh-CN" altLang="en-US" sz="1100" dirty="0">
                <a:solidFill>
                  <a:srgbClr val="FFFFFF"/>
                </a:solidFill>
                <a:ea typeface="宋体" charset="-122"/>
              </a:rPr>
              <a:t>黑色</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字体</a:t>
            </a:r>
            <a:r>
              <a:rPr lang="en-US" altLang="zh-CN" sz="1100" dirty="0">
                <a:solidFill>
                  <a:srgbClr val="FFFFFF"/>
                </a:solidFill>
                <a:ea typeface="宋体" charset="-122"/>
              </a:rPr>
              <a:t>:</a:t>
            </a:r>
            <a:r>
              <a:rPr lang="zh-CN" altLang="en-US" sz="1100" dirty="0">
                <a:solidFill>
                  <a:srgbClr val="FFFFFF"/>
                </a:solidFill>
                <a:ea typeface="宋体" charset="-122"/>
              </a:rPr>
              <a:t>细黑体</a:t>
            </a:r>
            <a:r>
              <a:rPr lang="zh-CN" altLang="en-US" sz="1100" b="1" dirty="0">
                <a:solidFill>
                  <a:srgbClr val="FFFFFF"/>
                </a:solidFill>
                <a:latin typeface="Arial" charset="0"/>
                <a:ea typeface="华文细黑" pitchFamily="2" charset="-122"/>
              </a:rPr>
              <a:t> </a:t>
            </a:r>
          </a:p>
        </p:txBody>
      </p:sp>
      <p:grpSp>
        <p:nvGrpSpPr>
          <p:cNvPr id="2" name="Group 16"/>
          <p:cNvGrpSpPr>
            <a:grpSpLocks/>
          </p:cNvGrpSpPr>
          <p:nvPr/>
        </p:nvGrpSpPr>
        <p:grpSpPr bwMode="auto">
          <a:xfrm>
            <a:off x="9324976" y="2633663"/>
            <a:ext cx="919163" cy="2418159"/>
            <a:chOff x="5839" y="2251"/>
            <a:chExt cx="579" cy="2031"/>
          </a:xfrm>
        </p:grpSpPr>
        <p:sp>
          <p:nvSpPr>
            <p:cNvPr id="10253" name="Rectangle 17"/>
            <p:cNvSpPr>
              <a:spLocks noChangeArrowheads="1"/>
            </p:cNvSpPr>
            <p:nvPr userDrawn="1"/>
          </p:nvSpPr>
          <p:spPr bwMode="auto">
            <a:xfrm>
              <a:off x="5839" y="3104"/>
              <a:ext cx="579" cy="310"/>
            </a:xfrm>
            <a:prstGeom prst="rect">
              <a:avLst/>
            </a:prstGeom>
            <a:solidFill>
              <a:schemeClr val="bg1"/>
            </a:solidFill>
            <a:ln w="9525" algn="ctr">
              <a:noFill/>
              <a:miter lim="800000"/>
              <a:headEnd/>
              <a:tailEnd/>
            </a:ln>
            <a:effectLst/>
          </p:spPr>
          <p:txBody>
            <a:bodyPr lIns="91425" tIns="45712" rIns="91425" bIns="45712" anchor="ctr">
              <a:spAutoFit/>
            </a:bodyPr>
            <a:lstStyle/>
            <a:p>
              <a:pPr>
                <a:defRPr/>
              </a:pPr>
              <a:endParaRPr lang="zh-CN" altLang="en-US">
                <a:solidFill>
                  <a:srgbClr val="000000"/>
                </a:solidFill>
                <a:ea typeface="宋体" charset="-122"/>
              </a:endParaRPr>
            </a:p>
          </p:txBody>
        </p:sp>
        <p:grpSp>
          <p:nvGrpSpPr>
            <p:cNvPr id="3" name="Group 18"/>
            <p:cNvGrpSpPr>
              <a:grpSpLocks/>
            </p:cNvGrpSpPr>
            <p:nvPr userDrawn="1"/>
          </p:nvGrpSpPr>
          <p:grpSpPr bwMode="auto">
            <a:xfrm>
              <a:off x="5893" y="2387"/>
              <a:ext cx="466" cy="115"/>
              <a:chOff x="5893" y="2387"/>
              <a:chExt cx="466" cy="115"/>
            </a:xfrm>
          </p:grpSpPr>
          <p:sp>
            <p:nvSpPr>
              <p:cNvPr id="10315" name="Rectangle 19"/>
              <p:cNvSpPr>
                <a:spLocks noChangeArrowheads="1"/>
              </p:cNvSpPr>
              <p:nvPr userDrawn="1"/>
            </p:nvSpPr>
            <p:spPr bwMode="auto">
              <a:xfrm flipV="1">
                <a:off x="6010" y="2387"/>
                <a:ext cx="116"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6" name="Rectangle 20"/>
              <p:cNvSpPr>
                <a:spLocks noChangeArrowheads="1"/>
              </p:cNvSpPr>
              <p:nvPr userDrawn="1"/>
            </p:nvSpPr>
            <p:spPr bwMode="auto">
              <a:xfrm flipV="1">
                <a:off x="6126" y="2387"/>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7" name="Rectangle 21"/>
              <p:cNvSpPr>
                <a:spLocks noChangeArrowheads="1"/>
              </p:cNvSpPr>
              <p:nvPr userDrawn="1"/>
            </p:nvSpPr>
            <p:spPr bwMode="auto">
              <a:xfrm flipV="1">
                <a:off x="6242" y="2387"/>
                <a:ext cx="117" cy="115"/>
              </a:xfrm>
              <a:prstGeom prst="rect">
                <a:avLst/>
              </a:prstGeom>
              <a:solidFill>
                <a:srgbClr val="99660A"/>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8" name="Rectangle 22"/>
              <p:cNvSpPr>
                <a:spLocks noChangeArrowheads="1"/>
              </p:cNvSpPr>
              <p:nvPr userDrawn="1"/>
            </p:nvSpPr>
            <p:spPr bwMode="auto">
              <a:xfrm flipV="1">
                <a:off x="5893" y="2387"/>
                <a:ext cx="117"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4" name="Group 23"/>
            <p:cNvGrpSpPr>
              <a:grpSpLocks/>
            </p:cNvGrpSpPr>
            <p:nvPr userDrawn="1"/>
          </p:nvGrpSpPr>
          <p:grpSpPr bwMode="auto">
            <a:xfrm>
              <a:off x="5893" y="2523"/>
              <a:ext cx="466" cy="115"/>
              <a:chOff x="5893" y="2523"/>
              <a:chExt cx="466" cy="115"/>
            </a:xfrm>
          </p:grpSpPr>
          <p:sp>
            <p:nvSpPr>
              <p:cNvPr id="10311" name="Rectangle 24"/>
              <p:cNvSpPr>
                <a:spLocks noChangeArrowheads="1"/>
              </p:cNvSpPr>
              <p:nvPr userDrawn="1"/>
            </p:nvSpPr>
            <p:spPr bwMode="auto">
              <a:xfrm flipV="1">
                <a:off x="6010" y="2523"/>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2" name="Rectangle 25"/>
              <p:cNvSpPr>
                <a:spLocks noChangeArrowheads="1"/>
              </p:cNvSpPr>
              <p:nvPr userDrawn="1"/>
            </p:nvSpPr>
            <p:spPr bwMode="auto">
              <a:xfrm flipV="1">
                <a:off x="6126" y="2523"/>
                <a:ext cx="116"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3" name="Rectangle 26"/>
              <p:cNvSpPr>
                <a:spLocks noChangeArrowheads="1"/>
              </p:cNvSpPr>
              <p:nvPr userDrawn="1"/>
            </p:nvSpPr>
            <p:spPr bwMode="auto">
              <a:xfrm flipV="1">
                <a:off x="6242" y="2523"/>
                <a:ext cx="117" cy="115"/>
              </a:xfrm>
              <a:prstGeom prst="rect">
                <a:avLst/>
              </a:prstGeom>
              <a:solidFill>
                <a:srgbClr val="0099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4" name="Rectangle 27"/>
              <p:cNvSpPr>
                <a:spLocks noChangeArrowheads="1"/>
              </p:cNvSpPr>
              <p:nvPr userDrawn="1"/>
            </p:nvSpPr>
            <p:spPr bwMode="auto">
              <a:xfrm flipV="1">
                <a:off x="5893" y="2523"/>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5" name="Group 28"/>
            <p:cNvGrpSpPr>
              <a:grpSpLocks/>
            </p:cNvGrpSpPr>
            <p:nvPr userDrawn="1"/>
          </p:nvGrpSpPr>
          <p:grpSpPr bwMode="auto">
            <a:xfrm>
              <a:off x="5893" y="2659"/>
              <a:ext cx="466" cy="115"/>
              <a:chOff x="5893" y="2659"/>
              <a:chExt cx="466" cy="115"/>
            </a:xfrm>
          </p:grpSpPr>
          <p:sp>
            <p:nvSpPr>
              <p:cNvPr id="10307" name="Rectangle 29"/>
              <p:cNvSpPr>
                <a:spLocks noChangeArrowheads="1"/>
              </p:cNvSpPr>
              <p:nvPr userDrawn="1"/>
            </p:nvSpPr>
            <p:spPr bwMode="auto">
              <a:xfrm flipV="1">
                <a:off x="6010" y="2659"/>
                <a:ext cx="116"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8" name="Rectangle 30"/>
              <p:cNvSpPr>
                <a:spLocks noChangeArrowheads="1"/>
              </p:cNvSpPr>
              <p:nvPr userDrawn="1"/>
            </p:nvSpPr>
            <p:spPr bwMode="auto">
              <a:xfrm flipV="1">
                <a:off x="6126" y="2659"/>
                <a:ext cx="116" cy="115"/>
              </a:xfrm>
              <a:prstGeom prst="rect">
                <a:avLst/>
              </a:prstGeom>
              <a:solidFill>
                <a:srgbClr val="0099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9" name="Rectangle 31"/>
              <p:cNvSpPr>
                <a:spLocks noChangeArrowheads="1"/>
              </p:cNvSpPr>
              <p:nvPr userDrawn="1"/>
            </p:nvSpPr>
            <p:spPr bwMode="auto">
              <a:xfrm flipV="1">
                <a:off x="6242" y="2659"/>
                <a:ext cx="117"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0" name="Rectangle 32"/>
              <p:cNvSpPr>
                <a:spLocks noChangeArrowheads="1"/>
              </p:cNvSpPr>
              <p:nvPr userDrawn="1"/>
            </p:nvSpPr>
            <p:spPr bwMode="auto">
              <a:xfrm flipV="1">
                <a:off x="5893" y="2659"/>
                <a:ext cx="117" cy="115"/>
              </a:xfrm>
              <a:prstGeom prst="rect">
                <a:avLst/>
              </a:prstGeom>
              <a:solidFill>
                <a:srgbClr val="CCFF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6" name="Group 33"/>
            <p:cNvGrpSpPr>
              <a:grpSpLocks/>
            </p:cNvGrpSpPr>
            <p:nvPr userDrawn="1"/>
          </p:nvGrpSpPr>
          <p:grpSpPr bwMode="auto">
            <a:xfrm>
              <a:off x="5893" y="2251"/>
              <a:ext cx="466" cy="119"/>
              <a:chOff x="5893" y="2251"/>
              <a:chExt cx="466" cy="119"/>
            </a:xfrm>
          </p:grpSpPr>
          <p:sp>
            <p:nvSpPr>
              <p:cNvPr id="10303" name="Rectangle 34"/>
              <p:cNvSpPr>
                <a:spLocks noChangeArrowheads="1"/>
              </p:cNvSpPr>
              <p:nvPr userDrawn="1"/>
            </p:nvSpPr>
            <p:spPr bwMode="auto">
              <a:xfrm flipV="1">
                <a:off x="6126" y="2251"/>
                <a:ext cx="116" cy="119"/>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4" name="Rectangle 35"/>
              <p:cNvSpPr>
                <a:spLocks noChangeArrowheads="1"/>
              </p:cNvSpPr>
              <p:nvPr userDrawn="1"/>
            </p:nvSpPr>
            <p:spPr bwMode="auto">
              <a:xfrm flipV="1">
                <a:off x="6242" y="2251"/>
                <a:ext cx="117" cy="119"/>
              </a:xfrm>
              <a:prstGeom prst="rect">
                <a:avLst/>
              </a:prstGeom>
              <a:solidFill>
                <a:srgbClr val="CC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5" name="Rectangle 36"/>
              <p:cNvSpPr>
                <a:spLocks noChangeArrowheads="1"/>
              </p:cNvSpPr>
              <p:nvPr userDrawn="1"/>
            </p:nvSpPr>
            <p:spPr bwMode="auto">
              <a:xfrm flipV="1">
                <a:off x="5893" y="2251"/>
                <a:ext cx="117" cy="119"/>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6" name="Rectangle 37"/>
              <p:cNvSpPr>
                <a:spLocks noChangeArrowheads="1"/>
              </p:cNvSpPr>
              <p:nvPr userDrawn="1"/>
            </p:nvSpPr>
            <p:spPr bwMode="auto">
              <a:xfrm flipV="1">
                <a:off x="6010" y="2251"/>
                <a:ext cx="116" cy="119"/>
              </a:xfrm>
              <a:prstGeom prst="rect">
                <a:avLst/>
              </a:prstGeom>
              <a:solidFill>
                <a:srgbClr val="66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7" name="Group 38"/>
            <p:cNvGrpSpPr>
              <a:grpSpLocks/>
            </p:cNvGrpSpPr>
            <p:nvPr userDrawn="1"/>
          </p:nvGrpSpPr>
          <p:grpSpPr bwMode="auto">
            <a:xfrm>
              <a:off x="5893" y="2886"/>
              <a:ext cx="466" cy="115"/>
              <a:chOff x="5893" y="2886"/>
              <a:chExt cx="466" cy="115"/>
            </a:xfrm>
          </p:grpSpPr>
          <p:sp>
            <p:nvSpPr>
              <p:cNvPr id="10299" name="Rectangle 39"/>
              <p:cNvSpPr>
                <a:spLocks noChangeArrowheads="1"/>
              </p:cNvSpPr>
              <p:nvPr userDrawn="1"/>
            </p:nvSpPr>
            <p:spPr bwMode="auto">
              <a:xfrm flipV="1">
                <a:off x="6010" y="2886"/>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0" name="Rectangle 40"/>
              <p:cNvSpPr>
                <a:spLocks noChangeArrowheads="1"/>
              </p:cNvSpPr>
              <p:nvPr userDrawn="1"/>
            </p:nvSpPr>
            <p:spPr bwMode="auto">
              <a:xfrm flipV="1">
                <a:off x="6126" y="2886"/>
                <a:ext cx="116"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1" name="Rectangle 41"/>
              <p:cNvSpPr>
                <a:spLocks noChangeArrowheads="1"/>
              </p:cNvSpPr>
              <p:nvPr userDrawn="1"/>
            </p:nvSpPr>
            <p:spPr bwMode="auto">
              <a:xfrm flipV="1">
                <a:off x="6242" y="2886"/>
                <a:ext cx="117"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2" name="Rectangle 42"/>
              <p:cNvSpPr>
                <a:spLocks noChangeArrowheads="1"/>
              </p:cNvSpPr>
              <p:nvPr userDrawn="1"/>
            </p:nvSpPr>
            <p:spPr bwMode="auto">
              <a:xfrm flipV="1">
                <a:off x="5893" y="2886"/>
                <a:ext cx="117" cy="115"/>
              </a:xfrm>
              <a:prstGeom prst="rect">
                <a:avLst/>
              </a:prstGeom>
              <a:solidFill>
                <a:schemeClr val="tx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8" name="Group 43"/>
            <p:cNvGrpSpPr>
              <a:grpSpLocks/>
            </p:cNvGrpSpPr>
            <p:nvPr userDrawn="1"/>
          </p:nvGrpSpPr>
          <p:grpSpPr bwMode="auto">
            <a:xfrm>
              <a:off x="5893" y="3022"/>
              <a:ext cx="466" cy="115"/>
              <a:chOff x="5893" y="3022"/>
              <a:chExt cx="466" cy="115"/>
            </a:xfrm>
          </p:grpSpPr>
          <p:sp>
            <p:nvSpPr>
              <p:cNvPr id="10295" name="Rectangle 44"/>
              <p:cNvSpPr>
                <a:spLocks noChangeArrowheads="1"/>
              </p:cNvSpPr>
              <p:nvPr userDrawn="1"/>
            </p:nvSpPr>
            <p:spPr bwMode="auto">
              <a:xfrm flipV="1">
                <a:off x="6010" y="3022"/>
                <a:ext cx="116"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6" name="Rectangle 45"/>
              <p:cNvSpPr>
                <a:spLocks noChangeArrowheads="1"/>
              </p:cNvSpPr>
              <p:nvPr userDrawn="1"/>
            </p:nvSpPr>
            <p:spPr bwMode="auto">
              <a:xfrm flipV="1">
                <a:off x="6126" y="3022"/>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7" name="Rectangle 46"/>
              <p:cNvSpPr>
                <a:spLocks noChangeArrowheads="1"/>
              </p:cNvSpPr>
              <p:nvPr userDrawn="1"/>
            </p:nvSpPr>
            <p:spPr bwMode="auto">
              <a:xfrm flipV="1">
                <a:off x="6242" y="3022"/>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8" name="Rectangle 47"/>
              <p:cNvSpPr>
                <a:spLocks noChangeArrowheads="1"/>
              </p:cNvSpPr>
              <p:nvPr userDrawn="1"/>
            </p:nvSpPr>
            <p:spPr bwMode="auto">
              <a:xfrm flipV="1">
                <a:off x="5893" y="3022"/>
                <a:ext cx="117" cy="115"/>
              </a:xfrm>
              <a:prstGeom prst="rect">
                <a:avLst/>
              </a:prstGeom>
              <a:solidFill>
                <a:srgbClr val="9900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9" name="Group 48"/>
            <p:cNvGrpSpPr>
              <a:grpSpLocks/>
            </p:cNvGrpSpPr>
            <p:nvPr userDrawn="1"/>
          </p:nvGrpSpPr>
          <p:grpSpPr bwMode="auto">
            <a:xfrm>
              <a:off x="5893" y="3158"/>
              <a:ext cx="466" cy="115"/>
              <a:chOff x="5893" y="3158"/>
              <a:chExt cx="466" cy="115"/>
            </a:xfrm>
          </p:grpSpPr>
          <p:sp>
            <p:nvSpPr>
              <p:cNvPr id="10291" name="Rectangle 49"/>
              <p:cNvSpPr>
                <a:spLocks noChangeArrowheads="1"/>
              </p:cNvSpPr>
              <p:nvPr userDrawn="1"/>
            </p:nvSpPr>
            <p:spPr bwMode="auto">
              <a:xfrm flipV="1">
                <a:off x="6010" y="3158"/>
                <a:ext cx="116" cy="115"/>
              </a:xfrm>
              <a:prstGeom prst="rect">
                <a:avLst/>
              </a:prstGeom>
              <a:solidFill>
                <a:srgbClr val="0099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2" name="Rectangle 50"/>
              <p:cNvSpPr>
                <a:spLocks noChangeArrowheads="1"/>
              </p:cNvSpPr>
              <p:nvPr userDrawn="1"/>
            </p:nvSpPr>
            <p:spPr bwMode="auto">
              <a:xfrm flipV="1">
                <a:off x="6126" y="3158"/>
                <a:ext cx="116" cy="115"/>
              </a:xfrm>
              <a:prstGeom prst="rect">
                <a:avLst/>
              </a:prstGeom>
              <a:solidFill>
                <a:srgbClr val="CCFF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3" name="Rectangle 51"/>
              <p:cNvSpPr>
                <a:spLocks noChangeArrowheads="1"/>
              </p:cNvSpPr>
              <p:nvPr userDrawn="1"/>
            </p:nvSpPr>
            <p:spPr bwMode="auto">
              <a:xfrm flipV="1">
                <a:off x="6242" y="3158"/>
                <a:ext cx="117"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4" name="Rectangle 52"/>
              <p:cNvSpPr>
                <a:spLocks noChangeArrowheads="1"/>
              </p:cNvSpPr>
              <p:nvPr userDrawn="1"/>
            </p:nvSpPr>
            <p:spPr bwMode="auto">
              <a:xfrm flipV="1">
                <a:off x="5893" y="3158"/>
                <a:ext cx="117" cy="115"/>
              </a:xfrm>
              <a:prstGeom prst="rect">
                <a:avLst/>
              </a:prstGeom>
              <a:solidFill>
                <a:srgbClr val="9900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0" name="Group 53"/>
            <p:cNvGrpSpPr>
              <a:grpSpLocks/>
            </p:cNvGrpSpPr>
            <p:nvPr userDrawn="1"/>
          </p:nvGrpSpPr>
          <p:grpSpPr bwMode="auto">
            <a:xfrm>
              <a:off x="5893" y="3385"/>
              <a:ext cx="466" cy="115"/>
              <a:chOff x="5893" y="3385"/>
              <a:chExt cx="466" cy="115"/>
            </a:xfrm>
          </p:grpSpPr>
          <p:sp>
            <p:nvSpPr>
              <p:cNvPr id="10287" name="Rectangle 54"/>
              <p:cNvSpPr>
                <a:spLocks noChangeArrowheads="1"/>
              </p:cNvSpPr>
              <p:nvPr userDrawn="1"/>
            </p:nvSpPr>
            <p:spPr bwMode="auto">
              <a:xfrm flipV="1">
                <a:off x="6010" y="3385"/>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8" name="Rectangle 55"/>
              <p:cNvSpPr>
                <a:spLocks noChangeArrowheads="1"/>
              </p:cNvSpPr>
              <p:nvPr userDrawn="1"/>
            </p:nvSpPr>
            <p:spPr bwMode="auto">
              <a:xfrm flipV="1">
                <a:off x="6126" y="3385"/>
                <a:ext cx="116"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9" name="Rectangle 56"/>
              <p:cNvSpPr>
                <a:spLocks noChangeArrowheads="1"/>
              </p:cNvSpPr>
              <p:nvPr userDrawn="1"/>
            </p:nvSpPr>
            <p:spPr bwMode="auto">
              <a:xfrm flipV="1">
                <a:off x="6242" y="3385"/>
                <a:ext cx="117"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0" name="Rectangle 57"/>
              <p:cNvSpPr>
                <a:spLocks noChangeArrowheads="1"/>
              </p:cNvSpPr>
              <p:nvPr userDrawn="1"/>
            </p:nvSpPr>
            <p:spPr bwMode="auto">
              <a:xfrm flipV="1">
                <a:off x="5893" y="3385"/>
                <a:ext cx="117" cy="115"/>
              </a:xfrm>
              <a:prstGeom prst="rect">
                <a:avLst/>
              </a:prstGeom>
              <a:solidFill>
                <a:schemeClr val="tx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1" name="Group 58"/>
            <p:cNvGrpSpPr>
              <a:grpSpLocks/>
            </p:cNvGrpSpPr>
            <p:nvPr userDrawn="1"/>
          </p:nvGrpSpPr>
          <p:grpSpPr bwMode="auto">
            <a:xfrm>
              <a:off x="5893" y="3521"/>
              <a:ext cx="466" cy="115"/>
              <a:chOff x="5893" y="3521"/>
              <a:chExt cx="466" cy="115"/>
            </a:xfrm>
          </p:grpSpPr>
          <p:sp>
            <p:nvSpPr>
              <p:cNvPr id="10283" name="Rectangle 59"/>
              <p:cNvSpPr>
                <a:spLocks noChangeArrowheads="1"/>
              </p:cNvSpPr>
              <p:nvPr userDrawn="1"/>
            </p:nvSpPr>
            <p:spPr bwMode="auto">
              <a:xfrm flipV="1">
                <a:off x="6010" y="3521"/>
                <a:ext cx="116"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4" name="Rectangle 60"/>
              <p:cNvSpPr>
                <a:spLocks noChangeArrowheads="1"/>
              </p:cNvSpPr>
              <p:nvPr userDrawn="1"/>
            </p:nvSpPr>
            <p:spPr bwMode="auto">
              <a:xfrm flipV="1">
                <a:off x="6126" y="3521"/>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5" name="Rectangle 61"/>
              <p:cNvSpPr>
                <a:spLocks noChangeArrowheads="1"/>
              </p:cNvSpPr>
              <p:nvPr userDrawn="1"/>
            </p:nvSpPr>
            <p:spPr bwMode="auto">
              <a:xfrm flipV="1">
                <a:off x="6242" y="3521"/>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6" name="Rectangle 62"/>
              <p:cNvSpPr>
                <a:spLocks noChangeArrowheads="1"/>
              </p:cNvSpPr>
              <p:nvPr userDrawn="1"/>
            </p:nvSpPr>
            <p:spPr bwMode="auto">
              <a:xfrm flipV="1">
                <a:off x="5893" y="3521"/>
                <a:ext cx="117" cy="115"/>
              </a:xfrm>
              <a:prstGeom prst="rect">
                <a:avLst/>
              </a:prstGeom>
              <a:solidFill>
                <a:schemeClr val="tx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2" name="Group 63"/>
            <p:cNvGrpSpPr>
              <a:grpSpLocks/>
            </p:cNvGrpSpPr>
            <p:nvPr userDrawn="1"/>
          </p:nvGrpSpPr>
          <p:grpSpPr bwMode="auto">
            <a:xfrm>
              <a:off x="5893" y="3657"/>
              <a:ext cx="466" cy="115"/>
              <a:chOff x="5893" y="3657"/>
              <a:chExt cx="466" cy="115"/>
            </a:xfrm>
          </p:grpSpPr>
          <p:sp>
            <p:nvSpPr>
              <p:cNvPr id="10279" name="Rectangle 64"/>
              <p:cNvSpPr>
                <a:spLocks noChangeArrowheads="1"/>
              </p:cNvSpPr>
              <p:nvPr userDrawn="1"/>
            </p:nvSpPr>
            <p:spPr bwMode="auto">
              <a:xfrm flipV="1">
                <a:off x="6010" y="3657"/>
                <a:ext cx="116" cy="115"/>
              </a:xfrm>
              <a:prstGeom prst="rect">
                <a:avLst/>
              </a:prstGeom>
              <a:solidFill>
                <a:srgbClr val="0099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0" name="Rectangle 65"/>
              <p:cNvSpPr>
                <a:spLocks noChangeArrowheads="1"/>
              </p:cNvSpPr>
              <p:nvPr userDrawn="1"/>
            </p:nvSpPr>
            <p:spPr bwMode="auto">
              <a:xfrm flipV="1">
                <a:off x="6126" y="3657"/>
                <a:ext cx="116" cy="115"/>
              </a:xfrm>
              <a:prstGeom prst="rect">
                <a:avLst/>
              </a:prstGeom>
              <a:solidFill>
                <a:srgbClr val="CCFF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1" name="Rectangle 66"/>
              <p:cNvSpPr>
                <a:spLocks noChangeArrowheads="1"/>
              </p:cNvSpPr>
              <p:nvPr userDrawn="1"/>
            </p:nvSpPr>
            <p:spPr bwMode="auto">
              <a:xfrm flipV="1">
                <a:off x="6242" y="3657"/>
                <a:ext cx="117"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2" name="Rectangle 67"/>
              <p:cNvSpPr>
                <a:spLocks noChangeArrowheads="1"/>
              </p:cNvSpPr>
              <p:nvPr userDrawn="1"/>
            </p:nvSpPr>
            <p:spPr bwMode="auto">
              <a:xfrm flipV="1">
                <a:off x="5893" y="3657"/>
                <a:ext cx="117" cy="115"/>
              </a:xfrm>
              <a:prstGeom prst="rect">
                <a:avLst/>
              </a:prstGeom>
              <a:solidFill>
                <a:schemeClr val="tx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3" name="Group 68"/>
            <p:cNvGrpSpPr>
              <a:grpSpLocks/>
            </p:cNvGrpSpPr>
            <p:nvPr userDrawn="1"/>
          </p:nvGrpSpPr>
          <p:grpSpPr bwMode="auto">
            <a:xfrm>
              <a:off x="5893" y="3884"/>
              <a:ext cx="466" cy="115"/>
              <a:chOff x="5893" y="3884"/>
              <a:chExt cx="466" cy="115"/>
            </a:xfrm>
          </p:grpSpPr>
          <p:sp>
            <p:nvSpPr>
              <p:cNvPr id="10275" name="Rectangle 69"/>
              <p:cNvSpPr>
                <a:spLocks noChangeArrowheads="1"/>
              </p:cNvSpPr>
              <p:nvPr userDrawn="1"/>
            </p:nvSpPr>
            <p:spPr bwMode="auto">
              <a:xfrm flipV="1">
                <a:off x="6010" y="3884"/>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6" name="Rectangle 70"/>
              <p:cNvSpPr>
                <a:spLocks noChangeArrowheads="1"/>
              </p:cNvSpPr>
              <p:nvPr userDrawn="1"/>
            </p:nvSpPr>
            <p:spPr bwMode="auto">
              <a:xfrm flipV="1">
                <a:off x="6126" y="3884"/>
                <a:ext cx="116"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7" name="Rectangle 71"/>
              <p:cNvSpPr>
                <a:spLocks noChangeArrowheads="1"/>
              </p:cNvSpPr>
              <p:nvPr userDrawn="1"/>
            </p:nvSpPr>
            <p:spPr bwMode="auto">
              <a:xfrm flipV="1">
                <a:off x="6242" y="3884"/>
                <a:ext cx="117"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8" name="Rectangle 72"/>
              <p:cNvSpPr>
                <a:spLocks noChangeArrowheads="1"/>
              </p:cNvSpPr>
              <p:nvPr userDrawn="1"/>
            </p:nvSpPr>
            <p:spPr bwMode="auto">
              <a:xfrm flipV="1">
                <a:off x="5893" y="3884"/>
                <a:ext cx="117" cy="115"/>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4" name="Group 73"/>
            <p:cNvGrpSpPr>
              <a:grpSpLocks/>
            </p:cNvGrpSpPr>
            <p:nvPr userDrawn="1"/>
          </p:nvGrpSpPr>
          <p:grpSpPr bwMode="auto">
            <a:xfrm>
              <a:off x="5893" y="4026"/>
              <a:ext cx="466" cy="115"/>
              <a:chOff x="5893" y="4026"/>
              <a:chExt cx="466" cy="115"/>
            </a:xfrm>
          </p:grpSpPr>
          <p:sp>
            <p:nvSpPr>
              <p:cNvPr id="10271" name="Rectangle 74"/>
              <p:cNvSpPr>
                <a:spLocks noChangeArrowheads="1"/>
              </p:cNvSpPr>
              <p:nvPr userDrawn="1"/>
            </p:nvSpPr>
            <p:spPr bwMode="auto">
              <a:xfrm flipV="1">
                <a:off x="6010" y="4026"/>
                <a:ext cx="116"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2" name="Rectangle 75"/>
              <p:cNvSpPr>
                <a:spLocks noChangeArrowheads="1"/>
              </p:cNvSpPr>
              <p:nvPr userDrawn="1"/>
            </p:nvSpPr>
            <p:spPr bwMode="auto">
              <a:xfrm flipV="1">
                <a:off x="6126" y="4026"/>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3" name="Rectangle 76"/>
              <p:cNvSpPr>
                <a:spLocks noChangeArrowheads="1"/>
              </p:cNvSpPr>
              <p:nvPr userDrawn="1"/>
            </p:nvSpPr>
            <p:spPr bwMode="auto">
              <a:xfrm flipV="1">
                <a:off x="6242" y="4026"/>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4" name="Rectangle 77"/>
              <p:cNvSpPr>
                <a:spLocks noChangeArrowheads="1"/>
              </p:cNvSpPr>
              <p:nvPr userDrawn="1"/>
            </p:nvSpPr>
            <p:spPr bwMode="auto">
              <a:xfrm flipV="1">
                <a:off x="5893" y="4026"/>
                <a:ext cx="117" cy="115"/>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5" name="Group 78"/>
            <p:cNvGrpSpPr>
              <a:grpSpLocks/>
            </p:cNvGrpSpPr>
            <p:nvPr userDrawn="1"/>
          </p:nvGrpSpPr>
          <p:grpSpPr bwMode="auto">
            <a:xfrm>
              <a:off x="5893" y="4167"/>
              <a:ext cx="466" cy="115"/>
              <a:chOff x="5893" y="4167"/>
              <a:chExt cx="466" cy="115"/>
            </a:xfrm>
          </p:grpSpPr>
          <p:sp>
            <p:nvSpPr>
              <p:cNvPr id="10267" name="Rectangle 79"/>
              <p:cNvSpPr>
                <a:spLocks noChangeArrowheads="1"/>
              </p:cNvSpPr>
              <p:nvPr userDrawn="1"/>
            </p:nvSpPr>
            <p:spPr bwMode="auto">
              <a:xfrm flipV="1">
                <a:off x="6010" y="4167"/>
                <a:ext cx="116" cy="115"/>
              </a:xfrm>
              <a:prstGeom prst="rect">
                <a:avLst/>
              </a:prstGeom>
              <a:solidFill>
                <a:schemeClr val="hlink"/>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68" name="Rectangle 80"/>
              <p:cNvSpPr>
                <a:spLocks noChangeArrowheads="1"/>
              </p:cNvSpPr>
              <p:nvPr userDrawn="1"/>
            </p:nvSpPr>
            <p:spPr bwMode="auto">
              <a:xfrm flipV="1">
                <a:off x="6126" y="4167"/>
                <a:ext cx="116" cy="115"/>
              </a:xfrm>
              <a:prstGeom prst="rect">
                <a:avLst/>
              </a:prstGeom>
              <a:solidFill>
                <a:schemeClr val="accent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69" name="Rectangle 81"/>
              <p:cNvSpPr>
                <a:spLocks noChangeArrowheads="1"/>
              </p:cNvSpPr>
              <p:nvPr userDrawn="1"/>
            </p:nvSpPr>
            <p:spPr bwMode="auto">
              <a:xfrm flipV="1">
                <a:off x="6242" y="4167"/>
                <a:ext cx="117" cy="115"/>
              </a:xfrm>
              <a:prstGeom prst="rect">
                <a:avLst/>
              </a:prstGeom>
              <a:solidFill>
                <a:schemeClr val="accent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0" name="Rectangle 82"/>
              <p:cNvSpPr>
                <a:spLocks noChangeArrowheads="1"/>
              </p:cNvSpPr>
              <p:nvPr userDrawn="1"/>
            </p:nvSpPr>
            <p:spPr bwMode="auto">
              <a:xfrm flipV="1">
                <a:off x="5893" y="4167"/>
                <a:ext cx="117" cy="115"/>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sp>
        <p:nvSpPr>
          <p:cNvPr id="10251" name="Rectangle 83"/>
          <p:cNvSpPr>
            <a:spLocks noChangeArrowheads="1"/>
          </p:cNvSpPr>
          <p:nvPr/>
        </p:nvSpPr>
        <p:spPr bwMode="auto">
          <a:xfrm>
            <a:off x="9251951" y="1006079"/>
            <a:ext cx="1192213" cy="1739824"/>
          </a:xfrm>
          <a:prstGeom prst="rect">
            <a:avLst/>
          </a:prstGeom>
          <a:noFill/>
          <a:ln w="9525">
            <a:noFill/>
            <a:miter lim="800000"/>
            <a:headEnd/>
            <a:tailEnd/>
          </a:ln>
          <a:effectLst/>
        </p:spPr>
        <p:txBody>
          <a:bodyPr lIns="80124" tIns="40063" rIns="80124" bIns="40063">
            <a:spAutoFit/>
          </a:bodyPr>
          <a:lstStyle/>
          <a:p>
            <a:pPr eaLnBrk="0" hangingPunct="0">
              <a:lnSpc>
                <a:spcPct val="120000"/>
              </a:lnSpc>
              <a:spcBef>
                <a:spcPct val="20000"/>
              </a:spcBef>
              <a:buFont typeface="Arial" charset="0"/>
              <a:buNone/>
              <a:defRPr/>
            </a:pPr>
            <a:r>
              <a:rPr lang="zh-CN" altLang="en-US" sz="1100">
                <a:solidFill>
                  <a:srgbClr val="FFFFFF"/>
                </a:solidFill>
                <a:ea typeface="宋体" charset="-122"/>
              </a:rPr>
              <a:t>配色参考方案：</a:t>
            </a:r>
          </a:p>
          <a:p>
            <a:pPr eaLnBrk="0" hangingPunct="0">
              <a:lnSpc>
                <a:spcPct val="120000"/>
              </a:lnSpc>
              <a:spcBef>
                <a:spcPct val="20000"/>
              </a:spcBef>
              <a:buFont typeface="Arial" charset="0"/>
              <a:buNone/>
              <a:defRPr/>
            </a:pPr>
            <a:r>
              <a:rPr lang="zh-CN" altLang="en-US" sz="1100">
                <a:solidFill>
                  <a:srgbClr val="FFFFFF"/>
                </a:solidFill>
                <a:ea typeface="宋体" charset="-122"/>
              </a:rPr>
              <a:t>建议同一页面内不超过四种颜色，以下是</a:t>
            </a:r>
            <a:r>
              <a:rPr lang="en-US" altLang="zh-CN" sz="1100">
                <a:solidFill>
                  <a:srgbClr val="FFFFFF"/>
                </a:solidFill>
                <a:ea typeface="宋体" charset="-122"/>
              </a:rPr>
              <a:t>13</a:t>
            </a:r>
            <a:r>
              <a:rPr lang="zh-CN" altLang="en-US" sz="1100">
                <a:solidFill>
                  <a:srgbClr val="FFFFFF"/>
                </a:solidFill>
                <a:ea typeface="宋体" charset="-122"/>
              </a:rPr>
              <a:t>组配色方案，同一页面内只选择一组使用。（仅供参考）</a:t>
            </a:r>
          </a:p>
        </p:txBody>
      </p:sp>
      <p:sp>
        <p:nvSpPr>
          <p:cNvPr id="10252" name="Rectangle 84"/>
          <p:cNvSpPr>
            <a:spLocks noChangeArrowheads="1"/>
          </p:cNvSpPr>
          <p:nvPr/>
        </p:nvSpPr>
        <p:spPr bwMode="auto">
          <a:xfrm>
            <a:off x="9251951" y="5954"/>
            <a:ext cx="1120775" cy="690306"/>
          </a:xfrm>
          <a:prstGeom prst="rect">
            <a:avLst/>
          </a:prstGeom>
          <a:noFill/>
          <a:ln w="9525">
            <a:noFill/>
            <a:miter lim="800000"/>
            <a:headEnd/>
            <a:tailEnd/>
          </a:ln>
          <a:effectLst/>
        </p:spPr>
        <p:txBody>
          <a:bodyPr lIns="80124" tIns="40063" rIns="80124" bIns="40063">
            <a:spAutoFit/>
          </a:bodyPr>
          <a:lstStyle/>
          <a:p>
            <a:pPr>
              <a:lnSpc>
                <a:spcPct val="120000"/>
              </a:lnSpc>
              <a:buClr>
                <a:srgbClr val="777777"/>
              </a:buClr>
              <a:buSzPct val="60000"/>
              <a:buFont typeface="Wingdings" pitchFamily="2" charset="2"/>
              <a:buNone/>
              <a:defRPr/>
            </a:pPr>
            <a:r>
              <a:rPr lang="zh-CN" altLang="en-US" sz="1100">
                <a:solidFill>
                  <a:srgbClr val="FFFFFF"/>
                </a:solidFill>
                <a:ea typeface="宋体" charset="-122"/>
              </a:rPr>
              <a:t>客户或者合作伙伴的标志放在右上角</a:t>
            </a:r>
            <a:r>
              <a:rPr lang="en-US" altLang="zh-CN" sz="1100">
                <a:solidFill>
                  <a:srgbClr val="FFFFFF"/>
                </a:solidFill>
                <a:ea typeface="宋体" charset="-122"/>
              </a:rPr>
              <a:t>.</a:t>
            </a:r>
            <a:endParaRPr lang="zh-CN" altLang="en-US" sz="1100">
              <a:solidFill>
                <a:srgbClr val="FFFFFF"/>
              </a:solidFill>
              <a:ea typeface="宋体" charset="-122"/>
            </a:endParaRPr>
          </a:p>
        </p:txBody>
      </p:sp>
      <p:sp>
        <p:nvSpPr>
          <p:cNvPr id="6149" name="Rectangle 5"/>
          <p:cNvSpPr>
            <a:spLocks noChangeArrowheads="1"/>
          </p:cNvSpPr>
          <p:nvPr/>
        </p:nvSpPr>
        <p:spPr bwMode="auto">
          <a:xfrm>
            <a:off x="6361114" y="4867275"/>
            <a:ext cx="2097087" cy="341710"/>
          </a:xfrm>
          <a:prstGeom prst="rect">
            <a:avLst/>
          </a:prstGeom>
          <a:noFill/>
          <a:ln w="9525">
            <a:noFill/>
            <a:miter lim="800000"/>
            <a:headEnd/>
            <a:tailEnd/>
          </a:ln>
        </p:spPr>
        <p:txBody>
          <a:bodyPr lIns="0" tIns="0" rIns="0" bIns="0"/>
          <a:lstStyle/>
          <a:p>
            <a:pPr eaLnBrk="0" hangingPunct="0">
              <a:lnSpc>
                <a:spcPct val="85000"/>
              </a:lnSpc>
              <a:defRPr/>
            </a:pPr>
            <a:r>
              <a:rPr lang="de-DE" altLang="zh-CN" sz="1200">
                <a:solidFill>
                  <a:srgbClr val="000000"/>
                </a:solidFill>
                <a:latin typeface="FrutigerNext LT Bold" pitchFamily="34" charset="0"/>
                <a:ea typeface="ＭＳ Ｐゴシック" pitchFamily="34" charset="-128"/>
              </a:rPr>
              <a:t>Page </a:t>
            </a:r>
            <a:fld id="{52A5D625-72FF-4364-B088-B7F11232586A}" type="slidenum">
              <a:rPr lang="de-DE" altLang="zh-CN" sz="1200">
                <a:solidFill>
                  <a:srgbClr val="000000"/>
                </a:solidFill>
                <a:latin typeface="FrutigerNext LT Bold" pitchFamily="34" charset="0"/>
                <a:ea typeface="ＭＳ Ｐゴシック" pitchFamily="34" charset="-128"/>
              </a:rPr>
              <a:pPr eaLnBrk="0" hangingPunct="0">
                <a:lnSpc>
                  <a:spcPct val="85000"/>
                </a:lnSpc>
                <a:defRPr/>
              </a:pPr>
              <a:t>‹#›</a:t>
            </a:fld>
            <a:endParaRPr lang="en-GB" altLang="zh-CN" sz="1200">
              <a:solidFill>
                <a:srgbClr val="000000"/>
              </a:solidFill>
              <a:latin typeface="FrutigerNext LT Bold" pitchFamily="34" charset="0"/>
              <a:ea typeface="ＭＳ Ｐゴシック" pitchFamily="34" charset="-128"/>
            </a:endParaRPr>
          </a:p>
        </p:txBody>
      </p:sp>
      <p:sp>
        <p:nvSpPr>
          <p:cNvPr id="79" name="Rectangle 21"/>
          <p:cNvSpPr>
            <a:spLocks noChangeArrowheads="1"/>
          </p:cNvSpPr>
          <p:nvPr/>
        </p:nvSpPr>
        <p:spPr bwMode="auto">
          <a:xfrm>
            <a:off x="3633838" y="4847415"/>
            <a:ext cx="2085332" cy="153888"/>
          </a:xfrm>
          <a:prstGeom prst="rect">
            <a:avLst/>
          </a:prstGeom>
          <a:noFill/>
          <a:ln w="9525" algn="ctr">
            <a:noFill/>
            <a:miter lim="800000"/>
            <a:headEnd/>
            <a:tailEnd/>
          </a:ln>
          <a:effectLst/>
        </p:spPr>
        <p:txBody>
          <a:bodyPr wrap="none" lIns="80082" tIns="0" rIns="80082" bIns="0">
            <a:spAutoFit/>
          </a:bodyPr>
          <a:lstStyle>
            <a:defPPr>
              <a:defRPr lang="zh-CN"/>
            </a:defPPr>
            <a:lvl1pPr algn="l" rtl="0" fontAlgn="base">
              <a:spcBef>
                <a:spcPct val="0"/>
              </a:spcBef>
              <a:spcAft>
                <a:spcPct val="0"/>
              </a:spcAft>
              <a:defRPr kern="1200">
                <a:solidFill>
                  <a:schemeClr val="tx1"/>
                </a:solidFill>
                <a:latin typeface="Calibri" pitchFamily="34" charset="0"/>
                <a:ea typeface="宋体" charset="-122"/>
                <a:cs typeface="+mn-cs"/>
              </a:defRPr>
            </a:lvl1pPr>
            <a:lvl2pPr marL="457200" algn="l" rtl="0" fontAlgn="base">
              <a:spcBef>
                <a:spcPct val="0"/>
              </a:spcBef>
              <a:spcAft>
                <a:spcPct val="0"/>
              </a:spcAft>
              <a:defRPr kern="1200">
                <a:solidFill>
                  <a:schemeClr val="tx1"/>
                </a:solidFill>
                <a:latin typeface="Calibri" pitchFamily="34" charset="0"/>
                <a:ea typeface="宋体" charset="-122"/>
                <a:cs typeface="+mn-cs"/>
              </a:defRPr>
            </a:lvl2pPr>
            <a:lvl3pPr marL="914400" algn="l" rtl="0" fontAlgn="base">
              <a:spcBef>
                <a:spcPct val="0"/>
              </a:spcBef>
              <a:spcAft>
                <a:spcPct val="0"/>
              </a:spcAft>
              <a:defRPr kern="1200">
                <a:solidFill>
                  <a:schemeClr val="tx1"/>
                </a:solidFill>
                <a:latin typeface="Calibri" pitchFamily="34" charset="0"/>
                <a:ea typeface="宋体" charset="-122"/>
                <a:cs typeface="+mn-cs"/>
              </a:defRPr>
            </a:lvl3pPr>
            <a:lvl4pPr marL="1371600" algn="l" rtl="0" fontAlgn="base">
              <a:spcBef>
                <a:spcPct val="0"/>
              </a:spcBef>
              <a:spcAft>
                <a:spcPct val="0"/>
              </a:spcAft>
              <a:defRPr kern="1200">
                <a:solidFill>
                  <a:schemeClr val="tx1"/>
                </a:solidFill>
                <a:latin typeface="Calibri" pitchFamily="34" charset="0"/>
                <a:ea typeface="宋体" charset="-122"/>
                <a:cs typeface="+mn-cs"/>
              </a:defRPr>
            </a:lvl4pPr>
            <a:lvl5pPr marL="1828800" algn="l" rtl="0" fontAlgn="base">
              <a:spcBef>
                <a:spcPct val="0"/>
              </a:spcBef>
              <a:spcAft>
                <a:spcPct val="0"/>
              </a:spcAft>
              <a:defRPr kern="1200">
                <a:solidFill>
                  <a:schemeClr val="tx1"/>
                </a:solidFill>
                <a:latin typeface="Calibri" pitchFamily="34" charset="0"/>
                <a:ea typeface="宋体" charset="-122"/>
                <a:cs typeface="+mn-cs"/>
              </a:defRPr>
            </a:lvl5pPr>
            <a:lvl6pPr marL="2286000" algn="l" defTabSz="914400" rtl="0" eaLnBrk="1" latinLnBrk="0" hangingPunct="1">
              <a:defRPr kern="1200">
                <a:solidFill>
                  <a:schemeClr val="tx1"/>
                </a:solidFill>
                <a:latin typeface="Calibri" pitchFamily="34" charset="0"/>
                <a:ea typeface="宋体" charset="-122"/>
                <a:cs typeface="+mn-cs"/>
              </a:defRPr>
            </a:lvl6pPr>
            <a:lvl7pPr marL="2743200" algn="l" defTabSz="914400" rtl="0" eaLnBrk="1" latinLnBrk="0" hangingPunct="1">
              <a:defRPr kern="1200">
                <a:solidFill>
                  <a:schemeClr val="tx1"/>
                </a:solidFill>
                <a:latin typeface="Calibri" pitchFamily="34" charset="0"/>
                <a:ea typeface="宋体" charset="-122"/>
                <a:cs typeface="+mn-cs"/>
              </a:defRPr>
            </a:lvl7pPr>
            <a:lvl8pPr marL="3200400" algn="l" defTabSz="914400" rtl="0" eaLnBrk="1" latinLnBrk="0" hangingPunct="1">
              <a:defRPr kern="1200">
                <a:solidFill>
                  <a:schemeClr val="tx1"/>
                </a:solidFill>
                <a:latin typeface="Calibri" pitchFamily="34" charset="0"/>
                <a:ea typeface="宋体" charset="-122"/>
                <a:cs typeface="+mn-cs"/>
              </a:defRPr>
            </a:lvl8pPr>
            <a:lvl9pPr marL="3657600" algn="l" defTabSz="914400" rtl="0" eaLnBrk="1" latinLnBrk="0" hangingPunct="1">
              <a:defRPr kern="1200">
                <a:solidFill>
                  <a:schemeClr val="tx1"/>
                </a:solidFill>
                <a:latin typeface="Calibri" pitchFamily="34" charset="0"/>
                <a:ea typeface="宋体" charset="-122"/>
                <a:cs typeface="+mn-cs"/>
              </a:defRPr>
            </a:lvl9pPr>
          </a:lstStyle>
          <a:p>
            <a:pPr defTabSz="801688" eaLnBrk="0" hangingPunct="0">
              <a:defRPr/>
            </a:pPr>
            <a:r>
              <a:rPr lang="zh-CN" altLang="en-US" sz="1000" dirty="0" smtClean="0">
                <a:solidFill>
                  <a:srgbClr val="000000"/>
                </a:solidFill>
                <a:latin typeface="Arial"/>
              </a:rPr>
              <a:t>华为保密信息，未经授权禁止扩散</a:t>
            </a:r>
            <a:endParaRPr lang="en-US" altLang="zh-CN" sz="1000" dirty="0">
              <a:solidFill>
                <a:srgbClr val="000000"/>
              </a:solidFill>
              <a:latin typeface="FrutigerNext LT Bold" pitchFamily="34" charset="0"/>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229" r:id="rId1"/>
    <p:sldLayoutId id="2147484230" r:id="rId2"/>
    <p:sldLayoutId id="2147484240" r:id="rId3"/>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黑体" pitchFamily="49" charset="-122"/>
          <a:ea typeface="黑体" pitchFamily="49" charset="-122"/>
          <a:cs typeface="+mj-cs"/>
        </a:defRPr>
      </a:lvl1pPr>
      <a:lvl2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2pPr>
      <a:lvl3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3pPr>
      <a:lvl4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4pPr>
      <a:lvl5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a:solidFill>
            <a:schemeClr val="tx1"/>
          </a:solidFill>
          <a:latin typeface="+mn-ea"/>
          <a:ea typeface="+mn-ea"/>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ea"/>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mn-ea"/>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mn-ea"/>
          <a:ea typeface="+mn-ea"/>
          <a:cs typeface="+mn-cs"/>
        </a:defRPr>
      </a:lvl4pPr>
      <a:lvl5pPr marL="2057400" indent="-228600" algn="l" rtl="0" eaLnBrk="0" fontAlgn="base" hangingPunct="0">
        <a:lnSpc>
          <a:spcPct val="140000"/>
        </a:lnSpc>
        <a:spcBef>
          <a:spcPct val="0"/>
        </a:spcBef>
        <a:spcAft>
          <a:spcPct val="0"/>
        </a:spcAft>
        <a:buFont typeface="Arial" charset="0"/>
        <a:buChar char="~"/>
        <a:defRPr sz="1200">
          <a:solidFill>
            <a:schemeClr val="tx1"/>
          </a:solidFill>
          <a:latin typeface="+mn-ea"/>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Picture 79" descr="dd"/>
          <p:cNvPicPr>
            <a:picLocks noChangeAspect="1" noChangeArrowheads="1"/>
          </p:cNvPicPr>
          <p:nvPr/>
        </p:nvPicPr>
        <p:blipFill>
          <a:blip r:embed="rId3" cstate="email"/>
          <a:srcRect/>
          <a:stretch>
            <a:fillRect/>
          </a:stretch>
        </p:blipFill>
        <p:spPr bwMode="auto">
          <a:xfrm>
            <a:off x="0" y="4668442"/>
            <a:ext cx="9150350" cy="477440"/>
          </a:xfrm>
          <a:prstGeom prst="rect">
            <a:avLst/>
          </a:prstGeom>
          <a:noFill/>
          <a:ln w="9525">
            <a:noFill/>
            <a:miter lim="800000"/>
            <a:headEnd/>
            <a:tailEnd/>
          </a:ln>
        </p:spPr>
      </p:pic>
      <p:sp>
        <p:nvSpPr>
          <p:cNvPr id="154" name="Text Box 8"/>
          <p:cNvSpPr txBox="1">
            <a:spLocks noChangeArrowheads="1"/>
          </p:cNvSpPr>
          <p:nvPr/>
        </p:nvSpPr>
        <p:spPr bwMode="auto">
          <a:xfrm>
            <a:off x="755650" y="4838701"/>
            <a:ext cx="2680326" cy="184666"/>
          </a:xfrm>
          <a:prstGeom prst="rect">
            <a:avLst/>
          </a:prstGeom>
          <a:noFill/>
          <a:ln>
            <a:noFill/>
          </a:ln>
          <a:extLst>
            <a:ext uri="{909E8E84-426E-40DD-AFC4-6F175D3DCCD1}"/>
            <a:ext uri="{91240B29-F687-4F45-9708-019B960494DF}"/>
          </a:extLst>
        </p:spPr>
        <p:txBody>
          <a:bodyPr wrap="none" lIns="0" tIns="0" rIns="80114" bIns="0">
            <a:spAutoFit/>
          </a:bodyPr>
          <a:lstStyle>
            <a:lvl1pPr defTabSz="801688" eaLnBrk="0" hangingPunct="0">
              <a:defRPr>
                <a:solidFill>
                  <a:schemeClr val="tx1"/>
                </a:solidFill>
                <a:latin typeface="Calibri" pitchFamily="34" charset="0"/>
                <a:ea typeface="宋体" pitchFamily="2" charset="-122"/>
              </a:defRPr>
            </a:lvl1pPr>
            <a:lvl2pPr marL="742950" indent="-285750" defTabSz="801688" eaLnBrk="0" hangingPunct="0">
              <a:defRPr>
                <a:solidFill>
                  <a:schemeClr val="tx1"/>
                </a:solidFill>
                <a:latin typeface="Calibri" pitchFamily="34" charset="0"/>
                <a:ea typeface="宋体" pitchFamily="2" charset="-122"/>
              </a:defRPr>
            </a:lvl2pPr>
            <a:lvl3pPr marL="1143000" indent="-228600" defTabSz="801688" eaLnBrk="0" hangingPunct="0">
              <a:defRPr>
                <a:solidFill>
                  <a:schemeClr val="tx1"/>
                </a:solidFill>
                <a:latin typeface="Calibri" pitchFamily="34" charset="0"/>
                <a:ea typeface="宋体" pitchFamily="2" charset="-122"/>
              </a:defRPr>
            </a:lvl3pPr>
            <a:lvl4pPr marL="1600200" indent="-228600" defTabSz="801688" eaLnBrk="0" hangingPunct="0">
              <a:defRPr>
                <a:solidFill>
                  <a:schemeClr val="tx1"/>
                </a:solidFill>
                <a:latin typeface="Calibri" pitchFamily="34" charset="0"/>
                <a:ea typeface="宋体" pitchFamily="2" charset="-122"/>
              </a:defRPr>
            </a:lvl4pPr>
            <a:lvl5pPr marL="2057400" indent="-228600" defTabSz="801688" eaLnBrk="0" hangingPunct="0">
              <a:defRPr>
                <a:solidFill>
                  <a:schemeClr val="tx1"/>
                </a:solidFill>
                <a:latin typeface="Calibri" pitchFamily="34" charset="0"/>
                <a:ea typeface="宋体" pitchFamily="2" charset="-122"/>
              </a:defRPr>
            </a:lvl5pPr>
            <a:lvl6pPr marL="2514600" indent="-228600" defTabSz="801688"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01688"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01688"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01688"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200" smtClean="0">
                <a:solidFill>
                  <a:srgbClr val="000000"/>
                </a:solidFill>
                <a:latin typeface="FrutigerNext LT Bold" pitchFamily="34" charset="0"/>
                <a:ea typeface="MS PGothic" pitchFamily="34" charset="-128"/>
              </a:rPr>
              <a:t>HUAWEI TECHNOLOGIES CO., LTD.</a:t>
            </a:r>
          </a:p>
        </p:txBody>
      </p:sp>
      <p:pic>
        <p:nvPicPr>
          <p:cNvPr id="8196" name="Picture 9" descr="8"/>
          <p:cNvPicPr>
            <a:picLocks noChangeAspect="1" noChangeArrowheads="1"/>
          </p:cNvPicPr>
          <p:nvPr/>
        </p:nvPicPr>
        <p:blipFill>
          <a:blip r:embed="rId4" cstate="email"/>
          <a:srcRect/>
          <a:stretch>
            <a:fillRect/>
          </a:stretch>
        </p:blipFill>
        <p:spPr bwMode="auto">
          <a:xfrm>
            <a:off x="7508876" y="4789885"/>
            <a:ext cx="1311275" cy="234553"/>
          </a:xfrm>
          <a:prstGeom prst="rect">
            <a:avLst/>
          </a:prstGeom>
          <a:noFill/>
          <a:ln w="9525">
            <a:noFill/>
            <a:miter lim="800000"/>
            <a:headEnd/>
            <a:tailEnd/>
          </a:ln>
        </p:spPr>
      </p:pic>
      <p:sp>
        <p:nvSpPr>
          <p:cNvPr id="8197" name="Rectangle 13"/>
          <p:cNvSpPr>
            <a:spLocks noGrp="1" noChangeArrowheads="1"/>
          </p:cNvSpPr>
          <p:nvPr>
            <p:ph type="title"/>
          </p:nvPr>
        </p:nvSpPr>
        <p:spPr bwMode="auto">
          <a:xfrm>
            <a:off x="755650" y="244079"/>
            <a:ext cx="7632700" cy="653653"/>
          </a:xfrm>
          <a:prstGeom prst="rect">
            <a:avLst/>
          </a:prstGeom>
          <a:noFill/>
          <a:ln w="9525">
            <a:noFill/>
            <a:miter lim="800000"/>
            <a:headEnd/>
            <a:tailEnd/>
          </a:ln>
        </p:spPr>
        <p:txBody>
          <a:bodyPr vert="horz" wrap="square" lIns="0" tIns="40064" rIns="80129" bIns="40064" numCol="1" anchor="ctr" anchorCtr="0" compatLnSpc="1">
            <a:prstTxWarp prst="textNoShape">
              <a:avLst/>
            </a:prstTxWarp>
          </a:bodyPr>
          <a:lstStyle/>
          <a:p>
            <a:pPr lvl="0"/>
            <a:r>
              <a:rPr lang="zh-CN" altLang="en-US" smtClean="0"/>
              <a:t>单击此处编辑母版标题样式</a:t>
            </a:r>
          </a:p>
        </p:txBody>
      </p:sp>
      <p:sp>
        <p:nvSpPr>
          <p:cNvPr id="8199" name="Rectangle 68"/>
          <p:cNvSpPr>
            <a:spLocks noGrp="1" noChangeArrowheads="1"/>
          </p:cNvSpPr>
          <p:nvPr>
            <p:ph type="body" idx="1"/>
          </p:nvPr>
        </p:nvSpPr>
        <p:spPr bwMode="auto">
          <a:xfrm>
            <a:off x="755650" y="1221582"/>
            <a:ext cx="7632700" cy="3145631"/>
          </a:xfrm>
          <a:prstGeom prst="rect">
            <a:avLst/>
          </a:prstGeom>
          <a:noFill/>
          <a:ln w="9525">
            <a:noFill/>
            <a:miter lim="800000"/>
            <a:headEnd/>
            <a:tailEnd/>
          </a:ln>
        </p:spPr>
        <p:txBody>
          <a:bodyPr vert="horz" wrap="square" lIns="80142" tIns="40070" rIns="80142" bIns="40070" numCol="1" anchor="t" anchorCtr="0" compatLnSpc="1">
            <a:prstTxWarp prst="textNoShape">
              <a:avLst/>
            </a:prstTxWarp>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p>
        </p:txBody>
      </p:sp>
      <p:sp>
        <p:nvSpPr>
          <p:cNvPr id="10249" name="Rectangle 15"/>
          <p:cNvSpPr>
            <a:spLocks noChangeArrowheads="1"/>
          </p:cNvSpPr>
          <p:nvPr/>
        </p:nvSpPr>
        <p:spPr bwMode="auto">
          <a:xfrm>
            <a:off x="-1952625" y="519112"/>
            <a:ext cx="1844675" cy="5523168"/>
          </a:xfrm>
          <a:prstGeom prst="rect">
            <a:avLst/>
          </a:prstGeom>
          <a:noFill/>
          <a:ln w="9525">
            <a:noFill/>
            <a:miter lim="800000"/>
            <a:headEnd/>
            <a:tailEnd/>
          </a:ln>
          <a:effectLst/>
        </p:spPr>
        <p:txBody>
          <a:bodyPr lIns="80124" tIns="40063" rIns="80124" bIns="40063">
            <a:spAutoFit/>
          </a:bodyPr>
          <a:lstStyle/>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英文标题</a:t>
            </a:r>
            <a:r>
              <a:rPr lang="en-US" altLang="zh-CN" sz="1100" dirty="0">
                <a:solidFill>
                  <a:srgbClr val="FFFFFF"/>
                </a:solidFill>
                <a:ea typeface="宋体" charset="-122"/>
              </a:rPr>
              <a:t>:32-35pt  </a:t>
            </a: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 R153 G0 B0</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内部使用字体 </a:t>
            </a:r>
            <a:r>
              <a:rPr lang="en-US" altLang="zh-CN" sz="1100" dirty="0">
                <a:solidFill>
                  <a:srgbClr val="FFFFFF"/>
                </a:solidFill>
                <a:ea typeface="宋体" charset="-122"/>
              </a:rPr>
              <a:t>:</a:t>
            </a:r>
          </a:p>
          <a:p>
            <a:pPr marL="342900" indent="-342900" algn="r" eaLnBrk="0" hangingPunct="0">
              <a:lnSpc>
                <a:spcPct val="125000"/>
              </a:lnSpc>
              <a:spcBef>
                <a:spcPct val="20000"/>
              </a:spcBef>
              <a:buFont typeface="Arial" charset="0"/>
              <a:buNone/>
              <a:defRPr/>
            </a:pPr>
            <a:r>
              <a:rPr lang="en-US" altLang="zh-CN" sz="1100" dirty="0" err="1">
                <a:solidFill>
                  <a:srgbClr val="FFFFFF"/>
                </a:solidFill>
                <a:ea typeface="宋体" charset="-122"/>
              </a:rPr>
              <a:t>FrutigerNext</a:t>
            </a:r>
            <a:r>
              <a:rPr lang="en-US" altLang="zh-CN" sz="1100" dirty="0">
                <a:solidFill>
                  <a:srgbClr val="FFFFFF"/>
                </a:solidFill>
                <a:ea typeface="宋体" charset="-122"/>
              </a:rPr>
              <a:t> LT Medium</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外部使用字体 </a:t>
            </a:r>
            <a:r>
              <a:rPr lang="en-US" altLang="zh-CN" sz="1100" dirty="0">
                <a:solidFill>
                  <a:srgbClr val="FFFFFF"/>
                </a:solidFill>
                <a:ea typeface="宋体" charset="-122"/>
              </a:rPr>
              <a:t>: Arial</a:t>
            </a:r>
          </a:p>
          <a:p>
            <a:pPr marL="342900" indent="-342900" algn="r" eaLnBrk="0" hangingPunct="0">
              <a:lnSpc>
                <a:spcPct val="75000"/>
              </a:lnSpc>
              <a:spcBef>
                <a:spcPct val="20000"/>
              </a:spcBef>
              <a:buFont typeface="Arial" charset="0"/>
              <a:buNone/>
              <a:defRPr/>
            </a:pPr>
            <a:endParaRPr lang="en-US" altLang="zh-CN"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中文标题</a:t>
            </a:r>
            <a:r>
              <a:rPr lang="en-US" altLang="zh-CN" sz="1100" dirty="0">
                <a:solidFill>
                  <a:srgbClr val="FFFFFF"/>
                </a:solidFill>
                <a:ea typeface="宋体" charset="-122"/>
              </a:rPr>
              <a:t>:30-32pt  </a:t>
            </a: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 R153 G0 B0</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字体</a:t>
            </a:r>
            <a:r>
              <a:rPr lang="en-US" altLang="zh-CN" sz="1100" dirty="0">
                <a:solidFill>
                  <a:srgbClr val="FFFFFF"/>
                </a:solidFill>
                <a:ea typeface="宋体" charset="-122"/>
              </a:rPr>
              <a:t>:</a:t>
            </a:r>
            <a:r>
              <a:rPr lang="zh-CN" altLang="en-US" sz="1100" dirty="0">
                <a:solidFill>
                  <a:srgbClr val="FFFFFF"/>
                </a:solidFill>
                <a:ea typeface="宋体" charset="-122"/>
              </a:rPr>
              <a:t>黑体</a:t>
            </a:r>
          </a:p>
          <a:p>
            <a:pPr marL="342900" indent="-342900" algn="r" eaLnBrk="0" hangingPunct="0">
              <a:lnSpc>
                <a:spcPct val="125000"/>
              </a:lnSpc>
              <a:spcBef>
                <a:spcPct val="20000"/>
              </a:spcBef>
              <a:buFont typeface="Arial" charset="0"/>
              <a:buNone/>
              <a:defRPr/>
            </a:pP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英文正文</a:t>
            </a:r>
            <a:r>
              <a:rPr lang="en-US" altLang="zh-CN" sz="1100" dirty="0">
                <a:solidFill>
                  <a:srgbClr val="FFFFFF"/>
                </a:solidFill>
                <a:ea typeface="宋体" charset="-122"/>
              </a:rPr>
              <a:t>:20-22pt</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子目录 </a:t>
            </a:r>
            <a:r>
              <a:rPr lang="en-US" altLang="zh-CN" sz="1100" dirty="0">
                <a:solidFill>
                  <a:srgbClr val="FFFFFF"/>
                </a:solidFill>
                <a:ea typeface="宋体" charset="-122"/>
              </a:rPr>
              <a:t>(2-5</a:t>
            </a:r>
            <a:r>
              <a:rPr lang="zh-CN" altLang="en-US" sz="1100" dirty="0">
                <a:solidFill>
                  <a:srgbClr val="FFFFFF"/>
                </a:solidFill>
                <a:ea typeface="宋体" charset="-122"/>
              </a:rPr>
              <a:t>级</a:t>
            </a:r>
            <a:r>
              <a:rPr lang="en-US" altLang="zh-CN" sz="1100" dirty="0">
                <a:solidFill>
                  <a:srgbClr val="FFFFFF"/>
                </a:solidFill>
                <a:ea typeface="宋体" charset="-122"/>
              </a:rPr>
              <a:t>) :18pt  </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a:t>
            </a:r>
            <a:r>
              <a:rPr lang="zh-CN" altLang="en-US" sz="1100" dirty="0">
                <a:solidFill>
                  <a:srgbClr val="FFFFFF"/>
                </a:solidFill>
                <a:ea typeface="宋体" charset="-122"/>
              </a:rPr>
              <a:t>黑色</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内部使用字体 </a:t>
            </a:r>
            <a:r>
              <a:rPr lang="en-US" altLang="zh-CN" sz="1100" dirty="0">
                <a:solidFill>
                  <a:srgbClr val="FFFFFF"/>
                </a:solidFill>
                <a:ea typeface="宋体" charset="-122"/>
              </a:rPr>
              <a:t>:</a:t>
            </a:r>
          </a:p>
          <a:p>
            <a:pPr marL="342900" indent="-342900" algn="r" eaLnBrk="0" hangingPunct="0">
              <a:lnSpc>
                <a:spcPct val="125000"/>
              </a:lnSpc>
              <a:spcBef>
                <a:spcPct val="20000"/>
              </a:spcBef>
              <a:buFont typeface="Arial" charset="0"/>
              <a:buNone/>
              <a:defRPr/>
            </a:pPr>
            <a:r>
              <a:rPr lang="en-US" altLang="zh-CN" sz="1100" dirty="0" err="1">
                <a:solidFill>
                  <a:srgbClr val="FFFFFF"/>
                </a:solidFill>
                <a:ea typeface="宋体" charset="-122"/>
              </a:rPr>
              <a:t>FrutigerNext</a:t>
            </a:r>
            <a:r>
              <a:rPr lang="en-US" altLang="zh-CN" sz="1100" dirty="0">
                <a:solidFill>
                  <a:srgbClr val="FFFFFF"/>
                </a:solidFill>
                <a:ea typeface="宋体" charset="-122"/>
              </a:rPr>
              <a:t> LT Regular</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外部使用字体 </a:t>
            </a:r>
            <a:r>
              <a:rPr lang="en-US" altLang="zh-CN" sz="1100" dirty="0">
                <a:solidFill>
                  <a:srgbClr val="FFFFFF"/>
                </a:solidFill>
                <a:ea typeface="宋体" charset="-122"/>
              </a:rPr>
              <a:t>: Arial</a:t>
            </a:r>
          </a:p>
          <a:p>
            <a:pPr marL="342900" indent="-342900" algn="r" eaLnBrk="0" hangingPunct="0">
              <a:lnSpc>
                <a:spcPct val="75000"/>
              </a:lnSpc>
              <a:spcBef>
                <a:spcPct val="20000"/>
              </a:spcBef>
              <a:buFont typeface="Arial" charset="0"/>
              <a:buNone/>
              <a:defRPr/>
            </a:pPr>
            <a:endParaRPr lang="en-US" altLang="zh-CN"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中文正文</a:t>
            </a:r>
            <a:r>
              <a:rPr lang="en-US" altLang="zh-CN" sz="1100" dirty="0">
                <a:solidFill>
                  <a:srgbClr val="FFFFFF"/>
                </a:solidFill>
                <a:ea typeface="宋体" charset="-122"/>
              </a:rPr>
              <a:t>:18-20pt</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子目录</a:t>
            </a:r>
            <a:r>
              <a:rPr lang="en-US" altLang="zh-CN" sz="1100" dirty="0">
                <a:solidFill>
                  <a:srgbClr val="FFFFFF"/>
                </a:solidFill>
                <a:ea typeface="宋体" charset="-122"/>
              </a:rPr>
              <a:t>(2-5</a:t>
            </a:r>
            <a:r>
              <a:rPr lang="zh-CN" altLang="en-US" sz="1100" dirty="0">
                <a:solidFill>
                  <a:srgbClr val="FFFFFF"/>
                </a:solidFill>
                <a:ea typeface="宋体" charset="-122"/>
              </a:rPr>
              <a:t>级</a:t>
            </a:r>
            <a:r>
              <a:rPr lang="en-US" altLang="zh-CN" sz="1100" dirty="0">
                <a:solidFill>
                  <a:srgbClr val="FFFFFF"/>
                </a:solidFill>
                <a:ea typeface="宋体" charset="-122"/>
              </a:rPr>
              <a:t>):18pt </a:t>
            </a: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a:t>
            </a:r>
            <a:r>
              <a:rPr lang="zh-CN" altLang="en-US" sz="1100" dirty="0">
                <a:solidFill>
                  <a:srgbClr val="FFFFFF"/>
                </a:solidFill>
                <a:ea typeface="宋体" charset="-122"/>
              </a:rPr>
              <a:t>黑色</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字体</a:t>
            </a:r>
            <a:r>
              <a:rPr lang="en-US" altLang="zh-CN" sz="1100" dirty="0">
                <a:solidFill>
                  <a:srgbClr val="FFFFFF"/>
                </a:solidFill>
                <a:ea typeface="宋体" charset="-122"/>
              </a:rPr>
              <a:t>:</a:t>
            </a:r>
            <a:r>
              <a:rPr lang="zh-CN" altLang="en-US" sz="1100" dirty="0">
                <a:solidFill>
                  <a:srgbClr val="FFFFFF"/>
                </a:solidFill>
                <a:ea typeface="宋体" charset="-122"/>
              </a:rPr>
              <a:t>细黑体</a:t>
            </a:r>
            <a:r>
              <a:rPr lang="zh-CN" altLang="en-US" sz="1100" b="1" dirty="0">
                <a:solidFill>
                  <a:srgbClr val="FFFFFF"/>
                </a:solidFill>
                <a:latin typeface="Arial" charset="0"/>
                <a:ea typeface="华文细黑" pitchFamily="2" charset="-122"/>
              </a:rPr>
              <a:t> </a:t>
            </a:r>
          </a:p>
        </p:txBody>
      </p:sp>
      <p:grpSp>
        <p:nvGrpSpPr>
          <p:cNvPr id="2" name="Group 16"/>
          <p:cNvGrpSpPr>
            <a:grpSpLocks/>
          </p:cNvGrpSpPr>
          <p:nvPr/>
        </p:nvGrpSpPr>
        <p:grpSpPr bwMode="auto">
          <a:xfrm>
            <a:off x="9324976" y="2633663"/>
            <a:ext cx="919163" cy="2418159"/>
            <a:chOff x="5839" y="2251"/>
            <a:chExt cx="579" cy="2031"/>
          </a:xfrm>
        </p:grpSpPr>
        <p:sp>
          <p:nvSpPr>
            <p:cNvPr id="10253" name="Rectangle 17"/>
            <p:cNvSpPr>
              <a:spLocks noChangeArrowheads="1"/>
            </p:cNvSpPr>
            <p:nvPr userDrawn="1"/>
          </p:nvSpPr>
          <p:spPr bwMode="auto">
            <a:xfrm>
              <a:off x="5839" y="3104"/>
              <a:ext cx="579" cy="310"/>
            </a:xfrm>
            <a:prstGeom prst="rect">
              <a:avLst/>
            </a:prstGeom>
            <a:solidFill>
              <a:schemeClr val="bg1"/>
            </a:solidFill>
            <a:ln w="9525" algn="ctr">
              <a:noFill/>
              <a:miter lim="800000"/>
              <a:headEnd/>
              <a:tailEnd/>
            </a:ln>
            <a:effectLst/>
          </p:spPr>
          <p:txBody>
            <a:bodyPr lIns="91425" tIns="45712" rIns="91425" bIns="45712" anchor="ctr">
              <a:spAutoFit/>
            </a:bodyPr>
            <a:lstStyle/>
            <a:p>
              <a:pPr>
                <a:defRPr/>
              </a:pPr>
              <a:endParaRPr lang="zh-CN" altLang="en-US">
                <a:solidFill>
                  <a:srgbClr val="000000"/>
                </a:solidFill>
                <a:ea typeface="宋体" charset="-122"/>
              </a:endParaRPr>
            </a:p>
          </p:txBody>
        </p:sp>
        <p:grpSp>
          <p:nvGrpSpPr>
            <p:cNvPr id="3" name="Group 18"/>
            <p:cNvGrpSpPr>
              <a:grpSpLocks/>
            </p:cNvGrpSpPr>
            <p:nvPr userDrawn="1"/>
          </p:nvGrpSpPr>
          <p:grpSpPr bwMode="auto">
            <a:xfrm>
              <a:off x="5893" y="2387"/>
              <a:ext cx="466" cy="115"/>
              <a:chOff x="5893" y="2387"/>
              <a:chExt cx="466" cy="115"/>
            </a:xfrm>
          </p:grpSpPr>
          <p:sp>
            <p:nvSpPr>
              <p:cNvPr id="10315" name="Rectangle 19"/>
              <p:cNvSpPr>
                <a:spLocks noChangeArrowheads="1"/>
              </p:cNvSpPr>
              <p:nvPr userDrawn="1"/>
            </p:nvSpPr>
            <p:spPr bwMode="auto">
              <a:xfrm flipV="1">
                <a:off x="6010" y="2387"/>
                <a:ext cx="116"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6" name="Rectangle 20"/>
              <p:cNvSpPr>
                <a:spLocks noChangeArrowheads="1"/>
              </p:cNvSpPr>
              <p:nvPr userDrawn="1"/>
            </p:nvSpPr>
            <p:spPr bwMode="auto">
              <a:xfrm flipV="1">
                <a:off x="6126" y="2387"/>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7" name="Rectangle 21"/>
              <p:cNvSpPr>
                <a:spLocks noChangeArrowheads="1"/>
              </p:cNvSpPr>
              <p:nvPr userDrawn="1"/>
            </p:nvSpPr>
            <p:spPr bwMode="auto">
              <a:xfrm flipV="1">
                <a:off x="6242" y="2387"/>
                <a:ext cx="117" cy="115"/>
              </a:xfrm>
              <a:prstGeom prst="rect">
                <a:avLst/>
              </a:prstGeom>
              <a:solidFill>
                <a:srgbClr val="99660A"/>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8" name="Rectangle 22"/>
              <p:cNvSpPr>
                <a:spLocks noChangeArrowheads="1"/>
              </p:cNvSpPr>
              <p:nvPr userDrawn="1"/>
            </p:nvSpPr>
            <p:spPr bwMode="auto">
              <a:xfrm flipV="1">
                <a:off x="5893" y="2387"/>
                <a:ext cx="117"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4" name="Group 23"/>
            <p:cNvGrpSpPr>
              <a:grpSpLocks/>
            </p:cNvGrpSpPr>
            <p:nvPr userDrawn="1"/>
          </p:nvGrpSpPr>
          <p:grpSpPr bwMode="auto">
            <a:xfrm>
              <a:off x="5893" y="2523"/>
              <a:ext cx="466" cy="115"/>
              <a:chOff x="5893" y="2523"/>
              <a:chExt cx="466" cy="115"/>
            </a:xfrm>
          </p:grpSpPr>
          <p:sp>
            <p:nvSpPr>
              <p:cNvPr id="10311" name="Rectangle 24"/>
              <p:cNvSpPr>
                <a:spLocks noChangeArrowheads="1"/>
              </p:cNvSpPr>
              <p:nvPr userDrawn="1"/>
            </p:nvSpPr>
            <p:spPr bwMode="auto">
              <a:xfrm flipV="1">
                <a:off x="6010" y="2523"/>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2" name="Rectangle 25"/>
              <p:cNvSpPr>
                <a:spLocks noChangeArrowheads="1"/>
              </p:cNvSpPr>
              <p:nvPr userDrawn="1"/>
            </p:nvSpPr>
            <p:spPr bwMode="auto">
              <a:xfrm flipV="1">
                <a:off x="6126" y="2523"/>
                <a:ext cx="116"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3" name="Rectangle 26"/>
              <p:cNvSpPr>
                <a:spLocks noChangeArrowheads="1"/>
              </p:cNvSpPr>
              <p:nvPr userDrawn="1"/>
            </p:nvSpPr>
            <p:spPr bwMode="auto">
              <a:xfrm flipV="1">
                <a:off x="6242" y="2523"/>
                <a:ext cx="117" cy="115"/>
              </a:xfrm>
              <a:prstGeom prst="rect">
                <a:avLst/>
              </a:prstGeom>
              <a:solidFill>
                <a:srgbClr val="0099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4" name="Rectangle 27"/>
              <p:cNvSpPr>
                <a:spLocks noChangeArrowheads="1"/>
              </p:cNvSpPr>
              <p:nvPr userDrawn="1"/>
            </p:nvSpPr>
            <p:spPr bwMode="auto">
              <a:xfrm flipV="1">
                <a:off x="5893" y="2523"/>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5" name="Group 28"/>
            <p:cNvGrpSpPr>
              <a:grpSpLocks/>
            </p:cNvGrpSpPr>
            <p:nvPr userDrawn="1"/>
          </p:nvGrpSpPr>
          <p:grpSpPr bwMode="auto">
            <a:xfrm>
              <a:off x="5893" y="2659"/>
              <a:ext cx="466" cy="115"/>
              <a:chOff x="5893" y="2659"/>
              <a:chExt cx="466" cy="115"/>
            </a:xfrm>
          </p:grpSpPr>
          <p:sp>
            <p:nvSpPr>
              <p:cNvPr id="10307" name="Rectangle 29"/>
              <p:cNvSpPr>
                <a:spLocks noChangeArrowheads="1"/>
              </p:cNvSpPr>
              <p:nvPr userDrawn="1"/>
            </p:nvSpPr>
            <p:spPr bwMode="auto">
              <a:xfrm flipV="1">
                <a:off x="6010" y="2659"/>
                <a:ext cx="116"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8" name="Rectangle 30"/>
              <p:cNvSpPr>
                <a:spLocks noChangeArrowheads="1"/>
              </p:cNvSpPr>
              <p:nvPr userDrawn="1"/>
            </p:nvSpPr>
            <p:spPr bwMode="auto">
              <a:xfrm flipV="1">
                <a:off x="6126" y="2659"/>
                <a:ext cx="116" cy="115"/>
              </a:xfrm>
              <a:prstGeom prst="rect">
                <a:avLst/>
              </a:prstGeom>
              <a:solidFill>
                <a:srgbClr val="0099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9" name="Rectangle 31"/>
              <p:cNvSpPr>
                <a:spLocks noChangeArrowheads="1"/>
              </p:cNvSpPr>
              <p:nvPr userDrawn="1"/>
            </p:nvSpPr>
            <p:spPr bwMode="auto">
              <a:xfrm flipV="1">
                <a:off x="6242" y="2659"/>
                <a:ext cx="117"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0" name="Rectangle 32"/>
              <p:cNvSpPr>
                <a:spLocks noChangeArrowheads="1"/>
              </p:cNvSpPr>
              <p:nvPr userDrawn="1"/>
            </p:nvSpPr>
            <p:spPr bwMode="auto">
              <a:xfrm flipV="1">
                <a:off x="5893" y="2659"/>
                <a:ext cx="117" cy="115"/>
              </a:xfrm>
              <a:prstGeom prst="rect">
                <a:avLst/>
              </a:prstGeom>
              <a:solidFill>
                <a:srgbClr val="CCFF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6" name="Group 33"/>
            <p:cNvGrpSpPr>
              <a:grpSpLocks/>
            </p:cNvGrpSpPr>
            <p:nvPr userDrawn="1"/>
          </p:nvGrpSpPr>
          <p:grpSpPr bwMode="auto">
            <a:xfrm>
              <a:off x="5893" y="2251"/>
              <a:ext cx="466" cy="119"/>
              <a:chOff x="5893" y="2251"/>
              <a:chExt cx="466" cy="119"/>
            </a:xfrm>
          </p:grpSpPr>
          <p:sp>
            <p:nvSpPr>
              <p:cNvPr id="10303" name="Rectangle 34"/>
              <p:cNvSpPr>
                <a:spLocks noChangeArrowheads="1"/>
              </p:cNvSpPr>
              <p:nvPr userDrawn="1"/>
            </p:nvSpPr>
            <p:spPr bwMode="auto">
              <a:xfrm flipV="1">
                <a:off x="6126" y="2251"/>
                <a:ext cx="116" cy="119"/>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4" name="Rectangle 35"/>
              <p:cNvSpPr>
                <a:spLocks noChangeArrowheads="1"/>
              </p:cNvSpPr>
              <p:nvPr userDrawn="1"/>
            </p:nvSpPr>
            <p:spPr bwMode="auto">
              <a:xfrm flipV="1">
                <a:off x="6242" y="2251"/>
                <a:ext cx="117" cy="119"/>
              </a:xfrm>
              <a:prstGeom prst="rect">
                <a:avLst/>
              </a:prstGeom>
              <a:solidFill>
                <a:srgbClr val="CC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5" name="Rectangle 36"/>
              <p:cNvSpPr>
                <a:spLocks noChangeArrowheads="1"/>
              </p:cNvSpPr>
              <p:nvPr userDrawn="1"/>
            </p:nvSpPr>
            <p:spPr bwMode="auto">
              <a:xfrm flipV="1">
                <a:off x="5893" y="2251"/>
                <a:ext cx="117" cy="119"/>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6" name="Rectangle 37"/>
              <p:cNvSpPr>
                <a:spLocks noChangeArrowheads="1"/>
              </p:cNvSpPr>
              <p:nvPr userDrawn="1"/>
            </p:nvSpPr>
            <p:spPr bwMode="auto">
              <a:xfrm flipV="1">
                <a:off x="6010" y="2251"/>
                <a:ext cx="116" cy="119"/>
              </a:xfrm>
              <a:prstGeom prst="rect">
                <a:avLst/>
              </a:prstGeom>
              <a:solidFill>
                <a:srgbClr val="66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7" name="Group 38"/>
            <p:cNvGrpSpPr>
              <a:grpSpLocks/>
            </p:cNvGrpSpPr>
            <p:nvPr userDrawn="1"/>
          </p:nvGrpSpPr>
          <p:grpSpPr bwMode="auto">
            <a:xfrm>
              <a:off x="5893" y="2886"/>
              <a:ext cx="466" cy="115"/>
              <a:chOff x="5893" y="2886"/>
              <a:chExt cx="466" cy="115"/>
            </a:xfrm>
          </p:grpSpPr>
          <p:sp>
            <p:nvSpPr>
              <p:cNvPr id="10299" name="Rectangle 39"/>
              <p:cNvSpPr>
                <a:spLocks noChangeArrowheads="1"/>
              </p:cNvSpPr>
              <p:nvPr userDrawn="1"/>
            </p:nvSpPr>
            <p:spPr bwMode="auto">
              <a:xfrm flipV="1">
                <a:off x="6010" y="2886"/>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0" name="Rectangle 40"/>
              <p:cNvSpPr>
                <a:spLocks noChangeArrowheads="1"/>
              </p:cNvSpPr>
              <p:nvPr userDrawn="1"/>
            </p:nvSpPr>
            <p:spPr bwMode="auto">
              <a:xfrm flipV="1">
                <a:off x="6126" y="2886"/>
                <a:ext cx="116"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1" name="Rectangle 41"/>
              <p:cNvSpPr>
                <a:spLocks noChangeArrowheads="1"/>
              </p:cNvSpPr>
              <p:nvPr userDrawn="1"/>
            </p:nvSpPr>
            <p:spPr bwMode="auto">
              <a:xfrm flipV="1">
                <a:off x="6242" y="2886"/>
                <a:ext cx="117"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2" name="Rectangle 42"/>
              <p:cNvSpPr>
                <a:spLocks noChangeArrowheads="1"/>
              </p:cNvSpPr>
              <p:nvPr userDrawn="1"/>
            </p:nvSpPr>
            <p:spPr bwMode="auto">
              <a:xfrm flipV="1">
                <a:off x="5893" y="2886"/>
                <a:ext cx="117" cy="115"/>
              </a:xfrm>
              <a:prstGeom prst="rect">
                <a:avLst/>
              </a:prstGeom>
              <a:solidFill>
                <a:schemeClr val="tx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8" name="Group 43"/>
            <p:cNvGrpSpPr>
              <a:grpSpLocks/>
            </p:cNvGrpSpPr>
            <p:nvPr userDrawn="1"/>
          </p:nvGrpSpPr>
          <p:grpSpPr bwMode="auto">
            <a:xfrm>
              <a:off x="5893" y="3022"/>
              <a:ext cx="466" cy="115"/>
              <a:chOff x="5893" y="3022"/>
              <a:chExt cx="466" cy="115"/>
            </a:xfrm>
          </p:grpSpPr>
          <p:sp>
            <p:nvSpPr>
              <p:cNvPr id="10295" name="Rectangle 44"/>
              <p:cNvSpPr>
                <a:spLocks noChangeArrowheads="1"/>
              </p:cNvSpPr>
              <p:nvPr userDrawn="1"/>
            </p:nvSpPr>
            <p:spPr bwMode="auto">
              <a:xfrm flipV="1">
                <a:off x="6010" y="3022"/>
                <a:ext cx="116"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6" name="Rectangle 45"/>
              <p:cNvSpPr>
                <a:spLocks noChangeArrowheads="1"/>
              </p:cNvSpPr>
              <p:nvPr userDrawn="1"/>
            </p:nvSpPr>
            <p:spPr bwMode="auto">
              <a:xfrm flipV="1">
                <a:off x="6126" y="3022"/>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7" name="Rectangle 46"/>
              <p:cNvSpPr>
                <a:spLocks noChangeArrowheads="1"/>
              </p:cNvSpPr>
              <p:nvPr userDrawn="1"/>
            </p:nvSpPr>
            <p:spPr bwMode="auto">
              <a:xfrm flipV="1">
                <a:off x="6242" y="3022"/>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8" name="Rectangle 47"/>
              <p:cNvSpPr>
                <a:spLocks noChangeArrowheads="1"/>
              </p:cNvSpPr>
              <p:nvPr userDrawn="1"/>
            </p:nvSpPr>
            <p:spPr bwMode="auto">
              <a:xfrm flipV="1">
                <a:off x="5893" y="3022"/>
                <a:ext cx="117" cy="115"/>
              </a:xfrm>
              <a:prstGeom prst="rect">
                <a:avLst/>
              </a:prstGeom>
              <a:solidFill>
                <a:srgbClr val="9900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9" name="Group 48"/>
            <p:cNvGrpSpPr>
              <a:grpSpLocks/>
            </p:cNvGrpSpPr>
            <p:nvPr userDrawn="1"/>
          </p:nvGrpSpPr>
          <p:grpSpPr bwMode="auto">
            <a:xfrm>
              <a:off x="5893" y="3158"/>
              <a:ext cx="466" cy="115"/>
              <a:chOff x="5893" y="3158"/>
              <a:chExt cx="466" cy="115"/>
            </a:xfrm>
          </p:grpSpPr>
          <p:sp>
            <p:nvSpPr>
              <p:cNvPr id="10291" name="Rectangle 49"/>
              <p:cNvSpPr>
                <a:spLocks noChangeArrowheads="1"/>
              </p:cNvSpPr>
              <p:nvPr userDrawn="1"/>
            </p:nvSpPr>
            <p:spPr bwMode="auto">
              <a:xfrm flipV="1">
                <a:off x="6010" y="3158"/>
                <a:ext cx="116" cy="115"/>
              </a:xfrm>
              <a:prstGeom prst="rect">
                <a:avLst/>
              </a:prstGeom>
              <a:solidFill>
                <a:srgbClr val="0099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2" name="Rectangle 50"/>
              <p:cNvSpPr>
                <a:spLocks noChangeArrowheads="1"/>
              </p:cNvSpPr>
              <p:nvPr userDrawn="1"/>
            </p:nvSpPr>
            <p:spPr bwMode="auto">
              <a:xfrm flipV="1">
                <a:off x="6126" y="3158"/>
                <a:ext cx="116" cy="115"/>
              </a:xfrm>
              <a:prstGeom prst="rect">
                <a:avLst/>
              </a:prstGeom>
              <a:solidFill>
                <a:srgbClr val="CCFF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3" name="Rectangle 51"/>
              <p:cNvSpPr>
                <a:spLocks noChangeArrowheads="1"/>
              </p:cNvSpPr>
              <p:nvPr userDrawn="1"/>
            </p:nvSpPr>
            <p:spPr bwMode="auto">
              <a:xfrm flipV="1">
                <a:off x="6242" y="3158"/>
                <a:ext cx="117"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4" name="Rectangle 52"/>
              <p:cNvSpPr>
                <a:spLocks noChangeArrowheads="1"/>
              </p:cNvSpPr>
              <p:nvPr userDrawn="1"/>
            </p:nvSpPr>
            <p:spPr bwMode="auto">
              <a:xfrm flipV="1">
                <a:off x="5893" y="3158"/>
                <a:ext cx="117" cy="115"/>
              </a:xfrm>
              <a:prstGeom prst="rect">
                <a:avLst/>
              </a:prstGeom>
              <a:solidFill>
                <a:srgbClr val="9900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0" name="Group 53"/>
            <p:cNvGrpSpPr>
              <a:grpSpLocks/>
            </p:cNvGrpSpPr>
            <p:nvPr userDrawn="1"/>
          </p:nvGrpSpPr>
          <p:grpSpPr bwMode="auto">
            <a:xfrm>
              <a:off x="5893" y="3385"/>
              <a:ext cx="466" cy="115"/>
              <a:chOff x="5893" y="3385"/>
              <a:chExt cx="466" cy="115"/>
            </a:xfrm>
          </p:grpSpPr>
          <p:sp>
            <p:nvSpPr>
              <p:cNvPr id="10287" name="Rectangle 54"/>
              <p:cNvSpPr>
                <a:spLocks noChangeArrowheads="1"/>
              </p:cNvSpPr>
              <p:nvPr userDrawn="1"/>
            </p:nvSpPr>
            <p:spPr bwMode="auto">
              <a:xfrm flipV="1">
                <a:off x="6010" y="3385"/>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8" name="Rectangle 55"/>
              <p:cNvSpPr>
                <a:spLocks noChangeArrowheads="1"/>
              </p:cNvSpPr>
              <p:nvPr userDrawn="1"/>
            </p:nvSpPr>
            <p:spPr bwMode="auto">
              <a:xfrm flipV="1">
                <a:off x="6126" y="3385"/>
                <a:ext cx="116"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9" name="Rectangle 56"/>
              <p:cNvSpPr>
                <a:spLocks noChangeArrowheads="1"/>
              </p:cNvSpPr>
              <p:nvPr userDrawn="1"/>
            </p:nvSpPr>
            <p:spPr bwMode="auto">
              <a:xfrm flipV="1">
                <a:off x="6242" y="3385"/>
                <a:ext cx="117"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0" name="Rectangle 57"/>
              <p:cNvSpPr>
                <a:spLocks noChangeArrowheads="1"/>
              </p:cNvSpPr>
              <p:nvPr userDrawn="1"/>
            </p:nvSpPr>
            <p:spPr bwMode="auto">
              <a:xfrm flipV="1">
                <a:off x="5893" y="3385"/>
                <a:ext cx="117" cy="115"/>
              </a:xfrm>
              <a:prstGeom prst="rect">
                <a:avLst/>
              </a:prstGeom>
              <a:solidFill>
                <a:schemeClr val="tx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1" name="Group 58"/>
            <p:cNvGrpSpPr>
              <a:grpSpLocks/>
            </p:cNvGrpSpPr>
            <p:nvPr userDrawn="1"/>
          </p:nvGrpSpPr>
          <p:grpSpPr bwMode="auto">
            <a:xfrm>
              <a:off x="5893" y="3521"/>
              <a:ext cx="466" cy="115"/>
              <a:chOff x="5893" y="3521"/>
              <a:chExt cx="466" cy="115"/>
            </a:xfrm>
          </p:grpSpPr>
          <p:sp>
            <p:nvSpPr>
              <p:cNvPr id="10283" name="Rectangle 59"/>
              <p:cNvSpPr>
                <a:spLocks noChangeArrowheads="1"/>
              </p:cNvSpPr>
              <p:nvPr userDrawn="1"/>
            </p:nvSpPr>
            <p:spPr bwMode="auto">
              <a:xfrm flipV="1">
                <a:off x="6010" y="3521"/>
                <a:ext cx="116"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4" name="Rectangle 60"/>
              <p:cNvSpPr>
                <a:spLocks noChangeArrowheads="1"/>
              </p:cNvSpPr>
              <p:nvPr userDrawn="1"/>
            </p:nvSpPr>
            <p:spPr bwMode="auto">
              <a:xfrm flipV="1">
                <a:off x="6126" y="3521"/>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5" name="Rectangle 61"/>
              <p:cNvSpPr>
                <a:spLocks noChangeArrowheads="1"/>
              </p:cNvSpPr>
              <p:nvPr userDrawn="1"/>
            </p:nvSpPr>
            <p:spPr bwMode="auto">
              <a:xfrm flipV="1">
                <a:off x="6242" y="3521"/>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6" name="Rectangle 62"/>
              <p:cNvSpPr>
                <a:spLocks noChangeArrowheads="1"/>
              </p:cNvSpPr>
              <p:nvPr userDrawn="1"/>
            </p:nvSpPr>
            <p:spPr bwMode="auto">
              <a:xfrm flipV="1">
                <a:off x="5893" y="3521"/>
                <a:ext cx="117" cy="115"/>
              </a:xfrm>
              <a:prstGeom prst="rect">
                <a:avLst/>
              </a:prstGeom>
              <a:solidFill>
                <a:schemeClr val="tx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2" name="Group 63"/>
            <p:cNvGrpSpPr>
              <a:grpSpLocks/>
            </p:cNvGrpSpPr>
            <p:nvPr userDrawn="1"/>
          </p:nvGrpSpPr>
          <p:grpSpPr bwMode="auto">
            <a:xfrm>
              <a:off x="5893" y="3657"/>
              <a:ext cx="466" cy="115"/>
              <a:chOff x="5893" y="3657"/>
              <a:chExt cx="466" cy="115"/>
            </a:xfrm>
          </p:grpSpPr>
          <p:sp>
            <p:nvSpPr>
              <p:cNvPr id="10279" name="Rectangle 64"/>
              <p:cNvSpPr>
                <a:spLocks noChangeArrowheads="1"/>
              </p:cNvSpPr>
              <p:nvPr userDrawn="1"/>
            </p:nvSpPr>
            <p:spPr bwMode="auto">
              <a:xfrm flipV="1">
                <a:off x="6010" y="3657"/>
                <a:ext cx="116" cy="115"/>
              </a:xfrm>
              <a:prstGeom prst="rect">
                <a:avLst/>
              </a:prstGeom>
              <a:solidFill>
                <a:srgbClr val="0099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0" name="Rectangle 65"/>
              <p:cNvSpPr>
                <a:spLocks noChangeArrowheads="1"/>
              </p:cNvSpPr>
              <p:nvPr userDrawn="1"/>
            </p:nvSpPr>
            <p:spPr bwMode="auto">
              <a:xfrm flipV="1">
                <a:off x="6126" y="3657"/>
                <a:ext cx="116" cy="115"/>
              </a:xfrm>
              <a:prstGeom prst="rect">
                <a:avLst/>
              </a:prstGeom>
              <a:solidFill>
                <a:srgbClr val="CCFF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1" name="Rectangle 66"/>
              <p:cNvSpPr>
                <a:spLocks noChangeArrowheads="1"/>
              </p:cNvSpPr>
              <p:nvPr userDrawn="1"/>
            </p:nvSpPr>
            <p:spPr bwMode="auto">
              <a:xfrm flipV="1">
                <a:off x="6242" y="3657"/>
                <a:ext cx="117"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2" name="Rectangle 67"/>
              <p:cNvSpPr>
                <a:spLocks noChangeArrowheads="1"/>
              </p:cNvSpPr>
              <p:nvPr userDrawn="1"/>
            </p:nvSpPr>
            <p:spPr bwMode="auto">
              <a:xfrm flipV="1">
                <a:off x="5893" y="3657"/>
                <a:ext cx="117" cy="115"/>
              </a:xfrm>
              <a:prstGeom prst="rect">
                <a:avLst/>
              </a:prstGeom>
              <a:solidFill>
                <a:schemeClr val="tx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3" name="Group 68"/>
            <p:cNvGrpSpPr>
              <a:grpSpLocks/>
            </p:cNvGrpSpPr>
            <p:nvPr userDrawn="1"/>
          </p:nvGrpSpPr>
          <p:grpSpPr bwMode="auto">
            <a:xfrm>
              <a:off x="5893" y="3884"/>
              <a:ext cx="466" cy="115"/>
              <a:chOff x="5893" y="3884"/>
              <a:chExt cx="466" cy="115"/>
            </a:xfrm>
          </p:grpSpPr>
          <p:sp>
            <p:nvSpPr>
              <p:cNvPr id="10275" name="Rectangle 69"/>
              <p:cNvSpPr>
                <a:spLocks noChangeArrowheads="1"/>
              </p:cNvSpPr>
              <p:nvPr userDrawn="1"/>
            </p:nvSpPr>
            <p:spPr bwMode="auto">
              <a:xfrm flipV="1">
                <a:off x="6010" y="3884"/>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6" name="Rectangle 70"/>
              <p:cNvSpPr>
                <a:spLocks noChangeArrowheads="1"/>
              </p:cNvSpPr>
              <p:nvPr userDrawn="1"/>
            </p:nvSpPr>
            <p:spPr bwMode="auto">
              <a:xfrm flipV="1">
                <a:off x="6126" y="3884"/>
                <a:ext cx="116"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7" name="Rectangle 71"/>
              <p:cNvSpPr>
                <a:spLocks noChangeArrowheads="1"/>
              </p:cNvSpPr>
              <p:nvPr userDrawn="1"/>
            </p:nvSpPr>
            <p:spPr bwMode="auto">
              <a:xfrm flipV="1">
                <a:off x="6242" y="3884"/>
                <a:ext cx="117"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8" name="Rectangle 72"/>
              <p:cNvSpPr>
                <a:spLocks noChangeArrowheads="1"/>
              </p:cNvSpPr>
              <p:nvPr userDrawn="1"/>
            </p:nvSpPr>
            <p:spPr bwMode="auto">
              <a:xfrm flipV="1">
                <a:off x="5893" y="3884"/>
                <a:ext cx="117" cy="115"/>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4" name="Group 73"/>
            <p:cNvGrpSpPr>
              <a:grpSpLocks/>
            </p:cNvGrpSpPr>
            <p:nvPr userDrawn="1"/>
          </p:nvGrpSpPr>
          <p:grpSpPr bwMode="auto">
            <a:xfrm>
              <a:off x="5893" y="4026"/>
              <a:ext cx="466" cy="115"/>
              <a:chOff x="5893" y="4026"/>
              <a:chExt cx="466" cy="115"/>
            </a:xfrm>
          </p:grpSpPr>
          <p:sp>
            <p:nvSpPr>
              <p:cNvPr id="10271" name="Rectangle 74"/>
              <p:cNvSpPr>
                <a:spLocks noChangeArrowheads="1"/>
              </p:cNvSpPr>
              <p:nvPr userDrawn="1"/>
            </p:nvSpPr>
            <p:spPr bwMode="auto">
              <a:xfrm flipV="1">
                <a:off x="6010" y="4026"/>
                <a:ext cx="116"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2" name="Rectangle 75"/>
              <p:cNvSpPr>
                <a:spLocks noChangeArrowheads="1"/>
              </p:cNvSpPr>
              <p:nvPr userDrawn="1"/>
            </p:nvSpPr>
            <p:spPr bwMode="auto">
              <a:xfrm flipV="1">
                <a:off x="6126" y="4026"/>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3" name="Rectangle 76"/>
              <p:cNvSpPr>
                <a:spLocks noChangeArrowheads="1"/>
              </p:cNvSpPr>
              <p:nvPr userDrawn="1"/>
            </p:nvSpPr>
            <p:spPr bwMode="auto">
              <a:xfrm flipV="1">
                <a:off x="6242" y="4026"/>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4" name="Rectangle 77"/>
              <p:cNvSpPr>
                <a:spLocks noChangeArrowheads="1"/>
              </p:cNvSpPr>
              <p:nvPr userDrawn="1"/>
            </p:nvSpPr>
            <p:spPr bwMode="auto">
              <a:xfrm flipV="1">
                <a:off x="5893" y="4026"/>
                <a:ext cx="117" cy="115"/>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5" name="Group 78"/>
            <p:cNvGrpSpPr>
              <a:grpSpLocks/>
            </p:cNvGrpSpPr>
            <p:nvPr userDrawn="1"/>
          </p:nvGrpSpPr>
          <p:grpSpPr bwMode="auto">
            <a:xfrm>
              <a:off x="5893" y="4167"/>
              <a:ext cx="466" cy="115"/>
              <a:chOff x="5893" y="4167"/>
              <a:chExt cx="466" cy="115"/>
            </a:xfrm>
          </p:grpSpPr>
          <p:sp>
            <p:nvSpPr>
              <p:cNvPr id="10267" name="Rectangle 79"/>
              <p:cNvSpPr>
                <a:spLocks noChangeArrowheads="1"/>
              </p:cNvSpPr>
              <p:nvPr userDrawn="1"/>
            </p:nvSpPr>
            <p:spPr bwMode="auto">
              <a:xfrm flipV="1">
                <a:off x="6010" y="4167"/>
                <a:ext cx="116" cy="115"/>
              </a:xfrm>
              <a:prstGeom prst="rect">
                <a:avLst/>
              </a:prstGeom>
              <a:solidFill>
                <a:schemeClr val="hlink"/>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68" name="Rectangle 80"/>
              <p:cNvSpPr>
                <a:spLocks noChangeArrowheads="1"/>
              </p:cNvSpPr>
              <p:nvPr userDrawn="1"/>
            </p:nvSpPr>
            <p:spPr bwMode="auto">
              <a:xfrm flipV="1">
                <a:off x="6126" y="4167"/>
                <a:ext cx="116" cy="115"/>
              </a:xfrm>
              <a:prstGeom prst="rect">
                <a:avLst/>
              </a:prstGeom>
              <a:solidFill>
                <a:schemeClr val="accent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69" name="Rectangle 81"/>
              <p:cNvSpPr>
                <a:spLocks noChangeArrowheads="1"/>
              </p:cNvSpPr>
              <p:nvPr userDrawn="1"/>
            </p:nvSpPr>
            <p:spPr bwMode="auto">
              <a:xfrm flipV="1">
                <a:off x="6242" y="4167"/>
                <a:ext cx="117" cy="115"/>
              </a:xfrm>
              <a:prstGeom prst="rect">
                <a:avLst/>
              </a:prstGeom>
              <a:solidFill>
                <a:schemeClr val="accent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0" name="Rectangle 82"/>
              <p:cNvSpPr>
                <a:spLocks noChangeArrowheads="1"/>
              </p:cNvSpPr>
              <p:nvPr userDrawn="1"/>
            </p:nvSpPr>
            <p:spPr bwMode="auto">
              <a:xfrm flipV="1">
                <a:off x="5893" y="4167"/>
                <a:ext cx="117" cy="115"/>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sp>
        <p:nvSpPr>
          <p:cNvPr id="10251" name="Rectangle 83"/>
          <p:cNvSpPr>
            <a:spLocks noChangeArrowheads="1"/>
          </p:cNvSpPr>
          <p:nvPr/>
        </p:nvSpPr>
        <p:spPr bwMode="auto">
          <a:xfrm>
            <a:off x="9251951" y="1006079"/>
            <a:ext cx="1192213" cy="1739824"/>
          </a:xfrm>
          <a:prstGeom prst="rect">
            <a:avLst/>
          </a:prstGeom>
          <a:noFill/>
          <a:ln w="9525">
            <a:noFill/>
            <a:miter lim="800000"/>
            <a:headEnd/>
            <a:tailEnd/>
          </a:ln>
          <a:effectLst/>
        </p:spPr>
        <p:txBody>
          <a:bodyPr lIns="80124" tIns="40063" rIns="80124" bIns="40063">
            <a:spAutoFit/>
          </a:bodyPr>
          <a:lstStyle/>
          <a:p>
            <a:pPr eaLnBrk="0" hangingPunct="0">
              <a:lnSpc>
                <a:spcPct val="120000"/>
              </a:lnSpc>
              <a:spcBef>
                <a:spcPct val="20000"/>
              </a:spcBef>
              <a:buFont typeface="Arial" charset="0"/>
              <a:buNone/>
              <a:defRPr/>
            </a:pPr>
            <a:r>
              <a:rPr lang="zh-CN" altLang="en-US" sz="1100">
                <a:solidFill>
                  <a:srgbClr val="FFFFFF"/>
                </a:solidFill>
                <a:ea typeface="宋体" charset="-122"/>
              </a:rPr>
              <a:t>配色参考方案：</a:t>
            </a:r>
          </a:p>
          <a:p>
            <a:pPr eaLnBrk="0" hangingPunct="0">
              <a:lnSpc>
                <a:spcPct val="120000"/>
              </a:lnSpc>
              <a:spcBef>
                <a:spcPct val="20000"/>
              </a:spcBef>
              <a:buFont typeface="Arial" charset="0"/>
              <a:buNone/>
              <a:defRPr/>
            </a:pPr>
            <a:r>
              <a:rPr lang="zh-CN" altLang="en-US" sz="1100">
                <a:solidFill>
                  <a:srgbClr val="FFFFFF"/>
                </a:solidFill>
                <a:ea typeface="宋体" charset="-122"/>
              </a:rPr>
              <a:t>建议同一页面内不超过四种颜色，以下是</a:t>
            </a:r>
            <a:r>
              <a:rPr lang="en-US" altLang="zh-CN" sz="1100">
                <a:solidFill>
                  <a:srgbClr val="FFFFFF"/>
                </a:solidFill>
                <a:ea typeface="宋体" charset="-122"/>
              </a:rPr>
              <a:t>13</a:t>
            </a:r>
            <a:r>
              <a:rPr lang="zh-CN" altLang="en-US" sz="1100">
                <a:solidFill>
                  <a:srgbClr val="FFFFFF"/>
                </a:solidFill>
                <a:ea typeface="宋体" charset="-122"/>
              </a:rPr>
              <a:t>组配色方案，同一页面内只选择一组使用。（仅供参考）</a:t>
            </a:r>
          </a:p>
        </p:txBody>
      </p:sp>
      <p:sp>
        <p:nvSpPr>
          <p:cNvPr id="10252" name="Rectangle 84"/>
          <p:cNvSpPr>
            <a:spLocks noChangeArrowheads="1"/>
          </p:cNvSpPr>
          <p:nvPr/>
        </p:nvSpPr>
        <p:spPr bwMode="auto">
          <a:xfrm>
            <a:off x="9251951" y="5954"/>
            <a:ext cx="1120775" cy="690306"/>
          </a:xfrm>
          <a:prstGeom prst="rect">
            <a:avLst/>
          </a:prstGeom>
          <a:noFill/>
          <a:ln w="9525">
            <a:noFill/>
            <a:miter lim="800000"/>
            <a:headEnd/>
            <a:tailEnd/>
          </a:ln>
          <a:effectLst/>
        </p:spPr>
        <p:txBody>
          <a:bodyPr lIns="80124" tIns="40063" rIns="80124" bIns="40063">
            <a:spAutoFit/>
          </a:bodyPr>
          <a:lstStyle/>
          <a:p>
            <a:pPr>
              <a:lnSpc>
                <a:spcPct val="120000"/>
              </a:lnSpc>
              <a:buClr>
                <a:srgbClr val="777777"/>
              </a:buClr>
              <a:buSzPct val="60000"/>
              <a:buFont typeface="Wingdings" pitchFamily="2" charset="2"/>
              <a:buNone/>
              <a:defRPr/>
            </a:pPr>
            <a:r>
              <a:rPr lang="zh-CN" altLang="en-US" sz="1100">
                <a:solidFill>
                  <a:srgbClr val="FFFFFF"/>
                </a:solidFill>
                <a:ea typeface="宋体" charset="-122"/>
              </a:rPr>
              <a:t>客户或者合作伙伴的标志放在右上角</a:t>
            </a:r>
            <a:r>
              <a:rPr lang="en-US" altLang="zh-CN" sz="1100">
                <a:solidFill>
                  <a:srgbClr val="FFFFFF"/>
                </a:solidFill>
                <a:ea typeface="宋体" charset="-122"/>
              </a:rPr>
              <a:t>.</a:t>
            </a:r>
            <a:endParaRPr lang="zh-CN" altLang="en-US" sz="1100">
              <a:solidFill>
                <a:srgbClr val="FFFFFF"/>
              </a:solidFill>
              <a:ea typeface="宋体" charset="-122"/>
            </a:endParaRPr>
          </a:p>
        </p:txBody>
      </p:sp>
      <p:sp>
        <p:nvSpPr>
          <p:cNvPr id="6149" name="Rectangle 5"/>
          <p:cNvSpPr>
            <a:spLocks noChangeArrowheads="1"/>
          </p:cNvSpPr>
          <p:nvPr/>
        </p:nvSpPr>
        <p:spPr bwMode="auto">
          <a:xfrm>
            <a:off x="6361114" y="4867275"/>
            <a:ext cx="2097087" cy="341710"/>
          </a:xfrm>
          <a:prstGeom prst="rect">
            <a:avLst/>
          </a:prstGeom>
          <a:noFill/>
          <a:ln w="9525">
            <a:noFill/>
            <a:miter lim="800000"/>
            <a:headEnd/>
            <a:tailEnd/>
          </a:ln>
        </p:spPr>
        <p:txBody>
          <a:bodyPr lIns="0" tIns="0" rIns="0" bIns="0"/>
          <a:lstStyle/>
          <a:p>
            <a:pPr eaLnBrk="0" hangingPunct="0">
              <a:lnSpc>
                <a:spcPct val="85000"/>
              </a:lnSpc>
              <a:defRPr/>
            </a:pPr>
            <a:r>
              <a:rPr lang="de-DE" altLang="zh-CN" sz="1200">
                <a:solidFill>
                  <a:srgbClr val="000000"/>
                </a:solidFill>
                <a:latin typeface="FrutigerNext LT Bold" pitchFamily="34" charset="0"/>
                <a:ea typeface="ＭＳ Ｐゴシック" pitchFamily="34" charset="-128"/>
              </a:rPr>
              <a:t>Page </a:t>
            </a:r>
            <a:fld id="{52A5D625-72FF-4364-B088-B7F11232586A}" type="slidenum">
              <a:rPr lang="de-DE" altLang="zh-CN" sz="1200">
                <a:solidFill>
                  <a:srgbClr val="000000"/>
                </a:solidFill>
                <a:latin typeface="FrutigerNext LT Bold" pitchFamily="34" charset="0"/>
                <a:ea typeface="ＭＳ Ｐゴシック" pitchFamily="34" charset="-128"/>
              </a:rPr>
              <a:pPr eaLnBrk="0" hangingPunct="0">
                <a:lnSpc>
                  <a:spcPct val="85000"/>
                </a:lnSpc>
                <a:defRPr/>
              </a:pPr>
              <a:t>‹#›</a:t>
            </a:fld>
            <a:endParaRPr lang="en-GB" altLang="zh-CN" sz="1200">
              <a:solidFill>
                <a:srgbClr val="000000"/>
              </a:solidFill>
              <a:latin typeface="FrutigerNext LT Bold" pitchFamily="34" charset="0"/>
              <a:ea typeface="ＭＳ Ｐゴシック" pitchFamily="34" charset="-128"/>
            </a:endParaRPr>
          </a:p>
        </p:txBody>
      </p:sp>
      <p:sp>
        <p:nvSpPr>
          <p:cNvPr id="79" name="Rectangle 21"/>
          <p:cNvSpPr>
            <a:spLocks noChangeArrowheads="1"/>
          </p:cNvSpPr>
          <p:nvPr/>
        </p:nvSpPr>
        <p:spPr bwMode="auto">
          <a:xfrm>
            <a:off x="3633838" y="4847415"/>
            <a:ext cx="2085332" cy="153888"/>
          </a:xfrm>
          <a:prstGeom prst="rect">
            <a:avLst/>
          </a:prstGeom>
          <a:noFill/>
          <a:ln w="9525" algn="ctr">
            <a:noFill/>
            <a:miter lim="800000"/>
            <a:headEnd/>
            <a:tailEnd/>
          </a:ln>
          <a:effectLst/>
        </p:spPr>
        <p:txBody>
          <a:bodyPr wrap="none" lIns="80082" tIns="0" rIns="80082" bIns="0">
            <a:spAutoFit/>
          </a:bodyPr>
          <a:lstStyle>
            <a:defPPr>
              <a:defRPr lang="zh-CN"/>
            </a:defPPr>
            <a:lvl1pPr algn="l" rtl="0" fontAlgn="base">
              <a:spcBef>
                <a:spcPct val="0"/>
              </a:spcBef>
              <a:spcAft>
                <a:spcPct val="0"/>
              </a:spcAft>
              <a:defRPr kern="1200">
                <a:solidFill>
                  <a:schemeClr val="tx1"/>
                </a:solidFill>
                <a:latin typeface="Calibri" pitchFamily="34" charset="0"/>
                <a:ea typeface="宋体" charset="-122"/>
                <a:cs typeface="+mn-cs"/>
              </a:defRPr>
            </a:lvl1pPr>
            <a:lvl2pPr marL="457200" algn="l" rtl="0" fontAlgn="base">
              <a:spcBef>
                <a:spcPct val="0"/>
              </a:spcBef>
              <a:spcAft>
                <a:spcPct val="0"/>
              </a:spcAft>
              <a:defRPr kern="1200">
                <a:solidFill>
                  <a:schemeClr val="tx1"/>
                </a:solidFill>
                <a:latin typeface="Calibri" pitchFamily="34" charset="0"/>
                <a:ea typeface="宋体" charset="-122"/>
                <a:cs typeface="+mn-cs"/>
              </a:defRPr>
            </a:lvl2pPr>
            <a:lvl3pPr marL="914400" algn="l" rtl="0" fontAlgn="base">
              <a:spcBef>
                <a:spcPct val="0"/>
              </a:spcBef>
              <a:spcAft>
                <a:spcPct val="0"/>
              </a:spcAft>
              <a:defRPr kern="1200">
                <a:solidFill>
                  <a:schemeClr val="tx1"/>
                </a:solidFill>
                <a:latin typeface="Calibri" pitchFamily="34" charset="0"/>
                <a:ea typeface="宋体" charset="-122"/>
                <a:cs typeface="+mn-cs"/>
              </a:defRPr>
            </a:lvl3pPr>
            <a:lvl4pPr marL="1371600" algn="l" rtl="0" fontAlgn="base">
              <a:spcBef>
                <a:spcPct val="0"/>
              </a:spcBef>
              <a:spcAft>
                <a:spcPct val="0"/>
              </a:spcAft>
              <a:defRPr kern="1200">
                <a:solidFill>
                  <a:schemeClr val="tx1"/>
                </a:solidFill>
                <a:latin typeface="Calibri" pitchFamily="34" charset="0"/>
                <a:ea typeface="宋体" charset="-122"/>
                <a:cs typeface="+mn-cs"/>
              </a:defRPr>
            </a:lvl4pPr>
            <a:lvl5pPr marL="1828800" algn="l" rtl="0" fontAlgn="base">
              <a:spcBef>
                <a:spcPct val="0"/>
              </a:spcBef>
              <a:spcAft>
                <a:spcPct val="0"/>
              </a:spcAft>
              <a:defRPr kern="1200">
                <a:solidFill>
                  <a:schemeClr val="tx1"/>
                </a:solidFill>
                <a:latin typeface="Calibri" pitchFamily="34" charset="0"/>
                <a:ea typeface="宋体" charset="-122"/>
                <a:cs typeface="+mn-cs"/>
              </a:defRPr>
            </a:lvl5pPr>
            <a:lvl6pPr marL="2286000" algn="l" defTabSz="914400" rtl="0" eaLnBrk="1" latinLnBrk="0" hangingPunct="1">
              <a:defRPr kern="1200">
                <a:solidFill>
                  <a:schemeClr val="tx1"/>
                </a:solidFill>
                <a:latin typeface="Calibri" pitchFamily="34" charset="0"/>
                <a:ea typeface="宋体" charset="-122"/>
                <a:cs typeface="+mn-cs"/>
              </a:defRPr>
            </a:lvl6pPr>
            <a:lvl7pPr marL="2743200" algn="l" defTabSz="914400" rtl="0" eaLnBrk="1" latinLnBrk="0" hangingPunct="1">
              <a:defRPr kern="1200">
                <a:solidFill>
                  <a:schemeClr val="tx1"/>
                </a:solidFill>
                <a:latin typeface="Calibri" pitchFamily="34" charset="0"/>
                <a:ea typeface="宋体" charset="-122"/>
                <a:cs typeface="+mn-cs"/>
              </a:defRPr>
            </a:lvl7pPr>
            <a:lvl8pPr marL="3200400" algn="l" defTabSz="914400" rtl="0" eaLnBrk="1" latinLnBrk="0" hangingPunct="1">
              <a:defRPr kern="1200">
                <a:solidFill>
                  <a:schemeClr val="tx1"/>
                </a:solidFill>
                <a:latin typeface="Calibri" pitchFamily="34" charset="0"/>
                <a:ea typeface="宋体" charset="-122"/>
                <a:cs typeface="+mn-cs"/>
              </a:defRPr>
            </a:lvl8pPr>
            <a:lvl9pPr marL="3657600" algn="l" defTabSz="914400" rtl="0" eaLnBrk="1" latinLnBrk="0" hangingPunct="1">
              <a:defRPr kern="1200">
                <a:solidFill>
                  <a:schemeClr val="tx1"/>
                </a:solidFill>
                <a:latin typeface="Calibri" pitchFamily="34" charset="0"/>
                <a:ea typeface="宋体" charset="-122"/>
                <a:cs typeface="+mn-cs"/>
              </a:defRPr>
            </a:lvl9pPr>
          </a:lstStyle>
          <a:p>
            <a:pPr defTabSz="801688" eaLnBrk="0" hangingPunct="0">
              <a:defRPr/>
            </a:pPr>
            <a:r>
              <a:rPr lang="zh-CN" altLang="en-US" sz="1000" dirty="0" smtClean="0">
                <a:solidFill>
                  <a:srgbClr val="000000"/>
                </a:solidFill>
                <a:latin typeface="Arial"/>
              </a:rPr>
              <a:t>华为保密信息，未经授权禁止扩散</a:t>
            </a:r>
            <a:endParaRPr lang="en-US" altLang="zh-CN" sz="1000" dirty="0">
              <a:solidFill>
                <a:srgbClr val="000000"/>
              </a:solidFill>
              <a:latin typeface="FrutigerNext LT Bold" pitchFamily="34" charset="0"/>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236" r:id="rId1"/>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黑体" pitchFamily="49" charset="-122"/>
          <a:ea typeface="黑体" pitchFamily="49" charset="-122"/>
          <a:cs typeface="+mj-cs"/>
        </a:defRPr>
      </a:lvl1pPr>
      <a:lvl2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2pPr>
      <a:lvl3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3pPr>
      <a:lvl4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4pPr>
      <a:lvl5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a:solidFill>
            <a:schemeClr val="tx1"/>
          </a:solidFill>
          <a:latin typeface="+mn-ea"/>
          <a:ea typeface="+mn-ea"/>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ea"/>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mn-ea"/>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mn-ea"/>
          <a:ea typeface="+mn-ea"/>
          <a:cs typeface="+mn-cs"/>
        </a:defRPr>
      </a:lvl4pPr>
      <a:lvl5pPr marL="2057400" indent="-228600" algn="l" rtl="0" eaLnBrk="0" fontAlgn="base" hangingPunct="0">
        <a:lnSpc>
          <a:spcPct val="140000"/>
        </a:lnSpc>
        <a:spcBef>
          <a:spcPct val="0"/>
        </a:spcBef>
        <a:spcAft>
          <a:spcPct val="0"/>
        </a:spcAft>
        <a:buFont typeface="Arial" charset="0"/>
        <a:buChar char="~"/>
        <a:defRPr sz="1200">
          <a:solidFill>
            <a:schemeClr val="tx1"/>
          </a:solidFill>
          <a:latin typeface="+mn-ea"/>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72.jpeg"/><Relationship Id="rId13" Type="http://schemas.openxmlformats.org/officeDocument/2006/relationships/image" Target="../media/image77.png"/><Relationship Id="rId18" Type="http://schemas.openxmlformats.org/officeDocument/2006/relationships/image" Target="../media/image82.png"/><Relationship Id="rId3" Type="http://schemas.openxmlformats.org/officeDocument/2006/relationships/image" Target="../media/image67.jpeg"/><Relationship Id="rId21" Type="http://schemas.openxmlformats.org/officeDocument/2006/relationships/image" Target="../media/image85.png"/><Relationship Id="rId7" Type="http://schemas.openxmlformats.org/officeDocument/2006/relationships/image" Target="../media/image71.jpeg"/><Relationship Id="rId12" Type="http://schemas.openxmlformats.org/officeDocument/2006/relationships/image" Target="../media/image76.jpeg"/><Relationship Id="rId17" Type="http://schemas.openxmlformats.org/officeDocument/2006/relationships/image" Target="../media/image81.png"/><Relationship Id="rId2" Type="http://schemas.openxmlformats.org/officeDocument/2006/relationships/image" Target="../media/image66.jpeg"/><Relationship Id="rId16" Type="http://schemas.openxmlformats.org/officeDocument/2006/relationships/image" Target="../media/image80.png"/><Relationship Id="rId20" Type="http://schemas.openxmlformats.org/officeDocument/2006/relationships/image" Target="../media/image84.png"/><Relationship Id="rId1" Type="http://schemas.openxmlformats.org/officeDocument/2006/relationships/slideLayout" Target="../slideLayouts/slideLayout97.xml"/><Relationship Id="rId6" Type="http://schemas.openxmlformats.org/officeDocument/2006/relationships/image" Target="../media/image70.jpeg"/><Relationship Id="rId11" Type="http://schemas.openxmlformats.org/officeDocument/2006/relationships/image" Target="../media/image75.png"/><Relationship Id="rId5" Type="http://schemas.openxmlformats.org/officeDocument/2006/relationships/image" Target="../media/image69.png"/><Relationship Id="rId15" Type="http://schemas.openxmlformats.org/officeDocument/2006/relationships/image" Target="../media/image79.png"/><Relationship Id="rId10" Type="http://schemas.openxmlformats.org/officeDocument/2006/relationships/image" Target="../media/image74.jpeg"/><Relationship Id="rId19" Type="http://schemas.openxmlformats.org/officeDocument/2006/relationships/image" Target="../media/image83.jpeg"/><Relationship Id="rId4" Type="http://schemas.openxmlformats.org/officeDocument/2006/relationships/image" Target="../media/image68.png"/><Relationship Id="rId9" Type="http://schemas.openxmlformats.org/officeDocument/2006/relationships/image" Target="../media/image73.png"/><Relationship Id="rId14" Type="http://schemas.openxmlformats.org/officeDocument/2006/relationships/image" Target="../media/image78.png"/><Relationship Id="rId22" Type="http://schemas.openxmlformats.org/officeDocument/2006/relationships/image" Target="../media/image86.jpeg"/></Relationships>
</file>

<file path=ppt/slides/_rels/slide11.xml.rels><?xml version="1.0" encoding="UTF-8" standalone="yes"?>
<Relationships xmlns="http://schemas.openxmlformats.org/package/2006/relationships"><Relationship Id="rId8" Type="http://schemas.openxmlformats.org/officeDocument/2006/relationships/image" Target="../media/image92.jpeg"/><Relationship Id="rId13" Type="http://schemas.openxmlformats.org/officeDocument/2006/relationships/image" Target="../media/image97.png"/><Relationship Id="rId18" Type="http://schemas.openxmlformats.org/officeDocument/2006/relationships/image" Target="../media/image102.png"/><Relationship Id="rId3" Type="http://schemas.openxmlformats.org/officeDocument/2006/relationships/image" Target="../media/image87.png"/><Relationship Id="rId7" Type="http://schemas.openxmlformats.org/officeDocument/2006/relationships/image" Target="../media/image91.jpeg"/><Relationship Id="rId12" Type="http://schemas.openxmlformats.org/officeDocument/2006/relationships/image" Target="../media/image96.jpeg"/><Relationship Id="rId17" Type="http://schemas.openxmlformats.org/officeDocument/2006/relationships/image" Target="../media/image101.png"/><Relationship Id="rId2" Type="http://schemas.openxmlformats.org/officeDocument/2006/relationships/notesSlide" Target="../notesSlides/notesSlide5.xml"/><Relationship Id="rId16" Type="http://schemas.openxmlformats.org/officeDocument/2006/relationships/image" Target="../media/image100.jpeg"/><Relationship Id="rId1" Type="http://schemas.openxmlformats.org/officeDocument/2006/relationships/slideLayout" Target="../slideLayouts/slideLayout93.xml"/><Relationship Id="rId6" Type="http://schemas.openxmlformats.org/officeDocument/2006/relationships/image" Target="../media/image90.jpeg"/><Relationship Id="rId11" Type="http://schemas.openxmlformats.org/officeDocument/2006/relationships/image" Target="../media/image95.jpeg"/><Relationship Id="rId5" Type="http://schemas.openxmlformats.org/officeDocument/2006/relationships/image" Target="../media/image89.png"/><Relationship Id="rId15" Type="http://schemas.openxmlformats.org/officeDocument/2006/relationships/image" Target="../media/image99.png"/><Relationship Id="rId10" Type="http://schemas.openxmlformats.org/officeDocument/2006/relationships/image" Target="../media/image94.jpeg"/><Relationship Id="rId19" Type="http://schemas.openxmlformats.org/officeDocument/2006/relationships/image" Target="../media/image103.png"/><Relationship Id="rId4" Type="http://schemas.openxmlformats.org/officeDocument/2006/relationships/image" Target="../media/image88.png"/><Relationship Id="rId9" Type="http://schemas.openxmlformats.org/officeDocument/2006/relationships/image" Target="../media/image93.jpeg"/><Relationship Id="rId14" Type="http://schemas.openxmlformats.org/officeDocument/2006/relationships/image" Target="../media/image98.jpeg"/></Relationships>
</file>

<file path=ppt/slides/_rels/slide12.xml.rels><?xml version="1.0" encoding="UTF-8" standalone="yes"?>
<Relationships xmlns="http://schemas.openxmlformats.org/package/2006/relationships"><Relationship Id="rId3" Type="http://schemas.openxmlformats.org/officeDocument/2006/relationships/image" Target="../media/image105.gif"/><Relationship Id="rId2" Type="http://schemas.openxmlformats.org/officeDocument/2006/relationships/image" Target="../media/image104.jpeg"/><Relationship Id="rId1" Type="http://schemas.openxmlformats.org/officeDocument/2006/relationships/slideLayout" Target="../slideLayouts/slideLayout93.xml"/><Relationship Id="rId4" Type="http://schemas.openxmlformats.org/officeDocument/2006/relationships/image" Target="../media/image106.gif"/></Relationships>
</file>

<file path=ppt/slides/_rels/slide13.xml.rels><?xml version="1.0" encoding="UTF-8" standalone="yes"?>
<Relationships xmlns="http://schemas.openxmlformats.org/package/2006/relationships"><Relationship Id="rId8" Type="http://schemas.openxmlformats.org/officeDocument/2006/relationships/image" Target="../media/image112.jpeg"/><Relationship Id="rId13" Type="http://schemas.openxmlformats.org/officeDocument/2006/relationships/image" Target="../media/image117.png"/><Relationship Id="rId18" Type="http://schemas.openxmlformats.org/officeDocument/2006/relationships/image" Target="../media/image122.png"/><Relationship Id="rId26" Type="http://schemas.openxmlformats.org/officeDocument/2006/relationships/image" Target="../media/image130.png"/><Relationship Id="rId3" Type="http://schemas.openxmlformats.org/officeDocument/2006/relationships/image" Target="../media/image107.jpeg"/><Relationship Id="rId21" Type="http://schemas.openxmlformats.org/officeDocument/2006/relationships/image" Target="../media/image125.jpeg"/><Relationship Id="rId7" Type="http://schemas.openxmlformats.org/officeDocument/2006/relationships/image" Target="../media/image111.wmf"/><Relationship Id="rId12" Type="http://schemas.openxmlformats.org/officeDocument/2006/relationships/image" Target="../media/image116.png"/><Relationship Id="rId17" Type="http://schemas.openxmlformats.org/officeDocument/2006/relationships/image" Target="../media/image121.jpeg"/><Relationship Id="rId25" Type="http://schemas.openxmlformats.org/officeDocument/2006/relationships/image" Target="../media/image129.png"/><Relationship Id="rId2" Type="http://schemas.openxmlformats.org/officeDocument/2006/relationships/notesSlide" Target="../notesSlides/notesSlide6.xml"/><Relationship Id="rId16" Type="http://schemas.openxmlformats.org/officeDocument/2006/relationships/image" Target="../media/image120.jpeg"/><Relationship Id="rId20" Type="http://schemas.openxmlformats.org/officeDocument/2006/relationships/image" Target="../media/image124.png"/><Relationship Id="rId1" Type="http://schemas.openxmlformats.org/officeDocument/2006/relationships/slideLayout" Target="../slideLayouts/slideLayout90.xml"/><Relationship Id="rId6" Type="http://schemas.openxmlformats.org/officeDocument/2006/relationships/image" Target="../media/image110.jpeg"/><Relationship Id="rId11" Type="http://schemas.openxmlformats.org/officeDocument/2006/relationships/image" Target="../media/image115.png"/><Relationship Id="rId24" Type="http://schemas.openxmlformats.org/officeDocument/2006/relationships/image" Target="../media/image128.jpeg"/><Relationship Id="rId5" Type="http://schemas.openxmlformats.org/officeDocument/2006/relationships/image" Target="../media/image109.png"/><Relationship Id="rId15" Type="http://schemas.openxmlformats.org/officeDocument/2006/relationships/image" Target="../media/image119.jpeg"/><Relationship Id="rId23" Type="http://schemas.openxmlformats.org/officeDocument/2006/relationships/image" Target="../media/image127.emf"/><Relationship Id="rId28" Type="http://schemas.openxmlformats.org/officeDocument/2006/relationships/image" Target="../media/image132.png"/><Relationship Id="rId10" Type="http://schemas.openxmlformats.org/officeDocument/2006/relationships/image" Target="../media/image114.jpeg"/><Relationship Id="rId19" Type="http://schemas.openxmlformats.org/officeDocument/2006/relationships/image" Target="../media/image123.wmf"/><Relationship Id="rId4" Type="http://schemas.openxmlformats.org/officeDocument/2006/relationships/image" Target="../media/image108.png"/><Relationship Id="rId9" Type="http://schemas.openxmlformats.org/officeDocument/2006/relationships/image" Target="../media/image113.png"/><Relationship Id="rId14" Type="http://schemas.openxmlformats.org/officeDocument/2006/relationships/image" Target="../media/image118.wmf"/><Relationship Id="rId22" Type="http://schemas.openxmlformats.org/officeDocument/2006/relationships/image" Target="../media/image126.png"/><Relationship Id="rId27" Type="http://schemas.openxmlformats.org/officeDocument/2006/relationships/image" Target="../media/image131.png"/></Relationships>
</file>

<file path=ppt/slides/_rels/slide14.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4.jpeg"/><Relationship Id="rId7" Type="http://schemas.openxmlformats.org/officeDocument/2006/relationships/image" Target="../media/image138.png"/><Relationship Id="rId2" Type="http://schemas.openxmlformats.org/officeDocument/2006/relationships/image" Target="../media/image133.png"/><Relationship Id="rId1" Type="http://schemas.openxmlformats.org/officeDocument/2006/relationships/slideLayout" Target="../slideLayouts/slideLayout90.xml"/><Relationship Id="rId6" Type="http://schemas.openxmlformats.org/officeDocument/2006/relationships/image" Target="../media/image137.jpeg"/><Relationship Id="rId5" Type="http://schemas.openxmlformats.org/officeDocument/2006/relationships/image" Target="../media/image136.jpeg"/><Relationship Id="rId4" Type="http://schemas.openxmlformats.org/officeDocument/2006/relationships/image" Target="../media/image135.png"/><Relationship Id="rId9" Type="http://schemas.openxmlformats.org/officeDocument/2006/relationships/image" Target="../media/image140.png"/></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image" Target="../media/image145.png"/><Relationship Id="rId18" Type="http://schemas.openxmlformats.org/officeDocument/2006/relationships/image" Target="../media/image150.jpeg"/><Relationship Id="rId26" Type="http://schemas.openxmlformats.org/officeDocument/2006/relationships/image" Target="../media/image158.jpeg"/><Relationship Id="rId3" Type="http://schemas.openxmlformats.org/officeDocument/2006/relationships/tags" Target="../tags/tag3.xml"/><Relationship Id="rId21" Type="http://schemas.openxmlformats.org/officeDocument/2006/relationships/image" Target="../media/image153.jpeg"/><Relationship Id="rId7" Type="http://schemas.openxmlformats.org/officeDocument/2006/relationships/tags" Target="../tags/tag7.xml"/><Relationship Id="rId12" Type="http://schemas.openxmlformats.org/officeDocument/2006/relationships/image" Target="../media/image144.png"/><Relationship Id="rId17" Type="http://schemas.openxmlformats.org/officeDocument/2006/relationships/image" Target="../media/image149.png"/><Relationship Id="rId25" Type="http://schemas.openxmlformats.org/officeDocument/2006/relationships/image" Target="../media/image157.jpeg"/><Relationship Id="rId2" Type="http://schemas.openxmlformats.org/officeDocument/2006/relationships/tags" Target="../tags/tag2.xml"/><Relationship Id="rId16" Type="http://schemas.openxmlformats.org/officeDocument/2006/relationships/image" Target="../media/image148.png"/><Relationship Id="rId20" Type="http://schemas.openxmlformats.org/officeDocument/2006/relationships/image" Target="../media/image152.jpeg"/><Relationship Id="rId29" Type="http://schemas.openxmlformats.org/officeDocument/2006/relationships/image" Target="../media/image161.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43.png"/><Relationship Id="rId24" Type="http://schemas.openxmlformats.org/officeDocument/2006/relationships/image" Target="../media/image156.jpeg"/><Relationship Id="rId32" Type="http://schemas.openxmlformats.org/officeDocument/2006/relationships/image" Target="../media/image164.jpeg"/><Relationship Id="rId5" Type="http://schemas.openxmlformats.org/officeDocument/2006/relationships/tags" Target="../tags/tag5.xml"/><Relationship Id="rId15" Type="http://schemas.openxmlformats.org/officeDocument/2006/relationships/image" Target="../media/image147.png"/><Relationship Id="rId23" Type="http://schemas.openxmlformats.org/officeDocument/2006/relationships/image" Target="../media/image155.jpeg"/><Relationship Id="rId28" Type="http://schemas.openxmlformats.org/officeDocument/2006/relationships/image" Target="../media/image160.jpeg"/><Relationship Id="rId10" Type="http://schemas.openxmlformats.org/officeDocument/2006/relationships/image" Target="../media/image142.png"/><Relationship Id="rId19" Type="http://schemas.openxmlformats.org/officeDocument/2006/relationships/image" Target="../media/image151.jpeg"/><Relationship Id="rId31" Type="http://schemas.openxmlformats.org/officeDocument/2006/relationships/image" Target="../media/image163.png"/><Relationship Id="rId4" Type="http://schemas.openxmlformats.org/officeDocument/2006/relationships/tags" Target="../tags/tag4.xml"/><Relationship Id="rId9" Type="http://schemas.openxmlformats.org/officeDocument/2006/relationships/image" Target="../media/image141.png"/><Relationship Id="rId14" Type="http://schemas.openxmlformats.org/officeDocument/2006/relationships/image" Target="../media/image146.png"/><Relationship Id="rId22" Type="http://schemas.openxmlformats.org/officeDocument/2006/relationships/image" Target="../media/image154.png"/><Relationship Id="rId27" Type="http://schemas.openxmlformats.org/officeDocument/2006/relationships/image" Target="../media/image159.jpeg"/><Relationship Id="rId30" Type="http://schemas.openxmlformats.org/officeDocument/2006/relationships/image" Target="../media/image162.png"/></Relationships>
</file>

<file path=ppt/slides/_rels/slide16.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notesSlide" Target="../notesSlides/notesSlide7.xml"/><Relationship Id="rId1" Type="http://schemas.openxmlformats.org/officeDocument/2006/relationships/slideLayout" Target="../slideLayouts/slideLayout90.xml"/><Relationship Id="rId6" Type="http://schemas.openxmlformats.org/officeDocument/2006/relationships/image" Target="../media/image168.jpeg"/><Relationship Id="rId5" Type="http://schemas.openxmlformats.org/officeDocument/2006/relationships/image" Target="../media/image167.jpeg"/><Relationship Id="rId4" Type="http://schemas.openxmlformats.org/officeDocument/2006/relationships/image" Target="../media/image166.jpeg"/><Relationship Id="rId9" Type="http://schemas.openxmlformats.org/officeDocument/2006/relationships/image" Target="../media/image171.png"/></Relationships>
</file>

<file path=ppt/slides/_rels/slide17.xml.rels><?xml version="1.0" encoding="UTF-8" standalone="yes"?>
<Relationships xmlns="http://schemas.openxmlformats.org/package/2006/relationships"><Relationship Id="rId8" Type="http://schemas.openxmlformats.org/officeDocument/2006/relationships/image" Target="../media/image178.png"/><Relationship Id="rId3" Type="http://schemas.openxmlformats.org/officeDocument/2006/relationships/image" Target="../media/image173.png"/><Relationship Id="rId7" Type="http://schemas.openxmlformats.org/officeDocument/2006/relationships/image" Target="../media/image177.png"/><Relationship Id="rId2" Type="http://schemas.openxmlformats.org/officeDocument/2006/relationships/image" Target="../media/image172.png"/><Relationship Id="rId1" Type="http://schemas.openxmlformats.org/officeDocument/2006/relationships/slideLayout" Target="../slideLayouts/slideLayout95.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74.png"/></Relationships>
</file>

<file path=ppt/slides/_rels/slide18.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8.xml"/><Relationship Id="rId1" Type="http://schemas.openxmlformats.org/officeDocument/2006/relationships/slideLayout" Target="../slideLayouts/slideLayout104.xml"/><Relationship Id="rId6" Type="http://schemas.openxmlformats.org/officeDocument/2006/relationships/image" Target="../media/image182.png"/><Relationship Id="rId5" Type="http://schemas.openxmlformats.org/officeDocument/2006/relationships/image" Target="../media/image181.jpeg"/><Relationship Id="rId4" Type="http://schemas.openxmlformats.org/officeDocument/2006/relationships/image" Target="../media/image180.png"/></Relationships>
</file>

<file path=ppt/slides/_rels/slide19.xml.rels><?xml version="1.0" encoding="UTF-8" standalone="yes"?>
<Relationships xmlns="http://schemas.openxmlformats.org/package/2006/relationships"><Relationship Id="rId8" Type="http://schemas.openxmlformats.org/officeDocument/2006/relationships/image" Target="../media/image188.jpeg"/><Relationship Id="rId13" Type="http://schemas.openxmlformats.org/officeDocument/2006/relationships/image" Target="../media/image192.png"/><Relationship Id="rId3" Type="http://schemas.openxmlformats.org/officeDocument/2006/relationships/image" Target="../media/image183.png"/><Relationship Id="rId7" Type="http://schemas.openxmlformats.org/officeDocument/2006/relationships/image" Target="../media/image187.jpeg"/><Relationship Id="rId12" Type="http://schemas.openxmlformats.org/officeDocument/2006/relationships/image" Target="../media/image191.png"/><Relationship Id="rId2" Type="http://schemas.openxmlformats.org/officeDocument/2006/relationships/notesSlide" Target="../notesSlides/notesSlide9.xml"/><Relationship Id="rId1" Type="http://schemas.openxmlformats.org/officeDocument/2006/relationships/slideLayout" Target="../slideLayouts/slideLayout90.xml"/><Relationship Id="rId6" Type="http://schemas.openxmlformats.org/officeDocument/2006/relationships/image" Target="../media/image186.png"/><Relationship Id="rId11" Type="http://schemas.openxmlformats.org/officeDocument/2006/relationships/image" Target="../media/image147.png"/><Relationship Id="rId5" Type="http://schemas.openxmlformats.org/officeDocument/2006/relationships/image" Target="../media/image185.jpeg"/><Relationship Id="rId10" Type="http://schemas.openxmlformats.org/officeDocument/2006/relationships/image" Target="../media/image190.png"/><Relationship Id="rId4" Type="http://schemas.openxmlformats.org/officeDocument/2006/relationships/image" Target="../media/image184.jpeg"/><Relationship Id="rId9" Type="http://schemas.openxmlformats.org/officeDocument/2006/relationships/image" Target="../media/image189.jpeg"/><Relationship Id="rId14" Type="http://schemas.openxmlformats.org/officeDocument/2006/relationships/image" Target="../media/image19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20.xml.rels><?xml version="1.0" encoding="UTF-8" standalone="yes"?>
<Relationships xmlns="http://schemas.openxmlformats.org/package/2006/relationships"><Relationship Id="rId8" Type="http://schemas.openxmlformats.org/officeDocument/2006/relationships/image" Target="../media/image200.jpeg"/><Relationship Id="rId3" Type="http://schemas.openxmlformats.org/officeDocument/2006/relationships/image" Target="../media/image195.jpeg"/><Relationship Id="rId7" Type="http://schemas.openxmlformats.org/officeDocument/2006/relationships/image" Target="../media/image199.jpeg"/><Relationship Id="rId2" Type="http://schemas.openxmlformats.org/officeDocument/2006/relationships/image" Target="../media/image194.jpeg"/><Relationship Id="rId1" Type="http://schemas.openxmlformats.org/officeDocument/2006/relationships/slideLayout" Target="../slideLayouts/slideLayout98.xml"/><Relationship Id="rId6" Type="http://schemas.openxmlformats.org/officeDocument/2006/relationships/image" Target="../media/image198.jpeg"/><Relationship Id="rId5" Type="http://schemas.openxmlformats.org/officeDocument/2006/relationships/image" Target="../media/image197.jpeg"/><Relationship Id="rId4" Type="http://schemas.openxmlformats.org/officeDocument/2006/relationships/image" Target="../media/image19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22.xml.rels><?xml version="1.0" encoding="UTF-8" standalone="yes"?>
<Relationships xmlns="http://schemas.openxmlformats.org/package/2006/relationships"><Relationship Id="rId8" Type="http://schemas.openxmlformats.org/officeDocument/2006/relationships/image" Target="../media/image206.jpeg"/><Relationship Id="rId3" Type="http://schemas.openxmlformats.org/officeDocument/2006/relationships/image" Target="../media/image201.jpeg"/><Relationship Id="rId7" Type="http://schemas.openxmlformats.org/officeDocument/2006/relationships/image" Target="../media/image205.jpeg"/><Relationship Id="rId2" Type="http://schemas.openxmlformats.org/officeDocument/2006/relationships/notesSlide" Target="../notesSlides/notesSlide10.xml"/><Relationship Id="rId1" Type="http://schemas.openxmlformats.org/officeDocument/2006/relationships/slideLayout" Target="../slideLayouts/slideLayout93.xml"/><Relationship Id="rId6" Type="http://schemas.openxmlformats.org/officeDocument/2006/relationships/image" Target="../media/image204.jpeg"/><Relationship Id="rId5" Type="http://schemas.openxmlformats.org/officeDocument/2006/relationships/image" Target="../media/image203.jpeg"/><Relationship Id="rId4" Type="http://schemas.openxmlformats.org/officeDocument/2006/relationships/image" Target="../media/image202.jpeg"/><Relationship Id="rId9" Type="http://schemas.openxmlformats.org/officeDocument/2006/relationships/image" Target="../media/image207.jpeg"/></Relationships>
</file>

<file path=ppt/slides/_rels/slide23.xml.rels><?xml version="1.0" encoding="UTF-8" standalone="yes"?>
<Relationships xmlns="http://schemas.openxmlformats.org/package/2006/relationships"><Relationship Id="rId3" Type="http://schemas.openxmlformats.org/officeDocument/2006/relationships/image" Target="../media/image209.jpeg"/><Relationship Id="rId7" Type="http://schemas.openxmlformats.org/officeDocument/2006/relationships/image" Target="../media/image213.png"/><Relationship Id="rId2" Type="http://schemas.openxmlformats.org/officeDocument/2006/relationships/image" Target="../media/image208.jpeg"/><Relationship Id="rId1" Type="http://schemas.openxmlformats.org/officeDocument/2006/relationships/slideLayout" Target="../slideLayouts/slideLayout93.xml"/><Relationship Id="rId6" Type="http://schemas.openxmlformats.org/officeDocument/2006/relationships/image" Target="../media/image212.jpeg"/><Relationship Id="rId5" Type="http://schemas.openxmlformats.org/officeDocument/2006/relationships/image" Target="../media/image211.png"/><Relationship Id="rId4" Type="http://schemas.openxmlformats.org/officeDocument/2006/relationships/image" Target="../media/image210.png"/></Relationships>
</file>

<file path=ppt/slides/_rels/slide24.xml.rels><?xml version="1.0" encoding="UTF-8" standalone="yes"?>
<Relationships xmlns="http://schemas.openxmlformats.org/package/2006/relationships"><Relationship Id="rId8" Type="http://schemas.openxmlformats.org/officeDocument/2006/relationships/image" Target="../media/image220.png"/><Relationship Id="rId13" Type="http://schemas.openxmlformats.org/officeDocument/2006/relationships/image" Target="../media/image225.png"/><Relationship Id="rId18" Type="http://schemas.openxmlformats.org/officeDocument/2006/relationships/image" Target="../media/image230.png"/><Relationship Id="rId26" Type="http://schemas.openxmlformats.org/officeDocument/2006/relationships/image" Target="../media/image238.png"/><Relationship Id="rId3" Type="http://schemas.openxmlformats.org/officeDocument/2006/relationships/image" Target="../media/image215.png"/><Relationship Id="rId21" Type="http://schemas.openxmlformats.org/officeDocument/2006/relationships/image" Target="../media/image233.png"/><Relationship Id="rId7" Type="http://schemas.openxmlformats.org/officeDocument/2006/relationships/image" Target="../media/image219.png"/><Relationship Id="rId12" Type="http://schemas.openxmlformats.org/officeDocument/2006/relationships/image" Target="../media/image224.png"/><Relationship Id="rId17" Type="http://schemas.openxmlformats.org/officeDocument/2006/relationships/image" Target="../media/image229.png"/><Relationship Id="rId25" Type="http://schemas.openxmlformats.org/officeDocument/2006/relationships/image" Target="../media/image237.png"/><Relationship Id="rId2" Type="http://schemas.openxmlformats.org/officeDocument/2006/relationships/image" Target="../media/image214.png"/><Relationship Id="rId16" Type="http://schemas.openxmlformats.org/officeDocument/2006/relationships/image" Target="../media/image228.png"/><Relationship Id="rId20" Type="http://schemas.openxmlformats.org/officeDocument/2006/relationships/image" Target="../media/image232.png"/><Relationship Id="rId1" Type="http://schemas.openxmlformats.org/officeDocument/2006/relationships/slideLayout" Target="../slideLayouts/slideLayout91.xml"/><Relationship Id="rId6" Type="http://schemas.openxmlformats.org/officeDocument/2006/relationships/image" Target="../media/image218.png"/><Relationship Id="rId11" Type="http://schemas.openxmlformats.org/officeDocument/2006/relationships/image" Target="../media/image223.png"/><Relationship Id="rId24" Type="http://schemas.openxmlformats.org/officeDocument/2006/relationships/image" Target="../media/image236.png"/><Relationship Id="rId5" Type="http://schemas.openxmlformats.org/officeDocument/2006/relationships/image" Target="../media/image217.png"/><Relationship Id="rId15" Type="http://schemas.openxmlformats.org/officeDocument/2006/relationships/image" Target="../media/image227.png"/><Relationship Id="rId23" Type="http://schemas.openxmlformats.org/officeDocument/2006/relationships/image" Target="../media/image235.png"/><Relationship Id="rId10" Type="http://schemas.openxmlformats.org/officeDocument/2006/relationships/image" Target="../media/image222.png"/><Relationship Id="rId19" Type="http://schemas.openxmlformats.org/officeDocument/2006/relationships/image" Target="../media/image231.png"/><Relationship Id="rId4" Type="http://schemas.openxmlformats.org/officeDocument/2006/relationships/image" Target="../media/image216.png"/><Relationship Id="rId9" Type="http://schemas.openxmlformats.org/officeDocument/2006/relationships/image" Target="../media/image221.jpeg"/><Relationship Id="rId14" Type="http://schemas.openxmlformats.org/officeDocument/2006/relationships/image" Target="../media/image226.png"/><Relationship Id="rId22" Type="http://schemas.openxmlformats.org/officeDocument/2006/relationships/image" Target="../media/image234.png"/></Relationships>
</file>

<file path=ppt/slides/_rels/slide25.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39.png"/><Relationship Id="rId7" Type="http://schemas.openxmlformats.org/officeDocument/2006/relationships/image" Target="../media/image243.png"/><Relationship Id="rId2" Type="http://schemas.openxmlformats.org/officeDocument/2006/relationships/notesSlide" Target="../notesSlides/notesSlide11.xml"/><Relationship Id="rId1" Type="http://schemas.openxmlformats.org/officeDocument/2006/relationships/slideLayout" Target="../slideLayouts/slideLayout91.xml"/><Relationship Id="rId6" Type="http://schemas.openxmlformats.org/officeDocument/2006/relationships/image" Target="../media/image242.png"/><Relationship Id="rId11" Type="http://schemas.openxmlformats.org/officeDocument/2006/relationships/image" Target="../media/image247.png"/><Relationship Id="rId5" Type="http://schemas.openxmlformats.org/officeDocument/2006/relationships/image" Target="../media/image241.png"/><Relationship Id="rId10" Type="http://schemas.openxmlformats.org/officeDocument/2006/relationships/image" Target="../media/image246.png"/><Relationship Id="rId4" Type="http://schemas.openxmlformats.org/officeDocument/2006/relationships/image" Target="../media/image240.png"/><Relationship Id="rId9" Type="http://schemas.openxmlformats.org/officeDocument/2006/relationships/image" Target="../media/image245.png"/></Relationships>
</file>

<file path=ppt/slides/_rels/slide26.xml.rels><?xml version="1.0" encoding="UTF-8" standalone="yes"?>
<Relationships xmlns="http://schemas.openxmlformats.org/package/2006/relationships"><Relationship Id="rId8" Type="http://schemas.openxmlformats.org/officeDocument/2006/relationships/image" Target="../media/image253.png"/><Relationship Id="rId13" Type="http://schemas.openxmlformats.org/officeDocument/2006/relationships/image" Target="../media/image258.png"/><Relationship Id="rId3" Type="http://schemas.openxmlformats.org/officeDocument/2006/relationships/image" Target="../media/image248.png"/><Relationship Id="rId7" Type="http://schemas.openxmlformats.org/officeDocument/2006/relationships/image" Target="../media/image252.png"/><Relationship Id="rId12" Type="http://schemas.openxmlformats.org/officeDocument/2006/relationships/image" Target="../media/image257.png"/><Relationship Id="rId2" Type="http://schemas.openxmlformats.org/officeDocument/2006/relationships/notesSlide" Target="../notesSlides/notesSlide12.xml"/><Relationship Id="rId1" Type="http://schemas.openxmlformats.org/officeDocument/2006/relationships/slideLayout" Target="../slideLayouts/slideLayout90.xml"/><Relationship Id="rId6" Type="http://schemas.openxmlformats.org/officeDocument/2006/relationships/image" Target="../media/image251.png"/><Relationship Id="rId11" Type="http://schemas.openxmlformats.org/officeDocument/2006/relationships/image" Target="../media/image256.png"/><Relationship Id="rId5" Type="http://schemas.openxmlformats.org/officeDocument/2006/relationships/image" Target="../media/image250.png"/><Relationship Id="rId10" Type="http://schemas.openxmlformats.org/officeDocument/2006/relationships/image" Target="../media/image255.png"/><Relationship Id="rId4" Type="http://schemas.openxmlformats.org/officeDocument/2006/relationships/image" Target="../media/image249.png"/><Relationship Id="rId9" Type="http://schemas.openxmlformats.org/officeDocument/2006/relationships/image" Target="../media/image254.png"/></Relationships>
</file>

<file path=ppt/slides/_rels/slide27.xml.rels><?xml version="1.0" encoding="UTF-8" standalone="yes"?>
<Relationships xmlns="http://schemas.openxmlformats.org/package/2006/relationships"><Relationship Id="rId26" Type="http://schemas.openxmlformats.org/officeDocument/2006/relationships/image" Target="../media/image278.png"/><Relationship Id="rId21" Type="http://schemas.openxmlformats.org/officeDocument/2006/relationships/image" Target="../media/image273.png"/><Relationship Id="rId42" Type="http://schemas.openxmlformats.org/officeDocument/2006/relationships/image" Target="../media/image294.jpeg"/><Relationship Id="rId47" Type="http://schemas.openxmlformats.org/officeDocument/2006/relationships/image" Target="../media/image299.png"/><Relationship Id="rId63" Type="http://schemas.openxmlformats.org/officeDocument/2006/relationships/image" Target="../media/image315.png"/><Relationship Id="rId68" Type="http://schemas.openxmlformats.org/officeDocument/2006/relationships/image" Target="../media/image320.png"/><Relationship Id="rId84" Type="http://schemas.openxmlformats.org/officeDocument/2006/relationships/image" Target="../media/image336.jpeg"/><Relationship Id="rId89" Type="http://schemas.openxmlformats.org/officeDocument/2006/relationships/image" Target="../media/image341.jpeg"/><Relationship Id="rId112" Type="http://schemas.openxmlformats.org/officeDocument/2006/relationships/image" Target="../media/image364.png"/><Relationship Id="rId16" Type="http://schemas.openxmlformats.org/officeDocument/2006/relationships/image" Target="../media/image268.jpeg"/><Relationship Id="rId107" Type="http://schemas.openxmlformats.org/officeDocument/2006/relationships/image" Target="../media/image359.png"/><Relationship Id="rId11" Type="http://schemas.openxmlformats.org/officeDocument/2006/relationships/image" Target="../media/image263.jpeg"/><Relationship Id="rId24" Type="http://schemas.openxmlformats.org/officeDocument/2006/relationships/image" Target="../media/image276.png"/><Relationship Id="rId32" Type="http://schemas.openxmlformats.org/officeDocument/2006/relationships/image" Target="../media/image284.png"/><Relationship Id="rId37" Type="http://schemas.openxmlformats.org/officeDocument/2006/relationships/image" Target="../media/image289.png"/><Relationship Id="rId40" Type="http://schemas.openxmlformats.org/officeDocument/2006/relationships/image" Target="../media/image292.jpeg"/><Relationship Id="rId45" Type="http://schemas.openxmlformats.org/officeDocument/2006/relationships/image" Target="../media/image297.jpeg"/><Relationship Id="rId53" Type="http://schemas.openxmlformats.org/officeDocument/2006/relationships/image" Target="../media/image305.tiff"/><Relationship Id="rId58" Type="http://schemas.openxmlformats.org/officeDocument/2006/relationships/image" Target="../media/image310.jpeg"/><Relationship Id="rId66" Type="http://schemas.openxmlformats.org/officeDocument/2006/relationships/image" Target="../media/image318.png"/><Relationship Id="rId74" Type="http://schemas.openxmlformats.org/officeDocument/2006/relationships/image" Target="../media/image326.jpeg"/><Relationship Id="rId79" Type="http://schemas.openxmlformats.org/officeDocument/2006/relationships/image" Target="../media/image331.png"/><Relationship Id="rId87" Type="http://schemas.openxmlformats.org/officeDocument/2006/relationships/image" Target="../media/image339.jpeg"/><Relationship Id="rId102" Type="http://schemas.openxmlformats.org/officeDocument/2006/relationships/image" Target="../media/image354.jpeg"/><Relationship Id="rId110" Type="http://schemas.openxmlformats.org/officeDocument/2006/relationships/image" Target="../media/image362.png"/><Relationship Id="rId115" Type="http://schemas.openxmlformats.org/officeDocument/2006/relationships/image" Target="../media/image367.png"/><Relationship Id="rId5" Type="http://schemas.openxmlformats.org/officeDocument/2006/relationships/tags" Target="../tags/tag13.xml"/><Relationship Id="rId61" Type="http://schemas.openxmlformats.org/officeDocument/2006/relationships/image" Target="../media/image313.jpeg"/><Relationship Id="rId82" Type="http://schemas.openxmlformats.org/officeDocument/2006/relationships/image" Target="../media/image334.png"/><Relationship Id="rId90" Type="http://schemas.openxmlformats.org/officeDocument/2006/relationships/image" Target="../media/image342.jpeg"/><Relationship Id="rId95" Type="http://schemas.openxmlformats.org/officeDocument/2006/relationships/image" Target="../media/image347.jpeg"/><Relationship Id="rId19" Type="http://schemas.openxmlformats.org/officeDocument/2006/relationships/image" Target="../media/image271.jpeg"/><Relationship Id="rId14" Type="http://schemas.openxmlformats.org/officeDocument/2006/relationships/image" Target="../media/image266.png"/><Relationship Id="rId22" Type="http://schemas.openxmlformats.org/officeDocument/2006/relationships/image" Target="../media/image274.png"/><Relationship Id="rId27" Type="http://schemas.openxmlformats.org/officeDocument/2006/relationships/image" Target="../media/image279.png"/><Relationship Id="rId30" Type="http://schemas.openxmlformats.org/officeDocument/2006/relationships/image" Target="../media/image282.png"/><Relationship Id="rId35" Type="http://schemas.openxmlformats.org/officeDocument/2006/relationships/image" Target="../media/image287.png"/><Relationship Id="rId43" Type="http://schemas.openxmlformats.org/officeDocument/2006/relationships/image" Target="../media/image295.jpeg"/><Relationship Id="rId48" Type="http://schemas.openxmlformats.org/officeDocument/2006/relationships/image" Target="../media/image300.png"/><Relationship Id="rId56" Type="http://schemas.openxmlformats.org/officeDocument/2006/relationships/image" Target="../media/image308.png"/><Relationship Id="rId64" Type="http://schemas.openxmlformats.org/officeDocument/2006/relationships/image" Target="../media/image316.png"/><Relationship Id="rId69" Type="http://schemas.openxmlformats.org/officeDocument/2006/relationships/image" Target="../media/image321.jpeg"/><Relationship Id="rId77" Type="http://schemas.openxmlformats.org/officeDocument/2006/relationships/image" Target="../media/image329.jpeg"/><Relationship Id="rId100" Type="http://schemas.openxmlformats.org/officeDocument/2006/relationships/image" Target="../media/image352.jpeg"/><Relationship Id="rId105" Type="http://schemas.openxmlformats.org/officeDocument/2006/relationships/image" Target="../media/image357.jpeg"/><Relationship Id="rId113" Type="http://schemas.openxmlformats.org/officeDocument/2006/relationships/image" Target="../media/image365.png"/><Relationship Id="rId8" Type="http://schemas.openxmlformats.org/officeDocument/2006/relationships/image" Target="../media/image260.jpeg"/><Relationship Id="rId51" Type="http://schemas.openxmlformats.org/officeDocument/2006/relationships/image" Target="../media/image303.png"/><Relationship Id="rId72" Type="http://schemas.openxmlformats.org/officeDocument/2006/relationships/image" Target="../media/image324.jpeg"/><Relationship Id="rId80" Type="http://schemas.openxmlformats.org/officeDocument/2006/relationships/image" Target="../media/image332.png"/><Relationship Id="rId85" Type="http://schemas.openxmlformats.org/officeDocument/2006/relationships/image" Target="../media/image337.jpeg"/><Relationship Id="rId93" Type="http://schemas.openxmlformats.org/officeDocument/2006/relationships/image" Target="../media/image345.jpeg"/><Relationship Id="rId98" Type="http://schemas.openxmlformats.org/officeDocument/2006/relationships/image" Target="../media/image350.jpeg"/><Relationship Id="rId3" Type="http://schemas.openxmlformats.org/officeDocument/2006/relationships/tags" Target="../tags/tag11.xml"/><Relationship Id="rId12" Type="http://schemas.openxmlformats.org/officeDocument/2006/relationships/image" Target="../media/image264.png"/><Relationship Id="rId17" Type="http://schemas.openxmlformats.org/officeDocument/2006/relationships/image" Target="../media/image269.png"/><Relationship Id="rId25" Type="http://schemas.openxmlformats.org/officeDocument/2006/relationships/image" Target="../media/image277.jpeg"/><Relationship Id="rId33" Type="http://schemas.openxmlformats.org/officeDocument/2006/relationships/image" Target="../media/image285.jpeg"/><Relationship Id="rId38" Type="http://schemas.openxmlformats.org/officeDocument/2006/relationships/image" Target="../media/image290.jpeg"/><Relationship Id="rId46" Type="http://schemas.openxmlformats.org/officeDocument/2006/relationships/image" Target="../media/image298.jpeg"/><Relationship Id="rId59" Type="http://schemas.openxmlformats.org/officeDocument/2006/relationships/image" Target="../media/image311.jpeg"/><Relationship Id="rId67" Type="http://schemas.openxmlformats.org/officeDocument/2006/relationships/image" Target="../media/image319.png"/><Relationship Id="rId103" Type="http://schemas.openxmlformats.org/officeDocument/2006/relationships/image" Target="../media/image355.jpeg"/><Relationship Id="rId108" Type="http://schemas.openxmlformats.org/officeDocument/2006/relationships/image" Target="../media/image360.jpeg"/><Relationship Id="rId20" Type="http://schemas.openxmlformats.org/officeDocument/2006/relationships/image" Target="../media/image272.jpeg"/><Relationship Id="rId41" Type="http://schemas.openxmlformats.org/officeDocument/2006/relationships/image" Target="../media/image293.jpeg"/><Relationship Id="rId54" Type="http://schemas.openxmlformats.org/officeDocument/2006/relationships/image" Target="../media/image306.png"/><Relationship Id="rId62" Type="http://schemas.openxmlformats.org/officeDocument/2006/relationships/image" Target="../media/image314.jpeg"/><Relationship Id="rId70" Type="http://schemas.openxmlformats.org/officeDocument/2006/relationships/image" Target="../media/image322.jpeg"/><Relationship Id="rId75" Type="http://schemas.openxmlformats.org/officeDocument/2006/relationships/image" Target="../media/image327.jpeg"/><Relationship Id="rId83" Type="http://schemas.openxmlformats.org/officeDocument/2006/relationships/image" Target="../media/image335.jpeg"/><Relationship Id="rId88" Type="http://schemas.openxmlformats.org/officeDocument/2006/relationships/image" Target="../media/image340.jpeg"/><Relationship Id="rId91" Type="http://schemas.openxmlformats.org/officeDocument/2006/relationships/image" Target="../media/image343.jpeg"/><Relationship Id="rId96" Type="http://schemas.openxmlformats.org/officeDocument/2006/relationships/image" Target="../media/image348.jpeg"/><Relationship Id="rId111" Type="http://schemas.openxmlformats.org/officeDocument/2006/relationships/image" Target="../media/image363.jpeg"/><Relationship Id="rId1" Type="http://schemas.openxmlformats.org/officeDocument/2006/relationships/tags" Target="../tags/tag9.xml"/><Relationship Id="rId6" Type="http://schemas.openxmlformats.org/officeDocument/2006/relationships/slideLayout" Target="../slideLayouts/slideLayout90.xml"/><Relationship Id="rId15" Type="http://schemas.openxmlformats.org/officeDocument/2006/relationships/image" Target="../media/image267.jpeg"/><Relationship Id="rId23" Type="http://schemas.openxmlformats.org/officeDocument/2006/relationships/image" Target="../media/image275.png"/><Relationship Id="rId28" Type="http://schemas.openxmlformats.org/officeDocument/2006/relationships/image" Target="../media/image280.png"/><Relationship Id="rId36" Type="http://schemas.openxmlformats.org/officeDocument/2006/relationships/image" Target="../media/image288.png"/><Relationship Id="rId49" Type="http://schemas.openxmlformats.org/officeDocument/2006/relationships/image" Target="../media/image301.png"/><Relationship Id="rId57" Type="http://schemas.openxmlformats.org/officeDocument/2006/relationships/image" Target="../media/image309.jpeg"/><Relationship Id="rId106" Type="http://schemas.openxmlformats.org/officeDocument/2006/relationships/image" Target="../media/image358.jpeg"/><Relationship Id="rId114" Type="http://schemas.openxmlformats.org/officeDocument/2006/relationships/image" Target="../media/image366.png"/><Relationship Id="rId10" Type="http://schemas.openxmlformats.org/officeDocument/2006/relationships/image" Target="../media/image262.png"/><Relationship Id="rId31" Type="http://schemas.openxmlformats.org/officeDocument/2006/relationships/image" Target="../media/image283.jpeg"/><Relationship Id="rId44" Type="http://schemas.openxmlformats.org/officeDocument/2006/relationships/image" Target="../media/image296.jpeg"/><Relationship Id="rId52" Type="http://schemas.openxmlformats.org/officeDocument/2006/relationships/image" Target="../media/image304.tiff"/><Relationship Id="rId60" Type="http://schemas.openxmlformats.org/officeDocument/2006/relationships/image" Target="../media/image312.jpeg"/><Relationship Id="rId65" Type="http://schemas.openxmlformats.org/officeDocument/2006/relationships/image" Target="../media/image317.png"/><Relationship Id="rId73" Type="http://schemas.openxmlformats.org/officeDocument/2006/relationships/image" Target="../media/image325.jpeg"/><Relationship Id="rId78" Type="http://schemas.openxmlformats.org/officeDocument/2006/relationships/image" Target="../media/image330.png"/><Relationship Id="rId81" Type="http://schemas.openxmlformats.org/officeDocument/2006/relationships/image" Target="../media/image333.png"/><Relationship Id="rId86" Type="http://schemas.openxmlformats.org/officeDocument/2006/relationships/image" Target="../media/image338.jpeg"/><Relationship Id="rId94" Type="http://schemas.openxmlformats.org/officeDocument/2006/relationships/image" Target="../media/image346.jpeg"/><Relationship Id="rId99" Type="http://schemas.openxmlformats.org/officeDocument/2006/relationships/image" Target="../media/image351.jpeg"/><Relationship Id="rId101" Type="http://schemas.openxmlformats.org/officeDocument/2006/relationships/image" Target="../media/image353.jpeg"/><Relationship Id="rId4" Type="http://schemas.openxmlformats.org/officeDocument/2006/relationships/tags" Target="../tags/tag12.xml"/><Relationship Id="rId9" Type="http://schemas.openxmlformats.org/officeDocument/2006/relationships/image" Target="../media/image261.jpeg"/><Relationship Id="rId13" Type="http://schemas.openxmlformats.org/officeDocument/2006/relationships/image" Target="../media/image265.jpeg"/><Relationship Id="rId18" Type="http://schemas.openxmlformats.org/officeDocument/2006/relationships/image" Target="../media/image270.jpeg"/><Relationship Id="rId39" Type="http://schemas.openxmlformats.org/officeDocument/2006/relationships/image" Target="../media/image291.jpeg"/><Relationship Id="rId109" Type="http://schemas.openxmlformats.org/officeDocument/2006/relationships/image" Target="../media/image361.jpeg"/><Relationship Id="rId34" Type="http://schemas.openxmlformats.org/officeDocument/2006/relationships/image" Target="../media/image286.jpeg"/><Relationship Id="rId50" Type="http://schemas.openxmlformats.org/officeDocument/2006/relationships/image" Target="../media/image302.png"/><Relationship Id="rId55" Type="http://schemas.openxmlformats.org/officeDocument/2006/relationships/image" Target="../media/image307.png"/><Relationship Id="rId76" Type="http://schemas.openxmlformats.org/officeDocument/2006/relationships/image" Target="../media/image328.jpeg"/><Relationship Id="rId97" Type="http://schemas.openxmlformats.org/officeDocument/2006/relationships/image" Target="../media/image349.jpeg"/><Relationship Id="rId104" Type="http://schemas.openxmlformats.org/officeDocument/2006/relationships/image" Target="../media/image356.jpeg"/><Relationship Id="rId7" Type="http://schemas.openxmlformats.org/officeDocument/2006/relationships/image" Target="../media/image259.jpeg"/><Relationship Id="rId71" Type="http://schemas.openxmlformats.org/officeDocument/2006/relationships/image" Target="../media/image323.jpeg"/><Relationship Id="rId92" Type="http://schemas.openxmlformats.org/officeDocument/2006/relationships/image" Target="../media/image344.jpeg"/><Relationship Id="rId2" Type="http://schemas.openxmlformats.org/officeDocument/2006/relationships/tags" Target="../tags/tag10.xml"/><Relationship Id="rId29" Type="http://schemas.openxmlformats.org/officeDocument/2006/relationships/image" Target="../media/image281.png"/></Relationships>
</file>

<file path=ppt/slides/_rels/slide28.xml.rels><?xml version="1.0" encoding="UTF-8" standalone="yes"?>
<Relationships xmlns="http://schemas.openxmlformats.org/package/2006/relationships"><Relationship Id="rId3" Type="http://schemas.openxmlformats.org/officeDocument/2006/relationships/image" Target="../media/image368.jpeg"/><Relationship Id="rId2" Type="http://schemas.openxmlformats.org/officeDocument/2006/relationships/notesSlide" Target="../notesSlides/notesSlide13.xml"/><Relationship Id="rId1" Type="http://schemas.openxmlformats.org/officeDocument/2006/relationships/slideLayout" Target="../slideLayouts/slideLayout93.xml"/><Relationship Id="rId6" Type="http://schemas.openxmlformats.org/officeDocument/2006/relationships/image" Target="../media/image371.jpeg"/><Relationship Id="rId5" Type="http://schemas.openxmlformats.org/officeDocument/2006/relationships/image" Target="../media/image370.jpeg"/><Relationship Id="rId4" Type="http://schemas.openxmlformats.org/officeDocument/2006/relationships/image" Target="../media/image369.png"/></Relationships>
</file>

<file path=ppt/slides/_rels/slide29.xml.rels><?xml version="1.0" encoding="UTF-8" standalone="yes"?>
<Relationships xmlns="http://schemas.openxmlformats.org/package/2006/relationships"><Relationship Id="rId3" Type="http://schemas.openxmlformats.org/officeDocument/2006/relationships/image" Target="../media/image372.png"/><Relationship Id="rId2" Type="http://schemas.openxmlformats.org/officeDocument/2006/relationships/notesSlide" Target="../notesSlides/notesSlide14.xml"/><Relationship Id="rId1" Type="http://schemas.openxmlformats.org/officeDocument/2006/relationships/slideLayout" Target="../slideLayouts/slideLayout90.xml"/><Relationship Id="rId4" Type="http://schemas.openxmlformats.org/officeDocument/2006/relationships/image" Target="../media/image373.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emf"/><Relationship Id="rId26" Type="http://schemas.openxmlformats.org/officeDocument/2006/relationships/image" Target="../media/image43.jpeg"/><Relationship Id="rId3" Type="http://schemas.openxmlformats.org/officeDocument/2006/relationships/notesSlide" Target="../notesSlides/notesSlide2.xml"/><Relationship Id="rId21" Type="http://schemas.openxmlformats.org/officeDocument/2006/relationships/image" Target="../media/image38.jpe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5" Type="http://schemas.openxmlformats.org/officeDocument/2006/relationships/image" Target="../media/image42.jpeg"/><Relationship Id="rId2" Type="http://schemas.openxmlformats.org/officeDocument/2006/relationships/slideLayout" Target="../slideLayouts/slideLayout98.xml"/><Relationship Id="rId16" Type="http://schemas.openxmlformats.org/officeDocument/2006/relationships/image" Target="../media/image33.png"/><Relationship Id="rId20" Type="http://schemas.openxmlformats.org/officeDocument/2006/relationships/image" Target="../media/image37.jpeg"/><Relationship Id="rId1" Type="http://schemas.openxmlformats.org/officeDocument/2006/relationships/vmlDrawing" Target="../drawings/vmlDrawing1.vml"/><Relationship Id="rId6" Type="http://schemas.openxmlformats.org/officeDocument/2006/relationships/image" Target="../media/image23.wmf"/><Relationship Id="rId11" Type="http://schemas.openxmlformats.org/officeDocument/2006/relationships/image" Target="../media/image28.png"/><Relationship Id="rId24" Type="http://schemas.openxmlformats.org/officeDocument/2006/relationships/image" Target="../media/image41.jpeg"/><Relationship Id="rId5" Type="http://schemas.openxmlformats.org/officeDocument/2006/relationships/image" Target="../media/image22.jpeg"/><Relationship Id="rId15" Type="http://schemas.openxmlformats.org/officeDocument/2006/relationships/image" Target="../media/image32.png"/><Relationship Id="rId23" Type="http://schemas.openxmlformats.org/officeDocument/2006/relationships/image" Target="../media/image40.jpe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oleObject" Target="../embeddings/oleObject1.bin"/><Relationship Id="rId9" Type="http://schemas.openxmlformats.org/officeDocument/2006/relationships/image" Target="../media/image26.wmf"/><Relationship Id="rId14" Type="http://schemas.openxmlformats.org/officeDocument/2006/relationships/image" Target="../media/image31.png"/><Relationship Id="rId22" Type="http://schemas.openxmlformats.org/officeDocument/2006/relationships/image" Target="../media/image39.jpeg"/></Relationships>
</file>

<file path=ppt/slides/_rels/slide30.xml.rels><?xml version="1.0" encoding="UTF-8" standalone="yes"?>
<Relationships xmlns="http://schemas.openxmlformats.org/package/2006/relationships"><Relationship Id="rId8" Type="http://schemas.openxmlformats.org/officeDocument/2006/relationships/image" Target="../media/image379.jpeg"/><Relationship Id="rId3" Type="http://schemas.openxmlformats.org/officeDocument/2006/relationships/image" Target="../media/image374.png"/><Relationship Id="rId7" Type="http://schemas.openxmlformats.org/officeDocument/2006/relationships/image" Target="../media/image378.png"/><Relationship Id="rId2" Type="http://schemas.openxmlformats.org/officeDocument/2006/relationships/notesSlide" Target="../notesSlides/notesSlide15.xml"/><Relationship Id="rId1" Type="http://schemas.openxmlformats.org/officeDocument/2006/relationships/slideLayout" Target="../slideLayouts/slideLayout90.xml"/><Relationship Id="rId6" Type="http://schemas.openxmlformats.org/officeDocument/2006/relationships/image" Target="../media/image377.jpeg"/><Relationship Id="rId5" Type="http://schemas.openxmlformats.org/officeDocument/2006/relationships/image" Target="../media/image376.jpeg"/><Relationship Id="rId4" Type="http://schemas.openxmlformats.org/officeDocument/2006/relationships/image" Target="../media/image375.jpeg"/></Relationships>
</file>

<file path=ppt/slides/_rels/slide31.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notesSlide" Target="../notesSlides/notesSlide16.xml"/><Relationship Id="rId1" Type="http://schemas.openxmlformats.org/officeDocument/2006/relationships/slideLayout" Target="../slideLayouts/slideLayout100.xml"/></Relationships>
</file>

<file path=ppt/slides/_rels/slide32.xml.rels><?xml version="1.0" encoding="UTF-8" standalone="yes"?>
<Relationships xmlns="http://schemas.openxmlformats.org/package/2006/relationships"><Relationship Id="rId2" Type="http://schemas.openxmlformats.org/officeDocument/2006/relationships/hyperlink" Target="http://www.spec.org/virt_sc2010/results/specvirt_sc2010_perf.html" TargetMode="External"/><Relationship Id="rId1" Type="http://schemas.openxmlformats.org/officeDocument/2006/relationships/slideLayout" Target="../slideLayouts/slideLayout92.xml"/></Relationships>
</file>

<file path=ppt/slides/_rels/slide33.xml.rels><?xml version="1.0" encoding="UTF-8" standalone="yes"?>
<Relationships xmlns="http://schemas.openxmlformats.org/package/2006/relationships"><Relationship Id="rId8" Type="http://schemas.openxmlformats.org/officeDocument/2006/relationships/image" Target="../media/image386.png"/><Relationship Id="rId13" Type="http://schemas.openxmlformats.org/officeDocument/2006/relationships/oleObject" Target="../embeddings/oleObject6.bin"/><Relationship Id="rId18" Type="http://schemas.openxmlformats.org/officeDocument/2006/relationships/oleObject" Target="../embeddings/oleObject9.bin"/><Relationship Id="rId26" Type="http://schemas.openxmlformats.org/officeDocument/2006/relationships/oleObject" Target="../embeddings/oleObject16.bin"/><Relationship Id="rId3" Type="http://schemas.openxmlformats.org/officeDocument/2006/relationships/notesSlide" Target="../notesSlides/notesSlide17.xml"/><Relationship Id="rId21" Type="http://schemas.openxmlformats.org/officeDocument/2006/relationships/image" Target="../media/image389.jpeg"/><Relationship Id="rId7" Type="http://schemas.openxmlformats.org/officeDocument/2006/relationships/image" Target="../media/image385.png"/><Relationship Id="rId12" Type="http://schemas.openxmlformats.org/officeDocument/2006/relationships/oleObject" Target="../embeddings/oleObject5.bin"/><Relationship Id="rId17" Type="http://schemas.openxmlformats.org/officeDocument/2006/relationships/oleObject" Target="../embeddings/oleObject8.bin"/><Relationship Id="rId25" Type="http://schemas.openxmlformats.org/officeDocument/2006/relationships/oleObject" Target="../embeddings/oleObject15.bin"/><Relationship Id="rId2" Type="http://schemas.openxmlformats.org/officeDocument/2006/relationships/slideLayout" Target="../slideLayouts/slideLayout103.xml"/><Relationship Id="rId16" Type="http://schemas.openxmlformats.org/officeDocument/2006/relationships/oleObject" Target="../embeddings/oleObject7.bin"/><Relationship Id="rId20" Type="http://schemas.openxmlformats.org/officeDocument/2006/relationships/oleObject" Target="../embeddings/oleObject11.bin"/><Relationship Id="rId29" Type="http://schemas.openxmlformats.org/officeDocument/2006/relationships/image" Target="../media/image392.png"/><Relationship Id="rId1" Type="http://schemas.openxmlformats.org/officeDocument/2006/relationships/vmlDrawing" Target="../drawings/vmlDrawing2.vml"/><Relationship Id="rId6" Type="http://schemas.openxmlformats.org/officeDocument/2006/relationships/image" Target="../media/image384.png"/><Relationship Id="rId11" Type="http://schemas.openxmlformats.org/officeDocument/2006/relationships/oleObject" Target="../embeddings/oleObject4.bin"/><Relationship Id="rId24" Type="http://schemas.openxmlformats.org/officeDocument/2006/relationships/oleObject" Target="../embeddings/oleObject14.bin"/><Relationship Id="rId5" Type="http://schemas.openxmlformats.org/officeDocument/2006/relationships/image" Target="../media/image383.jpeg"/><Relationship Id="rId15" Type="http://schemas.openxmlformats.org/officeDocument/2006/relationships/image" Target="../media/image388.jpeg"/><Relationship Id="rId23" Type="http://schemas.openxmlformats.org/officeDocument/2006/relationships/oleObject" Target="../embeddings/oleObject13.bin"/><Relationship Id="rId28" Type="http://schemas.openxmlformats.org/officeDocument/2006/relationships/image" Target="../media/image391.png"/><Relationship Id="rId10" Type="http://schemas.openxmlformats.org/officeDocument/2006/relationships/oleObject" Target="../embeddings/oleObject3.bin"/><Relationship Id="rId19" Type="http://schemas.openxmlformats.org/officeDocument/2006/relationships/oleObject" Target="../embeddings/oleObject10.bin"/><Relationship Id="rId31" Type="http://schemas.openxmlformats.org/officeDocument/2006/relationships/image" Target="../media/image394.png"/><Relationship Id="rId4" Type="http://schemas.openxmlformats.org/officeDocument/2006/relationships/image" Target="../media/image382.png"/><Relationship Id="rId9" Type="http://schemas.openxmlformats.org/officeDocument/2006/relationships/oleObject" Target="../embeddings/oleObject2.bin"/><Relationship Id="rId14" Type="http://schemas.openxmlformats.org/officeDocument/2006/relationships/image" Target="../media/image387.png"/><Relationship Id="rId22" Type="http://schemas.openxmlformats.org/officeDocument/2006/relationships/oleObject" Target="../embeddings/oleObject12.bin"/><Relationship Id="rId27" Type="http://schemas.openxmlformats.org/officeDocument/2006/relationships/image" Target="../media/image390.png"/><Relationship Id="rId30" Type="http://schemas.openxmlformats.org/officeDocument/2006/relationships/image" Target="../media/image393.png"/></Relationships>
</file>

<file path=ppt/slides/_rels/slide34.xml.rels><?xml version="1.0" encoding="UTF-8" standalone="yes"?>
<Relationships xmlns="http://schemas.openxmlformats.org/package/2006/relationships"><Relationship Id="rId8" Type="http://schemas.openxmlformats.org/officeDocument/2006/relationships/image" Target="../media/image400.png"/><Relationship Id="rId3" Type="http://schemas.openxmlformats.org/officeDocument/2006/relationships/image" Target="../media/image395.png"/><Relationship Id="rId7" Type="http://schemas.openxmlformats.org/officeDocument/2006/relationships/image" Target="../media/image399.png"/><Relationship Id="rId2" Type="http://schemas.openxmlformats.org/officeDocument/2006/relationships/notesSlide" Target="../notesSlides/notesSlide18.xml"/><Relationship Id="rId1" Type="http://schemas.openxmlformats.org/officeDocument/2006/relationships/slideLayout" Target="../slideLayouts/slideLayout101.xml"/><Relationship Id="rId6" Type="http://schemas.openxmlformats.org/officeDocument/2006/relationships/image" Target="../media/image398.png"/><Relationship Id="rId5" Type="http://schemas.openxmlformats.org/officeDocument/2006/relationships/image" Target="../media/image397.png"/><Relationship Id="rId4" Type="http://schemas.openxmlformats.org/officeDocument/2006/relationships/image" Target="../media/image396.png"/><Relationship Id="rId9" Type="http://schemas.openxmlformats.org/officeDocument/2006/relationships/image" Target="../media/image401.png"/></Relationships>
</file>

<file path=ppt/slides/_rels/slide35.xml.rels><?xml version="1.0" encoding="UTF-8" standalone="yes"?>
<Relationships xmlns="http://schemas.openxmlformats.org/package/2006/relationships"><Relationship Id="rId3" Type="http://schemas.openxmlformats.org/officeDocument/2006/relationships/image" Target="../media/image403.png"/><Relationship Id="rId7" Type="http://schemas.openxmlformats.org/officeDocument/2006/relationships/image" Target="../media/image407.jpeg"/><Relationship Id="rId2" Type="http://schemas.openxmlformats.org/officeDocument/2006/relationships/image" Target="../media/image402.png"/><Relationship Id="rId1" Type="http://schemas.openxmlformats.org/officeDocument/2006/relationships/slideLayout" Target="../slideLayouts/slideLayout90.xml"/><Relationship Id="rId6" Type="http://schemas.openxmlformats.org/officeDocument/2006/relationships/image" Target="../media/image406.png"/><Relationship Id="rId5" Type="http://schemas.openxmlformats.org/officeDocument/2006/relationships/image" Target="../media/image405.png"/><Relationship Id="rId4" Type="http://schemas.openxmlformats.org/officeDocument/2006/relationships/image" Target="../media/image404.png"/></Relationships>
</file>

<file path=ppt/slides/_rels/slide36.xml.rels><?xml version="1.0" encoding="UTF-8" standalone="yes"?>
<Relationships xmlns="http://schemas.openxmlformats.org/package/2006/relationships"><Relationship Id="rId8" Type="http://schemas.openxmlformats.org/officeDocument/2006/relationships/image" Target="../media/image413.jpeg"/><Relationship Id="rId13" Type="http://schemas.openxmlformats.org/officeDocument/2006/relationships/image" Target="../media/image418.png"/><Relationship Id="rId18" Type="http://schemas.openxmlformats.org/officeDocument/2006/relationships/image" Target="../media/image423.png"/><Relationship Id="rId3" Type="http://schemas.openxmlformats.org/officeDocument/2006/relationships/image" Target="../media/image408.jpeg"/><Relationship Id="rId21" Type="http://schemas.openxmlformats.org/officeDocument/2006/relationships/image" Target="../media/image426.png"/><Relationship Id="rId7" Type="http://schemas.openxmlformats.org/officeDocument/2006/relationships/image" Target="../media/image412.jpeg"/><Relationship Id="rId12" Type="http://schemas.openxmlformats.org/officeDocument/2006/relationships/image" Target="../media/image417.jpeg"/><Relationship Id="rId17" Type="http://schemas.openxmlformats.org/officeDocument/2006/relationships/image" Target="../media/image422.jpeg"/><Relationship Id="rId2" Type="http://schemas.openxmlformats.org/officeDocument/2006/relationships/notesSlide" Target="../notesSlides/notesSlide19.xml"/><Relationship Id="rId16" Type="http://schemas.openxmlformats.org/officeDocument/2006/relationships/image" Target="../media/image421.png"/><Relationship Id="rId20" Type="http://schemas.openxmlformats.org/officeDocument/2006/relationships/image" Target="../media/image425.png"/><Relationship Id="rId1" Type="http://schemas.openxmlformats.org/officeDocument/2006/relationships/slideLayout" Target="../slideLayouts/slideLayout102.xml"/><Relationship Id="rId6" Type="http://schemas.openxmlformats.org/officeDocument/2006/relationships/image" Target="../media/image411.png"/><Relationship Id="rId11" Type="http://schemas.openxmlformats.org/officeDocument/2006/relationships/image" Target="../media/image416.png"/><Relationship Id="rId5" Type="http://schemas.openxmlformats.org/officeDocument/2006/relationships/image" Target="../media/image410.jpeg"/><Relationship Id="rId15" Type="http://schemas.openxmlformats.org/officeDocument/2006/relationships/image" Target="../media/image420.png"/><Relationship Id="rId10" Type="http://schemas.openxmlformats.org/officeDocument/2006/relationships/image" Target="../media/image415.png"/><Relationship Id="rId19" Type="http://schemas.openxmlformats.org/officeDocument/2006/relationships/image" Target="../media/image424.png"/><Relationship Id="rId4" Type="http://schemas.openxmlformats.org/officeDocument/2006/relationships/image" Target="../media/image409.jpeg"/><Relationship Id="rId9" Type="http://schemas.openxmlformats.org/officeDocument/2006/relationships/image" Target="../media/image414.png"/><Relationship Id="rId14" Type="http://schemas.openxmlformats.org/officeDocument/2006/relationships/image" Target="../media/image419.png"/></Relationships>
</file>

<file path=ppt/slides/_rels/slide37.xml.rels><?xml version="1.0" encoding="UTF-8" standalone="yes"?>
<Relationships xmlns="http://schemas.openxmlformats.org/package/2006/relationships"><Relationship Id="rId8" Type="http://schemas.openxmlformats.org/officeDocument/2006/relationships/image" Target="../media/image432.png"/><Relationship Id="rId13" Type="http://schemas.openxmlformats.org/officeDocument/2006/relationships/image" Target="../media/image437.png"/><Relationship Id="rId18" Type="http://schemas.openxmlformats.org/officeDocument/2006/relationships/image" Target="../media/image442.png"/><Relationship Id="rId26" Type="http://schemas.openxmlformats.org/officeDocument/2006/relationships/image" Target="../media/image450.jpeg"/><Relationship Id="rId3" Type="http://schemas.openxmlformats.org/officeDocument/2006/relationships/image" Target="../media/image427.png"/><Relationship Id="rId21" Type="http://schemas.openxmlformats.org/officeDocument/2006/relationships/image" Target="../media/image445.jpeg"/><Relationship Id="rId7" Type="http://schemas.openxmlformats.org/officeDocument/2006/relationships/image" Target="../media/image431.png"/><Relationship Id="rId12" Type="http://schemas.openxmlformats.org/officeDocument/2006/relationships/image" Target="../media/image436.png"/><Relationship Id="rId17" Type="http://schemas.openxmlformats.org/officeDocument/2006/relationships/image" Target="../media/image441.jpeg"/><Relationship Id="rId25" Type="http://schemas.openxmlformats.org/officeDocument/2006/relationships/image" Target="../media/image449.png"/><Relationship Id="rId2" Type="http://schemas.openxmlformats.org/officeDocument/2006/relationships/notesSlide" Target="../notesSlides/notesSlide20.xml"/><Relationship Id="rId16" Type="http://schemas.openxmlformats.org/officeDocument/2006/relationships/image" Target="../media/image440.jpeg"/><Relationship Id="rId20" Type="http://schemas.openxmlformats.org/officeDocument/2006/relationships/image" Target="../media/image444.png"/><Relationship Id="rId29" Type="http://schemas.openxmlformats.org/officeDocument/2006/relationships/image" Target="../media/image453.png"/><Relationship Id="rId1" Type="http://schemas.openxmlformats.org/officeDocument/2006/relationships/slideLayout" Target="../slideLayouts/slideLayout89.xml"/><Relationship Id="rId6" Type="http://schemas.openxmlformats.org/officeDocument/2006/relationships/image" Target="../media/image430.jpeg"/><Relationship Id="rId11" Type="http://schemas.openxmlformats.org/officeDocument/2006/relationships/image" Target="../media/image435.png"/><Relationship Id="rId24" Type="http://schemas.openxmlformats.org/officeDocument/2006/relationships/image" Target="../media/image448.png"/><Relationship Id="rId5" Type="http://schemas.openxmlformats.org/officeDocument/2006/relationships/image" Target="../media/image429.png"/><Relationship Id="rId15" Type="http://schemas.openxmlformats.org/officeDocument/2006/relationships/image" Target="../media/image439.png"/><Relationship Id="rId23" Type="http://schemas.openxmlformats.org/officeDocument/2006/relationships/image" Target="../media/image447.png"/><Relationship Id="rId28" Type="http://schemas.openxmlformats.org/officeDocument/2006/relationships/image" Target="../media/image452.png"/><Relationship Id="rId10" Type="http://schemas.openxmlformats.org/officeDocument/2006/relationships/image" Target="../media/image434.png"/><Relationship Id="rId19" Type="http://schemas.openxmlformats.org/officeDocument/2006/relationships/image" Target="../media/image443.png"/><Relationship Id="rId4" Type="http://schemas.openxmlformats.org/officeDocument/2006/relationships/image" Target="../media/image428.jpeg"/><Relationship Id="rId9" Type="http://schemas.openxmlformats.org/officeDocument/2006/relationships/image" Target="../media/image433.png"/><Relationship Id="rId14" Type="http://schemas.openxmlformats.org/officeDocument/2006/relationships/image" Target="../media/image438.png"/><Relationship Id="rId22" Type="http://schemas.openxmlformats.org/officeDocument/2006/relationships/image" Target="../media/image446.jpeg"/><Relationship Id="rId27" Type="http://schemas.openxmlformats.org/officeDocument/2006/relationships/image" Target="../media/image451.jpeg"/><Relationship Id="rId30" Type="http://schemas.openxmlformats.org/officeDocument/2006/relationships/image" Target="../media/image454.emf"/></Relationships>
</file>

<file path=ppt/slides/_rels/slide38.xml.rels><?xml version="1.0" encoding="UTF-8" standalone="yes"?>
<Relationships xmlns="http://schemas.openxmlformats.org/package/2006/relationships"><Relationship Id="rId8" Type="http://schemas.openxmlformats.org/officeDocument/2006/relationships/image" Target="../media/image460.png"/><Relationship Id="rId13" Type="http://schemas.openxmlformats.org/officeDocument/2006/relationships/image" Target="../media/image465.png"/><Relationship Id="rId18" Type="http://schemas.openxmlformats.org/officeDocument/2006/relationships/image" Target="../media/image470.png"/><Relationship Id="rId3" Type="http://schemas.openxmlformats.org/officeDocument/2006/relationships/image" Target="../media/image455.png"/><Relationship Id="rId21" Type="http://schemas.openxmlformats.org/officeDocument/2006/relationships/image" Target="../media/image473.jpeg"/><Relationship Id="rId7" Type="http://schemas.openxmlformats.org/officeDocument/2006/relationships/image" Target="../media/image459.png"/><Relationship Id="rId12" Type="http://schemas.openxmlformats.org/officeDocument/2006/relationships/image" Target="../media/image464.png"/><Relationship Id="rId17" Type="http://schemas.openxmlformats.org/officeDocument/2006/relationships/image" Target="../media/image469.jpeg"/><Relationship Id="rId2" Type="http://schemas.openxmlformats.org/officeDocument/2006/relationships/notesSlide" Target="../notesSlides/notesSlide21.xml"/><Relationship Id="rId16" Type="http://schemas.openxmlformats.org/officeDocument/2006/relationships/image" Target="../media/image468.png"/><Relationship Id="rId20" Type="http://schemas.openxmlformats.org/officeDocument/2006/relationships/image" Target="../media/image472.jpeg"/><Relationship Id="rId1" Type="http://schemas.openxmlformats.org/officeDocument/2006/relationships/slideLayout" Target="../slideLayouts/slideLayout90.xml"/><Relationship Id="rId6" Type="http://schemas.openxmlformats.org/officeDocument/2006/relationships/image" Target="../media/image458.png"/><Relationship Id="rId11" Type="http://schemas.openxmlformats.org/officeDocument/2006/relationships/image" Target="../media/image463.png"/><Relationship Id="rId24" Type="http://schemas.openxmlformats.org/officeDocument/2006/relationships/image" Target="../media/image476.jpeg"/><Relationship Id="rId5" Type="http://schemas.openxmlformats.org/officeDocument/2006/relationships/image" Target="../media/image457.png"/><Relationship Id="rId15" Type="http://schemas.openxmlformats.org/officeDocument/2006/relationships/image" Target="../media/image467.png"/><Relationship Id="rId23" Type="http://schemas.openxmlformats.org/officeDocument/2006/relationships/image" Target="../media/image475.jpeg"/><Relationship Id="rId10" Type="http://schemas.openxmlformats.org/officeDocument/2006/relationships/image" Target="../media/image462.png"/><Relationship Id="rId19" Type="http://schemas.openxmlformats.org/officeDocument/2006/relationships/image" Target="../media/image471.png"/><Relationship Id="rId4" Type="http://schemas.openxmlformats.org/officeDocument/2006/relationships/image" Target="../media/image456.png"/><Relationship Id="rId9" Type="http://schemas.openxmlformats.org/officeDocument/2006/relationships/image" Target="../media/image461.png"/><Relationship Id="rId14" Type="http://schemas.openxmlformats.org/officeDocument/2006/relationships/image" Target="../media/image466.png"/><Relationship Id="rId22" Type="http://schemas.openxmlformats.org/officeDocument/2006/relationships/image" Target="../media/image474.jpeg"/></Relationships>
</file>

<file path=ppt/slides/_rels/slide39.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477.png"/><Relationship Id="rId4" Type="http://schemas.openxmlformats.org/officeDocument/2006/relationships/slideLayout" Target="../slideLayouts/slideLayout90.xml"/></Relationships>
</file>

<file path=ppt/slides/_rels/slide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9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40.xml.rels><?xml version="1.0" encoding="UTF-8" standalone="yes"?>
<Relationships xmlns="http://schemas.openxmlformats.org/package/2006/relationships"><Relationship Id="rId2" Type="http://schemas.openxmlformats.org/officeDocument/2006/relationships/image" Target="../media/image478.png"/><Relationship Id="rId1" Type="http://schemas.openxmlformats.org/officeDocument/2006/relationships/slideLayout" Target="../slideLayouts/slideLayout91.xml"/></Relationships>
</file>

<file path=ppt/slides/_rels/slide41.xml.rels><?xml version="1.0" encoding="UTF-8" standalone="yes"?>
<Relationships xmlns="http://schemas.openxmlformats.org/package/2006/relationships"><Relationship Id="rId8" Type="http://schemas.openxmlformats.org/officeDocument/2006/relationships/hyperlink" Target="http://en.wikipedia.org/wiki/File:Telef%C3%B3nica_-_Gran_V%C3%ADa_28_-_Madrid.jpg" TargetMode="External"/><Relationship Id="rId13" Type="http://schemas.openxmlformats.org/officeDocument/2006/relationships/image" Target="../media/image484.png"/><Relationship Id="rId18" Type="http://schemas.openxmlformats.org/officeDocument/2006/relationships/image" Target="../media/image489.png"/><Relationship Id="rId26" Type="http://schemas.openxmlformats.org/officeDocument/2006/relationships/image" Target="../media/image497.png"/><Relationship Id="rId3" Type="http://schemas.openxmlformats.org/officeDocument/2006/relationships/tags" Target="../tags/tag19.xml"/><Relationship Id="rId21" Type="http://schemas.openxmlformats.org/officeDocument/2006/relationships/image" Target="../media/image492.png"/><Relationship Id="rId7" Type="http://schemas.openxmlformats.org/officeDocument/2006/relationships/image" Target="../media/image479.jpeg"/><Relationship Id="rId12" Type="http://schemas.openxmlformats.org/officeDocument/2006/relationships/image" Target="../media/image483.png"/><Relationship Id="rId17" Type="http://schemas.openxmlformats.org/officeDocument/2006/relationships/image" Target="../media/image488.png"/><Relationship Id="rId25" Type="http://schemas.openxmlformats.org/officeDocument/2006/relationships/image" Target="../media/image496.jpeg"/><Relationship Id="rId33" Type="http://schemas.openxmlformats.org/officeDocument/2006/relationships/image" Target="../media/image504.png"/><Relationship Id="rId2" Type="http://schemas.openxmlformats.org/officeDocument/2006/relationships/tags" Target="../tags/tag18.xml"/><Relationship Id="rId16" Type="http://schemas.openxmlformats.org/officeDocument/2006/relationships/image" Target="../media/image487.png"/><Relationship Id="rId20" Type="http://schemas.openxmlformats.org/officeDocument/2006/relationships/image" Target="../media/image491.png"/><Relationship Id="rId29" Type="http://schemas.openxmlformats.org/officeDocument/2006/relationships/image" Target="../media/image500.jpeg"/><Relationship Id="rId1" Type="http://schemas.openxmlformats.org/officeDocument/2006/relationships/tags" Target="../tags/tag17.xml"/><Relationship Id="rId6" Type="http://schemas.openxmlformats.org/officeDocument/2006/relationships/hyperlink" Target="http://www.imgworld.com/Home.aspx" TargetMode="External"/><Relationship Id="rId11" Type="http://schemas.openxmlformats.org/officeDocument/2006/relationships/image" Target="../media/image482.png"/><Relationship Id="rId24" Type="http://schemas.openxmlformats.org/officeDocument/2006/relationships/image" Target="../media/image495.png"/><Relationship Id="rId32" Type="http://schemas.openxmlformats.org/officeDocument/2006/relationships/image" Target="../media/image503.png"/><Relationship Id="rId5" Type="http://schemas.openxmlformats.org/officeDocument/2006/relationships/notesSlide" Target="../notesSlides/notesSlide22.xml"/><Relationship Id="rId15" Type="http://schemas.openxmlformats.org/officeDocument/2006/relationships/image" Target="../media/image486.png"/><Relationship Id="rId23" Type="http://schemas.openxmlformats.org/officeDocument/2006/relationships/image" Target="../media/image494.png"/><Relationship Id="rId28" Type="http://schemas.openxmlformats.org/officeDocument/2006/relationships/image" Target="../media/image499.jpeg"/><Relationship Id="rId10" Type="http://schemas.openxmlformats.org/officeDocument/2006/relationships/image" Target="../media/image481.jpeg"/><Relationship Id="rId19" Type="http://schemas.openxmlformats.org/officeDocument/2006/relationships/image" Target="../media/image490.jpeg"/><Relationship Id="rId31" Type="http://schemas.openxmlformats.org/officeDocument/2006/relationships/image" Target="../media/image502.jpeg"/><Relationship Id="rId4" Type="http://schemas.openxmlformats.org/officeDocument/2006/relationships/slideLayout" Target="../slideLayouts/slideLayout93.xml"/><Relationship Id="rId9" Type="http://schemas.openxmlformats.org/officeDocument/2006/relationships/image" Target="../media/image480.jpeg"/><Relationship Id="rId14" Type="http://schemas.openxmlformats.org/officeDocument/2006/relationships/image" Target="../media/image485.png"/><Relationship Id="rId22" Type="http://schemas.openxmlformats.org/officeDocument/2006/relationships/image" Target="../media/image493.png"/><Relationship Id="rId27" Type="http://schemas.openxmlformats.org/officeDocument/2006/relationships/image" Target="../media/image498.png"/><Relationship Id="rId30" Type="http://schemas.openxmlformats.org/officeDocument/2006/relationships/image" Target="../media/image501.png"/></Relationships>
</file>

<file path=ppt/slides/_rels/slide42.xml.rels><?xml version="1.0" encoding="UTF-8" standalone="yes"?>
<Relationships xmlns="http://schemas.openxmlformats.org/package/2006/relationships"><Relationship Id="rId8" Type="http://schemas.openxmlformats.org/officeDocument/2006/relationships/image" Target="../media/image505.jpeg"/><Relationship Id="rId3" Type="http://schemas.openxmlformats.org/officeDocument/2006/relationships/tags" Target="../tags/tag22.xml"/><Relationship Id="rId7" Type="http://schemas.openxmlformats.org/officeDocument/2006/relationships/image" Target="../media/image479.jpe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hyperlink" Target="http://www.imgworld.com/Home.aspx" TargetMode="External"/><Relationship Id="rId5" Type="http://schemas.openxmlformats.org/officeDocument/2006/relationships/notesSlide" Target="../notesSlides/notesSlide23.xml"/><Relationship Id="rId4" Type="http://schemas.openxmlformats.org/officeDocument/2006/relationships/slideLayout" Target="../slideLayouts/slideLayout93.xml"/></Relationships>
</file>

<file path=ppt/slides/_rels/slide43.xml.rels><?xml version="1.0" encoding="UTF-8" standalone="yes"?>
<Relationships xmlns="http://schemas.openxmlformats.org/package/2006/relationships"><Relationship Id="rId3" Type="http://schemas.openxmlformats.org/officeDocument/2006/relationships/image" Target="../media/image506.jpe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91.xml"/></Relationships>
</file>

<file path=ppt/slides/_rels/slide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90.xml"/></Relationships>
</file>

<file path=ppt/slides/_rels/slide8.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image" Target="../media/image51.jpeg"/><Relationship Id="rId1" Type="http://schemas.openxmlformats.org/officeDocument/2006/relationships/slideLayout" Target="../slideLayouts/slideLayout99.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9.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12" Type="http://schemas.openxmlformats.org/officeDocument/2006/relationships/image" Target="../media/image65.png"/><Relationship Id="rId2" Type="http://schemas.openxmlformats.org/officeDocument/2006/relationships/notesSlide" Target="../notesSlides/notesSlide4.xml"/><Relationship Id="rId1" Type="http://schemas.openxmlformats.org/officeDocument/2006/relationships/slideLayout" Target="../slideLayouts/slideLayout99.xml"/><Relationship Id="rId6" Type="http://schemas.openxmlformats.org/officeDocument/2006/relationships/image" Target="../media/image60.jpeg"/><Relationship Id="rId11" Type="http://schemas.openxmlformats.org/officeDocument/2006/relationships/hyperlink" Target="http://www.iconarchive.com/show/sleek-xp-basic-icons-by-deleket/Lamp-icon.html" TargetMode="External"/><Relationship Id="rId5" Type="http://schemas.openxmlformats.org/officeDocument/2006/relationships/image" Target="../media/image59.jpe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1"/>
          <p:cNvSpPr txBox="1">
            <a:spLocks/>
          </p:cNvSpPr>
          <p:nvPr/>
        </p:nvSpPr>
        <p:spPr bwMode="auto">
          <a:xfrm>
            <a:off x="1781175" y="2066924"/>
            <a:ext cx="5810250" cy="742951"/>
          </a:xfrm>
          <a:prstGeom prst="rect">
            <a:avLst/>
          </a:prstGeom>
          <a:noFill/>
          <a:ln w="9525">
            <a:noFill/>
            <a:miter lim="800000"/>
            <a:headEnd/>
            <a:tailEn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77925" tIns="38963" rIns="77925" bIns="38963" numCol="1" anchor="ctr" anchorCtr="0" compatLnSpc="1">
            <a:prstTxWarp prst="textPlain">
              <a:avLst/>
            </a:prstTxWarp>
            <a:noAutofit/>
          </a:bodyPr>
          <a:lstStyle/>
          <a:p>
            <a:pPr marL="292219" indent="-292219" eaLnBrk="0" hangingPunct="0">
              <a:lnSpc>
                <a:spcPct val="140000"/>
              </a:lnSpc>
              <a:buClr>
                <a:srgbClr val="777777"/>
              </a:buClr>
              <a:buSzPct val="60000"/>
              <a:defRPr/>
            </a:pPr>
            <a:endParaRPr lang="en-US" sz="3200" kern="0" dirty="0">
              <a:ln w="18415" cmpd="sng">
                <a:solidFill>
                  <a:srgbClr val="FFFFFF"/>
                </a:solidFill>
                <a:prstDash val="solid"/>
              </a:ln>
              <a:solidFill>
                <a:srgbClr val="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1" name="标题 1"/>
          <p:cNvSpPr txBox="1">
            <a:spLocks/>
          </p:cNvSpPr>
          <p:nvPr/>
        </p:nvSpPr>
        <p:spPr bwMode="auto">
          <a:xfrm>
            <a:off x="933451" y="1419226"/>
            <a:ext cx="3724274" cy="333374"/>
          </a:xfrm>
          <a:prstGeom prst="rect">
            <a:avLst/>
          </a:prstGeom>
          <a:noFill/>
          <a:ln w="9525">
            <a:noFill/>
            <a:miter lim="800000"/>
            <a:headEnd/>
            <a:tailEnd/>
          </a:ln>
          <a:effectLst>
            <a:outerShdw blurRad="63500" sx="102000" sy="102000" algn="ctr"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77925" tIns="38963" rIns="77925" bIns="38963" numCol="1" anchor="ctr" anchorCtr="0" compatLnSpc="1">
            <a:prstTxWarp prst="textPlain">
              <a:avLst/>
            </a:prstTxWarp>
            <a:noAutofit/>
          </a:bodyPr>
          <a:lstStyle/>
          <a:p>
            <a:pPr marL="292219" indent="-292219" algn="r" eaLnBrk="0" hangingPunct="0">
              <a:lnSpc>
                <a:spcPct val="140000"/>
              </a:lnSpc>
              <a:buClr>
                <a:srgbClr val="777777"/>
              </a:buClr>
              <a:buSzPct val="60000"/>
              <a:defRPr/>
            </a:pPr>
            <a:endParaRPr lang="en-US" sz="3100" kern="0" dirty="0">
              <a:ln w="18415" cmpd="sng">
                <a:solidFill>
                  <a:srgbClr val="FFFFFF"/>
                </a:solidFill>
                <a:prstDash val="solid"/>
              </a:ln>
              <a:solidFill>
                <a:srgbClr val="FFFFFF"/>
              </a:solidFill>
              <a:latin typeface="华文中宋" pitchFamily="2" charset="-122"/>
              <a:ea typeface="华文中宋" pitchFamily="2" charset="-122"/>
            </a:endParaRPr>
          </a:p>
        </p:txBody>
      </p:sp>
      <p:sp>
        <p:nvSpPr>
          <p:cNvPr id="4" name="矩形 3"/>
          <p:cNvSpPr/>
          <p:nvPr/>
        </p:nvSpPr>
        <p:spPr>
          <a:xfrm>
            <a:off x="717019" y="1434486"/>
            <a:ext cx="5622052" cy="1077218"/>
          </a:xfrm>
          <a:prstGeom prst="rect">
            <a:avLst/>
          </a:prstGeom>
        </p:spPr>
        <p:txBody>
          <a:bodyPr wrap="none">
            <a:spAutoFit/>
          </a:bodyPr>
          <a:lstStyle/>
          <a:p>
            <a:r>
              <a:rPr lang="zh-CN" altLang="en-US" sz="3200" b="1" kern="0" dirty="0" smtClean="0">
                <a:solidFill>
                  <a:schemeClr val="bg1"/>
                </a:solidFill>
                <a:ea typeface="微软雅黑" pitchFamily="34" charset="-122"/>
              </a:rPr>
              <a:t>华为智慧教育解决方案</a:t>
            </a:r>
            <a:endParaRPr lang="en-US" altLang="zh-CN" sz="3200" b="1" kern="0" dirty="0" smtClean="0">
              <a:solidFill>
                <a:schemeClr val="bg1"/>
              </a:solidFill>
              <a:ea typeface="微软雅黑" pitchFamily="34" charset="-122"/>
            </a:endParaRPr>
          </a:p>
          <a:p>
            <a:r>
              <a:rPr lang="en-US" altLang="zh-CN" sz="3200" b="1" kern="0" dirty="0" smtClean="0">
                <a:solidFill>
                  <a:schemeClr val="bg1"/>
                </a:solidFill>
                <a:ea typeface="微软雅黑" pitchFamily="34" charset="-122"/>
              </a:rPr>
              <a:t>	</a:t>
            </a:r>
            <a:r>
              <a:rPr lang="zh-CN" altLang="en-US" sz="3200" b="1" kern="0" dirty="0" smtClean="0">
                <a:solidFill>
                  <a:schemeClr val="bg1"/>
                </a:solidFill>
                <a:ea typeface="微软雅黑" pitchFamily="34" charset="-122"/>
              </a:rPr>
              <a:t>智慧校园技术层主打胶片</a:t>
            </a:r>
            <a:endParaRPr lang="zh-CN" altLang="zh-CN" sz="3200" b="1" kern="0" dirty="0" smtClean="0">
              <a:solidFill>
                <a:schemeClr val="bg1"/>
              </a:solidFill>
              <a:ea typeface="微软雅黑" pitchFamily="34" charset="-122"/>
            </a:endParaRPr>
          </a:p>
        </p:txBody>
      </p:sp>
      <p:sp>
        <p:nvSpPr>
          <p:cNvPr id="7" name="TextBox 6"/>
          <p:cNvSpPr txBox="1"/>
          <p:nvPr/>
        </p:nvSpPr>
        <p:spPr>
          <a:xfrm>
            <a:off x="674737" y="2733793"/>
            <a:ext cx="4176464" cy="707886"/>
          </a:xfrm>
          <a:prstGeom prst="rect">
            <a:avLst/>
          </a:prstGeom>
          <a:noFill/>
        </p:spPr>
        <p:txBody>
          <a:bodyPr wrap="square" lIns="0" rtlCol="0">
            <a:spAutoFit/>
          </a:bodyPr>
          <a:lstStyle/>
          <a:p>
            <a:pPr lvl="0" fontAlgn="t">
              <a:lnSpc>
                <a:spcPts val="1600"/>
              </a:lnSpc>
            </a:pPr>
            <a:r>
              <a:rPr lang="en-US" altLang="zh-CN" sz="1200" dirty="0" smtClean="0">
                <a:solidFill>
                  <a:schemeClr val="bg1"/>
                </a:solidFill>
                <a:latin typeface="FrutigerNext LT Medium"/>
              </a:rPr>
              <a:t>Author/ ID: </a:t>
            </a:r>
            <a:r>
              <a:rPr lang="zh-CN" altLang="en-US" sz="1200" dirty="0" smtClean="0">
                <a:solidFill>
                  <a:schemeClr val="bg1"/>
                </a:solidFill>
                <a:latin typeface="FrutigerNext LT Medium"/>
              </a:rPr>
              <a:t>康茁</a:t>
            </a:r>
            <a:r>
              <a:rPr lang="en-US" altLang="zh-CN" sz="1200" dirty="0" smtClean="0">
                <a:solidFill>
                  <a:schemeClr val="bg1"/>
                </a:solidFill>
                <a:latin typeface="FrutigerNext LT Medium"/>
              </a:rPr>
              <a:t>/00111437</a:t>
            </a:r>
          </a:p>
          <a:p>
            <a:pPr lvl="0" fontAlgn="t">
              <a:lnSpc>
                <a:spcPts val="1600"/>
              </a:lnSpc>
            </a:pPr>
            <a:r>
              <a:rPr lang="en-US" altLang="zh-CN" sz="1200" dirty="0" smtClean="0">
                <a:solidFill>
                  <a:schemeClr val="bg1"/>
                </a:solidFill>
                <a:latin typeface="FrutigerNext LT Medium"/>
              </a:rPr>
              <a:t>Dept: MKT</a:t>
            </a:r>
            <a:r>
              <a:rPr lang="zh-CN" altLang="en-US" sz="1200" dirty="0" smtClean="0">
                <a:solidFill>
                  <a:schemeClr val="bg1"/>
                </a:solidFill>
                <a:latin typeface="FrutigerNext LT Medium"/>
              </a:rPr>
              <a:t>与解决方案营销运作部</a:t>
            </a:r>
            <a:endParaRPr lang="zh-CN" altLang="zh-CN" sz="1200" dirty="0" smtClean="0">
              <a:solidFill>
                <a:schemeClr val="bg1"/>
              </a:solidFill>
              <a:latin typeface="FrutigerNext LT Medium"/>
            </a:endParaRPr>
          </a:p>
          <a:p>
            <a:pPr lvl="0" fontAlgn="t">
              <a:lnSpc>
                <a:spcPts val="1600"/>
              </a:lnSpc>
            </a:pPr>
            <a:r>
              <a:rPr lang="en-US" altLang="zh-CN" sz="1200" dirty="0" smtClean="0">
                <a:solidFill>
                  <a:schemeClr val="bg1"/>
                </a:solidFill>
                <a:latin typeface="FrutigerNext LT Medium"/>
              </a:rPr>
              <a:t>Version: V2.0(20131106)</a:t>
            </a:r>
            <a:endParaRPr lang="zh-CN" altLang="zh-CN" sz="1200" dirty="0" smtClean="0">
              <a:solidFill>
                <a:schemeClr val="bg1"/>
              </a:solidFill>
              <a:latin typeface="FrutigerNext LT Medium"/>
            </a:endParaRPr>
          </a:p>
        </p:txBody>
      </p:sp>
    </p:spTree>
  </p:cSld>
  <p:clrMapOvr>
    <a:masterClrMapping/>
  </p:clrMapOvr>
  <p:transition advClick="0" advTm="8000">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bwMode="auto">
          <a:xfrm>
            <a:off x="5326145" y="0"/>
            <a:ext cx="3817855" cy="603315"/>
          </a:xfrm>
          <a:prstGeom prst="rect">
            <a:avLst/>
          </a:prstGeom>
          <a:solidFill>
            <a:schemeClr val="bg1">
              <a:lumMod val="9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微软雅黑" pitchFamily="34" charset="-122"/>
              <a:ea typeface="微软雅黑" pitchFamily="34" charset="-122"/>
            </a:endParaRPr>
          </a:p>
        </p:txBody>
      </p:sp>
      <p:grpSp>
        <p:nvGrpSpPr>
          <p:cNvPr id="2" name="组合 17"/>
          <p:cNvGrpSpPr/>
          <p:nvPr/>
        </p:nvGrpSpPr>
        <p:grpSpPr>
          <a:xfrm>
            <a:off x="5711058" y="84843"/>
            <a:ext cx="509047" cy="450900"/>
            <a:chOff x="2515801" y="2984372"/>
            <a:chExt cx="677387" cy="677385"/>
          </a:xfrm>
        </p:grpSpPr>
        <p:sp>
          <p:nvSpPr>
            <p:cNvPr id="17" name="Freeform 10"/>
            <p:cNvSpPr>
              <a:spLocks/>
            </p:cNvSpPr>
            <p:nvPr/>
          </p:nvSpPr>
          <p:spPr bwMode="auto">
            <a:xfrm>
              <a:off x="2515801" y="2984372"/>
              <a:ext cx="677387" cy="677385"/>
            </a:xfrm>
            <a:custGeom>
              <a:avLst/>
              <a:gdLst/>
              <a:ahLst/>
              <a:cxnLst>
                <a:cxn ang="0">
                  <a:pos x="2114" y="3825"/>
                </a:cxn>
                <a:cxn ang="0">
                  <a:pos x="2397" y="3774"/>
                </a:cxn>
                <a:cxn ang="0">
                  <a:pos x="2664" y="3685"/>
                </a:cxn>
                <a:cxn ang="0">
                  <a:pos x="2911" y="3557"/>
                </a:cxn>
                <a:cxn ang="0">
                  <a:pos x="3137" y="3396"/>
                </a:cxn>
                <a:cxn ang="0">
                  <a:pos x="3336" y="3206"/>
                </a:cxn>
                <a:cxn ang="0">
                  <a:pos x="3508" y="2989"/>
                </a:cxn>
                <a:cxn ang="0">
                  <a:pos x="3646" y="2748"/>
                </a:cxn>
                <a:cxn ang="0">
                  <a:pos x="3749" y="2486"/>
                </a:cxn>
                <a:cxn ang="0">
                  <a:pos x="3814" y="2209"/>
                </a:cxn>
                <a:cxn ang="0">
                  <a:pos x="3836" y="1918"/>
                </a:cxn>
                <a:cxn ang="0">
                  <a:pos x="3814" y="1626"/>
                </a:cxn>
                <a:cxn ang="0">
                  <a:pos x="3749" y="1348"/>
                </a:cxn>
                <a:cxn ang="0">
                  <a:pos x="3646" y="1087"/>
                </a:cxn>
                <a:cxn ang="0">
                  <a:pos x="3508" y="847"/>
                </a:cxn>
                <a:cxn ang="0">
                  <a:pos x="3336" y="629"/>
                </a:cxn>
                <a:cxn ang="0">
                  <a:pos x="3137" y="438"/>
                </a:cxn>
                <a:cxn ang="0">
                  <a:pos x="2911" y="278"/>
                </a:cxn>
                <a:cxn ang="0">
                  <a:pos x="2664" y="151"/>
                </a:cxn>
                <a:cxn ang="0">
                  <a:pos x="2397" y="60"/>
                </a:cxn>
                <a:cxn ang="0">
                  <a:pos x="2114" y="9"/>
                </a:cxn>
                <a:cxn ang="0">
                  <a:pos x="1820" y="2"/>
                </a:cxn>
                <a:cxn ang="0">
                  <a:pos x="1533" y="39"/>
                </a:cxn>
                <a:cxn ang="0">
                  <a:pos x="1260" y="116"/>
                </a:cxn>
                <a:cxn ang="0">
                  <a:pos x="1005" y="231"/>
                </a:cxn>
                <a:cxn ang="0">
                  <a:pos x="771" y="381"/>
                </a:cxn>
                <a:cxn ang="0">
                  <a:pos x="563" y="562"/>
                </a:cxn>
                <a:cxn ang="0">
                  <a:pos x="382" y="771"/>
                </a:cxn>
                <a:cxn ang="0">
                  <a:pos x="232" y="1005"/>
                </a:cxn>
                <a:cxn ang="0">
                  <a:pos x="117" y="1259"/>
                </a:cxn>
                <a:cxn ang="0">
                  <a:pos x="39" y="1531"/>
                </a:cxn>
                <a:cxn ang="0">
                  <a:pos x="2" y="1819"/>
                </a:cxn>
                <a:cxn ang="0">
                  <a:pos x="10" y="2113"/>
                </a:cxn>
                <a:cxn ang="0">
                  <a:pos x="60" y="2396"/>
                </a:cxn>
                <a:cxn ang="0">
                  <a:pos x="151" y="2663"/>
                </a:cxn>
                <a:cxn ang="0">
                  <a:pos x="278" y="2910"/>
                </a:cxn>
                <a:cxn ang="0">
                  <a:pos x="439" y="3136"/>
                </a:cxn>
                <a:cxn ang="0">
                  <a:pos x="630" y="3336"/>
                </a:cxn>
                <a:cxn ang="0">
                  <a:pos x="847" y="3507"/>
                </a:cxn>
                <a:cxn ang="0">
                  <a:pos x="1087" y="3646"/>
                </a:cxn>
                <a:cxn ang="0">
                  <a:pos x="1349" y="3749"/>
                </a:cxn>
                <a:cxn ang="0">
                  <a:pos x="1626" y="3813"/>
                </a:cxn>
                <a:cxn ang="0">
                  <a:pos x="1918" y="3835"/>
                </a:cxn>
              </a:cxnLst>
              <a:rect l="0" t="0" r="r" b="b"/>
              <a:pathLst>
                <a:path w="3836" h="3835">
                  <a:moveTo>
                    <a:pt x="1918" y="3835"/>
                  </a:moveTo>
                  <a:lnTo>
                    <a:pt x="2017" y="3832"/>
                  </a:lnTo>
                  <a:lnTo>
                    <a:pt x="2114" y="3825"/>
                  </a:lnTo>
                  <a:lnTo>
                    <a:pt x="2209" y="3813"/>
                  </a:lnTo>
                  <a:lnTo>
                    <a:pt x="2304" y="3797"/>
                  </a:lnTo>
                  <a:lnTo>
                    <a:pt x="2397" y="3774"/>
                  </a:lnTo>
                  <a:lnTo>
                    <a:pt x="2488" y="3749"/>
                  </a:lnTo>
                  <a:lnTo>
                    <a:pt x="2576" y="3718"/>
                  </a:lnTo>
                  <a:lnTo>
                    <a:pt x="2664" y="3685"/>
                  </a:lnTo>
                  <a:lnTo>
                    <a:pt x="2748" y="3646"/>
                  </a:lnTo>
                  <a:lnTo>
                    <a:pt x="2831" y="3603"/>
                  </a:lnTo>
                  <a:lnTo>
                    <a:pt x="2911" y="3557"/>
                  </a:lnTo>
                  <a:lnTo>
                    <a:pt x="2989" y="3507"/>
                  </a:lnTo>
                  <a:lnTo>
                    <a:pt x="3064" y="3453"/>
                  </a:lnTo>
                  <a:lnTo>
                    <a:pt x="3137" y="3396"/>
                  </a:lnTo>
                  <a:lnTo>
                    <a:pt x="3207" y="3336"/>
                  </a:lnTo>
                  <a:lnTo>
                    <a:pt x="3273" y="3273"/>
                  </a:lnTo>
                  <a:lnTo>
                    <a:pt x="3336" y="3206"/>
                  </a:lnTo>
                  <a:lnTo>
                    <a:pt x="3398" y="3136"/>
                  </a:lnTo>
                  <a:lnTo>
                    <a:pt x="3455" y="3064"/>
                  </a:lnTo>
                  <a:lnTo>
                    <a:pt x="3508" y="2989"/>
                  </a:lnTo>
                  <a:lnTo>
                    <a:pt x="3558" y="2910"/>
                  </a:lnTo>
                  <a:lnTo>
                    <a:pt x="3604" y="2831"/>
                  </a:lnTo>
                  <a:lnTo>
                    <a:pt x="3646" y="2748"/>
                  </a:lnTo>
                  <a:lnTo>
                    <a:pt x="3685" y="2663"/>
                  </a:lnTo>
                  <a:lnTo>
                    <a:pt x="3720" y="2576"/>
                  </a:lnTo>
                  <a:lnTo>
                    <a:pt x="3749" y="2486"/>
                  </a:lnTo>
                  <a:lnTo>
                    <a:pt x="3776" y="2396"/>
                  </a:lnTo>
                  <a:lnTo>
                    <a:pt x="3797" y="2303"/>
                  </a:lnTo>
                  <a:lnTo>
                    <a:pt x="3814" y="2209"/>
                  </a:lnTo>
                  <a:lnTo>
                    <a:pt x="3827" y="2113"/>
                  </a:lnTo>
                  <a:lnTo>
                    <a:pt x="3834" y="2015"/>
                  </a:lnTo>
                  <a:lnTo>
                    <a:pt x="3836" y="1918"/>
                  </a:lnTo>
                  <a:lnTo>
                    <a:pt x="3834" y="1819"/>
                  </a:lnTo>
                  <a:lnTo>
                    <a:pt x="3827" y="1722"/>
                  </a:lnTo>
                  <a:lnTo>
                    <a:pt x="3814" y="1626"/>
                  </a:lnTo>
                  <a:lnTo>
                    <a:pt x="3797" y="1531"/>
                  </a:lnTo>
                  <a:lnTo>
                    <a:pt x="3776" y="1439"/>
                  </a:lnTo>
                  <a:lnTo>
                    <a:pt x="3749" y="1348"/>
                  </a:lnTo>
                  <a:lnTo>
                    <a:pt x="3720" y="1259"/>
                  </a:lnTo>
                  <a:lnTo>
                    <a:pt x="3685" y="1172"/>
                  </a:lnTo>
                  <a:lnTo>
                    <a:pt x="3646" y="1087"/>
                  </a:lnTo>
                  <a:lnTo>
                    <a:pt x="3604" y="1005"/>
                  </a:lnTo>
                  <a:lnTo>
                    <a:pt x="3558" y="924"/>
                  </a:lnTo>
                  <a:lnTo>
                    <a:pt x="3508" y="847"/>
                  </a:lnTo>
                  <a:lnTo>
                    <a:pt x="3455" y="771"/>
                  </a:lnTo>
                  <a:lnTo>
                    <a:pt x="3398" y="699"/>
                  </a:lnTo>
                  <a:lnTo>
                    <a:pt x="3336" y="629"/>
                  </a:lnTo>
                  <a:lnTo>
                    <a:pt x="3273" y="562"/>
                  </a:lnTo>
                  <a:lnTo>
                    <a:pt x="3207" y="499"/>
                  </a:lnTo>
                  <a:lnTo>
                    <a:pt x="3137" y="438"/>
                  </a:lnTo>
                  <a:lnTo>
                    <a:pt x="3064" y="381"/>
                  </a:lnTo>
                  <a:lnTo>
                    <a:pt x="2989" y="328"/>
                  </a:lnTo>
                  <a:lnTo>
                    <a:pt x="2911" y="278"/>
                  </a:lnTo>
                  <a:lnTo>
                    <a:pt x="2831" y="231"/>
                  </a:lnTo>
                  <a:lnTo>
                    <a:pt x="2748" y="189"/>
                  </a:lnTo>
                  <a:lnTo>
                    <a:pt x="2664" y="151"/>
                  </a:lnTo>
                  <a:lnTo>
                    <a:pt x="2576" y="116"/>
                  </a:lnTo>
                  <a:lnTo>
                    <a:pt x="2488" y="85"/>
                  </a:lnTo>
                  <a:lnTo>
                    <a:pt x="2397" y="60"/>
                  </a:lnTo>
                  <a:lnTo>
                    <a:pt x="2304" y="39"/>
                  </a:lnTo>
                  <a:lnTo>
                    <a:pt x="2209" y="21"/>
                  </a:lnTo>
                  <a:lnTo>
                    <a:pt x="2114" y="9"/>
                  </a:lnTo>
                  <a:lnTo>
                    <a:pt x="2017" y="2"/>
                  </a:lnTo>
                  <a:lnTo>
                    <a:pt x="1918" y="0"/>
                  </a:lnTo>
                  <a:lnTo>
                    <a:pt x="1820" y="2"/>
                  </a:lnTo>
                  <a:lnTo>
                    <a:pt x="1722" y="9"/>
                  </a:lnTo>
                  <a:lnTo>
                    <a:pt x="1626" y="21"/>
                  </a:lnTo>
                  <a:lnTo>
                    <a:pt x="1533" y="39"/>
                  </a:lnTo>
                  <a:lnTo>
                    <a:pt x="1440" y="60"/>
                  </a:lnTo>
                  <a:lnTo>
                    <a:pt x="1349" y="85"/>
                  </a:lnTo>
                  <a:lnTo>
                    <a:pt x="1260" y="116"/>
                  </a:lnTo>
                  <a:lnTo>
                    <a:pt x="1173" y="151"/>
                  </a:lnTo>
                  <a:lnTo>
                    <a:pt x="1087" y="189"/>
                  </a:lnTo>
                  <a:lnTo>
                    <a:pt x="1005" y="231"/>
                  </a:lnTo>
                  <a:lnTo>
                    <a:pt x="924" y="278"/>
                  </a:lnTo>
                  <a:lnTo>
                    <a:pt x="847" y="328"/>
                  </a:lnTo>
                  <a:lnTo>
                    <a:pt x="771" y="381"/>
                  </a:lnTo>
                  <a:lnTo>
                    <a:pt x="699" y="438"/>
                  </a:lnTo>
                  <a:lnTo>
                    <a:pt x="630" y="499"/>
                  </a:lnTo>
                  <a:lnTo>
                    <a:pt x="563" y="562"/>
                  </a:lnTo>
                  <a:lnTo>
                    <a:pt x="499" y="629"/>
                  </a:lnTo>
                  <a:lnTo>
                    <a:pt x="439" y="699"/>
                  </a:lnTo>
                  <a:lnTo>
                    <a:pt x="382" y="771"/>
                  </a:lnTo>
                  <a:lnTo>
                    <a:pt x="328" y="847"/>
                  </a:lnTo>
                  <a:lnTo>
                    <a:pt x="278" y="924"/>
                  </a:lnTo>
                  <a:lnTo>
                    <a:pt x="232" y="1005"/>
                  </a:lnTo>
                  <a:lnTo>
                    <a:pt x="190" y="1087"/>
                  </a:lnTo>
                  <a:lnTo>
                    <a:pt x="151" y="1172"/>
                  </a:lnTo>
                  <a:lnTo>
                    <a:pt x="117" y="1259"/>
                  </a:lnTo>
                  <a:lnTo>
                    <a:pt x="87" y="1348"/>
                  </a:lnTo>
                  <a:lnTo>
                    <a:pt x="60" y="1439"/>
                  </a:lnTo>
                  <a:lnTo>
                    <a:pt x="39" y="1531"/>
                  </a:lnTo>
                  <a:lnTo>
                    <a:pt x="22" y="1626"/>
                  </a:lnTo>
                  <a:lnTo>
                    <a:pt x="10" y="1722"/>
                  </a:lnTo>
                  <a:lnTo>
                    <a:pt x="2" y="1819"/>
                  </a:lnTo>
                  <a:lnTo>
                    <a:pt x="0" y="1918"/>
                  </a:lnTo>
                  <a:lnTo>
                    <a:pt x="2" y="2015"/>
                  </a:lnTo>
                  <a:lnTo>
                    <a:pt x="10" y="2113"/>
                  </a:lnTo>
                  <a:lnTo>
                    <a:pt x="22" y="2209"/>
                  </a:lnTo>
                  <a:lnTo>
                    <a:pt x="39" y="2303"/>
                  </a:lnTo>
                  <a:lnTo>
                    <a:pt x="60" y="2396"/>
                  </a:lnTo>
                  <a:lnTo>
                    <a:pt x="87" y="2486"/>
                  </a:lnTo>
                  <a:lnTo>
                    <a:pt x="117" y="2576"/>
                  </a:lnTo>
                  <a:lnTo>
                    <a:pt x="151" y="2663"/>
                  </a:lnTo>
                  <a:lnTo>
                    <a:pt x="190" y="2748"/>
                  </a:lnTo>
                  <a:lnTo>
                    <a:pt x="232" y="2831"/>
                  </a:lnTo>
                  <a:lnTo>
                    <a:pt x="278" y="2910"/>
                  </a:lnTo>
                  <a:lnTo>
                    <a:pt x="328" y="2989"/>
                  </a:lnTo>
                  <a:lnTo>
                    <a:pt x="382" y="3064"/>
                  </a:lnTo>
                  <a:lnTo>
                    <a:pt x="439" y="3136"/>
                  </a:lnTo>
                  <a:lnTo>
                    <a:pt x="499" y="3206"/>
                  </a:lnTo>
                  <a:lnTo>
                    <a:pt x="563" y="3273"/>
                  </a:lnTo>
                  <a:lnTo>
                    <a:pt x="630" y="3336"/>
                  </a:lnTo>
                  <a:lnTo>
                    <a:pt x="699" y="3396"/>
                  </a:lnTo>
                  <a:lnTo>
                    <a:pt x="771" y="3453"/>
                  </a:lnTo>
                  <a:lnTo>
                    <a:pt x="847" y="3507"/>
                  </a:lnTo>
                  <a:lnTo>
                    <a:pt x="924" y="3557"/>
                  </a:lnTo>
                  <a:lnTo>
                    <a:pt x="1005" y="3603"/>
                  </a:lnTo>
                  <a:lnTo>
                    <a:pt x="1087" y="3646"/>
                  </a:lnTo>
                  <a:lnTo>
                    <a:pt x="1173" y="3685"/>
                  </a:lnTo>
                  <a:lnTo>
                    <a:pt x="1260" y="3718"/>
                  </a:lnTo>
                  <a:lnTo>
                    <a:pt x="1349" y="3749"/>
                  </a:lnTo>
                  <a:lnTo>
                    <a:pt x="1440" y="3774"/>
                  </a:lnTo>
                  <a:lnTo>
                    <a:pt x="1533" y="3797"/>
                  </a:lnTo>
                  <a:lnTo>
                    <a:pt x="1626" y="3813"/>
                  </a:lnTo>
                  <a:lnTo>
                    <a:pt x="1722" y="3825"/>
                  </a:lnTo>
                  <a:lnTo>
                    <a:pt x="1820" y="3832"/>
                  </a:lnTo>
                  <a:lnTo>
                    <a:pt x="1918" y="3835"/>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微软雅黑" pitchFamily="34" charset="-122"/>
                <a:ea typeface="微软雅黑" pitchFamily="34" charset="-122"/>
              </a:endParaRPr>
            </a:p>
          </p:txBody>
        </p:sp>
        <p:sp>
          <p:nvSpPr>
            <p:cNvPr id="18" name="TextBox 17"/>
            <p:cNvSpPr txBox="1"/>
            <p:nvPr/>
          </p:nvSpPr>
          <p:spPr>
            <a:xfrm>
              <a:off x="2665423" y="3115200"/>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微软雅黑" pitchFamily="34" charset="-122"/>
                  <a:ea typeface="微软雅黑" pitchFamily="34" charset="-122"/>
                </a:rPr>
                <a:t>实训</a:t>
              </a:r>
              <a:endParaRPr lang="en-US" altLang="zh-CN" b="1" dirty="0" smtClean="0">
                <a:solidFill>
                  <a:schemeClr val="bg1">
                    <a:lumMod val="85000"/>
                  </a:schemeClr>
                </a:solidFill>
                <a:latin typeface="微软雅黑" pitchFamily="34" charset="-122"/>
                <a:ea typeface="微软雅黑" pitchFamily="34" charset="-122"/>
              </a:endParaRPr>
            </a:p>
            <a:p>
              <a:r>
                <a:rPr lang="zh-CN" altLang="en-US" b="1" dirty="0" smtClean="0">
                  <a:solidFill>
                    <a:schemeClr val="bg1">
                      <a:lumMod val="85000"/>
                    </a:schemeClr>
                  </a:solidFill>
                  <a:latin typeface="微软雅黑" pitchFamily="34" charset="-122"/>
                  <a:ea typeface="微软雅黑" pitchFamily="34" charset="-122"/>
                </a:rPr>
                <a:t>教研</a:t>
              </a:r>
              <a:endParaRPr lang="zh-CN" altLang="en-US" b="1" dirty="0">
                <a:solidFill>
                  <a:schemeClr val="bg1">
                    <a:lumMod val="85000"/>
                  </a:schemeClr>
                </a:solidFill>
                <a:latin typeface="微软雅黑" pitchFamily="34" charset="-122"/>
                <a:ea typeface="微软雅黑" pitchFamily="34" charset="-122"/>
              </a:endParaRPr>
            </a:p>
          </p:txBody>
        </p:sp>
      </p:grpSp>
      <p:grpSp>
        <p:nvGrpSpPr>
          <p:cNvPr id="4" name="组合 16"/>
          <p:cNvGrpSpPr/>
          <p:nvPr/>
        </p:nvGrpSpPr>
        <p:grpSpPr>
          <a:xfrm>
            <a:off x="6992443" y="84841"/>
            <a:ext cx="498704" cy="450374"/>
            <a:chOff x="3571443" y="3026657"/>
            <a:chExt cx="654425" cy="653540"/>
          </a:xfrm>
        </p:grpSpPr>
        <p:sp>
          <p:nvSpPr>
            <p:cNvPr id="15" name="Freeform 6"/>
            <p:cNvSpPr>
              <a:spLocks/>
            </p:cNvSpPr>
            <p:nvPr/>
          </p:nvSpPr>
          <p:spPr bwMode="auto">
            <a:xfrm>
              <a:off x="3571443" y="3026657"/>
              <a:ext cx="654425" cy="653540"/>
            </a:xfrm>
            <a:custGeom>
              <a:avLst/>
              <a:gdLst/>
              <a:ahLst/>
              <a:cxnLst>
                <a:cxn ang="0">
                  <a:pos x="2041" y="3695"/>
                </a:cxn>
                <a:cxn ang="0">
                  <a:pos x="2314" y="3646"/>
                </a:cxn>
                <a:cxn ang="0">
                  <a:pos x="2572" y="3558"/>
                </a:cxn>
                <a:cxn ang="0">
                  <a:pos x="2811" y="3435"/>
                </a:cxn>
                <a:cxn ang="0">
                  <a:pos x="3028" y="3280"/>
                </a:cxn>
                <a:cxn ang="0">
                  <a:pos x="3222" y="3096"/>
                </a:cxn>
                <a:cxn ang="0">
                  <a:pos x="3387" y="2887"/>
                </a:cxn>
                <a:cxn ang="0">
                  <a:pos x="3521" y="2653"/>
                </a:cxn>
                <a:cxn ang="0">
                  <a:pos x="3620" y="2402"/>
                </a:cxn>
                <a:cxn ang="0">
                  <a:pos x="3683" y="2134"/>
                </a:cxn>
                <a:cxn ang="0">
                  <a:pos x="3704" y="1853"/>
                </a:cxn>
                <a:cxn ang="0">
                  <a:pos x="3683" y="1570"/>
                </a:cxn>
                <a:cxn ang="0">
                  <a:pos x="3620" y="1302"/>
                </a:cxn>
                <a:cxn ang="0">
                  <a:pos x="3521" y="1051"/>
                </a:cxn>
                <a:cxn ang="0">
                  <a:pos x="3387" y="818"/>
                </a:cxn>
                <a:cxn ang="0">
                  <a:pos x="3222" y="608"/>
                </a:cxn>
                <a:cxn ang="0">
                  <a:pos x="3028" y="424"/>
                </a:cxn>
                <a:cxn ang="0">
                  <a:pos x="2811" y="269"/>
                </a:cxn>
                <a:cxn ang="0">
                  <a:pos x="2572" y="146"/>
                </a:cxn>
                <a:cxn ang="0">
                  <a:pos x="2314" y="59"/>
                </a:cxn>
                <a:cxn ang="0">
                  <a:pos x="2041" y="10"/>
                </a:cxn>
                <a:cxn ang="0">
                  <a:pos x="1757" y="3"/>
                </a:cxn>
                <a:cxn ang="0">
                  <a:pos x="1479" y="38"/>
                </a:cxn>
                <a:cxn ang="0">
                  <a:pos x="1216" y="113"/>
                </a:cxn>
                <a:cxn ang="0">
                  <a:pos x="971" y="224"/>
                </a:cxn>
                <a:cxn ang="0">
                  <a:pos x="745" y="369"/>
                </a:cxn>
                <a:cxn ang="0">
                  <a:pos x="544" y="544"/>
                </a:cxn>
                <a:cxn ang="0">
                  <a:pos x="369" y="745"/>
                </a:cxn>
                <a:cxn ang="0">
                  <a:pos x="224" y="971"/>
                </a:cxn>
                <a:cxn ang="0">
                  <a:pos x="113" y="1217"/>
                </a:cxn>
                <a:cxn ang="0">
                  <a:pos x="37" y="1480"/>
                </a:cxn>
                <a:cxn ang="0">
                  <a:pos x="3" y="1757"/>
                </a:cxn>
                <a:cxn ang="0">
                  <a:pos x="10" y="2041"/>
                </a:cxn>
                <a:cxn ang="0">
                  <a:pos x="59" y="2314"/>
                </a:cxn>
                <a:cxn ang="0">
                  <a:pos x="145" y="2572"/>
                </a:cxn>
                <a:cxn ang="0">
                  <a:pos x="269" y="2811"/>
                </a:cxn>
                <a:cxn ang="0">
                  <a:pos x="424" y="3028"/>
                </a:cxn>
                <a:cxn ang="0">
                  <a:pos x="608" y="3222"/>
                </a:cxn>
                <a:cxn ang="0">
                  <a:pos x="818" y="3387"/>
                </a:cxn>
                <a:cxn ang="0">
                  <a:pos x="1050" y="3521"/>
                </a:cxn>
                <a:cxn ang="0">
                  <a:pos x="1302" y="3620"/>
                </a:cxn>
                <a:cxn ang="0">
                  <a:pos x="1570" y="3683"/>
                </a:cxn>
                <a:cxn ang="0">
                  <a:pos x="1852" y="3704"/>
                </a:cxn>
              </a:cxnLst>
              <a:rect l="0" t="0" r="r" b="b"/>
              <a:pathLst>
                <a:path w="3704" h="3704">
                  <a:moveTo>
                    <a:pt x="1852" y="3704"/>
                  </a:moveTo>
                  <a:lnTo>
                    <a:pt x="1947" y="3702"/>
                  </a:lnTo>
                  <a:lnTo>
                    <a:pt x="2041" y="3695"/>
                  </a:lnTo>
                  <a:lnTo>
                    <a:pt x="2134" y="3683"/>
                  </a:lnTo>
                  <a:lnTo>
                    <a:pt x="2224" y="3666"/>
                  </a:lnTo>
                  <a:lnTo>
                    <a:pt x="2314" y="3646"/>
                  </a:lnTo>
                  <a:lnTo>
                    <a:pt x="2402" y="3620"/>
                  </a:lnTo>
                  <a:lnTo>
                    <a:pt x="2487" y="3591"/>
                  </a:lnTo>
                  <a:lnTo>
                    <a:pt x="2572" y="3558"/>
                  </a:lnTo>
                  <a:lnTo>
                    <a:pt x="2653" y="3521"/>
                  </a:lnTo>
                  <a:lnTo>
                    <a:pt x="2734" y="3480"/>
                  </a:lnTo>
                  <a:lnTo>
                    <a:pt x="2811" y="3435"/>
                  </a:lnTo>
                  <a:lnTo>
                    <a:pt x="2887" y="3387"/>
                  </a:lnTo>
                  <a:lnTo>
                    <a:pt x="2959" y="3335"/>
                  </a:lnTo>
                  <a:lnTo>
                    <a:pt x="3028" y="3280"/>
                  </a:lnTo>
                  <a:lnTo>
                    <a:pt x="3096" y="3222"/>
                  </a:lnTo>
                  <a:lnTo>
                    <a:pt x="3161" y="3161"/>
                  </a:lnTo>
                  <a:lnTo>
                    <a:pt x="3222" y="3096"/>
                  </a:lnTo>
                  <a:lnTo>
                    <a:pt x="3280" y="3028"/>
                  </a:lnTo>
                  <a:lnTo>
                    <a:pt x="3335" y="2959"/>
                  </a:lnTo>
                  <a:lnTo>
                    <a:pt x="3387" y="2887"/>
                  </a:lnTo>
                  <a:lnTo>
                    <a:pt x="3435" y="2811"/>
                  </a:lnTo>
                  <a:lnTo>
                    <a:pt x="3480" y="2734"/>
                  </a:lnTo>
                  <a:lnTo>
                    <a:pt x="3521" y="2653"/>
                  </a:lnTo>
                  <a:lnTo>
                    <a:pt x="3558" y="2572"/>
                  </a:lnTo>
                  <a:lnTo>
                    <a:pt x="3591" y="2487"/>
                  </a:lnTo>
                  <a:lnTo>
                    <a:pt x="3620" y="2402"/>
                  </a:lnTo>
                  <a:lnTo>
                    <a:pt x="3646" y="2314"/>
                  </a:lnTo>
                  <a:lnTo>
                    <a:pt x="3666" y="2224"/>
                  </a:lnTo>
                  <a:lnTo>
                    <a:pt x="3683" y="2134"/>
                  </a:lnTo>
                  <a:lnTo>
                    <a:pt x="3695" y="2041"/>
                  </a:lnTo>
                  <a:lnTo>
                    <a:pt x="3702" y="1947"/>
                  </a:lnTo>
                  <a:lnTo>
                    <a:pt x="3704" y="1853"/>
                  </a:lnTo>
                  <a:lnTo>
                    <a:pt x="3702" y="1757"/>
                  </a:lnTo>
                  <a:lnTo>
                    <a:pt x="3695" y="1663"/>
                  </a:lnTo>
                  <a:lnTo>
                    <a:pt x="3683" y="1570"/>
                  </a:lnTo>
                  <a:lnTo>
                    <a:pt x="3666" y="1480"/>
                  </a:lnTo>
                  <a:lnTo>
                    <a:pt x="3646" y="1390"/>
                  </a:lnTo>
                  <a:lnTo>
                    <a:pt x="3620" y="1302"/>
                  </a:lnTo>
                  <a:lnTo>
                    <a:pt x="3591" y="1217"/>
                  </a:lnTo>
                  <a:lnTo>
                    <a:pt x="3558" y="1132"/>
                  </a:lnTo>
                  <a:lnTo>
                    <a:pt x="3521" y="1051"/>
                  </a:lnTo>
                  <a:lnTo>
                    <a:pt x="3480" y="971"/>
                  </a:lnTo>
                  <a:lnTo>
                    <a:pt x="3435" y="893"/>
                  </a:lnTo>
                  <a:lnTo>
                    <a:pt x="3387" y="818"/>
                  </a:lnTo>
                  <a:lnTo>
                    <a:pt x="3335" y="745"/>
                  </a:lnTo>
                  <a:lnTo>
                    <a:pt x="3280" y="676"/>
                  </a:lnTo>
                  <a:lnTo>
                    <a:pt x="3222" y="608"/>
                  </a:lnTo>
                  <a:lnTo>
                    <a:pt x="3161" y="544"/>
                  </a:lnTo>
                  <a:lnTo>
                    <a:pt x="3096" y="482"/>
                  </a:lnTo>
                  <a:lnTo>
                    <a:pt x="3028" y="424"/>
                  </a:lnTo>
                  <a:lnTo>
                    <a:pt x="2959" y="369"/>
                  </a:lnTo>
                  <a:lnTo>
                    <a:pt x="2887" y="317"/>
                  </a:lnTo>
                  <a:lnTo>
                    <a:pt x="2811" y="269"/>
                  </a:lnTo>
                  <a:lnTo>
                    <a:pt x="2734" y="224"/>
                  </a:lnTo>
                  <a:lnTo>
                    <a:pt x="2653" y="183"/>
                  </a:lnTo>
                  <a:lnTo>
                    <a:pt x="2572" y="146"/>
                  </a:lnTo>
                  <a:lnTo>
                    <a:pt x="2487" y="113"/>
                  </a:lnTo>
                  <a:lnTo>
                    <a:pt x="2402" y="84"/>
                  </a:lnTo>
                  <a:lnTo>
                    <a:pt x="2314" y="59"/>
                  </a:lnTo>
                  <a:lnTo>
                    <a:pt x="2224" y="38"/>
                  </a:lnTo>
                  <a:lnTo>
                    <a:pt x="2134" y="21"/>
                  </a:lnTo>
                  <a:lnTo>
                    <a:pt x="2041" y="10"/>
                  </a:lnTo>
                  <a:lnTo>
                    <a:pt x="1947" y="3"/>
                  </a:lnTo>
                  <a:lnTo>
                    <a:pt x="1852" y="0"/>
                  </a:lnTo>
                  <a:lnTo>
                    <a:pt x="1757" y="3"/>
                  </a:lnTo>
                  <a:lnTo>
                    <a:pt x="1663" y="10"/>
                  </a:lnTo>
                  <a:lnTo>
                    <a:pt x="1570" y="21"/>
                  </a:lnTo>
                  <a:lnTo>
                    <a:pt x="1479" y="38"/>
                  </a:lnTo>
                  <a:lnTo>
                    <a:pt x="1390" y="59"/>
                  </a:lnTo>
                  <a:lnTo>
                    <a:pt x="1302" y="84"/>
                  </a:lnTo>
                  <a:lnTo>
                    <a:pt x="1216" y="113"/>
                  </a:lnTo>
                  <a:lnTo>
                    <a:pt x="1132" y="146"/>
                  </a:lnTo>
                  <a:lnTo>
                    <a:pt x="1050" y="183"/>
                  </a:lnTo>
                  <a:lnTo>
                    <a:pt x="971" y="224"/>
                  </a:lnTo>
                  <a:lnTo>
                    <a:pt x="892" y="269"/>
                  </a:lnTo>
                  <a:lnTo>
                    <a:pt x="818" y="317"/>
                  </a:lnTo>
                  <a:lnTo>
                    <a:pt x="745" y="369"/>
                  </a:lnTo>
                  <a:lnTo>
                    <a:pt x="675" y="424"/>
                  </a:lnTo>
                  <a:lnTo>
                    <a:pt x="608" y="482"/>
                  </a:lnTo>
                  <a:lnTo>
                    <a:pt x="544" y="544"/>
                  </a:lnTo>
                  <a:lnTo>
                    <a:pt x="482" y="608"/>
                  </a:lnTo>
                  <a:lnTo>
                    <a:pt x="424" y="676"/>
                  </a:lnTo>
                  <a:lnTo>
                    <a:pt x="369" y="745"/>
                  </a:lnTo>
                  <a:lnTo>
                    <a:pt x="317" y="818"/>
                  </a:lnTo>
                  <a:lnTo>
                    <a:pt x="269" y="893"/>
                  </a:lnTo>
                  <a:lnTo>
                    <a:pt x="224" y="971"/>
                  </a:lnTo>
                  <a:lnTo>
                    <a:pt x="183" y="1051"/>
                  </a:lnTo>
                  <a:lnTo>
                    <a:pt x="145" y="1132"/>
                  </a:lnTo>
                  <a:lnTo>
                    <a:pt x="113" y="1217"/>
                  </a:lnTo>
                  <a:lnTo>
                    <a:pt x="83" y="1302"/>
                  </a:lnTo>
                  <a:lnTo>
                    <a:pt x="59" y="1390"/>
                  </a:lnTo>
                  <a:lnTo>
                    <a:pt x="37" y="1480"/>
                  </a:lnTo>
                  <a:lnTo>
                    <a:pt x="21" y="1570"/>
                  </a:lnTo>
                  <a:lnTo>
                    <a:pt x="10" y="1663"/>
                  </a:lnTo>
                  <a:lnTo>
                    <a:pt x="3" y="1757"/>
                  </a:lnTo>
                  <a:lnTo>
                    <a:pt x="0" y="1853"/>
                  </a:lnTo>
                  <a:lnTo>
                    <a:pt x="3" y="1947"/>
                  </a:lnTo>
                  <a:lnTo>
                    <a:pt x="10" y="2041"/>
                  </a:lnTo>
                  <a:lnTo>
                    <a:pt x="21" y="2134"/>
                  </a:lnTo>
                  <a:lnTo>
                    <a:pt x="37" y="2224"/>
                  </a:lnTo>
                  <a:lnTo>
                    <a:pt x="59" y="2314"/>
                  </a:lnTo>
                  <a:lnTo>
                    <a:pt x="83" y="2402"/>
                  </a:lnTo>
                  <a:lnTo>
                    <a:pt x="113" y="2487"/>
                  </a:lnTo>
                  <a:lnTo>
                    <a:pt x="145" y="2572"/>
                  </a:lnTo>
                  <a:lnTo>
                    <a:pt x="183" y="2653"/>
                  </a:lnTo>
                  <a:lnTo>
                    <a:pt x="224" y="2734"/>
                  </a:lnTo>
                  <a:lnTo>
                    <a:pt x="269" y="2811"/>
                  </a:lnTo>
                  <a:lnTo>
                    <a:pt x="317" y="2887"/>
                  </a:lnTo>
                  <a:lnTo>
                    <a:pt x="369" y="2959"/>
                  </a:lnTo>
                  <a:lnTo>
                    <a:pt x="424" y="3028"/>
                  </a:lnTo>
                  <a:lnTo>
                    <a:pt x="482" y="3096"/>
                  </a:lnTo>
                  <a:lnTo>
                    <a:pt x="544" y="3161"/>
                  </a:lnTo>
                  <a:lnTo>
                    <a:pt x="608" y="3222"/>
                  </a:lnTo>
                  <a:lnTo>
                    <a:pt x="675" y="3280"/>
                  </a:lnTo>
                  <a:lnTo>
                    <a:pt x="745" y="3335"/>
                  </a:lnTo>
                  <a:lnTo>
                    <a:pt x="818" y="3387"/>
                  </a:lnTo>
                  <a:lnTo>
                    <a:pt x="892" y="3435"/>
                  </a:lnTo>
                  <a:lnTo>
                    <a:pt x="971" y="3480"/>
                  </a:lnTo>
                  <a:lnTo>
                    <a:pt x="1050" y="3521"/>
                  </a:lnTo>
                  <a:lnTo>
                    <a:pt x="1132" y="3558"/>
                  </a:lnTo>
                  <a:lnTo>
                    <a:pt x="1216" y="3591"/>
                  </a:lnTo>
                  <a:lnTo>
                    <a:pt x="1302" y="3620"/>
                  </a:lnTo>
                  <a:lnTo>
                    <a:pt x="1390" y="3646"/>
                  </a:lnTo>
                  <a:lnTo>
                    <a:pt x="1479" y="3666"/>
                  </a:lnTo>
                  <a:lnTo>
                    <a:pt x="1570" y="3683"/>
                  </a:lnTo>
                  <a:lnTo>
                    <a:pt x="1663" y="3695"/>
                  </a:lnTo>
                  <a:lnTo>
                    <a:pt x="1757" y="3702"/>
                  </a:lnTo>
                  <a:lnTo>
                    <a:pt x="1852" y="3704"/>
                  </a:ln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微软雅黑" pitchFamily="34" charset="-122"/>
                <a:ea typeface="微软雅黑" pitchFamily="34" charset="-122"/>
              </a:endParaRPr>
            </a:p>
          </p:txBody>
        </p:sp>
        <p:sp>
          <p:nvSpPr>
            <p:cNvPr id="16" name="TextBox 15"/>
            <p:cNvSpPr txBox="1"/>
            <p:nvPr/>
          </p:nvSpPr>
          <p:spPr>
            <a:xfrm>
              <a:off x="3723726" y="3148924"/>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微软雅黑" pitchFamily="34" charset="-122"/>
                  <a:ea typeface="微软雅黑" pitchFamily="34" charset="-122"/>
                </a:rPr>
                <a:t>便捷</a:t>
              </a:r>
              <a:endParaRPr lang="en-US" altLang="zh-CN" b="1" dirty="0" smtClean="0">
                <a:solidFill>
                  <a:schemeClr val="bg1">
                    <a:lumMod val="85000"/>
                  </a:schemeClr>
                </a:solidFill>
                <a:latin typeface="微软雅黑" pitchFamily="34" charset="-122"/>
                <a:ea typeface="微软雅黑" pitchFamily="34" charset="-122"/>
              </a:endParaRPr>
            </a:p>
            <a:p>
              <a:r>
                <a:rPr lang="zh-CN" altLang="en-US" b="1" dirty="0" smtClean="0">
                  <a:solidFill>
                    <a:schemeClr val="bg1">
                      <a:lumMod val="85000"/>
                    </a:schemeClr>
                  </a:solidFill>
                  <a:latin typeface="微软雅黑" pitchFamily="34" charset="-122"/>
                  <a:ea typeface="微软雅黑" pitchFamily="34" charset="-122"/>
                </a:rPr>
                <a:t>生活</a:t>
              </a:r>
              <a:endParaRPr lang="zh-CN" altLang="en-US" b="1" dirty="0">
                <a:solidFill>
                  <a:schemeClr val="bg1">
                    <a:lumMod val="85000"/>
                  </a:schemeClr>
                </a:solidFill>
                <a:latin typeface="微软雅黑" pitchFamily="34" charset="-122"/>
                <a:ea typeface="微软雅黑" pitchFamily="34" charset="-122"/>
              </a:endParaRPr>
            </a:p>
          </p:txBody>
        </p:sp>
      </p:grpSp>
      <p:grpSp>
        <p:nvGrpSpPr>
          <p:cNvPr id="5" name="组合 25"/>
          <p:cNvGrpSpPr/>
          <p:nvPr/>
        </p:nvGrpSpPr>
        <p:grpSpPr>
          <a:xfrm>
            <a:off x="6287679" y="28278"/>
            <a:ext cx="634822" cy="584463"/>
            <a:chOff x="6447980" y="3060544"/>
            <a:chExt cx="654425" cy="654423"/>
          </a:xfrm>
        </p:grpSpPr>
        <p:sp>
          <p:nvSpPr>
            <p:cNvPr id="13" name="Freeform 7"/>
            <p:cNvSpPr>
              <a:spLocks/>
            </p:cNvSpPr>
            <p:nvPr/>
          </p:nvSpPr>
          <p:spPr bwMode="auto">
            <a:xfrm>
              <a:off x="6447980" y="3060544"/>
              <a:ext cx="654425" cy="654423"/>
            </a:xfrm>
            <a:custGeom>
              <a:avLst/>
              <a:gdLst/>
              <a:ahLst/>
              <a:cxnLst>
                <a:cxn ang="0">
                  <a:pos x="2042" y="3695"/>
                </a:cxn>
                <a:cxn ang="0">
                  <a:pos x="2315" y="3646"/>
                </a:cxn>
                <a:cxn ang="0">
                  <a:pos x="2572" y="3558"/>
                </a:cxn>
                <a:cxn ang="0">
                  <a:pos x="2812" y="3435"/>
                </a:cxn>
                <a:cxn ang="0">
                  <a:pos x="3030" y="3280"/>
                </a:cxn>
                <a:cxn ang="0">
                  <a:pos x="3223" y="3097"/>
                </a:cxn>
                <a:cxn ang="0">
                  <a:pos x="3388" y="2887"/>
                </a:cxn>
                <a:cxn ang="0">
                  <a:pos x="3522" y="2653"/>
                </a:cxn>
                <a:cxn ang="0">
                  <a:pos x="3621" y="2402"/>
                </a:cxn>
                <a:cxn ang="0">
                  <a:pos x="3683" y="2134"/>
                </a:cxn>
                <a:cxn ang="0">
                  <a:pos x="3705" y="1852"/>
                </a:cxn>
                <a:cxn ang="0">
                  <a:pos x="3683" y="1571"/>
                </a:cxn>
                <a:cxn ang="0">
                  <a:pos x="3621" y="1302"/>
                </a:cxn>
                <a:cxn ang="0">
                  <a:pos x="3522" y="1051"/>
                </a:cxn>
                <a:cxn ang="0">
                  <a:pos x="3388" y="818"/>
                </a:cxn>
                <a:cxn ang="0">
                  <a:pos x="3223" y="608"/>
                </a:cxn>
                <a:cxn ang="0">
                  <a:pos x="3030" y="424"/>
                </a:cxn>
                <a:cxn ang="0">
                  <a:pos x="2812" y="269"/>
                </a:cxn>
                <a:cxn ang="0">
                  <a:pos x="2572" y="146"/>
                </a:cxn>
                <a:cxn ang="0">
                  <a:pos x="2315" y="59"/>
                </a:cxn>
                <a:cxn ang="0">
                  <a:pos x="2042" y="10"/>
                </a:cxn>
                <a:cxn ang="0">
                  <a:pos x="1758" y="3"/>
                </a:cxn>
                <a:cxn ang="0">
                  <a:pos x="1480" y="38"/>
                </a:cxn>
                <a:cxn ang="0">
                  <a:pos x="1217" y="113"/>
                </a:cxn>
                <a:cxn ang="0">
                  <a:pos x="972" y="224"/>
                </a:cxn>
                <a:cxn ang="0">
                  <a:pos x="746" y="369"/>
                </a:cxn>
                <a:cxn ang="0">
                  <a:pos x="545" y="544"/>
                </a:cxn>
                <a:cxn ang="0">
                  <a:pos x="369" y="745"/>
                </a:cxn>
                <a:cxn ang="0">
                  <a:pos x="225" y="971"/>
                </a:cxn>
                <a:cxn ang="0">
                  <a:pos x="113" y="1217"/>
                </a:cxn>
                <a:cxn ang="0">
                  <a:pos x="39" y="1480"/>
                </a:cxn>
                <a:cxn ang="0">
                  <a:pos x="3" y="1757"/>
                </a:cxn>
                <a:cxn ang="0">
                  <a:pos x="11" y="2041"/>
                </a:cxn>
                <a:cxn ang="0">
                  <a:pos x="59" y="2314"/>
                </a:cxn>
                <a:cxn ang="0">
                  <a:pos x="147" y="2572"/>
                </a:cxn>
                <a:cxn ang="0">
                  <a:pos x="269" y="2811"/>
                </a:cxn>
                <a:cxn ang="0">
                  <a:pos x="424" y="3029"/>
                </a:cxn>
                <a:cxn ang="0">
                  <a:pos x="609" y="3222"/>
                </a:cxn>
                <a:cxn ang="0">
                  <a:pos x="819" y="3387"/>
                </a:cxn>
                <a:cxn ang="0">
                  <a:pos x="1051" y="3521"/>
                </a:cxn>
                <a:cxn ang="0">
                  <a:pos x="1303" y="3620"/>
                </a:cxn>
                <a:cxn ang="0">
                  <a:pos x="1572" y="3683"/>
                </a:cxn>
                <a:cxn ang="0">
                  <a:pos x="1853" y="3704"/>
                </a:cxn>
              </a:cxnLst>
              <a:rect l="0" t="0" r="r" b="b"/>
              <a:pathLst>
                <a:path w="3705" h="3704">
                  <a:moveTo>
                    <a:pt x="1853" y="3704"/>
                  </a:moveTo>
                  <a:lnTo>
                    <a:pt x="1948" y="3702"/>
                  </a:lnTo>
                  <a:lnTo>
                    <a:pt x="2042" y="3695"/>
                  </a:lnTo>
                  <a:lnTo>
                    <a:pt x="2134" y="3683"/>
                  </a:lnTo>
                  <a:lnTo>
                    <a:pt x="2225" y="3666"/>
                  </a:lnTo>
                  <a:lnTo>
                    <a:pt x="2315" y="3646"/>
                  </a:lnTo>
                  <a:lnTo>
                    <a:pt x="2402" y="3620"/>
                  </a:lnTo>
                  <a:lnTo>
                    <a:pt x="2489" y="3591"/>
                  </a:lnTo>
                  <a:lnTo>
                    <a:pt x="2572" y="3558"/>
                  </a:lnTo>
                  <a:lnTo>
                    <a:pt x="2655" y="3521"/>
                  </a:lnTo>
                  <a:lnTo>
                    <a:pt x="2735" y="3480"/>
                  </a:lnTo>
                  <a:lnTo>
                    <a:pt x="2812" y="3435"/>
                  </a:lnTo>
                  <a:lnTo>
                    <a:pt x="2887" y="3387"/>
                  </a:lnTo>
                  <a:lnTo>
                    <a:pt x="2960" y="3335"/>
                  </a:lnTo>
                  <a:lnTo>
                    <a:pt x="3030" y="3280"/>
                  </a:lnTo>
                  <a:lnTo>
                    <a:pt x="3097" y="3222"/>
                  </a:lnTo>
                  <a:lnTo>
                    <a:pt x="3161" y="3161"/>
                  </a:lnTo>
                  <a:lnTo>
                    <a:pt x="3223" y="3097"/>
                  </a:lnTo>
                  <a:lnTo>
                    <a:pt x="3281" y="3029"/>
                  </a:lnTo>
                  <a:lnTo>
                    <a:pt x="3336" y="2959"/>
                  </a:lnTo>
                  <a:lnTo>
                    <a:pt x="3388" y="2887"/>
                  </a:lnTo>
                  <a:lnTo>
                    <a:pt x="3437" y="2811"/>
                  </a:lnTo>
                  <a:lnTo>
                    <a:pt x="3480" y="2734"/>
                  </a:lnTo>
                  <a:lnTo>
                    <a:pt x="3522" y="2653"/>
                  </a:lnTo>
                  <a:lnTo>
                    <a:pt x="3559" y="2572"/>
                  </a:lnTo>
                  <a:lnTo>
                    <a:pt x="3593" y="2487"/>
                  </a:lnTo>
                  <a:lnTo>
                    <a:pt x="3621" y="2402"/>
                  </a:lnTo>
                  <a:lnTo>
                    <a:pt x="3647" y="2314"/>
                  </a:lnTo>
                  <a:lnTo>
                    <a:pt x="3667" y="2224"/>
                  </a:lnTo>
                  <a:lnTo>
                    <a:pt x="3683" y="2134"/>
                  </a:lnTo>
                  <a:lnTo>
                    <a:pt x="3695" y="2041"/>
                  </a:lnTo>
                  <a:lnTo>
                    <a:pt x="3703" y="1947"/>
                  </a:lnTo>
                  <a:lnTo>
                    <a:pt x="3705" y="1852"/>
                  </a:lnTo>
                  <a:lnTo>
                    <a:pt x="3703" y="1757"/>
                  </a:lnTo>
                  <a:lnTo>
                    <a:pt x="3695" y="1663"/>
                  </a:lnTo>
                  <a:lnTo>
                    <a:pt x="3683" y="1571"/>
                  </a:lnTo>
                  <a:lnTo>
                    <a:pt x="3667" y="1480"/>
                  </a:lnTo>
                  <a:lnTo>
                    <a:pt x="3647" y="1390"/>
                  </a:lnTo>
                  <a:lnTo>
                    <a:pt x="3621" y="1302"/>
                  </a:lnTo>
                  <a:lnTo>
                    <a:pt x="3593" y="1217"/>
                  </a:lnTo>
                  <a:lnTo>
                    <a:pt x="3559" y="1132"/>
                  </a:lnTo>
                  <a:lnTo>
                    <a:pt x="3522" y="1051"/>
                  </a:lnTo>
                  <a:lnTo>
                    <a:pt x="3480" y="971"/>
                  </a:lnTo>
                  <a:lnTo>
                    <a:pt x="3437" y="893"/>
                  </a:lnTo>
                  <a:lnTo>
                    <a:pt x="3388" y="818"/>
                  </a:lnTo>
                  <a:lnTo>
                    <a:pt x="3336" y="745"/>
                  </a:lnTo>
                  <a:lnTo>
                    <a:pt x="3281" y="676"/>
                  </a:lnTo>
                  <a:lnTo>
                    <a:pt x="3223" y="608"/>
                  </a:lnTo>
                  <a:lnTo>
                    <a:pt x="3161" y="544"/>
                  </a:lnTo>
                  <a:lnTo>
                    <a:pt x="3097" y="482"/>
                  </a:lnTo>
                  <a:lnTo>
                    <a:pt x="3030" y="424"/>
                  </a:lnTo>
                  <a:lnTo>
                    <a:pt x="2960" y="369"/>
                  </a:lnTo>
                  <a:lnTo>
                    <a:pt x="2887" y="317"/>
                  </a:lnTo>
                  <a:lnTo>
                    <a:pt x="2812" y="269"/>
                  </a:lnTo>
                  <a:lnTo>
                    <a:pt x="2735" y="224"/>
                  </a:lnTo>
                  <a:lnTo>
                    <a:pt x="2655" y="183"/>
                  </a:lnTo>
                  <a:lnTo>
                    <a:pt x="2572" y="146"/>
                  </a:lnTo>
                  <a:lnTo>
                    <a:pt x="2489" y="113"/>
                  </a:lnTo>
                  <a:lnTo>
                    <a:pt x="2402" y="83"/>
                  </a:lnTo>
                  <a:lnTo>
                    <a:pt x="2315" y="59"/>
                  </a:lnTo>
                  <a:lnTo>
                    <a:pt x="2225" y="38"/>
                  </a:lnTo>
                  <a:lnTo>
                    <a:pt x="2134" y="21"/>
                  </a:lnTo>
                  <a:lnTo>
                    <a:pt x="2042" y="10"/>
                  </a:lnTo>
                  <a:lnTo>
                    <a:pt x="1948" y="3"/>
                  </a:lnTo>
                  <a:lnTo>
                    <a:pt x="1853" y="0"/>
                  </a:lnTo>
                  <a:lnTo>
                    <a:pt x="1758" y="3"/>
                  </a:lnTo>
                  <a:lnTo>
                    <a:pt x="1664" y="10"/>
                  </a:lnTo>
                  <a:lnTo>
                    <a:pt x="1572" y="21"/>
                  </a:lnTo>
                  <a:lnTo>
                    <a:pt x="1480" y="38"/>
                  </a:lnTo>
                  <a:lnTo>
                    <a:pt x="1391" y="59"/>
                  </a:lnTo>
                  <a:lnTo>
                    <a:pt x="1303" y="83"/>
                  </a:lnTo>
                  <a:lnTo>
                    <a:pt x="1217" y="113"/>
                  </a:lnTo>
                  <a:lnTo>
                    <a:pt x="1134" y="146"/>
                  </a:lnTo>
                  <a:lnTo>
                    <a:pt x="1051" y="183"/>
                  </a:lnTo>
                  <a:lnTo>
                    <a:pt x="972" y="224"/>
                  </a:lnTo>
                  <a:lnTo>
                    <a:pt x="894" y="269"/>
                  </a:lnTo>
                  <a:lnTo>
                    <a:pt x="819" y="317"/>
                  </a:lnTo>
                  <a:lnTo>
                    <a:pt x="746" y="369"/>
                  </a:lnTo>
                  <a:lnTo>
                    <a:pt x="676" y="424"/>
                  </a:lnTo>
                  <a:lnTo>
                    <a:pt x="609" y="482"/>
                  </a:lnTo>
                  <a:lnTo>
                    <a:pt x="545" y="544"/>
                  </a:lnTo>
                  <a:lnTo>
                    <a:pt x="483" y="608"/>
                  </a:lnTo>
                  <a:lnTo>
                    <a:pt x="424" y="676"/>
                  </a:lnTo>
                  <a:lnTo>
                    <a:pt x="369" y="745"/>
                  </a:lnTo>
                  <a:lnTo>
                    <a:pt x="318" y="818"/>
                  </a:lnTo>
                  <a:lnTo>
                    <a:pt x="269" y="893"/>
                  </a:lnTo>
                  <a:lnTo>
                    <a:pt x="225" y="971"/>
                  </a:lnTo>
                  <a:lnTo>
                    <a:pt x="184" y="1051"/>
                  </a:lnTo>
                  <a:lnTo>
                    <a:pt x="147" y="1132"/>
                  </a:lnTo>
                  <a:lnTo>
                    <a:pt x="113" y="1217"/>
                  </a:lnTo>
                  <a:lnTo>
                    <a:pt x="84" y="1302"/>
                  </a:lnTo>
                  <a:lnTo>
                    <a:pt x="59" y="1390"/>
                  </a:lnTo>
                  <a:lnTo>
                    <a:pt x="39" y="1480"/>
                  </a:lnTo>
                  <a:lnTo>
                    <a:pt x="22" y="1571"/>
                  </a:lnTo>
                  <a:lnTo>
                    <a:pt x="11" y="1663"/>
                  </a:lnTo>
                  <a:lnTo>
                    <a:pt x="3" y="1757"/>
                  </a:lnTo>
                  <a:lnTo>
                    <a:pt x="0" y="1852"/>
                  </a:lnTo>
                  <a:lnTo>
                    <a:pt x="3" y="1947"/>
                  </a:lnTo>
                  <a:lnTo>
                    <a:pt x="11" y="2041"/>
                  </a:lnTo>
                  <a:lnTo>
                    <a:pt x="22" y="2134"/>
                  </a:lnTo>
                  <a:lnTo>
                    <a:pt x="39" y="2224"/>
                  </a:lnTo>
                  <a:lnTo>
                    <a:pt x="59" y="2314"/>
                  </a:lnTo>
                  <a:lnTo>
                    <a:pt x="84" y="2402"/>
                  </a:lnTo>
                  <a:lnTo>
                    <a:pt x="113" y="2487"/>
                  </a:lnTo>
                  <a:lnTo>
                    <a:pt x="147" y="2572"/>
                  </a:lnTo>
                  <a:lnTo>
                    <a:pt x="184" y="2653"/>
                  </a:lnTo>
                  <a:lnTo>
                    <a:pt x="225" y="2734"/>
                  </a:lnTo>
                  <a:lnTo>
                    <a:pt x="269" y="2811"/>
                  </a:lnTo>
                  <a:lnTo>
                    <a:pt x="318" y="2887"/>
                  </a:lnTo>
                  <a:lnTo>
                    <a:pt x="369" y="2959"/>
                  </a:lnTo>
                  <a:lnTo>
                    <a:pt x="424" y="3029"/>
                  </a:lnTo>
                  <a:lnTo>
                    <a:pt x="483" y="3097"/>
                  </a:lnTo>
                  <a:lnTo>
                    <a:pt x="545" y="3161"/>
                  </a:lnTo>
                  <a:lnTo>
                    <a:pt x="609" y="3222"/>
                  </a:lnTo>
                  <a:lnTo>
                    <a:pt x="676" y="3280"/>
                  </a:lnTo>
                  <a:lnTo>
                    <a:pt x="746" y="3335"/>
                  </a:lnTo>
                  <a:lnTo>
                    <a:pt x="819" y="3387"/>
                  </a:lnTo>
                  <a:lnTo>
                    <a:pt x="894" y="3435"/>
                  </a:lnTo>
                  <a:lnTo>
                    <a:pt x="972" y="3480"/>
                  </a:lnTo>
                  <a:lnTo>
                    <a:pt x="1051" y="3521"/>
                  </a:lnTo>
                  <a:lnTo>
                    <a:pt x="1134" y="3558"/>
                  </a:lnTo>
                  <a:lnTo>
                    <a:pt x="1217" y="3591"/>
                  </a:lnTo>
                  <a:lnTo>
                    <a:pt x="1303" y="3620"/>
                  </a:lnTo>
                  <a:lnTo>
                    <a:pt x="1391" y="3646"/>
                  </a:lnTo>
                  <a:lnTo>
                    <a:pt x="1480" y="3666"/>
                  </a:lnTo>
                  <a:lnTo>
                    <a:pt x="1572" y="3683"/>
                  </a:lnTo>
                  <a:lnTo>
                    <a:pt x="1664" y="3695"/>
                  </a:lnTo>
                  <a:lnTo>
                    <a:pt x="1758" y="3702"/>
                  </a:lnTo>
                  <a:lnTo>
                    <a:pt x="1853" y="3704"/>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微软雅黑" pitchFamily="34" charset="-122"/>
                <a:ea typeface="微软雅黑" pitchFamily="34" charset="-122"/>
              </a:endParaRPr>
            </a:p>
          </p:txBody>
        </p:sp>
        <p:sp>
          <p:nvSpPr>
            <p:cNvPr id="14" name="TextBox 13"/>
            <p:cNvSpPr txBox="1"/>
            <p:nvPr/>
          </p:nvSpPr>
          <p:spPr>
            <a:xfrm>
              <a:off x="6602659" y="3192590"/>
              <a:ext cx="369049" cy="395928"/>
            </a:xfrm>
            <a:prstGeom prst="rect">
              <a:avLst/>
            </a:prstGeom>
            <a:noFill/>
          </p:spPr>
          <p:txBody>
            <a:bodyPr wrap="none" rtlCol="0">
              <a:prstTxWarp prst="textPlain">
                <a:avLst/>
              </a:prstTxWarp>
              <a:spAutoFit/>
            </a:bodyPr>
            <a:lstStyle/>
            <a:p>
              <a:r>
                <a:rPr lang="zh-CN" altLang="en-US" b="1" dirty="0" smtClean="0">
                  <a:solidFill>
                    <a:schemeClr val="bg1"/>
                  </a:solidFill>
                  <a:latin typeface="微软雅黑" pitchFamily="34" charset="-122"/>
                  <a:ea typeface="微软雅黑" pitchFamily="34" charset="-122"/>
                </a:rPr>
                <a:t>高效</a:t>
              </a:r>
              <a:endParaRPr lang="en-US" altLang="zh-CN" b="1" dirty="0" smtClean="0">
                <a:solidFill>
                  <a:schemeClr val="bg1"/>
                </a:solidFill>
                <a:latin typeface="微软雅黑" pitchFamily="34" charset="-122"/>
                <a:ea typeface="微软雅黑" pitchFamily="34" charset="-122"/>
              </a:endParaRPr>
            </a:p>
            <a:p>
              <a:r>
                <a:rPr lang="zh-CN" altLang="en-US" b="1" dirty="0" smtClean="0">
                  <a:solidFill>
                    <a:schemeClr val="bg1"/>
                  </a:solidFill>
                  <a:latin typeface="微软雅黑" pitchFamily="34" charset="-122"/>
                  <a:ea typeface="微软雅黑" pitchFamily="34" charset="-122"/>
                </a:rPr>
                <a:t>管理</a:t>
              </a:r>
            </a:p>
          </p:txBody>
        </p:sp>
      </p:grpSp>
      <p:grpSp>
        <p:nvGrpSpPr>
          <p:cNvPr id="6" name="组合 28"/>
          <p:cNvGrpSpPr/>
          <p:nvPr/>
        </p:nvGrpSpPr>
        <p:grpSpPr>
          <a:xfrm>
            <a:off x="8388830" y="84841"/>
            <a:ext cx="516875" cy="466806"/>
            <a:chOff x="5491447" y="3032184"/>
            <a:chExt cx="678270" cy="677385"/>
          </a:xfrm>
        </p:grpSpPr>
        <p:sp>
          <p:nvSpPr>
            <p:cNvPr id="11" name="Freeform 8"/>
            <p:cNvSpPr>
              <a:spLocks/>
            </p:cNvSpPr>
            <p:nvPr/>
          </p:nvSpPr>
          <p:spPr bwMode="auto">
            <a:xfrm>
              <a:off x="5491447" y="3032184"/>
              <a:ext cx="678270" cy="677385"/>
            </a:xfrm>
            <a:custGeom>
              <a:avLst/>
              <a:gdLst/>
              <a:ahLst/>
              <a:cxnLst>
                <a:cxn ang="0">
                  <a:pos x="2113" y="3826"/>
                </a:cxn>
                <a:cxn ang="0">
                  <a:pos x="2396" y="3775"/>
                </a:cxn>
                <a:cxn ang="0">
                  <a:pos x="2663" y="3684"/>
                </a:cxn>
                <a:cxn ang="0">
                  <a:pos x="2911" y="3557"/>
                </a:cxn>
                <a:cxn ang="0">
                  <a:pos x="3136" y="3397"/>
                </a:cxn>
                <a:cxn ang="0">
                  <a:pos x="3336" y="3206"/>
                </a:cxn>
                <a:cxn ang="0">
                  <a:pos x="3507" y="2988"/>
                </a:cxn>
                <a:cxn ang="0">
                  <a:pos x="3646" y="2748"/>
                </a:cxn>
                <a:cxn ang="0">
                  <a:pos x="3749" y="2487"/>
                </a:cxn>
                <a:cxn ang="0">
                  <a:pos x="3813" y="2209"/>
                </a:cxn>
                <a:cxn ang="0">
                  <a:pos x="3836" y="1917"/>
                </a:cxn>
                <a:cxn ang="0">
                  <a:pos x="3813" y="1626"/>
                </a:cxn>
                <a:cxn ang="0">
                  <a:pos x="3749" y="1349"/>
                </a:cxn>
                <a:cxn ang="0">
                  <a:pos x="3646" y="1088"/>
                </a:cxn>
                <a:cxn ang="0">
                  <a:pos x="3507" y="846"/>
                </a:cxn>
                <a:cxn ang="0">
                  <a:pos x="3336" y="629"/>
                </a:cxn>
                <a:cxn ang="0">
                  <a:pos x="3136" y="439"/>
                </a:cxn>
                <a:cxn ang="0">
                  <a:pos x="2911" y="278"/>
                </a:cxn>
                <a:cxn ang="0">
                  <a:pos x="2663" y="151"/>
                </a:cxn>
                <a:cxn ang="0">
                  <a:pos x="2396" y="61"/>
                </a:cxn>
                <a:cxn ang="0">
                  <a:pos x="2113" y="10"/>
                </a:cxn>
                <a:cxn ang="0">
                  <a:pos x="1819" y="3"/>
                </a:cxn>
                <a:cxn ang="0">
                  <a:pos x="1531" y="39"/>
                </a:cxn>
                <a:cxn ang="0">
                  <a:pos x="1259" y="117"/>
                </a:cxn>
                <a:cxn ang="0">
                  <a:pos x="1005" y="232"/>
                </a:cxn>
                <a:cxn ang="0">
                  <a:pos x="771" y="382"/>
                </a:cxn>
                <a:cxn ang="0">
                  <a:pos x="562" y="563"/>
                </a:cxn>
                <a:cxn ang="0">
                  <a:pos x="381" y="771"/>
                </a:cxn>
                <a:cxn ang="0">
                  <a:pos x="231" y="1004"/>
                </a:cxn>
                <a:cxn ang="0">
                  <a:pos x="116" y="1259"/>
                </a:cxn>
                <a:cxn ang="0">
                  <a:pos x="39" y="1532"/>
                </a:cxn>
                <a:cxn ang="0">
                  <a:pos x="2" y="1819"/>
                </a:cxn>
                <a:cxn ang="0">
                  <a:pos x="9" y="2113"/>
                </a:cxn>
                <a:cxn ang="0">
                  <a:pos x="60" y="2396"/>
                </a:cxn>
                <a:cxn ang="0">
                  <a:pos x="151" y="2663"/>
                </a:cxn>
                <a:cxn ang="0">
                  <a:pos x="278" y="2911"/>
                </a:cxn>
                <a:cxn ang="0">
                  <a:pos x="438" y="3136"/>
                </a:cxn>
                <a:cxn ang="0">
                  <a:pos x="629" y="3337"/>
                </a:cxn>
                <a:cxn ang="0">
                  <a:pos x="847" y="3507"/>
                </a:cxn>
                <a:cxn ang="0">
                  <a:pos x="1087" y="3646"/>
                </a:cxn>
                <a:cxn ang="0">
                  <a:pos x="1348" y="3749"/>
                </a:cxn>
                <a:cxn ang="0">
                  <a:pos x="1626" y="3814"/>
                </a:cxn>
                <a:cxn ang="0">
                  <a:pos x="1918" y="3835"/>
                </a:cxn>
              </a:cxnLst>
              <a:rect l="0" t="0" r="r" b="b"/>
              <a:pathLst>
                <a:path w="3836" h="3835">
                  <a:moveTo>
                    <a:pt x="1918" y="3835"/>
                  </a:moveTo>
                  <a:lnTo>
                    <a:pt x="2015" y="3833"/>
                  </a:lnTo>
                  <a:lnTo>
                    <a:pt x="2113" y="3826"/>
                  </a:lnTo>
                  <a:lnTo>
                    <a:pt x="2209" y="3814"/>
                  </a:lnTo>
                  <a:lnTo>
                    <a:pt x="2303" y="3796"/>
                  </a:lnTo>
                  <a:lnTo>
                    <a:pt x="2396" y="3775"/>
                  </a:lnTo>
                  <a:lnTo>
                    <a:pt x="2486" y="3749"/>
                  </a:lnTo>
                  <a:lnTo>
                    <a:pt x="2576" y="3719"/>
                  </a:lnTo>
                  <a:lnTo>
                    <a:pt x="2663" y="3684"/>
                  </a:lnTo>
                  <a:lnTo>
                    <a:pt x="2748" y="3646"/>
                  </a:lnTo>
                  <a:lnTo>
                    <a:pt x="2831" y="3604"/>
                  </a:lnTo>
                  <a:lnTo>
                    <a:pt x="2911" y="3557"/>
                  </a:lnTo>
                  <a:lnTo>
                    <a:pt x="2989" y="3507"/>
                  </a:lnTo>
                  <a:lnTo>
                    <a:pt x="3064" y="3454"/>
                  </a:lnTo>
                  <a:lnTo>
                    <a:pt x="3136" y="3397"/>
                  </a:lnTo>
                  <a:lnTo>
                    <a:pt x="3206" y="3337"/>
                  </a:lnTo>
                  <a:lnTo>
                    <a:pt x="3273" y="3273"/>
                  </a:lnTo>
                  <a:lnTo>
                    <a:pt x="3336" y="3206"/>
                  </a:lnTo>
                  <a:lnTo>
                    <a:pt x="3396" y="3136"/>
                  </a:lnTo>
                  <a:lnTo>
                    <a:pt x="3453" y="3064"/>
                  </a:lnTo>
                  <a:lnTo>
                    <a:pt x="3507" y="2988"/>
                  </a:lnTo>
                  <a:lnTo>
                    <a:pt x="3557" y="2911"/>
                  </a:lnTo>
                  <a:lnTo>
                    <a:pt x="3603" y="2830"/>
                  </a:lnTo>
                  <a:lnTo>
                    <a:pt x="3646" y="2748"/>
                  </a:lnTo>
                  <a:lnTo>
                    <a:pt x="3685" y="2663"/>
                  </a:lnTo>
                  <a:lnTo>
                    <a:pt x="3718" y="2576"/>
                  </a:lnTo>
                  <a:lnTo>
                    <a:pt x="3749" y="2487"/>
                  </a:lnTo>
                  <a:lnTo>
                    <a:pt x="3775" y="2396"/>
                  </a:lnTo>
                  <a:lnTo>
                    <a:pt x="3797" y="2304"/>
                  </a:lnTo>
                  <a:lnTo>
                    <a:pt x="3813" y="2209"/>
                  </a:lnTo>
                  <a:lnTo>
                    <a:pt x="3825" y="2113"/>
                  </a:lnTo>
                  <a:lnTo>
                    <a:pt x="3834" y="2016"/>
                  </a:lnTo>
                  <a:lnTo>
                    <a:pt x="3836" y="1917"/>
                  </a:lnTo>
                  <a:lnTo>
                    <a:pt x="3834" y="1819"/>
                  </a:lnTo>
                  <a:lnTo>
                    <a:pt x="3825" y="1722"/>
                  </a:lnTo>
                  <a:lnTo>
                    <a:pt x="3813" y="1626"/>
                  </a:lnTo>
                  <a:lnTo>
                    <a:pt x="3797" y="1532"/>
                  </a:lnTo>
                  <a:lnTo>
                    <a:pt x="3775" y="1439"/>
                  </a:lnTo>
                  <a:lnTo>
                    <a:pt x="3749" y="1349"/>
                  </a:lnTo>
                  <a:lnTo>
                    <a:pt x="3718" y="1259"/>
                  </a:lnTo>
                  <a:lnTo>
                    <a:pt x="3685" y="1172"/>
                  </a:lnTo>
                  <a:lnTo>
                    <a:pt x="3646" y="1088"/>
                  </a:lnTo>
                  <a:lnTo>
                    <a:pt x="3603" y="1004"/>
                  </a:lnTo>
                  <a:lnTo>
                    <a:pt x="3557" y="925"/>
                  </a:lnTo>
                  <a:lnTo>
                    <a:pt x="3507" y="846"/>
                  </a:lnTo>
                  <a:lnTo>
                    <a:pt x="3453" y="771"/>
                  </a:lnTo>
                  <a:lnTo>
                    <a:pt x="3396" y="699"/>
                  </a:lnTo>
                  <a:lnTo>
                    <a:pt x="3336" y="629"/>
                  </a:lnTo>
                  <a:lnTo>
                    <a:pt x="3273" y="563"/>
                  </a:lnTo>
                  <a:lnTo>
                    <a:pt x="3206" y="499"/>
                  </a:lnTo>
                  <a:lnTo>
                    <a:pt x="3136" y="439"/>
                  </a:lnTo>
                  <a:lnTo>
                    <a:pt x="3064" y="382"/>
                  </a:lnTo>
                  <a:lnTo>
                    <a:pt x="2989" y="328"/>
                  </a:lnTo>
                  <a:lnTo>
                    <a:pt x="2911" y="278"/>
                  </a:lnTo>
                  <a:lnTo>
                    <a:pt x="2831" y="232"/>
                  </a:lnTo>
                  <a:lnTo>
                    <a:pt x="2748" y="189"/>
                  </a:lnTo>
                  <a:lnTo>
                    <a:pt x="2663" y="151"/>
                  </a:lnTo>
                  <a:lnTo>
                    <a:pt x="2576" y="117"/>
                  </a:lnTo>
                  <a:lnTo>
                    <a:pt x="2486" y="86"/>
                  </a:lnTo>
                  <a:lnTo>
                    <a:pt x="2396" y="61"/>
                  </a:lnTo>
                  <a:lnTo>
                    <a:pt x="2303" y="39"/>
                  </a:lnTo>
                  <a:lnTo>
                    <a:pt x="2209" y="22"/>
                  </a:lnTo>
                  <a:lnTo>
                    <a:pt x="2113" y="10"/>
                  </a:lnTo>
                  <a:lnTo>
                    <a:pt x="2015" y="3"/>
                  </a:lnTo>
                  <a:lnTo>
                    <a:pt x="1918" y="0"/>
                  </a:lnTo>
                  <a:lnTo>
                    <a:pt x="1819" y="3"/>
                  </a:lnTo>
                  <a:lnTo>
                    <a:pt x="1722" y="10"/>
                  </a:lnTo>
                  <a:lnTo>
                    <a:pt x="1626" y="22"/>
                  </a:lnTo>
                  <a:lnTo>
                    <a:pt x="1531" y="39"/>
                  </a:lnTo>
                  <a:lnTo>
                    <a:pt x="1439" y="61"/>
                  </a:lnTo>
                  <a:lnTo>
                    <a:pt x="1348" y="86"/>
                  </a:lnTo>
                  <a:lnTo>
                    <a:pt x="1259" y="117"/>
                  </a:lnTo>
                  <a:lnTo>
                    <a:pt x="1172" y="151"/>
                  </a:lnTo>
                  <a:lnTo>
                    <a:pt x="1087" y="189"/>
                  </a:lnTo>
                  <a:lnTo>
                    <a:pt x="1005" y="232"/>
                  </a:lnTo>
                  <a:lnTo>
                    <a:pt x="924" y="278"/>
                  </a:lnTo>
                  <a:lnTo>
                    <a:pt x="847" y="328"/>
                  </a:lnTo>
                  <a:lnTo>
                    <a:pt x="771" y="382"/>
                  </a:lnTo>
                  <a:lnTo>
                    <a:pt x="699" y="439"/>
                  </a:lnTo>
                  <a:lnTo>
                    <a:pt x="629" y="499"/>
                  </a:lnTo>
                  <a:lnTo>
                    <a:pt x="562" y="563"/>
                  </a:lnTo>
                  <a:lnTo>
                    <a:pt x="499" y="629"/>
                  </a:lnTo>
                  <a:lnTo>
                    <a:pt x="438" y="699"/>
                  </a:lnTo>
                  <a:lnTo>
                    <a:pt x="381" y="771"/>
                  </a:lnTo>
                  <a:lnTo>
                    <a:pt x="328" y="846"/>
                  </a:lnTo>
                  <a:lnTo>
                    <a:pt x="278" y="925"/>
                  </a:lnTo>
                  <a:lnTo>
                    <a:pt x="231" y="1004"/>
                  </a:lnTo>
                  <a:lnTo>
                    <a:pt x="189" y="1088"/>
                  </a:lnTo>
                  <a:lnTo>
                    <a:pt x="151" y="1172"/>
                  </a:lnTo>
                  <a:lnTo>
                    <a:pt x="116" y="1259"/>
                  </a:lnTo>
                  <a:lnTo>
                    <a:pt x="85" y="1349"/>
                  </a:lnTo>
                  <a:lnTo>
                    <a:pt x="60" y="1439"/>
                  </a:lnTo>
                  <a:lnTo>
                    <a:pt x="39" y="1532"/>
                  </a:lnTo>
                  <a:lnTo>
                    <a:pt x="21" y="1626"/>
                  </a:lnTo>
                  <a:lnTo>
                    <a:pt x="9" y="1722"/>
                  </a:lnTo>
                  <a:lnTo>
                    <a:pt x="2" y="1819"/>
                  </a:lnTo>
                  <a:lnTo>
                    <a:pt x="0" y="1917"/>
                  </a:lnTo>
                  <a:lnTo>
                    <a:pt x="2" y="2016"/>
                  </a:lnTo>
                  <a:lnTo>
                    <a:pt x="9" y="2113"/>
                  </a:lnTo>
                  <a:lnTo>
                    <a:pt x="21" y="2209"/>
                  </a:lnTo>
                  <a:lnTo>
                    <a:pt x="39" y="2304"/>
                  </a:lnTo>
                  <a:lnTo>
                    <a:pt x="60" y="2396"/>
                  </a:lnTo>
                  <a:lnTo>
                    <a:pt x="85" y="2487"/>
                  </a:lnTo>
                  <a:lnTo>
                    <a:pt x="116" y="2576"/>
                  </a:lnTo>
                  <a:lnTo>
                    <a:pt x="151" y="2663"/>
                  </a:lnTo>
                  <a:lnTo>
                    <a:pt x="189" y="2748"/>
                  </a:lnTo>
                  <a:lnTo>
                    <a:pt x="231" y="2830"/>
                  </a:lnTo>
                  <a:lnTo>
                    <a:pt x="278" y="2911"/>
                  </a:lnTo>
                  <a:lnTo>
                    <a:pt x="328" y="2988"/>
                  </a:lnTo>
                  <a:lnTo>
                    <a:pt x="381" y="3064"/>
                  </a:lnTo>
                  <a:lnTo>
                    <a:pt x="438" y="3136"/>
                  </a:lnTo>
                  <a:lnTo>
                    <a:pt x="499" y="3206"/>
                  </a:lnTo>
                  <a:lnTo>
                    <a:pt x="562" y="3273"/>
                  </a:lnTo>
                  <a:lnTo>
                    <a:pt x="629" y="3337"/>
                  </a:lnTo>
                  <a:lnTo>
                    <a:pt x="699" y="3397"/>
                  </a:lnTo>
                  <a:lnTo>
                    <a:pt x="771" y="3454"/>
                  </a:lnTo>
                  <a:lnTo>
                    <a:pt x="847" y="3507"/>
                  </a:lnTo>
                  <a:lnTo>
                    <a:pt x="924" y="3557"/>
                  </a:lnTo>
                  <a:lnTo>
                    <a:pt x="1005" y="3604"/>
                  </a:lnTo>
                  <a:lnTo>
                    <a:pt x="1087" y="3646"/>
                  </a:lnTo>
                  <a:lnTo>
                    <a:pt x="1172" y="3684"/>
                  </a:lnTo>
                  <a:lnTo>
                    <a:pt x="1259" y="3719"/>
                  </a:lnTo>
                  <a:lnTo>
                    <a:pt x="1348" y="3749"/>
                  </a:lnTo>
                  <a:lnTo>
                    <a:pt x="1439" y="3775"/>
                  </a:lnTo>
                  <a:lnTo>
                    <a:pt x="1531" y="3796"/>
                  </a:lnTo>
                  <a:lnTo>
                    <a:pt x="1626" y="3814"/>
                  </a:lnTo>
                  <a:lnTo>
                    <a:pt x="1722" y="3826"/>
                  </a:lnTo>
                  <a:lnTo>
                    <a:pt x="1819" y="3833"/>
                  </a:lnTo>
                  <a:lnTo>
                    <a:pt x="1918" y="3835"/>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dirty="0">
                <a:solidFill>
                  <a:schemeClr val="bg1">
                    <a:lumMod val="85000"/>
                  </a:schemeClr>
                </a:solidFill>
                <a:latin typeface="微软雅黑" pitchFamily="34" charset="-122"/>
                <a:ea typeface="微软雅黑" pitchFamily="34" charset="-122"/>
              </a:endParaRPr>
            </a:p>
          </p:txBody>
        </p:sp>
        <p:sp>
          <p:nvSpPr>
            <p:cNvPr id="12" name="TextBox 11"/>
            <p:cNvSpPr txBox="1"/>
            <p:nvPr/>
          </p:nvSpPr>
          <p:spPr>
            <a:xfrm>
              <a:off x="5644562" y="3175360"/>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微软雅黑" pitchFamily="34" charset="-122"/>
                  <a:ea typeface="微软雅黑" pitchFamily="34" charset="-122"/>
                </a:rPr>
                <a:t>安心</a:t>
              </a:r>
              <a:endParaRPr lang="en-US" altLang="zh-CN" b="1" dirty="0" smtClean="0">
                <a:solidFill>
                  <a:schemeClr val="bg1">
                    <a:lumMod val="85000"/>
                  </a:schemeClr>
                </a:solidFill>
                <a:latin typeface="微软雅黑" pitchFamily="34" charset="-122"/>
                <a:ea typeface="微软雅黑" pitchFamily="34" charset="-122"/>
              </a:endParaRPr>
            </a:p>
            <a:p>
              <a:r>
                <a:rPr lang="zh-CN" altLang="en-US" b="1" dirty="0" smtClean="0">
                  <a:solidFill>
                    <a:schemeClr val="bg1">
                      <a:lumMod val="85000"/>
                    </a:schemeClr>
                  </a:solidFill>
                  <a:latin typeface="微软雅黑" pitchFamily="34" charset="-122"/>
                  <a:ea typeface="微软雅黑" pitchFamily="34" charset="-122"/>
                </a:rPr>
                <a:t>校园</a:t>
              </a:r>
              <a:endParaRPr lang="zh-CN" altLang="en-US" b="1" dirty="0">
                <a:solidFill>
                  <a:schemeClr val="bg1">
                    <a:lumMod val="85000"/>
                  </a:schemeClr>
                </a:solidFill>
                <a:latin typeface="微软雅黑" pitchFamily="34" charset="-122"/>
                <a:ea typeface="微软雅黑" pitchFamily="34" charset="-122"/>
              </a:endParaRPr>
            </a:p>
          </p:txBody>
        </p:sp>
      </p:grpSp>
      <p:grpSp>
        <p:nvGrpSpPr>
          <p:cNvPr id="7" name="组合 31"/>
          <p:cNvGrpSpPr/>
          <p:nvPr/>
        </p:nvGrpSpPr>
        <p:grpSpPr>
          <a:xfrm>
            <a:off x="7688721" y="84841"/>
            <a:ext cx="516202" cy="466806"/>
            <a:chOff x="4559358" y="3009486"/>
            <a:chExt cx="677387" cy="677385"/>
          </a:xfrm>
        </p:grpSpPr>
        <p:sp>
          <p:nvSpPr>
            <p:cNvPr id="9" name="Freeform 9"/>
            <p:cNvSpPr>
              <a:spLocks/>
            </p:cNvSpPr>
            <p:nvPr/>
          </p:nvSpPr>
          <p:spPr bwMode="auto">
            <a:xfrm>
              <a:off x="4559358" y="3009486"/>
              <a:ext cx="677387" cy="677385"/>
            </a:xfrm>
            <a:custGeom>
              <a:avLst/>
              <a:gdLst/>
              <a:ahLst/>
              <a:cxnLst>
                <a:cxn ang="0">
                  <a:pos x="2114" y="3826"/>
                </a:cxn>
                <a:cxn ang="0">
                  <a:pos x="2397" y="3775"/>
                </a:cxn>
                <a:cxn ang="0">
                  <a:pos x="2664" y="3685"/>
                </a:cxn>
                <a:cxn ang="0">
                  <a:pos x="2912" y="3557"/>
                </a:cxn>
                <a:cxn ang="0">
                  <a:pos x="3137" y="3397"/>
                </a:cxn>
                <a:cxn ang="0">
                  <a:pos x="3337" y="3207"/>
                </a:cxn>
                <a:cxn ang="0">
                  <a:pos x="3508" y="2989"/>
                </a:cxn>
                <a:cxn ang="0">
                  <a:pos x="3646" y="2748"/>
                </a:cxn>
                <a:cxn ang="0">
                  <a:pos x="3750" y="2487"/>
                </a:cxn>
                <a:cxn ang="0">
                  <a:pos x="3815" y="2209"/>
                </a:cxn>
                <a:cxn ang="0">
                  <a:pos x="3836" y="1918"/>
                </a:cxn>
                <a:cxn ang="0">
                  <a:pos x="3815" y="1626"/>
                </a:cxn>
                <a:cxn ang="0">
                  <a:pos x="3750" y="1349"/>
                </a:cxn>
                <a:cxn ang="0">
                  <a:pos x="3646" y="1087"/>
                </a:cxn>
                <a:cxn ang="0">
                  <a:pos x="3508" y="847"/>
                </a:cxn>
                <a:cxn ang="0">
                  <a:pos x="3337" y="630"/>
                </a:cxn>
                <a:cxn ang="0">
                  <a:pos x="3137" y="439"/>
                </a:cxn>
                <a:cxn ang="0">
                  <a:pos x="2912" y="278"/>
                </a:cxn>
                <a:cxn ang="0">
                  <a:pos x="2664" y="151"/>
                </a:cxn>
                <a:cxn ang="0">
                  <a:pos x="2397" y="60"/>
                </a:cxn>
                <a:cxn ang="0">
                  <a:pos x="2114" y="10"/>
                </a:cxn>
                <a:cxn ang="0">
                  <a:pos x="1820" y="2"/>
                </a:cxn>
                <a:cxn ang="0">
                  <a:pos x="1533" y="39"/>
                </a:cxn>
                <a:cxn ang="0">
                  <a:pos x="1260" y="117"/>
                </a:cxn>
                <a:cxn ang="0">
                  <a:pos x="1005" y="232"/>
                </a:cxn>
                <a:cxn ang="0">
                  <a:pos x="772" y="382"/>
                </a:cxn>
                <a:cxn ang="0">
                  <a:pos x="563" y="562"/>
                </a:cxn>
                <a:cxn ang="0">
                  <a:pos x="382" y="771"/>
                </a:cxn>
                <a:cxn ang="0">
                  <a:pos x="233" y="1005"/>
                </a:cxn>
                <a:cxn ang="0">
                  <a:pos x="117" y="1259"/>
                </a:cxn>
                <a:cxn ang="0">
                  <a:pos x="39" y="1533"/>
                </a:cxn>
                <a:cxn ang="0">
                  <a:pos x="3" y="1820"/>
                </a:cxn>
                <a:cxn ang="0">
                  <a:pos x="10" y="2113"/>
                </a:cxn>
                <a:cxn ang="0">
                  <a:pos x="60" y="2397"/>
                </a:cxn>
                <a:cxn ang="0">
                  <a:pos x="151" y="2664"/>
                </a:cxn>
                <a:cxn ang="0">
                  <a:pos x="278" y="2911"/>
                </a:cxn>
                <a:cxn ang="0">
                  <a:pos x="439" y="3136"/>
                </a:cxn>
                <a:cxn ang="0">
                  <a:pos x="630" y="3336"/>
                </a:cxn>
                <a:cxn ang="0">
                  <a:pos x="847" y="3507"/>
                </a:cxn>
                <a:cxn ang="0">
                  <a:pos x="1088" y="3646"/>
                </a:cxn>
                <a:cxn ang="0">
                  <a:pos x="1349" y="3749"/>
                </a:cxn>
                <a:cxn ang="0">
                  <a:pos x="1627" y="3814"/>
                </a:cxn>
                <a:cxn ang="0">
                  <a:pos x="1918" y="3836"/>
                </a:cxn>
              </a:cxnLst>
              <a:rect l="0" t="0" r="r" b="b"/>
              <a:pathLst>
                <a:path w="3836" h="3836">
                  <a:moveTo>
                    <a:pt x="1918" y="3836"/>
                  </a:moveTo>
                  <a:lnTo>
                    <a:pt x="2017" y="3833"/>
                  </a:lnTo>
                  <a:lnTo>
                    <a:pt x="2114" y="3826"/>
                  </a:lnTo>
                  <a:lnTo>
                    <a:pt x="2210" y="3814"/>
                  </a:lnTo>
                  <a:lnTo>
                    <a:pt x="2304" y="3797"/>
                  </a:lnTo>
                  <a:lnTo>
                    <a:pt x="2397" y="3775"/>
                  </a:lnTo>
                  <a:lnTo>
                    <a:pt x="2488" y="3749"/>
                  </a:lnTo>
                  <a:lnTo>
                    <a:pt x="2576" y="3719"/>
                  </a:lnTo>
                  <a:lnTo>
                    <a:pt x="2664" y="3685"/>
                  </a:lnTo>
                  <a:lnTo>
                    <a:pt x="2749" y="3646"/>
                  </a:lnTo>
                  <a:lnTo>
                    <a:pt x="2831" y="3604"/>
                  </a:lnTo>
                  <a:lnTo>
                    <a:pt x="2912" y="3557"/>
                  </a:lnTo>
                  <a:lnTo>
                    <a:pt x="2989" y="3507"/>
                  </a:lnTo>
                  <a:lnTo>
                    <a:pt x="3065" y="3454"/>
                  </a:lnTo>
                  <a:lnTo>
                    <a:pt x="3137" y="3397"/>
                  </a:lnTo>
                  <a:lnTo>
                    <a:pt x="3207" y="3336"/>
                  </a:lnTo>
                  <a:lnTo>
                    <a:pt x="3273" y="3273"/>
                  </a:lnTo>
                  <a:lnTo>
                    <a:pt x="3337" y="3207"/>
                  </a:lnTo>
                  <a:lnTo>
                    <a:pt x="3398" y="3136"/>
                  </a:lnTo>
                  <a:lnTo>
                    <a:pt x="3455" y="3064"/>
                  </a:lnTo>
                  <a:lnTo>
                    <a:pt x="3508" y="2989"/>
                  </a:lnTo>
                  <a:lnTo>
                    <a:pt x="3558" y="2911"/>
                  </a:lnTo>
                  <a:lnTo>
                    <a:pt x="3605" y="2831"/>
                  </a:lnTo>
                  <a:lnTo>
                    <a:pt x="3646" y="2748"/>
                  </a:lnTo>
                  <a:lnTo>
                    <a:pt x="3685" y="2664"/>
                  </a:lnTo>
                  <a:lnTo>
                    <a:pt x="3720" y="2576"/>
                  </a:lnTo>
                  <a:lnTo>
                    <a:pt x="3750" y="2487"/>
                  </a:lnTo>
                  <a:lnTo>
                    <a:pt x="3776" y="2397"/>
                  </a:lnTo>
                  <a:lnTo>
                    <a:pt x="3797" y="2304"/>
                  </a:lnTo>
                  <a:lnTo>
                    <a:pt x="3815" y="2209"/>
                  </a:lnTo>
                  <a:lnTo>
                    <a:pt x="3827" y="2113"/>
                  </a:lnTo>
                  <a:lnTo>
                    <a:pt x="3834" y="2017"/>
                  </a:lnTo>
                  <a:lnTo>
                    <a:pt x="3836" y="1918"/>
                  </a:lnTo>
                  <a:lnTo>
                    <a:pt x="3834" y="1820"/>
                  </a:lnTo>
                  <a:lnTo>
                    <a:pt x="3827" y="1722"/>
                  </a:lnTo>
                  <a:lnTo>
                    <a:pt x="3815" y="1626"/>
                  </a:lnTo>
                  <a:lnTo>
                    <a:pt x="3797" y="1533"/>
                  </a:lnTo>
                  <a:lnTo>
                    <a:pt x="3776" y="1440"/>
                  </a:lnTo>
                  <a:lnTo>
                    <a:pt x="3750" y="1349"/>
                  </a:lnTo>
                  <a:lnTo>
                    <a:pt x="3720" y="1259"/>
                  </a:lnTo>
                  <a:lnTo>
                    <a:pt x="3685" y="1173"/>
                  </a:lnTo>
                  <a:lnTo>
                    <a:pt x="3646" y="1087"/>
                  </a:lnTo>
                  <a:lnTo>
                    <a:pt x="3605" y="1005"/>
                  </a:lnTo>
                  <a:lnTo>
                    <a:pt x="3558" y="924"/>
                  </a:lnTo>
                  <a:lnTo>
                    <a:pt x="3508" y="847"/>
                  </a:lnTo>
                  <a:lnTo>
                    <a:pt x="3455" y="771"/>
                  </a:lnTo>
                  <a:lnTo>
                    <a:pt x="3398" y="699"/>
                  </a:lnTo>
                  <a:lnTo>
                    <a:pt x="3337" y="630"/>
                  </a:lnTo>
                  <a:lnTo>
                    <a:pt x="3273" y="562"/>
                  </a:lnTo>
                  <a:lnTo>
                    <a:pt x="3207" y="499"/>
                  </a:lnTo>
                  <a:lnTo>
                    <a:pt x="3137" y="439"/>
                  </a:lnTo>
                  <a:lnTo>
                    <a:pt x="3065" y="382"/>
                  </a:lnTo>
                  <a:lnTo>
                    <a:pt x="2989" y="328"/>
                  </a:lnTo>
                  <a:lnTo>
                    <a:pt x="2912" y="278"/>
                  </a:lnTo>
                  <a:lnTo>
                    <a:pt x="2831" y="232"/>
                  </a:lnTo>
                  <a:lnTo>
                    <a:pt x="2749" y="190"/>
                  </a:lnTo>
                  <a:lnTo>
                    <a:pt x="2664" y="151"/>
                  </a:lnTo>
                  <a:lnTo>
                    <a:pt x="2576" y="117"/>
                  </a:lnTo>
                  <a:lnTo>
                    <a:pt x="2488" y="87"/>
                  </a:lnTo>
                  <a:lnTo>
                    <a:pt x="2397" y="60"/>
                  </a:lnTo>
                  <a:lnTo>
                    <a:pt x="2304" y="39"/>
                  </a:lnTo>
                  <a:lnTo>
                    <a:pt x="2210" y="22"/>
                  </a:lnTo>
                  <a:lnTo>
                    <a:pt x="2114" y="10"/>
                  </a:lnTo>
                  <a:lnTo>
                    <a:pt x="2017" y="2"/>
                  </a:lnTo>
                  <a:lnTo>
                    <a:pt x="1918" y="0"/>
                  </a:lnTo>
                  <a:lnTo>
                    <a:pt x="1820" y="2"/>
                  </a:lnTo>
                  <a:lnTo>
                    <a:pt x="1722" y="10"/>
                  </a:lnTo>
                  <a:lnTo>
                    <a:pt x="1627" y="22"/>
                  </a:lnTo>
                  <a:lnTo>
                    <a:pt x="1533" y="39"/>
                  </a:lnTo>
                  <a:lnTo>
                    <a:pt x="1440" y="60"/>
                  </a:lnTo>
                  <a:lnTo>
                    <a:pt x="1349" y="87"/>
                  </a:lnTo>
                  <a:lnTo>
                    <a:pt x="1260" y="117"/>
                  </a:lnTo>
                  <a:lnTo>
                    <a:pt x="1173" y="151"/>
                  </a:lnTo>
                  <a:lnTo>
                    <a:pt x="1088" y="190"/>
                  </a:lnTo>
                  <a:lnTo>
                    <a:pt x="1005" y="232"/>
                  </a:lnTo>
                  <a:lnTo>
                    <a:pt x="926" y="278"/>
                  </a:lnTo>
                  <a:lnTo>
                    <a:pt x="847" y="328"/>
                  </a:lnTo>
                  <a:lnTo>
                    <a:pt x="772" y="382"/>
                  </a:lnTo>
                  <a:lnTo>
                    <a:pt x="699" y="439"/>
                  </a:lnTo>
                  <a:lnTo>
                    <a:pt x="630" y="499"/>
                  </a:lnTo>
                  <a:lnTo>
                    <a:pt x="563" y="562"/>
                  </a:lnTo>
                  <a:lnTo>
                    <a:pt x="500" y="630"/>
                  </a:lnTo>
                  <a:lnTo>
                    <a:pt x="439" y="699"/>
                  </a:lnTo>
                  <a:lnTo>
                    <a:pt x="382" y="771"/>
                  </a:lnTo>
                  <a:lnTo>
                    <a:pt x="328" y="847"/>
                  </a:lnTo>
                  <a:lnTo>
                    <a:pt x="278" y="924"/>
                  </a:lnTo>
                  <a:lnTo>
                    <a:pt x="233" y="1005"/>
                  </a:lnTo>
                  <a:lnTo>
                    <a:pt x="190" y="1087"/>
                  </a:lnTo>
                  <a:lnTo>
                    <a:pt x="151" y="1173"/>
                  </a:lnTo>
                  <a:lnTo>
                    <a:pt x="117" y="1259"/>
                  </a:lnTo>
                  <a:lnTo>
                    <a:pt x="87" y="1349"/>
                  </a:lnTo>
                  <a:lnTo>
                    <a:pt x="60" y="1440"/>
                  </a:lnTo>
                  <a:lnTo>
                    <a:pt x="39" y="1533"/>
                  </a:lnTo>
                  <a:lnTo>
                    <a:pt x="23" y="1626"/>
                  </a:lnTo>
                  <a:lnTo>
                    <a:pt x="10" y="1722"/>
                  </a:lnTo>
                  <a:lnTo>
                    <a:pt x="3" y="1820"/>
                  </a:lnTo>
                  <a:lnTo>
                    <a:pt x="0" y="1918"/>
                  </a:lnTo>
                  <a:lnTo>
                    <a:pt x="3" y="2017"/>
                  </a:lnTo>
                  <a:lnTo>
                    <a:pt x="10" y="2113"/>
                  </a:lnTo>
                  <a:lnTo>
                    <a:pt x="23" y="2209"/>
                  </a:lnTo>
                  <a:lnTo>
                    <a:pt x="39" y="2304"/>
                  </a:lnTo>
                  <a:lnTo>
                    <a:pt x="60" y="2397"/>
                  </a:lnTo>
                  <a:lnTo>
                    <a:pt x="87" y="2487"/>
                  </a:lnTo>
                  <a:lnTo>
                    <a:pt x="117" y="2576"/>
                  </a:lnTo>
                  <a:lnTo>
                    <a:pt x="151" y="2664"/>
                  </a:lnTo>
                  <a:lnTo>
                    <a:pt x="190" y="2748"/>
                  </a:lnTo>
                  <a:lnTo>
                    <a:pt x="233" y="2831"/>
                  </a:lnTo>
                  <a:lnTo>
                    <a:pt x="278" y="2911"/>
                  </a:lnTo>
                  <a:lnTo>
                    <a:pt x="328" y="2989"/>
                  </a:lnTo>
                  <a:lnTo>
                    <a:pt x="382" y="3064"/>
                  </a:lnTo>
                  <a:lnTo>
                    <a:pt x="439" y="3136"/>
                  </a:lnTo>
                  <a:lnTo>
                    <a:pt x="500" y="3207"/>
                  </a:lnTo>
                  <a:lnTo>
                    <a:pt x="563" y="3273"/>
                  </a:lnTo>
                  <a:lnTo>
                    <a:pt x="630" y="3336"/>
                  </a:lnTo>
                  <a:lnTo>
                    <a:pt x="699" y="3397"/>
                  </a:lnTo>
                  <a:lnTo>
                    <a:pt x="772" y="3454"/>
                  </a:lnTo>
                  <a:lnTo>
                    <a:pt x="847" y="3507"/>
                  </a:lnTo>
                  <a:lnTo>
                    <a:pt x="926" y="3557"/>
                  </a:lnTo>
                  <a:lnTo>
                    <a:pt x="1005" y="3604"/>
                  </a:lnTo>
                  <a:lnTo>
                    <a:pt x="1088" y="3646"/>
                  </a:lnTo>
                  <a:lnTo>
                    <a:pt x="1173" y="3685"/>
                  </a:lnTo>
                  <a:lnTo>
                    <a:pt x="1260" y="3719"/>
                  </a:lnTo>
                  <a:lnTo>
                    <a:pt x="1349" y="3749"/>
                  </a:lnTo>
                  <a:lnTo>
                    <a:pt x="1440" y="3775"/>
                  </a:lnTo>
                  <a:lnTo>
                    <a:pt x="1533" y="3797"/>
                  </a:lnTo>
                  <a:lnTo>
                    <a:pt x="1627" y="3814"/>
                  </a:lnTo>
                  <a:lnTo>
                    <a:pt x="1722" y="3826"/>
                  </a:lnTo>
                  <a:lnTo>
                    <a:pt x="1820" y="3833"/>
                  </a:lnTo>
                  <a:lnTo>
                    <a:pt x="1918" y="3836"/>
                  </a:ln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微软雅黑" pitchFamily="34" charset="-122"/>
                <a:ea typeface="微软雅黑" pitchFamily="34" charset="-122"/>
              </a:endParaRPr>
            </a:p>
          </p:txBody>
        </p:sp>
        <p:sp>
          <p:nvSpPr>
            <p:cNvPr id="10" name="TextBox 9"/>
            <p:cNvSpPr txBox="1"/>
            <p:nvPr/>
          </p:nvSpPr>
          <p:spPr>
            <a:xfrm>
              <a:off x="4714474" y="3148698"/>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微软雅黑" pitchFamily="34" charset="-122"/>
                  <a:ea typeface="微软雅黑" pitchFamily="34" charset="-122"/>
                </a:rPr>
                <a:t>绿色</a:t>
              </a:r>
              <a:endParaRPr lang="en-US" altLang="zh-CN" b="1" dirty="0" smtClean="0">
                <a:solidFill>
                  <a:schemeClr val="bg1">
                    <a:lumMod val="85000"/>
                  </a:schemeClr>
                </a:solidFill>
                <a:latin typeface="微软雅黑" pitchFamily="34" charset="-122"/>
                <a:ea typeface="微软雅黑" pitchFamily="34" charset="-122"/>
              </a:endParaRPr>
            </a:p>
            <a:p>
              <a:r>
                <a:rPr lang="zh-CN" altLang="en-US" b="1" dirty="0" smtClean="0">
                  <a:solidFill>
                    <a:schemeClr val="bg1">
                      <a:lumMod val="85000"/>
                    </a:schemeClr>
                  </a:solidFill>
                  <a:latin typeface="微软雅黑" pitchFamily="34" charset="-122"/>
                  <a:ea typeface="微软雅黑" pitchFamily="34" charset="-122"/>
                </a:rPr>
                <a:t>节能</a:t>
              </a:r>
              <a:endParaRPr lang="zh-CN" altLang="en-US" b="1" dirty="0">
                <a:solidFill>
                  <a:schemeClr val="bg1">
                    <a:lumMod val="85000"/>
                  </a:schemeClr>
                </a:solidFill>
                <a:latin typeface="微软雅黑" pitchFamily="34" charset="-122"/>
                <a:ea typeface="微软雅黑" pitchFamily="34" charset="-122"/>
              </a:endParaRPr>
            </a:p>
          </p:txBody>
        </p:sp>
      </p:grpSp>
      <p:grpSp>
        <p:nvGrpSpPr>
          <p:cNvPr id="8" name="组合 18"/>
          <p:cNvGrpSpPr/>
          <p:nvPr/>
        </p:nvGrpSpPr>
        <p:grpSpPr>
          <a:xfrm>
            <a:off x="338640" y="1281046"/>
            <a:ext cx="8317738" cy="3036844"/>
            <a:chOff x="206662" y="1007663"/>
            <a:chExt cx="8317738" cy="3036844"/>
          </a:xfrm>
        </p:grpSpPr>
        <p:sp>
          <p:nvSpPr>
            <p:cNvPr id="20" name="AutoShape 3"/>
            <p:cNvSpPr>
              <a:spLocks noChangeArrowheads="1"/>
            </p:cNvSpPr>
            <p:nvPr/>
          </p:nvSpPr>
          <p:spPr bwMode="gray">
            <a:xfrm>
              <a:off x="445360" y="1007663"/>
              <a:ext cx="1775376" cy="496490"/>
            </a:xfrm>
            <a:prstGeom prst="roundRect">
              <a:avLst>
                <a:gd name="adj" fmla="val 50000"/>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10800000" scaled="1"/>
              <a:tileRect/>
            </a:gradFill>
            <a:ln w="38100">
              <a:noFill/>
              <a:round/>
              <a:headEnd/>
              <a:tailEnd/>
            </a:ln>
            <a:effectLst>
              <a:outerShdw dist="71842" dir="2700000" algn="ctr" rotWithShape="0">
                <a:srgbClr val="2D2015">
                  <a:alpha val="50000"/>
                </a:srgbClr>
              </a:outerShdw>
            </a:effectLst>
          </p:spPr>
          <p:txBody>
            <a:bodyPr lIns="68562" tIns="34281" rIns="68562" bIns="34281" anchor="ctr"/>
            <a:lstStyle/>
            <a:p>
              <a:pPr algn="ctr" fontAlgn="auto">
                <a:spcBef>
                  <a:spcPts val="0"/>
                </a:spcBef>
                <a:spcAft>
                  <a:spcPts val="0"/>
                </a:spcAft>
                <a:defRPr/>
              </a:pPr>
              <a:r>
                <a:rPr lang="zh-CN" altLang="en-US" sz="1500" b="1" kern="0" dirty="0" smtClean="0">
                  <a:solidFill>
                    <a:srgbClr val="FFFFFF"/>
                  </a:solidFill>
                  <a:latin typeface="微软雅黑" pitchFamily="34" charset="-122"/>
                  <a:ea typeface="微软雅黑" pitchFamily="34" charset="-122"/>
                </a:rPr>
                <a:t>终端智能化</a:t>
              </a:r>
              <a:endParaRPr lang="en-US" altLang="ko-KR" sz="1500" b="1" kern="0" dirty="0">
                <a:solidFill>
                  <a:srgbClr val="FFFFFF"/>
                </a:solidFill>
                <a:latin typeface="微软雅黑" pitchFamily="34" charset="-122"/>
                <a:ea typeface="微软雅黑" pitchFamily="34" charset="-122"/>
              </a:endParaRPr>
            </a:p>
          </p:txBody>
        </p:sp>
        <p:sp>
          <p:nvSpPr>
            <p:cNvPr id="21" name="AutoShape 4"/>
            <p:cNvSpPr>
              <a:spLocks noChangeArrowheads="1"/>
            </p:cNvSpPr>
            <p:nvPr/>
          </p:nvSpPr>
          <p:spPr bwMode="gray">
            <a:xfrm>
              <a:off x="2537719" y="1007663"/>
              <a:ext cx="1776137" cy="496490"/>
            </a:xfrm>
            <a:prstGeom prst="roundRect">
              <a:avLst>
                <a:gd name="adj" fmla="val 50000"/>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0800000" scaled="1"/>
              <a:tileRect/>
            </a:gradFill>
            <a:ln w="38100">
              <a:noFill/>
              <a:round/>
              <a:headEnd/>
              <a:tailEnd/>
            </a:ln>
            <a:effectLst>
              <a:outerShdw dist="71842" dir="2700000" algn="ctr" rotWithShape="0">
                <a:srgbClr val="2D2015">
                  <a:alpha val="50000"/>
                </a:srgbClr>
              </a:outerShdw>
            </a:effectLst>
          </p:spPr>
          <p:txBody>
            <a:bodyPr lIns="68562" tIns="34281" rIns="68562" bIns="34281" anchor="ctr"/>
            <a:lstStyle/>
            <a:p>
              <a:pPr algn="ctr" fontAlgn="auto">
                <a:spcBef>
                  <a:spcPts val="0"/>
                </a:spcBef>
                <a:spcAft>
                  <a:spcPts val="0"/>
                </a:spcAft>
                <a:defRPr/>
              </a:pPr>
              <a:r>
                <a:rPr lang="zh-CN" altLang="en-US" sz="1500" b="1" kern="0" dirty="0" smtClean="0">
                  <a:solidFill>
                    <a:srgbClr val="FFFFFF"/>
                  </a:solidFill>
                  <a:latin typeface="微软雅黑" pitchFamily="34" charset="-122"/>
                  <a:ea typeface="微软雅黑" pitchFamily="34" charset="-122"/>
                </a:rPr>
                <a:t>通信统一化</a:t>
              </a:r>
              <a:endParaRPr lang="en-US" altLang="zh-CN" sz="1500" b="1" kern="0" dirty="0">
                <a:solidFill>
                  <a:srgbClr val="FFFFFF"/>
                </a:solidFill>
                <a:latin typeface="微软雅黑" pitchFamily="34" charset="-122"/>
                <a:ea typeface="微软雅黑" pitchFamily="34" charset="-122"/>
              </a:endParaRPr>
            </a:p>
          </p:txBody>
        </p:sp>
        <p:sp>
          <p:nvSpPr>
            <p:cNvPr id="22" name="AutoShape 5"/>
            <p:cNvSpPr>
              <a:spLocks noChangeArrowheads="1"/>
            </p:cNvSpPr>
            <p:nvPr/>
          </p:nvSpPr>
          <p:spPr bwMode="gray">
            <a:xfrm>
              <a:off x="4630839" y="1007663"/>
              <a:ext cx="1776137" cy="496490"/>
            </a:xfrm>
            <a:prstGeom prst="roundRect">
              <a:avLst>
                <a:gd name="adj" fmla="val 50000"/>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10800000" scaled="1"/>
              <a:tileRect/>
            </a:gradFill>
            <a:ln w="38100">
              <a:noFill/>
              <a:round/>
              <a:headEnd/>
              <a:tailEnd/>
            </a:ln>
            <a:effectLst>
              <a:outerShdw dist="71842" dir="2700000" algn="ctr" rotWithShape="0">
                <a:srgbClr val="2D2015">
                  <a:alpha val="50000"/>
                </a:srgbClr>
              </a:outerShdw>
            </a:effectLst>
          </p:spPr>
          <p:txBody>
            <a:bodyPr lIns="68562" tIns="34281" rIns="68562" bIns="34281" anchor="ctr"/>
            <a:lstStyle/>
            <a:p>
              <a:pPr algn="ctr" fontAlgn="auto">
                <a:spcBef>
                  <a:spcPts val="0"/>
                </a:spcBef>
                <a:spcAft>
                  <a:spcPts val="0"/>
                </a:spcAft>
                <a:defRPr/>
              </a:pPr>
              <a:r>
                <a:rPr lang="zh-CN" altLang="en-US" sz="1500" b="1" kern="0" dirty="0" smtClean="0">
                  <a:solidFill>
                    <a:srgbClr val="FFFFFF"/>
                  </a:solidFill>
                  <a:latin typeface="微软雅黑" pitchFamily="34" charset="-122"/>
                  <a:ea typeface="微软雅黑" pitchFamily="34" charset="-122"/>
                </a:rPr>
                <a:t>会议视频化</a:t>
              </a:r>
              <a:endParaRPr lang="en-US" altLang="zh-CN" sz="1500" b="1" kern="0" dirty="0">
                <a:solidFill>
                  <a:srgbClr val="FFFFFF"/>
                </a:solidFill>
                <a:latin typeface="微软雅黑" pitchFamily="34" charset="-122"/>
                <a:ea typeface="微软雅黑" pitchFamily="34" charset="-122"/>
              </a:endParaRPr>
            </a:p>
          </p:txBody>
        </p:sp>
        <p:sp>
          <p:nvSpPr>
            <p:cNvPr id="23" name="AutoShape 5"/>
            <p:cNvSpPr>
              <a:spLocks noChangeArrowheads="1"/>
            </p:cNvSpPr>
            <p:nvPr/>
          </p:nvSpPr>
          <p:spPr bwMode="gray">
            <a:xfrm>
              <a:off x="6723960" y="1007663"/>
              <a:ext cx="1776137" cy="496490"/>
            </a:xfrm>
            <a:prstGeom prst="roundRect">
              <a:avLst>
                <a:gd name="adj" fmla="val 50000"/>
              </a:avLst>
            </a:prstGeom>
            <a:gradFill flip="none" rotWithShape="1">
              <a:gsLst>
                <a:gs pos="0">
                  <a:srgbClr val="800000">
                    <a:shade val="30000"/>
                    <a:satMod val="115000"/>
                  </a:srgbClr>
                </a:gs>
                <a:gs pos="50000">
                  <a:srgbClr val="800000">
                    <a:shade val="67500"/>
                    <a:satMod val="115000"/>
                  </a:srgbClr>
                </a:gs>
                <a:gs pos="100000">
                  <a:srgbClr val="800000">
                    <a:shade val="100000"/>
                    <a:satMod val="115000"/>
                  </a:srgbClr>
                </a:gs>
              </a:gsLst>
              <a:lin ang="10800000" scaled="1"/>
              <a:tileRect/>
            </a:gradFill>
            <a:ln w="38100">
              <a:noFill/>
              <a:round/>
              <a:headEnd/>
              <a:tailEnd/>
            </a:ln>
            <a:effectLst>
              <a:outerShdw dist="71842" dir="2700000" algn="ctr" rotWithShape="0">
                <a:srgbClr val="2D2015">
                  <a:alpha val="50000"/>
                </a:srgbClr>
              </a:outerShdw>
            </a:effectLst>
          </p:spPr>
          <p:txBody>
            <a:bodyPr lIns="68562" tIns="34281" rIns="68562" bIns="34281" anchor="ctr"/>
            <a:lstStyle/>
            <a:p>
              <a:pPr algn="ctr" fontAlgn="auto">
                <a:spcBef>
                  <a:spcPts val="0"/>
                </a:spcBef>
                <a:spcAft>
                  <a:spcPts val="0"/>
                </a:spcAft>
                <a:defRPr/>
              </a:pPr>
              <a:r>
                <a:rPr lang="zh-CN" altLang="en-US" sz="1500" b="1" kern="0" dirty="0" smtClean="0">
                  <a:solidFill>
                    <a:srgbClr val="FFFFFF"/>
                  </a:solidFill>
                  <a:latin typeface="微软雅黑" pitchFamily="34" charset="-122"/>
                  <a:ea typeface="微软雅黑" pitchFamily="34" charset="-122"/>
                </a:rPr>
                <a:t>办公移动化</a:t>
              </a:r>
              <a:endParaRPr lang="en-US" altLang="zh-CN" sz="1500" b="1" kern="0" dirty="0">
                <a:solidFill>
                  <a:srgbClr val="FFFFFF"/>
                </a:solidFill>
                <a:latin typeface="微软雅黑" pitchFamily="34" charset="-122"/>
                <a:ea typeface="微软雅黑" pitchFamily="34" charset="-122"/>
              </a:endParaRPr>
            </a:p>
          </p:txBody>
        </p:sp>
        <p:sp>
          <p:nvSpPr>
            <p:cNvPr id="24" name="Rectangle 37"/>
            <p:cNvSpPr/>
            <p:nvPr/>
          </p:nvSpPr>
          <p:spPr bwMode="auto">
            <a:xfrm>
              <a:off x="4623071" y="1667103"/>
              <a:ext cx="1799288" cy="2317573"/>
            </a:xfrm>
            <a:prstGeom prst="rect">
              <a:avLst/>
            </a:prstGeom>
            <a:noFill/>
            <a:ln>
              <a:solidFill>
                <a:schemeClr val="bg2">
                  <a:lumMod val="50000"/>
                </a:schemeClr>
              </a:solidFill>
            </a:ln>
            <a:effectLst>
              <a:outerShdw blurRad="50800" dist="38100" dir="2700000" algn="tl"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51400" tIns="25700" rIns="51400" bIns="25700" numCol="1" rtlCol="0" anchor="t" anchorCtr="0" compatLnSpc="1">
              <a:prstTxWarp prst="textNoShape">
                <a:avLst/>
              </a:prstTxWarp>
            </a:bodyPr>
            <a:lstStyle/>
            <a:p>
              <a:pPr defTabSz="514003">
                <a:buClr>
                  <a:srgbClr val="CC9900"/>
                </a:buClr>
                <a:buFont typeface="Wingdings" pitchFamily="2" charset="2"/>
                <a:buChar char="n"/>
              </a:pPr>
              <a:endParaRPr lang="en-US" sz="1000" dirty="0" smtClean="0">
                <a:solidFill>
                  <a:srgbClr val="000000"/>
                </a:solidFill>
                <a:latin typeface="微软雅黑" pitchFamily="34" charset="-122"/>
                <a:ea typeface="微软雅黑" pitchFamily="34" charset="-122"/>
                <a:cs typeface="Arial" pitchFamily="34" charset="0"/>
              </a:endParaRPr>
            </a:p>
          </p:txBody>
        </p:sp>
        <p:sp>
          <p:nvSpPr>
            <p:cNvPr id="25" name="Rectangle 37"/>
            <p:cNvSpPr/>
            <p:nvPr/>
          </p:nvSpPr>
          <p:spPr bwMode="auto">
            <a:xfrm>
              <a:off x="6725112" y="1667103"/>
              <a:ext cx="1799288" cy="2317573"/>
            </a:xfrm>
            <a:prstGeom prst="rect">
              <a:avLst/>
            </a:prstGeom>
            <a:noFill/>
            <a:ln>
              <a:solidFill>
                <a:schemeClr val="bg2">
                  <a:lumMod val="50000"/>
                </a:schemeClr>
              </a:solidFill>
            </a:ln>
            <a:effectLst>
              <a:outerShdw blurRad="50800" dist="38100" dir="2700000" algn="tl"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51400" tIns="25700" rIns="51400" bIns="25700" numCol="1" rtlCol="0" anchor="t" anchorCtr="0" compatLnSpc="1">
              <a:prstTxWarp prst="textNoShape">
                <a:avLst/>
              </a:prstTxWarp>
            </a:bodyPr>
            <a:lstStyle/>
            <a:p>
              <a:pPr defTabSz="514003">
                <a:buClr>
                  <a:srgbClr val="CC9900"/>
                </a:buClr>
                <a:buFont typeface="Wingdings" pitchFamily="2" charset="2"/>
                <a:buChar char="n"/>
              </a:pPr>
              <a:endParaRPr lang="en-US" sz="1000" dirty="0" smtClean="0">
                <a:solidFill>
                  <a:srgbClr val="000000"/>
                </a:solidFill>
                <a:latin typeface="微软雅黑" pitchFamily="34" charset="-122"/>
                <a:ea typeface="微软雅黑" pitchFamily="34" charset="-122"/>
                <a:cs typeface="Arial" pitchFamily="34" charset="0"/>
              </a:endParaRPr>
            </a:p>
          </p:txBody>
        </p:sp>
        <p:pic>
          <p:nvPicPr>
            <p:cNvPr id="26" name="Picture 104"/>
            <p:cNvPicPr>
              <a:picLocks noChangeAspect="1" noChangeArrowheads="1"/>
            </p:cNvPicPr>
            <p:nvPr/>
          </p:nvPicPr>
          <p:blipFill>
            <a:blip r:embed="rId2" cstate="email"/>
            <a:srcRect/>
            <a:stretch>
              <a:fillRect/>
            </a:stretch>
          </p:blipFill>
          <p:spPr bwMode="auto">
            <a:xfrm>
              <a:off x="4918503" y="2671547"/>
              <a:ext cx="1226311" cy="594423"/>
            </a:xfrm>
            <a:prstGeom prst="rect">
              <a:avLst/>
            </a:prstGeom>
            <a:noFill/>
            <a:ln w="9525" algn="ctr">
              <a:noFill/>
              <a:miter lim="800000"/>
              <a:headEnd/>
              <a:tailEnd/>
            </a:ln>
          </p:spPr>
        </p:pic>
        <p:pic>
          <p:nvPicPr>
            <p:cNvPr id="27" name="Picture 119"/>
            <p:cNvPicPr>
              <a:picLocks noChangeAspect="1" noChangeArrowheads="1"/>
            </p:cNvPicPr>
            <p:nvPr/>
          </p:nvPicPr>
          <p:blipFill>
            <a:blip r:embed="rId3" cstate="email"/>
            <a:srcRect/>
            <a:stretch>
              <a:fillRect/>
            </a:stretch>
          </p:blipFill>
          <p:spPr bwMode="auto">
            <a:xfrm>
              <a:off x="4784538" y="1912828"/>
              <a:ext cx="605406" cy="676611"/>
            </a:xfrm>
            <a:prstGeom prst="rect">
              <a:avLst/>
            </a:prstGeom>
            <a:noFill/>
            <a:ln w="9525" algn="ctr">
              <a:noFill/>
              <a:miter lim="800000"/>
              <a:headEnd/>
              <a:tailEnd/>
            </a:ln>
          </p:spPr>
        </p:pic>
        <p:pic>
          <p:nvPicPr>
            <p:cNvPr id="28" name="Picture 125"/>
            <p:cNvPicPr>
              <a:picLocks noChangeAspect="1" noChangeArrowheads="1"/>
            </p:cNvPicPr>
            <p:nvPr/>
          </p:nvPicPr>
          <p:blipFill>
            <a:blip r:embed="rId4" cstate="email"/>
            <a:srcRect/>
            <a:stretch>
              <a:fillRect/>
            </a:stretch>
          </p:blipFill>
          <p:spPr bwMode="auto">
            <a:xfrm>
              <a:off x="5558113" y="1846322"/>
              <a:ext cx="654050" cy="677625"/>
            </a:xfrm>
            <a:prstGeom prst="rect">
              <a:avLst/>
            </a:prstGeom>
            <a:noFill/>
            <a:ln w="9525" algn="ctr">
              <a:noFill/>
              <a:miter lim="800000"/>
              <a:headEnd/>
              <a:tailEnd/>
            </a:ln>
          </p:spPr>
        </p:pic>
        <p:pic>
          <p:nvPicPr>
            <p:cNvPr id="29" name="Picture 6"/>
            <p:cNvPicPr>
              <a:picLocks noChangeAspect="1" noChangeArrowheads="1"/>
            </p:cNvPicPr>
            <p:nvPr/>
          </p:nvPicPr>
          <p:blipFill>
            <a:blip r:embed="rId5" cstate="email"/>
            <a:srcRect/>
            <a:stretch>
              <a:fillRect/>
            </a:stretch>
          </p:blipFill>
          <p:spPr bwMode="auto">
            <a:xfrm>
              <a:off x="5651609" y="3376054"/>
              <a:ext cx="619839" cy="392323"/>
            </a:xfrm>
            <a:prstGeom prst="rect">
              <a:avLst/>
            </a:prstGeom>
            <a:solidFill>
              <a:srgbClr val="92D050"/>
            </a:solidFill>
            <a:ln w="38100" algn="ctr">
              <a:noFill/>
              <a:miter lim="800000"/>
              <a:headEnd/>
              <a:tailEnd/>
            </a:ln>
          </p:spPr>
        </p:pic>
        <p:pic>
          <p:nvPicPr>
            <p:cNvPr id="30" name="Object 3"/>
            <p:cNvPicPr>
              <a:picLocks noChangeAspect="1" noChangeArrowheads="1"/>
            </p:cNvPicPr>
            <p:nvPr/>
          </p:nvPicPr>
          <p:blipFill>
            <a:blip r:embed="rId6" cstate="email"/>
            <a:srcRect/>
            <a:stretch>
              <a:fillRect/>
            </a:stretch>
          </p:blipFill>
          <p:spPr bwMode="auto">
            <a:xfrm>
              <a:off x="4869972" y="3389968"/>
              <a:ext cx="574296" cy="407780"/>
            </a:xfrm>
            <a:prstGeom prst="rect">
              <a:avLst/>
            </a:prstGeom>
            <a:noFill/>
            <a:ln w="9525" algn="ctr">
              <a:noFill/>
              <a:miter lim="800000"/>
              <a:headEnd/>
              <a:tailEnd/>
            </a:ln>
          </p:spPr>
        </p:pic>
        <p:sp>
          <p:nvSpPr>
            <p:cNvPr id="31" name="弧形 30"/>
            <p:cNvSpPr/>
            <p:nvPr/>
          </p:nvSpPr>
          <p:spPr bwMode="auto">
            <a:xfrm rot="17565595">
              <a:off x="5304793" y="3342142"/>
              <a:ext cx="719108" cy="685622"/>
            </a:xfrm>
            <a:prstGeom prst="arc">
              <a:avLst>
                <a:gd name="adj1" fmla="val 17710241"/>
                <a:gd name="adj2" fmla="val 444198"/>
              </a:avLst>
            </a:prstGeom>
            <a:noFill/>
            <a:ln w="31750" cap="flat" cmpd="sng" algn="ctr">
              <a:solidFill>
                <a:srgbClr val="FF0000"/>
              </a:solidFill>
              <a:prstDash val="sysDash"/>
              <a:round/>
              <a:headEnd type="none" w="med" len="med"/>
              <a:tailEnd type="none" w="med" len="med"/>
            </a:ln>
            <a:effectLst/>
          </p:spPr>
          <p:txBody>
            <a:bodyPr vert="horz" wrap="square" lIns="59384" tIns="29692" rIns="59384" bIns="29692" numCol="1" rtlCol="0" anchor="t" anchorCtr="0" compatLnSpc="1">
              <a:prstTxWarp prst="textNoShape">
                <a:avLst/>
              </a:prstTxWarp>
              <a:noAutofit/>
            </a:bodyPr>
            <a:lstStyle/>
            <a:p>
              <a:pPr defTabSz="1352189">
                <a:defRPr/>
              </a:pPr>
              <a:endParaRPr lang="zh-CN" altLang="en-US" sz="2400" kern="0" dirty="0" smtClean="0">
                <a:solidFill>
                  <a:srgbClr val="FFFFFF"/>
                </a:solidFill>
                <a:latin typeface="微软雅黑" pitchFamily="34" charset="-122"/>
                <a:ea typeface="微软雅黑" pitchFamily="34" charset="-122"/>
              </a:endParaRPr>
            </a:p>
          </p:txBody>
        </p:sp>
        <p:grpSp>
          <p:nvGrpSpPr>
            <p:cNvPr id="19" name="组合 107"/>
            <p:cNvGrpSpPr/>
            <p:nvPr/>
          </p:nvGrpSpPr>
          <p:grpSpPr>
            <a:xfrm>
              <a:off x="6803850" y="1866822"/>
              <a:ext cx="1651265" cy="2063099"/>
              <a:chOff x="703113" y="1790866"/>
              <a:chExt cx="1982571" cy="2394958"/>
            </a:xfrm>
          </p:grpSpPr>
          <p:sp>
            <p:nvSpPr>
              <p:cNvPr id="53" name="Freeform 106"/>
              <p:cNvSpPr/>
              <p:nvPr/>
            </p:nvSpPr>
            <p:spPr bwMode="auto">
              <a:xfrm>
                <a:off x="1049963" y="1885440"/>
                <a:ext cx="1320829" cy="2075890"/>
              </a:xfrm>
              <a:custGeom>
                <a:avLst/>
                <a:gdLst>
                  <a:gd name="connsiteX0" fmla="*/ 0 w 1869141"/>
                  <a:gd name="connsiteY0" fmla="*/ 225238 h 2746562"/>
                  <a:gd name="connsiteX1" fmla="*/ 1748118 w 1869141"/>
                  <a:gd name="connsiteY1" fmla="*/ 225238 h 2746562"/>
                  <a:gd name="connsiteX2" fmla="*/ 127747 w 1869141"/>
                  <a:gd name="connsiteY2" fmla="*/ 1576668 h 2746562"/>
                  <a:gd name="connsiteX3" fmla="*/ 1869141 w 1869141"/>
                  <a:gd name="connsiteY3" fmla="*/ 2746562 h 2746562"/>
                  <a:gd name="connsiteX0" fmla="*/ 47064 w 1761564"/>
                  <a:gd name="connsiteY0" fmla="*/ 118782 h 2767853"/>
                  <a:gd name="connsiteX1" fmla="*/ 1640541 w 1761564"/>
                  <a:gd name="connsiteY1" fmla="*/ 246529 h 2767853"/>
                  <a:gd name="connsiteX2" fmla="*/ 20170 w 1761564"/>
                  <a:gd name="connsiteY2" fmla="*/ 1597959 h 2767853"/>
                  <a:gd name="connsiteX3" fmla="*/ 1761564 w 1761564"/>
                  <a:gd name="connsiteY3" fmla="*/ 2767853 h 2767853"/>
                </a:gdLst>
                <a:ahLst/>
                <a:cxnLst>
                  <a:cxn ang="0">
                    <a:pos x="connsiteX0" y="connsiteY0"/>
                  </a:cxn>
                  <a:cxn ang="0">
                    <a:pos x="connsiteX1" y="connsiteY1"/>
                  </a:cxn>
                  <a:cxn ang="0">
                    <a:pos x="connsiteX2" y="connsiteY2"/>
                  </a:cxn>
                  <a:cxn ang="0">
                    <a:pos x="connsiteX3" y="connsiteY3"/>
                  </a:cxn>
                </a:cxnLst>
                <a:rect l="l" t="t" r="r" b="b"/>
                <a:pathLst>
                  <a:path w="1761564" h="2767853">
                    <a:moveTo>
                      <a:pt x="47064" y="118782"/>
                    </a:moveTo>
                    <a:cubicBezTo>
                      <a:pt x="910477" y="6163"/>
                      <a:pt x="1645023" y="0"/>
                      <a:pt x="1640541" y="246529"/>
                    </a:cubicBezTo>
                    <a:cubicBezTo>
                      <a:pt x="1636059" y="493058"/>
                      <a:pt x="0" y="1177738"/>
                      <a:pt x="20170" y="1597959"/>
                    </a:cubicBezTo>
                    <a:cubicBezTo>
                      <a:pt x="40340" y="2018180"/>
                      <a:pt x="900952" y="2393016"/>
                      <a:pt x="1761564" y="2767853"/>
                    </a:cubicBezTo>
                  </a:path>
                </a:pathLst>
              </a:custGeom>
              <a:noFill/>
              <a:ln w="19050" cap="flat" cmpd="sng" algn="ctr">
                <a:solidFill>
                  <a:srgbClr val="C00000"/>
                </a:solidFill>
                <a:prstDash val="sysDot"/>
                <a:round/>
                <a:headEnd type="none" w="med" len="med"/>
                <a:tailEnd type="none" w="med" len="med"/>
              </a:ln>
              <a:effectLst/>
            </p:spPr>
            <p:txBody>
              <a:bodyPr vert="horz" wrap="square" lIns="68552" tIns="34276" rIns="68552" bIns="34276" numCol="1" rtlCol="0" anchor="t" anchorCtr="0" compatLnSpc="1">
                <a:prstTxWarp prst="textNoShape">
                  <a:avLst/>
                </a:prstTxWarp>
              </a:bodyPr>
              <a:lstStyle/>
              <a:p>
                <a:pPr defTabSz="685423">
                  <a:buClr>
                    <a:srgbClr val="CC9900"/>
                  </a:buClr>
                  <a:buFont typeface="Wingdings" pitchFamily="2" charset="2"/>
                  <a:buChar char="n"/>
                </a:pPr>
                <a:endParaRPr lang="en-US" sz="1300" b="1" dirty="0" smtClean="0">
                  <a:solidFill>
                    <a:srgbClr val="000000"/>
                  </a:solidFill>
                  <a:latin typeface="微软雅黑" pitchFamily="34" charset="-122"/>
                  <a:ea typeface="微软雅黑" pitchFamily="34" charset="-122"/>
                  <a:cs typeface="Arial" pitchFamily="34" charset="0"/>
                </a:endParaRPr>
              </a:p>
            </p:txBody>
          </p:sp>
          <p:pic>
            <p:nvPicPr>
              <p:cNvPr id="54" name="Picture 58" descr="white woman at laptop.gs.jpg"/>
              <p:cNvPicPr>
                <a:picLocks noChangeAspect="1"/>
              </p:cNvPicPr>
              <p:nvPr/>
            </p:nvPicPr>
            <p:blipFill>
              <a:blip r:embed="rId7" cstate="email"/>
              <a:stretch>
                <a:fillRect/>
              </a:stretch>
            </p:blipFill>
            <p:spPr>
              <a:xfrm>
                <a:off x="703113" y="1817716"/>
                <a:ext cx="661605" cy="661778"/>
              </a:xfrm>
              <a:prstGeom prst="ellipse">
                <a:avLst/>
              </a:prstGeom>
              <a:ln w="12700">
                <a:solidFill>
                  <a:schemeClr val="bg1">
                    <a:lumMod val="65000"/>
                  </a:schemeClr>
                </a:solidFill>
              </a:ln>
            </p:spPr>
          </p:pic>
          <p:grpSp>
            <p:nvGrpSpPr>
              <p:cNvPr id="32" name="Group 59"/>
              <p:cNvGrpSpPr/>
              <p:nvPr/>
            </p:nvGrpSpPr>
            <p:grpSpPr>
              <a:xfrm>
                <a:off x="781382" y="2762330"/>
                <a:ext cx="481792" cy="617817"/>
                <a:chOff x="5920396" y="1995545"/>
                <a:chExt cx="960802" cy="1231748"/>
              </a:xfrm>
            </p:grpSpPr>
            <p:sp>
              <p:nvSpPr>
                <p:cNvPr id="75" name="Rectangle 60"/>
                <p:cNvSpPr/>
                <p:nvPr/>
              </p:nvSpPr>
              <p:spPr bwMode="auto">
                <a:xfrm>
                  <a:off x="6005947" y="2079194"/>
                  <a:ext cx="786409" cy="1069385"/>
                </a:xfrm>
                <a:prstGeom prst="rect">
                  <a:avLst/>
                </a:prstGeom>
                <a:solidFill>
                  <a:schemeClr val="bg1"/>
                </a:solidFill>
                <a:ln>
                  <a:noFill/>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none" lIns="91440" tIns="45720" rIns="91440" bIns="45720" numCol="1" rtlCol="0" anchor="ctr" anchorCtr="0" compatLnSpc="1">
                  <a:prstTxWarp prst="textNoShape">
                    <a:avLst/>
                  </a:prstTxWarp>
                </a:bodyPr>
                <a:lstStyle/>
                <a:p>
                  <a:pPr defTabSz="685423" eaLnBrk="0" hangingPunct="0"/>
                  <a:endParaRPr lang="en-US" dirty="0">
                    <a:solidFill>
                      <a:srgbClr val="000000"/>
                    </a:solidFill>
                    <a:latin typeface="微软雅黑" pitchFamily="34" charset="-122"/>
                    <a:ea typeface="微软雅黑" pitchFamily="34" charset="-122"/>
                    <a:cs typeface="Arial" pitchFamily="34" charset="0"/>
                  </a:endParaRPr>
                </a:p>
              </p:txBody>
            </p:sp>
            <p:pic>
              <p:nvPicPr>
                <p:cNvPr id="76" name="Picture 61" descr="ipad straight on view.jpg"/>
                <p:cNvPicPr>
                  <a:picLocks noChangeAspect="1"/>
                </p:cNvPicPr>
                <p:nvPr/>
              </p:nvPicPr>
              <p:blipFill>
                <a:blip r:embed="rId8" cstate="email">
                  <a:clrChange>
                    <a:clrFrom>
                      <a:srgbClr val="FFFFFE"/>
                    </a:clrFrom>
                    <a:clrTo>
                      <a:srgbClr val="FFFFFE">
                        <a:alpha val="0"/>
                      </a:srgbClr>
                    </a:clrTo>
                  </a:clrChange>
                  <a:grayscl/>
                </a:blip>
                <a:stretch>
                  <a:fillRect/>
                </a:stretch>
              </p:blipFill>
              <p:spPr>
                <a:xfrm>
                  <a:off x="5920396" y="1995545"/>
                  <a:ext cx="960802" cy="1231748"/>
                </a:xfrm>
                <a:prstGeom prst="rect">
                  <a:avLst/>
                </a:prstGeom>
              </p:spPr>
            </p:pic>
          </p:grpSp>
          <p:pic>
            <p:nvPicPr>
              <p:cNvPr id="56" name="Picture 3" descr="C:\Users\Sue\AppData\Local\Microsoft\Windows\Temporary Internet Files\Low\Content.IE5\GN54EEW6\handset-apple-iphone4[2].png"/>
              <p:cNvPicPr>
                <a:picLocks noChangeAspect="1" noChangeArrowheads="1"/>
              </p:cNvPicPr>
              <p:nvPr/>
            </p:nvPicPr>
            <p:blipFill>
              <a:blip r:embed="rId9" cstate="email">
                <a:duotone>
                  <a:prstClr val="black"/>
                  <a:schemeClr val="accent3">
                    <a:tint val="45000"/>
                    <a:satMod val="400000"/>
                  </a:schemeClr>
                </a:duotone>
              </a:blip>
              <a:srcRect/>
              <a:stretch>
                <a:fillRect/>
              </a:stretch>
            </p:blipFill>
            <p:spPr bwMode="auto">
              <a:xfrm>
                <a:off x="1563678" y="2362783"/>
                <a:ext cx="226954" cy="436686"/>
              </a:xfrm>
              <a:prstGeom prst="rect">
                <a:avLst/>
              </a:prstGeom>
              <a:noFill/>
              <a:ln w="9525">
                <a:noFill/>
                <a:miter lim="800000"/>
                <a:headEnd/>
                <a:tailEnd/>
              </a:ln>
            </p:spPr>
          </p:pic>
          <p:pic>
            <p:nvPicPr>
              <p:cNvPr id="57" name="Picture 77" descr="indian at laptop.gs.jpg"/>
              <p:cNvPicPr>
                <a:picLocks noChangeAspect="1"/>
              </p:cNvPicPr>
              <p:nvPr/>
            </p:nvPicPr>
            <p:blipFill>
              <a:blip r:embed="rId10" cstate="email"/>
              <a:stretch>
                <a:fillRect/>
              </a:stretch>
            </p:blipFill>
            <p:spPr>
              <a:xfrm>
                <a:off x="1986392" y="1834009"/>
                <a:ext cx="661605" cy="661778"/>
              </a:xfrm>
              <a:prstGeom prst="ellipse">
                <a:avLst/>
              </a:prstGeom>
              <a:ln w="12700">
                <a:solidFill>
                  <a:schemeClr val="bg1">
                    <a:lumMod val="65000"/>
                  </a:schemeClr>
                </a:solidFill>
              </a:ln>
            </p:spPr>
          </p:pic>
          <p:pic>
            <p:nvPicPr>
              <p:cNvPr id="58" name="Picture 78" descr="car-c3.png"/>
              <p:cNvPicPr>
                <a:picLocks noChangeAspect="1"/>
              </p:cNvPicPr>
              <p:nvPr/>
            </p:nvPicPr>
            <p:blipFill>
              <a:blip r:embed="rId11" cstate="email"/>
              <a:stretch>
                <a:fillRect/>
              </a:stretch>
            </p:blipFill>
            <p:spPr>
              <a:xfrm>
                <a:off x="2082741" y="3842630"/>
                <a:ext cx="602943" cy="343194"/>
              </a:xfrm>
              <a:prstGeom prst="rect">
                <a:avLst/>
              </a:prstGeom>
            </p:spPr>
          </p:pic>
          <p:grpSp>
            <p:nvGrpSpPr>
              <p:cNvPr id="33" name="Group 79"/>
              <p:cNvGrpSpPr/>
              <p:nvPr/>
            </p:nvGrpSpPr>
            <p:grpSpPr>
              <a:xfrm>
                <a:off x="1390549" y="3396020"/>
                <a:ext cx="617656" cy="481917"/>
                <a:chOff x="10307525" y="2534867"/>
                <a:chExt cx="823756" cy="642556"/>
              </a:xfrm>
            </p:grpSpPr>
            <p:sp>
              <p:nvSpPr>
                <p:cNvPr id="71" name="Rectangle 80"/>
                <p:cNvSpPr/>
                <p:nvPr/>
              </p:nvSpPr>
              <p:spPr bwMode="auto">
                <a:xfrm rot="16200000">
                  <a:off x="10458090" y="2499659"/>
                  <a:ext cx="525927" cy="715173"/>
                </a:xfrm>
                <a:prstGeom prst="rect">
                  <a:avLst/>
                </a:prstGeom>
                <a:solidFill>
                  <a:schemeClr val="bg1"/>
                </a:solidFill>
                <a:ln>
                  <a:noFill/>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none" lIns="91440" tIns="45720" rIns="91440" bIns="45720" numCol="1" rtlCol="0" anchor="ctr" anchorCtr="0" compatLnSpc="1">
                  <a:prstTxWarp prst="textNoShape">
                    <a:avLst/>
                  </a:prstTxWarp>
                </a:bodyPr>
                <a:lstStyle/>
                <a:p>
                  <a:pPr defTabSz="685423" eaLnBrk="0" hangingPunct="0"/>
                  <a:endParaRPr lang="en-US" dirty="0">
                    <a:solidFill>
                      <a:srgbClr val="000000"/>
                    </a:solidFill>
                    <a:latin typeface="微软雅黑" pitchFamily="34" charset="-122"/>
                    <a:ea typeface="微软雅黑" pitchFamily="34" charset="-122"/>
                    <a:cs typeface="Arial" pitchFamily="34" charset="0"/>
                  </a:endParaRPr>
                </a:p>
              </p:txBody>
            </p:sp>
            <p:pic>
              <p:nvPicPr>
                <p:cNvPr id="72" name="Picture 81" descr="ipad straight on view.jpg"/>
                <p:cNvPicPr>
                  <a:picLocks noChangeAspect="1"/>
                </p:cNvPicPr>
                <p:nvPr/>
              </p:nvPicPr>
              <p:blipFill>
                <a:blip r:embed="rId8" cstate="email">
                  <a:clrChange>
                    <a:clrFrom>
                      <a:srgbClr val="FFFFFE"/>
                    </a:clrFrom>
                    <a:clrTo>
                      <a:srgbClr val="FFFFFE">
                        <a:alpha val="0"/>
                      </a:srgbClr>
                    </a:clrTo>
                  </a:clrChange>
                  <a:grayscl/>
                </a:blip>
                <a:stretch>
                  <a:fillRect/>
                </a:stretch>
              </p:blipFill>
              <p:spPr>
                <a:xfrm rot="16200000">
                  <a:off x="10398125" y="2444267"/>
                  <a:ext cx="642556" cy="823756"/>
                </a:xfrm>
                <a:prstGeom prst="rect">
                  <a:avLst/>
                </a:prstGeom>
              </p:spPr>
            </p:pic>
            <p:sp>
              <p:nvSpPr>
                <p:cNvPr id="73" name="Rectangle 82"/>
                <p:cNvSpPr/>
                <p:nvPr/>
              </p:nvSpPr>
              <p:spPr bwMode="auto">
                <a:xfrm>
                  <a:off x="10391199" y="2606315"/>
                  <a:ext cx="669073" cy="515304"/>
                </a:xfrm>
                <a:prstGeom prst="rect">
                  <a:avLst/>
                </a:prstGeom>
                <a:solidFill>
                  <a:schemeClr val="tx1">
                    <a:lumMod val="85000"/>
                    <a:lumOff val="15000"/>
                  </a:schemeClr>
                </a:solidFill>
                <a:ln>
                  <a:noFill/>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685423">
                    <a:buClr>
                      <a:srgbClr val="CC9900"/>
                    </a:buClr>
                    <a:buFont typeface="Wingdings" pitchFamily="2" charset="2"/>
                    <a:buChar char="n"/>
                  </a:pPr>
                  <a:endParaRPr lang="en-US" sz="1300" dirty="0" smtClean="0">
                    <a:solidFill>
                      <a:srgbClr val="000000"/>
                    </a:solidFill>
                    <a:latin typeface="微软雅黑" pitchFamily="34" charset="-122"/>
                    <a:ea typeface="微软雅黑" pitchFamily="34" charset="-122"/>
                    <a:cs typeface="Arial" pitchFamily="34" charset="0"/>
                  </a:endParaRPr>
                </a:p>
              </p:txBody>
            </p:sp>
            <p:pic>
              <p:nvPicPr>
                <p:cNvPr id="74" name="Picture 83" descr="video conference.jpg"/>
                <p:cNvPicPr>
                  <a:picLocks noChangeAspect="1"/>
                </p:cNvPicPr>
                <p:nvPr/>
              </p:nvPicPr>
              <p:blipFill>
                <a:blip r:embed="rId12" cstate="email">
                  <a:grayscl/>
                </a:blip>
                <a:stretch>
                  <a:fillRect/>
                </a:stretch>
              </p:blipFill>
              <p:spPr>
                <a:xfrm>
                  <a:off x="10397709" y="2623155"/>
                  <a:ext cx="638298" cy="472404"/>
                </a:xfrm>
                <a:prstGeom prst="rect">
                  <a:avLst/>
                </a:prstGeom>
              </p:spPr>
            </p:pic>
          </p:grpSp>
          <p:grpSp>
            <p:nvGrpSpPr>
              <p:cNvPr id="34" name="Group 337"/>
              <p:cNvGrpSpPr/>
              <p:nvPr/>
            </p:nvGrpSpPr>
            <p:grpSpPr>
              <a:xfrm>
                <a:off x="2230040" y="3570657"/>
                <a:ext cx="234961" cy="230306"/>
                <a:chOff x="10517627" y="196997"/>
                <a:chExt cx="624155" cy="611628"/>
              </a:xfrm>
            </p:grpSpPr>
            <p:pic>
              <p:nvPicPr>
                <p:cNvPr id="67" name="Picture 93" descr="WirelessAccessPoint.png"/>
                <p:cNvPicPr>
                  <a:picLocks noChangeAspect="1"/>
                </p:cNvPicPr>
                <p:nvPr/>
              </p:nvPicPr>
              <p:blipFill>
                <a:blip r:embed="rId13" cstate="email">
                  <a:duotone>
                    <a:prstClr val="black"/>
                    <a:schemeClr val="tx1">
                      <a:tint val="45000"/>
                      <a:satMod val="400000"/>
                    </a:schemeClr>
                  </a:duotone>
                  <a:extLst>
                    <a:ext uri="{28A0092B-C50C-407E-A947-70E740481C1C}">
                      <a14:useLocalDpi xmlns:a14="http://schemas.microsoft.com/office/drawing/2010/main" xmlns="" val="0"/>
                    </a:ext>
                  </a:extLst>
                </a:blip>
                <a:srcRect/>
                <a:stretch>
                  <a:fillRect/>
                </a:stretch>
              </p:blipFill>
              <p:spPr>
                <a:xfrm rot="16200000">
                  <a:off x="10338766" y="375858"/>
                  <a:ext cx="611628" cy="253906"/>
                </a:xfrm>
                <a:prstGeom prst="rect">
                  <a:avLst/>
                </a:prstGeom>
                <a:effectLst/>
              </p:spPr>
            </p:pic>
            <p:pic>
              <p:nvPicPr>
                <p:cNvPr id="68" name="Picture 94" descr="WirelessAccessPoint.png"/>
                <p:cNvPicPr>
                  <a:picLocks noChangeAspect="1"/>
                </p:cNvPicPr>
                <p:nvPr/>
              </p:nvPicPr>
              <p:blipFill>
                <a:blip r:embed="rId13" cstate="email">
                  <a:duotone>
                    <a:prstClr val="black"/>
                    <a:schemeClr val="tx1">
                      <a:tint val="45000"/>
                      <a:satMod val="400000"/>
                    </a:schemeClr>
                  </a:duotone>
                  <a:extLst>
                    <a:ext uri="{28A0092B-C50C-407E-A947-70E740481C1C}">
                      <a14:useLocalDpi xmlns:a14="http://schemas.microsoft.com/office/drawing/2010/main" xmlns="" val="0"/>
                    </a:ext>
                  </a:extLst>
                </a:blip>
                <a:srcRect/>
                <a:stretch>
                  <a:fillRect/>
                </a:stretch>
              </p:blipFill>
              <p:spPr>
                <a:xfrm rot="5400000" flipH="1">
                  <a:off x="10709015" y="375858"/>
                  <a:ext cx="611628" cy="253906"/>
                </a:xfrm>
                <a:prstGeom prst="rect">
                  <a:avLst/>
                </a:prstGeom>
                <a:effectLst/>
              </p:spPr>
            </p:pic>
            <p:sp>
              <p:nvSpPr>
                <p:cNvPr id="69" name="Rectangle 95"/>
                <p:cNvSpPr/>
                <p:nvPr/>
              </p:nvSpPr>
              <p:spPr bwMode="auto">
                <a:xfrm>
                  <a:off x="10801699" y="521713"/>
                  <a:ext cx="45719" cy="286101"/>
                </a:xfrm>
                <a:prstGeom prst="rect">
                  <a:avLst/>
                </a:prstGeom>
                <a:solidFill>
                  <a:srgbClr val="B37700"/>
                </a:solidFill>
                <a:ln>
                  <a:noFill/>
                </a:ln>
                <a:effectLst/>
                <a:scene3d>
                  <a:camera prst="orthographicFront"/>
                  <a:lightRig rig="threePt" dir="t"/>
                </a:scene3d>
                <a:sp3d>
                  <a:bevelT w="139700" prst="cross"/>
                </a:sp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685423">
                    <a:buClr>
                      <a:srgbClr val="CC9900"/>
                    </a:buClr>
                    <a:buFont typeface="Wingdings" pitchFamily="2" charset="2"/>
                    <a:buChar char="n"/>
                  </a:pPr>
                  <a:endParaRPr lang="en-US" sz="1300" dirty="0" smtClean="0">
                    <a:solidFill>
                      <a:srgbClr val="000000"/>
                    </a:solidFill>
                    <a:latin typeface="微软雅黑" pitchFamily="34" charset="-122"/>
                    <a:ea typeface="微软雅黑" pitchFamily="34" charset="-122"/>
                    <a:cs typeface="Arial" pitchFamily="34" charset="0"/>
                  </a:endParaRPr>
                </a:p>
              </p:txBody>
            </p:sp>
            <p:sp>
              <p:nvSpPr>
                <p:cNvPr id="70" name="Oval 96"/>
                <p:cNvSpPr/>
                <p:nvPr/>
              </p:nvSpPr>
              <p:spPr bwMode="auto">
                <a:xfrm>
                  <a:off x="10753344" y="438912"/>
                  <a:ext cx="146304" cy="146304"/>
                </a:xfrm>
                <a:prstGeom prst="ellipse">
                  <a:avLst/>
                </a:prstGeom>
                <a:solidFill>
                  <a:schemeClr val="accent1">
                    <a:lumMod val="50000"/>
                  </a:schemeClr>
                </a:solidFill>
                <a:ln>
                  <a:noFill/>
                </a:ln>
                <a:effectLst>
                  <a:glow rad="228600">
                    <a:schemeClr val="accent1">
                      <a:satMod val="175000"/>
                      <a:alpha val="40000"/>
                    </a:schemeClr>
                  </a:glow>
                </a:effectLst>
                <a:scene3d>
                  <a:camera prst="orthographicFront"/>
                  <a:lightRig rig="threePt" dir="t"/>
                </a:scene3d>
                <a:sp3d>
                  <a:bevelT/>
                </a:sp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685423">
                    <a:buClr>
                      <a:srgbClr val="CC9900"/>
                    </a:buClr>
                    <a:buFont typeface="Wingdings" pitchFamily="2" charset="2"/>
                    <a:buChar char="n"/>
                  </a:pPr>
                  <a:endParaRPr lang="en-US" sz="1300" dirty="0" smtClean="0">
                    <a:solidFill>
                      <a:srgbClr val="000000"/>
                    </a:solidFill>
                    <a:latin typeface="微软雅黑" pitchFamily="34" charset="-122"/>
                    <a:ea typeface="微软雅黑" pitchFamily="34" charset="-122"/>
                    <a:cs typeface="Arial" pitchFamily="34" charset="0"/>
                  </a:endParaRPr>
                </a:p>
              </p:txBody>
            </p:sp>
          </p:grpSp>
          <p:grpSp>
            <p:nvGrpSpPr>
              <p:cNvPr id="41" name="Group 337"/>
              <p:cNvGrpSpPr/>
              <p:nvPr/>
            </p:nvGrpSpPr>
            <p:grpSpPr>
              <a:xfrm>
                <a:off x="1282269" y="3015964"/>
                <a:ext cx="234961" cy="230306"/>
                <a:chOff x="10517627" y="196997"/>
                <a:chExt cx="624155" cy="611628"/>
              </a:xfrm>
            </p:grpSpPr>
            <p:pic>
              <p:nvPicPr>
                <p:cNvPr id="63" name="Picture 108" descr="WirelessAccessPoint.png"/>
                <p:cNvPicPr>
                  <a:picLocks noChangeAspect="1"/>
                </p:cNvPicPr>
                <p:nvPr/>
              </p:nvPicPr>
              <p:blipFill>
                <a:blip r:embed="rId13" cstate="email">
                  <a:duotone>
                    <a:prstClr val="black"/>
                    <a:schemeClr val="tx1">
                      <a:tint val="45000"/>
                      <a:satMod val="400000"/>
                    </a:schemeClr>
                  </a:duotone>
                  <a:extLst>
                    <a:ext uri="{28A0092B-C50C-407E-A947-70E740481C1C}">
                      <a14:useLocalDpi xmlns:a14="http://schemas.microsoft.com/office/drawing/2010/main" xmlns="" val="0"/>
                    </a:ext>
                  </a:extLst>
                </a:blip>
                <a:srcRect/>
                <a:stretch>
                  <a:fillRect/>
                </a:stretch>
              </p:blipFill>
              <p:spPr>
                <a:xfrm rot="16200000">
                  <a:off x="10338766" y="375858"/>
                  <a:ext cx="611628" cy="253906"/>
                </a:xfrm>
                <a:prstGeom prst="rect">
                  <a:avLst/>
                </a:prstGeom>
                <a:effectLst/>
              </p:spPr>
            </p:pic>
            <p:pic>
              <p:nvPicPr>
                <p:cNvPr id="64" name="Picture 109" descr="WirelessAccessPoint.png"/>
                <p:cNvPicPr>
                  <a:picLocks noChangeAspect="1"/>
                </p:cNvPicPr>
                <p:nvPr/>
              </p:nvPicPr>
              <p:blipFill>
                <a:blip r:embed="rId13" cstate="email">
                  <a:duotone>
                    <a:prstClr val="black"/>
                    <a:schemeClr val="tx1">
                      <a:tint val="45000"/>
                      <a:satMod val="400000"/>
                    </a:schemeClr>
                  </a:duotone>
                  <a:extLst>
                    <a:ext uri="{28A0092B-C50C-407E-A947-70E740481C1C}">
                      <a14:useLocalDpi xmlns:a14="http://schemas.microsoft.com/office/drawing/2010/main" xmlns="" val="0"/>
                    </a:ext>
                  </a:extLst>
                </a:blip>
                <a:srcRect/>
                <a:stretch>
                  <a:fillRect/>
                </a:stretch>
              </p:blipFill>
              <p:spPr>
                <a:xfrm rot="5400000" flipH="1">
                  <a:off x="10709015" y="375858"/>
                  <a:ext cx="611628" cy="253906"/>
                </a:xfrm>
                <a:prstGeom prst="rect">
                  <a:avLst/>
                </a:prstGeom>
                <a:effectLst/>
              </p:spPr>
            </p:pic>
            <p:sp>
              <p:nvSpPr>
                <p:cNvPr id="65" name="Rectangle 110"/>
                <p:cNvSpPr/>
                <p:nvPr/>
              </p:nvSpPr>
              <p:spPr bwMode="auto">
                <a:xfrm>
                  <a:off x="10801699" y="521713"/>
                  <a:ext cx="45719" cy="286101"/>
                </a:xfrm>
                <a:prstGeom prst="rect">
                  <a:avLst/>
                </a:prstGeom>
                <a:solidFill>
                  <a:srgbClr val="B37700"/>
                </a:solidFill>
                <a:ln>
                  <a:noFill/>
                </a:ln>
                <a:effectLst/>
                <a:scene3d>
                  <a:camera prst="orthographicFront"/>
                  <a:lightRig rig="threePt" dir="t"/>
                </a:scene3d>
                <a:sp3d>
                  <a:bevelT w="139700" prst="cross"/>
                </a:sp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685423">
                    <a:buClr>
                      <a:srgbClr val="CC9900"/>
                    </a:buClr>
                    <a:buFont typeface="Wingdings" pitchFamily="2" charset="2"/>
                    <a:buChar char="n"/>
                  </a:pPr>
                  <a:endParaRPr lang="en-US" sz="1300" dirty="0" smtClean="0">
                    <a:solidFill>
                      <a:srgbClr val="000000"/>
                    </a:solidFill>
                    <a:latin typeface="微软雅黑" pitchFamily="34" charset="-122"/>
                    <a:ea typeface="微软雅黑" pitchFamily="34" charset="-122"/>
                    <a:cs typeface="Arial" pitchFamily="34" charset="0"/>
                  </a:endParaRPr>
                </a:p>
              </p:txBody>
            </p:sp>
            <p:sp>
              <p:nvSpPr>
                <p:cNvPr id="66" name="Oval 111"/>
                <p:cNvSpPr/>
                <p:nvPr/>
              </p:nvSpPr>
              <p:spPr bwMode="auto">
                <a:xfrm>
                  <a:off x="10753344" y="438912"/>
                  <a:ext cx="146304" cy="146304"/>
                </a:xfrm>
                <a:prstGeom prst="ellipse">
                  <a:avLst/>
                </a:prstGeom>
                <a:solidFill>
                  <a:schemeClr val="accent1">
                    <a:lumMod val="50000"/>
                  </a:schemeClr>
                </a:solidFill>
                <a:ln>
                  <a:noFill/>
                </a:ln>
                <a:effectLst>
                  <a:glow rad="228600">
                    <a:schemeClr val="accent1">
                      <a:satMod val="175000"/>
                      <a:alpha val="40000"/>
                    </a:schemeClr>
                  </a:glow>
                </a:effectLst>
                <a:scene3d>
                  <a:camera prst="orthographicFront"/>
                  <a:lightRig rig="threePt" dir="t"/>
                </a:scene3d>
                <a:sp3d>
                  <a:bevelT/>
                </a:sp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685423">
                    <a:buClr>
                      <a:srgbClr val="CC9900"/>
                    </a:buClr>
                    <a:buFont typeface="Wingdings" pitchFamily="2" charset="2"/>
                    <a:buChar char="n"/>
                  </a:pPr>
                  <a:endParaRPr lang="en-US" sz="1300" dirty="0" smtClean="0">
                    <a:solidFill>
                      <a:srgbClr val="000000"/>
                    </a:solidFill>
                    <a:latin typeface="微软雅黑" pitchFamily="34" charset="-122"/>
                    <a:ea typeface="微软雅黑" pitchFamily="34" charset="-122"/>
                    <a:cs typeface="Arial" pitchFamily="34" charset="0"/>
                  </a:endParaRPr>
                </a:p>
              </p:txBody>
            </p:sp>
          </p:grpSp>
          <p:pic>
            <p:nvPicPr>
              <p:cNvPr id="62" name="Picture 73" descr="WirelessAccessPoint.png"/>
              <p:cNvPicPr>
                <a:picLocks noChangeAspect="1"/>
              </p:cNvPicPr>
              <p:nvPr/>
            </p:nvPicPr>
            <p:blipFill>
              <a:blip r:embed="rId14" cstate="email">
                <a:duotone>
                  <a:prstClr val="black"/>
                  <a:schemeClr val="tx1">
                    <a:tint val="45000"/>
                    <a:satMod val="400000"/>
                  </a:schemeClr>
                </a:duotone>
                <a:extLst>
                  <a:ext uri="{28A0092B-C50C-407E-A947-70E740481C1C}">
                    <a14:useLocalDpi xmlns:a14="http://schemas.microsoft.com/office/drawing/2010/main" xmlns="" val="0"/>
                  </a:ext>
                </a:extLst>
              </a:blip>
              <a:srcRect/>
              <a:stretch>
                <a:fillRect/>
              </a:stretch>
            </p:blipFill>
            <p:spPr>
              <a:xfrm>
                <a:off x="1432976" y="1790866"/>
                <a:ext cx="458602" cy="190430"/>
              </a:xfrm>
              <a:prstGeom prst="rect">
                <a:avLst/>
              </a:prstGeom>
              <a:effectLst/>
            </p:spPr>
          </p:pic>
        </p:grpSp>
        <p:grpSp>
          <p:nvGrpSpPr>
            <p:cNvPr id="42" name="组合 132"/>
            <p:cNvGrpSpPr/>
            <p:nvPr/>
          </p:nvGrpSpPr>
          <p:grpSpPr>
            <a:xfrm>
              <a:off x="265654" y="2409732"/>
              <a:ext cx="2207092" cy="918102"/>
              <a:chOff x="942531" y="2176374"/>
              <a:chExt cx="3630213" cy="1324634"/>
            </a:xfrm>
          </p:grpSpPr>
          <p:sp>
            <p:nvSpPr>
              <p:cNvPr id="39" name="Rectangle 7"/>
              <p:cNvSpPr>
                <a:spLocks noChangeArrowheads="1"/>
              </p:cNvSpPr>
              <p:nvPr/>
            </p:nvSpPr>
            <p:spPr bwMode="auto">
              <a:xfrm rot="21112270">
                <a:off x="1849872" y="3112623"/>
                <a:ext cx="1266628" cy="359688"/>
              </a:xfrm>
              <a:prstGeom prst="rect">
                <a:avLst/>
              </a:prstGeom>
              <a:noFill/>
              <a:ln w="12700">
                <a:noFill/>
                <a:miter lim="800000"/>
                <a:headEnd/>
                <a:tailEnd/>
              </a:ln>
            </p:spPr>
            <p:txBody>
              <a:bodyPr wrap="square" lIns="73025" tIns="38100" rIns="73025" bIns="38100" anchor="ctr">
                <a:spAutoFit/>
              </a:bodyPr>
              <a:lstStyle/>
              <a:p>
                <a:pPr algn="ctr" defTabSz="394851" eaLnBrk="0" hangingPunct="0">
                  <a:lnSpc>
                    <a:spcPct val="80000"/>
                  </a:lnSpc>
                  <a:spcBef>
                    <a:spcPct val="20000"/>
                  </a:spcBef>
                </a:pPr>
                <a:r>
                  <a:rPr lang="zh-CN" altLang="en-US" sz="700" dirty="0" smtClean="0">
                    <a:solidFill>
                      <a:srgbClr val="990000"/>
                    </a:solidFill>
                    <a:latin typeface="微软雅黑" pitchFamily="34" charset="-122"/>
                    <a:ea typeface="微软雅黑" pitchFamily="34" charset="-122"/>
                  </a:rPr>
                  <a:t>办公</a:t>
                </a:r>
                <a:r>
                  <a:rPr lang="zh-CN" altLang="de-DE" sz="700" b="1" dirty="0" smtClean="0">
                    <a:solidFill>
                      <a:srgbClr val="990000"/>
                    </a:solidFill>
                    <a:latin typeface="微软雅黑" pitchFamily="34" charset="-122"/>
                    <a:ea typeface="微软雅黑" pitchFamily="34" charset="-122"/>
                  </a:rPr>
                  <a:t>通</a:t>
                </a:r>
                <a:r>
                  <a:rPr lang="zh-CN" altLang="en-US" sz="700" b="1" dirty="0" smtClean="0">
                    <a:solidFill>
                      <a:srgbClr val="990000"/>
                    </a:solidFill>
                    <a:latin typeface="微软雅黑" pitchFamily="34" charset="-122"/>
                    <a:ea typeface="微软雅黑" pitchFamily="34" charset="-122"/>
                  </a:rPr>
                  <a:t>技术</a:t>
                </a:r>
                <a:r>
                  <a:rPr lang="zh-CN" altLang="de-DE" sz="700" b="1" dirty="0" smtClean="0">
                    <a:solidFill>
                      <a:srgbClr val="990000"/>
                    </a:solidFill>
                    <a:latin typeface="微软雅黑" pitchFamily="34" charset="-122"/>
                    <a:ea typeface="微软雅黑" pitchFamily="34" charset="-122"/>
                  </a:rPr>
                  <a:t>发展</a:t>
                </a:r>
                <a:r>
                  <a:rPr lang="zh-CN" altLang="en-US" sz="700" b="1" dirty="0" smtClean="0">
                    <a:solidFill>
                      <a:srgbClr val="990000"/>
                    </a:solidFill>
                    <a:latin typeface="微软雅黑" pitchFamily="34" charset="-122"/>
                    <a:ea typeface="微软雅黑" pitchFamily="34" charset="-122"/>
                  </a:rPr>
                  <a:t>趋势</a:t>
                </a:r>
                <a:endParaRPr lang="zh-CN" altLang="de-DE" sz="700" b="1" dirty="0">
                  <a:solidFill>
                    <a:srgbClr val="990000"/>
                  </a:solidFill>
                  <a:latin typeface="微软雅黑" pitchFamily="34" charset="-122"/>
                  <a:ea typeface="微软雅黑" pitchFamily="34" charset="-122"/>
                </a:endParaRPr>
              </a:p>
            </p:txBody>
          </p:sp>
          <p:sp>
            <p:nvSpPr>
              <p:cNvPr id="40" name="Freeform 6"/>
              <p:cNvSpPr>
                <a:spLocks/>
              </p:cNvSpPr>
              <p:nvPr/>
            </p:nvSpPr>
            <p:spPr bwMode="auto">
              <a:xfrm>
                <a:off x="948394" y="3374602"/>
                <a:ext cx="1087941" cy="126406"/>
              </a:xfrm>
              <a:custGeom>
                <a:avLst/>
                <a:gdLst>
                  <a:gd name="T0" fmla="*/ 0 w 1618"/>
                  <a:gd name="T1" fmla="*/ 91 h 110"/>
                  <a:gd name="T2" fmla="*/ 1608 w 1618"/>
                  <a:gd name="T3" fmla="*/ 0 h 110"/>
                  <a:gd name="T4" fmla="*/ 1618 w 1618"/>
                  <a:gd name="T5" fmla="*/ 62 h 110"/>
                  <a:gd name="T6" fmla="*/ 0 w 1618"/>
                  <a:gd name="T7" fmla="*/ 91 h 110"/>
                  <a:gd name="T8" fmla="*/ 0 60000 65536"/>
                  <a:gd name="T9" fmla="*/ 0 60000 65536"/>
                  <a:gd name="T10" fmla="*/ 0 60000 65536"/>
                  <a:gd name="T11" fmla="*/ 0 60000 65536"/>
                  <a:gd name="T12" fmla="*/ 0 w 1618"/>
                  <a:gd name="T13" fmla="*/ 0 h 110"/>
                  <a:gd name="T14" fmla="*/ 1618 w 1618"/>
                  <a:gd name="T15" fmla="*/ 110 h 110"/>
                </a:gdLst>
                <a:ahLst/>
                <a:cxnLst>
                  <a:cxn ang="T8">
                    <a:pos x="T0" y="T1"/>
                  </a:cxn>
                  <a:cxn ang="T9">
                    <a:pos x="T2" y="T3"/>
                  </a:cxn>
                  <a:cxn ang="T10">
                    <a:pos x="T4" y="T5"/>
                  </a:cxn>
                  <a:cxn ang="T11">
                    <a:pos x="T6" y="T7"/>
                  </a:cxn>
                </a:cxnLst>
                <a:rect l="T12" t="T13" r="T14" b="T15"/>
                <a:pathLst>
                  <a:path w="1618" h="110">
                    <a:moveTo>
                      <a:pt x="0" y="91"/>
                    </a:moveTo>
                    <a:cubicBezTo>
                      <a:pt x="418" y="86"/>
                      <a:pt x="1431" y="19"/>
                      <a:pt x="1608" y="0"/>
                    </a:cubicBezTo>
                    <a:cubicBezTo>
                      <a:pt x="1608" y="0"/>
                      <a:pt x="1613" y="31"/>
                      <a:pt x="1618" y="62"/>
                    </a:cubicBezTo>
                    <a:cubicBezTo>
                      <a:pt x="711" y="110"/>
                      <a:pt x="250" y="110"/>
                      <a:pt x="0" y="91"/>
                    </a:cubicBezTo>
                    <a:close/>
                  </a:path>
                </a:pathLst>
              </a:custGeom>
              <a:solidFill>
                <a:srgbClr val="990000"/>
              </a:solidFill>
              <a:ln w="9525" cap="flat" cmpd="sng">
                <a:noFill/>
                <a:prstDash val="solid"/>
                <a:round/>
                <a:headEnd/>
                <a:tailEnd/>
              </a:ln>
            </p:spPr>
            <p:txBody>
              <a:bodyPr/>
              <a:lstStyle/>
              <a:p>
                <a:endParaRPr lang="zh-CN" altLang="en-US" sz="700" b="1" dirty="0">
                  <a:solidFill>
                    <a:srgbClr val="FFFFFF"/>
                  </a:solidFill>
                  <a:latin typeface="微软雅黑" pitchFamily="34" charset="-122"/>
                  <a:ea typeface="微软雅黑" pitchFamily="34" charset="-122"/>
                </a:endParaRPr>
              </a:p>
            </p:txBody>
          </p:sp>
          <p:grpSp>
            <p:nvGrpSpPr>
              <p:cNvPr id="43" name="组合 27"/>
              <p:cNvGrpSpPr/>
              <p:nvPr/>
            </p:nvGrpSpPr>
            <p:grpSpPr>
              <a:xfrm>
                <a:off x="2870372" y="2648408"/>
                <a:ext cx="1702372" cy="515966"/>
                <a:chOff x="4572744" y="2679754"/>
                <a:chExt cx="3205644" cy="671304"/>
              </a:xfrm>
            </p:grpSpPr>
            <p:sp>
              <p:nvSpPr>
                <p:cNvPr id="51" name="Freeform 11"/>
                <p:cNvSpPr>
                  <a:spLocks/>
                </p:cNvSpPr>
                <p:nvPr/>
              </p:nvSpPr>
              <p:spPr bwMode="auto">
                <a:xfrm rot="21186572">
                  <a:off x="7041234" y="2679754"/>
                  <a:ext cx="737154" cy="381413"/>
                </a:xfrm>
                <a:custGeom>
                  <a:avLst/>
                  <a:gdLst>
                    <a:gd name="T0" fmla="*/ 0 w 446"/>
                    <a:gd name="T1" fmla="*/ 5 h 327"/>
                    <a:gd name="T2" fmla="*/ 43 w 446"/>
                    <a:gd name="T3" fmla="*/ 0 h 327"/>
                    <a:gd name="T4" fmla="*/ 432 w 446"/>
                    <a:gd name="T5" fmla="*/ 48 h 327"/>
                    <a:gd name="T6" fmla="*/ 446 w 446"/>
                    <a:gd name="T7" fmla="*/ 72 h 327"/>
                    <a:gd name="T8" fmla="*/ 91 w 446"/>
                    <a:gd name="T9" fmla="*/ 327 h 327"/>
                    <a:gd name="T10" fmla="*/ 91 w 446"/>
                    <a:gd name="T11" fmla="*/ 293 h 327"/>
                    <a:gd name="T12" fmla="*/ 360 w 446"/>
                    <a:gd name="T13" fmla="*/ 72 h 327"/>
                    <a:gd name="T14" fmla="*/ 53 w 446"/>
                    <a:gd name="T15" fmla="*/ 34 h 327"/>
                    <a:gd name="T16" fmla="*/ 0 w 446"/>
                    <a:gd name="T17" fmla="*/ 5 h 3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6"/>
                    <a:gd name="T28" fmla="*/ 0 h 327"/>
                    <a:gd name="T29" fmla="*/ 446 w 446"/>
                    <a:gd name="T30" fmla="*/ 327 h 3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6" h="327">
                      <a:moveTo>
                        <a:pt x="0" y="5"/>
                      </a:moveTo>
                      <a:lnTo>
                        <a:pt x="43" y="0"/>
                      </a:lnTo>
                      <a:lnTo>
                        <a:pt x="432" y="48"/>
                      </a:lnTo>
                      <a:lnTo>
                        <a:pt x="446" y="72"/>
                      </a:lnTo>
                      <a:lnTo>
                        <a:pt x="91" y="327"/>
                      </a:lnTo>
                      <a:lnTo>
                        <a:pt x="91" y="293"/>
                      </a:lnTo>
                      <a:lnTo>
                        <a:pt x="360" y="72"/>
                      </a:lnTo>
                      <a:lnTo>
                        <a:pt x="53" y="34"/>
                      </a:lnTo>
                      <a:lnTo>
                        <a:pt x="0" y="5"/>
                      </a:lnTo>
                      <a:close/>
                    </a:path>
                  </a:pathLst>
                </a:custGeom>
                <a:solidFill>
                  <a:srgbClr val="990000"/>
                </a:solidFill>
                <a:ln w="9525" cap="flat" cmpd="sng">
                  <a:noFill/>
                  <a:prstDash val="solid"/>
                  <a:round/>
                  <a:headEnd type="none" w="med" len="med"/>
                  <a:tailEnd type="none" w="med" len="med"/>
                </a:ln>
              </p:spPr>
              <p:txBody>
                <a:bodyPr/>
                <a:lstStyle/>
                <a:p>
                  <a:endParaRPr lang="zh-CN" altLang="en-US" sz="700" b="1" dirty="0">
                    <a:solidFill>
                      <a:srgbClr val="FFFFFF"/>
                    </a:solidFill>
                    <a:latin typeface="微软雅黑" pitchFamily="34" charset="-122"/>
                    <a:ea typeface="微软雅黑" pitchFamily="34" charset="-122"/>
                  </a:endParaRPr>
                </a:p>
              </p:txBody>
            </p:sp>
            <p:sp>
              <p:nvSpPr>
                <p:cNvPr id="52" name="Freeform 12"/>
                <p:cNvSpPr>
                  <a:spLocks/>
                </p:cNvSpPr>
                <p:nvPr/>
              </p:nvSpPr>
              <p:spPr bwMode="auto">
                <a:xfrm rot="21360628">
                  <a:off x="4572744" y="2844840"/>
                  <a:ext cx="2957562" cy="506218"/>
                </a:xfrm>
                <a:custGeom>
                  <a:avLst/>
                  <a:gdLst>
                    <a:gd name="T0" fmla="*/ 5 w 1886"/>
                    <a:gd name="T1" fmla="*/ 404 h 456"/>
                    <a:gd name="T2" fmla="*/ 1819 w 1886"/>
                    <a:gd name="T3" fmla="*/ 5 h 456"/>
                    <a:gd name="T4" fmla="*/ 1843 w 1886"/>
                    <a:gd name="T5" fmla="*/ 53 h 456"/>
                    <a:gd name="T6" fmla="*/ 24 w 1886"/>
                    <a:gd name="T7" fmla="*/ 456 h 456"/>
                    <a:gd name="T8" fmla="*/ 5 w 1886"/>
                    <a:gd name="T9" fmla="*/ 404 h 456"/>
                    <a:gd name="T10" fmla="*/ 0 60000 65536"/>
                    <a:gd name="T11" fmla="*/ 0 60000 65536"/>
                    <a:gd name="T12" fmla="*/ 0 60000 65536"/>
                    <a:gd name="T13" fmla="*/ 0 60000 65536"/>
                    <a:gd name="T14" fmla="*/ 0 60000 65536"/>
                    <a:gd name="T15" fmla="*/ 0 w 1886"/>
                    <a:gd name="T16" fmla="*/ 0 h 456"/>
                    <a:gd name="T17" fmla="*/ 1886 w 1886"/>
                    <a:gd name="T18" fmla="*/ 456 h 456"/>
                  </a:gdLst>
                  <a:ahLst/>
                  <a:cxnLst>
                    <a:cxn ang="T10">
                      <a:pos x="T0" y="T1"/>
                    </a:cxn>
                    <a:cxn ang="T11">
                      <a:pos x="T2" y="T3"/>
                    </a:cxn>
                    <a:cxn ang="T12">
                      <a:pos x="T4" y="T5"/>
                    </a:cxn>
                    <a:cxn ang="T13">
                      <a:pos x="T6" y="T7"/>
                    </a:cxn>
                    <a:cxn ang="T14">
                      <a:pos x="T8" y="T9"/>
                    </a:cxn>
                  </a:cxnLst>
                  <a:rect l="T15" t="T16" r="T17" b="T18"/>
                  <a:pathLst>
                    <a:path w="1886" h="456">
                      <a:moveTo>
                        <a:pt x="5" y="404"/>
                      </a:moveTo>
                      <a:cubicBezTo>
                        <a:pt x="931" y="260"/>
                        <a:pt x="1546" y="96"/>
                        <a:pt x="1819" y="5"/>
                      </a:cubicBezTo>
                      <a:cubicBezTo>
                        <a:pt x="1886" y="0"/>
                        <a:pt x="1829" y="58"/>
                        <a:pt x="1843" y="53"/>
                      </a:cubicBezTo>
                      <a:cubicBezTo>
                        <a:pt x="1186" y="279"/>
                        <a:pt x="330" y="398"/>
                        <a:pt x="24" y="456"/>
                      </a:cubicBezTo>
                      <a:cubicBezTo>
                        <a:pt x="0" y="442"/>
                        <a:pt x="9" y="415"/>
                        <a:pt x="5" y="404"/>
                      </a:cubicBezTo>
                      <a:close/>
                    </a:path>
                  </a:pathLst>
                </a:custGeom>
                <a:solidFill>
                  <a:srgbClr val="990000"/>
                </a:solidFill>
                <a:ln w="9525" cap="flat" cmpd="sng">
                  <a:noFill/>
                  <a:prstDash val="solid"/>
                  <a:round/>
                  <a:headEnd type="none" w="med" len="med"/>
                  <a:tailEnd type="none" w="med" len="med"/>
                </a:ln>
              </p:spPr>
              <p:txBody>
                <a:bodyPr/>
                <a:lstStyle/>
                <a:p>
                  <a:endParaRPr lang="zh-CN" altLang="en-US" sz="700" b="1" dirty="0">
                    <a:solidFill>
                      <a:srgbClr val="FFFFFF"/>
                    </a:solidFill>
                    <a:latin typeface="微软雅黑" pitchFamily="34" charset="-122"/>
                    <a:ea typeface="微软雅黑" pitchFamily="34" charset="-122"/>
                  </a:endParaRPr>
                </a:p>
              </p:txBody>
            </p:sp>
          </p:grpSp>
          <p:grpSp>
            <p:nvGrpSpPr>
              <p:cNvPr id="44" name="组合 20"/>
              <p:cNvGrpSpPr/>
              <p:nvPr/>
            </p:nvGrpSpPr>
            <p:grpSpPr>
              <a:xfrm>
                <a:off x="3174179" y="2176374"/>
                <a:ext cx="1164336" cy="676562"/>
                <a:chOff x="6835882" y="1582887"/>
                <a:chExt cx="2656295" cy="1263289"/>
              </a:xfrm>
            </p:grpSpPr>
            <p:pic>
              <p:nvPicPr>
                <p:cNvPr id="49" name="Picture 2"/>
                <p:cNvPicPr>
                  <a:picLocks noChangeAspect="1" noChangeArrowheads="1"/>
                </p:cNvPicPr>
                <p:nvPr/>
              </p:nvPicPr>
              <p:blipFill>
                <a:blip r:embed="rId15" cstate="email"/>
                <a:srcRect/>
                <a:stretch>
                  <a:fillRect/>
                </a:stretch>
              </p:blipFill>
              <p:spPr bwMode="auto">
                <a:xfrm>
                  <a:off x="7407888" y="1582887"/>
                  <a:ext cx="2084289" cy="1263289"/>
                </a:xfrm>
                <a:prstGeom prst="rect">
                  <a:avLst/>
                </a:prstGeom>
                <a:ln>
                  <a:noFill/>
                </a:ln>
                <a:effectLst>
                  <a:softEdge rad="112500"/>
                </a:effectLst>
              </p:spPr>
            </p:pic>
            <p:pic>
              <p:nvPicPr>
                <p:cNvPr id="50" name="Picture 2" descr="E:\88-Materials\icons\smart_phone.png"/>
                <p:cNvPicPr>
                  <a:picLocks noChangeAspect="1" noChangeArrowheads="1"/>
                </p:cNvPicPr>
                <p:nvPr/>
              </p:nvPicPr>
              <p:blipFill>
                <a:blip r:embed="rId16" cstate="email"/>
                <a:srcRect/>
                <a:stretch>
                  <a:fillRect/>
                </a:stretch>
              </p:blipFill>
              <p:spPr bwMode="auto">
                <a:xfrm>
                  <a:off x="6835882" y="1670808"/>
                  <a:ext cx="656851" cy="1038113"/>
                </a:xfrm>
                <a:prstGeom prst="rect">
                  <a:avLst/>
                </a:prstGeom>
                <a:noFill/>
              </p:spPr>
            </p:pic>
          </p:grpSp>
          <p:grpSp>
            <p:nvGrpSpPr>
              <p:cNvPr id="55" name="组合 23"/>
              <p:cNvGrpSpPr/>
              <p:nvPr/>
            </p:nvGrpSpPr>
            <p:grpSpPr>
              <a:xfrm>
                <a:off x="2009841" y="2377662"/>
                <a:ext cx="891259" cy="691298"/>
                <a:chOff x="2956512" y="1340768"/>
                <a:chExt cx="2189975" cy="1417399"/>
              </a:xfrm>
            </p:grpSpPr>
            <p:pic>
              <p:nvPicPr>
                <p:cNvPr id="47" name="Picture 1"/>
                <p:cNvPicPr>
                  <a:picLocks noChangeAspect="1" noChangeArrowheads="1"/>
                </p:cNvPicPr>
                <p:nvPr/>
              </p:nvPicPr>
              <p:blipFill>
                <a:blip r:embed="rId17" cstate="email"/>
                <a:srcRect/>
                <a:stretch>
                  <a:fillRect/>
                </a:stretch>
              </p:blipFill>
              <p:spPr bwMode="auto">
                <a:xfrm>
                  <a:off x="2956512" y="1340768"/>
                  <a:ext cx="1998333" cy="1417399"/>
                </a:xfrm>
                <a:prstGeom prst="rect">
                  <a:avLst/>
                </a:prstGeom>
                <a:ln>
                  <a:noFill/>
                </a:ln>
                <a:effectLst>
                  <a:softEdge rad="112500"/>
                </a:effectLst>
              </p:spPr>
            </p:pic>
            <p:pic>
              <p:nvPicPr>
                <p:cNvPr id="48" name="Picture 2"/>
                <p:cNvPicPr>
                  <a:picLocks noChangeAspect="1" noChangeArrowheads="1"/>
                </p:cNvPicPr>
                <p:nvPr/>
              </p:nvPicPr>
              <p:blipFill>
                <a:blip r:embed="rId18" cstate="email"/>
                <a:srcRect/>
                <a:stretch>
                  <a:fillRect/>
                </a:stretch>
              </p:blipFill>
              <p:spPr bwMode="auto">
                <a:xfrm>
                  <a:off x="4772643" y="1628800"/>
                  <a:ext cx="373844" cy="1086651"/>
                </a:xfrm>
                <a:prstGeom prst="rect">
                  <a:avLst/>
                </a:prstGeom>
                <a:noFill/>
                <a:ln w="9525">
                  <a:noFill/>
                  <a:miter lim="800000"/>
                  <a:headEnd/>
                  <a:tailEnd/>
                </a:ln>
              </p:spPr>
            </p:pic>
          </p:grpSp>
          <p:grpSp>
            <p:nvGrpSpPr>
              <p:cNvPr id="59" name="组合 86"/>
              <p:cNvGrpSpPr/>
              <p:nvPr/>
            </p:nvGrpSpPr>
            <p:grpSpPr>
              <a:xfrm>
                <a:off x="942531" y="2873993"/>
                <a:ext cx="940830" cy="482999"/>
                <a:chOff x="1160397" y="3034395"/>
                <a:chExt cx="1800200" cy="870108"/>
              </a:xfrm>
            </p:grpSpPr>
            <p:pic>
              <p:nvPicPr>
                <p:cNvPr id="45" name="Picture 2" descr="http://t1.baidu.com/it/u=2242104970,109845218&amp;fm=21&amp;gp=0.jpg"/>
                <p:cNvPicPr>
                  <a:picLocks noChangeAspect="1" noChangeArrowheads="1"/>
                </p:cNvPicPr>
                <p:nvPr/>
              </p:nvPicPr>
              <p:blipFill>
                <a:blip r:embed="rId19" cstate="email"/>
                <a:srcRect/>
                <a:stretch>
                  <a:fillRect/>
                </a:stretch>
              </p:blipFill>
              <p:spPr bwMode="auto">
                <a:xfrm>
                  <a:off x="1160397" y="3034395"/>
                  <a:ext cx="985272" cy="865144"/>
                </a:xfrm>
                <a:prstGeom prst="rect">
                  <a:avLst/>
                </a:prstGeom>
                <a:noFill/>
              </p:spPr>
            </p:pic>
            <p:pic>
              <p:nvPicPr>
                <p:cNvPr id="46" name="图片 60" descr="et325"/>
                <p:cNvPicPr>
                  <a:picLocks noChangeAspect="1" noChangeArrowheads="1"/>
                </p:cNvPicPr>
                <p:nvPr/>
              </p:nvPicPr>
              <p:blipFill>
                <a:blip r:embed="rId20" cstate="email"/>
                <a:srcRect/>
                <a:stretch>
                  <a:fillRect/>
                </a:stretch>
              </p:blipFill>
              <p:spPr bwMode="auto">
                <a:xfrm>
                  <a:off x="2168509" y="3107651"/>
                  <a:ext cx="792088" cy="796852"/>
                </a:xfrm>
                <a:prstGeom prst="rect">
                  <a:avLst/>
                </a:prstGeom>
                <a:noFill/>
                <a:ln w="9525">
                  <a:noFill/>
                  <a:miter lim="800000"/>
                  <a:headEnd/>
                  <a:tailEnd/>
                </a:ln>
              </p:spPr>
            </p:pic>
          </p:grpSp>
        </p:grpSp>
        <p:grpSp>
          <p:nvGrpSpPr>
            <p:cNvPr id="60" name="组合 147"/>
            <p:cNvGrpSpPr/>
            <p:nvPr/>
          </p:nvGrpSpPr>
          <p:grpSpPr>
            <a:xfrm>
              <a:off x="2625296" y="1653651"/>
              <a:ext cx="1799288" cy="2317573"/>
              <a:chOff x="511441" y="2222801"/>
              <a:chExt cx="2196318" cy="3090097"/>
            </a:xfrm>
          </p:grpSpPr>
          <p:sp>
            <p:nvSpPr>
              <p:cNvPr id="36" name="Rectangle 37"/>
              <p:cNvSpPr/>
              <p:nvPr/>
            </p:nvSpPr>
            <p:spPr bwMode="auto">
              <a:xfrm>
                <a:off x="511441" y="2222801"/>
                <a:ext cx="2196318" cy="3090097"/>
              </a:xfrm>
              <a:prstGeom prst="rect">
                <a:avLst/>
              </a:prstGeom>
              <a:noFill/>
              <a:ln>
                <a:solidFill>
                  <a:schemeClr val="bg2">
                    <a:lumMod val="50000"/>
                  </a:schemeClr>
                </a:solidFill>
              </a:ln>
              <a:effectLst>
                <a:outerShdw blurRad="50800" dist="38100" dir="2700000" algn="tl"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68552" tIns="34276" rIns="68552" bIns="34276" numCol="1" rtlCol="0" anchor="t" anchorCtr="0" compatLnSpc="1">
                <a:prstTxWarp prst="textNoShape">
                  <a:avLst/>
                </a:prstTxWarp>
              </a:bodyPr>
              <a:lstStyle/>
              <a:p>
                <a:pPr defTabSz="514003">
                  <a:buClr>
                    <a:srgbClr val="CC9900"/>
                  </a:buClr>
                  <a:buFont typeface="Wingdings" pitchFamily="2" charset="2"/>
                  <a:buChar char="n"/>
                </a:pPr>
                <a:endParaRPr lang="en-US" sz="1000" dirty="0" smtClean="0">
                  <a:solidFill>
                    <a:srgbClr val="000000"/>
                  </a:solidFill>
                  <a:latin typeface="微软雅黑" pitchFamily="34" charset="-122"/>
                  <a:ea typeface="微软雅黑" pitchFamily="34" charset="-122"/>
                  <a:cs typeface="Arial" pitchFamily="34" charset="0"/>
                </a:endParaRPr>
              </a:p>
            </p:txBody>
          </p:sp>
          <p:pic>
            <p:nvPicPr>
              <p:cNvPr id="37" name="Picture 1"/>
              <p:cNvPicPr>
                <a:picLocks noChangeAspect="1" noChangeArrowheads="1"/>
              </p:cNvPicPr>
              <p:nvPr/>
            </p:nvPicPr>
            <p:blipFill>
              <a:blip r:embed="rId21" cstate="email"/>
              <a:srcRect/>
              <a:stretch>
                <a:fillRect/>
              </a:stretch>
            </p:blipFill>
            <p:spPr bwMode="auto">
              <a:xfrm>
                <a:off x="684312" y="2636912"/>
                <a:ext cx="1944216" cy="1692973"/>
              </a:xfrm>
              <a:prstGeom prst="rect">
                <a:avLst/>
              </a:prstGeom>
              <a:noFill/>
              <a:ln w="9525">
                <a:noFill/>
                <a:miter lim="800000"/>
                <a:headEnd/>
                <a:tailEnd/>
              </a:ln>
            </p:spPr>
          </p:pic>
          <p:pic>
            <p:nvPicPr>
              <p:cNvPr id="38" name="Picture 5" descr="E:\marketing\产品及解决方案规划\企业终端\企业终端charter\IP话机\话机图片\亿联话机图片-new\标准\标准\7870.jpg"/>
              <p:cNvPicPr>
                <a:picLocks noChangeAspect="1" noChangeArrowheads="1"/>
              </p:cNvPicPr>
              <p:nvPr/>
            </p:nvPicPr>
            <p:blipFill>
              <a:blip r:embed="rId22" cstate="email">
                <a:clrChange>
                  <a:clrFrom>
                    <a:srgbClr val="FFFFFF"/>
                  </a:clrFrom>
                  <a:clrTo>
                    <a:srgbClr val="FFFFFF">
                      <a:alpha val="0"/>
                    </a:srgbClr>
                  </a:clrTo>
                </a:clrChange>
              </a:blip>
              <a:srcRect/>
              <a:stretch>
                <a:fillRect/>
              </a:stretch>
            </p:blipFill>
            <p:spPr bwMode="auto">
              <a:xfrm>
                <a:off x="1044352" y="4077072"/>
                <a:ext cx="786376" cy="458146"/>
              </a:xfrm>
              <a:prstGeom prst="rect">
                <a:avLst/>
              </a:prstGeom>
              <a:noFill/>
              <a:ln w="9525">
                <a:noFill/>
                <a:miter lim="800000"/>
                <a:headEnd/>
                <a:tailEnd/>
              </a:ln>
            </p:spPr>
          </p:pic>
        </p:grpSp>
        <p:sp>
          <p:nvSpPr>
            <p:cNvPr id="35" name="Rectangle 37"/>
            <p:cNvSpPr/>
            <p:nvPr/>
          </p:nvSpPr>
          <p:spPr bwMode="auto">
            <a:xfrm>
              <a:off x="206662" y="1658336"/>
              <a:ext cx="2300651" cy="2317573"/>
            </a:xfrm>
            <a:prstGeom prst="rect">
              <a:avLst/>
            </a:prstGeom>
            <a:noFill/>
            <a:ln>
              <a:solidFill>
                <a:schemeClr val="bg2">
                  <a:lumMod val="50000"/>
                </a:schemeClr>
              </a:solidFill>
            </a:ln>
            <a:effectLst>
              <a:outerShdw blurRad="50800" dist="38100" dir="2700000" algn="tl" rotWithShape="0">
                <a:prstClr val="black">
                  <a:alpha val="40000"/>
                </a:prstClr>
              </a:outerShdw>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51400" tIns="25700" rIns="51400" bIns="25700" numCol="1" rtlCol="0" anchor="t" anchorCtr="0" compatLnSpc="1">
              <a:prstTxWarp prst="textNoShape">
                <a:avLst/>
              </a:prstTxWarp>
            </a:bodyPr>
            <a:lstStyle/>
            <a:p>
              <a:pPr defTabSz="514003">
                <a:buClr>
                  <a:srgbClr val="CC9900"/>
                </a:buClr>
                <a:buFont typeface="Wingdings" pitchFamily="2" charset="2"/>
                <a:buChar char="n"/>
              </a:pPr>
              <a:endParaRPr lang="en-US" sz="1000" dirty="0" smtClean="0">
                <a:solidFill>
                  <a:srgbClr val="000000"/>
                </a:solidFill>
                <a:latin typeface="微软雅黑" pitchFamily="34" charset="-122"/>
                <a:ea typeface="微软雅黑" pitchFamily="34" charset="-122"/>
                <a:cs typeface="Arial" pitchFamily="34" charset="0"/>
              </a:endParaRPr>
            </a:p>
          </p:txBody>
        </p:sp>
      </p:grpSp>
      <p:sp>
        <p:nvSpPr>
          <p:cNvPr id="77" name="标题 2273"/>
          <p:cNvSpPr txBox="1">
            <a:spLocks/>
          </p:cNvSpPr>
          <p:nvPr/>
        </p:nvSpPr>
        <p:spPr>
          <a:xfrm>
            <a:off x="297211" y="387416"/>
            <a:ext cx="8022782" cy="569119"/>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2400" b="1" i="0" u="none" strike="noStrike" kern="0" cap="none" spc="0" normalizeH="0" baseline="0" noProof="0" dirty="0" smtClean="0">
                <a:ln>
                  <a:noFill/>
                </a:ln>
                <a:solidFill>
                  <a:srgbClr val="990000"/>
                </a:solidFill>
                <a:effectLst/>
                <a:uLnTx/>
                <a:uFillTx/>
                <a:latin typeface="微软雅黑" pitchFamily="34" charset="-122"/>
                <a:ea typeface="微软雅黑" pitchFamily="34" charset="-122"/>
                <a:cs typeface="+mj-cs"/>
              </a:rPr>
              <a:t>校园管理办公发展趋势</a:t>
            </a:r>
            <a:endParaRPr kumimoji="0" lang="zh-CN" altLang="en-US" sz="2400" b="1" i="0" u="none" strike="noStrike" kern="0" cap="none" spc="0" normalizeH="0" baseline="0" noProof="0" dirty="0">
              <a:ln>
                <a:noFill/>
              </a:ln>
              <a:solidFill>
                <a:srgbClr val="990000"/>
              </a:solidFill>
              <a:effectLst/>
              <a:uLnTx/>
              <a:uFillTx/>
              <a:latin typeface="微软雅黑" pitchFamily="34" charset="-122"/>
              <a:ea typeface="微软雅黑" pitchFamily="34" charset="-122"/>
              <a:cs typeface="+mj-cs"/>
            </a:endParaRPr>
          </a:p>
        </p:txBody>
      </p:sp>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4" name="Rectangle 2"/>
          <p:cNvSpPr>
            <a:spLocks noChangeArrowheads="1"/>
          </p:cNvSpPr>
          <p:nvPr/>
        </p:nvSpPr>
        <p:spPr bwMode="auto">
          <a:xfrm>
            <a:off x="43" y="-173115"/>
            <a:ext cx="138528" cy="346230"/>
          </a:xfrm>
          <a:prstGeom prst="rect">
            <a:avLst/>
          </a:prstGeom>
          <a:noFill/>
          <a:ln w="9525">
            <a:noFill/>
            <a:miter lim="800000"/>
            <a:headEnd/>
            <a:tailEnd/>
          </a:ln>
        </p:spPr>
        <p:txBody>
          <a:bodyPr wrap="none" lIns="68562" tIns="34281" rIns="68562" bIns="34281" anchor="ctr">
            <a:spAutoFit/>
          </a:bodyPr>
          <a:lstStyle/>
          <a:p>
            <a:endParaRPr lang="zh-CN" altLang="en-US">
              <a:solidFill>
                <a:srgbClr val="000000"/>
              </a:solidFill>
              <a:latin typeface="微软雅黑" pitchFamily="34" charset="-122"/>
              <a:ea typeface="微软雅黑" pitchFamily="34" charset="-122"/>
            </a:endParaRPr>
          </a:p>
        </p:txBody>
      </p:sp>
      <p:sp>
        <p:nvSpPr>
          <p:cNvPr id="28687" name="Rectangle 8"/>
          <p:cNvSpPr>
            <a:spLocks noChangeArrowheads="1"/>
          </p:cNvSpPr>
          <p:nvPr/>
        </p:nvSpPr>
        <p:spPr bwMode="auto">
          <a:xfrm>
            <a:off x="442626" y="54006"/>
            <a:ext cx="4876800" cy="519522"/>
          </a:xfrm>
          <a:prstGeom prst="rect">
            <a:avLst/>
          </a:prstGeom>
          <a:noFill/>
          <a:ln w="9525" algn="ctr">
            <a:noFill/>
            <a:miter lim="800000"/>
            <a:headEnd/>
            <a:tailEnd/>
          </a:ln>
        </p:spPr>
        <p:txBody>
          <a:bodyPr lIns="60056" tIns="30029" rIns="60056" bIns="30029" anchor="ctr"/>
          <a:lstStyle/>
          <a:p>
            <a:pPr defTabSz="601106"/>
            <a:endParaRPr lang="en-US" altLang="en-US" sz="1200" i="1" dirty="0">
              <a:solidFill>
                <a:srgbClr val="0000FF"/>
              </a:solidFill>
              <a:latin typeface="微软雅黑" pitchFamily="34" charset="-122"/>
              <a:ea typeface="微软雅黑" pitchFamily="34" charset="-122"/>
              <a:cs typeface="Arial" pitchFamily="34" charset="0"/>
            </a:endParaRPr>
          </a:p>
        </p:txBody>
      </p:sp>
      <p:sp>
        <p:nvSpPr>
          <p:cNvPr id="2274" name="标题 2273"/>
          <p:cNvSpPr>
            <a:spLocks noGrp="1"/>
          </p:cNvSpPr>
          <p:nvPr>
            <p:ph type="title"/>
          </p:nvPr>
        </p:nvSpPr>
        <p:spPr>
          <a:xfrm>
            <a:off x="463649" y="395760"/>
            <a:ext cx="8878319" cy="569119"/>
          </a:xfrm>
        </p:spPr>
        <p:txBody>
          <a:bodyPr/>
          <a:lstStyle/>
          <a:p>
            <a:r>
              <a:rPr lang="zh-CN" altLang="en-US" sz="2400" dirty="0" smtClean="0">
                <a:latin typeface="微软雅黑" pitchFamily="34" charset="-122"/>
                <a:ea typeface="微软雅黑" pitchFamily="34" charset="-122"/>
              </a:rPr>
              <a:t>融合会议、可视化交流协作方案，提高管理、沟通效率</a:t>
            </a:r>
            <a:endParaRPr lang="zh-CN" altLang="en-US" sz="2400" dirty="0">
              <a:latin typeface="微软雅黑" pitchFamily="34" charset="-122"/>
              <a:ea typeface="微软雅黑" pitchFamily="34" charset="-122"/>
            </a:endParaRPr>
          </a:p>
        </p:txBody>
      </p:sp>
      <p:grpSp>
        <p:nvGrpSpPr>
          <p:cNvPr id="2" name="组合 63"/>
          <p:cNvGrpSpPr/>
          <p:nvPr/>
        </p:nvGrpSpPr>
        <p:grpSpPr>
          <a:xfrm>
            <a:off x="527900" y="1290625"/>
            <a:ext cx="3762331" cy="3126284"/>
            <a:chOff x="559404" y="908720"/>
            <a:chExt cx="4961636" cy="4249561"/>
          </a:xfrm>
        </p:grpSpPr>
        <p:sp>
          <p:nvSpPr>
            <p:cNvPr id="65" name="TextBox 64"/>
            <p:cNvSpPr txBox="1"/>
            <p:nvPr/>
          </p:nvSpPr>
          <p:spPr>
            <a:xfrm>
              <a:off x="705529" y="4790905"/>
              <a:ext cx="983433" cy="367376"/>
            </a:xfrm>
            <a:prstGeom prst="rect">
              <a:avLst/>
            </a:prstGeom>
            <a:noFill/>
          </p:spPr>
          <p:txBody>
            <a:bodyPr wrap="none" lIns="115255" tIns="57627" rIns="115255" bIns="57627" rtlCol="0">
              <a:spAutoFit/>
            </a:bodyPr>
            <a:lstStyle/>
            <a:p>
              <a:r>
                <a:rPr lang="zh-CN" altLang="en-US" sz="1000" dirty="0" smtClean="0">
                  <a:solidFill>
                    <a:srgbClr val="000000"/>
                  </a:solidFill>
                  <a:latin typeface="微软雅黑" pitchFamily="34" charset="-122"/>
                  <a:ea typeface="微软雅黑" pitchFamily="34" charset="-122"/>
                </a:rPr>
                <a:t>移动办公</a:t>
              </a:r>
              <a:endParaRPr lang="zh-CN" altLang="en-US" sz="1000" dirty="0">
                <a:solidFill>
                  <a:srgbClr val="000000"/>
                </a:solidFill>
                <a:latin typeface="微软雅黑" pitchFamily="34" charset="-122"/>
                <a:ea typeface="微软雅黑" pitchFamily="34" charset="-122"/>
              </a:endParaRPr>
            </a:p>
          </p:txBody>
        </p:sp>
        <p:sp>
          <p:nvSpPr>
            <p:cNvPr id="66" name="TextBox 65"/>
            <p:cNvSpPr txBox="1"/>
            <p:nvPr/>
          </p:nvSpPr>
          <p:spPr>
            <a:xfrm>
              <a:off x="2591929" y="4790905"/>
              <a:ext cx="983433" cy="367376"/>
            </a:xfrm>
            <a:prstGeom prst="rect">
              <a:avLst/>
            </a:prstGeom>
            <a:noFill/>
          </p:spPr>
          <p:txBody>
            <a:bodyPr wrap="none" lIns="115255" tIns="57627" rIns="115255" bIns="57627" rtlCol="0">
              <a:spAutoFit/>
            </a:bodyPr>
            <a:lstStyle/>
            <a:p>
              <a:r>
                <a:rPr lang="zh-CN" altLang="en-US" sz="1000" dirty="0" smtClean="0">
                  <a:solidFill>
                    <a:srgbClr val="000000"/>
                  </a:solidFill>
                  <a:latin typeface="微软雅黑" pitchFamily="34" charset="-122"/>
                  <a:ea typeface="微软雅黑" pitchFamily="34" charset="-122"/>
                </a:rPr>
                <a:t>校外专家</a:t>
              </a:r>
              <a:endParaRPr lang="zh-CN" altLang="en-US" sz="1000" dirty="0">
                <a:solidFill>
                  <a:srgbClr val="000000"/>
                </a:solidFill>
                <a:latin typeface="微软雅黑" pitchFamily="34" charset="-122"/>
                <a:ea typeface="微软雅黑" pitchFamily="34" charset="-122"/>
              </a:endParaRPr>
            </a:p>
          </p:txBody>
        </p:sp>
        <p:sp>
          <p:nvSpPr>
            <p:cNvPr id="71" name="TextBox 70"/>
            <p:cNvSpPr txBox="1"/>
            <p:nvPr/>
          </p:nvSpPr>
          <p:spPr>
            <a:xfrm>
              <a:off x="4329763" y="4790905"/>
              <a:ext cx="983433" cy="367376"/>
            </a:xfrm>
            <a:prstGeom prst="rect">
              <a:avLst/>
            </a:prstGeom>
            <a:noFill/>
          </p:spPr>
          <p:txBody>
            <a:bodyPr wrap="none" lIns="115255" tIns="57627" rIns="115255" bIns="57627" rtlCol="0">
              <a:spAutoFit/>
            </a:bodyPr>
            <a:lstStyle/>
            <a:p>
              <a:r>
                <a:rPr lang="zh-CN" altLang="en-US" sz="1000" dirty="0" smtClean="0">
                  <a:solidFill>
                    <a:srgbClr val="000000"/>
                  </a:solidFill>
                  <a:latin typeface="微软雅黑" pitchFamily="34" charset="-122"/>
                  <a:ea typeface="微软雅黑" pitchFamily="34" charset="-122"/>
                </a:rPr>
                <a:t>合作院校</a:t>
              </a:r>
              <a:endParaRPr lang="zh-CN" altLang="en-US" sz="1000" dirty="0">
                <a:solidFill>
                  <a:srgbClr val="000000"/>
                </a:solidFill>
                <a:latin typeface="微软雅黑" pitchFamily="34" charset="-122"/>
                <a:ea typeface="微软雅黑" pitchFamily="34" charset="-122"/>
              </a:endParaRPr>
            </a:p>
          </p:txBody>
        </p:sp>
        <p:grpSp>
          <p:nvGrpSpPr>
            <p:cNvPr id="3" name="组合 46"/>
            <p:cNvGrpSpPr/>
            <p:nvPr/>
          </p:nvGrpSpPr>
          <p:grpSpPr>
            <a:xfrm>
              <a:off x="559404" y="908720"/>
              <a:ext cx="4961636" cy="3885636"/>
              <a:chOff x="559404" y="931187"/>
              <a:chExt cx="4961636" cy="3885636"/>
            </a:xfrm>
          </p:grpSpPr>
          <p:pic>
            <p:nvPicPr>
              <p:cNvPr id="73" name="Picture 15" descr="云3"/>
              <p:cNvPicPr>
                <a:picLocks noChangeAspect="1" noChangeArrowheads="1"/>
              </p:cNvPicPr>
              <p:nvPr/>
            </p:nvPicPr>
            <p:blipFill>
              <a:blip r:embed="rId3" cstate="email"/>
              <a:srcRect/>
              <a:stretch>
                <a:fillRect/>
              </a:stretch>
            </p:blipFill>
            <p:spPr bwMode="auto">
              <a:xfrm>
                <a:off x="2455160" y="2579279"/>
                <a:ext cx="1102596" cy="727009"/>
              </a:xfrm>
              <a:prstGeom prst="rect">
                <a:avLst/>
              </a:prstGeom>
              <a:noFill/>
              <a:ln w="9525">
                <a:noFill/>
                <a:miter lim="800000"/>
                <a:headEnd/>
                <a:tailEnd/>
              </a:ln>
            </p:spPr>
          </p:pic>
          <p:pic>
            <p:nvPicPr>
              <p:cNvPr id="74" name="Picture 2"/>
              <p:cNvPicPr>
                <a:picLocks noChangeAspect="1" noChangeArrowheads="1"/>
              </p:cNvPicPr>
              <p:nvPr/>
            </p:nvPicPr>
            <p:blipFill>
              <a:blip r:embed="rId4" cstate="email"/>
              <a:srcRect/>
              <a:stretch>
                <a:fillRect/>
              </a:stretch>
            </p:blipFill>
            <p:spPr bwMode="auto">
              <a:xfrm>
                <a:off x="570637" y="931187"/>
                <a:ext cx="1211777" cy="1209676"/>
              </a:xfrm>
              <a:prstGeom prst="rect">
                <a:avLst/>
              </a:prstGeom>
              <a:noFill/>
              <a:ln w="9525">
                <a:noFill/>
                <a:miter lim="800000"/>
                <a:headEnd/>
                <a:tailEnd/>
              </a:ln>
            </p:spPr>
          </p:pic>
          <p:pic>
            <p:nvPicPr>
              <p:cNvPr id="75" name="Picture 3"/>
              <p:cNvPicPr>
                <a:picLocks noChangeAspect="1" noChangeArrowheads="1"/>
              </p:cNvPicPr>
              <p:nvPr/>
            </p:nvPicPr>
            <p:blipFill>
              <a:blip r:embed="rId5" cstate="email"/>
              <a:srcRect/>
              <a:stretch>
                <a:fillRect/>
              </a:stretch>
            </p:blipFill>
            <p:spPr bwMode="auto">
              <a:xfrm>
                <a:off x="2363424" y="3607147"/>
                <a:ext cx="1194341" cy="1209676"/>
              </a:xfrm>
              <a:prstGeom prst="rect">
                <a:avLst/>
              </a:prstGeom>
              <a:noFill/>
              <a:ln w="9525">
                <a:noFill/>
                <a:miter lim="800000"/>
                <a:headEnd/>
                <a:tailEnd/>
              </a:ln>
            </p:spPr>
          </p:pic>
          <p:pic>
            <p:nvPicPr>
              <p:cNvPr id="76" name="Picture 13"/>
              <p:cNvPicPr>
                <a:picLocks noChangeAspect="1" noChangeArrowheads="1"/>
              </p:cNvPicPr>
              <p:nvPr/>
            </p:nvPicPr>
            <p:blipFill>
              <a:blip r:embed="rId6" cstate="email"/>
              <a:stretch>
                <a:fillRect/>
              </a:stretch>
            </p:blipFill>
            <p:spPr bwMode="auto">
              <a:xfrm>
                <a:off x="4057004" y="2421259"/>
                <a:ext cx="1271349" cy="1040755"/>
              </a:xfrm>
              <a:prstGeom prst="rect">
                <a:avLst/>
              </a:prstGeom>
              <a:ln>
                <a:noFill/>
              </a:ln>
              <a:effectLst>
                <a:outerShdw blurRad="292100" dist="139700" dir="2700000" algn="tl" rotWithShape="0">
                  <a:srgbClr val="333333">
                    <a:alpha val="65000"/>
                  </a:srgbClr>
                </a:outerShdw>
              </a:effectLst>
              <a:extLst>
                <a:ext uri="{909E8E84-426E-40DD-AFC4-6F175D3DCCD1}"/>
              </a:extLst>
            </p:spPr>
          </p:pic>
          <p:pic>
            <p:nvPicPr>
              <p:cNvPr id="78" name="Picture 14"/>
              <p:cNvPicPr>
                <a:picLocks noChangeAspect="1" noChangeArrowheads="1"/>
              </p:cNvPicPr>
              <p:nvPr/>
            </p:nvPicPr>
            <p:blipFill>
              <a:blip r:embed="rId7" cstate="email"/>
              <a:stretch>
                <a:fillRect/>
              </a:stretch>
            </p:blipFill>
            <p:spPr bwMode="auto">
              <a:xfrm>
                <a:off x="2144665" y="931187"/>
                <a:ext cx="1413089" cy="1154908"/>
              </a:xfrm>
              <a:prstGeom prst="rect">
                <a:avLst/>
              </a:prstGeom>
              <a:ln>
                <a:noFill/>
              </a:ln>
              <a:effectLst>
                <a:outerShdw blurRad="292100" dist="139700" dir="2700000" algn="tl" rotWithShape="0">
                  <a:srgbClr val="333333">
                    <a:alpha val="65000"/>
                  </a:srgbClr>
                </a:outerShdw>
              </a:effectLst>
              <a:extLst>
                <a:ext uri="{909E8E84-426E-40DD-AFC4-6F175D3DCCD1}"/>
              </a:extLst>
            </p:spPr>
          </p:pic>
          <p:pic>
            <p:nvPicPr>
              <p:cNvPr id="80" name="Picture 1" descr="C:\Users\s51181\Desktop\大徐汇报胶片\图片\iPhone 354.JPG"/>
              <p:cNvPicPr>
                <a:picLocks noChangeAspect="1" noChangeArrowheads="1"/>
              </p:cNvPicPr>
              <p:nvPr/>
            </p:nvPicPr>
            <p:blipFill>
              <a:blip r:embed="rId8" cstate="email"/>
              <a:srcRect/>
              <a:stretch>
                <a:fillRect/>
              </a:stretch>
            </p:blipFill>
            <p:spPr bwMode="auto">
              <a:xfrm>
                <a:off x="4057006" y="931196"/>
                <a:ext cx="1464034" cy="1095399"/>
              </a:xfrm>
              <a:prstGeom prst="rect">
                <a:avLst/>
              </a:prstGeom>
              <a:noFill/>
              <a:ln w="9525">
                <a:noFill/>
                <a:miter lim="800000"/>
                <a:headEnd/>
                <a:tailEnd/>
              </a:ln>
            </p:spPr>
          </p:pic>
          <p:pic>
            <p:nvPicPr>
              <p:cNvPr id="81" name="Picture 33" descr="88635358"/>
              <p:cNvPicPr>
                <a:picLocks noChangeAspect="1" noChangeArrowheads="1"/>
              </p:cNvPicPr>
              <p:nvPr/>
            </p:nvPicPr>
            <p:blipFill>
              <a:blip r:embed="rId9" cstate="email"/>
              <a:srcRect/>
              <a:stretch>
                <a:fillRect/>
              </a:stretch>
            </p:blipFill>
            <p:spPr bwMode="auto">
              <a:xfrm>
                <a:off x="570637" y="3578117"/>
                <a:ext cx="1125523" cy="1229736"/>
              </a:xfrm>
              <a:prstGeom prst="rect">
                <a:avLst/>
              </a:prstGeom>
              <a:noFill/>
            </p:spPr>
          </p:pic>
          <p:pic>
            <p:nvPicPr>
              <p:cNvPr id="84" name="Picture 5"/>
              <p:cNvPicPr>
                <a:picLocks noChangeAspect="1" noChangeArrowheads="1"/>
              </p:cNvPicPr>
              <p:nvPr/>
            </p:nvPicPr>
            <p:blipFill>
              <a:blip r:embed="rId10" cstate="email"/>
              <a:srcRect/>
              <a:stretch>
                <a:fillRect/>
              </a:stretch>
            </p:blipFill>
            <p:spPr bwMode="auto">
              <a:xfrm>
                <a:off x="570637" y="2535723"/>
                <a:ext cx="1125523" cy="614868"/>
              </a:xfrm>
              <a:prstGeom prst="rect">
                <a:avLst/>
              </a:prstGeom>
              <a:noFill/>
              <a:ln w="9525">
                <a:noFill/>
                <a:miter lim="800000"/>
                <a:headEnd/>
                <a:tailEnd/>
              </a:ln>
            </p:spPr>
          </p:pic>
          <p:sp>
            <p:nvSpPr>
              <p:cNvPr id="88" name="TextBox 87"/>
              <p:cNvSpPr txBox="1"/>
              <p:nvPr/>
            </p:nvSpPr>
            <p:spPr>
              <a:xfrm>
                <a:off x="705529" y="2082811"/>
                <a:ext cx="1152552" cy="367376"/>
              </a:xfrm>
              <a:prstGeom prst="rect">
                <a:avLst/>
              </a:prstGeom>
              <a:noFill/>
            </p:spPr>
            <p:txBody>
              <a:bodyPr wrap="none" lIns="115255" tIns="57627" rIns="115255" bIns="57627" rtlCol="0">
                <a:spAutoFit/>
              </a:bodyPr>
              <a:lstStyle/>
              <a:p>
                <a:r>
                  <a:rPr lang="zh-CN" altLang="en-US" sz="1000" dirty="0" smtClean="0">
                    <a:solidFill>
                      <a:srgbClr val="000000"/>
                    </a:solidFill>
                    <a:latin typeface="微软雅黑" pitchFamily="34" charset="-122"/>
                    <a:ea typeface="微软雅黑" pitchFamily="34" charset="-122"/>
                  </a:rPr>
                  <a:t>老师办公室</a:t>
                </a:r>
                <a:endParaRPr lang="zh-CN" altLang="en-US" sz="1000" dirty="0">
                  <a:solidFill>
                    <a:srgbClr val="000000"/>
                  </a:solidFill>
                  <a:latin typeface="微软雅黑" pitchFamily="34" charset="-122"/>
                  <a:ea typeface="微软雅黑" pitchFamily="34" charset="-122"/>
                </a:endParaRPr>
              </a:p>
            </p:txBody>
          </p:sp>
          <p:sp>
            <p:nvSpPr>
              <p:cNvPr id="89" name="TextBox 88"/>
              <p:cNvSpPr txBox="1"/>
              <p:nvPr/>
            </p:nvSpPr>
            <p:spPr>
              <a:xfrm>
                <a:off x="2363416" y="2082811"/>
                <a:ext cx="1562666" cy="367376"/>
              </a:xfrm>
              <a:prstGeom prst="rect">
                <a:avLst/>
              </a:prstGeom>
              <a:noFill/>
            </p:spPr>
            <p:txBody>
              <a:bodyPr wrap="none" lIns="115255" tIns="57627" rIns="115255" bIns="57627" rtlCol="0">
                <a:spAutoFit/>
              </a:bodyPr>
              <a:lstStyle/>
              <a:p>
                <a:r>
                  <a:rPr lang="zh-CN" altLang="en-US" sz="1000" dirty="0" smtClean="0">
                    <a:solidFill>
                      <a:srgbClr val="000000"/>
                    </a:solidFill>
                    <a:latin typeface="微软雅黑" pitchFamily="34" charset="-122"/>
                    <a:ea typeface="微软雅黑" pitchFamily="34" charset="-122"/>
                  </a:rPr>
                  <a:t>校长</a:t>
                </a:r>
                <a:r>
                  <a:rPr lang="en-US" altLang="zh-CN" sz="1000" dirty="0" smtClean="0">
                    <a:solidFill>
                      <a:srgbClr val="000000"/>
                    </a:solidFill>
                    <a:latin typeface="微软雅黑" pitchFamily="34" charset="-122"/>
                    <a:ea typeface="微软雅黑" pitchFamily="34" charset="-122"/>
                  </a:rPr>
                  <a:t>/</a:t>
                </a:r>
                <a:r>
                  <a:rPr lang="zh-CN" altLang="en-US" sz="1000" dirty="0" smtClean="0">
                    <a:solidFill>
                      <a:srgbClr val="000000"/>
                    </a:solidFill>
                    <a:latin typeface="微软雅黑" pitchFamily="34" charset="-122"/>
                    <a:ea typeface="微软雅黑" pitchFamily="34" charset="-122"/>
                  </a:rPr>
                  <a:t>院长办公室</a:t>
                </a:r>
                <a:endParaRPr lang="zh-CN" altLang="en-US" sz="1000" dirty="0">
                  <a:solidFill>
                    <a:srgbClr val="000000"/>
                  </a:solidFill>
                  <a:latin typeface="微软雅黑" pitchFamily="34" charset="-122"/>
                  <a:ea typeface="微软雅黑" pitchFamily="34" charset="-122"/>
                </a:endParaRPr>
              </a:p>
            </p:txBody>
          </p:sp>
          <p:sp>
            <p:nvSpPr>
              <p:cNvPr id="90" name="TextBox 89"/>
              <p:cNvSpPr txBox="1"/>
              <p:nvPr/>
            </p:nvSpPr>
            <p:spPr>
              <a:xfrm>
                <a:off x="4265841" y="2082811"/>
                <a:ext cx="983433" cy="367376"/>
              </a:xfrm>
              <a:prstGeom prst="rect">
                <a:avLst/>
              </a:prstGeom>
              <a:noFill/>
            </p:spPr>
            <p:txBody>
              <a:bodyPr wrap="none" lIns="115255" tIns="57627" rIns="115255" bIns="57627" rtlCol="0">
                <a:spAutoFit/>
              </a:bodyPr>
              <a:lstStyle/>
              <a:p>
                <a:r>
                  <a:rPr lang="zh-CN" altLang="en-US" sz="1000" dirty="0" smtClean="0">
                    <a:solidFill>
                      <a:srgbClr val="000000"/>
                    </a:solidFill>
                    <a:latin typeface="微软雅黑" pitchFamily="34" charset="-122"/>
                    <a:ea typeface="微软雅黑" pitchFamily="34" charset="-122"/>
                  </a:rPr>
                  <a:t>家庭办公</a:t>
                </a:r>
                <a:endParaRPr lang="zh-CN" altLang="en-US" sz="1000" dirty="0">
                  <a:solidFill>
                    <a:srgbClr val="000000"/>
                  </a:solidFill>
                  <a:latin typeface="微软雅黑" pitchFamily="34" charset="-122"/>
                  <a:ea typeface="微软雅黑" pitchFamily="34" charset="-122"/>
                </a:endParaRPr>
              </a:p>
            </p:txBody>
          </p:sp>
          <p:sp>
            <p:nvSpPr>
              <p:cNvPr id="91" name="TextBox 90"/>
              <p:cNvSpPr txBox="1"/>
              <p:nvPr/>
            </p:nvSpPr>
            <p:spPr>
              <a:xfrm>
                <a:off x="4265839" y="3462010"/>
                <a:ext cx="1152552" cy="367376"/>
              </a:xfrm>
              <a:prstGeom prst="rect">
                <a:avLst/>
              </a:prstGeom>
              <a:noFill/>
            </p:spPr>
            <p:txBody>
              <a:bodyPr wrap="none" lIns="115255" tIns="57627" rIns="115255" bIns="57627" rtlCol="0">
                <a:spAutoFit/>
              </a:bodyPr>
              <a:lstStyle/>
              <a:p>
                <a:r>
                  <a:rPr lang="zh-CN" altLang="en-US" sz="1000" dirty="0" smtClean="0">
                    <a:solidFill>
                      <a:srgbClr val="000000"/>
                    </a:solidFill>
                    <a:latin typeface="微软雅黑" pitchFamily="34" charset="-122"/>
                    <a:ea typeface="微软雅黑" pitchFamily="34" charset="-122"/>
                  </a:rPr>
                  <a:t>高清会议室</a:t>
                </a:r>
                <a:endParaRPr lang="zh-CN" altLang="en-US" sz="1000" dirty="0">
                  <a:solidFill>
                    <a:srgbClr val="000000"/>
                  </a:solidFill>
                  <a:latin typeface="微软雅黑" pitchFamily="34" charset="-122"/>
                  <a:ea typeface="微软雅黑" pitchFamily="34" charset="-122"/>
                </a:endParaRPr>
              </a:p>
            </p:txBody>
          </p:sp>
          <p:sp>
            <p:nvSpPr>
              <p:cNvPr id="92" name="TextBox 91"/>
              <p:cNvSpPr txBox="1"/>
              <p:nvPr/>
            </p:nvSpPr>
            <p:spPr>
              <a:xfrm>
                <a:off x="559404" y="3159738"/>
                <a:ext cx="1393547" cy="367376"/>
              </a:xfrm>
              <a:prstGeom prst="rect">
                <a:avLst/>
              </a:prstGeom>
              <a:noFill/>
            </p:spPr>
            <p:txBody>
              <a:bodyPr wrap="none" lIns="115255" tIns="57627" rIns="115255" bIns="57627" rtlCol="0">
                <a:spAutoFit/>
              </a:bodyPr>
              <a:lstStyle/>
              <a:p>
                <a:r>
                  <a:rPr lang="zh-CN" altLang="en-US" sz="1000" dirty="0" smtClean="0">
                    <a:solidFill>
                      <a:srgbClr val="000000"/>
                    </a:solidFill>
                    <a:latin typeface="微软雅黑" pitchFamily="34" charset="-122"/>
                    <a:ea typeface="微软雅黑" pitchFamily="34" charset="-122"/>
                  </a:rPr>
                  <a:t>出差</a:t>
                </a:r>
                <a:r>
                  <a:rPr lang="en-US" altLang="zh-CN" sz="1000" dirty="0" smtClean="0">
                    <a:solidFill>
                      <a:srgbClr val="000000"/>
                    </a:solidFill>
                    <a:latin typeface="微软雅黑" pitchFamily="34" charset="-122"/>
                    <a:ea typeface="微软雅黑" pitchFamily="34" charset="-122"/>
                  </a:rPr>
                  <a:t>/</a:t>
                </a:r>
                <a:r>
                  <a:rPr lang="zh-CN" altLang="en-US" sz="1000" dirty="0" smtClean="0">
                    <a:solidFill>
                      <a:srgbClr val="000000"/>
                    </a:solidFill>
                    <a:latin typeface="微软雅黑" pitchFamily="34" charset="-122"/>
                    <a:ea typeface="微软雅黑" pitchFamily="34" charset="-122"/>
                  </a:rPr>
                  <a:t>在途老师</a:t>
                </a:r>
                <a:endParaRPr lang="zh-CN" altLang="en-US" sz="1000" dirty="0">
                  <a:solidFill>
                    <a:srgbClr val="000000"/>
                  </a:solidFill>
                  <a:latin typeface="微软雅黑" pitchFamily="34" charset="-122"/>
                  <a:ea typeface="微软雅黑" pitchFamily="34" charset="-122"/>
                </a:endParaRPr>
              </a:p>
            </p:txBody>
          </p:sp>
          <p:pic>
            <p:nvPicPr>
              <p:cNvPr id="93" name="Picture 4"/>
              <p:cNvPicPr>
                <a:picLocks noChangeAspect="1" noChangeArrowheads="1"/>
              </p:cNvPicPr>
              <p:nvPr/>
            </p:nvPicPr>
            <p:blipFill>
              <a:blip r:embed="rId11" cstate="email"/>
              <a:srcRect/>
              <a:stretch>
                <a:fillRect/>
              </a:stretch>
            </p:blipFill>
            <p:spPr bwMode="auto">
              <a:xfrm>
                <a:off x="4052864" y="3841251"/>
                <a:ext cx="1315341" cy="966611"/>
              </a:xfrm>
              <a:prstGeom prst="rect">
                <a:avLst/>
              </a:prstGeom>
              <a:noFill/>
              <a:ln w="9525">
                <a:noFill/>
                <a:miter lim="800000"/>
                <a:headEnd/>
                <a:tailEnd/>
              </a:ln>
            </p:spPr>
          </p:pic>
          <p:cxnSp>
            <p:nvCxnSpPr>
              <p:cNvPr id="94" name="曲线连接符 47"/>
              <p:cNvCxnSpPr>
                <a:cxnSpLocks noChangeShapeType="1"/>
              </p:cNvCxnSpPr>
              <p:nvPr/>
            </p:nvCxnSpPr>
            <p:spPr bwMode="auto">
              <a:xfrm>
                <a:off x="1736988" y="2066263"/>
                <a:ext cx="854935" cy="727749"/>
              </a:xfrm>
              <a:prstGeom prst="curvedConnector3">
                <a:avLst>
                  <a:gd name="adj1" fmla="val 50000"/>
                </a:avLst>
              </a:prstGeom>
              <a:noFill/>
              <a:ln w="19050" algn="ctr">
                <a:solidFill>
                  <a:srgbClr val="C00000"/>
                </a:solidFill>
                <a:prstDash val="dash"/>
                <a:round/>
                <a:headEnd/>
                <a:tailEnd/>
              </a:ln>
            </p:spPr>
          </p:cxnSp>
          <p:cxnSp>
            <p:nvCxnSpPr>
              <p:cNvPr id="100" name="曲线连接符 47"/>
              <p:cNvCxnSpPr>
                <a:cxnSpLocks noChangeShapeType="1"/>
                <a:stCxn id="84" idx="3"/>
              </p:cNvCxnSpPr>
              <p:nvPr/>
            </p:nvCxnSpPr>
            <p:spPr bwMode="auto">
              <a:xfrm>
                <a:off x="1696149" y="2843163"/>
                <a:ext cx="759009" cy="103251"/>
              </a:xfrm>
              <a:prstGeom prst="curvedConnector3">
                <a:avLst>
                  <a:gd name="adj1" fmla="val 50000"/>
                </a:avLst>
              </a:prstGeom>
              <a:noFill/>
              <a:ln w="19050" algn="ctr">
                <a:solidFill>
                  <a:srgbClr val="C00000"/>
                </a:solidFill>
                <a:prstDash val="dash"/>
                <a:round/>
                <a:headEnd/>
                <a:tailEnd/>
              </a:ln>
            </p:spPr>
          </p:cxnSp>
          <p:cxnSp>
            <p:nvCxnSpPr>
              <p:cNvPr id="104" name="曲线连接符 47"/>
              <p:cNvCxnSpPr>
                <a:cxnSpLocks noChangeShapeType="1"/>
              </p:cNvCxnSpPr>
              <p:nvPr/>
            </p:nvCxnSpPr>
            <p:spPr bwMode="auto">
              <a:xfrm flipV="1">
                <a:off x="1531837" y="3057747"/>
                <a:ext cx="1060095" cy="783503"/>
              </a:xfrm>
              <a:prstGeom prst="curvedConnector3">
                <a:avLst>
                  <a:gd name="adj1" fmla="val 50000"/>
                </a:avLst>
              </a:prstGeom>
              <a:noFill/>
              <a:ln w="19050" algn="ctr">
                <a:solidFill>
                  <a:srgbClr val="C00000"/>
                </a:solidFill>
                <a:prstDash val="dash"/>
                <a:round/>
                <a:headEnd/>
                <a:tailEnd/>
              </a:ln>
            </p:spPr>
          </p:cxnSp>
          <p:cxnSp>
            <p:nvCxnSpPr>
              <p:cNvPr id="112" name="曲线连接符 47"/>
              <p:cNvCxnSpPr>
                <a:cxnSpLocks noChangeShapeType="1"/>
              </p:cNvCxnSpPr>
              <p:nvPr/>
            </p:nvCxnSpPr>
            <p:spPr bwMode="auto">
              <a:xfrm rot="16200000" flipH="1">
                <a:off x="2711099" y="2310485"/>
                <a:ext cx="521891" cy="15699"/>
              </a:xfrm>
              <a:prstGeom prst="curvedConnector3">
                <a:avLst>
                  <a:gd name="adj1" fmla="val 50000"/>
                </a:avLst>
              </a:prstGeom>
              <a:noFill/>
              <a:ln w="19050" algn="ctr">
                <a:solidFill>
                  <a:srgbClr val="C00000"/>
                </a:solidFill>
                <a:prstDash val="dash"/>
                <a:round/>
                <a:headEnd/>
                <a:tailEnd/>
              </a:ln>
            </p:spPr>
          </p:cxnSp>
          <p:cxnSp>
            <p:nvCxnSpPr>
              <p:cNvPr id="113" name="曲线连接符 47"/>
              <p:cNvCxnSpPr>
                <a:cxnSpLocks noChangeShapeType="1"/>
                <a:endCxn id="75" idx="0"/>
              </p:cNvCxnSpPr>
              <p:nvPr/>
            </p:nvCxnSpPr>
            <p:spPr bwMode="auto">
              <a:xfrm rot="16200000" flipH="1">
                <a:off x="2715286" y="3361838"/>
                <a:ext cx="447415" cy="43202"/>
              </a:xfrm>
              <a:prstGeom prst="curvedConnector3">
                <a:avLst>
                  <a:gd name="adj1" fmla="val 50000"/>
                </a:avLst>
              </a:prstGeom>
              <a:noFill/>
              <a:ln w="19050" algn="ctr">
                <a:solidFill>
                  <a:srgbClr val="C00000"/>
                </a:solidFill>
                <a:prstDash val="dash"/>
                <a:round/>
                <a:headEnd/>
                <a:tailEnd/>
              </a:ln>
            </p:spPr>
          </p:cxnSp>
          <p:cxnSp>
            <p:nvCxnSpPr>
              <p:cNvPr id="114" name="曲线连接符 47"/>
              <p:cNvCxnSpPr>
                <a:cxnSpLocks noChangeShapeType="1"/>
              </p:cNvCxnSpPr>
              <p:nvPr/>
            </p:nvCxnSpPr>
            <p:spPr bwMode="auto">
              <a:xfrm rot="5400000" flipH="1" flipV="1">
                <a:off x="3329336" y="2115486"/>
                <a:ext cx="816571" cy="638780"/>
              </a:xfrm>
              <a:prstGeom prst="curvedConnector3">
                <a:avLst>
                  <a:gd name="adj1" fmla="val 50000"/>
                </a:avLst>
              </a:prstGeom>
              <a:noFill/>
              <a:ln w="19050" algn="ctr">
                <a:solidFill>
                  <a:srgbClr val="C00000"/>
                </a:solidFill>
                <a:prstDash val="dash"/>
                <a:round/>
                <a:headEnd/>
                <a:tailEnd/>
              </a:ln>
            </p:spPr>
          </p:cxnSp>
          <p:cxnSp>
            <p:nvCxnSpPr>
              <p:cNvPr id="115" name="曲线连接符 47"/>
              <p:cNvCxnSpPr>
                <a:cxnSpLocks noChangeShapeType="1"/>
                <a:endCxn id="76" idx="1"/>
              </p:cNvCxnSpPr>
              <p:nvPr/>
            </p:nvCxnSpPr>
            <p:spPr bwMode="auto">
              <a:xfrm flipV="1">
                <a:off x="3425941" y="2941635"/>
                <a:ext cx="631075" cy="4779"/>
              </a:xfrm>
              <a:prstGeom prst="curvedConnector3">
                <a:avLst>
                  <a:gd name="adj1" fmla="val 50000"/>
                </a:avLst>
              </a:prstGeom>
              <a:noFill/>
              <a:ln w="19050" algn="ctr">
                <a:solidFill>
                  <a:srgbClr val="C00000"/>
                </a:solidFill>
                <a:prstDash val="dash"/>
                <a:round/>
                <a:headEnd/>
                <a:tailEnd/>
              </a:ln>
            </p:spPr>
          </p:cxnSp>
          <p:cxnSp>
            <p:nvCxnSpPr>
              <p:cNvPr id="116" name="曲线连接符 47"/>
              <p:cNvCxnSpPr>
                <a:cxnSpLocks noChangeShapeType="1"/>
              </p:cNvCxnSpPr>
              <p:nvPr/>
            </p:nvCxnSpPr>
            <p:spPr bwMode="auto">
              <a:xfrm rot="16200000" flipH="1">
                <a:off x="3362397" y="3146638"/>
                <a:ext cx="743112" cy="646104"/>
              </a:xfrm>
              <a:prstGeom prst="curvedConnector3">
                <a:avLst>
                  <a:gd name="adj1" fmla="val 50000"/>
                </a:avLst>
              </a:prstGeom>
              <a:noFill/>
              <a:ln w="19050" algn="ctr">
                <a:solidFill>
                  <a:srgbClr val="C00000"/>
                </a:solidFill>
                <a:prstDash val="dash"/>
                <a:round/>
                <a:headEnd/>
                <a:tailEnd/>
              </a:ln>
            </p:spPr>
          </p:cxnSp>
          <p:sp>
            <p:nvSpPr>
              <p:cNvPr id="117" name="TextBox 116"/>
              <p:cNvSpPr txBox="1"/>
              <p:nvPr/>
            </p:nvSpPr>
            <p:spPr>
              <a:xfrm>
                <a:off x="2506641" y="2750466"/>
                <a:ext cx="1051081" cy="388294"/>
              </a:xfrm>
              <a:prstGeom prst="rect">
                <a:avLst/>
              </a:prstGeom>
              <a:noFill/>
            </p:spPr>
            <p:txBody>
              <a:bodyPr wrap="none" lIns="115255" tIns="57627" rIns="115255" bIns="57627" rtlCol="0">
                <a:spAutoFit/>
              </a:bodyPr>
              <a:lstStyle/>
              <a:p>
                <a:r>
                  <a:rPr lang="zh-CN" altLang="en-US" sz="1100" b="1" dirty="0" smtClean="0">
                    <a:solidFill>
                      <a:srgbClr val="990000"/>
                    </a:solidFill>
                    <a:effectLst>
                      <a:outerShdw blurRad="38100" dist="38100" dir="2700000" algn="tl">
                        <a:srgbClr val="000000">
                          <a:alpha val="43137"/>
                        </a:srgbClr>
                      </a:outerShdw>
                    </a:effectLst>
                    <a:latin typeface="微软雅黑" pitchFamily="34" charset="-122"/>
                    <a:ea typeface="微软雅黑" pitchFamily="34" charset="-122"/>
                  </a:rPr>
                  <a:t>融合会议</a:t>
                </a:r>
                <a:endParaRPr lang="zh-CN" altLang="en-US" sz="1100" b="1" dirty="0">
                  <a:solidFill>
                    <a:srgbClr val="990000"/>
                  </a:solidFill>
                  <a:effectLst>
                    <a:outerShdw blurRad="38100" dist="38100" dir="2700000" algn="tl">
                      <a:srgbClr val="000000">
                        <a:alpha val="43137"/>
                      </a:srgbClr>
                    </a:outerShdw>
                  </a:effectLst>
                  <a:latin typeface="微软雅黑" pitchFamily="34" charset="-122"/>
                  <a:ea typeface="微软雅黑" pitchFamily="34" charset="-122"/>
                </a:endParaRPr>
              </a:p>
            </p:txBody>
          </p:sp>
        </p:grpSp>
      </p:grpSp>
      <p:grpSp>
        <p:nvGrpSpPr>
          <p:cNvPr id="4" name="组合 45"/>
          <p:cNvGrpSpPr/>
          <p:nvPr/>
        </p:nvGrpSpPr>
        <p:grpSpPr>
          <a:xfrm>
            <a:off x="4881464" y="1137596"/>
            <a:ext cx="3871552" cy="3172573"/>
            <a:chOff x="6242732" y="839203"/>
            <a:chExt cx="4725848" cy="4230097"/>
          </a:xfrm>
        </p:grpSpPr>
        <p:sp>
          <p:nvSpPr>
            <p:cNvPr id="119" name="椭圆 118"/>
            <p:cNvSpPr/>
            <p:nvPr/>
          </p:nvSpPr>
          <p:spPr bwMode="auto">
            <a:xfrm>
              <a:off x="6798280" y="1482024"/>
              <a:ext cx="3193136" cy="3291840"/>
            </a:xfrm>
            <a:prstGeom prst="ellipse">
              <a:avLst/>
            </a:prstGeom>
            <a:solidFill>
              <a:schemeClr val="accent3">
                <a:lumMod val="95000"/>
              </a:schemeClr>
            </a:solidFill>
            <a:ln w="12700" algn="ctr">
              <a:solidFill>
                <a:schemeClr val="bg2">
                  <a:lumMod val="40000"/>
                  <a:lumOff val="60000"/>
                </a:schemeClr>
              </a:solidFill>
              <a:round/>
              <a:headEnd/>
              <a:tailEnd/>
            </a:ln>
            <a:effectLst>
              <a:outerShdw blurRad="63500" sx="101000" sy="101000" algn="ctr" rotWithShape="0">
                <a:prstClr val="black">
                  <a:alpha val="20000"/>
                </a:prstClr>
              </a:outerShdw>
            </a:effectLst>
          </p:spPr>
          <p:txBody>
            <a:bodyPr wrap="none" lIns="86419" tIns="43210" rIns="86419" bIns="43210" rtlCol="0" anchor="ctr"/>
            <a:lstStyle/>
            <a:p>
              <a:pPr algn="ctr" eaLnBrk="0" hangingPunct="0">
                <a:buClr>
                  <a:srgbClr val="990000"/>
                </a:buClr>
                <a:buSzPct val="60000"/>
              </a:pPr>
              <a:endParaRPr lang="zh-CN" altLang="en-US" b="1" dirty="0" smtClean="0">
                <a:solidFill>
                  <a:srgbClr val="990000"/>
                </a:solidFill>
                <a:latin typeface="微软雅黑" pitchFamily="34" charset="-122"/>
                <a:ea typeface="微软雅黑" pitchFamily="34" charset="-122"/>
              </a:endParaRPr>
            </a:p>
          </p:txBody>
        </p:sp>
        <p:sp>
          <p:nvSpPr>
            <p:cNvPr id="120" name="椭圆 119"/>
            <p:cNvSpPr/>
            <p:nvPr/>
          </p:nvSpPr>
          <p:spPr bwMode="auto">
            <a:xfrm>
              <a:off x="7609448" y="2396437"/>
              <a:ext cx="1607294" cy="1502895"/>
            </a:xfrm>
            <a:prstGeom prst="ellipse">
              <a:avLst/>
            </a:prstGeom>
            <a:solidFill>
              <a:srgbClr val="B9F3FF">
                <a:alpha val="26000"/>
              </a:srgbClr>
            </a:solidFill>
            <a:ln w="12700" algn="ctr">
              <a:solidFill>
                <a:schemeClr val="bg2"/>
              </a:solidFill>
              <a:round/>
              <a:headEnd/>
              <a:tailEnd/>
            </a:ln>
            <a:effectLst>
              <a:outerShdw blurRad="63500" sx="101000" sy="101000" algn="ctr" rotWithShape="0">
                <a:prstClr val="black">
                  <a:alpha val="20000"/>
                </a:prstClr>
              </a:outerShdw>
            </a:effectLst>
            <a:scene3d>
              <a:camera prst="orthographicFront"/>
              <a:lightRig rig="threePt" dir="t"/>
            </a:scene3d>
            <a:sp3d>
              <a:bevelT w="152400" h="50800" prst="softRound"/>
            </a:sp3d>
          </p:spPr>
          <p:txBody>
            <a:bodyPr wrap="none" lIns="86419" tIns="43210" rIns="86419" bIns="43210" rtlCol="0" anchor="ctr"/>
            <a:lstStyle/>
            <a:p>
              <a:pPr algn="ctr" eaLnBrk="0" hangingPunct="0">
                <a:buClr>
                  <a:srgbClr val="990000"/>
                </a:buClr>
                <a:buSzPct val="60000"/>
              </a:pPr>
              <a:endParaRPr lang="zh-CN" altLang="en-US" b="1" dirty="0" smtClean="0">
                <a:solidFill>
                  <a:srgbClr val="808080">
                    <a:lumMod val="50000"/>
                  </a:srgbClr>
                </a:solidFill>
                <a:latin typeface="微软雅黑" pitchFamily="34" charset="-122"/>
                <a:ea typeface="微软雅黑" pitchFamily="34" charset="-122"/>
              </a:endParaRPr>
            </a:p>
          </p:txBody>
        </p:sp>
        <p:sp>
          <p:nvSpPr>
            <p:cNvPr id="121" name="圆角矩形 120"/>
            <p:cNvSpPr/>
            <p:nvPr/>
          </p:nvSpPr>
          <p:spPr bwMode="auto">
            <a:xfrm>
              <a:off x="7479465" y="2691854"/>
              <a:ext cx="1892705" cy="844061"/>
            </a:xfrm>
            <a:prstGeom prst="roundRect">
              <a:avLst/>
            </a:prstGeom>
            <a:noFill/>
            <a:ln w="12700" algn="ctr">
              <a:noFill/>
              <a:round/>
              <a:headEnd/>
              <a:tailEnd/>
            </a:ln>
            <a:effectLst>
              <a:outerShdw blurRad="63500" sx="101000" sy="101000" algn="ctr" rotWithShape="0">
                <a:prstClr val="black">
                  <a:alpha val="20000"/>
                </a:prstClr>
              </a:outerShdw>
            </a:effectLst>
          </p:spPr>
          <p:txBody>
            <a:bodyPr wrap="none" lIns="86419" tIns="43210" rIns="86419" bIns="43210" rtlCol="0" anchor="ctr"/>
            <a:lstStyle/>
            <a:p>
              <a:pPr algn="ctr" eaLnBrk="0" hangingPunct="0">
                <a:buClr>
                  <a:srgbClr val="990000"/>
                </a:buClr>
                <a:buSzPct val="60000"/>
              </a:pPr>
              <a:r>
                <a:rPr lang="zh-CN" altLang="en-US" sz="1100" b="1" dirty="0" smtClean="0">
                  <a:solidFill>
                    <a:srgbClr val="990000"/>
                  </a:solidFill>
                  <a:latin typeface="微软雅黑" pitchFamily="34" charset="-122"/>
                  <a:ea typeface="微软雅黑" pitchFamily="34" charset="-122"/>
                </a:rPr>
                <a:t>多设备统一</a:t>
              </a:r>
              <a:endParaRPr lang="en-US" altLang="zh-CN" sz="1100" b="1" dirty="0" smtClean="0">
                <a:solidFill>
                  <a:srgbClr val="990000"/>
                </a:solidFill>
                <a:latin typeface="微软雅黑" pitchFamily="34" charset="-122"/>
                <a:ea typeface="微软雅黑" pitchFamily="34" charset="-122"/>
              </a:endParaRPr>
            </a:p>
            <a:p>
              <a:pPr algn="ctr" eaLnBrk="0" hangingPunct="0">
                <a:buClr>
                  <a:srgbClr val="990000"/>
                </a:buClr>
                <a:buSzPct val="60000"/>
              </a:pPr>
              <a:r>
                <a:rPr lang="zh-CN" altLang="en-US" sz="1100" b="1" dirty="0" smtClean="0">
                  <a:solidFill>
                    <a:srgbClr val="990000"/>
                  </a:solidFill>
                  <a:latin typeface="微软雅黑" pitchFamily="34" charset="-122"/>
                  <a:ea typeface="微软雅黑" pitchFamily="34" charset="-122"/>
                </a:rPr>
                <a:t>融合接入</a:t>
              </a:r>
            </a:p>
          </p:txBody>
        </p:sp>
        <p:pic>
          <p:nvPicPr>
            <p:cNvPr id="122" name="Picture 70"/>
            <p:cNvPicPr>
              <a:picLocks noChangeAspect="1" noChangeArrowheads="1"/>
            </p:cNvPicPr>
            <p:nvPr/>
          </p:nvPicPr>
          <p:blipFill>
            <a:blip r:embed="rId12" cstate="email"/>
            <a:srcRect/>
            <a:stretch>
              <a:fillRect/>
            </a:stretch>
          </p:blipFill>
          <p:spPr bwMode="auto">
            <a:xfrm>
              <a:off x="6242732" y="2791481"/>
              <a:ext cx="697201" cy="895215"/>
            </a:xfrm>
            <a:prstGeom prst="rect">
              <a:avLst/>
            </a:prstGeom>
            <a:noFill/>
            <a:ln w="9525">
              <a:noFill/>
              <a:miter lim="800000"/>
              <a:headEnd/>
              <a:tailEnd/>
            </a:ln>
          </p:spPr>
        </p:pic>
        <p:pic>
          <p:nvPicPr>
            <p:cNvPr id="123" name="Picture 59"/>
            <p:cNvPicPr>
              <a:picLocks noChangeAspect="1" noChangeArrowheads="1"/>
            </p:cNvPicPr>
            <p:nvPr/>
          </p:nvPicPr>
          <p:blipFill>
            <a:blip r:embed="rId13" cstate="email"/>
            <a:srcRect/>
            <a:stretch>
              <a:fillRect/>
            </a:stretch>
          </p:blipFill>
          <p:spPr bwMode="auto">
            <a:xfrm>
              <a:off x="6389378" y="4190033"/>
              <a:ext cx="1322291" cy="766727"/>
            </a:xfrm>
            <a:prstGeom prst="rect">
              <a:avLst/>
            </a:prstGeom>
            <a:noFill/>
            <a:ln w="9525">
              <a:noFill/>
              <a:miter lim="800000"/>
              <a:headEnd/>
              <a:tailEnd/>
            </a:ln>
          </p:spPr>
        </p:pic>
        <p:pic>
          <p:nvPicPr>
            <p:cNvPr id="124" name="Picture 2" descr="E:\产品照片\RP200-46_pedestal stand.jpg"/>
            <p:cNvPicPr>
              <a:picLocks noChangeAspect="1" noChangeArrowheads="1"/>
            </p:cNvPicPr>
            <p:nvPr/>
          </p:nvPicPr>
          <p:blipFill>
            <a:blip r:embed="rId14" cstate="email"/>
            <a:srcRect/>
            <a:stretch>
              <a:fillRect/>
            </a:stretch>
          </p:blipFill>
          <p:spPr bwMode="auto">
            <a:xfrm>
              <a:off x="7782857" y="839203"/>
              <a:ext cx="1294405" cy="1074833"/>
            </a:xfrm>
            <a:prstGeom prst="rect">
              <a:avLst/>
            </a:prstGeom>
            <a:noFill/>
          </p:spPr>
        </p:pic>
        <p:pic>
          <p:nvPicPr>
            <p:cNvPr id="125" name="Picture 4"/>
            <p:cNvPicPr>
              <a:picLocks noChangeAspect="1" noChangeArrowheads="1"/>
            </p:cNvPicPr>
            <p:nvPr/>
          </p:nvPicPr>
          <p:blipFill>
            <a:blip r:embed="rId15" cstate="email"/>
            <a:srcRect/>
            <a:stretch>
              <a:fillRect/>
            </a:stretch>
          </p:blipFill>
          <p:spPr bwMode="auto">
            <a:xfrm>
              <a:off x="9325992" y="1636769"/>
              <a:ext cx="1642588" cy="928469"/>
            </a:xfrm>
            <a:prstGeom prst="rect">
              <a:avLst/>
            </a:prstGeom>
            <a:noFill/>
            <a:ln w="9525">
              <a:noFill/>
              <a:miter lim="800000"/>
              <a:headEnd/>
              <a:tailEnd/>
            </a:ln>
          </p:spPr>
        </p:pic>
        <p:pic>
          <p:nvPicPr>
            <p:cNvPr id="126" name="Picture 7"/>
            <p:cNvPicPr>
              <a:picLocks noChangeAspect="1" noChangeArrowheads="1"/>
            </p:cNvPicPr>
            <p:nvPr/>
          </p:nvPicPr>
          <p:blipFill>
            <a:blip r:embed="rId16" cstate="email"/>
            <a:srcRect/>
            <a:stretch>
              <a:fillRect/>
            </a:stretch>
          </p:blipFill>
          <p:spPr bwMode="auto">
            <a:xfrm>
              <a:off x="6411475" y="1549959"/>
              <a:ext cx="1046673" cy="944945"/>
            </a:xfrm>
            <a:prstGeom prst="rect">
              <a:avLst/>
            </a:prstGeom>
            <a:noFill/>
            <a:ln w="9525" cap="flat" cmpd="sng">
              <a:noFill/>
              <a:prstDash val="solid"/>
              <a:miter lim="800000"/>
              <a:headEnd/>
              <a:tailEnd/>
            </a:ln>
            <a:effectLst/>
          </p:spPr>
        </p:pic>
        <p:pic>
          <p:nvPicPr>
            <p:cNvPr id="127" name="Picture 2"/>
            <p:cNvPicPr>
              <a:picLocks noChangeAspect="1" noChangeArrowheads="1"/>
            </p:cNvPicPr>
            <p:nvPr/>
          </p:nvPicPr>
          <p:blipFill>
            <a:blip r:embed="rId17" cstate="email">
              <a:clrChange>
                <a:clrFrom>
                  <a:srgbClr val="FFFFFF"/>
                </a:clrFrom>
                <a:clrTo>
                  <a:srgbClr val="FFFFFF">
                    <a:alpha val="0"/>
                  </a:srgbClr>
                </a:clrTo>
              </a:clrChange>
            </a:blip>
            <a:srcRect/>
            <a:stretch>
              <a:fillRect/>
            </a:stretch>
          </p:blipFill>
          <p:spPr bwMode="auto">
            <a:xfrm>
              <a:off x="7956115" y="4235189"/>
              <a:ext cx="951075" cy="834111"/>
            </a:xfrm>
            <a:prstGeom prst="rect">
              <a:avLst/>
            </a:prstGeom>
            <a:noFill/>
            <a:ln w="9525">
              <a:noFill/>
              <a:miter lim="800000"/>
              <a:headEnd/>
              <a:tailEnd/>
            </a:ln>
          </p:spPr>
        </p:pic>
        <p:pic>
          <p:nvPicPr>
            <p:cNvPr id="128" name="Picture 2"/>
            <p:cNvPicPr>
              <a:picLocks noChangeAspect="1" noChangeArrowheads="1"/>
            </p:cNvPicPr>
            <p:nvPr/>
          </p:nvPicPr>
          <p:blipFill>
            <a:blip r:embed="rId18" cstate="email"/>
            <a:srcRect/>
            <a:stretch>
              <a:fillRect/>
            </a:stretch>
          </p:blipFill>
          <p:spPr bwMode="auto">
            <a:xfrm>
              <a:off x="9888430" y="2848719"/>
              <a:ext cx="475299" cy="783683"/>
            </a:xfrm>
            <a:prstGeom prst="rect">
              <a:avLst/>
            </a:prstGeom>
            <a:noFill/>
            <a:ln w="9525">
              <a:noFill/>
              <a:miter lim="800000"/>
              <a:headEnd/>
              <a:tailEnd/>
            </a:ln>
          </p:spPr>
        </p:pic>
        <p:pic>
          <p:nvPicPr>
            <p:cNvPr id="129" name="Picture 2"/>
            <p:cNvPicPr>
              <a:picLocks noChangeAspect="1" noChangeArrowheads="1"/>
            </p:cNvPicPr>
            <p:nvPr/>
          </p:nvPicPr>
          <p:blipFill>
            <a:blip r:embed="rId19" cstate="email"/>
            <a:srcRect/>
            <a:stretch>
              <a:fillRect/>
            </a:stretch>
          </p:blipFill>
          <p:spPr bwMode="auto">
            <a:xfrm>
              <a:off x="9467718" y="4159194"/>
              <a:ext cx="651398" cy="853831"/>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4394024"/>
            <a:ext cx="9144000" cy="272354"/>
          </a:xfrm>
          <a:prstGeom prst="rect">
            <a:avLst/>
          </a:prstGeom>
          <a:solidFill>
            <a:srgbClr val="990000"/>
          </a:solidFill>
        </p:spPr>
        <p:txBody>
          <a:bodyPr wrap="square" lIns="68552" tIns="34276" rIns="68552" bIns="34276" anchor="ctr">
            <a:spAutoFit/>
          </a:bodyPr>
          <a:lstStyle/>
          <a:p>
            <a:pPr marL="0" marR="0" lvl="0" indent="0" algn="ctr" defTabSz="914400" eaLnBrk="1" fontAlgn="auto" latinLnBrk="0" hangingPunct="1">
              <a:lnSpc>
                <a:spcPct val="110000"/>
              </a:lnSpc>
              <a:spcBef>
                <a:spcPts val="0"/>
              </a:spcBef>
              <a:spcAft>
                <a:spcPts val="0"/>
              </a:spcAft>
              <a:buClrTx/>
              <a:buSzTx/>
              <a:buFontTx/>
              <a:buNone/>
              <a:tabLst/>
              <a:defRPr/>
            </a:pPr>
            <a:r>
              <a:rPr lang="zh-CN" altLang="en-US" sz="1200" b="1" kern="0" dirty="0" smtClean="0">
                <a:solidFill>
                  <a:srgbClr val="FFFFFF"/>
                </a:solidFill>
                <a:latin typeface="微软雅黑" pitchFamily="34" charset="-122"/>
                <a:ea typeface="微软雅黑" pitchFamily="34" charset="-122"/>
              </a:rPr>
              <a:t>华为智真独有的</a:t>
            </a:r>
            <a:r>
              <a:rPr lang="en-US" altLang="zh-CN" sz="1200" b="1" kern="0" dirty="0" smtClean="0">
                <a:solidFill>
                  <a:srgbClr val="FFFFFF"/>
                </a:solidFill>
                <a:latin typeface="微软雅黑" pitchFamily="34" charset="-122"/>
                <a:ea typeface="微软雅黑" pitchFamily="34" charset="-122"/>
              </a:rPr>
              <a:t>AAC-LD</a:t>
            </a:r>
            <a:r>
              <a:rPr lang="zh-CN" altLang="en-US" sz="1200" b="1" kern="0" dirty="0" smtClean="0">
                <a:solidFill>
                  <a:srgbClr val="FFFFFF"/>
                </a:solidFill>
                <a:latin typeface="微软雅黑" pitchFamily="34" charset="-122"/>
                <a:ea typeface="微软雅黑" pitchFamily="34" charset="-122"/>
              </a:rPr>
              <a:t>三声道技术，带来面对面的沉浸式音视频体验</a:t>
            </a:r>
          </a:p>
        </p:txBody>
      </p:sp>
      <p:sp>
        <p:nvSpPr>
          <p:cNvPr id="14" name="标题 33"/>
          <p:cNvSpPr>
            <a:spLocks noGrp="1"/>
          </p:cNvSpPr>
          <p:nvPr>
            <p:ph type="title"/>
          </p:nvPr>
        </p:nvSpPr>
        <p:spPr>
          <a:xfrm>
            <a:off x="649083" y="423440"/>
            <a:ext cx="8320412" cy="438563"/>
          </a:xfrm>
        </p:spPr>
        <p:txBody>
          <a:bodyPr/>
          <a:lstStyle/>
          <a:p>
            <a:r>
              <a:rPr lang="zh-CN" altLang="en-US" sz="2400" dirty="0" smtClean="0">
                <a:latin typeface="微软雅黑" pitchFamily="34" charset="-122"/>
                <a:ea typeface="微软雅黑" pitchFamily="34" charset="-122"/>
              </a:rPr>
              <a:t>智真，声像同位的沉浸式体验</a:t>
            </a:r>
            <a:endParaRPr lang="zh-CN" altLang="en-US" sz="2400" dirty="0">
              <a:latin typeface="微软雅黑" pitchFamily="34" charset="-122"/>
              <a:ea typeface="微软雅黑" pitchFamily="34" charset="-122"/>
            </a:endParaRPr>
          </a:p>
        </p:txBody>
      </p:sp>
      <p:grpSp>
        <p:nvGrpSpPr>
          <p:cNvPr id="2" name="组合 47"/>
          <p:cNvGrpSpPr/>
          <p:nvPr/>
        </p:nvGrpSpPr>
        <p:grpSpPr>
          <a:xfrm>
            <a:off x="697579" y="1093788"/>
            <a:ext cx="7748833" cy="3204834"/>
            <a:chOff x="377371" y="967331"/>
            <a:chExt cx="8200572" cy="2942137"/>
          </a:xfrm>
        </p:grpSpPr>
        <p:pic>
          <p:nvPicPr>
            <p:cNvPr id="16" name="图片 15" descr="1.jpg"/>
            <p:cNvPicPr>
              <a:picLocks noChangeAspect="1"/>
            </p:cNvPicPr>
            <p:nvPr/>
          </p:nvPicPr>
          <p:blipFill>
            <a:blip r:embed="rId2" cstate="email"/>
            <a:srcRect/>
            <a:stretch>
              <a:fillRect/>
            </a:stretch>
          </p:blipFill>
          <p:spPr>
            <a:xfrm>
              <a:off x="377371" y="967331"/>
              <a:ext cx="8200572" cy="2942137"/>
            </a:xfrm>
            <a:prstGeom prst="rect">
              <a:avLst/>
            </a:prstGeom>
          </p:spPr>
        </p:pic>
        <p:pic>
          <p:nvPicPr>
            <p:cNvPr id="17" name="图片 16" descr="audio.gif"/>
            <p:cNvPicPr>
              <a:picLocks noChangeAspect="1"/>
            </p:cNvPicPr>
            <p:nvPr/>
          </p:nvPicPr>
          <p:blipFill>
            <a:blip r:embed="rId3" cstate="email"/>
            <a:stretch>
              <a:fillRect/>
            </a:stretch>
          </p:blipFill>
          <p:spPr>
            <a:xfrm>
              <a:off x="7202749" y="1053535"/>
              <a:ext cx="667652" cy="743889"/>
            </a:xfrm>
            <a:prstGeom prst="rect">
              <a:avLst/>
            </a:prstGeom>
          </p:spPr>
        </p:pic>
        <p:pic>
          <p:nvPicPr>
            <p:cNvPr id="18" name="图片 17" descr="2.gif"/>
            <p:cNvPicPr>
              <a:picLocks noChangeAspect="1"/>
            </p:cNvPicPr>
            <p:nvPr/>
          </p:nvPicPr>
          <p:blipFill>
            <a:blip r:embed="rId4" cstate="email"/>
            <a:stretch>
              <a:fillRect/>
            </a:stretch>
          </p:blipFill>
          <p:spPr>
            <a:xfrm>
              <a:off x="1173956" y="1128712"/>
              <a:ext cx="785813" cy="781007"/>
            </a:xfrm>
            <a:prstGeom prst="rect">
              <a:avLst/>
            </a:prstGeom>
          </p:spPr>
        </p:pic>
        <p:sp>
          <p:nvSpPr>
            <p:cNvPr id="19" name="矩形标注 18"/>
            <p:cNvSpPr/>
            <p:nvPr/>
          </p:nvSpPr>
          <p:spPr bwMode="auto">
            <a:xfrm>
              <a:off x="1171575" y="1125855"/>
              <a:ext cx="788194" cy="777240"/>
            </a:xfrm>
            <a:prstGeom prst="wedgeRectCallout">
              <a:avLst>
                <a:gd name="adj1" fmla="val -30060"/>
                <a:gd name="adj2" fmla="val 134097"/>
              </a:avLst>
            </a:prstGeom>
            <a:noFill/>
            <a:ln w="25400">
              <a:solidFill>
                <a:srgbClr val="7030A0">
                  <a:alpha val="70000"/>
                </a:srgb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微软雅黑" pitchFamily="34" charset="-122"/>
                <a:ea typeface="微软雅黑" pitchFamily="34" charset="-122"/>
              </a:endParaRPr>
            </a:p>
          </p:txBody>
        </p:sp>
        <p:sp>
          <p:nvSpPr>
            <p:cNvPr id="20" name="矩形标注 19"/>
            <p:cNvSpPr/>
            <p:nvPr/>
          </p:nvSpPr>
          <p:spPr bwMode="auto">
            <a:xfrm>
              <a:off x="7201958" y="1056802"/>
              <a:ext cx="665268" cy="740622"/>
            </a:xfrm>
            <a:prstGeom prst="wedgeRectCallout">
              <a:avLst>
                <a:gd name="adj1" fmla="val -146113"/>
                <a:gd name="adj2" fmla="val 145795"/>
              </a:avLst>
            </a:prstGeom>
            <a:noFill/>
            <a:ln w="25400">
              <a:solidFill>
                <a:srgbClr val="7030A0">
                  <a:alpha val="70000"/>
                </a:srgb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微软雅黑" pitchFamily="34" charset="-122"/>
                <a:ea typeface="微软雅黑" pitchFamily="34" charset="-122"/>
              </a:endParaRPr>
            </a:p>
          </p:txBody>
        </p:sp>
        <p:pic>
          <p:nvPicPr>
            <p:cNvPr id="21" name="图片 20" descr="2.gif"/>
            <p:cNvPicPr>
              <a:picLocks noChangeAspect="1"/>
            </p:cNvPicPr>
            <p:nvPr/>
          </p:nvPicPr>
          <p:blipFill>
            <a:blip r:embed="rId4" cstate="email"/>
            <a:stretch>
              <a:fillRect/>
            </a:stretch>
          </p:blipFill>
          <p:spPr>
            <a:xfrm>
              <a:off x="3336131" y="1125537"/>
              <a:ext cx="785813" cy="781007"/>
            </a:xfrm>
            <a:prstGeom prst="rect">
              <a:avLst/>
            </a:prstGeom>
          </p:spPr>
        </p:pic>
        <p:sp>
          <p:nvSpPr>
            <p:cNvPr id="22" name="矩形标注 21"/>
            <p:cNvSpPr/>
            <p:nvPr/>
          </p:nvSpPr>
          <p:spPr bwMode="auto">
            <a:xfrm>
              <a:off x="3330575" y="1123950"/>
              <a:ext cx="788194" cy="781050"/>
            </a:xfrm>
            <a:prstGeom prst="wedgeRectCallout">
              <a:avLst>
                <a:gd name="adj1" fmla="val -124723"/>
                <a:gd name="adj2" fmla="val 160819"/>
              </a:avLst>
            </a:prstGeom>
            <a:noFill/>
            <a:ln w="25400">
              <a:solidFill>
                <a:srgbClr val="FFFF00">
                  <a:alpha val="70000"/>
                </a:srgb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微软雅黑" pitchFamily="34" charset="-122"/>
                <a:ea typeface="微软雅黑" pitchFamily="34" charset="-122"/>
              </a:endParaRPr>
            </a:p>
          </p:txBody>
        </p:sp>
        <p:pic>
          <p:nvPicPr>
            <p:cNvPr id="23" name="图片 22" descr="audio.gif"/>
            <p:cNvPicPr>
              <a:picLocks noChangeAspect="1"/>
            </p:cNvPicPr>
            <p:nvPr/>
          </p:nvPicPr>
          <p:blipFill>
            <a:blip r:embed="rId3" cstate="email"/>
            <a:stretch>
              <a:fillRect/>
            </a:stretch>
          </p:blipFill>
          <p:spPr>
            <a:xfrm>
              <a:off x="4846900" y="1105393"/>
              <a:ext cx="667652" cy="743889"/>
            </a:xfrm>
            <a:prstGeom prst="rect">
              <a:avLst/>
            </a:prstGeom>
          </p:spPr>
        </p:pic>
        <p:sp>
          <p:nvSpPr>
            <p:cNvPr id="24" name="矩形标注 23"/>
            <p:cNvSpPr/>
            <p:nvPr/>
          </p:nvSpPr>
          <p:spPr bwMode="auto">
            <a:xfrm>
              <a:off x="4846109" y="1108660"/>
              <a:ext cx="665268" cy="740622"/>
            </a:xfrm>
            <a:prstGeom prst="wedgeRectCallout">
              <a:avLst>
                <a:gd name="adj1" fmla="val 28563"/>
                <a:gd name="adj2" fmla="val 167228"/>
              </a:avLst>
            </a:prstGeom>
            <a:noFill/>
            <a:ln w="25400">
              <a:solidFill>
                <a:srgbClr val="FFFF00">
                  <a:alpha val="70000"/>
                </a:srgb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微软雅黑" pitchFamily="34" charset="-122"/>
                <a:ea typeface="微软雅黑" pitchFamily="34" charset="-122"/>
              </a:endParaRPr>
            </a:p>
          </p:txBody>
        </p:sp>
        <p:pic>
          <p:nvPicPr>
            <p:cNvPr id="25" name="图片 24" descr="audio.gif"/>
            <p:cNvPicPr>
              <a:picLocks noChangeAspect="1"/>
            </p:cNvPicPr>
            <p:nvPr/>
          </p:nvPicPr>
          <p:blipFill>
            <a:blip r:embed="rId3" cstate="email"/>
            <a:stretch>
              <a:fillRect/>
            </a:stretch>
          </p:blipFill>
          <p:spPr>
            <a:xfrm>
              <a:off x="6036466" y="1083168"/>
              <a:ext cx="667652" cy="743889"/>
            </a:xfrm>
            <a:prstGeom prst="rect">
              <a:avLst/>
            </a:prstGeom>
          </p:spPr>
        </p:pic>
        <p:sp>
          <p:nvSpPr>
            <p:cNvPr id="26" name="矩形标注 25"/>
            <p:cNvSpPr/>
            <p:nvPr/>
          </p:nvSpPr>
          <p:spPr bwMode="auto">
            <a:xfrm>
              <a:off x="6042025" y="1086435"/>
              <a:ext cx="665268" cy="740622"/>
            </a:xfrm>
            <a:prstGeom prst="wedgeRectCallout">
              <a:avLst>
                <a:gd name="adj1" fmla="val -67684"/>
                <a:gd name="adj2" fmla="val 155511"/>
              </a:avLst>
            </a:prstGeom>
            <a:noFill/>
            <a:ln w="25400">
              <a:solidFill>
                <a:srgbClr val="00B050">
                  <a:alpha val="70000"/>
                </a:srgb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微软雅黑" pitchFamily="34" charset="-122"/>
                <a:ea typeface="微软雅黑" pitchFamily="34" charset="-122"/>
              </a:endParaRPr>
            </a:p>
          </p:txBody>
        </p:sp>
        <p:pic>
          <p:nvPicPr>
            <p:cNvPr id="27" name="图片 26" descr="2.gif"/>
            <p:cNvPicPr>
              <a:picLocks noChangeAspect="1"/>
            </p:cNvPicPr>
            <p:nvPr/>
          </p:nvPicPr>
          <p:blipFill>
            <a:blip r:embed="rId4" cstate="email"/>
            <a:stretch>
              <a:fillRect/>
            </a:stretch>
          </p:blipFill>
          <p:spPr>
            <a:xfrm>
              <a:off x="2263378" y="1112837"/>
              <a:ext cx="785813" cy="781007"/>
            </a:xfrm>
            <a:prstGeom prst="rect">
              <a:avLst/>
            </a:prstGeom>
          </p:spPr>
        </p:pic>
        <p:sp>
          <p:nvSpPr>
            <p:cNvPr id="28" name="矩形标注 27"/>
            <p:cNvSpPr/>
            <p:nvPr/>
          </p:nvSpPr>
          <p:spPr bwMode="auto">
            <a:xfrm>
              <a:off x="2260600" y="1111250"/>
              <a:ext cx="788194" cy="781050"/>
            </a:xfrm>
            <a:prstGeom prst="wedgeRectCallout">
              <a:avLst>
                <a:gd name="adj1" fmla="val -79607"/>
                <a:gd name="adj2" fmla="val 158823"/>
              </a:avLst>
            </a:prstGeom>
            <a:noFill/>
            <a:ln w="25400">
              <a:solidFill>
                <a:srgbClr val="00B050">
                  <a:alpha val="70000"/>
                </a:srgb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微软雅黑" pitchFamily="34" charset="-122"/>
                <a:ea typeface="微软雅黑" pitchFamily="34" charset="-122"/>
              </a:endParaRPr>
            </a:p>
          </p:txBody>
        </p:sp>
      </p:grpSp>
      <p:sp>
        <p:nvSpPr>
          <p:cNvPr id="29" name="Text Box 6"/>
          <p:cNvSpPr txBox="1">
            <a:spLocks noChangeArrowheads="1"/>
          </p:cNvSpPr>
          <p:nvPr/>
        </p:nvSpPr>
        <p:spPr bwMode="auto">
          <a:xfrm>
            <a:off x="1608246" y="3964603"/>
            <a:ext cx="1396594" cy="351357"/>
          </a:xfrm>
          <a:prstGeom prst="rect">
            <a:avLst/>
          </a:prstGeom>
          <a:noFill/>
          <a:ln w="28575" algn="ctr">
            <a:noFill/>
            <a:miter lim="800000"/>
            <a:headEnd/>
            <a:tailEnd/>
          </a:ln>
          <a:effectLst>
            <a:outerShdw dist="35921" dir="2700000" algn="ctr" rotWithShape="0">
              <a:schemeClr val="bg2"/>
            </a:outerShdw>
          </a:effectLst>
        </p:spPr>
        <p:txBody>
          <a:bodyPr wrap="square" lIns="81639" tIns="40820" rIns="81639" bIns="40820">
            <a:spAutoFit/>
          </a:bodyPr>
          <a:lstStyle/>
          <a:p>
            <a:pPr marL="267879" indent="-267879" algn="ctr" defTabSz="715761">
              <a:lnSpc>
                <a:spcPct val="140000"/>
              </a:lnSpc>
              <a:buClr>
                <a:srgbClr val="000000"/>
              </a:buClr>
              <a:buSzPct val="70000"/>
              <a:buFont typeface="Wingdings" pitchFamily="2" charset="2"/>
              <a:buNone/>
              <a:defRPr/>
            </a:pPr>
            <a:r>
              <a:rPr lang="en-US" altLang="zh-CN" sz="1400" b="1" dirty="0" smtClean="0">
                <a:solidFill>
                  <a:srgbClr val="C00000"/>
                </a:solidFill>
                <a:latin typeface="微软雅黑" pitchFamily="34" charset="-122"/>
                <a:ea typeface="微软雅黑" pitchFamily="34" charset="-122"/>
              </a:rPr>
              <a:t>1080P@60</a:t>
            </a:r>
            <a:endParaRPr lang="en-US" altLang="zh-CN" sz="1400" b="1" dirty="0">
              <a:solidFill>
                <a:srgbClr val="C00000"/>
              </a:solidFill>
              <a:latin typeface="微软雅黑" pitchFamily="34" charset="-122"/>
              <a:ea typeface="微软雅黑" pitchFamily="3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矩形 187"/>
          <p:cNvSpPr/>
          <p:nvPr/>
        </p:nvSpPr>
        <p:spPr bwMode="auto">
          <a:xfrm>
            <a:off x="2407648" y="3757404"/>
            <a:ext cx="1020460" cy="558209"/>
          </a:xfrm>
          <a:prstGeom prst="rect">
            <a:avLst/>
          </a:prstGeom>
          <a:solidFill>
            <a:schemeClr val="accent3">
              <a:lumMod val="95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685617">
              <a:buClr>
                <a:srgbClr val="CC9900"/>
              </a:buClr>
              <a:buFont typeface="Wingdings" pitchFamily="2" charset="2"/>
              <a:buChar char="n"/>
            </a:pPr>
            <a:endParaRPr lang="zh-CN" altLang="en-US" sz="1300" dirty="0" smtClean="0">
              <a:latin typeface="微软雅黑" pitchFamily="34" charset="-122"/>
              <a:ea typeface="微软雅黑" pitchFamily="34" charset="-122"/>
            </a:endParaRPr>
          </a:p>
        </p:txBody>
      </p:sp>
      <p:pic>
        <p:nvPicPr>
          <p:cNvPr id="145" name="图片 144" descr="华为无线路由器HG232.jpg"/>
          <p:cNvPicPr>
            <a:picLocks noChangeAspect="1"/>
          </p:cNvPicPr>
          <p:nvPr/>
        </p:nvPicPr>
        <p:blipFill>
          <a:blip r:embed="rId3" cstate="email"/>
          <a:stretch>
            <a:fillRect/>
          </a:stretch>
        </p:blipFill>
        <p:spPr>
          <a:xfrm>
            <a:off x="5874979" y="1682609"/>
            <a:ext cx="873414" cy="534286"/>
          </a:xfrm>
          <a:prstGeom prst="rect">
            <a:avLst/>
          </a:prstGeom>
        </p:spPr>
      </p:pic>
      <p:pic>
        <p:nvPicPr>
          <p:cNvPr id="11" name="Picture 2"/>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4659784" y="3492883"/>
            <a:ext cx="491448" cy="768714"/>
          </a:xfrm>
          <a:prstGeom prst="rect">
            <a:avLst/>
          </a:prstGeom>
          <a:noFill/>
          <a:ln w="9525">
            <a:noFill/>
            <a:miter lim="800000"/>
            <a:headEnd/>
            <a:tailEnd/>
          </a:ln>
        </p:spPr>
      </p:pic>
      <p:sp>
        <p:nvSpPr>
          <p:cNvPr id="13" name="Line 4"/>
          <p:cNvSpPr>
            <a:spLocks noChangeShapeType="1"/>
          </p:cNvSpPr>
          <p:nvPr/>
        </p:nvSpPr>
        <p:spPr bwMode="auto">
          <a:xfrm flipH="1">
            <a:off x="1546758" y="1989852"/>
            <a:ext cx="797863" cy="112632"/>
          </a:xfrm>
          <a:prstGeom prst="line">
            <a:avLst/>
          </a:prstGeom>
          <a:noFill/>
          <a:ln w="19050">
            <a:solidFill>
              <a:srgbClr val="FF9900"/>
            </a:solidFill>
            <a:round/>
            <a:headEnd/>
            <a:tailEnd/>
          </a:ln>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14" name="Line 48"/>
          <p:cNvSpPr>
            <a:spLocks noChangeShapeType="1"/>
          </p:cNvSpPr>
          <p:nvPr/>
        </p:nvSpPr>
        <p:spPr bwMode="auto">
          <a:xfrm flipV="1">
            <a:off x="2935985" y="1954408"/>
            <a:ext cx="1549496" cy="3264"/>
          </a:xfrm>
          <a:prstGeom prst="line">
            <a:avLst/>
          </a:prstGeom>
          <a:noFill/>
          <a:ln w="19050">
            <a:solidFill>
              <a:srgbClr val="FF9900"/>
            </a:solidFill>
            <a:round/>
            <a:headEnd/>
            <a:tailEnd/>
          </a:ln>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15" name="Rectangle 58"/>
          <p:cNvSpPr>
            <a:spLocks noChangeArrowheads="1"/>
          </p:cNvSpPr>
          <p:nvPr/>
        </p:nvSpPr>
        <p:spPr bwMode="auto">
          <a:xfrm>
            <a:off x="472922" y="1082721"/>
            <a:ext cx="3841025" cy="1940067"/>
          </a:xfrm>
          <a:prstGeom prst="rect">
            <a:avLst/>
          </a:prstGeom>
          <a:noFill/>
          <a:ln w="9525" algn="ctr">
            <a:solidFill>
              <a:schemeClr val="tx1"/>
            </a:solidFill>
            <a:prstDash val="dash"/>
            <a:miter lim="800000"/>
            <a:headEnd/>
            <a:tailEnd/>
          </a:ln>
        </p:spPr>
        <p:txBody>
          <a:bodyPr wrap="none" lIns="0" tIns="0" rIns="0" bIns="0" anchor="ctr"/>
          <a:lstStyle/>
          <a:p>
            <a:endParaRPr lang="zh-CN" altLang="en-US" sz="700" dirty="0">
              <a:solidFill>
                <a:srgbClr val="000000"/>
              </a:solidFill>
              <a:latin typeface="微软雅黑" pitchFamily="34" charset="-122"/>
              <a:ea typeface="微软雅黑" pitchFamily="34" charset="-122"/>
            </a:endParaRPr>
          </a:p>
        </p:txBody>
      </p:sp>
      <p:sp>
        <p:nvSpPr>
          <p:cNvPr id="16" name="Rectangle 59"/>
          <p:cNvSpPr>
            <a:spLocks noChangeArrowheads="1"/>
          </p:cNvSpPr>
          <p:nvPr/>
        </p:nvSpPr>
        <p:spPr bwMode="auto">
          <a:xfrm>
            <a:off x="483808" y="1079166"/>
            <a:ext cx="897039" cy="253861"/>
          </a:xfrm>
          <a:prstGeom prst="rect">
            <a:avLst/>
          </a:prstGeom>
          <a:solidFill>
            <a:schemeClr val="tx2"/>
          </a:solidFill>
          <a:ln w="9525" algn="ctr">
            <a:noFill/>
            <a:miter lim="800000"/>
            <a:headEnd/>
            <a:tailEnd/>
          </a:ln>
          <a:effectLst>
            <a:prstShdw prst="shdw17" dist="17961" dir="2700000">
              <a:schemeClr val="bg2"/>
            </a:prstShdw>
          </a:effectLst>
        </p:spPr>
        <p:txBody>
          <a:bodyPr wrap="square" lIns="68527" tIns="34263" rIns="68527" bIns="34263">
            <a:spAutoFit/>
          </a:bodyPr>
          <a:lstStyle/>
          <a:p>
            <a:pPr eaLnBrk="0" hangingPunct="0"/>
            <a:r>
              <a:rPr lang="zh-CN" altLang="en-US" sz="1200" b="1" dirty="0" smtClean="0">
                <a:solidFill>
                  <a:schemeClr val="bg1"/>
                </a:solidFill>
                <a:latin typeface="微软雅黑" pitchFamily="34" charset="-122"/>
                <a:ea typeface="微软雅黑" pitchFamily="34" charset="-122"/>
              </a:rPr>
              <a:t>校本部</a:t>
            </a:r>
            <a:endParaRPr lang="zh-CN" altLang="en-US" sz="1200" b="1" dirty="0">
              <a:solidFill>
                <a:schemeClr val="bg1"/>
              </a:solidFill>
              <a:latin typeface="微软雅黑" pitchFamily="34" charset="-122"/>
              <a:ea typeface="微软雅黑" pitchFamily="34" charset="-122"/>
            </a:endParaRPr>
          </a:p>
        </p:txBody>
      </p:sp>
      <p:sp>
        <p:nvSpPr>
          <p:cNvPr id="18" name="Rectangle 268"/>
          <p:cNvSpPr>
            <a:spLocks noChangeArrowheads="1"/>
          </p:cNvSpPr>
          <p:nvPr/>
        </p:nvSpPr>
        <p:spPr bwMode="auto">
          <a:xfrm>
            <a:off x="2242819" y="1232067"/>
            <a:ext cx="779664" cy="223120"/>
          </a:xfrm>
          <a:prstGeom prst="rect">
            <a:avLst/>
          </a:prstGeom>
          <a:noFill/>
          <a:ln w="9525" algn="ctr">
            <a:noFill/>
            <a:miter lim="800000"/>
            <a:headEnd/>
            <a:tailEnd/>
          </a:ln>
          <a:effectLst/>
        </p:spPr>
        <p:txBody>
          <a:bodyPr wrap="none" lIns="68562" tIns="34281" rIns="68562" bIns="34281">
            <a:spAutoFit/>
          </a:bodyPr>
          <a:lstStyle/>
          <a:p>
            <a:pPr defTabSz="799887">
              <a:spcBef>
                <a:spcPct val="50000"/>
              </a:spcBef>
            </a:pPr>
            <a:r>
              <a:rPr lang="zh-CN" altLang="en-US" sz="1000" dirty="0" smtClean="0">
                <a:solidFill>
                  <a:srgbClr val="242729"/>
                </a:solidFill>
                <a:latin typeface="微软雅黑" pitchFamily="34" charset="-122"/>
                <a:ea typeface="微软雅黑" pitchFamily="34" charset="-122"/>
              </a:rPr>
              <a:t>应用服务器</a:t>
            </a:r>
            <a:endParaRPr lang="zh-CN" altLang="en-US" sz="1000" dirty="0">
              <a:solidFill>
                <a:srgbClr val="242729"/>
              </a:solidFill>
              <a:latin typeface="微软雅黑" pitchFamily="34" charset="-122"/>
              <a:ea typeface="微软雅黑" pitchFamily="34" charset="-122"/>
            </a:endParaRPr>
          </a:p>
        </p:txBody>
      </p:sp>
      <p:sp>
        <p:nvSpPr>
          <p:cNvPr id="19" name="Rectangle 268"/>
          <p:cNvSpPr>
            <a:spLocks noChangeArrowheads="1"/>
          </p:cNvSpPr>
          <p:nvPr/>
        </p:nvSpPr>
        <p:spPr bwMode="auto">
          <a:xfrm>
            <a:off x="3027036" y="1221038"/>
            <a:ext cx="1146203" cy="223120"/>
          </a:xfrm>
          <a:prstGeom prst="rect">
            <a:avLst/>
          </a:prstGeom>
          <a:noFill/>
          <a:ln w="9525" algn="ctr">
            <a:noFill/>
            <a:miter lim="800000"/>
            <a:headEnd/>
            <a:tailEnd/>
          </a:ln>
          <a:effectLst/>
        </p:spPr>
        <p:txBody>
          <a:bodyPr wrap="square" lIns="68562" tIns="34281" rIns="68562" bIns="34281">
            <a:spAutoFit/>
          </a:bodyPr>
          <a:lstStyle/>
          <a:p>
            <a:pPr algn="ctr" defTabSz="799887">
              <a:spcBef>
                <a:spcPts val="0"/>
              </a:spcBef>
            </a:pPr>
            <a:r>
              <a:rPr lang="en-US" altLang="zh-CN" sz="1000" dirty="0" smtClean="0">
                <a:solidFill>
                  <a:srgbClr val="242729"/>
                </a:solidFill>
                <a:latin typeface="微软雅黑" pitchFamily="34" charset="-122"/>
                <a:ea typeface="微软雅黑" pitchFamily="34" charset="-122"/>
              </a:rPr>
              <a:t>U2900</a:t>
            </a:r>
            <a:r>
              <a:rPr lang="zh-CN" altLang="en-US" sz="1000" dirty="0" smtClean="0">
                <a:solidFill>
                  <a:srgbClr val="242729"/>
                </a:solidFill>
                <a:latin typeface="微软雅黑" pitchFamily="34" charset="-122"/>
                <a:ea typeface="微软雅黑" pitchFamily="34" charset="-122"/>
              </a:rPr>
              <a:t>系列网关</a:t>
            </a:r>
            <a:endParaRPr lang="zh-CN" altLang="en-US" sz="1000" dirty="0">
              <a:solidFill>
                <a:srgbClr val="242729"/>
              </a:solidFill>
              <a:latin typeface="微软雅黑" pitchFamily="34" charset="-122"/>
              <a:ea typeface="微软雅黑" pitchFamily="34" charset="-122"/>
            </a:endParaRPr>
          </a:p>
        </p:txBody>
      </p:sp>
      <p:sp>
        <p:nvSpPr>
          <p:cNvPr id="20" name="Text Box 56"/>
          <p:cNvSpPr txBox="1">
            <a:spLocks noChangeArrowheads="1"/>
          </p:cNvSpPr>
          <p:nvPr/>
        </p:nvSpPr>
        <p:spPr bwMode="auto">
          <a:xfrm>
            <a:off x="2724455" y="2670102"/>
            <a:ext cx="726695" cy="223083"/>
          </a:xfrm>
          <a:prstGeom prst="rect">
            <a:avLst/>
          </a:prstGeom>
          <a:noFill/>
          <a:ln w="9525">
            <a:noFill/>
            <a:miter lim="800000"/>
            <a:headEnd/>
            <a:tailEnd/>
          </a:ln>
        </p:spPr>
        <p:txBody>
          <a:bodyPr wrap="none" lIns="68527" tIns="34263" rIns="68527" bIns="34263">
            <a:spAutoFit/>
          </a:bodyPr>
          <a:lstStyle/>
          <a:p>
            <a:r>
              <a:rPr lang="en-US" altLang="zh-CN" sz="1000" dirty="0" smtClean="0">
                <a:solidFill>
                  <a:srgbClr val="000000"/>
                </a:solidFill>
                <a:latin typeface="微软雅黑" pitchFamily="34" charset="-122"/>
                <a:ea typeface="微软雅黑" pitchFamily="34" charset="-122"/>
                <a:cs typeface="Arial" charset="0"/>
              </a:rPr>
              <a:t>PC </a:t>
            </a:r>
            <a:r>
              <a:rPr lang="zh-CN" altLang="en-US" sz="1000" dirty="0" smtClean="0">
                <a:solidFill>
                  <a:srgbClr val="000000"/>
                </a:solidFill>
                <a:latin typeface="微软雅黑" pitchFamily="34" charset="-122"/>
                <a:ea typeface="微软雅黑" pitchFamily="34" charset="-122"/>
                <a:cs typeface="Arial" charset="0"/>
              </a:rPr>
              <a:t>客户端</a:t>
            </a:r>
            <a:endParaRPr lang="en-US" altLang="zh-CN" sz="1000" dirty="0">
              <a:solidFill>
                <a:srgbClr val="000000"/>
              </a:solidFill>
              <a:latin typeface="微软雅黑" pitchFamily="34" charset="-122"/>
              <a:ea typeface="微软雅黑" pitchFamily="34" charset="-122"/>
              <a:cs typeface="Arial" charset="0"/>
            </a:endParaRPr>
          </a:p>
        </p:txBody>
      </p:sp>
      <p:cxnSp>
        <p:nvCxnSpPr>
          <p:cNvPr id="21" name="直接连接符 20"/>
          <p:cNvCxnSpPr/>
          <p:nvPr/>
        </p:nvCxnSpPr>
        <p:spPr bwMode="auto">
          <a:xfrm flipV="1">
            <a:off x="853041" y="2073522"/>
            <a:ext cx="408362" cy="566011"/>
          </a:xfrm>
          <a:prstGeom prst="line">
            <a:avLst/>
          </a:prstGeom>
          <a:noFill/>
          <a:ln w="9525" cap="flat" cmpd="sng" algn="ctr">
            <a:solidFill>
              <a:schemeClr val="tx1"/>
            </a:solidFill>
            <a:prstDash val="solid"/>
            <a:round/>
            <a:headEnd type="none" w="med" len="med"/>
            <a:tailEnd type="none" w="med" len="med"/>
          </a:ln>
          <a:effectLst/>
        </p:spPr>
      </p:cxnSp>
      <p:sp>
        <p:nvSpPr>
          <p:cNvPr id="22" name="Text Box 34"/>
          <p:cNvSpPr txBox="1">
            <a:spLocks noChangeArrowheads="1"/>
          </p:cNvSpPr>
          <p:nvPr/>
        </p:nvSpPr>
        <p:spPr bwMode="auto">
          <a:xfrm>
            <a:off x="1714135" y="2453020"/>
            <a:ext cx="511893" cy="223083"/>
          </a:xfrm>
          <a:prstGeom prst="rect">
            <a:avLst/>
          </a:prstGeom>
          <a:noFill/>
          <a:ln w="9525">
            <a:noFill/>
            <a:miter lim="800000"/>
            <a:headEnd/>
            <a:tailEnd/>
          </a:ln>
        </p:spPr>
        <p:txBody>
          <a:bodyPr wrap="none" lIns="68527" tIns="34263" rIns="68527" bIns="34263">
            <a:spAutoFit/>
          </a:bodyPr>
          <a:lstStyle/>
          <a:p>
            <a:r>
              <a:rPr lang="en-US" altLang="zh-CN" sz="1000" dirty="0" smtClean="0">
                <a:solidFill>
                  <a:srgbClr val="000000"/>
                </a:solidFill>
                <a:latin typeface="微软雅黑" pitchFamily="34" charset="-122"/>
                <a:ea typeface="微软雅黑" pitchFamily="34" charset="-122"/>
                <a:cs typeface="Arial" charset="0"/>
              </a:rPr>
              <a:t>IP</a:t>
            </a:r>
            <a:r>
              <a:rPr lang="zh-CN" altLang="en-US" sz="1000" dirty="0" smtClean="0">
                <a:solidFill>
                  <a:srgbClr val="000000"/>
                </a:solidFill>
                <a:latin typeface="微软雅黑" pitchFamily="34" charset="-122"/>
                <a:ea typeface="微软雅黑" pitchFamily="34" charset="-122"/>
                <a:cs typeface="Arial" charset="0"/>
              </a:rPr>
              <a:t>话机</a:t>
            </a:r>
            <a:endParaRPr lang="en-US" altLang="zh-CN" sz="1000" dirty="0">
              <a:solidFill>
                <a:srgbClr val="000000"/>
              </a:solidFill>
              <a:latin typeface="微软雅黑" pitchFamily="34" charset="-122"/>
              <a:ea typeface="微软雅黑" pitchFamily="34" charset="-122"/>
              <a:cs typeface="Arial" charset="0"/>
            </a:endParaRPr>
          </a:p>
        </p:txBody>
      </p:sp>
      <p:sp>
        <p:nvSpPr>
          <p:cNvPr id="23" name="Text Box 34"/>
          <p:cNvSpPr txBox="1">
            <a:spLocks noChangeArrowheads="1"/>
          </p:cNvSpPr>
          <p:nvPr/>
        </p:nvSpPr>
        <p:spPr bwMode="auto">
          <a:xfrm>
            <a:off x="2177391" y="2562797"/>
            <a:ext cx="780044" cy="223083"/>
          </a:xfrm>
          <a:prstGeom prst="rect">
            <a:avLst/>
          </a:prstGeom>
          <a:noFill/>
          <a:ln w="9525">
            <a:noFill/>
            <a:miter lim="800000"/>
            <a:headEnd/>
            <a:tailEnd/>
          </a:ln>
        </p:spPr>
        <p:txBody>
          <a:bodyPr wrap="square" lIns="68527" tIns="34263" rIns="68527" bIns="34263">
            <a:spAutoFit/>
          </a:bodyPr>
          <a:lstStyle/>
          <a:p>
            <a:r>
              <a:rPr lang="zh-CN" altLang="en-US" sz="1000" dirty="0" smtClean="0">
                <a:solidFill>
                  <a:srgbClr val="000000"/>
                </a:solidFill>
                <a:latin typeface="微软雅黑" pitchFamily="34" charset="-122"/>
                <a:ea typeface="微软雅黑" pitchFamily="34" charset="-122"/>
                <a:cs typeface="Arial" charset="0"/>
              </a:rPr>
              <a:t>视频话机</a:t>
            </a:r>
            <a:endParaRPr lang="en-US" altLang="zh-CN" sz="1000" dirty="0">
              <a:solidFill>
                <a:srgbClr val="000000"/>
              </a:solidFill>
              <a:latin typeface="微软雅黑" pitchFamily="34" charset="-122"/>
              <a:ea typeface="微软雅黑" pitchFamily="34" charset="-122"/>
              <a:cs typeface="Arial" charset="0"/>
            </a:endParaRPr>
          </a:p>
        </p:txBody>
      </p:sp>
      <p:sp>
        <p:nvSpPr>
          <p:cNvPr id="24" name="Text Box 31"/>
          <p:cNvSpPr txBox="1">
            <a:spLocks noChangeArrowheads="1"/>
          </p:cNvSpPr>
          <p:nvPr/>
        </p:nvSpPr>
        <p:spPr bwMode="auto">
          <a:xfrm>
            <a:off x="1408622" y="2660612"/>
            <a:ext cx="514167" cy="275454"/>
          </a:xfrm>
          <a:prstGeom prst="rect">
            <a:avLst/>
          </a:prstGeom>
          <a:noFill/>
          <a:ln w="9525">
            <a:noFill/>
            <a:miter lim="800000"/>
            <a:headEnd/>
            <a:tailEnd/>
          </a:ln>
        </p:spPr>
        <p:txBody>
          <a:bodyPr lIns="68527" tIns="34263" rIns="68527" bIns="34263">
            <a:noAutofit/>
          </a:bodyPr>
          <a:lstStyle/>
          <a:p>
            <a:r>
              <a:rPr lang="zh-CN" altLang="en-US" sz="1000" dirty="0" smtClean="0">
                <a:solidFill>
                  <a:srgbClr val="000000"/>
                </a:solidFill>
                <a:latin typeface="微软雅黑" pitchFamily="34" charset="-122"/>
                <a:ea typeface="微软雅黑" pitchFamily="34" charset="-122"/>
                <a:cs typeface="Arial" charset="0"/>
              </a:rPr>
              <a:t>模拟话机</a:t>
            </a:r>
            <a:endParaRPr lang="en-US" altLang="zh-CN" sz="1000" dirty="0">
              <a:solidFill>
                <a:srgbClr val="000000"/>
              </a:solidFill>
              <a:latin typeface="微软雅黑" pitchFamily="34" charset="-122"/>
              <a:ea typeface="微软雅黑" pitchFamily="34" charset="-122"/>
              <a:cs typeface="Arial" charset="0"/>
            </a:endParaRPr>
          </a:p>
        </p:txBody>
      </p:sp>
      <p:sp>
        <p:nvSpPr>
          <p:cNvPr id="25" name="Line 4"/>
          <p:cNvSpPr>
            <a:spLocks noChangeShapeType="1"/>
          </p:cNvSpPr>
          <p:nvPr/>
        </p:nvSpPr>
        <p:spPr bwMode="auto">
          <a:xfrm flipH="1">
            <a:off x="2065185" y="2046168"/>
            <a:ext cx="363918" cy="411007"/>
          </a:xfrm>
          <a:prstGeom prst="line">
            <a:avLst/>
          </a:prstGeom>
          <a:noFill/>
          <a:ln w="19050">
            <a:solidFill>
              <a:srgbClr val="FF9900"/>
            </a:solidFill>
            <a:round/>
            <a:headEnd/>
            <a:tailEnd/>
          </a:ln>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26" name="Line 4"/>
          <p:cNvSpPr>
            <a:spLocks noChangeShapeType="1"/>
          </p:cNvSpPr>
          <p:nvPr/>
        </p:nvSpPr>
        <p:spPr bwMode="auto">
          <a:xfrm>
            <a:off x="2568411" y="1954409"/>
            <a:ext cx="0" cy="395885"/>
          </a:xfrm>
          <a:prstGeom prst="line">
            <a:avLst/>
          </a:prstGeom>
          <a:noFill/>
          <a:ln w="19050">
            <a:solidFill>
              <a:srgbClr val="FF9900"/>
            </a:solidFill>
            <a:round/>
            <a:headEnd/>
            <a:tailEnd/>
          </a:ln>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27" name="Line 4"/>
          <p:cNvSpPr>
            <a:spLocks noChangeShapeType="1"/>
          </p:cNvSpPr>
          <p:nvPr/>
        </p:nvSpPr>
        <p:spPr bwMode="auto">
          <a:xfrm>
            <a:off x="2720091" y="2086393"/>
            <a:ext cx="244977" cy="370781"/>
          </a:xfrm>
          <a:prstGeom prst="line">
            <a:avLst/>
          </a:prstGeom>
          <a:noFill/>
          <a:ln w="19050">
            <a:solidFill>
              <a:srgbClr val="FF9900"/>
            </a:solidFill>
            <a:round/>
            <a:headEnd/>
            <a:tailEnd/>
          </a:ln>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29" name="Text Box 34"/>
          <p:cNvSpPr txBox="1">
            <a:spLocks noChangeArrowheads="1"/>
          </p:cNvSpPr>
          <p:nvPr/>
        </p:nvSpPr>
        <p:spPr bwMode="auto">
          <a:xfrm>
            <a:off x="1289015" y="2170265"/>
            <a:ext cx="364416" cy="223083"/>
          </a:xfrm>
          <a:prstGeom prst="rect">
            <a:avLst/>
          </a:prstGeom>
          <a:noFill/>
          <a:ln w="9525">
            <a:noFill/>
            <a:miter lim="800000"/>
            <a:headEnd/>
            <a:tailEnd/>
          </a:ln>
        </p:spPr>
        <p:txBody>
          <a:bodyPr wrap="none" lIns="68527" tIns="34263" rIns="68527" bIns="34263">
            <a:spAutoFit/>
          </a:bodyPr>
          <a:lstStyle/>
          <a:p>
            <a:r>
              <a:rPr lang="en-US" altLang="zh-CN" sz="1000" dirty="0" smtClean="0">
                <a:solidFill>
                  <a:srgbClr val="000000"/>
                </a:solidFill>
                <a:latin typeface="微软雅黑" pitchFamily="34" charset="-122"/>
                <a:ea typeface="微软雅黑" pitchFamily="34" charset="-122"/>
                <a:cs typeface="Arial" charset="0"/>
              </a:rPr>
              <a:t>IAD</a:t>
            </a:r>
            <a:endParaRPr lang="en-US" altLang="zh-CN" sz="1000" dirty="0">
              <a:solidFill>
                <a:srgbClr val="000000"/>
              </a:solidFill>
              <a:latin typeface="微软雅黑" pitchFamily="34" charset="-122"/>
              <a:ea typeface="微软雅黑" pitchFamily="34" charset="-122"/>
              <a:cs typeface="Arial" charset="0"/>
            </a:endParaRPr>
          </a:p>
        </p:txBody>
      </p:sp>
      <p:sp>
        <p:nvSpPr>
          <p:cNvPr id="30" name="Line 92"/>
          <p:cNvSpPr>
            <a:spLocks noChangeShapeType="1"/>
          </p:cNvSpPr>
          <p:nvPr/>
        </p:nvSpPr>
        <p:spPr bwMode="auto">
          <a:xfrm>
            <a:off x="5732073" y="3740008"/>
            <a:ext cx="1090115" cy="3690"/>
          </a:xfrm>
          <a:prstGeom prst="line">
            <a:avLst/>
          </a:prstGeom>
          <a:noFill/>
          <a:ln w="19050" cap="flat" cmpd="sng" algn="ctr">
            <a:solidFill>
              <a:srgbClr val="FF9900"/>
            </a:solidFill>
            <a:prstDash val="solid"/>
            <a:round/>
            <a:headEnd type="none" w="med" len="med"/>
            <a:tailEnd type="none" w="med" len="med"/>
          </a:ln>
          <a:effectLst/>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31" name="Line 93"/>
          <p:cNvSpPr>
            <a:spLocks noChangeShapeType="1"/>
          </p:cNvSpPr>
          <p:nvPr/>
        </p:nvSpPr>
        <p:spPr bwMode="auto">
          <a:xfrm>
            <a:off x="7171372" y="3801625"/>
            <a:ext cx="737150" cy="225458"/>
          </a:xfrm>
          <a:prstGeom prst="line">
            <a:avLst/>
          </a:prstGeom>
          <a:noFill/>
          <a:ln w="19050" cap="flat" cmpd="sng" algn="ctr">
            <a:solidFill>
              <a:srgbClr val="FF9900"/>
            </a:solidFill>
            <a:prstDash val="solid"/>
            <a:round/>
            <a:headEnd type="none" w="med" len="med"/>
            <a:tailEnd type="none" w="med" len="med"/>
          </a:ln>
          <a:effectLst/>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32" name="Text Box 96"/>
          <p:cNvSpPr txBox="1">
            <a:spLocks noChangeArrowheads="1"/>
          </p:cNvSpPr>
          <p:nvPr/>
        </p:nvSpPr>
        <p:spPr bwMode="auto">
          <a:xfrm>
            <a:off x="7002589" y="4228244"/>
            <a:ext cx="511893" cy="223083"/>
          </a:xfrm>
          <a:prstGeom prst="rect">
            <a:avLst/>
          </a:prstGeom>
          <a:noFill/>
          <a:ln w="9525">
            <a:noFill/>
            <a:miter lim="800000"/>
            <a:headEnd/>
            <a:tailEnd/>
          </a:ln>
        </p:spPr>
        <p:txBody>
          <a:bodyPr wrap="none" lIns="68527" tIns="34263" rIns="68527" bIns="34263">
            <a:spAutoFit/>
          </a:bodyPr>
          <a:lstStyle/>
          <a:p>
            <a:r>
              <a:rPr lang="en-US" altLang="zh-CN" sz="1000" dirty="0" smtClean="0">
                <a:solidFill>
                  <a:srgbClr val="000000"/>
                </a:solidFill>
                <a:latin typeface="微软雅黑" pitchFamily="34" charset="-122"/>
                <a:ea typeface="微软雅黑" pitchFamily="34" charset="-122"/>
                <a:cs typeface="Arial" charset="0"/>
              </a:rPr>
              <a:t>IP</a:t>
            </a:r>
            <a:r>
              <a:rPr lang="zh-CN" altLang="en-US" sz="1000" dirty="0" smtClean="0">
                <a:solidFill>
                  <a:srgbClr val="000000"/>
                </a:solidFill>
                <a:latin typeface="微软雅黑" pitchFamily="34" charset="-122"/>
                <a:ea typeface="微软雅黑" pitchFamily="34" charset="-122"/>
                <a:cs typeface="Arial" charset="0"/>
              </a:rPr>
              <a:t>话机</a:t>
            </a:r>
            <a:endParaRPr lang="en-US" altLang="zh-CN" sz="1000" dirty="0">
              <a:solidFill>
                <a:srgbClr val="000000"/>
              </a:solidFill>
              <a:latin typeface="微软雅黑" pitchFamily="34" charset="-122"/>
              <a:ea typeface="微软雅黑" pitchFamily="34" charset="-122"/>
              <a:cs typeface="Arial" charset="0"/>
            </a:endParaRPr>
          </a:p>
        </p:txBody>
      </p:sp>
      <p:sp>
        <p:nvSpPr>
          <p:cNvPr id="33" name="Line 99"/>
          <p:cNvSpPr>
            <a:spLocks noChangeShapeType="1"/>
          </p:cNvSpPr>
          <p:nvPr/>
        </p:nvSpPr>
        <p:spPr bwMode="auto">
          <a:xfrm flipV="1">
            <a:off x="6168876" y="3894187"/>
            <a:ext cx="231253" cy="119829"/>
          </a:xfrm>
          <a:prstGeom prst="line">
            <a:avLst/>
          </a:prstGeom>
          <a:noFill/>
          <a:ln w="9525">
            <a:solidFill>
              <a:schemeClr val="tx1"/>
            </a:solidFill>
            <a:round/>
            <a:headEnd/>
            <a:tailEnd/>
          </a:ln>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34" name="Text Box 100"/>
          <p:cNvSpPr txBox="1">
            <a:spLocks noChangeArrowheads="1"/>
          </p:cNvSpPr>
          <p:nvPr/>
        </p:nvSpPr>
        <p:spPr bwMode="auto">
          <a:xfrm>
            <a:off x="5688019" y="4236853"/>
            <a:ext cx="795499" cy="223083"/>
          </a:xfrm>
          <a:prstGeom prst="rect">
            <a:avLst/>
          </a:prstGeom>
          <a:noFill/>
          <a:ln w="9525">
            <a:noFill/>
            <a:miter lim="800000"/>
            <a:headEnd/>
            <a:tailEnd/>
          </a:ln>
        </p:spPr>
        <p:txBody>
          <a:bodyPr wrap="square" lIns="68527" tIns="34263" rIns="68527" bIns="34263">
            <a:spAutoFit/>
          </a:bodyPr>
          <a:lstStyle/>
          <a:p>
            <a:r>
              <a:rPr lang="zh-CN" altLang="en-US" sz="1000" dirty="0" smtClean="0">
                <a:solidFill>
                  <a:srgbClr val="000000"/>
                </a:solidFill>
                <a:latin typeface="微软雅黑" pitchFamily="34" charset="-122"/>
                <a:ea typeface="微软雅黑" pitchFamily="34" charset="-122"/>
                <a:cs typeface="Arial" charset="0"/>
              </a:rPr>
              <a:t>模拟话机</a:t>
            </a:r>
            <a:endParaRPr lang="en-US" altLang="zh-CN" sz="1000" dirty="0">
              <a:solidFill>
                <a:srgbClr val="000000"/>
              </a:solidFill>
              <a:latin typeface="微软雅黑" pitchFamily="34" charset="-122"/>
              <a:ea typeface="微软雅黑" pitchFamily="34" charset="-122"/>
              <a:cs typeface="Arial" charset="0"/>
            </a:endParaRPr>
          </a:p>
        </p:txBody>
      </p:sp>
      <p:sp>
        <p:nvSpPr>
          <p:cNvPr id="35" name="Rectangle 102"/>
          <p:cNvSpPr>
            <a:spLocks noChangeArrowheads="1"/>
          </p:cNvSpPr>
          <p:nvPr/>
        </p:nvSpPr>
        <p:spPr bwMode="auto">
          <a:xfrm>
            <a:off x="5717461" y="3077333"/>
            <a:ext cx="2669402" cy="1355894"/>
          </a:xfrm>
          <a:prstGeom prst="rect">
            <a:avLst/>
          </a:prstGeom>
          <a:noFill/>
          <a:ln w="9525" algn="ctr">
            <a:solidFill>
              <a:srgbClr val="7030A0"/>
            </a:solidFill>
            <a:prstDash val="dash"/>
            <a:miter lim="800000"/>
            <a:headEnd/>
            <a:tailEnd/>
          </a:ln>
        </p:spPr>
        <p:txBody>
          <a:bodyPr wrap="none" lIns="0" tIns="0" rIns="0" bIns="0" anchor="ctr"/>
          <a:lstStyle/>
          <a:p>
            <a:endParaRPr lang="zh-CN" altLang="en-US" sz="700" dirty="0">
              <a:solidFill>
                <a:srgbClr val="000000"/>
              </a:solidFill>
              <a:latin typeface="微软雅黑" pitchFamily="34" charset="-122"/>
              <a:ea typeface="微软雅黑" pitchFamily="34" charset="-122"/>
            </a:endParaRPr>
          </a:p>
        </p:txBody>
      </p:sp>
      <p:sp>
        <p:nvSpPr>
          <p:cNvPr id="36" name="Rectangle 103"/>
          <p:cNvSpPr>
            <a:spLocks noChangeArrowheads="1"/>
          </p:cNvSpPr>
          <p:nvPr/>
        </p:nvSpPr>
        <p:spPr bwMode="auto">
          <a:xfrm>
            <a:off x="5737136" y="3080587"/>
            <a:ext cx="674824" cy="253861"/>
          </a:xfrm>
          <a:prstGeom prst="rect">
            <a:avLst/>
          </a:prstGeom>
          <a:solidFill>
            <a:schemeClr val="tx2"/>
          </a:solidFill>
          <a:ln w="9525" algn="ctr">
            <a:noFill/>
            <a:miter lim="800000"/>
            <a:headEnd/>
            <a:tailEnd/>
          </a:ln>
          <a:effectLst>
            <a:prstShdw prst="shdw17" dist="17961" dir="2700000">
              <a:schemeClr val="bg2"/>
            </a:prstShdw>
          </a:effectLst>
        </p:spPr>
        <p:txBody>
          <a:bodyPr wrap="square" lIns="68527" tIns="34263" rIns="68527" bIns="34263">
            <a:spAutoFit/>
          </a:bodyPr>
          <a:lstStyle/>
          <a:p>
            <a:pPr eaLnBrk="0" hangingPunct="0"/>
            <a:r>
              <a:rPr lang="zh-CN" altLang="en-US" sz="1200" b="1" dirty="0" smtClean="0">
                <a:solidFill>
                  <a:schemeClr val="bg1"/>
                </a:solidFill>
                <a:latin typeface="微软雅黑" pitchFamily="34" charset="-122"/>
                <a:ea typeface="微软雅黑" pitchFamily="34" charset="-122"/>
              </a:rPr>
              <a:t>分校</a:t>
            </a:r>
            <a:endParaRPr lang="en-US" altLang="zh-CN" sz="1200" b="1" dirty="0">
              <a:solidFill>
                <a:schemeClr val="bg1"/>
              </a:solidFill>
              <a:latin typeface="微软雅黑" pitchFamily="34" charset="-122"/>
              <a:ea typeface="微软雅黑" pitchFamily="34" charset="-122"/>
            </a:endParaRPr>
          </a:p>
        </p:txBody>
      </p:sp>
      <p:sp>
        <p:nvSpPr>
          <p:cNvPr id="38" name="Rectangle 71"/>
          <p:cNvSpPr>
            <a:spLocks noChangeArrowheads="1"/>
          </p:cNvSpPr>
          <p:nvPr/>
        </p:nvSpPr>
        <p:spPr bwMode="auto">
          <a:xfrm>
            <a:off x="5736236" y="1103957"/>
            <a:ext cx="2674544" cy="1899587"/>
          </a:xfrm>
          <a:prstGeom prst="rect">
            <a:avLst/>
          </a:prstGeom>
          <a:noFill/>
          <a:ln w="9525" algn="ctr">
            <a:solidFill>
              <a:srgbClr val="00B050"/>
            </a:solidFill>
            <a:prstDash val="dash"/>
            <a:miter lim="800000"/>
            <a:headEnd/>
            <a:tailEnd/>
          </a:ln>
        </p:spPr>
        <p:txBody>
          <a:bodyPr wrap="none" lIns="0" tIns="0" rIns="0" bIns="0" anchor="ctr"/>
          <a:lstStyle/>
          <a:p>
            <a:endParaRPr lang="zh-CN" altLang="en-US" sz="700" dirty="0">
              <a:solidFill>
                <a:srgbClr val="000000"/>
              </a:solidFill>
              <a:latin typeface="微软雅黑" pitchFamily="34" charset="-122"/>
              <a:ea typeface="微软雅黑" pitchFamily="34" charset="-122"/>
            </a:endParaRPr>
          </a:p>
        </p:txBody>
      </p:sp>
      <p:sp>
        <p:nvSpPr>
          <p:cNvPr id="40" name="Rectangle 73"/>
          <p:cNvSpPr>
            <a:spLocks noChangeArrowheads="1"/>
          </p:cNvSpPr>
          <p:nvPr/>
        </p:nvSpPr>
        <p:spPr bwMode="auto">
          <a:xfrm>
            <a:off x="5751135" y="1113628"/>
            <a:ext cx="701817" cy="253861"/>
          </a:xfrm>
          <a:prstGeom prst="rect">
            <a:avLst/>
          </a:prstGeom>
          <a:solidFill>
            <a:schemeClr val="tx2"/>
          </a:solidFill>
          <a:ln w="9525" algn="ctr">
            <a:noFill/>
            <a:miter lim="800000"/>
            <a:headEnd/>
            <a:tailEnd/>
          </a:ln>
          <a:effectLst>
            <a:prstShdw prst="shdw17" dist="17961" dir="2700000">
              <a:schemeClr val="bg2"/>
            </a:prstShdw>
          </a:effectLst>
        </p:spPr>
        <p:txBody>
          <a:bodyPr wrap="square" lIns="68527" tIns="34263" rIns="68527" bIns="34263">
            <a:spAutoFit/>
          </a:bodyPr>
          <a:lstStyle/>
          <a:p>
            <a:pPr eaLnBrk="0" hangingPunct="0"/>
            <a:r>
              <a:rPr lang="en-US" altLang="zh-CN" sz="1200" b="1" dirty="0" smtClean="0">
                <a:solidFill>
                  <a:schemeClr val="bg1"/>
                </a:solidFill>
                <a:latin typeface="微软雅黑" pitchFamily="34" charset="-122"/>
                <a:ea typeface="微软雅黑" pitchFamily="34" charset="-122"/>
              </a:rPr>
              <a:t>SOHO</a:t>
            </a:r>
            <a:endParaRPr lang="en-US" altLang="zh-CN" sz="1200" b="1" dirty="0">
              <a:solidFill>
                <a:schemeClr val="bg1"/>
              </a:solidFill>
              <a:latin typeface="微软雅黑" pitchFamily="34" charset="-122"/>
              <a:ea typeface="微软雅黑" pitchFamily="34" charset="-122"/>
            </a:endParaRPr>
          </a:p>
        </p:txBody>
      </p:sp>
      <p:sp>
        <p:nvSpPr>
          <p:cNvPr id="41" name="Text Box 34"/>
          <p:cNvSpPr txBox="1">
            <a:spLocks noChangeArrowheads="1"/>
          </p:cNvSpPr>
          <p:nvPr/>
        </p:nvSpPr>
        <p:spPr bwMode="auto">
          <a:xfrm>
            <a:off x="6340951" y="4056828"/>
            <a:ext cx="622562" cy="223083"/>
          </a:xfrm>
          <a:prstGeom prst="rect">
            <a:avLst/>
          </a:prstGeom>
          <a:noFill/>
          <a:ln w="9525">
            <a:noFill/>
            <a:miter lim="800000"/>
            <a:headEnd/>
            <a:tailEnd/>
          </a:ln>
        </p:spPr>
        <p:txBody>
          <a:bodyPr wrap="square" lIns="68527" tIns="34263" rIns="68527" bIns="34263">
            <a:spAutoFit/>
          </a:bodyPr>
          <a:lstStyle/>
          <a:p>
            <a:r>
              <a:rPr lang="en-US" altLang="zh-CN" sz="1000" dirty="0" smtClean="0">
                <a:solidFill>
                  <a:srgbClr val="000000"/>
                </a:solidFill>
                <a:latin typeface="微软雅黑" pitchFamily="34" charset="-122"/>
                <a:ea typeface="微软雅黑" pitchFamily="34" charset="-122"/>
                <a:cs typeface="Arial" charset="0"/>
              </a:rPr>
              <a:t>IAD</a:t>
            </a:r>
            <a:endParaRPr lang="en-US" altLang="zh-CN" sz="1000" dirty="0">
              <a:solidFill>
                <a:srgbClr val="000000"/>
              </a:solidFill>
              <a:latin typeface="微软雅黑" pitchFamily="34" charset="-122"/>
              <a:ea typeface="微软雅黑" pitchFamily="34" charset="-122"/>
              <a:cs typeface="Arial" charset="0"/>
            </a:endParaRPr>
          </a:p>
        </p:txBody>
      </p:sp>
      <p:sp>
        <p:nvSpPr>
          <p:cNvPr id="42" name="Line 94"/>
          <p:cNvSpPr>
            <a:spLocks noChangeShapeType="1"/>
          </p:cNvSpPr>
          <p:nvPr/>
        </p:nvSpPr>
        <p:spPr bwMode="auto">
          <a:xfrm flipH="1">
            <a:off x="6360362" y="3772662"/>
            <a:ext cx="551934" cy="164122"/>
          </a:xfrm>
          <a:prstGeom prst="line">
            <a:avLst/>
          </a:prstGeom>
          <a:noFill/>
          <a:ln w="19050" cap="flat" cmpd="sng" algn="ctr">
            <a:solidFill>
              <a:srgbClr val="FF9900"/>
            </a:solidFill>
            <a:prstDash val="solid"/>
            <a:round/>
            <a:headEnd type="none" w="med" len="med"/>
            <a:tailEnd type="none" w="med" len="med"/>
          </a:ln>
          <a:effectLst/>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44" name="Line 74"/>
          <p:cNvSpPr>
            <a:spLocks noChangeShapeType="1"/>
          </p:cNvSpPr>
          <p:nvPr/>
        </p:nvSpPr>
        <p:spPr bwMode="auto">
          <a:xfrm flipH="1">
            <a:off x="7013675" y="3454073"/>
            <a:ext cx="101374" cy="173776"/>
          </a:xfrm>
          <a:prstGeom prst="line">
            <a:avLst/>
          </a:prstGeom>
          <a:noFill/>
          <a:ln w="19050" cap="flat" cmpd="sng" algn="ctr">
            <a:solidFill>
              <a:srgbClr val="FF9900"/>
            </a:solidFill>
            <a:prstDash val="solid"/>
            <a:round/>
            <a:headEnd type="none" w="med" len="med"/>
            <a:tailEnd type="none" w="med" len="med"/>
          </a:ln>
          <a:effectLst/>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45" name="Line 66"/>
          <p:cNvSpPr>
            <a:spLocks noChangeShapeType="1"/>
          </p:cNvSpPr>
          <p:nvPr/>
        </p:nvSpPr>
        <p:spPr bwMode="auto">
          <a:xfrm>
            <a:off x="4474216" y="1946362"/>
            <a:ext cx="173251" cy="412013"/>
          </a:xfrm>
          <a:prstGeom prst="line">
            <a:avLst/>
          </a:prstGeom>
          <a:noFill/>
          <a:ln w="19050" cap="flat" cmpd="sng" algn="ctr">
            <a:solidFill>
              <a:srgbClr val="FF9900"/>
            </a:solidFill>
            <a:prstDash val="solid"/>
            <a:round/>
            <a:headEnd type="none" w="med" len="med"/>
            <a:tailEnd type="none" w="med" len="med"/>
          </a:ln>
          <a:effectLst/>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46" name="Line 66"/>
          <p:cNvSpPr>
            <a:spLocks noChangeShapeType="1"/>
          </p:cNvSpPr>
          <p:nvPr/>
        </p:nvSpPr>
        <p:spPr bwMode="auto">
          <a:xfrm flipV="1">
            <a:off x="3790171" y="1527453"/>
            <a:ext cx="668610" cy="3824"/>
          </a:xfrm>
          <a:prstGeom prst="line">
            <a:avLst/>
          </a:prstGeom>
          <a:noFill/>
          <a:ln w="19050" cap="flat" cmpd="sng" algn="ctr">
            <a:solidFill>
              <a:schemeClr val="tx1"/>
            </a:solidFill>
            <a:prstDash val="solid"/>
            <a:round/>
            <a:headEnd type="none" w="med" len="med"/>
            <a:tailEnd type="none" w="med" len="med"/>
          </a:ln>
          <a:effectLst/>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48" name="Line 74"/>
          <p:cNvSpPr>
            <a:spLocks noChangeShapeType="1"/>
          </p:cNvSpPr>
          <p:nvPr/>
        </p:nvSpPr>
        <p:spPr bwMode="auto">
          <a:xfrm>
            <a:off x="1768282" y="1600467"/>
            <a:ext cx="659716" cy="318898"/>
          </a:xfrm>
          <a:prstGeom prst="line">
            <a:avLst/>
          </a:prstGeom>
          <a:noFill/>
          <a:ln w="19050" cap="flat" cmpd="sng" algn="ctr">
            <a:solidFill>
              <a:srgbClr val="FF9900"/>
            </a:solidFill>
            <a:prstDash val="solid"/>
            <a:round/>
            <a:headEnd type="none" w="med" len="med"/>
            <a:tailEnd type="none" w="med" len="med"/>
          </a:ln>
          <a:effectLst/>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grpSp>
        <p:nvGrpSpPr>
          <p:cNvPr id="2" name="组合 317"/>
          <p:cNvGrpSpPr/>
          <p:nvPr/>
        </p:nvGrpSpPr>
        <p:grpSpPr>
          <a:xfrm>
            <a:off x="4344711" y="1257532"/>
            <a:ext cx="1084717" cy="418349"/>
            <a:chOff x="2490962" y="1600590"/>
            <a:chExt cx="733802" cy="330200"/>
          </a:xfrm>
        </p:grpSpPr>
        <p:pic>
          <p:nvPicPr>
            <p:cNvPr id="155" name="Picture 239" descr="图片779"/>
            <p:cNvPicPr>
              <a:picLocks noChangeAspect="1" noChangeArrowheads="1"/>
            </p:cNvPicPr>
            <p:nvPr/>
          </p:nvPicPr>
          <p:blipFill>
            <a:blip r:embed="rId5" cstate="email"/>
            <a:srcRect/>
            <a:stretch>
              <a:fillRect/>
            </a:stretch>
          </p:blipFill>
          <p:spPr bwMode="auto">
            <a:xfrm>
              <a:off x="2490962" y="1600590"/>
              <a:ext cx="695873" cy="330200"/>
            </a:xfrm>
            <a:prstGeom prst="rect">
              <a:avLst/>
            </a:prstGeom>
            <a:noFill/>
          </p:spPr>
        </p:pic>
        <p:sp>
          <p:nvSpPr>
            <p:cNvPr id="156" name="Rectangle 24"/>
            <p:cNvSpPr>
              <a:spLocks noChangeAspect="1" noChangeArrowheads="1"/>
            </p:cNvSpPr>
            <p:nvPr/>
          </p:nvSpPr>
          <p:spPr bwMode="auto">
            <a:xfrm>
              <a:off x="2615162" y="1670048"/>
              <a:ext cx="609602" cy="187222"/>
            </a:xfrm>
            <a:prstGeom prst="rect">
              <a:avLst/>
            </a:prstGeom>
            <a:noFill/>
            <a:ln w="9525">
              <a:noFill/>
              <a:miter lim="800000"/>
              <a:headEnd/>
              <a:tailEnd/>
            </a:ln>
          </p:spPr>
          <p:txBody>
            <a:bodyPr wrap="square" lIns="82508" tIns="41254" rIns="82508" bIns="41254">
              <a:spAutoFit/>
            </a:bodyPr>
            <a:lstStyle/>
            <a:p>
              <a:pPr defTabSz="463030" eaLnBrk="0" hangingPunct="0"/>
              <a:r>
                <a:rPr lang="en-US" altLang="zh-CN" sz="1000" dirty="0" smtClean="0">
                  <a:solidFill>
                    <a:srgbClr val="006699"/>
                  </a:solidFill>
                  <a:latin typeface="微软雅黑" pitchFamily="34" charset="-122"/>
                  <a:ea typeface="微软雅黑" pitchFamily="34" charset="-122"/>
                  <a:cs typeface="Arial" pitchFamily="34" charset="0"/>
                </a:rPr>
                <a:t>    PSTN</a:t>
              </a:r>
              <a:endParaRPr lang="en-US" altLang="zh-CN" sz="1000" dirty="0">
                <a:solidFill>
                  <a:srgbClr val="006699"/>
                </a:solidFill>
                <a:latin typeface="微软雅黑" pitchFamily="34" charset="-122"/>
                <a:ea typeface="微软雅黑" pitchFamily="34" charset="-122"/>
                <a:cs typeface="Arial" pitchFamily="34" charset="0"/>
              </a:endParaRPr>
            </a:p>
          </p:txBody>
        </p:sp>
      </p:grpSp>
      <p:sp>
        <p:nvSpPr>
          <p:cNvPr id="50" name="Rectangle 268"/>
          <p:cNvSpPr>
            <a:spLocks noChangeArrowheads="1"/>
          </p:cNvSpPr>
          <p:nvPr/>
        </p:nvSpPr>
        <p:spPr bwMode="auto">
          <a:xfrm>
            <a:off x="6612952" y="3079067"/>
            <a:ext cx="1099877" cy="223120"/>
          </a:xfrm>
          <a:prstGeom prst="rect">
            <a:avLst/>
          </a:prstGeom>
          <a:noFill/>
          <a:ln w="9525" algn="ctr">
            <a:noFill/>
            <a:miter lim="800000"/>
            <a:headEnd/>
            <a:tailEnd/>
          </a:ln>
          <a:effectLst/>
        </p:spPr>
        <p:txBody>
          <a:bodyPr wrap="square" lIns="68562" tIns="34281" rIns="68562" bIns="34281">
            <a:spAutoFit/>
          </a:bodyPr>
          <a:lstStyle/>
          <a:p>
            <a:pPr algn="ctr" defTabSz="799887">
              <a:spcBef>
                <a:spcPts val="0"/>
              </a:spcBef>
            </a:pPr>
            <a:r>
              <a:rPr lang="en-US" altLang="zh-CN" sz="1000" dirty="0" smtClean="0">
                <a:solidFill>
                  <a:srgbClr val="242729"/>
                </a:solidFill>
                <a:latin typeface="微软雅黑" pitchFamily="34" charset="-122"/>
                <a:ea typeface="微软雅黑" pitchFamily="34" charset="-122"/>
              </a:rPr>
              <a:t>U1900</a:t>
            </a:r>
            <a:r>
              <a:rPr lang="zh-CN" altLang="en-US" sz="1000" dirty="0" smtClean="0">
                <a:solidFill>
                  <a:srgbClr val="242729"/>
                </a:solidFill>
                <a:latin typeface="微软雅黑" pitchFamily="34" charset="-122"/>
                <a:ea typeface="微软雅黑" pitchFamily="34" charset="-122"/>
              </a:rPr>
              <a:t>系列网关</a:t>
            </a:r>
            <a:endParaRPr lang="zh-CN" altLang="en-US" sz="1000" dirty="0">
              <a:solidFill>
                <a:srgbClr val="242729"/>
              </a:solidFill>
              <a:latin typeface="微软雅黑" pitchFamily="34" charset="-122"/>
              <a:ea typeface="微软雅黑" pitchFamily="34" charset="-122"/>
            </a:endParaRPr>
          </a:p>
        </p:txBody>
      </p:sp>
      <p:sp>
        <p:nvSpPr>
          <p:cNvPr id="51" name="Rectangle 268"/>
          <p:cNvSpPr>
            <a:spLocks noChangeArrowheads="1"/>
          </p:cNvSpPr>
          <p:nvPr/>
        </p:nvSpPr>
        <p:spPr bwMode="auto">
          <a:xfrm>
            <a:off x="6002108" y="2217541"/>
            <a:ext cx="614903" cy="377008"/>
          </a:xfrm>
          <a:prstGeom prst="rect">
            <a:avLst/>
          </a:prstGeom>
          <a:noFill/>
          <a:ln w="9525" algn="ctr">
            <a:noFill/>
            <a:miter lim="800000"/>
            <a:headEnd/>
            <a:tailEnd/>
          </a:ln>
          <a:effectLst/>
        </p:spPr>
        <p:txBody>
          <a:bodyPr wrap="square" lIns="68562" tIns="34281" rIns="68562" bIns="34281">
            <a:spAutoFit/>
          </a:bodyPr>
          <a:lstStyle/>
          <a:p>
            <a:pPr algn="ctr" defTabSz="799887">
              <a:spcBef>
                <a:spcPts val="0"/>
              </a:spcBef>
            </a:pPr>
            <a:r>
              <a:rPr lang="zh-CN" altLang="en-US" sz="1000" dirty="0" smtClean="0">
                <a:solidFill>
                  <a:srgbClr val="242729"/>
                </a:solidFill>
                <a:latin typeface="微软雅黑" pitchFamily="34" charset="-122"/>
                <a:ea typeface="微软雅黑" pitchFamily="34" charset="-122"/>
              </a:rPr>
              <a:t>无线路由器</a:t>
            </a:r>
            <a:endParaRPr lang="zh-CN" altLang="en-US" sz="1000" dirty="0">
              <a:solidFill>
                <a:srgbClr val="242729"/>
              </a:solidFill>
              <a:latin typeface="微软雅黑" pitchFamily="34" charset="-122"/>
              <a:ea typeface="微软雅黑" pitchFamily="34" charset="-122"/>
            </a:endParaRPr>
          </a:p>
        </p:txBody>
      </p:sp>
      <p:pic>
        <p:nvPicPr>
          <p:cNvPr id="53" name="Picture 4" descr="E:\marketing\产品及解决方案规划\企业终端\企业终端charter\IP话机\话机图片\亿联话机图片-new\标准\标准\7850.jpg"/>
          <p:cNvPicPr>
            <a:picLocks noChangeAspect="1" noChangeArrowheads="1"/>
          </p:cNvPicPr>
          <p:nvPr/>
        </p:nvPicPr>
        <p:blipFill>
          <a:blip r:embed="rId6" cstate="email">
            <a:clrChange>
              <a:clrFrom>
                <a:srgbClr val="FFFFFF"/>
              </a:clrFrom>
              <a:clrTo>
                <a:srgbClr val="FFFFFF">
                  <a:alpha val="0"/>
                </a:srgbClr>
              </a:clrTo>
            </a:clrChange>
          </a:blip>
          <a:srcRect/>
          <a:stretch>
            <a:fillRect/>
          </a:stretch>
        </p:blipFill>
        <p:spPr bwMode="auto">
          <a:xfrm>
            <a:off x="1751664" y="2197849"/>
            <a:ext cx="497199" cy="302316"/>
          </a:xfrm>
          <a:prstGeom prst="rect">
            <a:avLst/>
          </a:prstGeom>
          <a:noFill/>
        </p:spPr>
      </p:pic>
      <p:grpSp>
        <p:nvGrpSpPr>
          <p:cNvPr id="3" name="Group 225"/>
          <p:cNvGrpSpPr>
            <a:grpSpLocks/>
          </p:cNvGrpSpPr>
          <p:nvPr/>
        </p:nvGrpSpPr>
        <p:grpSpPr bwMode="auto">
          <a:xfrm>
            <a:off x="4400533" y="2337879"/>
            <a:ext cx="749649" cy="328571"/>
            <a:chOff x="2135" y="2235"/>
            <a:chExt cx="689" cy="242"/>
          </a:xfrm>
        </p:grpSpPr>
        <p:pic>
          <p:nvPicPr>
            <p:cNvPr id="153" name="Picture 226"/>
            <p:cNvPicPr>
              <a:picLocks noChangeArrowheads="1"/>
            </p:cNvPicPr>
            <p:nvPr/>
          </p:nvPicPr>
          <p:blipFill>
            <a:blip r:embed="rId7" cstate="email"/>
            <a:srcRect/>
            <a:stretch>
              <a:fillRect/>
            </a:stretch>
          </p:blipFill>
          <p:spPr bwMode="auto">
            <a:xfrm>
              <a:off x="2135" y="2235"/>
              <a:ext cx="689" cy="231"/>
            </a:xfrm>
            <a:prstGeom prst="rect">
              <a:avLst/>
            </a:prstGeom>
            <a:noFill/>
            <a:ln w="9525">
              <a:noFill/>
              <a:miter lim="800000"/>
              <a:headEnd/>
              <a:tailEnd/>
            </a:ln>
          </p:spPr>
        </p:pic>
        <p:sp>
          <p:nvSpPr>
            <p:cNvPr id="154" name="Text Box 227"/>
            <p:cNvSpPr txBox="1">
              <a:spLocks noChangeArrowheads="1"/>
            </p:cNvSpPr>
            <p:nvPr/>
          </p:nvSpPr>
          <p:spPr bwMode="auto">
            <a:xfrm>
              <a:off x="2234" y="2250"/>
              <a:ext cx="542" cy="227"/>
            </a:xfrm>
            <a:prstGeom prst="rect">
              <a:avLst/>
            </a:prstGeom>
            <a:noFill/>
            <a:ln w="9525">
              <a:noFill/>
              <a:miter lim="800000"/>
              <a:headEnd/>
              <a:tailEnd/>
            </a:ln>
          </p:spPr>
          <p:txBody>
            <a:bodyPr wrap="none" lIns="91394" tIns="45696" rIns="91394" bIns="45696">
              <a:spAutoFit/>
            </a:bodyPr>
            <a:lstStyle/>
            <a:p>
              <a:pPr algn="ctr"/>
              <a:r>
                <a:rPr lang="en-US" altLang="zh-CN" sz="700" b="1" dirty="0">
                  <a:solidFill>
                    <a:srgbClr val="000000"/>
                  </a:solidFill>
                  <a:latin typeface="微软雅黑" pitchFamily="34" charset="-122"/>
                  <a:ea typeface="微软雅黑" pitchFamily="34" charset="-122"/>
                  <a:cs typeface="Arial" charset="0"/>
                </a:rPr>
                <a:t>Internet</a:t>
              </a:r>
              <a:r>
                <a:rPr lang="en-US" altLang="zh-CN" sz="700" b="1" dirty="0" smtClean="0">
                  <a:solidFill>
                    <a:srgbClr val="000000"/>
                  </a:solidFill>
                  <a:latin typeface="微软雅黑" pitchFamily="34" charset="-122"/>
                  <a:ea typeface="微软雅黑" pitchFamily="34" charset="-122"/>
                  <a:cs typeface="Arial" charset="0"/>
                </a:rPr>
                <a:t>/</a:t>
              </a:r>
            </a:p>
            <a:p>
              <a:pPr algn="ctr"/>
              <a:r>
                <a:rPr lang="en-US" altLang="zh-CN" sz="700" b="1" dirty="0" smtClean="0">
                  <a:solidFill>
                    <a:srgbClr val="000000"/>
                  </a:solidFill>
                  <a:latin typeface="微软雅黑" pitchFamily="34" charset="-122"/>
                  <a:ea typeface="微软雅黑" pitchFamily="34" charset="-122"/>
                  <a:cs typeface="Arial" charset="0"/>
                </a:rPr>
                <a:t>WAN</a:t>
              </a:r>
              <a:endParaRPr lang="en-US" altLang="zh-CN" sz="700" b="1" dirty="0">
                <a:solidFill>
                  <a:srgbClr val="000000"/>
                </a:solidFill>
                <a:latin typeface="微软雅黑" pitchFamily="34" charset="-122"/>
                <a:ea typeface="微软雅黑" pitchFamily="34" charset="-122"/>
                <a:cs typeface="Arial" charset="0"/>
              </a:endParaRPr>
            </a:p>
          </p:txBody>
        </p:sp>
      </p:grpSp>
      <p:sp>
        <p:nvSpPr>
          <p:cNvPr id="55" name="Text Box 100"/>
          <p:cNvSpPr txBox="1">
            <a:spLocks noChangeArrowheads="1"/>
          </p:cNvSpPr>
          <p:nvPr/>
        </p:nvSpPr>
        <p:spPr bwMode="auto">
          <a:xfrm>
            <a:off x="7389445" y="1649874"/>
            <a:ext cx="614731" cy="376972"/>
          </a:xfrm>
          <a:prstGeom prst="rect">
            <a:avLst/>
          </a:prstGeom>
          <a:noFill/>
          <a:ln w="9525">
            <a:noFill/>
            <a:miter lim="800000"/>
            <a:headEnd/>
            <a:tailEnd/>
          </a:ln>
        </p:spPr>
        <p:txBody>
          <a:bodyPr wrap="square" lIns="68527" tIns="34263" rIns="68527" bIns="34263">
            <a:spAutoFit/>
          </a:bodyPr>
          <a:lstStyle/>
          <a:p>
            <a:r>
              <a:rPr lang="zh-CN" altLang="en-US" sz="1000" dirty="0" smtClean="0">
                <a:solidFill>
                  <a:srgbClr val="000000"/>
                </a:solidFill>
                <a:latin typeface="微软雅黑" pitchFamily="34" charset="-122"/>
                <a:ea typeface="微软雅黑" pitchFamily="34" charset="-122"/>
                <a:cs typeface="Arial" charset="0"/>
              </a:rPr>
              <a:t>模拟话机</a:t>
            </a:r>
            <a:endParaRPr lang="en-US" altLang="zh-CN" sz="1000" dirty="0">
              <a:solidFill>
                <a:srgbClr val="000000"/>
              </a:solidFill>
              <a:latin typeface="微软雅黑" pitchFamily="34" charset="-122"/>
              <a:ea typeface="微软雅黑" pitchFamily="34" charset="-122"/>
              <a:cs typeface="Arial" charset="0"/>
            </a:endParaRPr>
          </a:p>
        </p:txBody>
      </p:sp>
      <p:cxnSp>
        <p:nvCxnSpPr>
          <p:cNvPr id="56" name="直接连接符 55"/>
          <p:cNvCxnSpPr/>
          <p:nvPr/>
        </p:nvCxnSpPr>
        <p:spPr bwMode="auto">
          <a:xfrm>
            <a:off x="5293650" y="1482655"/>
            <a:ext cx="2351826" cy="8561"/>
          </a:xfrm>
          <a:prstGeom prst="line">
            <a:avLst/>
          </a:prstGeom>
          <a:noFill/>
          <a:ln w="19050" cap="flat" cmpd="sng" algn="ctr">
            <a:solidFill>
              <a:srgbClr val="FF9900"/>
            </a:solidFill>
            <a:prstDash val="solid"/>
            <a:round/>
            <a:headEnd type="none" w="med" len="med"/>
            <a:tailEnd type="none" w="med" len="med"/>
          </a:ln>
          <a:effectLst/>
        </p:spPr>
      </p:cxnSp>
      <p:pic>
        <p:nvPicPr>
          <p:cNvPr id="58" name="Picture 17" descr="pltst48_lo"/>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513480" y="2643363"/>
            <a:ext cx="480111" cy="328366"/>
          </a:xfrm>
          <a:prstGeom prst="rect">
            <a:avLst/>
          </a:prstGeom>
          <a:noFill/>
          <a:ln w="9525">
            <a:noFill/>
            <a:miter lim="800000"/>
            <a:headEnd/>
            <a:tailEnd/>
          </a:ln>
        </p:spPr>
      </p:pic>
      <p:pic>
        <p:nvPicPr>
          <p:cNvPr id="59" name="图片 78" descr="图片4"/>
          <p:cNvPicPr>
            <a:picLocks noChangeAspect="1" noChangeArrowheads="1"/>
          </p:cNvPicPr>
          <p:nvPr/>
        </p:nvPicPr>
        <p:blipFill>
          <a:blip r:embed="rId9" cstate="email">
            <a:clrChange>
              <a:clrFrom>
                <a:srgbClr val="FEF8FE"/>
              </a:clrFrom>
              <a:clrTo>
                <a:srgbClr val="FEF8FE">
                  <a:alpha val="0"/>
                </a:srgbClr>
              </a:clrTo>
            </a:clrChange>
          </a:blip>
          <a:srcRect/>
          <a:stretch>
            <a:fillRect/>
          </a:stretch>
        </p:blipFill>
        <p:spPr bwMode="auto">
          <a:xfrm>
            <a:off x="6281728" y="3878313"/>
            <a:ext cx="420449" cy="223387"/>
          </a:xfrm>
          <a:prstGeom prst="rect">
            <a:avLst/>
          </a:prstGeom>
          <a:noFill/>
          <a:ln w="9525">
            <a:noFill/>
            <a:miter lim="800000"/>
            <a:headEnd/>
            <a:tailEnd/>
          </a:ln>
        </p:spPr>
      </p:pic>
      <p:sp>
        <p:nvSpPr>
          <p:cNvPr id="60" name="Rectangle 268"/>
          <p:cNvSpPr>
            <a:spLocks noChangeArrowheads="1"/>
          </p:cNvSpPr>
          <p:nvPr/>
        </p:nvSpPr>
        <p:spPr bwMode="auto">
          <a:xfrm>
            <a:off x="1374422" y="1321593"/>
            <a:ext cx="446240" cy="223120"/>
          </a:xfrm>
          <a:prstGeom prst="rect">
            <a:avLst/>
          </a:prstGeom>
          <a:noFill/>
          <a:ln w="9525" algn="ctr">
            <a:noFill/>
            <a:miter lim="800000"/>
            <a:headEnd/>
            <a:tailEnd/>
          </a:ln>
          <a:effectLst/>
        </p:spPr>
        <p:txBody>
          <a:bodyPr wrap="none" lIns="68562" tIns="34281" rIns="68562" bIns="34281">
            <a:spAutoFit/>
          </a:bodyPr>
          <a:lstStyle/>
          <a:p>
            <a:pPr defTabSz="799887">
              <a:spcBef>
                <a:spcPct val="50000"/>
              </a:spcBef>
            </a:pPr>
            <a:r>
              <a:rPr lang="en-US" altLang="zh-CN" sz="1000" dirty="0" smtClean="0">
                <a:solidFill>
                  <a:srgbClr val="242729"/>
                </a:solidFill>
                <a:latin typeface="微软雅黑" pitchFamily="34" charset="-122"/>
                <a:ea typeface="微软雅黑" pitchFamily="34" charset="-122"/>
              </a:rPr>
              <a:t>MCU</a:t>
            </a:r>
            <a:endParaRPr lang="zh-CN" altLang="en-US" sz="1000" dirty="0">
              <a:solidFill>
                <a:srgbClr val="242729"/>
              </a:solidFill>
              <a:latin typeface="微软雅黑" pitchFamily="34" charset="-122"/>
              <a:ea typeface="微软雅黑" pitchFamily="34" charset="-122"/>
            </a:endParaRPr>
          </a:p>
        </p:txBody>
      </p:sp>
      <p:sp>
        <p:nvSpPr>
          <p:cNvPr id="61" name="Line 4"/>
          <p:cNvSpPr>
            <a:spLocks noChangeShapeType="1"/>
          </p:cNvSpPr>
          <p:nvPr/>
        </p:nvSpPr>
        <p:spPr bwMode="auto">
          <a:xfrm flipH="1">
            <a:off x="5134188" y="2089297"/>
            <a:ext cx="1076267" cy="422644"/>
          </a:xfrm>
          <a:prstGeom prst="line">
            <a:avLst/>
          </a:prstGeom>
          <a:noFill/>
          <a:ln w="19050">
            <a:solidFill>
              <a:srgbClr val="FF9900"/>
            </a:solidFill>
            <a:round/>
            <a:headEnd/>
            <a:tailEnd/>
          </a:ln>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62" name="Line 4"/>
          <p:cNvSpPr>
            <a:spLocks noChangeShapeType="1"/>
          </p:cNvSpPr>
          <p:nvPr/>
        </p:nvSpPr>
        <p:spPr bwMode="auto">
          <a:xfrm>
            <a:off x="2898438" y="2022032"/>
            <a:ext cx="1023147" cy="185040"/>
          </a:xfrm>
          <a:prstGeom prst="line">
            <a:avLst/>
          </a:prstGeom>
          <a:noFill/>
          <a:ln w="19050">
            <a:solidFill>
              <a:srgbClr val="FF9900"/>
            </a:solidFill>
            <a:round/>
            <a:headEnd/>
            <a:tailEnd/>
          </a:ln>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63" name="Line 74"/>
          <p:cNvSpPr>
            <a:spLocks noChangeShapeType="1"/>
          </p:cNvSpPr>
          <p:nvPr/>
        </p:nvSpPr>
        <p:spPr bwMode="auto">
          <a:xfrm>
            <a:off x="2623298" y="1514491"/>
            <a:ext cx="0" cy="453144"/>
          </a:xfrm>
          <a:prstGeom prst="line">
            <a:avLst/>
          </a:prstGeom>
          <a:noFill/>
          <a:ln w="19050" cap="flat" cmpd="sng" algn="ctr">
            <a:solidFill>
              <a:srgbClr val="FF9900"/>
            </a:solidFill>
            <a:prstDash val="solid"/>
            <a:round/>
            <a:headEnd type="none" w="med" len="med"/>
            <a:tailEnd type="none" w="med" len="med"/>
          </a:ln>
          <a:effectLst/>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64" name="Line 74"/>
          <p:cNvSpPr>
            <a:spLocks noChangeShapeType="1"/>
          </p:cNvSpPr>
          <p:nvPr/>
        </p:nvSpPr>
        <p:spPr bwMode="auto">
          <a:xfrm flipH="1">
            <a:off x="2803391" y="1571503"/>
            <a:ext cx="620700" cy="353945"/>
          </a:xfrm>
          <a:prstGeom prst="line">
            <a:avLst/>
          </a:prstGeom>
          <a:noFill/>
          <a:ln w="19050" cap="flat" cmpd="sng" algn="ctr">
            <a:solidFill>
              <a:srgbClr val="FF9900"/>
            </a:solidFill>
            <a:prstDash val="solid"/>
            <a:round/>
            <a:headEnd type="none" w="med" len="med"/>
            <a:tailEnd type="none" w="med" len="med"/>
          </a:ln>
          <a:effectLst/>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65" name="Text Box 56"/>
          <p:cNvSpPr txBox="1">
            <a:spLocks noChangeArrowheads="1"/>
          </p:cNvSpPr>
          <p:nvPr/>
        </p:nvSpPr>
        <p:spPr bwMode="auto">
          <a:xfrm>
            <a:off x="7654905" y="4224969"/>
            <a:ext cx="726695" cy="223083"/>
          </a:xfrm>
          <a:prstGeom prst="rect">
            <a:avLst/>
          </a:prstGeom>
          <a:noFill/>
          <a:ln w="9525">
            <a:noFill/>
            <a:miter lim="800000"/>
            <a:headEnd/>
            <a:tailEnd/>
          </a:ln>
        </p:spPr>
        <p:txBody>
          <a:bodyPr wrap="none" lIns="68527" tIns="34263" rIns="68527" bIns="34263">
            <a:spAutoFit/>
          </a:bodyPr>
          <a:lstStyle/>
          <a:p>
            <a:r>
              <a:rPr lang="en-US" altLang="zh-CN" sz="1000" dirty="0" smtClean="0">
                <a:solidFill>
                  <a:srgbClr val="000000"/>
                </a:solidFill>
                <a:latin typeface="微软雅黑" pitchFamily="34" charset="-122"/>
                <a:ea typeface="微软雅黑" pitchFamily="34" charset="-122"/>
                <a:cs typeface="Arial" charset="0"/>
              </a:rPr>
              <a:t>PC </a:t>
            </a:r>
            <a:r>
              <a:rPr lang="zh-CN" altLang="en-US" sz="1000" dirty="0" smtClean="0">
                <a:solidFill>
                  <a:srgbClr val="000000"/>
                </a:solidFill>
                <a:latin typeface="微软雅黑" pitchFamily="34" charset="-122"/>
                <a:ea typeface="微软雅黑" pitchFamily="34" charset="-122"/>
                <a:cs typeface="Arial" charset="0"/>
              </a:rPr>
              <a:t>客户端</a:t>
            </a:r>
            <a:endParaRPr lang="en-US" altLang="zh-CN" sz="1000" dirty="0">
              <a:solidFill>
                <a:srgbClr val="000000"/>
              </a:solidFill>
              <a:latin typeface="微软雅黑" pitchFamily="34" charset="-122"/>
              <a:ea typeface="微软雅黑" pitchFamily="34" charset="-122"/>
              <a:cs typeface="Arial" charset="0"/>
            </a:endParaRPr>
          </a:p>
        </p:txBody>
      </p:sp>
      <p:pic>
        <p:nvPicPr>
          <p:cNvPr id="67" name="Picture 89" descr="未命名"/>
          <p:cNvPicPr>
            <a:picLocks noChangeAspect="1" noChangeArrowheads="1"/>
          </p:cNvPicPr>
          <p:nvPr/>
        </p:nvPicPr>
        <p:blipFill>
          <a:blip r:embed="rId10" cstate="email">
            <a:clrChange>
              <a:clrFrom>
                <a:srgbClr val="FFFFFF"/>
              </a:clrFrom>
              <a:clrTo>
                <a:srgbClr val="FFFFFF">
                  <a:alpha val="0"/>
                </a:srgbClr>
              </a:clrTo>
            </a:clrChange>
          </a:blip>
          <a:srcRect/>
          <a:stretch>
            <a:fillRect/>
          </a:stretch>
        </p:blipFill>
        <p:spPr bwMode="auto">
          <a:xfrm>
            <a:off x="2279186" y="2243370"/>
            <a:ext cx="513275" cy="377074"/>
          </a:xfrm>
          <a:prstGeom prst="rect">
            <a:avLst/>
          </a:prstGeom>
          <a:noFill/>
          <a:ln w="9525">
            <a:noFill/>
            <a:miter lim="800000"/>
            <a:headEnd/>
            <a:tailEnd/>
          </a:ln>
        </p:spPr>
      </p:pic>
      <p:pic>
        <p:nvPicPr>
          <p:cNvPr id="69" name="Picture 2"/>
          <p:cNvPicPr>
            <a:picLocks noChangeAspect="1" noChangeArrowheads="1"/>
          </p:cNvPicPr>
          <p:nvPr/>
        </p:nvPicPr>
        <p:blipFill>
          <a:blip r:embed="rId11" cstate="email"/>
          <a:srcRect/>
          <a:stretch>
            <a:fillRect/>
          </a:stretch>
        </p:blipFill>
        <p:spPr bwMode="auto">
          <a:xfrm>
            <a:off x="7897884" y="3941763"/>
            <a:ext cx="219975" cy="320225"/>
          </a:xfrm>
          <a:prstGeom prst="rect">
            <a:avLst/>
          </a:prstGeom>
          <a:noFill/>
          <a:ln w="9525">
            <a:noFill/>
            <a:miter lim="800000"/>
            <a:headEnd/>
            <a:tailEnd/>
          </a:ln>
        </p:spPr>
      </p:pic>
      <p:sp>
        <p:nvSpPr>
          <p:cNvPr id="70" name="Line 4"/>
          <p:cNvSpPr>
            <a:spLocks noChangeShapeType="1"/>
          </p:cNvSpPr>
          <p:nvPr/>
        </p:nvSpPr>
        <p:spPr bwMode="auto">
          <a:xfrm>
            <a:off x="7002405" y="3820933"/>
            <a:ext cx="236440" cy="182225"/>
          </a:xfrm>
          <a:prstGeom prst="line">
            <a:avLst/>
          </a:prstGeom>
          <a:noFill/>
          <a:ln w="19050">
            <a:solidFill>
              <a:srgbClr val="FF9900"/>
            </a:solidFill>
            <a:round/>
            <a:headEnd/>
            <a:tailEnd/>
          </a:ln>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pic>
        <p:nvPicPr>
          <p:cNvPr id="71" name="Picture 7"/>
          <p:cNvPicPr>
            <a:picLocks noChangeAspect="1" noChangeArrowheads="1"/>
          </p:cNvPicPr>
          <p:nvPr/>
        </p:nvPicPr>
        <p:blipFill>
          <a:blip r:embed="rId12" cstate="email"/>
          <a:srcRect/>
          <a:stretch>
            <a:fillRect/>
          </a:stretch>
        </p:blipFill>
        <p:spPr bwMode="auto">
          <a:xfrm>
            <a:off x="2256675" y="1345994"/>
            <a:ext cx="784320" cy="424800"/>
          </a:xfrm>
          <a:prstGeom prst="rect">
            <a:avLst/>
          </a:prstGeom>
          <a:noFill/>
          <a:ln w="9525" algn="ctr">
            <a:noFill/>
            <a:miter lim="800000"/>
            <a:headEnd/>
            <a:tailEnd/>
          </a:ln>
        </p:spPr>
      </p:pic>
      <p:pic>
        <p:nvPicPr>
          <p:cNvPr id="72" name="Picture 5" descr="ViewPoint 8650"/>
          <p:cNvPicPr>
            <a:picLocks noChangeAspect="1" noChangeArrowheads="1"/>
          </p:cNvPicPr>
          <p:nvPr/>
        </p:nvPicPr>
        <p:blipFill>
          <a:blip r:embed="rId13" cstate="email"/>
          <a:srcRect/>
          <a:stretch>
            <a:fillRect/>
          </a:stretch>
        </p:blipFill>
        <p:spPr bwMode="auto">
          <a:xfrm>
            <a:off x="1323619" y="1498400"/>
            <a:ext cx="526069" cy="314229"/>
          </a:xfrm>
          <a:prstGeom prst="rect">
            <a:avLst/>
          </a:prstGeom>
          <a:noFill/>
          <a:ln w="9525">
            <a:noFill/>
            <a:miter lim="800000"/>
            <a:headEnd/>
            <a:tailEnd/>
          </a:ln>
        </p:spPr>
      </p:pic>
      <p:sp>
        <p:nvSpPr>
          <p:cNvPr id="73" name="Line 60"/>
          <p:cNvSpPr>
            <a:spLocks noChangeShapeType="1"/>
          </p:cNvSpPr>
          <p:nvPr/>
        </p:nvSpPr>
        <p:spPr bwMode="auto">
          <a:xfrm>
            <a:off x="4910938" y="2623811"/>
            <a:ext cx="932789" cy="1124165"/>
          </a:xfrm>
          <a:prstGeom prst="line">
            <a:avLst/>
          </a:prstGeom>
          <a:noFill/>
          <a:ln w="19050" cap="flat" cmpd="sng" algn="ctr">
            <a:solidFill>
              <a:srgbClr val="FF9900"/>
            </a:solidFill>
            <a:prstDash val="solid"/>
            <a:round/>
            <a:headEnd type="none" w="med" len="med"/>
            <a:tailEnd type="none" w="med" len="med"/>
          </a:ln>
          <a:effectLst/>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74" name="Rectangle 75"/>
          <p:cNvSpPr>
            <a:spLocks noChangeArrowheads="1"/>
          </p:cNvSpPr>
          <p:nvPr/>
        </p:nvSpPr>
        <p:spPr bwMode="auto">
          <a:xfrm>
            <a:off x="478717" y="3081504"/>
            <a:ext cx="3829332" cy="1346034"/>
          </a:xfrm>
          <a:prstGeom prst="rect">
            <a:avLst/>
          </a:prstGeom>
          <a:noFill/>
          <a:ln w="9525" algn="ctr">
            <a:solidFill>
              <a:schemeClr val="tx1"/>
            </a:solidFill>
            <a:prstDash val="dash"/>
            <a:miter lim="800000"/>
            <a:headEnd/>
            <a:tailEnd/>
          </a:ln>
        </p:spPr>
        <p:txBody>
          <a:bodyPr wrap="none" lIns="0" tIns="0" rIns="0" bIns="0" anchor="ctr"/>
          <a:lstStyle/>
          <a:p>
            <a:endParaRPr lang="zh-CN" altLang="en-US" sz="700" dirty="0">
              <a:solidFill>
                <a:srgbClr val="000000"/>
              </a:solidFill>
              <a:latin typeface="微软雅黑" pitchFamily="34" charset="-122"/>
              <a:ea typeface="微软雅黑" pitchFamily="34" charset="-122"/>
            </a:endParaRPr>
          </a:p>
        </p:txBody>
      </p:sp>
      <p:pic>
        <p:nvPicPr>
          <p:cNvPr id="75" name="Picture 81"/>
          <p:cNvPicPr>
            <a:picLocks noChangeArrowheads="1"/>
          </p:cNvPicPr>
          <p:nvPr/>
        </p:nvPicPr>
        <p:blipFill>
          <a:blip r:embed="rId14" cstate="email"/>
          <a:srcRect/>
          <a:stretch>
            <a:fillRect/>
          </a:stretch>
        </p:blipFill>
        <p:spPr bwMode="auto">
          <a:xfrm>
            <a:off x="722690" y="3685774"/>
            <a:ext cx="685227" cy="582470"/>
          </a:xfrm>
          <a:prstGeom prst="rect">
            <a:avLst/>
          </a:prstGeom>
          <a:noFill/>
          <a:ln w="9525">
            <a:noFill/>
            <a:miter lim="800000"/>
            <a:headEnd/>
            <a:tailEnd/>
          </a:ln>
        </p:spPr>
      </p:pic>
      <p:sp>
        <p:nvSpPr>
          <p:cNvPr id="76" name="Rectangle 83"/>
          <p:cNvSpPr>
            <a:spLocks noChangeArrowheads="1"/>
          </p:cNvSpPr>
          <p:nvPr/>
        </p:nvSpPr>
        <p:spPr bwMode="auto">
          <a:xfrm>
            <a:off x="467290" y="3078927"/>
            <a:ext cx="913558" cy="253861"/>
          </a:xfrm>
          <a:prstGeom prst="rect">
            <a:avLst/>
          </a:prstGeom>
          <a:solidFill>
            <a:schemeClr val="tx2"/>
          </a:solidFill>
          <a:ln w="9525" algn="ctr">
            <a:noFill/>
            <a:miter lim="800000"/>
            <a:headEnd/>
            <a:tailEnd/>
          </a:ln>
          <a:effectLst>
            <a:prstShdw prst="shdw17" dist="17961" dir="2700000">
              <a:schemeClr val="bg2"/>
            </a:prstShdw>
          </a:effectLst>
        </p:spPr>
        <p:txBody>
          <a:bodyPr wrap="square" lIns="68527" tIns="34263" rIns="68527" bIns="34263">
            <a:spAutoFit/>
          </a:bodyPr>
          <a:lstStyle/>
          <a:p>
            <a:pPr eaLnBrk="0" hangingPunct="0"/>
            <a:r>
              <a:rPr lang="zh-CN" altLang="en-US" sz="1200" b="1" dirty="0" smtClean="0">
                <a:solidFill>
                  <a:schemeClr val="bg1"/>
                </a:solidFill>
                <a:latin typeface="微软雅黑" pitchFamily="34" charset="-122"/>
                <a:ea typeface="微软雅黑" pitchFamily="34" charset="-122"/>
              </a:rPr>
              <a:t>出差</a:t>
            </a:r>
            <a:endParaRPr lang="en-US" altLang="zh-CN" sz="1200" b="1" dirty="0">
              <a:solidFill>
                <a:schemeClr val="bg1"/>
              </a:solidFill>
              <a:latin typeface="微软雅黑" pitchFamily="34" charset="-122"/>
              <a:ea typeface="微软雅黑" pitchFamily="34" charset="-122"/>
            </a:endParaRPr>
          </a:p>
        </p:txBody>
      </p:sp>
      <p:sp>
        <p:nvSpPr>
          <p:cNvPr id="77" name="Text Box 88"/>
          <p:cNvSpPr txBox="1">
            <a:spLocks noChangeArrowheads="1"/>
          </p:cNvSpPr>
          <p:nvPr/>
        </p:nvSpPr>
        <p:spPr bwMode="auto">
          <a:xfrm>
            <a:off x="1914886" y="3499658"/>
            <a:ext cx="688223" cy="223083"/>
          </a:xfrm>
          <a:prstGeom prst="rect">
            <a:avLst/>
          </a:prstGeom>
          <a:noFill/>
          <a:ln w="9525">
            <a:noFill/>
            <a:miter lim="800000"/>
            <a:headEnd/>
            <a:tailEnd/>
          </a:ln>
        </p:spPr>
        <p:txBody>
          <a:bodyPr wrap="none" lIns="68527" tIns="34263" rIns="68527" bIns="34263">
            <a:spAutoFit/>
          </a:bodyPr>
          <a:lstStyle/>
          <a:p>
            <a:r>
              <a:rPr lang="en-US" altLang="zh-CN" sz="1000" dirty="0" smtClean="0">
                <a:solidFill>
                  <a:srgbClr val="000000"/>
                </a:solidFill>
                <a:latin typeface="微软雅黑" pitchFamily="34" charset="-122"/>
                <a:ea typeface="微软雅黑" pitchFamily="34" charset="-122"/>
                <a:cs typeface="Arial" charset="0"/>
              </a:rPr>
              <a:t>PC</a:t>
            </a:r>
            <a:r>
              <a:rPr lang="zh-CN" altLang="en-US" sz="1000" dirty="0" smtClean="0">
                <a:solidFill>
                  <a:srgbClr val="000000"/>
                </a:solidFill>
                <a:latin typeface="微软雅黑" pitchFamily="34" charset="-122"/>
                <a:ea typeface="微软雅黑" pitchFamily="34" charset="-122"/>
                <a:cs typeface="Arial" charset="0"/>
              </a:rPr>
              <a:t>客户端</a:t>
            </a:r>
            <a:endParaRPr lang="en-US" altLang="zh-CN" sz="1000" dirty="0">
              <a:solidFill>
                <a:srgbClr val="000000"/>
              </a:solidFill>
              <a:latin typeface="微软雅黑" pitchFamily="34" charset="-122"/>
              <a:ea typeface="微软雅黑" pitchFamily="34" charset="-122"/>
              <a:cs typeface="Arial" charset="0"/>
            </a:endParaRPr>
          </a:p>
        </p:txBody>
      </p:sp>
      <p:sp>
        <p:nvSpPr>
          <p:cNvPr id="78" name="Text Box 90"/>
          <p:cNvSpPr txBox="1">
            <a:spLocks noChangeArrowheads="1"/>
          </p:cNvSpPr>
          <p:nvPr/>
        </p:nvSpPr>
        <p:spPr bwMode="auto">
          <a:xfrm>
            <a:off x="3655324" y="3121080"/>
            <a:ext cx="1118653" cy="176917"/>
          </a:xfrm>
          <a:prstGeom prst="rect">
            <a:avLst/>
          </a:prstGeom>
          <a:noFill/>
          <a:ln w="9525">
            <a:noFill/>
            <a:miter lim="800000"/>
            <a:headEnd/>
            <a:tailEnd/>
          </a:ln>
        </p:spPr>
        <p:txBody>
          <a:bodyPr wrap="square" lIns="68527" tIns="34263" rIns="68527" bIns="34263">
            <a:spAutoFit/>
          </a:bodyPr>
          <a:lstStyle/>
          <a:p>
            <a:r>
              <a:rPr lang="en-US" altLang="zh-CN" sz="700" dirty="0" smtClean="0">
                <a:solidFill>
                  <a:srgbClr val="000000"/>
                </a:solidFill>
                <a:latin typeface="微软雅黑" pitchFamily="34" charset="-122"/>
                <a:ea typeface="微软雅黑" pitchFamily="34" charset="-122"/>
                <a:cs typeface="Arial" charset="0"/>
              </a:rPr>
              <a:t>SSL VPN</a:t>
            </a:r>
            <a:endParaRPr lang="en-US" altLang="zh-CN" sz="700" dirty="0">
              <a:solidFill>
                <a:srgbClr val="000000"/>
              </a:solidFill>
              <a:latin typeface="微软雅黑" pitchFamily="34" charset="-122"/>
              <a:ea typeface="微软雅黑" pitchFamily="34" charset="-122"/>
              <a:cs typeface="Arial" charset="0"/>
            </a:endParaRPr>
          </a:p>
        </p:txBody>
      </p:sp>
      <p:pic>
        <p:nvPicPr>
          <p:cNvPr id="81" name="Picture 17" descr="pltst48_lo"/>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5752281" y="3965660"/>
            <a:ext cx="480111" cy="328366"/>
          </a:xfrm>
          <a:prstGeom prst="rect">
            <a:avLst/>
          </a:prstGeom>
          <a:noFill/>
          <a:ln w="9525">
            <a:noFill/>
            <a:miter lim="800000"/>
            <a:headEnd/>
            <a:tailEnd/>
          </a:ln>
        </p:spPr>
      </p:pic>
      <p:sp>
        <p:nvSpPr>
          <p:cNvPr id="83" name="Rectangle 268"/>
          <p:cNvSpPr>
            <a:spLocks noChangeArrowheads="1"/>
          </p:cNvSpPr>
          <p:nvPr/>
        </p:nvSpPr>
        <p:spPr bwMode="auto">
          <a:xfrm>
            <a:off x="5866708" y="3819747"/>
            <a:ext cx="529408" cy="223120"/>
          </a:xfrm>
          <a:prstGeom prst="rect">
            <a:avLst/>
          </a:prstGeom>
          <a:noFill/>
          <a:ln w="9525" algn="ctr">
            <a:noFill/>
            <a:miter lim="800000"/>
            <a:headEnd/>
            <a:tailEnd/>
          </a:ln>
          <a:effectLst/>
        </p:spPr>
        <p:txBody>
          <a:bodyPr wrap="square" lIns="68562" tIns="34281" rIns="68562" bIns="34281">
            <a:spAutoFit/>
          </a:bodyPr>
          <a:lstStyle/>
          <a:p>
            <a:pPr algn="ctr" defTabSz="799887">
              <a:spcBef>
                <a:spcPts val="0"/>
              </a:spcBef>
            </a:pPr>
            <a:r>
              <a:rPr lang="en-US" altLang="zh-CN" sz="1000" dirty="0" smtClean="0">
                <a:solidFill>
                  <a:srgbClr val="242729"/>
                </a:solidFill>
                <a:latin typeface="微软雅黑" pitchFamily="34" charset="-122"/>
                <a:ea typeface="微软雅黑" pitchFamily="34" charset="-122"/>
              </a:rPr>
              <a:t>FXS</a:t>
            </a:r>
            <a:endParaRPr lang="zh-CN" altLang="en-US" sz="1000" dirty="0">
              <a:solidFill>
                <a:srgbClr val="242729"/>
              </a:solidFill>
              <a:latin typeface="微软雅黑" pitchFamily="34" charset="-122"/>
              <a:ea typeface="微软雅黑" pitchFamily="34" charset="-122"/>
            </a:endParaRPr>
          </a:p>
        </p:txBody>
      </p:sp>
      <p:sp>
        <p:nvSpPr>
          <p:cNvPr id="84" name="Rectangle 268"/>
          <p:cNvSpPr>
            <a:spLocks noChangeArrowheads="1"/>
          </p:cNvSpPr>
          <p:nvPr/>
        </p:nvSpPr>
        <p:spPr bwMode="auto">
          <a:xfrm>
            <a:off x="3762334" y="1334975"/>
            <a:ext cx="811008" cy="223120"/>
          </a:xfrm>
          <a:prstGeom prst="rect">
            <a:avLst/>
          </a:prstGeom>
          <a:noFill/>
          <a:ln w="9525" algn="ctr">
            <a:noFill/>
            <a:miter lim="800000"/>
            <a:headEnd/>
            <a:tailEnd/>
          </a:ln>
          <a:effectLst/>
        </p:spPr>
        <p:txBody>
          <a:bodyPr wrap="square" lIns="68562" tIns="34281" rIns="68562" bIns="34281">
            <a:spAutoFit/>
          </a:bodyPr>
          <a:lstStyle/>
          <a:p>
            <a:pPr algn="ctr" defTabSz="799887">
              <a:spcBef>
                <a:spcPts val="0"/>
              </a:spcBef>
            </a:pPr>
            <a:r>
              <a:rPr lang="en-US" altLang="zh-CN" sz="1000" dirty="0" smtClean="0">
                <a:solidFill>
                  <a:srgbClr val="242729"/>
                </a:solidFill>
                <a:latin typeface="微软雅黑" pitchFamily="34" charset="-122"/>
                <a:ea typeface="微软雅黑" pitchFamily="34" charset="-122"/>
              </a:rPr>
              <a:t>E1/SIP</a:t>
            </a:r>
            <a:endParaRPr lang="zh-CN" altLang="en-US" sz="1000" dirty="0">
              <a:solidFill>
                <a:srgbClr val="242729"/>
              </a:solidFill>
              <a:latin typeface="微软雅黑" pitchFamily="34" charset="-122"/>
              <a:ea typeface="微软雅黑" pitchFamily="34" charset="-122"/>
            </a:endParaRPr>
          </a:p>
        </p:txBody>
      </p:sp>
      <p:sp>
        <p:nvSpPr>
          <p:cNvPr id="85" name="Line 48"/>
          <p:cNvSpPr>
            <a:spLocks noChangeShapeType="1"/>
          </p:cNvSpPr>
          <p:nvPr/>
        </p:nvSpPr>
        <p:spPr bwMode="auto">
          <a:xfrm flipV="1">
            <a:off x="2522971" y="3328565"/>
            <a:ext cx="1914879" cy="9657"/>
          </a:xfrm>
          <a:prstGeom prst="line">
            <a:avLst/>
          </a:prstGeom>
          <a:noFill/>
          <a:ln w="19050">
            <a:solidFill>
              <a:srgbClr val="FF9900"/>
            </a:solidFill>
            <a:round/>
            <a:headEnd/>
            <a:tailEnd/>
          </a:ln>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86" name="Line 66"/>
          <p:cNvSpPr>
            <a:spLocks noChangeShapeType="1"/>
          </p:cNvSpPr>
          <p:nvPr/>
        </p:nvSpPr>
        <p:spPr bwMode="auto">
          <a:xfrm flipV="1">
            <a:off x="4426588" y="2636681"/>
            <a:ext cx="298496" cy="682232"/>
          </a:xfrm>
          <a:prstGeom prst="line">
            <a:avLst/>
          </a:prstGeom>
          <a:noFill/>
          <a:ln w="19050" cap="flat" cmpd="sng" algn="ctr">
            <a:solidFill>
              <a:srgbClr val="FF9900"/>
            </a:solidFill>
            <a:prstDash val="solid"/>
            <a:round/>
            <a:headEnd type="none" w="med" len="med"/>
            <a:tailEnd type="none" w="med" len="med"/>
          </a:ln>
          <a:effectLst/>
        </p:spPr>
        <p:txBody>
          <a:bodyPr lIns="68562" tIns="34281" rIns="68562" bIns="34281"/>
          <a:lstStyle/>
          <a:p>
            <a:endParaRPr lang="zh-CN" altLang="en-US" sz="700" dirty="0">
              <a:solidFill>
                <a:srgbClr val="000000"/>
              </a:solidFill>
              <a:latin typeface="微软雅黑" pitchFamily="34" charset="-122"/>
              <a:ea typeface="微软雅黑" pitchFamily="34" charset="-122"/>
            </a:endParaRPr>
          </a:p>
        </p:txBody>
      </p:sp>
      <p:sp>
        <p:nvSpPr>
          <p:cNvPr id="87" name="Rectangle 18"/>
          <p:cNvSpPr>
            <a:spLocks noChangeArrowheads="1"/>
          </p:cNvSpPr>
          <p:nvPr/>
        </p:nvSpPr>
        <p:spPr bwMode="auto">
          <a:xfrm>
            <a:off x="4648273" y="3746070"/>
            <a:ext cx="246325" cy="170770"/>
          </a:xfrm>
          <a:prstGeom prst="rect">
            <a:avLst/>
          </a:prstGeom>
          <a:noFill/>
          <a:ln w="9525" algn="ctr">
            <a:noFill/>
            <a:miter lim="800000"/>
            <a:headEnd/>
            <a:tailEnd/>
          </a:ln>
        </p:spPr>
        <p:txBody>
          <a:bodyPr wrap="none" lIns="62440" tIns="31219" rIns="62440" bIns="31219" anchorCtr="1">
            <a:spAutoFit/>
          </a:bodyPr>
          <a:lstStyle/>
          <a:p>
            <a:pPr algn="ctr" defTabSz="601106" eaLnBrk="0" hangingPunct="0"/>
            <a:r>
              <a:rPr lang="en-US" altLang="zh-CN" sz="700" dirty="0" smtClean="0">
                <a:solidFill>
                  <a:srgbClr val="000000"/>
                </a:solidFill>
                <a:latin typeface="微软雅黑" pitchFamily="34" charset="-122"/>
                <a:ea typeface="微软雅黑" pitchFamily="34" charset="-122"/>
                <a:cs typeface="Arial" pitchFamily="34" charset="0"/>
              </a:rPr>
              <a:t>3G</a:t>
            </a:r>
            <a:endParaRPr lang="en-US" altLang="zh-CN" sz="700" dirty="0">
              <a:solidFill>
                <a:srgbClr val="000000"/>
              </a:solidFill>
              <a:latin typeface="微软雅黑" pitchFamily="34" charset="-122"/>
              <a:ea typeface="微软雅黑" pitchFamily="34" charset="-122"/>
              <a:cs typeface="Arial" pitchFamily="34" charset="0"/>
            </a:endParaRPr>
          </a:p>
        </p:txBody>
      </p:sp>
      <p:sp>
        <p:nvSpPr>
          <p:cNvPr id="88" name="Freeform 13"/>
          <p:cNvSpPr>
            <a:spLocks/>
          </p:cNvSpPr>
          <p:nvPr/>
        </p:nvSpPr>
        <p:spPr bwMode="auto">
          <a:xfrm rot="13290431" flipH="1">
            <a:off x="4337491" y="3550528"/>
            <a:ext cx="279727" cy="758142"/>
          </a:xfrm>
          <a:custGeom>
            <a:avLst/>
            <a:gdLst>
              <a:gd name="T0" fmla="*/ 2147483647 w 404"/>
              <a:gd name="T1" fmla="*/ 2147483647 h 1294"/>
              <a:gd name="T2" fmla="*/ 2147483647 w 404"/>
              <a:gd name="T3" fmla="*/ 0 h 1294"/>
              <a:gd name="T4" fmla="*/ 2147483647 w 404"/>
              <a:gd name="T5" fmla="*/ 2147483647 h 1294"/>
              <a:gd name="T6" fmla="*/ 0 w 404"/>
              <a:gd name="T7" fmla="*/ 2147483647 h 1294"/>
              <a:gd name="T8" fmla="*/ 2147483647 w 404"/>
              <a:gd name="T9" fmla="*/ 2147483647 h 1294"/>
              <a:gd name="T10" fmla="*/ 2147483647 w 404"/>
              <a:gd name="T11" fmla="*/ 2147483647 h 1294"/>
              <a:gd name="T12" fmla="*/ 2147483647 w 404"/>
              <a:gd name="T13" fmla="*/ 2147483647 h 1294"/>
              <a:gd name="T14" fmla="*/ 0 60000 65536"/>
              <a:gd name="T15" fmla="*/ 0 60000 65536"/>
              <a:gd name="T16" fmla="*/ 0 60000 65536"/>
              <a:gd name="T17" fmla="*/ 0 60000 65536"/>
              <a:gd name="T18" fmla="*/ 0 60000 65536"/>
              <a:gd name="T19" fmla="*/ 0 60000 65536"/>
              <a:gd name="T20" fmla="*/ 0 60000 65536"/>
              <a:gd name="T21" fmla="*/ 0 w 404"/>
              <a:gd name="T22" fmla="*/ 0 h 1294"/>
              <a:gd name="T23" fmla="*/ 404 w 404"/>
              <a:gd name="T24" fmla="*/ 1294 h 12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4" h="1294">
                <a:moveTo>
                  <a:pt x="404" y="771"/>
                </a:moveTo>
                <a:lnTo>
                  <a:pt x="87" y="0"/>
                </a:lnTo>
                <a:lnTo>
                  <a:pt x="224" y="574"/>
                </a:lnTo>
                <a:lnTo>
                  <a:pt x="0" y="466"/>
                </a:lnTo>
                <a:lnTo>
                  <a:pt x="301" y="1294"/>
                </a:lnTo>
                <a:lnTo>
                  <a:pt x="155" y="686"/>
                </a:lnTo>
                <a:lnTo>
                  <a:pt x="404" y="771"/>
                </a:lnTo>
                <a:close/>
              </a:path>
            </a:pathLst>
          </a:custGeom>
          <a:solidFill>
            <a:srgbClr val="FF9900"/>
          </a:solidFill>
          <a:ln w="9525">
            <a:solidFill>
              <a:srgbClr val="FF9900"/>
            </a:solidFill>
            <a:round/>
            <a:headEnd/>
            <a:tailEnd/>
          </a:ln>
        </p:spPr>
        <p:txBody>
          <a:bodyPr vert="eaVert" wrap="none" lIns="68437" tIns="34215" rIns="68437" bIns="34215" anchor="ctr"/>
          <a:lstStyle/>
          <a:p>
            <a:endParaRPr lang="zh-CN" altLang="en-US" sz="900" dirty="0">
              <a:solidFill>
                <a:srgbClr val="FFFFFF"/>
              </a:solidFill>
              <a:latin typeface="微软雅黑" pitchFamily="34" charset="-122"/>
              <a:ea typeface="微软雅黑" pitchFamily="34" charset="-122"/>
              <a:cs typeface="Arial" pitchFamily="34" charset="0"/>
            </a:endParaRPr>
          </a:p>
        </p:txBody>
      </p:sp>
      <p:sp>
        <p:nvSpPr>
          <p:cNvPr id="89" name="Freeform 155"/>
          <p:cNvSpPr>
            <a:spLocks/>
          </p:cNvSpPr>
          <p:nvPr/>
        </p:nvSpPr>
        <p:spPr bwMode="auto">
          <a:xfrm rot="5915153" flipH="1">
            <a:off x="6634056" y="1789677"/>
            <a:ext cx="215924" cy="721465"/>
          </a:xfrm>
          <a:custGeom>
            <a:avLst/>
            <a:gdLst/>
            <a:ahLst/>
            <a:cxnLst>
              <a:cxn ang="0">
                <a:pos x="404" y="771"/>
              </a:cxn>
              <a:cxn ang="0">
                <a:pos x="87" y="0"/>
              </a:cxn>
              <a:cxn ang="0">
                <a:pos x="224" y="574"/>
              </a:cxn>
              <a:cxn ang="0">
                <a:pos x="0" y="466"/>
              </a:cxn>
              <a:cxn ang="0">
                <a:pos x="301" y="1294"/>
              </a:cxn>
              <a:cxn ang="0">
                <a:pos x="155" y="686"/>
              </a:cxn>
              <a:cxn ang="0">
                <a:pos x="404" y="771"/>
              </a:cxn>
            </a:cxnLst>
            <a:rect l="0" t="0" r="r" b="b"/>
            <a:pathLst>
              <a:path w="404" h="1294">
                <a:moveTo>
                  <a:pt x="404" y="771"/>
                </a:moveTo>
                <a:lnTo>
                  <a:pt x="87" y="0"/>
                </a:lnTo>
                <a:lnTo>
                  <a:pt x="224" y="574"/>
                </a:lnTo>
                <a:lnTo>
                  <a:pt x="0" y="466"/>
                </a:lnTo>
                <a:lnTo>
                  <a:pt x="301" y="1294"/>
                </a:lnTo>
                <a:lnTo>
                  <a:pt x="155" y="686"/>
                </a:lnTo>
                <a:lnTo>
                  <a:pt x="404" y="771"/>
                </a:lnTo>
                <a:close/>
              </a:path>
            </a:pathLst>
          </a:custGeom>
          <a:solidFill>
            <a:srgbClr val="3366FF"/>
          </a:solidFill>
          <a:ln w="9525">
            <a:solidFill>
              <a:srgbClr val="ECF6A2"/>
            </a:solidFill>
            <a:round/>
            <a:headEnd/>
            <a:tailEnd/>
          </a:ln>
          <a:effectLst/>
        </p:spPr>
        <p:txBody>
          <a:bodyPr wrap="none" lIns="68562" tIns="34281" rIns="68562" bIns="34281" anchor="ctr"/>
          <a:lstStyle/>
          <a:p>
            <a:pPr>
              <a:defRPr/>
            </a:pPr>
            <a:endParaRPr lang="zh-CN" altLang="en-US" sz="1500" dirty="0">
              <a:solidFill>
                <a:srgbClr val="000000"/>
              </a:solidFill>
              <a:latin typeface="微软雅黑" pitchFamily="34" charset="-122"/>
              <a:ea typeface="微软雅黑" pitchFamily="34" charset="-122"/>
            </a:endParaRPr>
          </a:p>
        </p:txBody>
      </p:sp>
      <p:sp>
        <p:nvSpPr>
          <p:cNvPr id="90" name="Rectangle 18"/>
          <p:cNvSpPr>
            <a:spLocks noChangeArrowheads="1"/>
          </p:cNvSpPr>
          <p:nvPr/>
        </p:nvSpPr>
        <p:spPr bwMode="auto">
          <a:xfrm>
            <a:off x="6730519" y="1991385"/>
            <a:ext cx="392199" cy="216936"/>
          </a:xfrm>
          <a:prstGeom prst="rect">
            <a:avLst/>
          </a:prstGeom>
          <a:noFill/>
          <a:ln w="9525" algn="ctr">
            <a:noFill/>
            <a:miter lim="800000"/>
            <a:headEnd/>
            <a:tailEnd/>
          </a:ln>
        </p:spPr>
        <p:txBody>
          <a:bodyPr wrap="none" lIns="62440" tIns="31219" rIns="62440" bIns="31219" anchorCtr="1">
            <a:spAutoFit/>
          </a:bodyPr>
          <a:lstStyle/>
          <a:p>
            <a:pPr algn="ctr" defTabSz="601106" eaLnBrk="0" hangingPunct="0"/>
            <a:r>
              <a:rPr lang="en-US" altLang="zh-CN" sz="1000" dirty="0" smtClean="0">
                <a:solidFill>
                  <a:srgbClr val="000000"/>
                </a:solidFill>
                <a:latin typeface="微软雅黑" pitchFamily="34" charset="-122"/>
                <a:ea typeface="微软雅黑" pitchFamily="34" charset="-122"/>
                <a:cs typeface="Arial" pitchFamily="34" charset="0"/>
              </a:rPr>
              <a:t>WiFi</a:t>
            </a:r>
            <a:endParaRPr lang="en-US" altLang="zh-CN" sz="1000" dirty="0">
              <a:solidFill>
                <a:srgbClr val="000000"/>
              </a:solidFill>
              <a:latin typeface="微软雅黑" pitchFamily="34" charset="-122"/>
              <a:ea typeface="微软雅黑" pitchFamily="34" charset="-122"/>
              <a:cs typeface="Arial" pitchFamily="34" charset="0"/>
            </a:endParaRPr>
          </a:p>
        </p:txBody>
      </p:sp>
      <p:sp>
        <p:nvSpPr>
          <p:cNvPr id="91" name="Rectangle 58"/>
          <p:cNvSpPr>
            <a:spLocks noChangeArrowheads="1"/>
          </p:cNvSpPr>
          <p:nvPr/>
        </p:nvSpPr>
        <p:spPr bwMode="auto">
          <a:xfrm>
            <a:off x="3574277" y="2121793"/>
            <a:ext cx="627919" cy="506846"/>
          </a:xfrm>
          <a:prstGeom prst="rect">
            <a:avLst/>
          </a:prstGeom>
          <a:solidFill>
            <a:schemeClr val="accent2">
              <a:lumMod val="75000"/>
            </a:schemeClr>
          </a:solidFill>
          <a:ln w="9525" algn="ctr">
            <a:noFill/>
            <a:prstDash val="dash"/>
            <a:miter lim="800000"/>
            <a:headEnd/>
            <a:tailEnd/>
          </a:ln>
        </p:spPr>
        <p:txBody>
          <a:bodyPr wrap="none" lIns="0" tIns="0" rIns="0" bIns="0" anchor="ctr"/>
          <a:lstStyle/>
          <a:p>
            <a:endParaRPr lang="zh-CN" altLang="en-US" sz="700" dirty="0">
              <a:solidFill>
                <a:srgbClr val="000000"/>
              </a:solidFill>
              <a:latin typeface="微软雅黑" pitchFamily="34" charset="-122"/>
              <a:ea typeface="微软雅黑" pitchFamily="34" charset="-122"/>
            </a:endParaRPr>
          </a:p>
        </p:txBody>
      </p:sp>
      <p:pic>
        <p:nvPicPr>
          <p:cNvPr id="92" name="Picture 47" descr="007"/>
          <p:cNvPicPr>
            <a:picLocks noChangeAspect="1" noChangeArrowheads="1"/>
          </p:cNvPicPr>
          <p:nvPr/>
        </p:nvPicPr>
        <p:blipFill>
          <a:blip r:embed="rId15" cstate="email"/>
          <a:srcRect/>
          <a:stretch>
            <a:fillRect/>
          </a:stretch>
        </p:blipFill>
        <p:spPr bwMode="auto">
          <a:xfrm>
            <a:off x="3645911" y="2170065"/>
            <a:ext cx="502089" cy="310367"/>
          </a:xfrm>
          <a:prstGeom prst="rect">
            <a:avLst/>
          </a:prstGeom>
          <a:noFill/>
        </p:spPr>
      </p:pic>
      <p:sp>
        <p:nvSpPr>
          <p:cNvPr id="93" name="Text Box 213"/>
          <p:cNvSpPr txBox="1">
            <a:spLocks noChangeArrowheads="1"/>
          </p:cNvSpPr>
          <p:nvPr/>
        </p:nvSpPr>
        <p:spPr bwMode="auto">
          <a:xfrm>
            <a:off x="3505426" y="2444244"/>
            <a:ext cx="779594" cy="223083"/>
          </a:xfrm>
          <a:prstGeom prst="rect">
            <a:avLst/>
          </a:prstGeom>
          <a:noFill/>
          <a:ln w="9525">
            <a:noFill/>
            <a:miter lim="800000"/>
            <a:headEnd/>
            <a:tailEnd/>
          </a:ln>
        </p:spPr>
        <p:txBody>
          <a:bodyPr wrap="none" lIns="68527" tIns="34263" rIns="68527" bIns="34263">
            <a:spAutoFit/>
          </a:bodyPr>
          <a:lstStyle/>
          <a:p>
            <a:r>
              <a:rPr lang="zh-CN" altLang="en-US" sz="1000" dirty="0" smtClean="0">
                <a:solidFill>
                  <a:srgbClr val="000000"/>
                </a:solidFill>
                <a:latin typeface="微软雅黑" pitchFamily="34" charset="-122"/>
                <a:ea typeface="微软雅黑" pitchFamily="34" charset="-122"/>
                <a:cs typeface="Arial" charset="0"/>
              </a:rPr>
              <a:t>智真会议室</a:t>
            </a:r>
            <a:endParaRPr lang="en-US" altLang="zh-CN" sz="1000" dirty="0">
              <a:solidFill>
                <a:srgbClr val="000000"/>
              </a:solidFill>
              <a:latin typeface="微软雅黑" pitchFamily="34" charset="-122"/>
              <a:ea typeface="微软雅黑" pitchFamily="34" charset="-122"/>
              <a:cs typeface="Arial" charset="0"/>
            </a:endParaRPr>
          </a:p>
        </p:txBody>
      </p:sp>
      <p:pic>
        <p:nvPicPr>
          <p:cNvPr id="148" name="Picture 3"/>
          <p:cNvPicPr>
            <a:picLocks noChangeAspect="1" noChangeArrowheads="1"/>
          </p:cNvPicPr>
          <p:nvPr/>
        </p:nvPicPr>
        <p:blipFill>
          <a:blip r:embed="rId16" cstate="email">
            <a:clrChange>
              <a:clrFrom>
                <a:srgbClr val="FFFFFF"/>
              </a:clrFrom>
              <a:clrTo>
                <a:srgbClr val="FFFFFF">
                  <a:alpha val="0"/>
                </a:srgbClr>
              </a:clrTo>
            </a:clrChange>
          </a:blip>
          <a:srcRect/>
          <a:stretch>
            <a:fillRect/>
          </a:stretch>
        </p:blipFill>
        <p:spPr bwMode="auto">
          <a:xfrm>
            <a:off x="7447143" y="2329075"/>
            <a:ext cx="194727" cy="313808"/>
          </a:xfrm>
          <a:prstGeom prst="rect">
            <a:avLst/>
          </a:prstGeom>
          <a:noFill/>
          <a:ln w="9525">
            <a:noFill/>
            <a:miter lim="800000"/>
            <a:headEnd/>
            <a:tailEnd/>
          </a:ln>
        </p:spPr>
      </p:pic>
      <p:pic>
        <p:nvPicPr>
          <p:cNvPr id="149" name="Picture 7"/>
          <p:cNvPicPr>
            <a:picLocks noChangeAspect="1" noChangeArrowheads="1"/>
          </p:cNvPicPr>
          <p:nvPr/>
        </p:nvPicPr>
        <p:blipFill>
          <a:blip r:embed="rId17" cstate="email"/>
          <a:srcRect/>
          <a:stretch>
            <a:fillRect/>
          </a:stretch>
        </p:blipFill>
        <p:spPr bwMode="auto">
          <a:xfrm>
            <a:off x="6813203" y="2337049"/>
            <a:ext cx="366567" cy="337898"/>
          </a:xfrm>
          <a:prstGeom prst="rect">
            <a:avLst/>
          </a:prstGeom>
          <a:noFill/>
          <a:ln w="9525">
            <a:noFill/>
            <a:miter lim="800000"/>
            <a:headEnd/>
            <a:tailEnd/>
          </a:ln>
        </p:spPr>
      </p:pic>
      <p:sp>
        <p:nvSpPr>
          <p:cNvPr id="152" name="Text Box 215"/>
          <p:cNvSpPr txBox="1">
            <a:spLocks noChangeArrowheads="1"/>
          </p:cNvSpPr>
          <p:nvPr/>
        </p:nvSpPr>
        <p:spPr bwMode="auto">
          <a:xfrm>
            <a:off x="6642151" y="2683897"/>
            <a:ext cx="651353" cy="223083"/>
          </a:xfrm>
          <a:prstGeom prst="rect">
            <a:avLst/>
          </a:prstGeom>
          <a:noFill/>
          <a:ln w="9525">
            <a:noFill/>
            <a:miter lim="800000"/>
            <a:headEnd/>
            <a:tailEnd/>
          </a:ln>
        </p:spPr>
        <p:txBody>
          <a:bodyPr wrap="none" lIns="68527" tIns="34263" rIns="68527" bIns="34263">
            <a:spAutoFit/>
          </a:bodyPr>
          <a:lstStyle/>
          <a:p>
            <a:r>
              <a:rPr lang="zh-CN" altLang="en-US" sz="1000" dirty="0" smtClean="0">
                <a:solidFill>
                  <a:srgbClr val="000000"/>
                </a:solidFill>
                <a:latin typeface="微软雅黑" pitchFamily="34" charset="-122"/>
                <a:ea typeface="微软雅黑" pitchFamily="34" charset="-122"/>
                <a:cs typeface="Arial" charset="0"/>
              </a:rPr>
              <a:t>平板电脑</a:t>
            </a:r>
            <a:endParaRPr lang="en-US" altLang="zh-CN" sz="1000" dirty="0">
              <a:solidFill>
                <a:srgbClr val="000000"/>
              </a:solidFill>
              <a:latin typeface="微软雅黑" pitchFamily="34" charset="-122"/>
              <a:ea typeface="微软雅黑" pitchFamily="34" charset="-122"/>
              <a:cs typeface="Arial" charset="0"/>
            </a:endParaRPr>
          </a:p>
        </p:txBody>
      </p:sp>
      <p:pic>
        <p:nvPicPr>
          <p:cNvPr id="98" name="Picture 243" descr="图片1"/>
          <p:cNvPicPr>
            <a:picLocks noChangeAspect="1" noChangeArrowheads="1"/>
          </p:cNvPicPr>
          <p:nvPr/>
        </p:nvPicPr>
        <p:blipFill>
          <a:blip r:embed="rId18" cstate="email">
            <a:clrChange>
              <a:clrFrom>
                <a:srgbClr val="FEFEFE"/>
              </a:clrFrom>
              <a:clrTo>
                <a:srgbClr val="FEFEFE">
                  <a:alpha val="0"/>
                </a:srgbClr>
              </a:clrTo>
            </a:clrChange>
          </a:blip>
          <a:srcRect/>
          <a:stretch>
            <a:fillRect/>
          </a:stretch>
        </p:blipFill>
        <p:spPr bwMode="auto">
          <a:xfrm rot="21191324">
            <a:off x="802159" y="1950332"/>
            <a:ext cx="793581" cy="267779"/>
          </a:xfrm>
          <a:prstGeom prst="rect">
            <a:avLst/>
          </a:prstGeom>
          <a:noFill/>
          <a:ln w="9525">
            <a:noFill/>
            <a:miter lim="800000"/>
            <a:headEnd/>
            <a:tailEnd/>
          </a:ln>
        </p:spPr>
      </p:pic>
      <p:cxnSp>
        <p:nvCxnSpPr>
          <p:cNvPr id="102" name="直接连接符 101"/>
          <p:cNvCxnSpPr/>
          <p:nvPr/>
        </p:nvCxnSpPr>
        <p:spPr bwMode="auto">
          <a:xfrm flipH="1" flipV="1">
            <a:off x="1214825" y="2193242"/>
            <a:ext cx="20889" cy="526034"/>
          </a:xfrm>
          <a:prstGeom prst="line">
            <a:avLst/>
          </a:prstGeom>
          <a:noFill/>
          <a:ln w="9525" cap="flat" cmpd="sng" algn="ctr">
            <a:solidFill>
              <a:schemeClr val="tx1"/>
            </a:solidFill>
            <a:prstDash val="solid"/>
            <a:round/>
            <a:headEnd type="none" w="med" len="med"/>
            <a:tailEnd type="none" w="med" len="med"/>
          </a:ln>
          <a:effectLst/>
        </p:spPr>
      </p:cxnSp>
      <p:pic>
        <p:nvPicPr>
          <p:cNvPr id="103" name="Picture 17" descr="pltst48_lo"/>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1017456" y="2649800"/>
            <a:ext cx="480111" cy="328366"/>
          </a:xfrm>
          <a:prstGeom prst="rect">
            <a:avLst/>
          </a:prstGeom>
          <a:noFill/>
          <a:ln w="9525">
            <a:noFill/>
            <a:miter lim="800000"/>
            <a:headEnd/>
            <a:tailEnd/>
          </a:ln>
        </p:spPr>
      </p:pic>
      <p:pic>
        <p:nvPicPr>
          <p:cNvPr id="106" name="Picture 2076" descr="02"/>
          <p:cNvPicPr>
            <a:picLocks noChangeAspect="1" noChangeArrowheads="1"/>
          </p:cNvPicPr>
          <p:nvPr/>
        </p:nvPicPr>
        <p:blipFill>
          <a:blip r:embed="rId19" cstate="email"/>
          <a:srcRect/>
          <a:stretch>
            <a:fillRect/>
          </a:stretch>
        </p:blipFill>
        <p:spPr bwMode="auto">
          <a:xfrm>
            <a:off x="4099931" y="1771870"/>
            <a:ext cx="399658" cy="284757"/>
          </a:xfrm>
          <a:prstGeom prst="rect">
            <a:avLst/>
          </a:prstGeom>
          <a:noFill/>
          <a:ln w="9525">
            <a:noFill/>
            <a:miter lim="800000"/>
            <a:headEnd/>
            <a:tailEnd/>
          </a:ln>
        </p:spPr>
      </p:pic>
      <p:sp>
        <p:nvSpPr>
          <p:cNvPr id="107" name="Text Box 56"/>
          <p:cNvSpPr txBox="1">
            <a:spLocks noChangeArrowheads="1"/>
          </p:cNvSpPr>
          <p:nvPr/>
        </p:nvSpPr>
        <p:spPr bwMode="auto">
          <a:xfrm>
            <a:off x="4093234" y="1601450"/>
            <a:ext cx="378843" cy="223083"/>
          </a:xfrm>
          <a:prstGeom prst="rect">
            <a:avLst/>
          </a:prstGeom>
          <a:noFill/>
          <a:ln w="9525">
            <a:noFill/>
            <a:miter lim="800000"/>
            <a:headEnd/>
            <a:tailEnd/>
          </a:ln>
        </p:spPr>
        <p:txBody>
          <a:bodyPr wrap="none" lIns="68527" tIns="34263" rIns="68527" bIns="34263">
            <a:spAutoFit/>
          </a:bodyPr>
          <a:lstStyle/>
          <a:p>
            <a:r>
              <a:rPr lang="en-US" altLang="zh-CN" sz="1000" dirty="0" smtClean="0">
                <a:solidFill>
                  <a:srgbClr val="000000"/>
                </a:solidFill>
                <a:latin typeface="微软雅黑" pitchFamily="34" charset="-122"/>
                <a:ea typeface="微软雅黑" pitchFamily="34" charset="-122"/>
                <a:cs typeface="Arial" charset="0"/>
              </a:rPr>
              <a:t>SBC</a:t>
            </a:r>
            <a:endParaRPr lang="en-US" altLang="zh-CN" sz="1000" dirty="0">
              <a:solidFill>
                <a:srgbClr val="000000"/>
              </a:solidFill>
              <a:latin typeface="微软雅黑" pitchFamily="34" charset="-122"/>
              <a:ea typeface="微软雅黑" pitchFamily="34" charset="-122"/>
              <a:cs typeface="Arial" charset="0"/>
            </a:endParaRPr>
          </a:p>
        </p:txBody>
      </p:sp>
      <p:pic>
        <p:nvPicPr>
          <p:cNvPr id="109" name="Picture 17" descr="pltst48_lo"/>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7409213" y="1349349"/>
            <a:ext cx="480111" cy="328366"/>
          </a:xfrm>
          <a:prstGeom prst="rect">
            <a:avLst/>
          </a:prstGeom>
          <a:noFill/>
          <a:ln w="9525">
            <a:noFill/>
            <a:miter lim="800000"/>
            <a:headEnd/>
            <a:tailEnd/>
          </a:ln>
        </p:spPr>
      </p:pic>
      <p:pic>
        <p:nvPicPr>
          <p:cNvPr id="111" name="Picture 4" descr="E:\marketing\产品及解决方案规划\企业终端\企业终端charter\IP话机\话机图片\亿联话机图片-new\标准\标准\7850.jpg"/>
          <p:cNvPicPr>
            <a:picLocks noChangeAspect="1" noChangeArrowheads="1"/>
          </p:cNvPicPr>
          <p:nvPr/>
        </p:nvPicPr>
        <p:blipFill>
          <a:blip r:embed="rId6" cstate="email">
            <a:clrChange>
              <a:clrFrom>
                <a:srgbClr val="FFFFFF"/>
              </a:clrFrom>
              <a:clrTo>
                <a:srgbClr val="FFFFFF">
                  <a:alpha val="0"/>
                </a:srgbClr>
              </a:clrTo>
            </a:clrChange>
          </a:blip>
          <a:srcRect/>
          <a:stretch>
            <a:fillRect/>
          </a:stretch>
        </p:blipFill>
        <p:spPr bwMode="auto">
          <a:xfrm>
            <a:off x="6995693" y="3979775"/>
            <a:ext cx="497199" cy="302316"/>
          </a:xfrm>
          <a:prstGeom prst="rect">
            <a:avLst/>
          </a:prstGeom>
          <a:noFill/>
        </p:spPr>
      </p:pic>
      <p:pic>
        <p:nvPicPr>
          <p:cNvPr id="112" name="Picture 4" descr="IMG_1904副本"/>
          <p:cNvPicPr>
            <a:picLocks noChangeAspect="1" noChangeArrowheads="1"/>
          </p:cNvPicPr>
          <p:nvPr/>
        </p:nvPicPr>
        <p:blipFill>
          <a:blip r:embed="rId20" cstate="email"/>
          <a:srcRect/>
          <a:stretch>
            <a:fillRect/>
          </a:stretch>
        </p:blipFill>
        <p:spPr bwMode="auto">
          <a:xfrm flipH="1">
            <a:off x="3371527" y="1455652"/>
            <a:ext cx="454052" cy="299282"/>
          </a:xfrm>
          <a:prstGeom prst="rect">
            <a:avLst/>
          </a:prstGeom>
          <a:noFill/>
          <a:ln w="9525">
            <a:noFill/>
            <a:miter lim="800000"/>
            <a:headEnd/>
            <a:tailEnd/>
          </a:ln>
        </p:spPr>
      </p:pic>
      <p:pic>
        <p:nvPicPr>
          <p:cNvPr id="113" name="Picture 4"/>
          <p:cNvPicPr>
            <a:picLocks noChangeAspect="1" noChangeArrowheads="1"/>
          </p:cNvPicPr>
          <p:nvPr/>
        </p:nvPicPr>
        <p:blipFill>
          <a:blip r:embed="rId21" cstate="email">
            <a:clrChange>
              <a:clrFrom>
                <a:srgbClr val="FFFFFF"/>
              </a:clrFrom>
              <a:clrTo>
                <a:srgbClr val="FFFFFF">
                  <a:alpha val="0"/>
                </a:srgbClr>
              </a:clrTo>
            </a:clrChange>
          </a:blip>
          <a:srcRect/>
          <a:stretch>
            <a:fillRect/>
          </a:stretch>
        </p:blipFill>
        <p:spPr bwMode="auto">
          <a:xfrm>
            <a:off x="6672940" y="3267097"/>
            <a:ext cx="879999" cy="313687"/>
          </a:xfrm>
          <a:prstGeom prst="rect">
            <a:avLst/>
          </a:prstGeom>
          <a:noFill/>
          <a:ln w="9525">
            <a:noFill/>
            <a:miter lim="800000"/>
            <a:headEnd/>
            <a:tailEnd/>
          </a:ln>
        </p:spPr>
      </p:pic>
      <p:pic>
        <p:nvPicPr>
          <p:cNvPr id="10" name="Picture 2473" descr="图片771"/>
          <p:cNvPicPr>
            <a:picLocks noChangeAspect="1" noChangeArrowheads="1"/>
          </p:cNvPicPr>
          <p:nvPr/>
        </p:nvPicPr>
        <p:blipFill>
          <a:blip r:embed="rId22" cstate="email"/>
          <a:srcRect/>
          <a:stretch>
            <a:fillRect/>
          </a:stretch>
        </p:blipFill>
        <p:spPr bwMode="auto">
          <a:xfrm>
            <a:off x="2338838" y="1833031"/>
            <a:ext cx="648993" cy="325024"/>
          </a:xfrm>
          <a:prstGeom prst="rect">
            <a:avLst/>
          </a:prstGeom>
          <a:noFill/>
        </p:spPr>
      </p:pic>
      <p:pic>
        <p:nvPicPr>
          <p:cNvPr id="8" name="Picture 2473" descr="图片771"/>
          <p:cNvPicPr>
            <a:picLocks noChangeAspect="1" noChangeArrowheads="1"/>
          </p:cNvPicPr>
          <p:nvPr/>
        </p:nvPicPr>
        <p:blipFill>
          <a:blip r:embed="rId22" cstate="email"/>
          <a:srcRect/>
          <a:stretch>
            <a:fillRect/>
          </a:stretch>
        </p:blipFill>
        <p:spPr bwMode="auto">
          <a:xfrm>
            <a:off x="6774294" y="3566419"/>
            <a:ext cx="648993" cy="325024"/>
          </a:xfrm>
          <a:prstGeom prst="rect">
            <a:avLst/>
          </a:prstGeom>
          <a:noFill/>
        </p:spPr>
      </p:pic>
      <p:sp>
        <p:nvSpPr>
          <p:cNvPr id="157" name="标题 1"/>
          <p:cNvSpPr>
            <a:spLocks noGrp="1"/>
          </p:cNvSpPr>
          <p:nvPr>
            <p:ph type="title"/>
          </p:nvPr>
        </p:nvSpPr>
        <p:spPr>
          <a:xfrm>
            <a:off x="417285" y="385761"/>
            <a:ext cx="4824018" cy="519522"/>
          </a:xfrm>
        </p:spPr>
        <p:txBody>
          <a:bodyPr/>
          <a:lstStyle/>
          <a:p>
            <a:r>
              <a:rPr lang="zh-CN" altLang="en-US" sz="2400" dirty="0" smtClean="0">
                <a:latin typeface="微软雅黑" pitchFamily="34" charset="-122"/>
                <a:ea typeface="微软雅黑" pitchFamily="34" charset="-122"/>
              </a:rPr>
              <a:t>校园融合会议、统一通信部署</a:t>
            </a:r>
            <a:endParaRPr lang="zh-CN" altLang="en-US" sz="2400" dirty="0">
              <a:latin typeface="微软雅黑" pitchFamily="34" charset="-122"/>
              <a:ea typeface="微软雅黑" pitchFamily="34" charset="-122"/>
            </a:endParaRPr>
          </a:p>
        </p:txBody>
      </p:sp>
      <p:pic>
        <p:nvPicPr>
          <p:cNvPr id="166" name="Picture 133"/>
          <p:cNvPicPr>
            <a:picLocks noChangeAspect="1" noChangeArrowheads="1"/>
          </p:cNvPicPr>
          <p:nvPr/>
        </p:nvPicPr>
        <p:blipFill>
          <a:blip r:embed="rId23" cstate="email"/>
          <a:srcRect/>
          <a:stretch>
            <a:fillRect/>
          </a:stretch>
        </p:blipFill>
        <p:spPr bwMode="auto">
          <a:xfrm>
            <a:off x="7802766" y="2331382"/>
            <a:ext cx="442912" cy="519113"/>
          </a:xfrm>
          <a:prstGeom prst="rect">
            <a:avLst/>
          </a:prstGeom>
          <a:noFill/>
          <a:ln w="9525" algn="ctr">
            <a:noFill/>
            <a:miter lim="800000"/>
            <a:headEnd/>
            <a:tailEnd/>
          </a:ln>
        </p:spPr>
      </p:pic>
      <p:sp>
        <p:nvSpPr>
          <p:cNvPr id="167" name="Text Box 215"/>
          <p:cNvSpPr txBox="1">
            <a:spLocks noChangeArrowheads="1"/>
          </p:cNvSpPr>
          <p:nvPr/>
        </p:nvSpPr>
        <p:spPr bwMode="auto">
          <a:xfrm>
            <a:off x="7204384" y="2678581"/>
            <a:ext cx="651353" cy="223083"/>
          </a:xfrm>
          <a:prstGeom prst="rect">
            <a:avLst/>
          </a:prstGeom>
          <a:noFill/>
          <a:ln w="9525">
            <a:noFill/>
            <a:miter lim="800000"/>
            <a:headEnd/>
            <a:tailEnd/>
          </a:ln>
        </p:spPr>
        <p:txBody>
          <a:bodyPr wrap="none" lIns="68527" tIns="34263" rIns="68527" bIns="34263">
            <a:spAutoFit/>
          </a:bodyPr>
          <a:lstStyle/>
          <a:p>
            <a:r>
              <a:rPr lang="zh-CN" altLang="en-US" sz="1000" dirty="0" smtClean="0">
                <a:solidFill>
                  <a:srgbClr val="000000"/>
                </a:solidFill>
                <a:latin typeface="微软雅黑" pitchFamily="34" charset="-122"/>
                <a:ea typeface="微软雅黑" pitchFamily="34" charset="-122"/>
                <a:cs typeface="Arial" charset="0"/>
              </a:rPr>
              <a:t>智能手机</a:t>
            </a:r>
            <a:endParaRPr lang="en-US" altLang="zh-CN" sz="1000" dirty="0">
              <a:solidFill>
                <a:srgbClr val="000000"/>
              </a:solidFill>
              <a:latin typeface="微软雅黑" pitchFamily="34" charset="-122"/>
              <a:ea typeface="微软雅黑" pitchFamily="34" charset="-122"/>
              <a:cs typeface="Arial" charset="0"/>
            </a:endParaRPr>
          </a:p>
        </p:txBody>
      </p:sp>
      <p:cxnSp>
        <p:nvCxnSpPr>
          <p:cNvPr id="179" name="直接连接符 178"/>
          <p:cNvCxnSpPr>
            <a:stCxn id="113" idx="3"/>
          </p:cNvCxnSpPr>
          <p:nvPr/>
        </p:nvCxnSpPr>
        <p:spPr bwMode="auto">
          <a:xfrm>
            <a:off x="7552939" y="3423941"/>
            <a:ext cx="770129" cy="13034"/>
          </a:xfrm>
          <a:prstGeom prst="line">
            <a:avLst/>
          </a:prstGeom>
          <a:noFill/>
          <a:ln w="19050" cap="flat" cmpd="sng" algn="ctr">
            <a:solidFill>
              <a:srgbClr val="FF9900"/>
            </a:solidFill>
            <a:prstDash val="solid"/>
            <a:round/>
            <a:headEnd type="none" w="med" len="med"/>
            <a:tailEnd type="none" w="med" len="med"/>
          </a:ln>
          <a:effectLst/>
        </p:spPr>
      </p:cxnSp>
      <p:grpSp>
        <p:nvGrpSpPr>
          <p:cNvPr id="4" name="组合 186"/>
          <p:cNvGrpSpPr/>
          <p:nvPr/>
        </p:nvGrpSpPr>
        <p:grpSpPr>
          <a:xfrm>
            <a:off x="2288363" y="3809898"/>
            <a:ext cx="1344608" cy="615989"/>
            <a:chOff x="2934977" y="5054731"/>
            <a:chExt cx="1793277" cy="821319"/>
          </a:xfrm>
        </p:grpSpPr>
        <p:pic>
          <p:nvPicPr>
            <p:cNvPr id="183" name="Picture 3"/>
            <p:cNvPicPr>
              <a:picLocks noChangeAspect="1" noChangeArrowheads="1"/>
            </p:cNvPicPr>
            <p:nvPr/>
          </p:nvPicPr>
          <p:blipFill>
            <a:blip r:embed="rId16" cstate="email">
              <a:clrChange>
                <a:clrFrom>
                  <a:srgbClr val="FFFFFF"/>
                </a:clrFrom>
                <a:clrTo>
                  <a:srgbClr val="FFFFFF">
                    <a:alpha val="0"/>
                  </a:srgbClr>
                </a:clrTo>
              </a:clrChange>
            </a:blip>
            <a:srcRect/>
            <a:stretch>
              <a:fillRect/>
            </a:stretch>
          </p:blipFill>
          <p:spPr bwMode="auto">
            <a:xfrm>
              <a:off x="3996010" y="5069243"/>
              <a:ext cx="259704" cy="418411"/>
            </a:xfrm>
            <a:prstGeom prst="rect">
              <a:avLst/>
            </a:prstGeom>
            <a:noFill/>
            <a:ln w="9525">
              <a:noFill/>
              <a:miter lim="800000"/>
              <a:headEnd/>
              <a:tailEnd/>
            </a:ln>
          </p:spPr>
        </p:pic>
        <p:pic>
          <p:nvPicPr>
            <p:cNvPr id="184" name="Picture 7"/>
            <p:cNvPicPr>
              <a:picLocks noChangeAspect="1" noChangeArrowheads="1"/>
            </p:cNvPicPr>
            <p:nvPr/>
          </p:nvPicPr>
          <p:blipFill>
            <a:blip r:embed="rId17" cstate="email"/>
            <a:srcRect/>
            <a:stretch>
              <a:fillRect/>
            </a:stretch>
          </p:blipFill>
          <p:spPr bwMode="auto">
            <a:xfrm>
              <a:off x="3200823" y="5054731"/>
              <a:ext cx="488883" cy="450530"/>
            </a:xfrm>
            <a:prstGeom prst="rect">
              <a:avLst/>
            </a:prstGeom>
            <a:noFill/>
            <a:ln w="9525">
              <a:noFill/>
              <a:miter lim="800000"/>
              <a:headEnd/>
              <a:tailEnd/>
            </a:ln>
          </p:spPr>
        </p:pic>
        <p:sp>
          <p:nvSpPr>
            <p:cNvPr id="185" name="Text Box 215"/>
            <p:cNvSpPr txBox="1">
              <a:spLocks noChangeArrowheads="1"/>
            </p:cNvSpPr>
            <p:nvPr/>
          </p:nvSpPr>
          <p:spPr bwMode="auto">
            <a:xfrm>
              <a:off x="2934977" y="5517193"/>
              <a:ext cx="930287" cy="328230"/>
            </a:xfrm>
            <a:prstGeom prst="rect">
              <a:avLst/>
            </a:prstGeom>
            <a:noFill/>
            <a:ln w="9525">
              <a:noFill/>
              <a:miter lim="800000"/>
              <a:headEnd/>
              <a:tailEnd/>
            </a:ln>
          </p:spPr>
          <p:txBody>
            <a:bodyPr wrap="none" lIns="91394" tIns="45696" rIns="91394" bIns="45696">
              <a:spAutoFit/>
            </a:bodyPr>
            <a:lstStyle/>
            <a:p>
              <a:r>
                <a:rPr lang="zh-CN" altLang="en-US" sz="1000" dirty="0" smtClean="0">
                  <a:solidFill>
                    <a:srgbClr val="000000"/>
                  </a:solidFill>
                  <a:latin typeface="微软雅黑" pitchFamily="34" charset="-122"/>
                  <a:ea typeface="微软雅黑" pitchFamily="34" charset="-122"/>
                  <a:cs typeface="Arial" charset="0"/>
                </a:rPr>
                <a:t>平板电脑</a:t>
              </a:r>
              <a:endParaRPr lang="en-US" altLang="zh-CN" sz="1000" dirty="0">
                <a:solidFill>
                  <a:srgbClr val="000000"/>
                </a:solidFill>
                <a:latin typeface="微软雅黑" pitchFamily="34" charset="-122"/>
                <a:ea typeface="微软雅黑" pitchFamily="34" charset="-122"/>
                <a:cs typeface="Arial" charset="0"/>
              </a:endParaRPr>
            </a:p>
          </p:txBody>
        </p:sp>
        <p:sp>
          <p:nvSpPr>
            <p:cNvPr id="186" name="Text Box 215"/>
            <p:cNvSpPr txBox="1">
              <a:spLocks noChangeArrowheads="1"/>
            </p:cNvSpPr>
            <p:nvPr/>
          </p:nvSpPr>
          <p:spPr bwMode="auto">
            <a:xfrm>
              <a:off x="3797968" y="5547819"/>
              <a:ext cx="930286" cy="328231"/>
            </a:xfrm>
            <a:prstGeom prst="rect">
              <a:avLst/>
            </a:prstGeom>
            <a:noFill/>
            <a:ln w="9525">
              <a:noFill/>
              <a:miter lim="800000"/>
              <a:headEnd/>
              <a:tailEnd/>
            </a:ln>
          </p:spPr>
          <p:txBody>
            <a:bodyPr wrap="none" lIns="91394" tIns="45696" rIns="91394" bIns="45696">
              <a:spAutoFit/>
            </a:bodyPr>
            <a:lstStyle/>
            <a:p>
              <a:r>
                <a:rPr lang="zh-CN" altLang="en-US" sz="1000" dirty="0" smtClean="0">
                  <a:solidFill>
                    <a:srgbClr val="000000"/>
                  </a:solidFill>
                  <a:latin typeface="微软雅黑" pitchFamily="34" charset="-122"/>
                  <a:ea typeface="微软雅黑" pitchFamily="34" charset="-122"/>
                  <a:cs typeface="Arial" charset="0"/>
                </a:rPr>
                <a:t>智能手机</a:t>
              </a:r>
              <a:endParaRPr lang="en-US" altLang="zh-CN" sz="1000" dirty="0">
                <a:solidFill>
                  <a:srgbClr val="000000"/>
                </a:solidFill>
                <a:latin typeface="微软雅黑" pitchFamily="34" charset="-122"/>
                <a:ea typeface="微软雅黑" pitchFamily="34" charset="-122"/>
                <a:cs typeface="Arial" charset="0"/>
              </a:endParaRPr>
            </a:p>
          </p:txBody>
        </p:sp>
      </p:grpSp>
      <p:grpSp>
        <p:nvGrpSpPr>
          <p:cNvPr id="5" name="Group 77"/>
          <p:cNvGrpSpPr>
            <a:grpSpLocks/>
          </p:cNvGrpSpPr>
          <p:nvPr/>
        </p:nvGrpSpPr>
        <p:grpSpPr bwMode="auto">
          <a:xfrm>
            <a:off x="2044521" y="3147682"/>
            <a:ext cx="465138" cy="322660"/>
            <a:chOff x="3787" y="3261"/>
            <a:chExt cx="635" cy="687"/>
          </a:xfrm>
        </p:grpSpPr>
        <p:pic>
          <p:nvPicPr>
            <p:cNvPr id="190" name="Picture 78" descr="quickcam-pro5000"/>
            <p:cNvPicPr>
              <a:picLocks noChangeAspect="1" noChangeArrowheads="1"/>
            </p:cNvPicPr>
            <p:nvPr/>
          </p:nvPicPr>
          <p:blipFill>
            <a:blip r:embed="rId24" cstate="email"/>
            <a:srcRect/>
            <a:stretch>
              <a:fillRect/>
            </a:stretch>
          </p:blipFill>
          <p:spPr bwMode="auto">
            <a:xfrm>
              <a:off x="3931" y="3261"/>
              <a:ext cx="404" cy="355"/>
            </a:xfrm>
            <a:prstGeom prst="rect">
              <a:avLst/>
            </a:prstGeom>
            <a:noFill/>
            <a:ln w="9525">
              <a:noFill/>
              <a:miter lim="800000"/>
              <a:headEnd/>
              <a:tailEnd/>
            </a:ln>
          </p:spPr>
        </p:pic>
        <p:pic>
          <p:nvPicPr>
            <p:cNvPr id="191" name="Picture 79"/>
            <p:cNvPicPr>
              <a:picLocks noChangeAspect="1" noChangeArrowheads="1"/>
            </p:cNvPicPr>
            <p:nvPr/>
          </p:nvPicPr>
          <p:blipFill>
            <a:blip r:embed="rId25" cstate="email"/>
            <a:srcRect/>
            <a:stretch>
              <a:fillRect/>
            </a:stretch>
          </p:blipFill>
          <p:spPr bwMode="auto">
            <a:xfrm>
              <a:off x="3787" y="3453"/>
              <a:ext cx="635" cy="495"/>
            </a:xfrm>
            <a:prstGeom prst="rect">
              <a:avLst/>
            </a:prstGeom>
            <a:noFill/>
            <a:ln w="9525" algn="ctr">
              <a:noFill/>
              <a:miter lim="800000"/>
              <a:headEnd/>
              <a:tailEnd/>
            </a:ln>
          </p:spPr>
        </p:pic>
        <p:pic>
          <p:nvPicPr>
            <p:cNvPr id="192" name="Picture 80"/>
            <p:cNvPicPr>
              <a:picLocks noChangeAspect="1" noChangeArrowheads="1"/>
            </p:cNvPicPr>
            <p:nvPr/>
          </p:nvPicPr>
          <p:blipFill>
            <a:blip r:embed="rId26" cstate="email"/>
            <a:srcRect/>
            <a:stretch>
              <a:fillRect/>
            </a:stretch>
          </p:blipFill>
          <p:spPr bwMode="auto">
            <a:xfrm>
              <a:off x="3903" y="3477"/>
              <a:ext cx="423" cy="291"/>
            </a:xfrm>
            <a:prstGeom prst="rect">
              <a:avLst/>
            </a:prstGeom>
            <a:noFill/>
            <a:ln w="9525" algn="ctr">
              <a:noFill/>
              <a:miter lim="800000"/>
              <a:headEnd/>
              <a:tailEnd/>
            </a:ln>
          </p:spPr>
        </p:pic>
      </p:grpSp>
      <p:pic>
        <p:nvPicPr>
          <p:cNvPr id="114" name="Picture 2076" descr="02"/>
          <p:cNvPicPr>
            <a:picLocks noChangeAspect="1" noChangeArrowheads="1"/>
          </p:cNvPicPr>
          <p:nvPr/>
        </p:nvPicPr>
        <p:blipFill>
          <a:blip r:embed="rId19" cstate="email"/>
          <a:srcRect/>
          <a:stretch>
            <a:fillRect/>
          </a:stretch>
        </p:blipFill>
        <p:spPr bwMode="auto">
          <a:xfrm>
            <a:off x="5567450" y="3593526"/>
            <a:ext cx="399658" cy="284757"/>
          </a:xfrm>
          <a:prstGeom prst="rect">
            <a:avLst/>
          </a:prstGeom>
          <a:noFill/>
          <a:ln w="9525">
            <a:noFill/>
            <a:miter lim="800000"/>
            <a:headEnd/>
            <a:tailEnd/>
          </a:ln>
        </p:spPr>
      </p:pic>
      <p:sp>
        <p:nvSpPr>
          <p:cNvPr id="115" name="Text Box 56"/>
          <p:cNvSpPr txBox="1">
            <a:spLocks noChangeArrowheads="1"/>
          </p:cNvSpPr>
          <p:nvPr/>
        </p:nvSpPr>
        <p:spPr bwMode="auto">
          <a:xfrm>
            <a:off x="5596749" y="3403958"/>
            <a:ext cx="305105" cy="176917"/>
          </a:xfrm>
          <a:prstGeom prst="rect">
            <a:avLst/>
          </a:prstGeom>
          <a:noFill/>
          <a:ln w="9525">
            <a:noFill/>
            <a:miter lim="800000"/>
            <a:headEnd/>
            <a:tailEnd/>
          </a:ln>
        </p:spPr>
        <p:txBody>
          <a:bodyPr wrap="none" lIns="68527" tIns="34263" rIns="68527" bIns="34263">
            <a:spAutoFit/>
          </a:bodyPr>
          <a:lstStyle/>
          <a:p>
            <a:r>
              <a:rPr lang="en-US" altLang="zh-CN" sz="700" dirty="0" smtClean="0">
                <a:solidFill>
                  <a:srgbClr val="000000"/>
                </a:solidFill>
                <a:latin typeface="微软雅黑" pitchFamily="34" charset="-122"/>
                <a:ea typeface="微软雅黑" pitchFamily="34" charset="-122"/>
                <a:cs typeface="Arial" charset="0"/>
              </a:rPr>
              <a:t>SBC</a:t>
            </a:r>
            <a:endParaRPr lang="en-US" altLang="zh-CN" sz="700" dirty="0">
              <a:solidFill>
                <a:srgbClr val="000000"/>
              </a:solidFill>
              <a:latin typeface="微软雅黑" pitchFamily="34" charset="-122"/>
              <a:ea typeface="微软雅黑" pitchFamily="34" charset="-122"/>
              <a:cs typeface="Arial" charset="0"/>
            </a:endParaRPr>
          </a:p>
        </p:txBody>
      </p:sp>
      <p:pic>
        <p:nvPicPr>
          <p:cNvPr id="116" name="Picture 868" descr="图片274"/>
          <p:cNvPicPr>
            <a:picLocks noChangeAspect="1" noChangeArrowheads="1"/>
          </p:cNvPicPr>
          <p:nvPr/>
        </p:nvPicPr>
        <p:blipFill>
          <a:blip r:embed="rId27" cstate="email"/>
          <a:srcRect/>
          <a:stretch>
            <a:fillRect/>
          </a:stretch>
        </p:blipFill>
        <p:spPr bwMode="auto">
          <a:xfrm>
            <a:off x="2839519" y="2345531"/>
            <a:ext cx="351143" cy="339866"/>
          </a:xfrm>
          <a:prstGeom prst="rect">
            <a:avLst/>
          </a:prstGeom>
          <a:noFill/>
          <a:ln w="9525">
            <a:noFill/>
            <a:miter lim="800000"/>
            <a:headEnd/>
            <a:tailEnd/>
          </a:ln>
        </p:spPr>
      </p:pic>
      <p:grpSp>
        <p:nvGrpSpPr>
          <p:cNvPr id="6" name="组合 317"/>
          <p:cNvGrpSpPr/>
          <p:nvPr/>
        </p:nvGrpSpPr>
        <p:grpSpPr>
          <a:xfrm>
            <a:off x="7955416" y="3293437"/>
            <a:ext cx="717234" cy="297590"/>
            <a:chOff x="2490962" y="1600590"/>
            <a:chExt cx="733802" cy="342288"/>
          </a:xfrm>
        </p:grpSpPr>
        <p:pic>
          <p:nvPicPr>
            <p:cNvPr id="117" name="Picture 239" descr="图片779"/>
            <p:cNvPicPr>
              <a:picLocks noChangeAspect="1" noChangeArrowheads="1"/>
            </p:cNvPicPr>
            <p:nvPr/>
          </p:nvPicPr>
          <p:blipFill>
            <a:blip r:embed="rId28" cstate="email"/>
            <a:srcRect/>
            <a:stretch>
              <a:fillRect/>
            </a:stretch>
          </p:blipFill>
          <p:spPr bwMode="auto">
            <a:xfrm>
              <a:off x="2490962" y="1600590"/>
              <a:ext cx="695873" cy="330200"/>
            </a:xfrm>
            <a:prstGeom prst="rect">
              <a:avLst/>
            </a:prstGeom>
            <a:noFill/>
          </p:spPr>
        </p:pic>
        <p:sp>
          <p:nvSpPr>
            <p:cNvPr id="118" name="Rectangle 24"/>
            <p:cNvSpPr>
              <a:spLocks noChangeAspect="1" noChangeArrowheads="1"/>
            </p:cNvSpPr>
            <p:nvPr/>
          </p:nvSpPr>
          <p:spPr bwMode="auto">
            <a:xfrm>
              <a:off x="2615162" y="1670048"/>
              <a:ext cx="609602" cy="272830"/>
            </a:xfrm>
            <a:prstGeom prst="rect">
              <a:avLst/>
            </a:prstGeom>
            <a:noFill/>
            <a:ln w="9525">
              <a:noFill/>
              <a:miter lim="800000"/>
              <a:headEnd/>
              <a:tailEnd/>
            </a:ln>
          </p:spPr>
          <p:txBody>
            <a:bodyPr wrap="square" lIns="82508" tIns="41254" rIns="82508" bIns="41254">
              <a:spAutoFit/>
            </a:bodyPr>
            <a:lstStyle/>
            <a:p>
              <a:pPr defTabSz="463030" eaLnBrk="0" hangingPunct="0"/>
              <a:r>
                <a:rPr lang="en-US" altLang="zh-CN" sz="1000" dirty="0" smtClean="0">
                  <a:solidFill>
                    <a:srgbClr val="006699"/>
                  </a:solidFill>
                  <a:latin typeface="微软雅黑" pitchFamily="34" charset="-122"/>
                  <a:ea typeface="微软雅黑" pitchFamily="34" charset="-122"/>
                  <a:cs typeface="Arial" pitchFamily="34" charset="0"/>
                </a:rPr>
                <a:t> </a:t>
              </a:r>
              <a:r>
                <a:rPr lang="en-US" altLang="zh-CN" sz="800" dirty="0" smtClean="0">
                  <a:solidFill>
                    <a:srgbClr val="006699"/>
                  </a:solidFill>
                  <a:latin typeface="微软雅黑" pitchFamily="34" charset="-122"/>
                  <a:ea typeface="微软雅黑" pitchFamily="34" charset="-122"/>
                  <a:cs typeface="Arial" pitchFamily="34" charset="0"/>
                </a:rPr>
                <a:t>PSTN</a:t>
              </a:r>
              <a:endParaRPr lang="en-US" altLang="zh-CN" sz="1000" dirty="0">
                <a:solidFill>
                  <a:srgbClr val="006699"/>
                </a:solidFill>
                <a:latin typeface="微软雅黑" pitchFamily="34" charset="-122"/>
                <a:ea typeface="微软雅黑" pitchFamily="34" charset="-122"/>
                <a:cs typeface="Arial" pitchFamily="34" charset="0"/>
              </a:endParaRP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4"/>
          <p:cNvSpPr txBox="1">
            <a:spLocks noChangeArrowheads="1"/>
          </p:cNvSpPr>
          <p:nvPr/>
        </p:nvSpPr>
        <p:spPr bwMode="auto">
          <a:xfrm>
            <a:off x="511284" y="249232"/>
            <a:ext cx="8348223" cy="461665"/>
          </a:xfrm>
          <a:prstGeom prst="rect">
            <a:avLst/>
          </a:prstGeom>
          <a:noFill/>
          <a:ln w="9525" algn="ctr">
            <a:noFill/>
            <a:miter lim="800000"/>
            <a:headEnd/>
            <a:tailEnd/>
          </a:ln>
        </p:spPr>
        <p:txBody>
          <a:bodyPr wrap="square">
            <a:spAutoFit/>
          </a:bodyPr>
          <a:lstStyle/>
          <a:p>
            <a:pPr eaLnBrk="0" hangingPunct="0"/>
            <a:r>
              <a:rPr lang="zh-CN" altLang="en-US" sz="2400" b="1" dirty="0" smtClean="0">
                <a:solidFill>
                  <a:schemeClr val="tx2"/>
                </a:solidFill>
                <a:latin typeface="微软雅黑" pitchFamily="34" charset="-122"/>
                <a:ea typeface="微软雅黑" pitchFamily="34" charset="-122"/>
              </a:rPr>
              <a:t>国内校园信息化优秀实践</a:t>
            </a:r>
          </a:p>
        </p:txBody>
      </p:sp>
      <p:sp>
        <p:nvSpPr>
          <p:cNvPr id="16" name="Rectangle 10"/>
          <p:cNvSpPr>
            <a:spLocks noChangeArrowheads="1"/>
          </p:cNvSpPr>
          <p:nvPr/>
        </p:nvSpPr>
        <p:spPr bwMode="gray">
          <a:xfrm>
            <a:off x="2808892" y="2048144"/>
            <a:ext cx="2377559" cy="551226"/>
          </a:xfrm>
          <a:prstGeom prst="rect">
            <a:avLst/>
          </a:prstGeom>
          <a:noFill/>
          <a:ln w="9525">
            <a:noFill/>
            <a:miter lim="800000"/>
            <a:headEnd/>
            <a:tailEnd/>
          </a:ln>
          <a:effectLst/>
        </p:spPr>
        <p:txBody>
          <a:bodyPr wrap="none" lIns="68562" tIns="34281" rIns="68562" bIns="34281" anchor="t"/>
          <a:lstStyle/>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支持下载到本地离线阅读</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支持搜索，大大提高了阅读效率</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支持自我书架，保持自己查阅的书籍</a:t>
            </a:r>
            <a:endParaRPr lang="en-US" altLang="zh-CN" sz="1000" i="1" dirty="0" smtClean="0">
              <a:solidFill>
                <a:schemeClr val="tx2"/>
              </a:solidFill>
              <a:latin typeface="微软雅黑" pitchFamily="34" charset="-122"/>
              <a:ea typeface="微软雅黑" pitchFamily="34" charset="-122"/>
            </a:endParaRPr>
          </a:p>
        </p:txBody>
      </p:sp>
      <p:pic>
        <p:nvPicPr>
          <p:cNvPr id="132101" name="Picture 5"/>
          <p:cNvPicPr>
            <a:picLocks noChangeAspect="1" noChangeArrowheads="1"/>
          </p:cNvPicPr>
          <p:nvPr/>
        </p:nvPicPr>
        <p:blipFill>
          <a:blip r:embed="rId2" cstate="email"/>
          <a:srcRect/>
          <a:stretch>
            <a:fillRect/>
          </a:stretch>
        </p:blipFill>
        <p:spPr bwMode="auto">
          <a:xfrm>
            <a:off x="3218001" y="884905"/>
            <a:ext cx="1758287" cy="1172497"/>
          </a:xfrm>
          <a:prstGeom prst="rect">
            <a:avLst/>
          </a:prstGeom>
          <a:ln>
            <a:noFill/>
          </a:ln>
          <a:effectLst>
            <a:outerShdw blurRad="190500" algn="tl" rotWithShape="0">
              <a:srgbClr val="000000">
                <a:alpha val="70000"/>
              </a:srgbClr>
            </a:outerShdw>
          </a:effectLst>
        </p:spPr>
      </p:pic>
      <p:sp>
        <p:nvSpPr>
          <p:cNvPr id="19" name="矩形 18"/>
          <p:cNvSpPr/>
          <p:nvPr/>
        </p:nvSpPr>
        <p:spPr>
          <a:xfrm>
            <a:off x="3453716" y="586064"/>
            <a:ext cx="1114692"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移动图书馆</a:t>
            </a:r>
            <a:endParaRPr lang="en-US" altLang="zh-CN" sz="1200" dirty="0" smtClean="0">
              <a:latin typeface="微软雅黑" pitchFamily="34" charset="-122"/>
              <a:ea typeface="微软雅黑" pitchFamily="34" charset="-122"/>
            </a:endParaRPr>
          </a:p>
        </p:txBody>
      </p:sp>
      <p:pic>
        <p:nvPicPr>
          <p:cNvPr id="132103" name="Picture 7" descr="D:\BYOD移动办公解决方案上市\教育 图片\IMG_0943.PNG"/>
          <p:cNvPicPr>
            <a:picLocks noChangeAspect="1" noChangeArrowheads="1"/>
          </p:cNvPicPr>
          <p:nvPr/>
        </p:nvPicPr>
        <p:blipFill>
          <a:blip r:embed="rId3" cstate="email"/>
          <a:srcRect/>
          <a:stretch>
            <a:fillRect/>
          </a:stretch>
        </p:blipFill>
        <p:spPr bwMode="auto">
          <a:xfrm>
            <a:off x="3085296" y="2964427"/>
            <a:ext cx="1702996" cy="1017638"/>
          </a:xfrm>
          <a:prstGeom prst="rect">
            <a:avLst/>
          </a:prstGeom>
          <a:ln>
            <a:noFill/>
          </a:ln>
          <a:effectLst>
            <a:outerShdw blurRad="190500" algn="tl" rotWithShape="0">
              <a:srgbClr val="000000">
                <a:alpha val="70000"/>
              </a:srgbClr>
            </a:outerShdw>
          </a:effectLst>
        </p:spPr>
      </p:pic>
      <p:sp>
        <p:nvSpPr>
          <p:cNvPr id="22" name="Rectangle 10"/>
          <p:cNvSpPr>
            <a:spLocks noChangeArrowheads="1"/>
          </p:cNvSpPr>
          <p:nvPr/>
        </p:nvSpPr>
        <p:spPr bwMode="gray">
          <a:xfrm>
            <a:off x="2823640" y="3976449"/>
            <a:ext cx="2377559" cy="1167052"/>
          </a:xfrm>
          <a:prstGeom prst="rect">
            <a:avLst/>
          </a:prstGeom>
          <a:noFill/>
          <a:ln w="9525">
            <a:noFill/>
            <a:miter lim="800000"/>
            <a:headEnd/>
            <a:tailEnd/>
          </a:ln>
          <a:effectLst/>
        </p:spPr>
        <p:txBody>
          <a:bodyPr wrap="none" lIns="68562" tIns="34281" rIns="68562" bIns="34281" anchor="t"/>
          <a:lstStyle/>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校内新闻，通知公告</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教务通知</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会议查询</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课程查询</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机构查询</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校园服务查询订餐 ，订房 ，医院</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endParaRPr lang="en-US" altLang="zh-CN" sz="1000" i="1" dirty="0" smtClean="0">
              <a:solidFill>
                <a:schemeClr val="tx2"/>
              </a:solidFill>
              <a:latin typeface="微软雅黑" pitchFamily="34" charset="-122"/>
              <a:ea typeface="微软雅黑" pitchFamily="34" charset="-122"/>
            </a:endParaRPr>
          </a:p>
        </p:txBody>
      </p:sp>
      <p:sp>
        <p:nvSpPr>
          <p:cNvPr id="23" name="矩形 22"/>
          <p:cNvSpPr/>
          <p:nvPr/>
        </p:nvSpPr>
        <p:spPr>
          <a:xfrm>
            <a:off x="3280475" y="2665841"/>
            <a:ext cx="1114692"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移动公告栏</a:t>
            </a:r>
            <a:endParaRPr lang="en-US" altLang="zh-CN" sz="1200" dirty="0" smtClean="0">
              <a:latin typeface="微软雅黑" pitchFamily="34" charset="-122"/>
              <a:ea typeface="微软雅黑" pitchFamily="34" charset="-122"/>
            </a:endParaRPr>
          </a:p>
        </p:txBody>
      </p:sp>
      <p:pic>
        <p:nvPicPr>
          <p:cNvPr id="132106" name="Picture 10"/>
          <p:cNvPicPr>
            <a:picLocks noChangeAspect="1" noChangeArrowheads="1"/>
          </p:cNvPicPr>
          <p:nvPr/>
        </p:nvPicPr>
        <p:blipFill>
          <a:blip r:embed="rId4" cstate="email"/>
          <a:srcRect/>
          <a:stretch>
            <a:fillRect/>
          </a:stretch>
        </p:blipFill>
        <p:spPr bwMode="auto">
          <a:xfrm>
            <a:off x="5584502" y="918088"/>
            <a:ext cx="1548177" cy="1592827"/>
          </a:xfrm>
          <a:prstGeom prst="rect">
            <a:avLst/>
          </a:prstGeom>
          <a:ln>
            <a:noFill/>
          </a:ln>
          <a:effectLst>
            <a:outerShdw blurRad="190500" algn="tl" rotWithShape="0">
              <a:srgbClr val="000000">
                <a:alpha val="70000"/>
              </a:srgbClr>
            </a:outerShdw>
          </a:effectLst>
        </p:spPr>
      </p:pic>
      <p:sp>
        <p:nvSpPr>
          <p:cNvPr id="27" name="矩形 26"/>
          <p:cNvSpPr/>
          <p:nvPr/>
        </p:nvSpPr>
        <p:spPr>
          <a:xfrm>
            <a:off x="5381518" y="611876"/>
            <a:ext cx="1884134"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教职员工移动办公平台</a:t>
            </a:r>
            <a:endParaRPr lang="en-US" altLang="zh-CN" sz="1200" dirty="0" smtClean="0">
              <a:latin typeface="微软雅黑" pitchFamily="34" charset="-122"/>
              <a:ea typeface="微软雅黑" pitchFamily="34" charset="-122"/>
            </a:endParaRPr>
          </a:p>
        </p:txBody>
      </p:sp>
      <p:cxnSp>
        <p:nvCxnSpPr>
          <p:cNvPr id="28" name="直接连接符 27"/>
          <p:cNvCxnSpPr/>
          <p:nvPr/>
        </p:nvCxnSpPr>
        <p:spPr bwMode="auto">
          <a:xfrm flipV="1">
            <a:off x="2959832" y="2654710"/>
            <a:ext cx="6184168" cy="2346"/>
          </a:xfrm>
          <a:prstGeom prst="line">
            <a:avLst/>
          </a:prstGeom>
          <a:noFill/>
          <a:ln w="28575" cap="rnd" cmpd="sng" algn="ctr">
            <a:solidFill>
              <a:schemeClr val="bg1">
                <a:lumMod val="50000"/>
              </a:schemeClr>
            </a:solidFill>
            <a:prstDash val="sysDot"/>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0" name="直接连接符 29"/>
          <p:cNvCxnSpPr/>
          <p:nvPr/>
        </p:nvCxnSpPr>
        <p:spPr bwMode="auto">
          <a:xfrm>
            <a:off x="2731428" y="785969"/>
            <a:ext cx="22116" cy="3971003"/>
          </a:xfrm>
          <a:prstGeom prst="line">
            <a:avLst/>
          </a:prstGeom>
          <a:noFill/>
          <a:ln w="28575" cap="rnd" cmpd="sng" algn="ctr">
            <a:solidFill>
              <a:schemeClr val="bg1">
                <a:lumMod val="50000"/>
              </a:schemeClr>
            </a:solidFill>
            <a:prstDash val="sysDot"/>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4" name="直接连接符 33"/>
          <p:cNvCxnSpPr/>
          <p:nvPr/>
        </p:nvCxnSpPr>
        <p:spPr bwMode="auto">
          <a:xfrm flipH="1">
            <a:off x="5462859" y="733734"/>
            <a:ext cx="14745" cy="1854611"/>
          </a:xfrm>
          <a:prstGeom prst="line">
            <a:avLst/>
          </a:prstGeom>
          <a:noFill/>
          <a:ln w="28575" cap="rnd" cmpd="sng" algn="ctr">
            <a:solidFill>
              <a:schemeClr val="bg1">
                <a:lumMod val="50000"/>
              </a:schemeClr>
            </a:solidFill>
            <a:prstDash val="sysDot"/>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6" name="直接连接符 35"/>
          <p:cNvCxnSpPr/>
          <p:nvPr/>
        </p:nvCxnSpPr>
        <p:spPr bwMode="auto">
          <a:xfrm flipH="1">
            <a:off x="7235892" y="704238"/>
            <a:ext cx="14745" cy="1854611"/>
          </a:xfrm>
          <a:prstGeom prst="line">
            <a:avLst/>
          </a:prstGeom>
          <a:noFill/>
          <a:ln w="28575" cap="rnd" cmpd="sng" algn="ctr">
            <a:solidFill>
              <a:schemeClr val="bg1">
                <a:lumMod val="50000"/>
              </a:schemeClr>
            </a:solidFill>
            <a:prstDash val="sysDot"/>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132107" name="Picture 11"/>
          <p:cNvPicPr>
            <a:picLocks noChangeAspect="1" noChangeArrowheads="1"/>
          </p:cNvPicPr>
          <p:nvPr/>
        </p:nvPicPr>
        <p:blipFill>
          <a:blip r:embed="rId5" cstate="email"/>
          <a:srcRect/>
          <a:stretch>
            <a:fillRect/>
          </a:stretch>
        </p:blipFill>
        <p:spPr bwMode="auto">
          <a:xfrm>
            <a:off x="5374388" y="2953367"/>
            <a:ext cx="1448652" cy="1356159"/>
          </a:xfrm>
          <a:prstGeom prst="rect">
            <a:avLst/>
          </a:prstGeom>
          <a:noFill/>
          <a:ln w="9525">
            <a:noFill/>
            <a:miter lim="800000"/>
            <a:headEnd/>
            <a:tailEnd/>
          </a:ln>
        </p:spPr>
      </p:pic>
      <p:cxnSp>
        <p:nvCxnSpPr>
          <p:cNvPr id="38" name="直接连接符 37"/>
          <p:cNvCxnSpPr/>
          <p:nvPr/>
        </p:nvCxnSpPr>
        <p:spPr bwMode="auto">
          <a:xfrm flipH="1">
            <a:off x="5153219" y="2728453"/>
            <a:ext cx="7374" cy="2227007"/>
          </a:xfrm>
          <a:prstGeom prst="line">
            <a:avLst/>
          </a:prstGeom>
          <a:noFill/>
          <a:ln w="28575" cap="rnd" cmpd="sng" algn="ctr">
            <a:solidFill>
              <a:schemeClr val="bg1">
                <a:lumMod val="50000"/>
              </a:schemeClr>
            </a:solidFill>
            <a:prstDash val="sysDot"/>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40" name="直接连接符 39"/>
          <p:cNvCxnSpPr/>
          <p:nvPr/>
        </p:nvCxnSpPr>
        <p:spPr bwMode="auto">
          <a:xfrm flipH="1">
            <a:off x="7003659" y="2732141"/>
            <a:ext cx="7374" cy="2227007"/>
          </a:xfrm>
          <a:prstGeom prst="line">
            <a:avLst/>
          </a:prstGeom>
          <a:noFill/>
          <a:ln w="28575" cap="rnd" cmpd="sng" algn="ctr">
            <a:solidFill>
              <a:schemeClr val="bg1">
                <a:lumMod val="50000"/>
              </a:schemeClr>
            </a:solidFill>
            <a:prstDash val="sysDot"/>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41" name="Rectangle 10"/>
          <p:cNvSpPr>
            <a:spLocks noChangeArrowheads="1"/>
          </p:cNvSpPr>
          <p:nvPr/>
        </p:nvSpPr>
        <p:spPr bwMode="gray">
          <a:xfrm>
            <a:off x="5237999" y="4311971"/>
            <a:ext cx="1773037" cy="654551"/>
          </a:xfrm>
          <a:prstGeom prst="rect">
            <a:avLst/>
          </a:prstGeom>
          <a:noFill/>
          <a:ln w="9525">
            <a:noFill/>
            <a:miter lim="800000"/>
            <a:headEnd/>
            <a:tailEnd/>
          </a:ln>
          <a:effectLst/>
        </p:spPr>
        <p:txBody>
          <a:bodyPr wrap="none" lIns="68562" tIns="34281" rIns="68562" bIns="34281" anchor="t"/>
          <a:lstStyle/>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移动网上课程尤其适合</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r>
              <a:rPr lang="zh-CN" altLang="en-US" sz="1000" i="1" dirty="0" smtClean="0">
                <a:solidFill>
                  <a:schemeClr val="tx2"/>
                </a:solidFill>
                <a:latin typeface="微软雅黑" pitchFamily="34" charset="-122"/>
                <a:ea typeface="微软雅黑" pitchFamily="34" charset="-122"/>
              </a:rPr>
              <a:t>类似于</a:t>
            </a:r>
            <a:r>
              <a:rPr lang="en-US" altLang="zh-CN" sz="1000" i="1" dirty="0" smtClean="0">
                <a:solidFill>
                  <a:schemeClr val="tx2"/>
                </a:solidFill>
                <a:latin typeface="微软雅黑" pitchFamily="34" charset="-122"/>
                <a:ea typeface="微软雅黑" pitchFamily="34" charset="-122"/>
              </a:rPr>
              <a:t>MBA</a:t>
            </a:r>
            <a:r>
              <a:rPr lang="zh-CN" altLang="en-US" sz="1000" i="1" dirty="0" smtClean="0">
                <a:solidFill>
                  <a:schemeClr val="tx2"/>
                </a:solidFill>
                <a:latin typeface="微软雅黑" pitchFamily="34" charset="-122"/>
                <a:ea typeface="微软雅黑" pitchFamily="34" charset="-122"/>
              </a:rPr>
              <a:t>等教学</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移动校园网适合各院系</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r>
              <a:rPr lang="zh-CN" altLang="en-US" sz="1000" i="1" dirty="0" smtClean="0">
                <a:solidFill>
                  <a:schemeClr val="tx2"/>
                </a:solidFill>
                <a:latin typeface="微软雅黑" pitchFamily="34" charset="-122"/>
                <a:ea typeface="微软雅黑" pitchFamily="34" charset="-122"/>
              </a:rPr>
              <a:t>灵活组织活动</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r>
              <a:rPr lang="zh-CN" altLang="en-US" sz="1000" i="1" dirty="0" smtClean="0">
                <a:solidFill>
                  <a:schemeClr val="tx2"/>
                </a:solidFill>
                <a:latin typeface="微软雅黑" pitchFamily="34" charset="-122"/>
                <a:ea typeface="微软雅黑" pitchFamily="34" charset="-122"/>
              </a:rPr>
              <a:t> </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r>
              <a:rPr lang="zh-CN" altLang="en-US" sz="1000" i="1" dirty="0" smtClean="0">
                <a:solidFill>
                  <a:schemeClr val="tx2"/>
                </a:solidFill>
                <a:latin typeface="微软雅黑" pitchFamily="34" charset="-122"/>
                <a:ea typeface="微软雅黑" pitchFamily="34" charset="-122"/>
              </a:rPr>
              <a:t> </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endParaRPr lang="en-US" altLang="zh-CN" sz="1000" i="1" dirty="0" smtClean="0">
              <a:solidFill>
                <a:schemeClr val="tx2"/>
              </a:solidFill>
              <a:latin typeface="微软雅黑" pitchFamily="34" charset="-122"/>
              <a:ea typeface="微软雅黑" pitchFamily="34" charset="-122"/>
            </a:endParaRPr>
          </a:p>
        </p:txBody>
      </p:sp>
      <p:sp>
        <p:nvSpPr>
          <p:cNvPr id="42" name="矩形 41"/>
          <p:cNvSpPr/>
          <p:nvPr/>
        </p:nvSpPr>
        <p:spPr>
          <a:xfrm>
            <a:off x="5329921" y="2658470"/>
            <a:ext cx="1422469"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移动网课，圈子</a:t>
            </a:r>
            <a:endParaRPr lang="en-US" altLang="zh-CN" sz="1200" dirty="0" smtClean="0">
              <a:latin typeface="微软雅黑" pitchFamily="34" charset="-122"/>
              <a:ea typeface="微软雅黑" pitchFamily="34" charset="-122"/>
            </a:endParaRPr>
          </a:p>
        </p:txBody>
      </p:sp>
      <p:pic>
        <p:nvPicPr>
          <p:cNvPr id="132108" name="Picture 12"/>
          <p:cNvPicPr>
            <a:picLocks noChangeAspect="1" noChangeArrowheads="1"/>
          </p:cNvPicPr>
          <p:nvPr/>
        </p:nvPicPr>
        <p:blipFill>
          <a:blip r:embed="rId6" cstate="email"/>
          <a:srcRect/>
          <a:stretch>
            <a:fillRect/>
          </a:stretch>
        </p:blipFill>
        <p:spPr bwMode="auto">
          <a:xfrm>
            <a:off x="7442316" y="929188"/>
            <a:ext cx="1503943" cy="774254"/>
          </a:xfrm>
          <a:prstGeom prst="rect">
            <a:avLst/>
          </a:prstGeom>
          <a:ln>
            <a:noFill/>
          </a:ln>
          <a:effectLst>
            <a:outerShdw blurRad="190500" algn="tl" rotWithShape="0">
              <a:srgbClr val="000000">
                <a:alpha val="70000"/>
              </a:srgbClr>
            </a:outerShdw>
          </a:effectLst>
        </p:spPr>
      </p:pic>
      <p:sp>
        <p:nvSpPr>
          <p:cNvPr id="45" name="矩形 44"/>
          <p:cNvSpPr/>
          <p:nvPr/>
        </p:nvSpPr>
        <p:spPr>
          <a:xfrm>
            <a:off x="7088158" y="615566"/>
            <a:ext cx="2038022"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校车查询与校内停车查询</a:t>
            </a:r>
            <a:endParaRPr lang="en-US" altLang="zh-CN" sz="1200" dirty="0" smtClean="0">
              <a:latin typeface="微软雅黑" pitchFamily="34" charset="-122"/>
              <a:ea typeface="微软雅黑" pitchFamily="34" charset="-122"/>
            </a:endParaRPr>
          </a:p>
        </p:txBody>
      </p:sp>
      <p:sp>
        <p:nvSpPr>
          <p:cNvPr id="46" name="Rectangle 10"/>
          <p:cNvSpPr>
            <a:spLocks noChangeArrowheads="1"/>
          </p:cNvSpPr>
          <p:nvPr/>
        </p:nvSpPr>
        <p:spPr bwMode="gray">
          <a:xfrm>
            <a:off x="7313237" y="1852736"/>
            <a:ext cx="1830767" cy="551226"/>
          </a:xfrm>
          <a:prstGeom prst="rect">
            <a:avLst/>
          </a:prstGeom>
          <a:noFill/>
          <a:ln w="9525">
            <a:noFill/>
            <a:miter lim="800000"/>
            <a:headEnd/>
            <a:tailEnd/>
          </a:ln>
          <a:effectLst/>
        </p:spPr>
        <p:txBody>
          <a:bodyPr wrap="none" lIns="68562" tIns="34281" rIns="68562" bIns="34281" anchor="t"/>
          <a:lstStyle/>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提供移动校车咨询查询</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提供随时随地的校内停</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r>
              <a:rPr lang="zh-CN" altLang="en-US" sz="1000" i="1" dirty="0" smtClean="0">
                <a:solidFill>
                  <a:schemeClr val="tx2"/>
                </a:solidFill>
                <a:latin typeface="微软雅黑" pitchFamily="34" charset="-122"/>
                <a:ea typeface="微软雅黑" pitchFamily="34" charset="-122"/>
              </a:rPr>
              <a:t>车位直观查询</a:t>
            </a:r>
            <a:endParaRPr lang="en-US" altLang="zh-CN" sz="1000" i="1" dirty="0" smtClean="0">
              <a:solidFill>
                <a:schemeClr val="tx2"/>
              </a:solidFill>
              <a:latin typeface="微软雅黑" pitchFamily="34" charset="-122"/>
              <a:ea typeface="微软雅黑" pitchFamily="34" charset="-122"/>
            </a:endParaRPr>
          </a:p>
        </p:txBody>
      </p:sp>
      <p:sp>
        <p:nvSpPr>
          <p:cNvPr id="48" name="矩形 47"/>
          <p:cNvSpPr/>
          <p:nvPr/>
        </p:nvSpPr>
        <p:spPr>
          <a:xfrm>
            <a:off x="7335129" y="2673221"/>
            <a:ext cx="1268581"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移动校园论坛</a:t>
            </a:r>
            <a:endParaRPr lang="en-US" altLang="zh-CN" sz="1200" dirty="0" smtClean="0">
              <a:latin typeface="微软雅黑" pitchFamily="34" charset="-122"/>
              <a:ea typeface="微软雅黑" pitchFamily="34" charset="-122"/>
            </a:endParaRPr>
          </a:p>
        </p:txBody>
      </p:sp>
      <p:sp>
        <p:nvSpPr>
          <p:cNvPr id="49" name="Rectangle 10"/>
          <p:cNvSpPr>
            <a:spLocks noChangeArrowheads="1"/>
          </p:cNvSpPr>
          <p:nvPr/>
        </p:nvSpPr>
        <p:spPr bwMode="gray">
          <a:xfrm>
            <a:off x="7140698" y="4370810"/>
            <a:ext cx="1830767" cy="551226"/>
          </a:xfrm>
          <a:prstGeom prst="rect">
            <a:avLst/>
          </a:prstGeom>
          <a:noFill/>
          <a:ln w="9525">
            <a:noFill/>
            <a:miter lim="800000"/>
            <a:headEnd/>
            <a:tailEnd/>
          </a:ln>
          <a:effectLst/>
        </p:spPr>
        <p:txBody>
          <a:bodyPr wrap="none" lIns="68562" tIns="34281" rIns="68562" bIns="34281" anchor="t"/>
          <a:lstStyle/>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 控制可以接入的人群，</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r>
              <a:rPr lang="zh-CN" altLang="en-US" sz="1000" i="1" dirty="0" smtClean="0">
                <a:solidFill>
                  <a:schemeClr val="tx2"/>
                </a:solidFill>
                <a:latin typeface="微软雅黑" pitchFamily="34" charset="-122"/>
                <a:ea typeface="微软雅黑" pitchFamily="34" charset="-122"/>
              </a:rPr>
              <a:t>仅本校教值员工和学生认证接入</a:t>
            </a:r>
            <a:endParaRPr lang="en-US" altLang="zh-CN" sz="1000" i="1" dirty="0" smtClean="0">
              <a:solidFill>
                <a:schemeClr val="tx2"/>
              </a:solidFill>
              <a:latin typeface="微软雅黑" pitchFamily="34" charset="-122"/>
              <a:ea typeface="微软雅黑" pitchFamily="34" charset="-122"/>
            </a:endParaRPr>
          </a:p>
        </p:txBody>
      </p:sp>
      <p:pic>
        <p:nvPicPr>
          <p:cNvPr id="132112" name="Picture 16"/>
          <p:cNvPicPr>
            <a:picLocks noChangeAspect="1" noChangeArrowheads="1"/>
          </p:cNvPicPr>
          <p:nvPr/>
        </p:nvPicPr>
        <p:blipFill>
          <a:blip r:embed="rId7" cstate="email"/>
          <a:srcRect/>
          <a:stretch>
            <a:fillRect/>
          </a:stretch>
        </p:blipFill>
        <p:spPr bwMode="auto">
          <a:xfrm>
            <a:off x="7321972" y="2963638"/>
            <a:ext cx="1427187" cy="1385888"/>
          </a:xfrm>
          <a:prstGeom prst="rect">
            <a:avLst/>
          </a:prstGeom>
          <a:noFill/>
          <a:ln w="9525">
            <a:noFill/>
            <a:miter lim="800000"/>
            <a:headEnd/>
            <a:tailEnd/>
          </a:ln>
        </p:spPr>
      </p:pic>
      <p:grpSp>
        <p:nvGrpSpPr>
          <p:cNvPr id="2" name="组合 38"/>
          <p:cNvGrpSpPr/>
          <p:nvPr/>
        </p:nvGrpSpPr>
        <p:grpSpPr>
          <a:xfrm>
            <a:off x="376241" y="904875"/>
            <a:ext cx="2333625" cy="3295650"/>
            <a:chOff x="423862" y="904875"/>
            <a:chExt cx="2333625" cy="3295650"/>
          </a:xfrm>
        </p:grpSpPr>
        <p:pic>
          <p:nvPicPr>
            <p:cNvPr id="67586" name="Picture 2"/>
            <p:cNvPicPr>
              <a:picLocks noChangeAspect="1" noChangeArrowheads="1"/>
            </p:cNvPicPr>
            <p:nvPr/>
          </p:nvPicPr>
          <p:blipFill>
            <a:blip r:embed="rId8" cstate="email"/>
            <a:srcRect/>
            <a:stretch>
              <a:fillRect/>
            </a:stretch>
          </p:blipFill>
          <p:spPr bwMode="auto">
            <a:xfrm>
              <a:off x="423862" y="904875"/>
              <a:ext cx="2333625" cy="3295650"/>
            </a:xfrm>
            <a:prstGeom prst="rect">
              <a:avLst/>
            </a:prstGeom>
            <a:noFill/>
            <a:ln w="9525">
              <a:noFill/>
              <a:miter lim="800000"/>
              <a:headEnd/>
              <a:tailEnd/>
            </a:ln>
          </p:spPr>
        </p:pic>
        <p:pic>
          <p:nvPicPr>
            <p:cNvPr id="33" name="Picture 3"/>
            <p:cNvPicPr>
              <a:picLocks noChangeAspect="1" noChangeArrowheads="1"/>
            </p:cNvPicPr>
            <p:nvPr/>
          </p:nvPicPr>
          <p:blipFill>
            <a:blip r:embed="rId9" cstate="email"/>
            <a:srcRect/>
            <a:stretch>
              <a:fillRect/>
            </a:stretch>
          </p:blipFill>
          <p:spPr bwMode="auto">
            <a:xfrm rot="5400000" flipV="1">
              <a:off x="1454785" y="406419"/>
              <a:ext cx="276531" cy="1919303"/>
            </a:xfrm>
            <a:prstGeom prst="rect">
              <a:avLst/>
            </a:prstGeom>
            <a:ln>
              <a:noFill/>
            </a:ln>
            <a:effectLst>
              <a:outerShdw blurRad="190500" algn="tl" rotWithShape="0">
                <a:srgbClr val="000000">
                  <a:alpha val="70000"/>
                </a:srgbClr>
              </a:outerShdw>
            </a:effectLst>
          </p:spPr>
        </p:pic>
        <p:sp>
          <p:nvSpPr>
            <p:cNvPr id="35" name="矩形 34"/>
            <p:cNvSpPr/>
            <p:nvPr/>
          </p:nvSpPr>
          <p:spPr>
            <a:xfrm>
              <a:off x="1130404" y="1261101"/>
              <a:ext cx="907905" cy="223120"/>
            </a:xfrm>
            <a:prstGeom prst="rect">
              <a:avLst/>
            </a:prstGeom>
          </p:spPr>
          <p:txBody>
            <a:bodyPr wrap="none" lIns="68562" tIns="34281" rIns="68562" bIns="34281">
              <a:spAutoFit/>
            </a:bodyPr>
            <a:lstStyle/>
            <a:p>
              <a:pPr algn="ctr"/>
              <a:r>
                <a:rPr lang="zh-CN" altLang="en-US" sz="1000" dirty="0" smtClean="0">
                  <a:solidFill>
                    <a:schemeClr val="bg1"/>
                  </a:solidFill>
                  <a:latin typeface="微软雅黑" pitchFamily="34" charset="-122"/>
                  <a:ea typeface="微软雅黑" pitchFamily="34" charset="-122"/>
                </a:rPr>
                <a:t>移动校园门户</a:t>
              </a:r>
            </a:p>
          </p:txBody>
        </p:sp>
      </p:grpSp>
      <p:grpSp>
        <p:nvGrpSpPr>
          <p:cNvPr id="3" name="组合 30"/>
          <p:cNvGrpSpPr/>
          <p:nvPr/>
        </p:nvGrpSpPr>
        <p:grpSpPr>
          <a:xfrm>
            <a:off x="5326145" y="0"/>
            <a:ext cx="3817855" cy="603315"/>
            <a:chOff x="5326145" y="0"/>
            <a:chExt cx="3817855" cy="603315"/>
          </a:xfrm>
        </p:grpSpPr>
        <p:sp>
          <p:nvSpPr>
            <p:cNvPr id="32" name="矩形 31"/>
            <p:cNvSpPr/>
            <p:nvPr/>
          </p:nvSpPr>
          <p:spPr bwMode="auto">
            <a:xfrm>
              <a:off x="5326145" y="0"/>
              <a:ext cx="3817855" cy="603315"/>
            </a:xfrm>
            <a:prstGeom prst="rect">
              <a:avLst/>
            </a:prstGeom>
            <a:solidFill>
              <a:schemeClr val="bg1">
                <a:lumMod val="9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Arial" charset="0"/>
                <a:ea typeface="宋体" charset="-122"/>
              </a:endParaRPr>
            </a:p>
          </p:txBody>
        </p:sp>
        <p:grpSp>
          <p:nvGrpSpPr>
            <p:cNvPr id="4" name="组合 17"/>
            <p:cNvGrpSpPr/>
            <p:nvPr/>
          </p:nvGrpSpPr>
          <p:grpSpPr>
            <a:xfrm>
              <a:off x="5711058" y="84843"/>
              <a:ext cx="509047" cy="450900"/>
              <a:chOff x="2515801" y="2984372"/>
              <a:chExt cx="677387" cy="677385"/>
            </a:xfrm>
          </p:grpSpPr>
          <p:sp>
            <p:nvSpPr>
              <p:cNvPr id="59" name="Freeform 10"/>
              <p:cNvSpPr>
                <a:spLocks/>
              </p:cNvSpPr>
              <p:nvPr/>
            </p:nvSpPr>
            <p:spPr bwMode="auto">
              <a:xfrm>
                <a:off x="2515801" y="2984372"/>
                <a:ext cx="677387" cy="677385"/>
              </a:xfrm>
              <a:custGeom>
                <a:avLst/>
                <a:gdLst/>
                <a:ahLst/>
                <a:cxnLst>
                  <a:cxn ang="0">
                    <a:pos x="2114" y="3825"/>
                  </a:cxn>
                  <a:cxn ang="0">
                    <a:pos x="2397" y="3774"/>
                  </a:cxn>
                  <a:cxn ang="0">
                    <a:pos x="2664" y="3685"/>
                  </a:cxn>
                  <a:cxn ang="0">
                    <a:pos x="2911" y="3557"/>
                  </a:cxn>
                  <a:cxn ang="0">
                    <a:pos x="3137" y="3396"/>
                  </a:cxn>
                  <a:cxn ang="0">
                    <a:pos x="3336" y="3206"/>
                  </a:cxn>
                  <a:cxn ang="0">
                    <a:pos x="3508" y="2989"/>
                  </a:cxn>
                  <a:cxn ang="0">
                    <a:pos x="3646" y="2748"/>
                  </a:cxn>
                  <a:cxn ang="0">
                    <a:pos x="3749" y="2486"/>
                  </a:cxn>
                  <a:cxn ang="0">
                    <a:pos x="3814" y="2209"/>
                  </a:cxn>
                  <a:cxn ang="0">
                    <a:pos x="3836" y="1918"/>
                  </a:cxn>
                  <a:cxn ang="0">
                    <a:pos x="3814" y="1626"/>
                  </a:cxn>
                  <a:cxn ang="0">
                    <a:pos x="3749" y="1348"/>
                  </a:cxn>
                  <a:cxn ang="0">
                    <a:pos x="3646" y="1087"/>
                  </a:cxn>
                  <a:cxn ang="0">
                    <a:pos x="3508" y="847"/>
                  </a:cxn>
                  <a:cxn ang="0">
                    <a:pos x="3336" y="629"/>
                  </a:cxn>
                  <a:cxn ang="0">
                    <a:pos x="3137" y="438"/>
                  </a:cxn>
                  <a:cxn ang="0">
                    <a:pos x="2911" y="278"/>
                  </a:cxn>
                  <a:cxn ang="0">
                    <a:pos x="2664" y="151"/>
                  </a:cxn>
                  <a:cxn ang="0">
                    <a:pos x="2397" y="60"/>
                  </a:cxn>
                  <a:cxn ang="0">
                    <a:pos x="2114" y="9"/>
                  </a:cxn>
                  <a:cxn ang="0">
                    <a:pos x="1820" y="2"/>
                  </a:cxn>
                  <a:cxn ang="0">
                    <a:pos x="1533" y="39"/>
                  </a:cxn>
                  <a:cxn ang="0">
                    <a:pos x="1260" y="116"/>
                  </a:cxn>
                  <a:cxn ang="0">
                    <a:pos x="1005" y="231"/>
                  </a:cxn>
                  <a:cxn ang="0">
                    <a:pos x="771" y="381"/>
                  </a:cxn>
                  <a:cxn ang="0">
                    <a:pos x="563" y="562"/>
                  </a:cxn>
                  <a:cxn ang="0">
                    <a:pos x="382" y="771"/>
                  </a:cxn>
                  <a:cxn ang="0">
                    <a:pos x="232" y="1005"/>
                  </a:cxn>
                  <a:cxn ang="0">
                    <a:pos x="117" y="1259"/>
                  </a:cxn>
                  <a:cxn ang="0">
                    <a:pos x="39" y="1531"/>
                  </a:cxn>
                  <a:cxn ang="0">
                    <a:pos x="2" y="1819"/>
                  </a:cxn>
                  <a:cxn ang="0">
                    <a:pos x="10" y="2113"/>
                  </a:cxn>
                  <a:cxn ang="0">
                    <a:pos x="60" y="2396"/>
                  </a:cxn>
                  <a:cxn ang="0">
                    <a:pos x="151" y="2663"/>
                  </a:cxn>
                  <a:cxn ang="0">
                    <a:pos x="278" y="2910"/>
                  </a:cxn>
                  <a:cxn ang="0">
                    <a:pos x="439" y="3136"/>
                  </a:cxn>
                  <a:cxn ang="0">
                    <a:pos x="630" y="3336"/>
                  </a:cxn>
                  <a:cxn ang="0">
                    <a:pos x="847" y="3507"/>
                  </a:cxn>
                  <a:cxn ang="0">
                    <a:pos x="1087" y="3646"/>
                  </a:cxn>
                  <a:cxn ang="0">
                    <a:pos x="1349" y="3749"/>
                  </a:cxn>
                  <a:cxn ang="0">
                    <a:pos x="1626" y="3813"/>
                  </a:cxn>
                  <a:cxn ang="0">
                    <a:pos x="1918" y="3835"/>
                  </a:cxn>
                </a:cxnLst>
                <a:rect l="0" t="0" r="r" b="b"/>
                <a:pathLst>
                  <a:path w="3836" h="3835">
                    <a:moveTo>
                      <a:pt x="1918" y="3835"/>
                    </a:moveTo>
                    <a:lnTo>
                      <a:pt x="2017" y="3832"/>
                    </a:lnTo>
                    <a:lnTo>
                      <a:pt x="2114" y="3825"/>
                    </a:lnTo>
                    <a:lnTo>
                      <a:pt x="2209" y="3813"/>
                    </a:lnTo>
                    <a:lnTo>
                      <a:pt x="2304" y="3797"/>
                    </a:lnTo>
                    <a:lnTo>
                      <a:pt x="2397" y="3774"/>
                    </a:lnTo>
                    <a:lnTo>
                      <a:pt x="2488" y="3749"/>
                    </a:lnTo>
                    <a:lnTo>
                      <a:pt x="2576" y="3718"/>
                    </a:lnTo>
                    <a:lnTo>
                      <a:pt x="2664" y="3685"/>
                    </a:lnTo>
                    <a:lnTo>
                      <a:pt x="2748" y="3646"/>
                    </a:lnTo>
                    <a:lnTo>
                      <a:pt x="2831" y="3603"/>
                    </a:lnTo>
                    <a:lnTo>
                      <a:pt x="2911" y="3557"/>
                    </a:lnTo>
                    <a:lnTo>
                      <a:pt x="2989" y="3507"/>
                    </a:lnTo>
                    <a:lnTo>
                      <a:pt x="3064" y="3453"/>
                    </a:lnTo>
                    <a:lnTo>
                      <a:pt x="3137" y="3396"/>
                    </a:lnTo>
                    <a:lnTo>
                      <a:pt x="3207" y="3336"/>
                    </a:lnTo>
                    <a:lnTo>
                      <a:pt x="3273" y="3273"/>
                    </a:lnTo>
                    <a:lnTo>
                      <a:pt x="3336" y="3206"/>
                    </a:lnTo>
                    <a:lnTo>
                      <a:pt x="3398" y="3136"/>
                    </a:lnTo>
                    <a:lnTo>
                      <a:pt x="3455" y="3064"/>
                    </a:lnTo>
                    <a:lnTo>
                      <a:pt x="3508" y="2989"/>
                    </a:lnTo>
                    <a:lnTo>
                      <a:pt x="3558" y="2910"/>
                    </a:lnTo>
                    <a:lnTo>
                      <a:pt x="3604" y="2831"/>
                    </a:lnTo>
                    <a:lnTo>
                      <a:pt x="3646" y="2748"/>
                    </a:lnTo>
                    <a:lnTo>
                      <a:pt x="3685" y="2663"/>
                    </a:lnTo>
                    <a:lnTo>
                      <a:pt x="3720" y="2576"/>
                    </a:lnTo>
                    <a:lnTo>
                      <a:pt x="3749" y="2486"/>
                    </a:lnTo>
                    <a:lnTo>
                      <a:pt x="3776" y="2396"/>
                    </a:lnTo>
                    <a:lnTo>
                      <a:pt x="3797" y="2303"/>
                    </a:lnTo>
                    <a:lnTo>
                      <a:pt x="3814" y="2209"/>
                    </a:lnTo>
                    <a:lnTo>
                      <a:pt x="3827" y="2113"/>
                    </a:lnTo>
                    <a:lnTo>
                      <a:pt x="3834" y="2015"/>
                    </a:lnTo>
                    <a:lnTo>
                      <a:pt x="3836" y="1918"/>
                    </a:lnTo>
                    <a:lnTo>
                      <a:pt x="3834" y="1819"/>
                    </a:lnTo>
                    <a:lnTo>
                      <a:pt x="3827" y="1722"/>
                    </a:lnTo>
                    <a:lnTo>
                      <a:pt x="3814" y="1626"/>
                    </a:lnTo>
                    <a:lnTo>
                      <a:pt x="3797" y="1531"/>
                    </a:lnTo>
                    <a:lnTo>
                      <a:pt x="3776" y="1439"/>
                    </a:lnTo>
                    <a:lnTo>
                      <a:pt x="3749" y="1348"/>
                    </a:lnTo>
                    <a:lnTo>
                      <a:pt x="3720" y="1259"/>
                    </a:lnTo>
                    <a:lnTo>
                      <a:pt x="3685" y="1172"/>
                    </a:lnTo>
                    <a:lnTo>
                      <a:pt x="3646" y="1087"/>
                    </a:lnTo>
                    <a:lnTo>
                      <a:pt x="3604" y="1005"/>
                    </a:lnTo>
                    <a:lnTo>
                      <a:pt x="3558" y="924"/>
                    </a:lnTo>
                    <a:lnTo>
                      <a:pt x="3508" y="847"/>
                    </a:lnTo>
                    <a:lnTo>
                      <a:pt x="3455" y="771"/>
                    </a:lnTo>
                    <a:lnTo>
                      <a:pt x="3398" y="699"/>
                    </a:lnTo>
                    <a:lnTo>
                      <a:pt x="3336" y="629"/>
                    </a:lnTo>
                    <a:lnTo>
                      <a:pt x="3273" y="562"/>
                    </a:lnTo>
                    <a:lnTo>
                      <a:pt x="3207" y="499"/>
                    </a:lnTo>
                    <a:lnTo>
                      <a:pt x="3137" y="438"/>
                    </a:lnTo>
                    <a:lnTo>
                      <a:pt x="3064" y="381"/>
                    </a:lnTo>
                    <a:lnTo>
                      <a:pt x="2989" y="328"/>
                    </a:lnTo>
                    <a:lnTo>
                      <a:pt x="2911" y="278"/>
                    </a:lnTo>
                    <a:lnTo>
                      <a:pt x="2831" y="231"/>
                    </a:lnTo>
                    <a:lnTo>
                      <a:pt x="2748" y="189"/>
                    </a:lnTo>
                    <a:lnTo>
                      <a:pt x="2664" y="151"/>
                    </a:lnTo>
                    <a:lnTo>
                      <a:pt x="2576" y="116"/>
                    </a:lnTo>
                    <a:lnTo>
                      <a:pt x="2488" y="85"/>
                    </a:lnTo>
                    <a:lnTo>
                      <a:pt x="2397" y="60"/>
                    </a:lnTo>
                    <a:lnTo>
                      <a:pt x="2304" y="39"/>
                    </a:lnTo>
                    <a:lnTo>
                      <a:pt x="2209" y="21"/>
                    </a:lnTo>
                    <a:lnTo>
                      <a:pt x="2114" y="9"/>
                    </a:lnTo>
                    <a:lnTo>
                      <a:pt x="2017" y="2"/>
                    </a:lnTo>
                    <a:lnTo>
                      <a:pt x="1918" y="0"/>
                    </a:lnTo>
                    <a:lnTo>
                      <a:pt x="1820" y="2"/>
                    </a:lnTo>
                    <a:lnTo>
                      <a:pt x="1722" y="9"/>
                    </a:lnTo>
                    <a:lnTo>
                      <a:pt x="1626" y="21"/>
                    </a:lnTo>
                    <a:lnTo>
                      <a:pt x="1533" y="39"/>
                    </a:lnTo>
                    <a:lnTo>
                      <a:pt x="1440" y="60"/>
                    </a:lnTo>
                    <a:lnTo>
                      <a:pt x="1349" y="85"/>
                    </a:lnTo>
                    <a:lnTo>
                      <a:pt x="1260" y="116"/>
                    </a:lnTo>
                    <a:lnTo>
                      <a:pt x="1173" y="151"/>
                    </a:lnTo>
                    <a:lnTo>
                      <a:pt x="1087" y="189"/>
                    </a:lnTo>
                    <a:lnTo>
                      <a:pt x="1005" y="231"/>
                    </a:lnTo>
                    <a:lnTo>
                      <a:pt x="924" y="278"/>
                    </a:lnTo>
                    <a:lnTo>
                      <a:pt x="847" y="328"/>
                    </a:lnTo>
                    <a:lnTo>
                      <a:pt x="771" y="381"/>
                    </a:lnTo>
                    <a:lnTo>
                      <a:pt x="699" y="438"/>
                    </a:lnTo>
                    <a:lnTo>
                      <a:pt x="630" y="499"/>
                    </a:lnTo>
                    <a:lnTo>
                      <a:pt x="563" y="562"/>
                    </a:lnTo>
                    <a:lnTo>
                      <a:pt x="499" y="629"/>
                    </a:lnTo>
                    <a:lnTo>
                      <a:pt x="439" y="699"/>
                    </a:lnTo>
                    <a:lnTo>
                      <a:pt x="382" y="771"/>
                    </a:lnTo>
                    <a:lnTo>
                      <a:pt x="328" y="847"/>
                    </a:lnTo>
                    <a:lnTo>
                      <a:pt x="278" y="924"/>
                    </a:lnTo>
                    <a:lnTo>
                      <a:pt x="232" y="1005"/>
                    </a:lnTo>
                    <a:lnTo>
                      <a:pt x="190" y="1087"/>
                    </a:lnTo>
                    <a:lnTo>
                      <a:pt x="151" y="1172"/>
                    </a:lnTo>
                    <a:lnTo>
                      <a:pt x="117" y="1259"/>
                    </a:lnTo>
                    <a:lnTo>
                      <a:pt x="87" y="1348"/>
                    </a:lnTo>
                    <a:lnTo>
                      <a:pt x="60" y="1439"/>
                    </a:lnTo>
                    <a:lnTo>
                      <a:pt x="39" y="1531"/>
                    </a:lnTo>
                    <a:lnTo>
                      <a:pt x="22" y="1626"/>
                    </a:lnTo>
                    <a:lnTo>
                      <a:pt x="10" y="1722"/>
                    </a:lnTo>
                    <a:lnTo>
                      <a:pt x="2" y="1819"/>
                    </a:lnTo>
                    <a:lnTo>
                      <a:pt x="0" y="1918"/>
                    </a:lnTo>
                    <a:lnTo>
                      <a:pt x="2" y="2015"/>
                    </a:lnTo>
                    <a:lnTo>
                      <a:pt x="10" y="2113"/>
                    </a:lnTo>
                    <a:lnTo>
                      <a:pt x="22" y="2209"/>
                    </a:lnTo>
                    <a:lnTo>
                      <a:pt x="39" y="2303"/>
                    </a:lnTo>
                    <a:lnTo>
                      <a:pt x="60" y="2396"/>
                    </a:lnTo>
                    <a:lnTo>
                      <a:pt x="87" y="2486"/>
                    </a:lnTo>
                    <a:lnTo>
                      <a:pt x="117" y="2576"/>
                    </a:lnTo>
                    <a:lnTo>
                      <a:pt x="151" y="2663"/>
                    </a:lnTo>
                    <a:lnTo>
                      <a:pt x="190" y="2748"/>
                    </a:lnTo>
                    <a:lnTo>
                      <a:pt x="232" y="2831"/>
                    </a:lnTo>
                    <a:lnTo>
                      <a:pt x="278" y="2910"/>
                    </a:lnTo>
                    <a:lnTo>
                      <a:pt x="328" y="2989"/>
                    </a:lnTo>
                    <a:lnTo>
                      <a:pt x="382" y="3064"/>
                    </a:lnTo>
                    <a:lnTo>
                      <a:pt x="439" y="3136"/>
                    </a:lnTo>
                    <a:lnTo>
                      <a:pt x="499" y="3206"/>
                    </a:lnTo>
                    <a:lnTo>
                      <a:pt x="563" y="3273"/>
                    </a:lnTo>
                    <a:lnTo>
                      <a:pt x="630" y="3336"/>
                    </a:lnTo>
                    <a:lnTo>
                      <a:pt x="699" y="3396"/>
                    </a:lnTo>
                    <a:lnTo>
                      <a:pt x="771" y="3453"/>
                    </a:lnTo>
                    <a:lnTo>
                      <a:pt x="847" y="3507"/>
                    </a:lnTo>
                    <a:lnTo>
                      <a:pt x="924" y="3557"/>
                    </a:lnTo>
                    <a:lnTo>
                      <a:pt x="1005" y="3603"/>
                    </a:lnTo>
                    <a:lnTo>
                      <a:pt x="1087" y="3646"/>
                    </a:lnTo>
                    <a:lnTo>
                      <a:pt x="1173" y="3685"/>
                    </a:lnTo>
                    <a:lnTo>
                      <a:pt x="1260" y="3718"/>
                    </a:lnTo>
                    <a:lnTo>
                      <a:pt x="1349" y="3749"/>
                    </a:lnTo>
                    <a:lnTo>
                      <a:pt x="1440" y="3774"/>
                    </a:lnTo>
                    <a:lnTo>
                      <a:pt x="1533" y="3797"/>
                    </a:lnTo>
                    <a:lnTo>
                      <a:pt x="1626" y="3813"/>
                    </a:lnTo>
                    <a:lnTo>
                      <a:pt x="1722" y="3825"/>
                    </a:lnTo>
                    <a:lnTo>
                      <a:pt x="1820" y="3832"/>
                    </a:lnTo>
                    <a:lnTo>
                      <a:pt x="1918" y="3835"/>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mn-lt"/>
                  <a:ea typeface="微软雅黑" pitchFamily="34" charset="-122"/>
                </a:endParaRPr>
              </a:p>
            </p:txBody>
          </p:sp>
          <p:sp>
            <p:nvSpPr>
              <p:cNvPr id="60" name="TextBox 59"/>
              <p:cNvSpPr txBox="1"/>
              <p:nvPr/>
            </p:nvSpPr>
            <p:spPr>
              <a:xfrm>
                <a:off x="2665423" y="3115200"/>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实训</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教研</a:t>
                </a:r>
                <a:endParaRPr lang="zh-CN" altLang="en-US" b="1" dirty="0">
                  <a:solidFill>
                    <a:schemeClr val="bg1">
                      <a:lumMod val="85000"/>
                    </a:schemeClr>
                  </a:solidFill>
                  <a:latin typeface="黑体" pitchFamily="49" charset="-122"/>
                  <a:ea typeface="黑体" pitchFamily="49" charset="-122"/>
                </a:endParaRPr>
              </a:p>
            </p:txBody>
          </p:sp>
        </p:grpSp>
        <p:grpSp>
          <p:nvGrpSpPr>
            <p:cNvPr id="5" name="组合 16"/>
            <p:cNvGrpSpPr/>
            <p:nvPr/>
          </p:nvGrpSpPr>
          <p:grpSpPr>
            <a:xfrm>
              <a:off x="6928703" y="47133"/>
              <a:ext cx="675568" cy="542222"/>
              <a:chOff x="3571443" y="3026657"/>
              <a:chExt cx="654425" cy="653540"/>
            </a:xfrm>
          </p:grpSpPr>
          <p:sp>
            <p:nvSpPr>
              <p:cNvPr id="57" name="Freeform 6"/>
              <p:cNvSpPr>
                <a:spLocks/>
              </p:cNvSpPr>
              <p:nvPr/>
            </p:nvSpPr>
            <p:spPr bwMode="auto">
              <a:xfrm>
                <a:off x="3571443" y="3026657"/>
                <a:ext cx="654425" cy="653540"/>
              </a:xfrm>
              <a:custGeom>
                <a:avLst/>
                <a:gdLst/>
                <a:ahLst/>
                <a:cxnLst>
                  <a:cxn ang="0">
                    <a:pos x="2041" y="3695"/>
                  </a:cxn>
                  <a:cxn ang="0">
                    <a:pos x="2314" y="3646"/>
                  </a:cxn>
                  <a:cxn ang="0">
                    <a:pos x="2572" y="3558"/>
                  </a:cxn>
                  <a:cxn ang="0">
                    <a:pos x="2811" y="3435"/>
                  </a:cxn>
                  <a:cxn ang="0">
                    <a:pos x="3028" y="3280"/>
                  </a:cxn>
                  <a:cxn ang="0">
                    <a:pos x="3222" y="3096"/>
                  </a:cxn>
                  <a:cxn ang="0">
                    <a:pos x="3387" y="2887"/>
                  </a:cxn>
                  <a:cxn ang="0">
                    <a:pos x="3521" y="2653"/>
                  </a:cxn>
                  <a:cxn ang="0">
                    <a:pos x="3620" y="2402"/>
                  </a:cxn>
                  <a:cxn ang="0">
                    <a:pos x="3683" y="2134"/>
                  </a:cxn>
                  <a:cxn ang="0">
                    <a:pos x="3704" y="1853"/>
                  </a:cxn>
                  <a:cxn ang="0">
                    <a:pos x="3683" y="1570"/>
                  </a:cxn>
                  <a:cxn ang="0">
                    <a:pos x="3620" y="1302"/>
                  </a:cxn>
                  <a:cxn ang="0">
                    <a:pos x="3521" y="1051"/>
                  </a:cxn>
                  <a:cxn ang="0">
                    <a:pos x="3387" y="818"/>
                  </a:cxn>
                  <a:cxn ang="0">
                    <a:pos x="3222" y="608"/>
                  </a:cxn>
                  <a:cxn ang="0">
                    <a:pos x="3028" y="424"/>
                  </a:cxn>
                  <a:cxn ang="0">
                    <a:pos x="2811" y="269"/>
                  </a:cxn>
                  <a:cxn ang="0">
                    <a:pos x="2572" y="146"/>
                  </a:cxn>
                  <a:cxn ang="0">
                    <a:pos x="2314" y="59"/>
                  </a:cxn>
                  <a:cxn ang="0">
                    <a:pos x="2041" y="10"/>
                  </a:cxn>
                  <a:cxn ang="0">
                    <a:pos x="1757" y="3"/>
                  </a:cxn>
                  <a:cxn ang="0">
                    <a:pos x="1479" y="38"/>
                  </a:cxn>
                  <a:cxn ang="0">
                    <a:pos x="1216" y="113"/>
                  </a:cxn>
                  <a:cxn ang="0">
                    <a:pos x="971" y="224"/>
                  </a:cxn>
                  <a:cxn ang="0">
                    <a:pos x="745" y="369"/>
                  </a:cxn>
                  <a:cxn ang="0">
                    <a:pos x="544" y="544"/>
                  </a:cxn>
                  <a:cxn ang="0">
                    <a:pos x="369" y="745"/>
                  </a:cxn>
                  <a:cxn ang="0">
                    <a:pos x="224" y="971"/>
                  </a:cxn>
                  <a:cxn ang="0">
                    <a:pos x="113" y="1217"/>
                  </a:cxn>
                  <a:cxn ang="0">
                    <a:pos x="37" y="1480"/>
                  </a:cxn>
                  <a:cxn ang="0">
                    <a:pos x="3" y="1757"/>
                  </a:cxn>
                  <a:cxn ang="0">
                    <a:pos x="10" y="2041"/>
                  </a:cxn>
                  <a:cxn ang="0">
                    <a:pos x="59" y="2314"/>
                  </a:cxn>
                  <a:cxn ang="0">
                    <a:pos x="145" y="2572"/>
                  </a:cxn>
                  <a:cxn ang="0">
                    <a:pos x="269" y="2811"/>
                  </a:cxn>
                  <a:cxn ang="0">
                    <a:pos x="424" y="3028"/>
                  </a:cxn>
                  <a:cxn ang="0">
                    <a:pos x="608" y="3222"/>
                  </a:cxn>
                  <a:cxn ang="0">
                    <a:pos x="818" y="3387"/>
                  </a:cxn>
                  <a:cxn ang="0">
                    <a:pos x="1050" y="3521"/>
                  </a:cxn>
                  <a:cxn ang="0">
                    <a:pos x="1302" y="3620"/>
                  </a:cxn>
                  <a:cxn ang="0">
                    <a:pos x="1570" y="3683"/>
                  </a:cxn>
                  <a:cxn ang="0">
                    <a:pos x="1852" y="3704"/>
                  </a:cxn>
                </a:cxnLst>
                <a:rect l="0" t="0" r="r" b="b"/>
                <a:pathLst>
                  <a:path w="3704" h="3704">
                    <a:moveTo>
                      <a:pt x="1852" y="3704"/>
                    </a:moveTo>
                    <a:lnTo>
                      <a:pt x="1947" y="3702"/>
                    </a:lnTo>
                    <a:lnTo>
                      <a:pt x="2041" y="3695"/>
                    </a:lnTo>
                    <a:lnTo>
                      <a:pt x="2134" y="3683"/>
                    </a:lnTo>
                    <a:lnTo>
                      <a:pt x="2224" y="3666"/>
                    </a:lnTo>
                    <a:lnTo>
                      <a:pt x="2314" y="3646"/>
                    </a:lnTo>
                    <a:lnTo>
                      <a:pt x="2402" y="3620"/>
                    </a:lnTo>
                    <a:lnTo>
                      <a:pt x="2487" y="3591"/>
                    </a:lnTo>
                    <a:lnTo>
                      <a:pt x="2572" y="3558"/>
                    </a:lnTo>
                    <a:lnTo>
                      <a:pt x="2653" y="3521"/>
                    </a:lnTo>
                    <a:lnTo>
                      <a:pt x="2734" y="3480"/>
                    </a:lnTo>
                    <a:lnTo>
                      <a:pt x="2811" y="3435"/>
                    </a:lnTo>
                    <a:lnTo>
                      <a:pt x="2887" y="3387"/>
                    </a:lnTo>
                    <a:lnTo>
                      <a:pt x="2959" y="3335"/>
                    </a:lnTo>
                    <a:lnTo>
                      <a:pt x="3028" y="3280"/>
                    </a:lnTo>
                    <a:lnTo>
                      <a:pt x="3096" y="3222"/>
                    </a:lnTo>
                    <a:lnTo>
                      <a:pt x="3161" y="3161"/>
                    </a:lnTo>
                    <a:lnTo>
                      <a:pt x="3222" y="3096"/>
                    </a:lnTo>
                    <a:lnTo>
                      <a:pt x="3280" y="3028"/>
                    </a:lnTo>
                    <a:lnTo>
                      <a:pt x="3335" y="2959"/>
                    </a:lnTo>
                    <a:lnTo>
                      <a:pt x="3387" y="2887"/>
                    </a:lnTo>
                    <a:lnTo>
                      <a:pt x="3435" y="2811"/>
                    </a:lnTo>
                    <a:lnTo>
                      <a:pt x="3480" y="2734"/>
                    </a:lnTo>
                    <a:lnTo>
                      <a:pt x="3521" y="2653"/>
                    </a:lnTo>
                    <a:lnTo>
                      <a:pt x="3558" y="2572"/>
                    </a:lnTo>
                    <a:lnTo>
                      <a:pt x="3591" y="2487"/>
                    </a:lnTo>
                    <a:lnTo>
                      <a:pt x="3620" y="2402"/>
                    </a:lnTo>
                    <a:lnTo>
                      <a:pt x="3646" y="2314"/>
                    </a:lnTo>
                    <a:lnTo>
                      <a:pt x="3666" y="2224"/>
                    </a:lnTo>
                    <a:lnTo>
                      <a:pt x="3683" y="2134"/>
                    </a:lnTo>
                    <a:lnTo>
                      <a:pt x="3695" y="2041"/>
                    </a:lnTo>
                    <a:lnTo>
                      <a:pt x="3702" y="1947"/>
                    </a:lnTo>
                    <a:lnTo>
                      <a:pt x="3704" y="1853"/>
                    </a:lnTo>
                    <a:lnTo>
                      <a:pt x="3702" y="1757"/>
                    </a:lnTo>
                    <a:lnTo>
                      <a:pt x="3695" y="1663"/>
                    </a:lnTo>
                    <a:lnTo>
                      <a:pt x="3683" y="1570"/>
                    </a:lnTo>
                    <a:lnTo>
                      <a:pt x="3666" y="1480"/>
                    </a:lnTo>
                    <a:lnTo>
                      <a:pt x="3646" y="1390"/>
                    </a:lnTo>
                    <a:lnTo>
                      <a:pt x="3620" y="1302"/>
                    </a:lnTo>
                    <a:lnTo>
                      <a:pt x="3591" y="1217"/>
                    </a:lnTo>
                    <a:lnTo>
                      <a:pt x="3558" y="1132"/>
                    </a:lnTo>
                    <a:lnTo>
                      <a:pt x="3521" y="1051"/>
                    </a:lnTo>
                    <a:lnTo>
                      <a:pt x="3480" y="971"/>
                    </a:lnTo>
                    <a:lnTo>
                      <a:pt x="3435" y="893"/>
                    </a:lnTo>
                    <a:lnTo>
                      <a:pt x="3387" y="818"/>
                    </a:lnTo>
                    <a:lnTo>
                      <a:pt x="3335" y="745"/>
                    </a:lnTo>
                    <a:lnTo>
                      <a:pt x="3280" y="676"/>
                    </a:lnTo>
                    <a:lnTo>
                      <a:pt x="3222" y="608"/>
                    </a:lnTo>
                    <a:lnTo>
                      <a:pt x="3161" y="544"/>
                    </a:lnTo>
                    <a:lnTo>
                      <a:pt x="3096" y="482"/>
                    </a:lnTo>
                    <a:lnTo>
                      <a:pt x="3028" y="424"/>
                    </a:lnTo>
                    <a:lnTo>
                      <a:pt x="2959" y="369"/>
                    </a:lnTo>
                    <a:lnTo>
                      <a:pt x="2887" y="317"/>
                    </a:lnTo>
                    <a:lnTo>
                      <a:pt x="2811" y="269"/>
                    </a:lnTo>
                    <a:lnTo>
                      <a:pt x="2734" y="224"/>
                    </a:lnTo>
                    <a:lnTo>
                      <a:pt x="2653" y="183"/>
                    </a:lnTo>
                    <a:lnTo>
                      <a:pt x="2572" y="146"/>
                    </a:lnTo>
                    <a:lnTo>
                      <a:pt x="2487" y="113"/>
                    </a:lnTo>
                    <a:lnTo>
                      <a:pt x="2402" y="84"/>
                    </a:lnTo>
                    <a:lnTo>
                      <a:pt x="2314" y="59"/>
                    </a:lnTo>
                    <a:lnTo>
                      <a:pt x="2224" y="38"/>
                    </a:lnTo>
                    <a:lnTo>
                      <a:pt x="2134" y="21"/>
                    </a:lnTo>
                    <a:lnTo>
                      <a:pt x="2041" y="10"/>
                    </a:lnTo>
                    <a:lnTo>
                      <a:pt x="1947" y="3"/>
                    </a:lnTo>
                    <a:lnTo>
                      <a:pt x="1852" y="0"/>
                    </a:lnTo>
                    <a:lnTo>
                      <a:pt x="1757" y="3"/>
                    </a:lnTo>
                    <a:lnTo>
                      <a:pt x="1663" y="10"/>
                    </a:lnTo>
                    <a:lnTo>
                      <a:pt x="1570" y="21"/>
                    </a:lnTo>
                    <a:lnTo>
                      <a:pt x="1479" y="38"/>
                    </a:lnTo>
                    <a:lnTo>
                      <a:pt x="1390" y="59"/>
                    </a:lnTo>
                    <a:lnTo>
                      <a:pt x="1302" y="84"/>
                    </a:lnTo>
                    <a:lnTo>
                      <a:pt x="1216" y="113"/>
                    </a:lnTo>
                    <a:lnTo>
                      <a:pt x="1132" y="146"/>
                    </a:lnTo>
                    <a:lnTo>
                      <a:pt x="1050" y="183"/>
                    </a:lnTo>
                    <a:lnTo>
                      <a:pt x="971" y="224"/>
                    </a:lnTo>
                    <a:lnTo>
                      <a:pt x="892" y="269"/>
                    </a:lnTo>
                    <a:lnTo>
                      <a:pt x="818" y="317"/>
                    </a:lnTo>
                    <a:lnTo>
                      <a:pt x="745" y="369"/>
                    </a:lnTo>
                    <a:lnTo>
                      <a:pt x="675" y="424"/>
                    </a:lnTo>
                    <a:lnTo>
                      <a:pt x="608" y="482"/>
                    </a:lnTo>
                    <a:lnTo>
                      <a:pt x="544" y="544"/>
                    </a:lnTo>
                    <a:lnTo>
                      <a:pt x="482" y="608"/>
                    </a:lnTo>
                    <a:lnTo>
                      <a:pt x="424" y="676"/>
                    </a:lnTo>
                    <a:lnTo>
                      <a:pt x="369" y="745"/>
                    </a:lnTo>
                    <a:lnTo>
                      <a:pt x="317" y="818"/>
                    </a:lnTo>
                    <a:lnTo>
                      <a:pt x="269" y="893"/>
                    </a:lnTo>
                    <a:lnTo>
                      <a:pt x="224" y="971"/>
                    </a:lnTo>
                    <a:lnTo>
                      <a:pt x="183" y="1051"/>
                    </a:lnTo>
                    <a:lnTo>
                      <a:pt x="145" y="1132"/>
                    </a:lnTo>
                    <a:lnTo>
                      <a:pt x="113" y="1217"/>
                    </a:lnTo>
                    <a:lnTo>
                      <a:pt x="83" y="1302"/>
                    </a:lnTo>
                    <a:lnTo>
                      <a:pt x="59" y="1390"/>
                    </a:lnTo>
                    <a:lnTo>
                      <a:pt x="37" y="1480"/>
                    </a:lnTo>
                    <a:lnTo>
                      <a:pt x="21" y="1570"/>
                    </a:lnTo>
                    <a:lnTo>
                      <a:pt x="10" y="1663"/>
                    </a:lnTo>
                    <a:lnTo>
                      <a:pt x="3" y="1757"/>
                    </a:lnTo>
                    <a:lnTo>
                      <a:pt x="0" y="1853"/>
                    </a:lnTo>
                    <a:lnTo>
                      <a:pt x="3" y="1947"/>
                    </a:lnTo>
                    <a:lnTo>
                      <a:pt x="10" y="2041"/>
                    </a:lnTo>
                    <a:lnTo>
                      <a:pt x="21" y="2134"/>
                    </a:lnTo>
                    <a:lnTo>
                      <a:pt x="37" y="2224"/>
                    </a:lnTo>
                    <a:lnTo>
                      <a:pt x="59" y="2314"/>
                    </a:lnTo>
                    <a:lnTo>
                      <a:pt x="83" y="2402"/>
                    </a:lnTo>
                    <a:lnTo>
                      <a:pt x="113" y="2487"/>
                    </a:lnTo>
                    <a:lnTo>
                      <a:pt x="145" y="2572"/>
                    </a:lnTo>
                    <a:lnTo>
                      <a:pt x="183" y="2653"/>
                    </a:lnTo>
                    <a:lnTo>
                      <a:pt x="224" y="2734"/>
                    </a:lnTo>
                    <a:lnTo>
                      <a:pt x="269" y="2811"/>
                    </a:lnTo>
                    <a:lnTo>
                      <a:pt x="317" y="2887"/>
                    </a:lnTo>
                    <a:lnTo>
                      <a:pt x="369" y="2959"/>
                    </a:lnTo>
                    <a:lnTo>
                      <a:pt x="424" y="3028"/>
                    </a:lnTo>
                    <a:lnTo>
                      <a:pt x="482" y="3096"/>
                    </a:lnTo>
                    <a:lnTo>
                      <a:pt x="544" y="3161"/>
                    </a:lnTo>
                    <a:lnTo>
                      <a:pt x="608" y="3222"/>
                    </a:lnTo>
                    <a:lnTo>
                      <a:pt x="675" y="3280"/>
                    </a:lnTo>
                    <a:lnTo>
                      <a:pt x="745" y="3335"/>
                    </a:lnTo>
                    <a:lnTo>
                      <a:pt x="818" y="3387"/>
                    </a:lnTo>
                    <a:lnTo>
                      <a:pt x="892" y="3435"/>
                    </a:lnTo>
                    <a:lnTo>
                      <a:pt x="971" y="3480"/>
                    </a:lnTo>
                    <a:lnTo>
                      <a:pt x="1050" y="3521"/>
                    </a:lnTo>
                    <a:lnTo>
                      <a:pt x="1132" y="3558"/>
                    </a:lnTo>
                    <a:lnTo>
                      <a:pt x="1216" y="3591"/>
                    </a:lnTo>
                    <a:lnTo>
                      <a:pt x="1302" y="3620"/>
                    </a:lnTo>
                    <a:lnTo>
                      <a:pt x="1390" y="3646"/>
                    </a:lnTo>
                    <a:lnTo>
                      <a:pt x="1479" y="3666"/>
                    </a:lnTo>
                    <a:lnTo>
                      <a:pt x="1570" y="3683"/>
                    </a:lnTo>
                    <a:lnTo>
                      <a:pt x="1663" y="3695"/>
                    </a:lnTo>
                    <a:lnTo>
                      <a:pt x="1757" y="3702"/>
                    </a:lnTo>
                    <a:lnTo>
                      <a:pt x="1852" y="3704"/>
                    </a:ln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mn-lt"/>
                  <a:ea typeface="微软雅黑" pitchFamily="34" charset="-122"/>
                </a:endParaRPr>
              </a:p>
            </p:txBody>
          </p:sp>
          <p:sp>
            <p:nvSpPr>
              <p:cNvPr id="58" name="TextBox 57"/>
              <p:cNvSpPr txBox="1"/>
              <p:nvPr/>
            </p:nvSpPr>
            <p:spPr>
              <a:xfrm>
                <a:off x="3723726" y="3148924"/>
                <a:ext cx="369049" cy="395928"/>
              </a:xfrm>
              <a:prstGeom prst="rect">
                <a:avLst/>
              </a:prstGeom>
              <a:noFill/>
            </p:spPr>
            <p:txBody>
              <a:bodyPr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便捷</a:t>
                </a:r>
                <a:endParaRPr lang="en-US" altLang="zh-CN" b="1" dirty="0" smtClean="0">
                  <a:solidFill>
                    <a:schemeClr val="bg1"/>
                  </a:solidFill>
                  <a:latin typeface="黑体" pitchFamily="49" charset="-122"/>
                  <a:ea typeface="黑体" pitchFamily="49" charset="-122"/>
                </a:endParaRPr>
              </a:p>
              <a:p>
                <a:r>
                  <a:rPr lang="zh-CN" altLang="en-US" b="1" dirty="0" smtClean="0">
                    <a:solidFill>
                      <a:schemeClr val="bg1"/>
                    </a:solidFill>
                    <a:latin typeface="黑体" pitchFamily="49" charset="-122"/>
                    <a:ea typeface="黑体" pitchFamily="49" charset="-122"/>
                  </a:rPr>
                  <a:t>生活</a:t>
                </a:r>
                <a:endParaRPr lang="zh-CN" altLang="en-US" b="1" dirty="0">
                  <a:solidFill>
                    <a:schemeClr val="bg1"/>
                  </a:solidFill>
                  <a:latin typeface="黑体" pitchFamily="49" charset="-122"/>
                  <a:ea typeface="黑体" pitchFamily="49" charset="-122"/>
                </a:endParaRPr>
              </a:p>
            </p:txBody>
          </p:sp>
        </p:grpSp>
        <p:grpSp>
          <p:nvGrpSpPr>
            <p:cNvPr id="7" name="组合 25"/>
            <p:cNvGrpSpPr/>
            <p:nvPr/>
          </p:nvGrpSpPr>
          <p:grpSpPr>
            <a:xfrm>
              <a:off x="6376662" y="84841"/>
              <a:ext cx="498704" cy="450982"/>
              <a:chOff x="6447980" y="3060544"/>
              <a:chExt cx="654425" cy="654423"/>
            </a:xfrm>
          </p:grpSpPr>
          <p:sp>
            <p:nvSpPr>
              <p:cNvPr id="55" name="Freeform 7"/>
              <p:cNvSpPr>
                <a:spLocks/>
              </p:cNvSpPr>
              <p:nvPr/>
            </p:nvSpPr>
            <p:spPr bwMode="auto">
              <a:xfrm>
                <a:off x="6447980" y="3060544"/>
                <a:ext cx="654425" cy="654423"/>
              </a:xfrm>
              <a:custGeom>
                <a:avLst/>
                <a:gdLst/>
                <a:ahLst/>
                <a:cxnLst>
                  <a:cxn ang="0">
                    <a:pos x="2042" y="3695"/>
                  </a:cxn>
                  <a:cxn ang="0">
                    <a:pos x="2315" y="3646"/>
                  </a:cxn>
                  <a:cxn ang="0">
                    <a:pos x="2572" y="3558"/>
                  </a:cxn>
                  <a:cxn ang="0">
                    <a:pos x="2812" y="3435"/>
                  </a:cxn>
                  <a:cxn ang="0">
                    <a:pos x="3030" y="3280"/>
                  </a:cxn>
                  <a:cxn ang="0">
                    <a:pos x="3223" y="3097"/>
                  </a:cxn>
                  <a:cxn ang="0">
                    <a:pos x="3388" y="2887"/>
                  </a:cxn>
                  <a:cxn ang="0">
                    <a:pos x="3522" y="2653"/>
                  </a:cxn>
                  <a:cxn ang="0">
                    <a:pos x="3621" y="2402"/>
                  </a:cxn>
                  <a:cxn ang="0">
                    <a:pos x="3683" y="2134"/>
                  </a:cxn>
                  <a:cxn ang="0">
                    <a:pos x="3705" y="1852"/>
                  </a:cxn>
                  <a:cxn ang="0">
                    <a:pos x="3683" y="1571"/>
                  </a:cxn>
                  <a:cxn ang="0">
                    <a:pos x="3621" y="1302"/>
                  </a:cxn>
                  <a:cxn ang="0">
                    <a:pos x="3522" y="1051"/>
                  </a:cxn>
                  <a:cxn ang="0">
                    <a:pos x="3388" y="818"/>
                  </a:cxn>
                  <a:cxn ang="0">
                    <a:pos x="3223" y="608"/>
                  </a:cxn>
                  <a:cxn ang="0">
                    <a:pos x="3030" y="424"/>
                  </a:cxn>
                  <a:cxn ang="0">
                    <a:pos x="2812" y="269"/>
                  </a:cxn>
                  <a:cxn ang="0">
                    <a:pos x="2572" y="146"/>
                  </a:cxn>
                  <a:cxn ang="0">
                    <a:pos x="2315" y="59"/>
                  </a:cxn>
                  <a:cxn ang="0">
                    <a:pos x="2042" y="10"/>
                  </a:cxn>
                  <a:cxn ang="0">
                    <a:pos x="1758" y="3"/>
                  </a:cxn>
                  <a:cxn ang="0">
                    <a:pos x="1480" y="38"/>
                  </a:cxn>
                  <a:cxn ang="0">
                    <a:pos x="1217" y="113"/>
                  </a:cxn>
                  <a:cxn ang="0">
                    <a:pos x="972" y="224"/>
                  </a:cxn>
                  <a:cxn ang="0">
                    <a:pos x="746" y="369"/>
                  </a:cxn>
                  <a:cxn ang="0">
                    <a:pos x="545" y="544"/>
                  </a:cxn>
                  <a:cxn ang="0">
                    <a:pos x="369" y="745"/>
                  </a:cxn>
                  <a:cxn ang="0">
                    <a:pos x="225" y="971"/>
                  </a:cxn>
                  <a:cxn ang="0">
                    <a:pos x="113" y="1217"/>
                  </a:cxn>
                  <a:cxn ang="0">
                    <a:pos x="39" y="1480"/>
                  </a:cxn>
                  <a:cxn ang="0">
                    <a:pos x="3" y="1757"/>
                  </a:cxn>
                  <a:cxn ang="0">
                    <a:pos x="11" y="2041"/>
                  </a:cxn>
                  <a:cxn ang="0">
                    <a:pos x="59" y="2314"/>
                  </a:cxn>
                  <a:cxn ang="0">
                    <a:pos x="147" y="2572"/>
                  </a:cxn>
                  <a:cxn ang="0">
                    <a:pos x="269" y="2811"/>
                  </a:cxn>
                  <a:cxn ang="0">
                    <a:pos x="424" y="3029"/>
                  </a:cxn>
                  <a:cxn ang="0">
                    <a:pos x="609" y="3222"/>
                  </a:cxn>
                  <a:cxn ang="0">
                    <a:pos x="819" y="3387"/>
                  </a:cxn>
                  <a:cxn ang="0">
                    <a:pos x="1051" y="3521"/>
                  </a:cxn>
                  <a:cxn ang="0">
                    <a:pos x="1303" y="3620"/>
                  </a:cxn>
                  <a:cxn ang="0">
                    <a:pos x="1572" y="3683"/>
                  </a:cxn>
                  <a:cxn ang="0">
                    <a:pos x="1853" y="3704"/>
                  </a:cxn>
                </a:cxnLst>
                <a:rect l="0" t="0" r="r" b="b"/>
                <a:pathLst>
                  <a:path w="3705" h="3704">
                    <a:moveTo>
                      <a:pt x="1853" y="3704"/>
                    </a:moveTo>
                    <a:lnTo>
                      <a:pt x="1948" y="3702"/>
                    </a:lnTo>
                    <a:lnTo>
                      <a:pt x="2042" y="3695"/>
                    </a:lnTo>
                    <a:lnTo>
                      <a:pt x="2134" y="3683"/>
                    </a:lnTo>
                    <a:lnTo>
                      <a:pt x="2225" y="3666"/>
                    </a:lnTo>
                    <a:lnTo>
                      <a:pt x="2315" y="3646"/>
                    </a:lnTo>
                    <a:lnTo>
                      <a:pt x="2402" y="3620"/>
                    </a:lnTo>
                    <a:lnTo>
                      <a:pt x="2489" y="3591"/>
                    </a:lnTo>
                    <a:lnTo>
                      <a:pt x="2572" y="3558"/>
                    </a:lnTo>
                    <a:lnTo>
                      <a:pt x="2655" y="3521"/>
                    </a:lnTo>
                    <a:lnTo>
                      <a:pt x="2735" y="3480"/>
                    </a:lnTo>
                    <a:lnTo>
                      <a:pt x="2812" y="3435"/>
                    </a:lnTo>
                    <a:lnTo>
                      <a:pt x="2887" y="3387"/>
                    </a:lnTo>
                    <a:lnTo>
                      <a:pt x="2960" y="3335"/>
                    </a:lnTo>
                    <a:lnTo>
                      <a:pt x="3030" y="3280"/>
                    </a:lnTo>
                    <a:lnTo>
                      <a:pt x="3097" y="3222"/>
                    </a:lnTo>
                    <a:lnTo>
                      <a:pt x="3161" y="3161"/>
                    </a:lnTo>
                    <a:lnTo>
                      <a:pt x="3223" y="3097"/>
                    </a:lnTo>
                    <a:lnTo>
                      <a:pt x="3281" y="3029"/>
                    </a:lnTo>
                    <a:lnTo>
                      <a:pt x="3336" y="2959"/>
                    </a:lnTo>
                    <a:lnTo>
                      <a:pt x="3388" y="2887"/>
                    </a:lnTo>
                    <a:lnTo>
                      <a:pt x="3437" y="2811"/>
                    </a:lnTo>
                    <a:lnTo>
                      <a:pt x="3480" y="2734"/>
                    </a:lnTo>
                    <a:lnTo>
                      <a:pt x="3522" y="2653"/>
                    </a:lnTo>
                    <a:lnTo>
                      <a:pt x="3559" y="2572"/>
                    </a:lnTo>
                    <a:lnTo>
                      <a:pt x="3593" y="2487"/>
                    </a:lnTo>
                    <a:lnTo>
                      <a:pt x="3621" y="2402"/>
                    </a:lnTo>
                    <a:lnTo>
                      <a:pt x="3647" y="2314"/>
                    </a:lnTo>
                    <a:lnTo>
                      <a:pt x="3667" y="2224"/>
                    </a:lnTo>
                    <a:lnTo>
                      <a:pt x="3683" y="2134"/>
                    </a:lnTo>
                    <a:lnTo>
                      <a:pt x="3695" y="2041"/>
                    </a:lnTo>
                    <a:lnTo>
                      <a:pt x="3703" y="1947"/>
                    </a:lnTo>
                    <a:lnTo>
                      <a:pt x="3705" y="1852"/>
                    </a:lnTo>
                    <a:lnTo>
                      <a:pt x="3703" y="1757"/>
                    </a:lnTo>
                    <a:lnTo>
                      <a:pt x="3695" y="1663"/>
                    </a:lnTo>
                    <a:lnTo>
                      <a:pt x="3683" y="1571"/>
                    </a:lnTo>
                    <a:lnTo>
                      <a:pt x="3667" y="1480"/>
                    </a:lnTo>
                    <a:lnTo>
                      <a:pt x="3647" y="1390"/>
                    </a:lnTo>
                    <a:lnTo>
                      <a:pt x="3621" y="1302"/>
                    </a:lnTo>
                    <a:lnTo>
                      <a:pt x="3593" y="1217"/>
                    </a:lnTo>
                    <a:lnTo>
                      <a:pt x="3559" y="1132"/>
                    </a:lnTo>
                    <a:lnTo>
                      <a:pt x="3522" y="1051"/>
                    </a:lnTo>
                    <a:lnTo>
                      <a:pt x="3480" y="971"/>
                    </a:lnTo>
                    <a:lnTo>
                      <a:pt x="3437" y="893"/>
                    </a:lnTo>
                    <a:lnTo>
                      <a:pt x="3388" y="818"/>
                    </a:lnTo>
                    <a:lnTo>
                      <a:pt x="3336" y="745"/>
                    </a:lnTo>
                    <a:lnTo>
                      <a:pt x="3281" y="676"/>
                    </a:lnTo>
                    <a:lnTo>
                      <a:pt x="3223" y="608"/>
                    </a:lnTo>
                    <a:lnTo>
                      <a:pt x="3161" y="544"/>
                    </a:lnTo>
                    <a:lnTo>
                      <a:pt x="3097" y="482"/>
                    </a:lnTo>
                    <a:lnTo>
                      <a:pt x="3030" y="424"/>
                    </a:lnTo>
                    <a:lnTo>
                      <a:pt x="2960" y="369"/>
                    </a:lnTo>
                    <a:lnTo>
                      <a:pt x="2887" y="317"/>
                    </a:lnTo>
                    <a:lnTo>
                      <a:pt x="2812" y="269"/>
                    </a:lnTo>
                    <a:lnTo>
                      <a:pt x="2735" y="224"/>
                    </a:lnTo>
                    <a:lnTo>
                      <a:pt x="2655" y="183"/>
                    </a:lnTo>
                    <a:lnTo>
                      <a:pt x="2572" y="146"/>
                    </a:lnTo>
                    <a:lnTo>
                      <a:pt x="2489" y="113"/>
                    </a:lnTo>
                    <a:lnTo>
                      <a:pt x="2402" y="83"/>
                    </a:lnTo>
                    <a:lnTo>
                      <a:pt x="2315" y="59"/>
                    </a:lnTo>
                    <a:lnTo>
                      <a:pt x="2225" y="38"/>
                    </a:lnTo>
                    <a:lnTo>
                      <a:pt x="2134" y="21"/>
                    </a:lnTo>
                    <a:lnTo>
                      <a:pt x="2042" y="10"/>
                    </a:lnTo>
                    <a:lnTo>
                      <a:pt x="1948" y="3"/>
                    </a:lnTo>
                    <a:lnTo>
                      <a:pt x="1853" y="0"/>
                    </a:lnTo>
                    <a:lnTo>
                      <a:pt x="1758" y="3"/>
                    </a:lnTo>
                    <a:lnTo>
                      <a:pt x="1664" y="10"/>
                    </a:lnTo>
                    <a:lnTo>
                      <a:pt x="1572" y="21"/>
                    </a:lnTo>
                    <a:lnTo>
                      <a:pt x="1480" y="38"/>
                    </a:lnTo>
                    <a:lnTo>
                      <a:pt x="1391" y="59"/>
                    </a:lnTo>
                    <a:lnTo>
                      <a:pt x="1303" y="83"/>
                    </a:lnTo>
                    <a:lnTo>
                      <a:pt x="1217" y="113"/>
                    </a:lnTo>
                    <a:lnTo>
                      <a:pt x="1134" y="146"/>
                    </a:lnTo>
                    <a:lnTo>
                      <a:pt x="1051" y="183"/>
                    </a:lnTo>
                    <a:lnTo>
                      <a:pt x="972" y="224"/>
                    </a:lnTo>
                    <a:lnTo>
                      <a:pt x="894" y="269"/>
                    </a:lnTo>
                    <a:lnTo>
                      <a:pt x="819" y="317"/>
                    </a:lnTo>
                    <a:lnTo>
                      <a:pt x="746" y="369"/>
                    </a:lnTo>
                    <a:lnTo>
                      <a:pt x="676" y="424"/>
                    </a:lnTo>
                    <a:lnTo>
                      <a:pt x="609" y="482"/>
                    </a:lnTo>
                    <a:lnTo>
                      <a:pt x="545" y="544"/>
                    </a:lnTo>
                    <a:lnTo>
                      <a:pt x="483" y="608"/>
                    </a:lnTo>
                    <a:lnTo>
                      <a:pt x="424" y="676"/>
                    </a:lnTo>
                    <a:lnTo>
                      <a:pt x="369" y="745"/>
                    </a:lnTo>
                    <a:lnTo>
                      <a:pt x="318" y="818"/>
                    </a:lnTo>
                    <a:lnTo>
                      <a:pt x="269" y="893"/>
                    </a:lnTo>
                    <a:lnTo>
                      <a:pt x="225" y="971"/>
                    </a:lnTo>
                    <a:lnTo>
                      <a:pt x="184" y="1051"/>
                    </a:lnTo>
                    <a:lnTo>
                      <a:pt x="147" y="1132"/>
                    </a:lnTo>
                    <a:lnTo>
                      <a:pt x="113" y="1217"/>
                    </a:lnTo>
                    <a:lnTo>
                      <a:pt x="84" y="1302"/>
                    </a:lnTo>
                    <a:lnTo>
                      <a:pt x="59" y="1390"/>
                    </a:lnTo>
                    <a:lnTo>
                      <a:pt x="39" y="1480"/>
                    </a:lnTo>
                    <a:lnTo>
                      <a:pt x="22" y="1571"/>
                    </a:lnTo>
                    <a:lnTo>
                      <a:pt x="11" y="1663"/>
                    </a:lnTo>
                    <a:lnTo>
                      <a:pt x="3" y="1757"/>
                    </a:lnTo>
                    <a:lnTo>
                      <a:pt x="0" y="1852"/>
                    </a:lnTo>
                    <a:lnTo>
                      <a:pt x="3" y="1947"/>
                    </a:lnTo>
                    <a:lnTo>
                      <a:pt x="11" y="2041"/>
                    </a:lnTo>
                    <a:lnTo>
                      <a:pt x="22" y="2134"/>
                    </a:lnTo>
                    <a:lnTo>
                      <a:pt x="39" y="2224"/>
                    </a:lnTo>
                    <a:lnTo>
                      <a:pt x="59" y="2314"/>
                    </a:lnTo>
                    <a:lnTo>
                      <a:pt x="84" y="2402"/>
                    </a:lnTo>
                    <a:lnTo>
                      <a:pt x="113" y="2487"/>
                    </a:lnTo>
                    <a:lnTo>
                      <a:pt x="147" y="2572"/>
                    </a:lnTo>
                    <a:lnTo>
                      <a:pt x="184" y="2653"/>
                    </a:lnTo>
                    <a:lnTo>
                      <a:pt x="225" y="2734"/>
                    </a:lnTo>
                    <a:lnTo>
                      <a:pt x="269" y="2811"/>
                    </a:lnTo>
                    <a:lnTo>
                      <a:pt x="318" y="2887"/>
                    </a:lnTo>
                    <a:lnTo>
                      <a:pt x="369" y="2959"/>
                    </a:lnTo>
                    <a:lnTo>
                      <a:pt x="424" y="3029"/>
                    </a:lnTo>
                    <a:lnTo>
                      <a:pt x="483" y="3097"/>
                    </a:lnTo>
                    <a:lnTo>
                      <a:pt x="545" y="3161"/>
                    </a:lnTo>
                    <a:lnTo>
                      <a:pt x="609" y="3222"/>
                    </a:lnTo>
                    <a:lnTo>
                      <a:pt x="676" y="3280"/>
                    </a:lnTo>
                    <a:lnTo>
                      <a:pt x="746" y="3335"/>
                    </a:lnTo>
                    <a:lnTo>
                      <a:pt x="819" y="3387"/>
                    </a:lnTo>
                    <a:lnTo>
                      <a:pt x="894" y="3435"/>
                    </a:lnTo>
                    <a:lnTo>
                      <a:pt x="972" y="3480"/>
                    </a:lnTo>
                    <a:lnTo>
                      <a:pt x="1051" y="3521"/>
                    </a:lnTo>
                    <a:lnTo>
                      <a:pt x="1134" y="3558"/>
                    </a:lnTo>
                    <a:lnTo>
                      <a:pt x="1217" y="3591"/>
                    </a:lnTo>
                    <a:lnTo>
                      <a:pt x="1303" y="3620"/>
                    </a:lnTo>
                    <a:lnTo>
                      <a:pt x="1391" y="3646"/>
                    </a:lnTo>
                    <a:lnTo>
                      <a:pt x="1480" y="3666"/>
                    </a:lnTo>
                    <a:lnTo>
                      <a:pt x="1572" y="3683"/>
                    </a:lnTo>
                    <a:lnTo>
                      <a:pt x="1664" y="3695"/>
                    </a:lnTo>
                    <a:lnTo>
                      <a:pt x="1758" y="3702"/>
                    </a:lnTo>
                    <a:lnTo>
                      <a:pt x="1853" y="3704"/>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mn-lt"/>
                  <a:ea typeface="微软雅黑" pitchFamily="34" charset="-122"/>
                </a:endParaRPr>
              </a:p>
            </p:txBody>
          </p:sp>
          <p:sp>
            <p:nvSpPr>
              <p:cNvPr id="56" name="TextBox 55"/>
              <p:cNvSpPr txBox="1"/>
              <p:nvPr/>
            </p:nvSpPr>
            <p:spPr>
              <a:xfrm>
                <a:off x="6602659" y="3192590"/>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高效</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管理</a:t>
                </a:r>
              </a:p>
            </p:txBody>
          </p:sp>
        </p:grpSp>
        <p:grpSp>
          <p:nvGrpSpPr>
            <p:cNvPr id="8" name="组合 28"/>
            <p:cNvGrpSpPr/>
            <p:nvPr/>
          </p:nvGrpSpPr>
          <p:grpSpPr>
            <a:xfrm>
              <a:off x="8388830" y="84841"/>
              <a:ext cx="516875" cy="466806"/>
              <a:chOff x="5491447" y="3032184"/>
              <a:chExt cx="678270" cy="677385"/>
            </a:xfrm>
          </p:grpSpPr>
          <p:sp>
            <p:nvSpPr>
              <p:cNvPr id="53" name="Freeform 8"/>
              <p:cNvSpPr>
                <a:spLocks/>
              </p:cNvSpPr>
              <p:nvPr/>
            </p:nvSpPr>
            <p:spPr bwMode="auto">
              <a:xfrm>
                <a:off x="5491447" y="3032184"/>
                <a:ext cx="678270" cy="677385"/>
              </a:xfrm>
              <a:custGeom>
                <a:avLst/>
                <a:gdLst/>
                <a:ahLst/>
                <a:cxnLst>
                  <a:cxn ang="0">
                    <a:pos x="2113" y="3826"/>
                  </a:cxn>
                  <a:cxn ang="0">
                    <a:pos x="2396" y="3775"/>
                  </a:cxn>
                  <a:cxn ang="0">
                    <a:pos x="2663" y="3684"/>
                  </a:cxn>
                  <a:cxn ang="0">
                    <a:pos x="2911" y="3557"/>
                  </a:cxn>
                  <a:cxn ang="0">
                    <a:pos x="3136" y="3397"/>
                  </a:cxn>
                  <a:cxn ang="0">
                    <a:pos x="3336" y="3206"/>
                  </a:cxn>
                  <a:cxn ang="0">
                    <a:pos x="3507" y="2988"/>
                  </a:cxn>
                  <a:cxn ang="0">
                    <a:pos x="3646" y="2748"/>
                  </a:cxn>
                  <a:cxn ang="0">
                    <a:pos x="3749" y="2487"/>
                  </a:cxn>
                  <a:cxn ang="0">
                    <a:pos x="3813" y="2209"/>
                  </a:cxn>
                  <a:cxn ang="0">
                    <a:pos x="3836" y="1917"/>
                  </a:cxn>
                  <a:cxn ang="0">
                    <a:pos x="3813" y="1626"/>
                  </a:cxn>
                  <a:cxn ang="0">
                    <a:pos x="3749" y="1349"/>
                  </a:cxn>
                  <a:cxn ang="0">
                    <a:pos x="3646" y="1088"/>
                  </a:cxn>
                  <a:cxn ang="0">
                    <a:pos x="3507" y="846"/>
                  </a:cxn>
                  <a:cxn ang="0">
                    <a:pos x="3336" y="629"/>
                  </a:cxn>
                  <a:cxn ang="0">
                    <a:pos x="3136" y="439"/>
                  </a:cxn>
                  <a:cxn ang="0">
                    <a:pos x="2911" y="278"/>
                  </a:cxn>
                  <a:cxn ang="0">
                    <a:pos x="2663" y="151"/>
                  </a:cxn>
                  <a:cxn ang="0">
                    <a:pos x="2396" y="61"/>
                  </a:cxn>
                  <a:cxn ang="0">
                    <a:pos x="2113" y="10"/>
                  </a:cxn>
                  <a:cxn ang="0">
                    <a:pos x="1819" y="3"/>
                  </a:cxn>
                  <a:cxn ang="0">
                    <a:pos x="1531" y="39"/>
                  </a:cxn>
                  <a:cxn ang="0">
                    <a:pos x="1259" y="117"/>
                  </a:cxn>
                  <a:cxn ang="0">
                    <a:pos x="1005" y="232"/>
                  </a:cxn>
                  <a:cxn ang="0">
                    <a:pos x="771" y="382"/>
                  </a:cxn>
                  <a:cxn ang="0">
                    <a:pos x="562" y="563"/>
                  </a:cxn>
                  <a:cxn ang="0">
                    <a:pos x="381" y="771"/>
                  </a:cxn>
                  <a:cxn ang="0">
                    <a:pos x="231" y="1004"/>
                  </a:cxn>
                  <a:cxn ang="0">
                    <a:pos x="116" y="1259"/>
                  </a:cxn>
                  <a:cxn ang="0">
                    <a:pos x="39" y="1532"/>
                  </a:cxn>
                  <a:cxn ang="0">
                    <a:pos x="2" y="1819"/>
                  </a:cxn>
                  <a:cxn ang="0">
                    <a:pos x="9" y="2113"/>
                  </a:cxn>
                  <a:cxn ang="0">
                    <a:pos x="60" y="2396"/>
                  </a:cxn>
                  <a:cxn ang="0">
                    <a:pos x="151" y="2663"/>
                  </a:cxn>
                  <a:cxn ang="0">
                    <a:pos x="278" y="2911"/>
                  </a:cxn>
                  <a:cxn ang="0">
                    <a:pos x="438" y="3136"/>
                  </a:cxn>
                  <a:cxn ang="0">
                    <a:pos x="629" y="3337"/>
                  </a:cxn>
                  <a:cxn ang="0">
                    <a:pos x="847" y="3507"/>
                  </a:cxn>
                  <a:cxn ang="0">
                    <a:pos x="1087" y="3646"/>
                  </a:cxn>
                  <a:cxn ang="0">
                    <a:pos x="1348" y="3749"/>
                  </a:cxn>
                  <a:cxn ang="0">
                    <a:pos x="1626" y="3814"/>
                  </a:cxn>
                  <a:cxn ang="0">
                    <a:pos x="1918" y="3835"/>
                  </a:cxn>
                </a:cxnLst>
                <a:rect l="0" t="0" r="r" b="b"/>
                <a:pathLst>
                  <a:path w="3836" h="3835">
                    <a:moveTo>
                      <a:pt x="1918" y="3835"/>
                    </a:moveTo>
                    <a:lnTo>
                      <a:pt x="2015" y="3833"/>
                    </a:lnTo>
                    <a:lnTo>
                      <a:pt x="2113" y="3826"/>
                    </a:lnTo>
                    <a:lnTo>
                      <a:pt x="2209" y="3814"/>
                    </a:lnTo>
                    <a:lnTo>
                      <a:pt x="2303" y="3796"/>
                    </a:lnTo>
                    <a:lnTo>
                      <a:pt x="2396" y="3775"/>
                    </a:lnTo>
                    <a:lnTo>
                      <a:pt x="2486" y="3749"/>
                    </a:lnTo>
                    <a:lnTo>
                      <a:pt x="2576" y="3719"/>
                    </a:lnTo>
                    <a:lnTo>
                      <a:pt x="2663" y="3684"/>
                    </a:lnTo>
                    <a:lnTo>
                      <a:pt x="2748" y="3646"/>
                    </a:lnTo>
                    <a:lnTo>
                      <a:pt x="2831" y="3604"/>
                    </a:lnTo>
                    <a:lnTo>
                      <a:pt x="2911" y="3557"/>
                    </a:lnTo>
                    <a:lnTo>
                      <a:pt x="2989" y="3507"/>
                    </a:lnTo>
                    <a:lnTo>
                      <a:pt x="3064" y="3454"/>
                    </a:lnTo>
                    <a:lnTo>
                      <a:pt x="3136" y="3397"/>
                    </a:lnTo>
                    <a:lnTo>
                      <a:pt x="3206" y="3337"/>
                    </a:lnTo>
                    <a:lnTo>
                      <a:pt x="3273" y="3273"/>
                    </a:lnTo>
                    <a:lnTo>
                      <a:pt x="3336" y="3206"/>
                    </a:lnTo>
                    <a:lnTo>
                      <a:pt x="3396" y="3136"/>
                    </a:lnTo>
                    <a:lnTo>
                      <a:pt x="3453" y="3064"/>
                    </a:lnTo>
                    <a:lnTo>
                      <a:pt x="3507" y="2988"/>
                    </a:lnTo>
                    <a:lnTo>
                      <a:pt x="3557" y="2911"/>
                    </a:lnTo>
                    <a:lnTo>
                      <a:pt x="3603" y="2830"/>
                    </a:lnTo>
                    <a:lnTo>
                      <a:pt x="3646" y="2748"/>
                    </a:lnTo>
                    <a:lnTo>
                      <a:pt x="3685" y="2663"/>
                    </a:lnTo>
                    <a:lnTo>
                      <a:pt x="3718" y="2576"/>
                    </a:lnTo>
                    <a:lnTo>
                      <a:pt x="3749" y="2487"/>
                    </a:lnTo>
                    <a:lnTo>
                      <a:pt x="3775" y="2396"/>
                    </a:lnTo>
                    <a:lnTo>
                      <a:pt x="3797" y="2304"/>
                    </a:lnTo>
                    <a:lnTo>
                      <a:pt x="3813" y="2209"/>
                    </a:lnTo>
                    <a:lnTo>
                      <a:pt x="3825" y="2113"/>
                    </a:lnTo>
                    <a:lnTo>
                      <a:pt x="3834" y="2016"/>
                    </a:lnTo>
                    <a:lnTo>
                      <a:pt x="3836" y="1917"/>
                    </a:lnTo>
                    <a:lnTo>
                      <a:pt x="3834" y="1819"/>
                    </a:lnTo>
                    <a:lnTo>
                      <a:pt x="3825" y="1722"/>
                    </a:lnTo>
                    <a:lnTo>
                      <a:pt x="3813" y="1626"/>
                    </a:lnTo>
                    <a:lnTo>
                      <a:pt x="3797" y="1532"/>
                    </a:lnTo>
                    <a:lnTo>
                      <a:pt x="3775" y="1439"/>
                    </a:lnTo>
                    <a:lnTo>
                      <a:pt x="3749" y="1349"/>
                    </a:lnTo>
                    <a:lnTo>
                      <a:pt x="3718" y="1259"/>
                    </a:lnTo>
                    <a:lnTo>
                      <a:pt x="3685" y="1172"/>
                    </a:lnTo>
                    <a:lnTo>
                      <a:pt x="3646" y="1088"/>
                    </a:lnTo>
                    <a:lnTo>
                      <a:pt x="3603" y="1004"/>
                    </a:lnTo>
                    <a:lnTo>
                      <a:pt x="3557" y="925"/>
                    </a:lnTo>
                    <a:lnTo>
                      <a:pt x="3507" y="846"/>
                    </a:lnTo>
                    <a:lnTo>
                      <a:pt x="3453" y="771"/>
                    </a:lnTo>
                    <a:lnTo>
                      <a:pt x="3396" y="699"/>
                    </a:lnTo>
                    <a:lnTo>
                      <a:pt x="3336" y="629"/>
                    </a:lnTo>
                    <a:lnTo>
                      <a:pt x="3273" y="563"/>
                    </a:lnTo>
                    <a:lnTo>
                      <a:pt x="3206" y="499"/>
                    </a:lnTo>
                    <a:lnTo>
                      <a:pt x="3136" y="439"/>
                    </a:lnTo>
                    <a:lnTo>
                      <a:pt x="3064" y="382"/>
                    </a:lnTo>
                    <a:lnTo>
                      <a:pt x="2989" y="328"/>
                    </a:lnTo>
                    <a:lnTo>
                      <a:pt x="2911" y="278"/>
                    </a:lnTo>
                    <a:lnTo>
                      <a:pt x="2831" y="232"/>
                    </a:lnTo>
                    <a:lnTo>
                      <a:pt x="2748" y="189"/>
                    </a:lnTo>
                    <a:lnTo>
                      <a:pt x="2663" y="151"/>
                    </a:lnTo>
                    <a:lnTo>
                      <a:pt x="2576" y="117"/>
                    </a:lnTo>
                    <a:lnTo>
                      <a:pt x="2486" y="86"/>
                    </a:lnTo>
                    <a:lnTo>
                      <a:pt x="2396" y="61"/>
                    </a:lnTo>
                    <a:lnTo>
                      <a:pt x="2303" y="39"/>
                    </a:lnTo>
                    <a:lnTo>
                      <a:pt x="2209" y="22"/>
                    </a:lnTo>
                    <a:lnTo>
                      <a:pt x="2113" y="10"/>
                    </a:lnTo>
                    <a:lnTo>
                      <a:pt x="2015" y="3"/>
                    </a:lnTo>
                    <a:lnTo>
                      <a:pt x="1918" y="0"/>
                    </a:lnTo>
                    <a:lnTo>
                      <a:pt x="1819" y="3"/>
                    </a:lnTo>
                    <a:lnTo>
                      <a:pt x="1722" y="10"/>
                    </a:lnTo>
                    <a:lnTo>
                      <a:pt x="1626" y="22"/>
                    </a:lnTo>
                    <a:lnTo>
                      <a:pt x="1531" y="39"/>
                    </a:lnTo>
                    <a:lnTo>
                      <a:pt x="1439" y="61"/>
                    </a:lnTo>
                    <a:lnTo>
                      <a:pt x="1348" y="86"/>
                    </a:lnTo>
                    <a:lnTo>
                      <a:pt x="1259" y="117"/>
                    </a:lnTo>
                    <a:lnTo>
                      <a:pt x="1172" y="151"/>
                    </a:lnTo>
                    <a:lnTo>
                      <a:pt x="1087" y="189"/>
                    </a:lnTo>
                    <a:lnTo>
                      <a:pt x="1005" y="232"/>
                    </a:lnTo>
                    <a:lnTo>
                      <a:pt x="924" y="278"/>
                    </a:lnTo>
                    <a:lnTo>
                      <a:pt x="847" y="328"/>
                    </a:lnTo>
                    <a:lnTo>
                      <a:pt x="771" y="382"/>
                    </a:lnTo>
                    <a:lnTo>
                      <a:pt x="699" y="439"/>
                    </a:lnTo>
                    <a:lnTo>
                      <a:pt x="629" y="499"/>
                    </a:lnTo>
                    <a:lnTo>
                      <a:pt x="562" y="563"/>
                    </a:lnTo>
                    <a:lnTo>
                      <a:pt x="499" y="629"/>
                    </a:lnTo>
                    <a:lnTo>
                      <a:pt x="438" y="699"/>
                    </a:lnTo>
                    <a:lnTo>
                      <a:pt x="381" y="771"/>
                    </a:lnTo>
                    <a:lnTo>
                      <a:pt x="328" y="846"/>
                    </a:lnTo>
                    <a:lnTo>
                      <a:pt x="278" y="925"/>
                    </a:lnTo>
                    <a:lnTo>
                      <a:pt x="231" y="1004"/>
                    </a:lnTo>
                    <a:lnTo>
                      <a:pt x="189" y="1088"/>
                    </a:lnTo>
                    <a:lnTo>
                      <a:pt x="151" y="1172"/>
                    </a:lnTo>
                    <a:lnTo>
                      <a:pt x="116" y="1259"/>
                    </a:lnTo>
                    <a:lnTo>
                      <a:pt x="85" y="1349"/>
                    </a:lnTo>
                    <a:lnTo>
                      <a:pt x="60" y="1439"/>
                    </a:lnTo>
                    <a:lnTo>
                      <a:pt x="39" y="1532"/>
                    </a:lnTo>
                    <a:lnTo>
                      <a:pt x="21" y="1626"/>
                    </a:lnTo>
                    <a:lnTo>
                      <a:pt x="9" y="1722"/>
                    </a:lnTo>
                    <a:lnTo>
                      <a:pt x="2" y="1819"/>
                    </a:lnTo>
                    <a:lnTo>
                      <a:pt x="0" y="1917"/>
                    </a:lnTo>
                    <a:lnTo>
                      <a:pt x="2" y="2016"/>
                    </a:lnTo>
                    <a:lnTo>
                      <a:pt x="9" y="2113"/>
                    </a:lnTo>
                    <a:lnTo>
                      <a:pt x="21" y="2209"/>
                    </a:lnTo>
                    <a:lnTo>
                      <a:pt x="39" y="2304"/>
                    </a:lnTo>
                    <a:lnTo>
                      <a:pt x="60" y="2396"/>
                    </a:lnTo>
                    <a:lnTo>
                      <a:pt x="85" y="2487"/>
                    </a:lnTo>
                    <a:lnTo>
                      <a:pt x="116" y="2576"/>
                    </a:lnTo>
                    <a:lnTo>
                      <a:pt x="151" y="2663"/>
                    </a:lnTo>
                    <a:lnTo>
                      <a:pt x="189" y="2748"/>
                    </a:lnTo>
                    <a:lnTo>
                      <a:pt x="231" y="2830"/>
                    </a:lnTo>
                    <a:lnTo>
                      <a:pt x="278" y="2911"/>
                    </a:lnTo>
                    <a:lnTo>
                      <a:pt x="328" y="2988"/>
                    </a:lnTo>
                    <a:lnTo>
                      <a:pt x="381" y="3064"/>
                    </a:lnTo>
                    <a:lnTo>
                      <a:pt x="438" y="3136"/>
                    </a:lnTo>
                    <a:lnTo>
                      <a:pt x="499" y="3206"/>
                    </a:lnTo>
                    <a:lnTo>
                      <a:pt x="562" y="3273"/>
                    </a:lnTo>
                    <a:lnTo>
                      <a:pt x="629" y="3337"/>
                    </a:lnTo>
                    <a:lnTo>
                      <a:pt x="699" y="3397"/>
                    </a:lnTo>
                    <a:lnTo>
                      <a:pt x="771" y="3454"/>
                    </a:lnTo>
                    <a:lnTo>
                      <a:pt x="847" y="3507"/>
                    </a:lnTo>
                    <a:lnTo>
                      <a:pt x="924" y="3557"/>
                    </a:lnTo>
                    <a:lnTo>
                      <a:pt x="1005" y="3604"/>
                    </a:lnTo>
                    <a:lnTo>
                      <a:pt x="1087" y="3646"/>
                    </a:lnTo>
                    <a:lnTo>
                      <a:pt x="1172" y="3684"/>
                    </a:lnTo>
                    <a:lnTo>
                      <a:pt x="1259" y="3719"/>
                    </a:lnTo>
                    <a:lnTo>
                      <a:pt x="1348" y="3749"/>
                    </a:lnTo>
                    <a:lnTo>
                      <a:pt x="1439" y="3775"/>
                    </a:lnTo>
                    <a:lnTo>
                      <a:pt x="1531" y="3796"/>
                    </a:lnTo>
                    <a:lnTo>
                      <a:pt x="1626" y="3814"/>
                    </a:lnTo>
                    <a:lnTo>
                      <a:pt x="1722" y="3826"/>
                    </a:lnTo>
                    <a:lnTo>
                      <a:pt x="1819" y="3833"/>
                    </a:lnTo>
                    <a:lnTo>
                      <a:pt x="1918" y="3835"/>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dirty="0">
                  <a:solidFill>
                    <a:schemeClr val="bg1">
                      <a:lumMod val="85000"/>
                    </a:schemeClr>
                  </a:solidFill>
                  <a:latin typeface="+mn-lt"/>
                  <a:ea typeface="微软雅黑" pitchFamily="34" charset="-122"/>
                </a:endParaRPr>
              </a:p>
            </p:txBody>
          </p:sp>
          <p:sp>
            <p:nvSpPr>
              <p:cNvPr id="54" name="TextBox 53"/>
              <p:cNvSpPr txBox="1"/>
              <p:nvPr/>
            </p:nvSpPr>
            <p:spPr>
              <a:xfrm>
                <a:off x="5644562" y="3175360"/>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安心</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校园</a:t>
                </a:r>
                <a:endParaRPr lang="zh-CN" altLang="en-US" b="1" dirty="0">
                  <a:solidFill>
                    <a:schemeClr val="bg1">
                      <a:lumMod val="85000"/>
                    </a:schemeClr>
                  </a:solidFill>
                  <a:latin typeface="黑体" pitchFamily="49" charset="-122"/>
                  <a:ea typeface="黑体" pitchFamily="49" charset="-122"/>
                </a:endParaRPr>
              </a:p>
            </p:txBody>
          </p:sp>
        </p:grpSp>
        <p:grpSp>
          <p:nvGrpSpPr>
            <p:cNvPr id="9" name="组合 31"/>
            <p:cNvGrpSpPr/>
            <p:nvPr/>
          </p:nvGrpSpPr>
          <p:grpSpPr>
            <a:xfrm>
              <a:off x="7688721" y="84841"/>
              <a:ext cx="516202" cy="466806"/>
              <a:chOff x="4559358" y="3009486"/>
              <a:chExt cx="677387" cy="677385"/>
            </a:xfrm>
          </p:grpSpPr>
          <p:sp>
            <p:nvSpPr>
              <p:cNvPr id="51" name="Freeform 9"/>
              <p:cNvSpPr>
                <a:spLocks/>
              </p:cNvSpPr>
              <p:nvPr/>
            </p:nvSpPr>
            <p:spPr bwMode="auto">
              <a:xfrm>
                <a:off x="4559358" y="3009486"/>
                <a:ext cx="677387" cy="677385"/>
              </a:xfrm>
              <a:custGeom>
                <a:avLst/>
                <a:gdLst/>
                <a:ahLst/>
                <a:cxnLst>
                  <a:cxn ang="0">
                    <a:pos x="2114" y="3826"/>
                  </a:cxn>
                  <a:cxn ang="0">
                    <a:pos x="2397" y="3775"/>
                  </a:cxn>
                  <a:cxn ang="0">
                    <a:pos x="2664" y="3685"/>
                  </a:cxn>
                  <a:cxn ang="0">
                    <a:pos x="2912" y="3557"/>
                  </a:cxn>
                  <a:cxn ang="0">
                    <a:pos x="3137" y="3397"/>
                  </a:cxn>
                  <a:cxn ang="0">
                    <a:pos x="3337" y="3207"/>
                  </a:cxn>
                  <a:cxn ang="0">
                    <a:pos x="3508" y="2989"/>
                  </a:cxn>
                  <a:cxn ang="0">
                    <a:pos x="3646" y="2748"/>
                  </a:cxn>
                  <a:cxn ang="0">
                    <a:pos x="3750" y="2487"/>
                  </a:cxn>
                  <a:cxn ang="0">
                    <a:pos x="3815" y="2209"/>
                  </a:cxn>
                  <a:cxn ang="0">
                    <a:pos x="3836" y="1918"/>
                  </a:cxn>
                  <a:cxn ang="0">
                    <a:pos x="3815" y="1626"/>
                  </a:cxn>
                  <a:cxn ang="0">
                    <a:pos x="3750" y="1349"/>
                  </a:cxn>
                  <a:cxn ang="0">
                    <a:pos x="3646" y="1087"/>
                  </a:cxn>
                  <a:cxn ang="0">
                    <a:pos x="3508" y="847"/>
                  </a:cxn>
                  <a:cxn ang="0">
                    <a:pos x="3337" y="630"/>
                  </a:cxn>
                  <a:cxn ang="0">
                    <a:pos x="3137" y="439"/>
                  </a:cxn>
                  <a:cxn ang="0">
                    <a:pos x="2912" y="278"/>
                  </a:cxn>
                  <a:cxn ang="0">
                    <a:pos x="2664" y="151"/>
                  </a:cxn>
                  <a:cxn ang="0">
                    <a:pos x="2397" y="60"/>
                  </a:cxn>
                  <a:cxn ang="0">
                    <a:pos x="2114" y="10"/>
                  </a:cxn>
                  <a:cxn ang="0">
                    <a:pos x="1820" y="2"/>
                  </a:cxn>
                  <a:cxn ang="0">
                    <a:pos x="1533" y="39"/>
                  </a:cxn>
                  <a:cxn ang="0">
                    <a:pos x="1260" y="117"/>
                  </a:cxn>
                  <a:cxn ang="0">
                    <a:pos x="1005" y="232"/>
                  </a:cxn>
                  <a:cxn ang="0">
                    <a:pos x="772" y="382"/>
                  </a:cxn>
                  <a:cxn ang="0">
                    <a:pos x="563" y="562"/>
                  </a:cxn>
                  <a:cxn ang="0">
                    <a:pos x="382" y="771"/>
                  </a:cxn>
                  <a:cxn ang="0">
                    <a:pos x="233" y="1005"/>
                  </a:cxn>
                  <a:cxn ang="0">
                    <a:pos x="117" y="1259"/>
                  </a:cxn>
                  <a:cxn ang="0">
                    <a:pos x="39" y="1533"/>
                  </a:cxn>
                  <a:cxn ang="0">
                    <a:pos x="3" y="1820"/>
                  </a:cxn>
                  <a:cxn ang="0">
                    <a:pos x="10" y="2113"/>
                  </a:cxn>
                  <a:cxn ang="0">
                    <a:pos x="60" y="2397"/>
                  </a:cxn>
                  <a:cxn ang="0">
                    <a:pos x="151" y="2664"/>
                  </a:cxn>
                  <a:cxn ang="0">
                    <a:pos x="278" y="2911"/>
                  </a:cxn>
                  <a:cxn ang="0">
                    <a:pos x="439" y="3136"/>
                  </a:cxn>
                  <a:cxn ang="0">
                    <a:pos x="630" y="3336"/>
                  </a:cxn>
                  <a:cxn ang="0">
                    <a:pos x="847" y="3507"/>
                  </a:cxn>
                  <a:cxn ang="0">
                    <a:pos x="1088" y="3646"/>
                  </a:cxn>
                  <a:cxn ang="0">
                    <a:pos x="1349" y="3749"/>
                  </a:cxn>
                  <a:cxn ang="0">
                    <a:pos x="1627" y="3814"/>
                  </a:cxn>
                  <a:cxn ang="0">
                    <a:pos x="1918" y="3836"/>
                  </a:cxn>
                </a:cxnLst>
                <a:rect l="0" t="0" r="r" b="b"/>
                <a:pathLst>
                  <a:path w="3836" h="3836">
                    <a:moveTo>
                      <a:pt x="1918" y="3836"/>
                    </a:moveTo>
                    <a:lnTo>
                      <a:pt x="2017" y="3833"/>
                    </a:lnTo>
                    <a:lnTo>
                      <a:pt x="2114" y="3826"/>
                    </a:lnTo>
                    <a:lnTo>
                      <a:pt x="2210" y="3814"/>
                    </a:lnTo>
                    <a:lnTo>
                      <a:pt x="2304" y="3797"/>
                    </a:lnTo>
                    <a:lnTo>
                      <a:pt x="2397" y="3775"/>
                    </a:lnTo>
                    <a:lnTo>
                      <a:pt x="2488" y="3749"/>
                    </a:lnTo>
                    <a:lnTo>
                      <a:pt x="2576" y="3719"/>
                    </a:lnTo>
                    <a:lnTo>
                      <a:pt x="2664" y="3685"/>
                    </a:lnTo>
                    <a:lnTo>
                      <a:pt x="2749" y="3646"/>
                    </a:lnTo>
                    <a:lnTo>
                      <a:pt x="2831" y="3604"/>
                    </a:lnTo>
                    <a:lnTo>
                      <a:pt x="2912" y="3557"/>
                    </a:lnTo>
                    <a:lnTo>
                      <a:pt x="2989" y="3507"/>
                    </a:lnTo>
                    <a:lnTo>
                      <a:pt x="3065" y="3454"/>
                    </a:lnTo>
                    <a:lnTo>
                      <a:pt x="3137" y="3397"/>
                    </a:lnTo>
                    <a:lnTo>
                      <a:pt x="3207" y="3336"/>
                    </a:lnTo>
                    <a:lnTo>
                      <a:pt x="3273" y="3273"/>
                    </a:lnTo>
                    <a:lnTo>
                      <a:pt x="3337" y="3207"/>
                    </a:lnTo>
                    <a:lnTo>
                      <a:pt x="3398" y="3136"/>
                    </a:lnTo>
                    <a:lnTo>
                      <a:pt x="3455" y="3064"/>
                    </a:lnTo>
                    <a:lnTo>
                      <a:pt x="3508" y="2989"/>
                    </a:lnTo>
                    <a:lnTo>
                      <a:pt x="3558" y="2911"/>
                    </a:lnTo>
                    <a:lnTo>
                      <a:pt x="3605" y="2831"/>
                    </a:lnTo>
                    <a:lnTo>
                      <a:pt x="3646" y="2748"/>
                    </a:lnTo>
                    <a:lnTo>
                      <a:pt x="3685" y="2664"/>
                    </a:lnTo>
                    <a:lnTo>
                      <a:pt x="3720" y="2576"/>
                    </a:lnTo>
                    <a:lnTo>
                      <a:pt x="3750" y="2487"/>
                    </a:lnTo>
                    <a:lnTo>
                      <a:pt x="3776" y="2397"/>
                    </a:lnTo>
                    <a:lnTo>
                      <a:pt x="3797" y="2304"/>
                    </a:lnTo>
                    <a:lnTo>
                      <a:pt x="3815" y="2209"/>
                    </a:lnTo>
                    <a:lnTo>
                      <a:pt x="3827" y="2113"/>
                    </a:lnTo>
                    <a:lnTo>
                      <a:pt x="3834" y="2017"/>
                    </a:lnTo>
                    <a:lnTo>
                      <a:pt x="3836" y="1918"/>
                    </a:lnTo>
                    <a:lnTo>
                      <a:pt x="3834" y="1820"/>
                    </a:lnTo>
                    <a:lnTo>
                      <a:pt x="3827" y="1722"/>
                    </a:lnTo>
                    <a:lnTo>
                      <a:pt x="3815" y="1626"/>
                    </a:lnTo>
                    <a:lnTo>
                      <a:pt x="3797" y="1533"/>
                    </a:lnTo>
                    <a:lnTo>
                      <a:pt x="3776" y="1440"/>
                    </a:lnTo>
                    <a:lnTo>
                      <a:pt x="3750" y="1349"/>
                    </a:lnTo>
                    <a:lnTo>
                      <a:pt x="3720" y="1259"/>
                    </a:lnTo>
                    <a:lnTo>
                      <a:pt x="3685" y="1173"/>
                    </a:lnTo>
                    <a:lnTo>
                      <a:pt x="3646" y="1087"/>
                    </a:lnTo>
                    <a:lnTo>
                      <a:pt x="3605" y="1005"/>
                    </a:lnTo>
                    <a:lnTo>
                      <a:pt x="3558" y="924"/>
                    </a:lnTo>
                    <a:lnTo>
                      <a:pt x="3508" y="847"/>
                    </a:lnTo>
                    <a:lnTo>
                      <a:pt x="3455" y="771"/>
                    </a:lnTo>
                    <a:lnTo>
                      <a:pt x="3398" y="699"/>
                    </a:lnTo>
                    <a:lnTo>
                      <a:pt x="3337" y="630"/>
                    </a:lnTo>
                    <a:lnTo>
                      <a:pt x="3273" y="562"/>
                    </a:lnTo>
                    <a:lnTo>
                      <a:pt x="3207" y="499"/>
                    </a:lnTo>
                    <a:lnTo>
                      <a:pt x="3137" y="439"/>
                    </a:lnTo>
                    <a:lnTo>
                      <a:pt x="3065" y="382"/>
                    </a:lnTo>
                    <a:lnTo>
                      <a:pt x="2989" y="328"/>
                    </a:lnTo>
                    <a:lnTo>
                      <a:pt x="2912" y="278"/>
                    </a:lnTo>
                    <a:lnTo>
                      <a:pt x="2831" y="232"/>
                    </a:lnTo>
                    <a:lnTo>
                      <a:pt x="2749" y="190"/>
                    </a:lnTo>
                    <a:lnTo>
                      <a:pt x="2664" y="151"/>
                    </a:lnTo>
                    <a:lnTo>
                      <a:pt x="2576" y="117"/>
                    </a:lnTo>
                    <a:lnTo>
                      <a:pt x="2488" y="87"/>
                    </a:lnTo>
                    <a:lnTo>
                      <a:pt x="2397" y="60"/>
                    </a:lnTo>
                    <a:lnTo>
                      <a:pt x="2304" y="39"/>
                    </a:lnTo>
                    <a:lnTo>
                      <a:pt x="2210" y="22"/>
                    </a:lnTo>
                    <a:lnTo>
                      <a:pt x="2114" y="10"/>
                    </a:lnTo>
                    <a:lnTo>
                      <a:pt x="2017" y="2"/>
                    </a:lnTo>
                    <a:lnTo>
                      <a:pt x="1918" y="0"/>
                    </a:lnTo>
                    <a:lnTo>
                      <a:pt x="1820" y="2"/>
                    </a:lnTo>
                    <a:lnTo>
                      <a:pt x="1722" y="10"/>
                    </a:lnTo>
                    <a:lnTo>
                      <a:pt x="1627" y="22"/>
                    </a:lnTo>
                    <a:lnTo>
                      <a:pt x="1533" y="39"/>
                    </a:lnTo>
                    <a:lnTo>
                      <a:pt x="1440" y="60"/>
                    </a:lnTo>
                    <a:lnTo>
                      <a:pt x="1349" y="87"/>
                    </a:lnTo>
                    <a:lnTo>
                      <a:pt x="1260" y="117"/>
                    </a:lnTo>
                    <a:lnTo>
                      <a:pt x="1173" y="151"/>
                    </a:lnTo>
                    <a:lnTo>
                      <a:pt x="1088" y="190"/>
                    </a:lnTo>
                    <a:lnTo>
                      <a:pt x="1005" y="232"/>
                    </a:lnTo>
                    <a:lnTo>
                      <a:pt x="926" y="278"/>
                    </a:lnTo>
                    <a:lnTo>
                      <a:pt x="847" y="328"/>
                    </a:lnTo>
                    <a:lnTo>
                      <a:pt x="772" y="382"/>
                    </a:lnTo>
                    <a:lnTo>
                      <a:pt x="699" y="439"/>
                    </a:lnTo>
                    <a:lnTo>
                      <a:pt x="630" y="499"/>
                    </a:lnTo>
                    <a:lnTo>
                      <a:pt x="563" y="562"/>
                    </a:lnTo>
                    <a:lnTo>
                      <a:pt x="500" y="630"/>
                    </a:lnTo>
                    <a:lnTo>
                      <a:pt x="439" y="699"/>
                    </a:lnTo>
                    <a:lnTo>
                      <a:pt x="382" y="771"/>
                    </a:lnTo>
                    <a:lnTo>
                      <a:pt x="328" y="847"/>
                    </a:lnTo>
                    <a:lnTo>
                      <a:pt x="278" y="924"/>
                    </a:lnTo>
                    <a:lnTo>
                      <a:pt x="233" y="1005"/>
                    </a:lnTo>
                    <a:lnTo>
                      <a:pt x="190" y="1087"/>
                    </a:lnTo>
                    <a:lnTo>
                      <a:pt x="151" y="1173"/>
                    </a:lnTo>
                    <a:lnTo>
                      <a:pt x="117" y="1259"/>
                    </a:lnTo>
                    <a:lnTo>
                      <a:pt x="87" y="1349"/>
                    </a:lnTo>
                    <a:lnTo>
                      <a:pt x="60" y="1440"/>
                    </a:lnTo>
                    <a:lnTo>
                      <a:pt x="39" y="1533"/>
                    </a:lnTo>
                    <a:lnTo>
                      <a:pt x="23" y="1626"/>
                    </a:lnTo>
                    <a:lnTo>
                      <a:pt x="10" y="1722"/>
                    </a:lnTo>
                    <a:lnTo>
                      <a:pt x="3" y="1820"/>
                    </a:lnTo>
                    <a:lnTo>
                      <a:pt x="0" y="1918"/>
                    </a:lnTo>
                    <a:lnTo>
                      <a:pt x="3" y="2017"/>
                    </a:lnTo>
                    <a:lnTo>
                      <a:pt x="10" y="2113"/>
                    </a:lnTo>
                    <a:lnTo>
                      <a:pt x="23" y="2209"/>
                    </a:lnTo>
                    <a:lnTo>
                      <a:pt x="39" y="2304"/>
                    </a:lnTo>
                    <a:lnTo>
                      <a:pt x="60" y="2397"/>
                    </a:lnTo>
                    <a:lnTo>
                      <a:pt x="87" y="2487"/>
                    </a:lnTo>
                    <a:lnTo>
                      <a:pt x="117" y="2576"/>
                    </a:lnTo>
                    <a:lnTo>
                      <a:pt x="151" y="2664"/>
                    </a:lnTo>
                    <a:lnTo>
                      <a:pt x="190" y="2748"/>
                    </a:lnTo>
                    <a:lnTo>
                      <a:pt x="233" y="2831"/>
                    </a:lnTo>
                    <a:lnTo>
                      <a:pt x="278" y="2911"/>
                    </a:lnTo>
                    <a:lnTo>
                      <a:pt x="328" y="2989"/>
                    </a:lnTo>
                    <a:lnTo>
                      <a:pt x="382" y="3064"/>
                    </a:lnTo>
                    <a:lnTo>
                      <a:pt x="439" y="3136"/>
                    </a:lnTo>
                    <a:lnTo>
                      <a:pt x="500" y="3207"/>
                    </a:lnTo>
                    <a:lnTo>
                      <a:pt x="563" y="3273"/>
                    </a:lnTo>
                    <a:lnTo>
                      <a:pt x="630" y="3336"/>
                    </a:lnTo>
                    <a:lnTo>
                      <a:pt x="699" y="3397"/>
                    </a:lnTo>
                    <a:lnTo>
                      <a:pt x="772" y="3454"/>
                    </a:lnTo>
                    <a:lnTo>
                      <a:pt x="847" y="3507"/>
                    </a:lnTo>
                    <a:lnTo>
                      <a:pt x="926" y="3557"/>
                    </a:lnTo>
                    <a:lnTo>
                      <a:pt x="1005" y="3604"/>
                    </a:lnTo>
                    <a:lnTo>
                      <a:pt x="1088" y="3646"/>
                    </a:lnTo>
                    <a:lnTo>
                      <a:pt x="1173" y="3685"/>
                    </a:lnTo>
                    <a:lnTo>
                      <a:pt x="1260" y="3719"/>
                    </a:lnTo>
                    <a:lnTo>
                      <a:pt x="1349" y="3749"/>
                    </a:lnTo>
                    <a:lnTo>
                      <a:pt x="1440" y="3775"/>
                    </a:lnTo>
                    <a:lnTo>
                      <a:pt x="1533" y="3797"/>
                    </a:lnTo>
                    <a:lnTo>
                      <a:pt x="1627" y="3814"/>
                    </a:lnTo>
                    <a:lnTo>
                      <a:pt x="1722" y="3826"/>
                    </a:lnTo>
                    <a:lnTo>
                      <a:pt x="1820" y="3833"/>
                    </a:lnTo>
                    <a:lnTo>
                      <a:pt x="1918" y="3836"/>
                    </a:ln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mn-lt"/>
                  <a:ea typeface="微软雅黑" pitchFamily="34" charset="-122"/>
                </a:endParaRPr>
              </a:p>
            </p:txBody>
          </p:sp>
          <p:sp>
            <p:nvSpPr>
              <p:cNvPr id="52" name="TextBox 51"/>
              <p:cNvSpPr txBox="1"/>
              <p:nvPr/>
            </p:nvSpPr>
            <p:spPr>
              <a:xfrm>
                <a:off x="4714474" y="3148698"/>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绿色</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节能</a:t>
                </a:r>
                <a:endParaRPr lang="zh-CN" altLang="en-US" b="1" dirty="0">
                  <a:solidFill>
                    <a:schemeClr val="bg1">
                      <a:lumMod val="85000"/>
                    </a:schemeClr>
                  </a:solidFill>
                  <a:latin typeface="黑体" pitchFamily="49" charset="-122"/>
                  <a:ea typeface="黑体" pitchFamily="49" charset="-122"/>
                </a:endParaRPr>
              </a:p>
            </p:txBody>
          </p:sp>
        </p:gr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标题 1"/>
          <p:cNvSpPr txBox="1">
            <a:spLocks/>
          </p:cNvSpPr>
          <p:nvPr/>
        </p:nvSpPr>
        <p:spPr>
          <a:xfrm>
            <a:off x="650657" y="408754"/>
            <a:ext cx="8077065" cy="559338"/>
          </a:xfrm>
          <a:prstGeom prst="rect">
            <a:avLst/>
          </a:prstGeom>
        </p:spPr>
        <p:txBody>
          <a:bodyPr/>
          <a:lstStyle/>
          <a:p>
            <a:pPr lvl="0" eaLnBrk="0" hangingPunct="0">
              <a:defRPr/>
            </a:pPr>
            <a:r>
              <a:rPr lang="zh-CN" altLang="en-US" sz="2400" b="1" dirty="0" smtClean="0">
                <a:solidFill>
                  <a:schemeClr val="tx2"/>
                </a:solidFill>
                <a:latin typeface="微软雅黑" pitchFamily="34" charset="-122"/>
                <a:ea typeface="微软雅黑" pitchFamily="34" charset="-122"/>
              </a:rPr>
              <a:t>有线无线融合网络，一体化运维</a:t>
            </a:r>
            <a:endParaRPr kumimoji="0" lang="zh-CN" altLang="en-US" sz="2800" b="1" u="none" strike="noStrike" kern="0" cap="none" spc="0" normalizeH="0" baseline="0" noProof="0" dirty="0">
              <a:ln>
                <a:noFill/>
              </a:ln>
              <a:solidFill>
                <a:schemeClr val="tx2"/>
              </a:solidFill>
              <a:effectLst/>
              <a:uLnTx/>
              <a:uFillTx/>
              <a:latin typeface="FrutigerNext LT Medium" pitchFamily="34" charset="0"/>
              <a:ea typeface="黑体" pitchFamily="49" charset="-122"/>
              <a:cs typeface="+mj-cs"/>
            </a:endParaRPr>
          </a:p>
        </p:txBody>
      </p:sp>
      <p:sp>
        <p:nvSpPr>
          <p:cNvPr id="19" name="椭圆 18"/>
          <p:cNvSpPr/>
          <p:nvPr/>
        </p:nvSpPr>
        <p:spPr bwMode="auto">
          <a:xfrm>
            <a:off x="1032035" y="2073204"/>
            <a:ext cx="128747" cy="106371"/>
          </a:xfrm>
          <a:prstGeom prst="ellipse">
            <a:avLst/>
          </a:prstGeom>
          <a:solidFill>
            <a:srgbClr val="99CCFF"/>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0" name="圆角矩形 2"/>
          <p:cNvSpPr>
            <a:spLocks noChangeArrowheads="1"/>
          </p:cNvSpPr>
          <p:nvPr/>
        </p:nvSpPr>
        <p:spPr bwMode="auto">
          <a:xfrm>
            <a:off x="629923" y="1109829"/>
            <a:ext cx="5030228" cy="3520144"/>
          </a:xfrm>
          <a:prstGeom prst="roundRect">
            <a:avLst>
              <a:gd name="adj" fmla="val 3094"/>
            </a:avLst>
          </a:prstGeom>
          <a:gradFill flip="none" rotWithShape="1">
            <a:gsLst>
              <a:gs pos="0">
                <a:srgbClr val="FFFFFF"/>
              </a:gs>
              <a:gs pos="100000">
                <a:srgbClr val="FFFFFF">
                  <a:alpha val="60000"/>
                </a:srgbClr>
              </a:gs>
            </a:gsLst>
            <a:lin ang="2700000" scaled="1"/>
            <a:tileRect/>
          </a:gradFill>
          <a:ln w="19050">
            <a:solidFill>
              <a:srgbClr val="C00000"/>
            </a:solidFill>
            <a:round/>
            <a:headEnd/>
            <a:tailEnd/>
          </a:ln>
          <a:effectLst/>
        </p:spPr>
        <p:txBody>
          <a:bodyPr lIns="81628" tIns="40814" rIns="81628" bIns="40814" anchor="ctr"/>
          <a:lstStyle/>
          <a:p>
            <a:pPr algn="ctr" fontAlgn="auto">
              <a:spcBef>
                <a:spcPts val="0"/>
              </a:spcBef>
              <a:spcAft>
                <a:spcPts val="0"/>
              </a:spcAft>
              <a:defRPr/>
            </a:pPr>
            <a:endParaRPr lang="zh-CN" altLang="en-US" sz="1600" b="1" kern="0" dirty="0">
              <a:solidFill>
                <a:sysClr val="windowText" lastClr="000000"/>
              </a:solidFill>
              <a:latin typeface="FrutigerNext LT Medium"/>
              <a:ea typeface="微软雅黑" pitchFamily="34" charset="-122"/>
            </a:endParaRPr>
          </a:p>
        </p:txBody>
      </p:sp>
      <p:sp>
        <p:nvSpPr>
          <p:cNvPr id="22" name="圆角矩形 21"/>
          <p:cNvSpPr/>
          <p:nvPr/>
        </p:nvSpPr>
        <p:spPr bwMode="auto">
          <a:xfrm>
            <a:off x="3210897" y="2914234"/>
            <a:ext cx="2373108" cy="899949"/>
          </a:xfrm>
          <a:prstGeom prst="roundRect">
            <a:avLst/>
          </a:prstGeom>
          <a:noFill/>
          <a:ln w="9525" cap="flat" cmpd="sng" algn="ctr">
            <a:solidFill>
              <a:schemeClr val="bg1">
                <a:lumMod val="50000"/>
              </a:schemeClr>
            </a:solidFill>
            <a:prstDash val="dash"/>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defTabSz="444500" fontAlgn="base">
              <a:spcBef>
                <a:spcPct val="0"/>
              </a:spcBef>
              <a:spcAft>
                <a:spcPct val="0"/>
              </a:spcAft>
              <a:buClr>
                <a:srgbClr val="A2A2A2"/>
              </a:buClr>
              <a:buSzPct val="70000"/>
              <a:buFont typeface="Monotype Sorts" pitchFamily="2" charset="2"/>
              <a:buNone/>
            </a:pPr>
            <a:endParaRPr lang="zh-CN" altLang="en-US" sz="1400" smtClean="0">
              <a:solidFill>
                <a:srgbClr val="333399"/>
              </a:solidFill>
              <a:latin typeface="微软雅黑" pitchFamily="34" charset="-122"/>
              <a:ea typeface="微软雅黑" pitchFamily="34" charset="-122"/>
            </a:endParaRPr>
          </a:p>
        </p:txBody>
      </p:sp>
      <p:sp>
        <p:nvSpPr>
          <p:cNvPr id="23" name="圆角矩形 22"/>
          <p:cNvSpPr/>
          <p:nvPr/>
        </p:nvSpPr>
        <p:spPr bwMode="auto">
          <a:xfrm>
            <a:off x="702274" y="2901346"/>
            <a:ext cx="2396686" cy="898982"/>
          </a:xfrm>
          <a:prstGeom prst="roundRect">
            <a:avLst/>
          </a:prstGeom>
          <a:noFill/>
          <a:ln w="9525" cap="flat" cmpd="sng" algn="ctr">
            <a:solidFill>
              <a:schemeClr val="bg1">
                <a:lumMod val="50000"/>
              </a:schemeClr>
            </a:solidFill>
            <a:prstDash val="dash"/>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defTabSz="444500" fontAlgn="base">
              <a:spcBef>
                <a:spcPct val="0"/>
              </a:spcBef>
              <a:spcAft>
                <a:spcPct val="0"/>
              </a:spcAft>
              <a:buClr>
                <a:srgbClr val="A2A2A2"/>
              </a:buClr>
              <a:buSzPct val="70000"/>
              <a:buFont typeface="Monotype Sorts" pitchFamily="2" charset="2"/>
              <a:buNone/>
            </a:pPr>
            <a:endParaRPr lang="zh-CN" altLang="en-US" sz="1400" smtClean="0">
              <a:solidFill>
                <a:srgbClr val="333399"/>
              </a:solidFill>
              <a:latin typeface="微软雅黑" pitchFamily="34" charset="-122"/>
              <a:ea typeface="微软雅黑" pitchFamily="34" charset="-122"/>
            </a:endParaRPr>
          </a:p>
        </p:txBody>
      </p:sp>
      <p:grpSp>
        <p:nvGrpSpPr>
          <p:cNvPr id="2" name="组合 80"/>
          <p:cNvGrpSpPr>
            <a:grpSpLocks/>
          </p:cNvGrpSpPr>
          <p:nvPr/>
        </p:nvGrpSpPr>
        <p:grpSpPr bwMode="auto">
          <a:xfrm>
            <a:off x="719618" y="3055573"/>
            <a:ext cx="2327068" cy="598452"/>
            <a:chOff x="399149" y="4150068"/>
            <a:chExt cx="4701410" cy="2165350"/>
          </a:xfrm>
        </p:grpSpPr>
        <p:sp>
          <p:nvSpPr>
            <p:cNvPr id="25" name="椭圆 24"/>
            <p:cNvSpPr/>
            <p:nvPr/>
          </p:nvSpPr>
          <p:spPr bwMode="auto">
            <a:xfrm>
              <a:off x="399149" y="4570144"/>
              <a:ext cx="4701410" cy="1632874"/>
            </a:xfrm>
            <a:prstGeom prst="ellipse">
              <a:avLst/>
            </a:prstGeom>
            <a:solidFill>
              <a:srgbClr val="CCFF99">
                <a:alpha val="65000"/>
              </a:srgbClr>
            </a:solidFill>
            <a:ln w="9525" cap="flat" cmpd="sng" algn="ctr">
              <a:solidFill>
                <a:srgbClr val="6996BF"/>
              </a:solidFill>
              <a:prstDash val="sysDash"/>
              <a:round/>
              <a:headEnd type="none" w="med" len="med"/>
              <a:tailEnd type="none" w="med" len="med"/>
            </a:ln>
            <a:effectLst>
              <a:outerShdw blurRad="50800" dist="38100" dir="2700000" algn="tl" rotWithShape="0">
                <a:prstClr val="black">
                  <a:alpha val="40000"/>
                </a:prstClr>
              </a:outerShdw>
            </a:effectLst>
          </p:spPr>
          <p:txBody>
            <a:bodyPr/>
            <a:lstStyle/>
            <a:p>
              <a:pPr>
                <a:buClr>
                  <a:srgbClr val="CC9900"/>
                </a:buClr>
                <a:buFont typeface="Wingdings" pitchFamily="2" charset="2"/>
                <a:buChar char="n"/>
                <a:defRPr/>
              </a:pPr>
              <a:endParaRPr lang="zh-CN" altLang="en-US" sz="1400">
                <a:latin typeface="微软雅黑" pitchFamily="34" charset="-122"/>
                <a:ea typeface="微软雅黑" pitchFamily="34" charset="-122"/>
              </a:endParaRPr>
            </a:p>
          </p:txBody>
        </p:sp>
        <p:pic>
          <p:nvPicPr>
            <p:cNvPr id="26" name="Picture 209" descr="公寓"/>
            <p:cNvPicPr>
              <a:picLocks noChangeAspect="1" noChangeArrowheads="1"/>
            </p:cNvPicPr>
            <p:nvPr>
              <p:custDataLst>
                <p:tags r:id="rId1"/>
              </p:custDataLst>
            </p:nvPr>
          </p:nvPicPr>
          <p:blipFill>
            <a:blip r:embed="rId9" cstate="email"/>
            <a:srcRect/>
            <a:stretch>
              <a:fillRect/>
            </a:stretch>
          </p:blipFill>
          <p:spPr bwMode="auto">
            <a:xfrm>
              <a:off x="3672306" y="4528920"/>
              <a:ext cx="1049357" cy="938034"/>
            </a:xfrm>
            <a:prstGeom prst="rect">
              <a:avLst/>
            </a:prstGeom>
            <a:ln>
              <a:noFill/>
            </a:ln>
            <a:effectLst>
              <a:outerShdw blurRad="292100" dist="139700" dir="2700000" algn="tl" rotWithShape="0">
                <a:srgbClr val="333333">
                  <a:alpha val="65000"/>
                </a:srgbClr>
              </a:outerShdw>
            </a:effectLst>
          </p:spPr>
        </p:pic>
        <p:pic>
          <p:nvPicPr>
            <p:cNvPr id="27" name="Picture 209" descr="公寓"/>
            <p:cNvPicPr>
              <a:picLocks noChangeAspect="1" noChangeArrowheads="1"/>
            </p:cNvPicPr>
            <p:nvPr>
              <p:custDataLst>
                <p:tags r:id="rId2"/>
              </p:custDataLst>
            </p:nvPr>
          </p:nvPicPr>
          <p:blipFill>
            <a:blip r:embed="rId10" cstate="email"/>
            <a:srcRect/>
            <a:stretch>
              <a:fillRect/>
            </a:stretch>
          </p:blipFill>
          <p:spPr bwMode="auto">
            <a:xfrm>
              <a:off x="3164970" y="5551094"/>
              <a:ext cx="528331" cy="496607"/>
            </a:xfrm>
            <a:prstGeom prst="rect">
              <a:avLst/>
            </a:prstGeom>
            <a:ln>
              <a:noFill/>
            </a:ln>
            <a:effectLst>
              <a:outerShdw blurRad="292100" dist="139700" dir="2700000" algn="tl" rotWithShape="0">
                <a:srgbClr val="333333">
                  <a:alpha val="65000"/>
                </a:srgbClr>
              </a:outerShdw>
            </a:effectLst>
          </p:spPr>
        </p:pic>
        <p:grpSp>
          <p:nvGrpSpPr>
            <p:cNvPr id="3" name="Group 181"/>
            <p:cNvGrpSpPr>
              <a:grpSpLocks/>
            </p:cNvGrpSpPr>
            <p:nvPr/>
          </p:nvGrpSpPr>
          <p:grpSpPr bwMode="auto">
            <a:xfrm>
              <a:off x="3670986" y="5645493"/>
              <a:ext cx="314325" cy="263525"/>
              <a:chOff x="4684" y="2437"/>
              <a:chExt cx="242" cy="325"/>
            </a:xfrm>
          </p:grpSpPr>
          <p:sp>
            <p:nvSpPr>
              <p:cNvPr id="54" name="Freeform 182"/>
              <p:cNvSpPr>
                <a:spLocks/>
              </p:cNvSpPr>
              <p:nvPr/>
            </p:nvSpPr>
            <p:spPr bwMode="auto">
              <a:xfrm>
                <a:off x="4696" y="2439"/>
                <a:ext cx="223" cy="169"/>
              </a:xfrm>
              <a:custGeom>
                <a:avLst/>
                <a:gdLst>
                  <a:gd name="T0" fmla="*/ 63 w 297"/>
                  <a:gd name="T1" fmla="*/ 82 h 321"/>
                  <a:gd name="T2" fmla="*/ 55 w 297"/>
                  <a:gd name="T3" fmla="*/ 86 h 321"/>
                  <a:gd name="T4" fmla="*/ 48 w 297"/>
                  <a:gd name="T5" fmla="*/ 87 h 321"/>
                  <a:gd name="T6" fmla="*/ 39 w 297"/>
                  <a:gd name="T7" fmla="*/ 86 h 321"/>
                  <a:gd name="T8" fmla="*/ 29 w 297"/>
                  <a:gd name="T9" fmla="*/ 81 h 321"/>
                  <a:gd name="T10" fmla="*/ 24 w 297"/>
                  <a:gd name="T11" fmla="*/ 72 h 321"/>
                  <a:gd name="T12" fmla="*/ 17 w 297"/>
                  <a:gd name="T13" fmla="*/ 68 h 321"/>
                  <a:gd name="T14" fmla="*/ 8 w 297"/>
                  <a:gd name="T15" fmla="*/ 65 h 321"/>
                  <a:gd name="T16" fmla="*/ 2 w 297"/>
                  <a:gd name="T17" fmla="*/ 59 h 321"/>
                  <a:gd name="T18" fmla="*/ 0 w 297"/>
                  <a:gd name="T19" fmla="*/ 52 h 321"/>
                  <a:gd name="T20" fmla="*/ 2 w 297"/>
                  <a:gd name="T21" fmla="*/ 43 h 321"/>
                  <a:gd name="T22" fmla="*/ 11 w 297"/>
                  <a:gd name="T23" fmla="*/ 37 h 321"/>
                  <a:gd name="T24" fmla="*/ 14 w 297"/>
                  <a:gd name="T25" fmla="*/ 30 h 321"/>
                  <a:gd name="T26" fmla="*/ 19 w 297"/>
                  <a:gd name="T27" fmla="*/ 21 h 321"/>
                  <a:gd name="T28" fmla="*/ 28 w 297"/>
                  <a:gd name="T29" fmla="*/ 14 h 321"/>
                  <a:gd name="T30" fmla="*/ 40 w 297"/>
                  <a:gd name="T31" fmla="*/ 11 h 321"/>
                  <a:gd name="T32" fmla="*/ 51 w 297"/>
                  <a:gd name="T33" fmla="*/ 10 h 321"/>
                  <a:gd name="T34" fmla="*/ 60 w 297"/>
                  <a:gd name="T35" fmla="*/ 11 h 321"/>
                  <a:gd name="T36" fmla="*/ 69 w 297"/>
                  <a:gd name="T37" fmla="*/ 15 h 321"/>
                  <a:gd name="T38" fmla="*/ 78 w 297"/>
                  <a:gd name="T39" fmla="*/ 23 h 321"/>
                  <a:gd name="T40" fmla="*/ 75 w 297"/>
                  <a:gd name="T41" fmla="*/ 14 h 321"/>
                  <a:gd name="T42" fmla="*/ 80 w 297"/>
                  <a:gd name="T43" fmla="*/ 6 h 321"/>
                  <a:gd name="T44" fmla="*/ 91 w 297"/>
                  <a:gd name="T45" fmla="*/ 4 h 321"/>
                  <a:gd name="T46" fmla="*/ 100 w 297"/>
                  <a:gd name="T47" fmla="*/ 7 h 321"/>
                  <a:gd name="T48" fmla="*/ 110 w 297"/>
                  <a:gd name="T49" fmla="*/ 2 h 321"/>
                  <a:gd name="T50" fmla="*/ 119 w 297"/>
                  <a:gd name="T51" fmla="*/ 0 h 321"/>
                  <a:gd name="T52" fmla="*/ 127 w 297"/>
                  <a:gd name="T53" fmla="*/ 1 h 321"/>
                  <a:gd name="T54" fmla="*/ 135 w 297"/>
                  <a:gd name="T55" fmla="*/ 4 h 321"/>
                  <a:gd name="T56" fmla="*/ 143 w 297"/>
                  <a:gd name="T57" fmla="*/ 12 h 321"/>
                  <a:gd name="T58" fmla="*/ 143 w 297"/>
                  <a:gd name="T59" fmla="*/ 17 h 321"/>
                  <a:gd name="T60" fmla="*/ 154 w 297"/>
                  <a:gd name="T61" fmla="*/ 20 h 321"/>
                  <a:gd name="T62" fmla="*/ 162 w 297"/>
                  <a:gd name="T63" fmla="*/ 25 h 321"/>
                  <a:gd name="T64" fmla="*/ 167 w 297"/>
                  <a:gd name="T65" fmla="*/ 32 h 321"/>
                  <a:gd name="T66" fmla="*/ 169 w 297"/>
                  <a:gd name="T67" fmla="*/ 40 h 321"/>
                  <a:gd name="T68" fmla="*/ 167 w 297"/>
                  <a:gd name="T69" fmla="*/ 46 h 321"/>
                  <a:gd name="T70" fmla="*/ 159 w 297"/>
                  <a:gd name="T71" fmla="*/ 54 h 321"/>
                  <a:gd name="T72" fmla="*/ 152 w 297"/>
                  <a:gd name="T73" fmla="*/ 57 h 321"/>
                  <a:gd name="T74" fmla="*/ 149 w 297"/>
                  <a:gd name="T75" fmla="*/ 59 h 321"/>
                  <a:gd name="T76" fmla="*/ 151 w 297"/>
                  <a:gd name="T77" fmla="*/ 62 h 321"/>
                  <a:gd name="T78" fmla="*/ 149 w 297"/>
                  <a:gd name="T79" fmla="*/ 65 h 321"/>
                  <a:gd name="T80" fmla="*/ 146 w 297"/>
                  <a:gd name="T81" fmla="*/ 66 h 321"/>
                  <a:gd name="T82" fmla="*/ 145 w 297"/>
                  <a:gd name="T83" fmla="*/ 68 h 321"/>
                  <a:gd name="T84" fmla="*/ 146 w 297"/>
                  <a:gd name="T85" fmla="*/ 76 h 321"/>
                  <a:gd name="T86" fmla="*/ 140 w 297"/>
                  <a:gd name="T87" fmla="*/ 82 h 321"/>
                  <a:gd name="T88" fmla="*/ 134 w 297"/>
                  <a:gd name="T89" fmla="*/ 84 h 321"/>
                  <a:gd name="T90" fmla="*/ 128 w 297"/>
                  <a:gd name="T91" fmla="*/ 84 h 321"/>
                  <a:gd name="T92" fmla="*/ 122 w 297"/>
                  <a:gd name="T93" fmla="*/ 83 h 321"/>
                  <a:gd name="T94" fmla="*/ 119 w 297"/>
                  <a:gd name="T95" fmla="*/ 82 h 321"/>
                  <a:gd name="T96" fmla="*/ 115 w 297"/>
                  <a:gd name="T97" fmla="*/ 88 h 321"/>
                  <a:gd name="T98" fmla="*/ 108 w 297"/>
                  <a:gd name="T99" fmla="*/ 90 h 321"/>
                  <a:gd name="T100" fmla="*/ 100 w 297"/>
                  <a:gd name="T101" fmla="*/ 89 h 321"/>
                  <a:gd name="T102" fmla="*/ 94 w 297"/>
                  <a:gd name="T103" fmla="*/ 83 h 321"/>
                  <a:gd name="T104" fmla="*/ 91 w 297"/>
                  <a:gd name="T105" fmla="*/ 84 h 321"/>
                  <a:gd name="T106" fmla="*/ 84 w 297"/>
                  <a:gd name="T107" fmla="*/ 86 h 321"/>
                  <a:gd name="T108" fmla="*/ 78 w 297"/>
                  <a:gd name="T109" fmla="*/ 86 h 321"/>
                  <a:gd name="T110" fmla="*/ 72 w 297"/>
                  <a:gd name="T111" fmla="*/ 84 h 321"/>
                  <a:gd name="T112" fmla="*/ 66 w 297"/>
                  <a:gd name="T113" fmla="*/ 79 h 32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97" h="321">
                    <a:moveTo>
                      <a:pt x="116" y="278"/>
                    </a:moveTo>
                    <a:lnTo>
                      <a:pt x="114" y="283"/>
                    </a:lnTo>
                    <a:lnTo>
                      <a:pt x="112" y="288"/>
                    </a:lnTo>
                    <a:lnTo>
                      <a:pt x="110" y="292"/>
                    </a:lnTo>
                    <a:lnTo>
                      <a:pt x="106" y="296"/>
                    </a:lnTo>
                    <a:lnTo>
                      <a:pt x="104" y="300"/>
                    </a:lnTo>
                    <a:lnTo>
                      <a:pt x="101" y="303"/>
                    </a:lnTo>
                    <a:lnTo>
                      <a:pt x="97" y="305"/>
                    </a:lnTo>
                    <a:lnTo>
                      <a:pt x="94" y="308"/>
                    </a:lnTo>
                    <a:lnTo>
                      <a:pt x="91" y="309"/>
                    </a:lnTo>
                    <a:lnTo>
                      <a:pt x="86" y="310"/>
                    </a:lnTo>
                    <a:lnTo>
                      <a:pt x="83" y="310"/>
                    </a:lnTo>
                    <a:lnTo>
                      <a:pt x="80" y="310"/>
                    </a:lnTo>
                    <a:lnTo>
                      <a:pt x="75" y="310"/>
                    </a:lnTo>
                    <a:lnTo>
                      <a:pt x="72" y="309"/>
                    </a:lnTo>
                    <a:lnTo>
                      <a:pt x="69" y="308"/>
                    </a:lnTo>
                    <a:lnTo>
                      <a:pt x="64" y="305"/>
                    </a:lnTo>
                    <a:lnTo>
                      <a:pt x="59" y="301"/>
                    </a:lnTo>
                    <a:lnTo>
                      <a:pt x="54" y="296"/>
                    </a:lnTo>
                    <a:lnTo>
                      <a:pt x="51" y="289"/>
                    </a:lnTo>
                    <a:lnTo>
                      <a:pt x="47" y="282"/>
                    </a:lnTo>
                    <a:lnTo>
                      <a:pt x="44" y="274"/>
                    </a:lnTo>
                    <a:lnTo>
                      <a:pt x="43" y="266"/>
                    </a:lnTo>
                    <a:lnTo>
                      <a:pt x="42" y="257"/>
                    </a:lnTo>
                    <a:lnTo>
                      <a:pt x="42" y="249"/>
                    </a:lnTo>
                    <a:lnTo>
                      <a:pt x="37" y="247"/>
                    </a:lnTo>
                    <a:lnTo>
                      <a:pt x="33" y="246"/>
                    </a:lnTo>
                    <a:lnTo>
                      <a:pt x="30" y="244"/>
                    </a:lnTo>
                    <a:lnTo>
                      <a:pt x="25" y="241"/>
                    </a:lnTo>
                    <a:lnTo>
                      <a:pt x="22" y="238"/>
                    </a:lnTo>
                    <a:lnTo>
                      <a:pt x="17" y="234"/>
                    </a:lnTo>
                    <a:lnTo>
                      <a:pt x="14" y="230"/>
                    </a:lnTo>
                    <a:lnTo>
                      <a:pt x="12" y="227"/>
                    </a:lnTo>
                    <a:lnTo>
                      <a:pt x="9" y="221"/>
                    </a:lnTo>
                    <a:lnTo>
                      <a:pt x="6" y="216"/>
                    </a:lnTo>
                    <a:lnTo>
                      <a:pt x="4" y="211"/>
                    </a:lnTo>
                    <a:lnTo>
                      <a:pt x="3" y="204"/>
                    </a:lnTo>
                    <a:lnTo>
                      <a:pt x="2" y="198"/>
                    </a:lnTo>
                    <a:lnTo>
                      <a:pt x="1" y="192"/>
                    </a:lnTo>
                    <a:lnTo>
                      <a:pt x="0" y="186"/>
                    </a:lnTo>
                    <a:lnTo>
                      <a:pt x="1" y="179"/>
                    </a:lnTo>
                    <a:lnTo>
                      <a:pt x="1" y="170"/>
                    </a:lnTo>
                    <a:lnTo>
                      <a:pt x="2" y="162"/>
                    </a:lnTo>
                    <a:lnTo>
                      <a:pt x="4" y="154"/>
                    </a:lnTo>
                    <a:lnTo>
                      <a:pt x="7" y="148"/>
                    </a:lnTo>
                    <a:lnTo>
                      <a:pt x="11" y="141"/>
                    </a:lnTo>
                    <a:lnTo>
                      <a:pt x="14" y="135"/>
                    </a:lnTo>
                    <a:lnTo>
                      <a:pt x="19" y="130"/>
                    </a:lnTo>
                    <a:lnTo>
                      <a:pt x="23" y="126"/>
                    </a:lnTo>
                    <a:lnTo>
                      <a:pt x="23" y="116"/>
                    </a:lnTo>
                    <a:lnTo>
                      <a:pt x="24" y="107"/>
                    </a:lnTo>
                    <a:lnTo>
                      <a:pt x="25" y="98"/>
                    </a:lnTo>
                    <a:lnTo>
                      <a:pt x="27" y="90"/>
                    </a:lnTo>
                    <a:lnTo>
                      <a:pt x="30" y="82"/>
                    </a:lnTo>
                    <a:lnTo>
                      <a:pt x="33" y="76"/>
                    </a:lnTo>
                    <a:lnTo>
                      <a:pt x="36" y="68"/>
                    </a:lnTo>
                    <a:lnTo>
                      <a:pt x="40" y="61"/>
                    </a:lnTo>
                    <a:lnTo>
                      <a:pt x="44" y="56"/>
                    </a:lnTo>
                    <a:lnTo>
                      <a:pt x="49" y="51"/>
                    </a:lnTo>
                    <a:lnTo>
                      <a:pt x="53" y="46"/>
                    </a:lnTo>
                    <a:lnTo>
                      <a:pt x="59" y="42"/>
                    </a:lnTo>
                    <a:lnTo>
                      <a:pt x="64" y="39"/>
                    </a:lnTo>
                    <a:lnTo>
                      <a:pt x="70" y="37"/>
                    </a:lnTo>
                    <a:lnTo>
                      <a:pt x="75" y="35"/>
                    </a:lnTo>
                    <a:lnTo>
                      <a:pt x="82" y="34"/>
                    </a:lnTo>
                    <a:lnTo>
                      <a:pt x="86" y="34"/>
                    </a:lnTo>
                    <a:lnTo>
                      <a:pt x="90" y="35"/>
                    </a:lnTo>
                    <a:lnTo>
                      <a:pt x="94" y="35"/>
                    </a:lnTo>
                    <a:lnTo>
                      <a:pt x="99" y="37"/>
                    </a:lnTo>
                    <a:lnTo>
                      <a:pt x="102" y="39"/>
                    </a:lnTo>
                    <a:lnTo>
                      <a:pt x="106" y="40"/>
                    </a:lnTo>
                    <a:lnTo>
                      <a:pt x="110" y="43"/>
                    </a:lnTo>
                    <a:lnTo>
                      <a:pt x="114" y="46"/>
                    </a:lnTo>
                    <a:lnTo>
                      <a:pt x="117" y="50"/>
                    </a:lnTo>
                    <a:lnTo>
                      <a:pt x="121" y="54"/>
                    </a:lnTo>
                    <a:lnTo>
                      <a:pt x="124" y="57"/>
                    </a:lnTo>
                    <a:lnTo>
                      <a:pt x="126" y="61"/>
                    </a:lnTo>
                    <a:lnTo>
                      <a:pt x="132" y="71"/>
                    </a:lnTo>
                    <a:lnTo>
                      <a:pt x="136" y="81"/>
                    </a:lnTo>
                    <a:lnTo>
                      <a:pt x="133" y="75"/>
                    </a:lnTo>
                    <a:lnTo>
                      <a:pt x="132" y="67"/>
                    </a:lnTo>
                    <a:lnTo>
                      <a:pt x="131" y="59"/>
                    </a:lnTo>
                    <a:lnTo>
                      <a:pt x="131" y="51"/>
                    </a:lnTo>
                    <a:lnTo>
                      <a:pt x="132" y="43"/>
                    </a:lnTo>
                    <a:lnTo>
                      <a:pt x="134" y="37"/>
                    </a:lnTo>
                    <a:lnTo>
                      <a:pt x="136" y="30"/>
                    </a:lnTo>
                    <a:lnTo>
                      <a:pt x="141" y="23"/>
                    </a:lnTo>
                    <a:lnTo>
                      <a:pt x="145" y="19"/>
                    </a:lnTo>
                    <a:lnTo>
                      <a:pt x="150" y="17"/>
                    </a:lnTo>
                    <a:lnTo>
                      <a:pt x="154" y="16"/>
                    </a:lnTo>
                    <a:lnTo>
                      <a:pt x="159" y="16"/>
                    </a:lnTo>
                    <a:lnTo>
                      <a:pt x="163" y="16"/>
                    </a:lnTo>
                    <a:lnTo>
                      <a:pt x="167" y="17"/>
                    </a:lnTo>
                    <a:lnTo>
                      <a:pt x="172" y="21"/>
                    </a:lnTo>
                    <a:lnTo>
                      <a:pt x="176" y="25"/>
                    </a:lnTo>
                    <a:lnTo>
                      <a:pt x="186" y="10"/>
                    </a:lnTo>
                    <a:lnTo>
                      <a:pt x="190" y="8"/>
                    </a:lnTo>
                    <a:lnTo>
                      <a:pt x="193" y="5"/>
                    </a:lnTo>
                    <a:lnTo>
                      <a:pt x="196" y="2"/>
                    </a:lnTo>
                    <a:lnTo>
                      <a:pt x="201" y="1"/>
                    </a:lnTo>
                    <a:lnTo>
                      <a:pt x="205" y="0"/>
                    </a:lnTo>
                    <a:lnTo>
                      <a:pt x="209" y="0"/>
                    </a:lnTo>
                    <a:lnTo>
                      <a:pt x="213" y="0"/>
                    </a:lnTo>
                    <a:lnTo>
                      <a:pt x="216" y="0"/>
                    </a:lnTo>
                    <a:lnTo>
                      <a:pt x="221" y="1"/>
                    </a:lnTo>
                    <a:lnTo>
                      <a:pt x="224" y="4"/>
                    </a:lnTo>
                    <a:lnTo>
                      <a:pt x="227" y="6"/>
                    </a:lnTo>
                    <a:lnTo>
                      <a:pt x="231" y="9"/>
                    </a:lnTo>
                    <a:lnTo>
                      <a:pt x="234" y="12"/>
                    </a:lnTo>
                    <a:lnTo>
                      <a:pt x="237" y="16"/>
                    </a:lnTo>
                    <a:lnTo>
                      <a:pt x="241" y="21"/>
                    </a:lnTo>
                    <a:lnTo>
                      <a:pt x="243" y="25"/>
                    </a:lnTo>
                    <a:lnTo>
                      <a:pt x="246" y="34"/>
                    </a:lnTo>
                    <a:lnTo>
                      <a:pt x="250" y="43"/>
                    </a:lnTo>
                    <a:lnTo>
                      <a:pt x="250" y="48"/>
                    </a:lnTo>
                    <a:lnTo>
                      <a:pt x="251" y="54"/>
                    </a:lnTo>
                    <a:lnTo>
                      <a:pt x="251" y="57"/>
                    </a:lnTo>
                    <a:lnTo>
                      <a:pt x="251" y="63"/>
                    </a:lnTo>
                    <a:lnTo>
                      <a:pt x="256" y="64"/>
                    </a:lnTo>
                    <a:lnTo>
                      <a:pt x="261" y="65"/>
                    </a:lnTo>
                    <a:lnTo>
                      <a:pt x="265" y="68"/>
                    </a:lnTo>
                    <a:lnTo>
                      <a:pt x="270" y="71"/>
                    </a:lnTo>
                    <a:lnTo>
                      <a:pt x="274" y="75"/>
                    </a:lnTo>
                    <a:lnTo>
                      <a:pt x="279" y="78"/>
                    </a:lnTo>
                    <a:lnTo>
                      <a:pt x="282" y="84"/>
                    </a:lnTo>
                    <a:lnTo>
                      <a:pt x="285" y="89"/>
                    </a:lnTo>
                    <a:lnTo>
                      <a:pt x="287" y="94"/>
                    </a:lnTo>
                    <a:lnTo>
                      <a:pt x="291" y="101"/>
                    </a:lnTo>
                    <a:lnTo>
                      <a:pt x="293" y="107"/>
                    </a:lnTo>
                    <a:lnTo>
                      <a:pt x="294" y="114"/>
                    </a:lnTo>
                    <a:lnTo>
                      <a:pt x="296" y="120"/>
                    </a:lnTo>
                    <a:lnTo>
                      <a:pt x="296" y="127"/>
                    </a:lnTo>
                    <a:lnTo>
                      <a:pt x="297" y="135"/>
                    </a:lnTo>
                    <a:lnTo>
                      <a:pt x="297" y="143"/>
                    </a:lnTo>
                    <a:lnTo>
                      <a:pt x="296" y="148"/>
                    </a:lnTo>
                    <a:lnTo>
                      <a:pt x="295" y="154"/>
                    </a:lnTo>
                    <a:lnTo>
                      <a:pt x="294" y="160"/>
                    </a:lnTo>
                    <a:lnTo>
                      <a:pt x="293" y="165"/>
                    </a:lnTo>
                    <a:lnTo>
                      <a:pt x="290" y="175"/>
                    </a:lnTo>
                    <a:lnTo>
                      <a:pt x="285" y="185"/>
                    </a:lnTo>
                    <a:lnTo>
                      <a:pt x="283" y="189"/>
                    </a:lnTo>
                    <a:lnTo>
                      <a:pt x="280" y="192"/>
                    </a:lnTo>
                    <a:lnTo>
                      <a:pt x="276" y="196"/>
                    </a:lnTo>
                    <a:lnTo>
                      <a:pt x="273" y="199"/>
                    </a:lnTo>
                    <a:lnTo>
                      <a:pt x="270" y="202"/>
                    </a:lnTo>
                    <a:lnTo>
                      <a:pt x="266" y="204"/>
                    </a:lnTo>
                    <a:lnTo>
                      <a:pt x="263" y="207"/>
                    </a:lnTo>
                    <a:lnTo>
                      <a:pt x="259" y="208"/>
                    </a:lnTo>
                    <a:lnTo>
                      <a:pt x="261" y="209"/>
                    </a:lnTo>
                    <a:lnTo>
                      <a:pt x="262" y="211"/>
                    </a:lnTo>
                    <a:lnTo>
                      <a:pt x="263" y="213"/>
                    </a:lnTo>
                    <a:lnTo>
                      <a:pt x="264" y="215"/>
                    </a:lnTo>
                    <a:lnTo>
                      <a:pt x="265" y="217"/>
                    </a:lnTo>
                    <a:lnTo>
                      <a:pt x="265" y="220"/>
                    </a:lnTo>
                    <a:lnTo>
                      <a:pt x="265" y="223"/>
                    </a:lnTo>
                    <a:lnTo>
                      <a:pt x="265" y="225"/>
                    </a:lnTo>
                    <a:lnTo>
                      <a:pt x="264" y="228"/>
                    </a:lnTo>
                    <a:lnTo>
                      <a:pt x="263" y="230"/>
                    </a:lnTo>
                    <a:lnTo>
                      <a:pt x="262" y="232"/>
                    </a:lnTo>
                    <a:lnTo>
                      <a:pt x="260" y="233"/>
                    </a:lnTo>
                    <a:lnTo>
                      <a:pt x="259" y="234"/>
                    </a:lnTo>
                    <a:lnTo>
                      <a:pt x="256" y="234"/>
                    </a:lnTo>
                    <a:lnTo>
                      <a:pt x="255" y="234"/>
                    </a:lnTo>
                    <a:lnTo>
                      <a:pt x="253" y="234"/>
                    </a:lnTo>
                    <a:lnTo>
                      <a:pt x="252" y="233"/>
                    </a:lnTo>
                    <a:lnTo>
                      <a:pt x="254" y="241"/>
                    </a:lnTo>
                    <a:lnTo>
                      <a:pt x="256" y="247"/>
                    </a:lnTo>
                    <a:lnTo>
                      <a:pt x="257" y="255"/>
                    </a:lnTo>
                    <a:lnTo>
                      <a:pt x="257" y="263"/>
                    </a:lnTo>
                    <a:lnTo>
                      <a:pt x="256" y="271"/>
                    </a:lnTo>
                    <a:lnTo>
                      <a:pt x="255" y="279"/>
                    </a:lnTo>
                    <a:lnTo>
                      <a:pt x="252" y="285"/>
                    </a:lnTo>
                    <a:lnTo>
                      <a:pt x="247" y="291"/>
                    </a:lnTo>
                    <a:lnTo>
                      <a:pt x="245" y="293"/>
                    </a:lnTo>
                    <a:lnTo>
                      <a:pt x="243" y="296"/>
                    </a:lnTo>
                    <a:lnTo>
                      <a:pt x="241" y="297"/>
                    </a:lnTo>
                    <a:lnTo>
                      <a:pt x="239" y="299"/>
                    </a:lnTo>
                    <a:lnTo>
                      <a:pt x="236" y="300"/>
                    </a:lnTo>
                    <a:lnTo>
                      <a:pt x="233" y="300"/>
                    </a:lnTo>
                    <a:lnTo>
                      <a:pt x="231" y="300"/>
                    </a:lnTo>
                    <a:lnTo>
                      <a:pt x="229" y="300"/>
                    </a:lnTo>
                    <a:lnTo>
                      <a:pt x="225" y="300"/>
                    </a:lnTo>
                    <a:lnTo>
                      <a:pt x="223" y="299"/>
                    </a:lnTo>
                    <a:lnTo>
                      <a:pt x="221" y="297"/>
                    </a:lnTo>
                    <a:lnTo>
                      <a:pt x="219" y="296"/>
                    </a:lnTo>
                    <a:lnTo>
                      <a:pt x="215" y="295"/>
                    </a:lnTo>
                    <a:lnTo>
                      <a:pt x="213" y="292"/>
                    </a:lnTo>
                    <a:lnTo>
                      <a:pt x="212" y="289"/>
                    </a:lnTo>
                    <a:lnTo>
                      <a:pt x="210" y="287"/>
                    </a:lnTo>
                    <a:lnTo>
                      <a:pt x="210" y="293"/>
                    </a:lnTo>
                    <a:lnTo>
                      <a:pt x="209" y="300"/>
                    </a:lnTo>
                    <a:lnTo>
                      <a:pt x="206" y="305"/>
                    </a:lnTo>
                    <a:lnTo>
                      <a:pt x="203" y="310"/>
                    </a:lnTo>
                    <a:lnTo>
                      <a:pt x="201" y="314"/>
                    </a:lnTo>
                    <a:lnTo>
                      <a:pt x="196" y="318"/>
                    </a:lnTo>
                    <a:lnTo>
                      <a:pt x="193" y="320"/>
                    </a:lnTo>
                    <a:lnTo>
                      <a:pt x="191" y="321"/>
                    </a:lnTo>
                    <a:lnTo>
                      <a:pt x="189" y="321"/>
                    </a:lnTo>
                    <a:lnTo>
                      <a:pt x="185" y="321"/>
                    </a:lnTo>
                    <a:lnTo>
                      <a:pt x="183" y="321"/>
                    </a:lnTo>
                    <a:lnTo>
                      <a:pt x="180" y="320"/>
                    </a:lnTo>
                    <a:lnTo>
                      <a:pt x="175" y="317"/>
                    </a:lnTo>
                    <a:lnTo>
                      <a:pt x="172" y="313"/>
                    </a:lnTo>
                    <a:lnTo>
                      <a:pt x="170" y="308"/>
                    </a:lnTo>
                    <a:lnTo>
                      <a:pt x="167" y="303"/>
                    </a:lnTo>
                    <a:lnTo>
                      <a:pt x="165" y="297"/>
                    </a:lnTo>
                    <a:lnTo>
                      <a:pt x="165" y="291"/>
                    </a:lnTo>
                    <a:lnTo>
                      <a:pt x="163" y="293"/>
                    </a:lnTo>
                    <a:lnTo>
                      <a:pt x="161" y="297"/>
                    </a:lnTo>
                    <a:lnTo>
                      <a:pt x="159" y="299"/>
                    </a:lnTo>
                    <a:lnTo>
                      <a:pt x="156" y="301"/>
                    </a:lnTo>
                    <a:lnTo>
                      <a:pt x="153" y="303"/>
                    </a:lnTo>
                    <a:lnTo>
                      <a:pt x="151" y="304"/>
                    </a:lnTo>
                    <a:lnTo>
                      <a:pt x="149" y="305"/>
                    </a:lnTo>
                    <a:lnTo>
                      <a:pt x="145" y="305"/>
                    </a:lnTo>
                    <a:lnTo>
                      <a:pt x="143" y="305"/>
                    </a:lnTo>
                    <a:lnTo>
                      <a:pt x="140" y="305"/>
                    </a:lnTo>
                    <a:lnTo>
                      <a:pt x="137" y="305"/>
                    </a:lnTo>
                    <a:lnTo>
                      <a:pt x="134" y="304"/>
                    </a:lnTo>
                    <a:lnTo>
                      <a:pt x="132" y="303"/>
                    </a:lnTo>
                    <a:lnTo>
                      <a:pt x="130" y="301"/>
                    </a:lnTo>
                    <a:lnTo>
                      <a:pt x="126" y="299"/>
                    </a:lnTo>
                    <a:lnTo>
                      <a:pt x="124" y="296"/>
                    </a:lnTo>
                    <a:lnTo>
                      <a:pt x="122" y="292"/>
                    </a:lnTo>
                    <a:lnTo>
                      <a:pt x="120" y="288"/>
                    </a:lnTo>
                    <a:lnTo>
                      <a:pt x="117" y="283"/>
                    </a:lnTo>
                    <a:lnTo>
                      <a:pt x="116" y="278"/>
                    </a:lnTo>
                    <a:close/>
                  </a:path>
                </a:pathLst>
              </a:custGeom>
              <a:blipFill dpi="0" rotWithShape="0">
                <a:blip r:embed="rId11" cstate="email"/>
                <a:srcRect/>
                <a:tile tx="0" ty="0" sx="100000" sy="100000" flip="none" algn="tl"/>
              </a:blipFill>
              <a:ln w="9525">
                <a:solidFill>
                  <a:srgbClr val="FFFFFF"/>
                </a:solidFill>
                <a:round/>
                <a:headEnd/>
                <a:tailEnd/>
              </a:ln>
              <a:effectLst>
                <a:outerShdw dist="35921" dir="2700000" algn="ctr" rotWithShape="0">
                  <a:schemeClr val="bg1">
                    <a:alpha val="50000"/>
                  </a:schemeClr>
                </a:outerShdw>
              </a:effectLst>
            </p:spPr>
            <p:txBody>
              <a:bodyPr/>
              <a:lstStyle/>
              <a:p>
                <a:pPr>
                  <a:buClr>
                    <a:srgbClr val="CC9900"/>
                  </a:buClr>
                  <a:buFont typeface="Wingdings" pitchFamily="2" charset="2"/>
                  <a:buChar char="n"/>
                  <a:defRPr/>
                </a:pPr>
                <a:endParaRPr lang="zh-CN" altLang="en-US" sz="1400">
                  <a:latin typeface="微软雅黑" pitchFamily="34" charset="-122"/>
                  <a:ea typeface="微软雅黑" pitchFamily="34" charset="-122"/>
                </a:endParaRPr>
              </a:p>
            </p:txBody>
          </p:sp>
          <p:sp>
            <p:nvSpPr>
              <p:cNvPr id="55" name="Freeform 183"/>
              <p:cNvSpPr>
                <a:spLocks/>
              </p:cNvSpPr>
              <p:nvPr/>
            </p:nvSpPr>
            <p:spPr bwMode="auto">
              <a:xfrm>
                <a:off x="4684" y="2527"/>
                <a:ext cx="174" cy="229"/>
              </a:xfrm>
              <a:custGeom>
                <a:avLst/>
                <a:gdLst>
                  <a:gd name="T0" fmla="*/ 63 w 235"/>
                  <a:gd name="T1" fmla="*/ 11 h 434"/>
                  <a:gd name="T2" fmla="*/ 104 w 235"/>
                  <a:gd name="T3" fmla="*/ 0 h 434"/>
                  <a:gd name="T4" fmla="*/ 111 w 235"/>
                  <a:gd name="T5" fmla="*/ 13 h 434"/>
                  <a:gd name="T6" fmla="*/ 106 w 235"/>
                  <a:gd name="T7" fmla="*/ 23 h 434"/>
                  <a:gd name="T8" fmla="*/ 101 w 235"/>
                  <a:gd name="T9" fmla="*/ 34 h 434"/>
                  <a:gd name="T10" fmla="*/ 98 w 235"/>
                  <a:gd name="T11" fmla="*/ 45 h 434"/>
                  <a:gd name="T12" fmla="*/ 97 w 235"/>
                  <a:gd name="T13" fmla="*/ 55 h 434"/>
                  <a:gd name="T14" fmla="*/ 97 w 235"/>
                  <a:gd name="T15" fmla="*/ 67 h 434"/>
                  <a:gd name="T16" fmla="*/ 98 w 235"/>
                  <a:gd name="T17" fmla="*/ 77 h 434"/>
                  <a:gd name="T18" fmla="*/ 101 w 235"/>
                  <a:gd name="T19" fmla="*/ 88 h 434"/>
                  <a:gd name="T20" fmla="*/ 104 w 235"/>
                  <a:gd name="T21" fmla="*/ 99 h 434"/>
                  <a:gd name="T22" fmla="*/ 123 w 235"/>
                  <a:gd name="T23" fmla="*/ 105 h 434"/>
                  <a:gd name="T24" fmla="*/ 128 w 235"/>
                  <a:gd name="T25" fmla="*/ 112 h 434"/>
                  <a:gd name="T26" fmla="*/ 124 w 235"/>
                  <a:gd name="T27" fmla="*/ 111 h 434"/>
                  <a:gd name="T28" fmla="*/ 121 w 235"/>
                  <a:gd name="T29" fmla="*/ 110 h 434"/>
                  <a:gd name="T30" fmla="*/ 117 w 235"/>
                  <a:gd name="T31" fmla="*/ 109 h 434"/>
                  <a:gd name="T32" fmla="*/ 115 w 235"/>
                  <a:gd name="T33" fmla="*/ 109 h 434"/>
                  <a:gd name="T34" fmla="*/ 104 w 235"/>
                  <a:gd name="T35" fmla="*/ 112 h 434"/>
                  <a:gd name="T36" fmla="*/ 90 w 235"/>
                  <a:gd name="T37" fmla="*/ 111 h 434"/>
                  <a:gd name="T38" fmla="*/ 84 w 235"/>
                  <a:gd name="T39" fmla="*/ 109 h 434"/>
                  <a:gd name="T40" fmla="*/ 77 w 235"/>
                  <a:gd name="T41" fmla="*/ 107 h 434"/>
                  <a:gd name="T42" fmla="*/ 70 w 235"/>
                  <a:gd name="T43" fmla="*/ 106 h 434"/>
                  <a:gd name="T44" fmla="*/ 67 w 235"/>
                  <a:gd name="T45" fmla="*/ 107 h 434"/>
                  <a:gd name="T46" fmla="*/ 53 w 235"/>
                  <a:gd name="T47" fmla="*/ 105 h 434"/>
                  <a:gd name="T48" fmla="*/ 47 w 235"/>
                  <a:gd name="T49" fmla="*/ 110 h 434"/>
                  <a:gd name="T50" fmla="*/ 41 w 235"/>
                  <a:gd name="T51" fmla="*/ 112 h 434"/>
                  <a:gd name="T52" fmla="*/ 35 w 235"/>
                  <a:gd name="T53" fmla="*/ 114 h 434"/>
                  <a:gd name="T54" fmla="*/ 29 w 235"/>
                  <a:gd name="T55" fmla="*/ 115 h 434"/>
                  <a:gd name="T56" fmla="*/ 22 w 235"/>
                  <a:gd name="T57" fmla="*/ 116 h 434"/>
                  <a:gd name="T58" fmla="*/ 16 w 235"/>
                  <a:gd name="T59" fmla="*/ 115 h 434"/>
                  <a:gd name="T60" fmla="*/ 10 w 235"/>
                  <a:gd name="T61" fmla="*/ 114 h 434"/>
                  <a:gd name="T62" fmla="*/ 3 w 235"/>
                  <a:gd name="T63" fmla="*/ 112 h 434"/>
                  <a:gd name="T64" fmla="*/ 3 w 235"/>
                  <a:gd name="T65" fmla="*/ 111 h 434"/>
                  <a:gd name="T66" fmla="*/ 7 w 235"/>
                  <a:gd name="T67" fmla="*/ 111 h 434"/>
                  <a:gd name="T68" fmla="*/ 14 w 235"/>
                  <a:gd name="T69" fmla="*/ 111 h 434"/>
                  <a:gd name="T70" fmla="*/ 22 w 235"/>
                  <a:gd name="T71" fmla="*/ 109 h 434"/>
                  <a:gd name="T72" fmla="*/ 30 w 235"/>
                  <a:gd name="T73" fmla="*/ 106 h 434"/>
                  <a:gd name="T74" fmla="*/ 33 w 235"/>
                  <a:gd name="T75" fmla="*/ 104 h 434"/>
                  <a:gd name="T76" fmla="*/ 37 w 235"/>
                  <a:gd name="T77" fmla="*/ 101 h 434"/>
                  <a:gd name="T78" fmla="*/ 44 w 235"/>
                  <a:gd name="T79" fmla="*/ 95 h 434"/>
                  <a:gd name="T80" fmla="*/ 51 w 235"/>
                  <a:gd name="T81" fmla="*/ 90 h 434"/>
                  <a:gd name="T82" fmla="*/ 56 w 235"/>
                  <a:gd name="T83" fmla="*/ 86 h 434"/>
                  <a:gd name="T84" fmla="*/ 61 w 235"/>
                  <a:gd name="T85" fmla="*/ 80 h 434"/>
                  <a:gd name="T86" fmla="*/ 64 w 235"/>
                  <a:gd name="T87" fmla="*/ 74 h 434"/>
                  <a:gd name="T88" fmla="*/ 68 w 235"/>
                  <a:gd name="T89" fmla="*/ 69 h 434"/>
                  <a:gd name="T90" fmla="*/ 70 w 235"/>
                  <a:gd name="T91" fmla="*/ 63 h 434"/>
                  <a:gd name="T92" fmla="*/ 71 w 235"/>
                  <a:gd name="T93" fmla="*/ 57 h 434"/>
                  <a:gd name="T94" fmla="*/ 72 w 235"/>
                  <a:gd name="T95" fmla="*/ 51 h 434"/>
                  <a:gd name="T96" fmla="*/ 71 w 235"/>
                  <a:gd name="T97" fmla="*/ 45 h 434"/>
                  <a:gd name="T98" fmla="*/ 71 w 235"/>
                  <a:gd name="T99" fmla="*/ 39 h 434"/>
                  <a:gd name="T100" fmla="*/ 69 w 235"/>
                  <a:gd name="T101" fmla="*/ 33 h 434"/>
                  <a:gd name="T102" fmla="*/ 66 w 235"/>
                  <a:gd name="T103" fmla="*/ 27 h 434"/>
                  <a:gd name="T104" fmla="*/ 62 w 235"/>
                  <a:gd name="T105" fmla="*/ 21 h 434"/>
                  <a:gd name="T106" fmla="*/ 58 w 235"/>
                  <a:gd name="T107" fmla="*/ 17 h 434"/>
                  <a:gd name="T108" fmla="*/ 53 w 235"/>
                  <a:gd name="T109" fmla="*/ 11 h 434"/>
                  <a:gd name="T110" fmla="*/ 47 w 235"/>
                  <a:gd name="T111" fmla="*/ 6 h 434"/>
                  <a:gd name="T112" fmla="*/ 45 w 235"/>
                  <a:gd name="T113" fmla="*/ 5 h 43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35" h="434">
                    <a:moveTo>
                      <a:pt x="83" y="19"/>
                    </a:moveTo>
                    <a:lnTo>
                      <a:pt x="115" y="40"/>
                    </a:lnTo>
                    <a:lnTo>
                      <a:pt x="144" y="95"/>
                    </a:lnTo>
                    <a:lnTo>
                      <a:pt x="189" y="0"/>
                    </a:lnTo>
                    <a:lnTo>
                      <a:pt x="226" y="2"/>
                    </a:lnTo>
                    <a:lnTo>
                      <a:pt x="203" y="45"/>
                    </a:lnTo>
                    <a:lnTo>
                      <a:pt x="197" y="63"/>
                    </a:lnTo>
                    <a:lnTo>
                      <a:pt x="193" y="81"/>
                    </a:lnTo>
                    <a:lnTo>
                      <a:pt x="188" y="100"/>
                    </a:lnTo>
                    <a:lnTo>
                      <a:pt x="185" y="119"/>
                    </a:lnTo>
                    <a:lnTo>
                      <a:pt x="181" y="138"/>
                    </a:lnTo>
                    <a:lnTo>
                      <a:pt x="179" y="157"/>
                    </a:lnTo>
                    <a:lnTo>
                      <a:pt x="178" y="176"/>
                    </a:lnTo>
                    <a:lnTo>
                      <a:pt x="177" y="195"/>
                    </a:lnTo>
                    <a:lnTo>
                      <a:pt x="177" y="215"/>
                    </a:lnTo>
                    <a:lnTo>
                      <a:pt x="177" y="235"/>
                    </a:lnTo>
                    <a:lnTo>
                      <a:pt x="177" y="253"/>
                    </a:lnTo>
                    <a:lnTo>
                      <a:pt x="179" y="273"/>
                    </a:lnTo>
                    <a:lnTo>
                      <a:pt x="180" y="292"/>
                    </a:lnTo>
                    <a:lnTo>
                      <a:pt x="184" y="311"/>
                    </a:lnTo>
                    <a:lnTo>
                      <a:pt x="186" y="330"/>
                    </a:lnTo>
                    <a:lnTo>
                      <a:pt x="190" y="349"/>
                    </a:lnTo>
                    <a:lnTo>
                      <a:pt x="224" y="370"/>
                    </a:lnTo>
                    <a:lnTo>
                      <a:pt x="235" y="401"/>
                    </a:lnTo>
                    <a:lnTo>
                      <a:pt x="233" y="397"/>
                    </a:lnTo>
                    <a:lnTo>
                      <a:pt x="230" y="395"/>
                    </a:lnTo>
                    <a:lnTo>
                      <a:pt x="227" y="392"/>
                    </a:lnTo>
                    <a:lnTo>
                      <a:pt x="224" y="389"/>
                    </a:lnTo>
                    <a:lnTo>
                      <a:pt x="220" y="388"/>
                    </a:lnTo>
                    <a:lnTo>
                      <a:pt x="217" y="387"/>
                    </a:lnTo>
                    <a:lnTo>
                      <a:pt x="214" y="385"/>
                    </a:lnTo>
                    <a:lnTo>
                      <a:pt x="210" y="385"/>
                    </a:lnTo>
                    <a:lnTo>
                      <a:pt x="166" y="378"/>
                    </a:lnTo>
                    <a:lnTo>
                      <a:pt x="191" y="395"/>
                    </a:lnTo>
                    <a:lnTo>
                      <a:pt x="168" y="400"/>
                    </a:lnTo>
                    <a:lnTo>
                      <a:pt x="164" y="393"/>
                    </a:lnTo>
                    <a:lnTo>
                      <a:pt x="158" y="388"/>
                    </a:lnTo>
                    <a:lnTo>
                      <a:pt x="153" y="384"/>
                    </a:lnTo>
                    <a:lnTo>
                      <a:pt x="147" y="380"/>
                    </a:lnTo>
                    <a:lnTo>
                      <a:pt x="141" y="378"/>
                    </a:lnTo>
                    <a:lnTo>
                      <a:pt x="135" y="376"/>
                    </a:lnTo>
                    <a:lnTo>
                      <a:pt x="128" y="376"/>
                    </a:lnTo>
                    <a:lnTo>
                      <a:pt x="123" y="378"/>
                    </a:lnTo>
                    <a:lnTo>
                      <a:pt x="91" y="434"/>
                    </a:lnTo>
                    <a:lnTo>
                      <a:pt x="97" y="372"/>
                    </a:lnTo>
                    <a:lnTo>
                      <a:pt x="90" y="382"/>
                    </a:lnTo>
                    <a:lnTo>
                      <a:pt x="86" y="387"/>
                    </a:lnTo>
                    <a:lnTo>
                      <a:pt x="80" y="391"/>
                    </a:lnTo>
                    <a:lnTo>
                      <a:pt x="75" y="396"/>
                    </a:lnTo>
                    <a:lnTo>
                      <a:pt x="69" y="399"/>
                    </a:lnTo>
                    <a:lnTo>
                      <a:pt x="64" y="403"/>
                    </a:lnTo>
                    <a:lnTo>
                      <a:pt x="58" y="404"/>
                    </a:lnTo>
                    <a:lnTo>
                      <a:pt x="53" y="406"/>
                    </a:lnTo>
                    <a:lnTo>
                      <a:pt x="47" y="406"/>
                    </a:lnTo>
                    <a:lnTo>
                      <a:pt x="40" y="408"/>
                    </a:lnTo>
                    <a:lnTo>
                      <a:pt x="35" y="408"/>
                    </a:lnTo>
                    <a:lnTo>
                      <a:pt x="28" y="406"/>
                    </a:lnTo>
                    <a:lnTo>
                      <a:pt x="23" y="405"/>
                    </a:lnTo>
                    <a:lnTo>
                      <a:pt x="17" y="403"/>
                    </a:lnTo>
                    <a:lnTo>
                      <a:pt x="11" y="400"/>
                    </a:lnTo>
                    <a:lnTo>
                      <a:pt x="6" y="396"/>
                    </a:lnTo>
                    <a:lnTo>
                      <a:pt x="0" y="392"/>
                    </a:lnTo>
                    <a:lnTo>
                      <a:pt x="5" y="393"/>
                    </a:lnTo>
                    <a:lnTo>
                      <a:pt x="8" y="393"/>
                    </a:lnTo>
                    <a:lnTo>
                      <a:pt x="13" y="393"/>
                    </a:lnTo>
                    <a:lnTo>
                      <a:pt x="17" y="393"/>
                    </a:lnTo>
                    <a:lnTo>
                      <a:pt x="25" y="392"/>
                    </a:lnTo>
                    <a:lnTo>
                      <a:pt x="33" y="389"/>
                    </a:lnTo>
                    <a:lnTo>
                      <a:pt x="40" y="385"/>
                    </a:lnTo>
                    <a:lnTo>
                      <a:pt x="48" y="380"/>
                    </a:lnTo>
                    <a:lnTo>
                      <a:pt x="55" y="375"/>
                    </a:lnTo>
                    <a:lnTo>
                      <a:pt x="61" y="367"/>
                    </a:lnTo>
                    <a:lnTo>
                      <a:pt x="9" y="354"/>
                    </a:lnTo>
                    <a:lnTo>
                      <a:pt x="67" y="355"/>
                    </a:lnTo>
                    <a:lnTo>
                      <a:pt x="81" y="336"/>
                    </a:lnTo>
                    <a:lnTo>
                      <a:pt x="88" y="328"/>
                    </a:lnTo>
                    <a:lnTo>
                      <a:pt x="93" y="319"/>
                    </a:lnTo>
                    <a:lnTo>
                      <a:pt x="98" y="309"/>
                    </a:lnTo>
                    <a:lnTo>
                      <a:pt x="103" y="302"/>
                    </a:lnTo>
                    <a:lnTo>
                      <a:pt x="107" y="292"/>
                    </a:lnTo>
                    <a:lnTo>
                      <a:pt x="111" y="282"/>
                    </a:lnTo>
                    <a:lnTo>
                      <a:pt x="115" y="273"/>
                    </a:lnTo>
                    <a:lnTo>
                      <a:pt x="118" y="262"/>
                    </a:lnTo>
                    <a:lnTo>
                      <a:pt x="121" y="253"/>
                    </a:lnTo>
                    <a:lnTo>
                      <a:pt x="124" y="243"/>
                    </a:lnTo>
                    <a:lnTo>
                      <a:pt x="126" y="232"/>
                    </a:lnTo>
                    <a:lnTo>
                      <a:pt x="128" y="222"/>
                    </a:lnTo>
                    <a:lnTo>
                      <a:pt x="129" y="211"/>
                    </a:lnTo>
                    <a:lnTo>
                      <a:pt x="130" y="201"/>
                    </a:lnTo>
                    <a:lnTo>
                      <a:pt x="130" y="190"/>
                    </a:lnTo>
                    <a:lnTo>
                      <a:pt x="131" y="180"/>
                    </a:lnTo>
                    <a:lnTo>
                      <a:pt x="131" y="169"/>
                    </a:lnTo>
                    <a:lnTo>
                      <a:pt x="130" y="159"/>
                    </a:lnTo>
                    <a:lnTo>
                      <a:pt x="130" y="148"/>
                    </a:lnTo>
                    <a:lnTo>
                      <a:pt x="129" y="138"/>
                    </a:lnTo>
                    <a:lnTo>
                      <a:pt x="127" y="127"/>
                    </a:lnTo>
                    <a:lnTo>
                      <a:pt x="125" y="117"/>
                    </a:lnTo>
                    <a:lnTo>
                      <a:pt x="123" y="106"/>
                    </a:lnTo>
                    <a:lnTo>
                      <a:pt x="120" y="96"/>
                    </a:lnTo>
                    <a:lnTo>
                      <a:pt x="117" y="87"/>
                    </a:lnTo>
                    <a:lnTo>
                      <a:pt x="114" y="76"/>
                    </a:lnTo>
                    <a:lnTo>
                      <a:pt x="110" y="67"/>
                    </a:lnTo>
                    <a:lnTo>
                      <a:pt x="106" y="58"/>
                    </a:lnTo>
                    <a:lnTo>
                      <a:pt x="101" y="49"/>
                    </a:lnTo>
                    <a:lnTo>
                      <a:pt x="96" y="40"/>
                    </a:lnTo>
                    <a:lnTo>
                      <a:pt x="91" y="30"/>
                    </a:lnTo>
                    <a:lnTo>
                      <a:pt x="86" y="23"/>
                    </a:lnTo>
                    <a:lnTo>
                      <a:pt x="84" y="21"/>
                    </a:lnTo>
                    <a:lnTo>
                      <a:pt x="83" y="19"/>
                    </a:lnTo>
                    <a:close/>
                  </a:path>
                </a:pathLst>
              </a:custGeom>
              <a:solidFill>
                <a:srgbClr val="5A4848"/>
              </a:solidFill>
              <a:ln w="9525">
                <a:noFill/>
                <a:round/>
                <a:headEnd/>
                <a:tailEnd/>
              </a:ln>
              <a:effectLst>
                <a:outerShdw dist="35921" dir="2700000" algn="ctr" rotWithShape="0">
                  <a:schemeClr val="bg1">
                    <a:alpha val="50000"/>
                  </a:schemeClr>
                </a:outerShdw>
              </a:effectLst>
            </p:spPr>
            <p:txBody>
              <a:bodyPr/>
              <a:lstStyle/>
              <a:p>
                <a:pPr>
                  <a:buClr>
                    <a:srgbClr val="CC9900"/>
                  </a:buClr>
                  <a:buFont typeface="Wingdings" pitchFamily="2" charset="2"/>
                  <a:buChar char="n"/>
                  <a:defRPr/>
                </a:pPr>
                <a:endParaRPr lang="zh-CN" altLang="en-US" sz="1400">
                  <a:latin typeface="微软雅黑" pitchFamily="34" charset="-122"/>
                  <a:ea typeface="微软雅黑" pitchFamily="34" charset="-122"/>
                </a:endParaRPr>
              </a:p>
            </p:txBody>
          </p:sp>
          <p:sp>
            <p:nvSpPr>
              <p:cNvPr id="56" name="Freeform 184"/>
              <p:cNvSpPr>
                <a:spLocks noEditPoints="1"/>
              </p:cNvSpPr>
              <p:nvPr/>
            </p:nvSpPr>
            <p:spPr bwMode="auto">
              <a:xfrm>
                <a:off x="4690" y="2437"/>
                <a:ext cx="236" cy="325"/>
              </a:xfrm>
              <a:custGeom>
                <a:avLst/>
                <a:gdLst>
                  <a:gd name="T0" fmla="*/ 74 w 317"/>
                  <a:gd name="T1" fmla="*/ 6 h 609"/>
                  <a:gd name="T2" fmla="*/ 21 w 317"/>
                  <a:gd name="T3" fmla="*/ 161 h 609"/>
                  <a:gd name="T4" fmla="*/ 2 w 317"/>
                  <a:gd name="T5" fmla="*/ 162 h 609"/>
                  <a:gd name="T6" fmla="*/ 26 w 317"/>
                  <a:gd name="T7" fmla="*/ 161 h 609"/>
                  <a:gd name="T8" fmla="*/ 22 w 317"/>
                  <a:gd name="T9" fmla="*/ 152 h 609"/>
                  <a:gd name="T10" fmla="*/ 32 w 317"/>
                  <a:gd name="T11" fmla="*/ 160 h 609"/>
                  <a:gd name="T12" fmla="*/ 29 w 317"/>
                  <a:gd name="T13" fmla="*/ 161 h 609"/>
                  <a:gd name="T14" fmla="*/ 74 w 317"/>
                  <a:gd name="T15" fmla="*/ 158 h 609"/>
                  <a:gd name="T16" fmla="*/ 83 w 317"/>
                  <a:gd name="T17" fmla="*/ 159 h 609"/>
                  <a:gd name="T18" fmla="*/ 52 w 317"/>
                  <a:gd name="T19" fmla="*/ 171 h 609"/>
                  <a:gd name="T20" fmla="*/ 25 w 317"/>
                  <a:gd name="T21" fmla="*/ 164 h 609"/>
                  <a:gd name="T22" fmla="*/ 27 w 317"/>
                  <a:gd name="T23" fmla="*/ 165 h 609"/>
                  <a:gd name="T24" fmla="*/ 50 w 317"/>
                  <a:gd name="T25" fmla="*/ 173 h 609"/>
                  <a:gd name="T26" fmla="*/ 89 w 317"/>
                  <a:gd name="T27" fmla="*/ 157 h 609"/>
                  <a:gd name="T28" fmla="*/ 94 w 317"/>
                  <a:gd name="T29" fmla="*/ 150 h 609"/>
                  <a:gd name="T30" fmla="*/ 61 w 317"/>
                  <a:gd name="T31" fmla="*/ 134 h 609"/>
                  <a:gd name="T32" fmla="*/ 43 w 317"/>
                  <a:gd name="T33" fmla="*/ 152 h 609"/>
                  <a:gd name="T34" fmla="*/ 65 w 317"/>
                  <a:gd name="T35" fmla="*/ 129 h 609"/>
                  <a:gd name="T36" fmla="*/ 103 w 317"/>
                  <a:gd name="T37" fmla="*/ 72 h 609"/>
                  <a:gd name="T38" fmla="*/ 91 w 317"/>
                  <a:gd name="T39" fmla="*/ 132 h 609"/>
                  <a:gd name="T40" fmla="*/ 96 w 317"/>
                  <a:gd name="T41" fmla="*/ 138 h 609"/>
                  <a:gd name="T42" fmla="*/ 101 w 317"/>
                  <a:gd name="T43" fmla="*/ 77 h 609"/>
                  <a:gd name="T44" fmla="*/ 45 w 317"/>
                  <a:gd name="T45" fmla="*/ 54 h 609"/>
                  <a:gd name="T46" fmla="*/ 68 w 317"/>
                  <a:gd name="T47" fmla="*/ 94 h 609"/>
                  <a:gd name="T48" fmla="*/ 50 w 317"/>
                  <a:gd name="T49" fmla="*/ 140 h 609"/>
                  <a:gd name="T50" fmla="*/ 45 w 317"/>
                  <a:gd name="T51" fmla="*/ 147 h 609"/>
                  <a:gd name="T52" fmla="*/ 70 w 317"/>
                  <a:gd name="T53" fmla="*/ 107 h 609"/>
                  <a:gd name="T54" fmla="*/ 61 w 317"/>
                  <a:gd name="T55" fmla="*/ 59 h 609"/>
                  <a:gd name="T56" fmla="*/ 79 w 317"/>
                  <a:gd name="T57" fmla="*/ 79 h 609"/>
                  <a:gd name="T58" fmla="*/ 163 w 317"/>
                  <a:gd name="T59" fmla="*/ 60 h 609"/>
                  <a:gd name="T60" fmla="*/ 177 w 317"/>
                  <a:gd name="T61" fmla="*/ 47 h 609"/>
                  <a:gd name="T62" fmla="*/ 161 w 317"/>
                  <a:gd name="T63" fmla="*/ 60 h 609"/>
                  <a:gd name="T64" fmla="*/ 150 w 317"/>
                  <a:gd name="T65" fmla="*/ 88 h 609"/>
                  <a:gd name="T66" fmla="*/ 142 w 317"/>
                  <a:gd name="T67" fmla="*/ 90 h 609"/>
                  <a:gd name="T68" fmla="*/ 108 w 317"/>
                  <a:gd name="T69" fmla="*/ 4 h 609"/>
                  <a:gd name="T70" fmla="*/ 128 w 317"/>
                  <a:gd name="T71" fmla="*/ 2 h 609"/>
                  <a:gd name="T72" fmla="*/ 144 w 317"/>
                  <a:gd name="T73" fmla="*/ 15 h 609"/>
                  <a:gd name="T74" fmla="*/ 162 w 317"/>
                  <a:gd name="T75" fmla="*/ 27 h 609"/>
                  <a:gd name="T76" fmla="*/ 166 w 317"/>
                  <a:gd name="T77" fmla="*/ 48 h 609"/>
                  <a:gd name="T78" fmla="*/ 150 w 317"/>
                  <a:gd name="T79" fmla="*/ 61 h 609"/>
                  <a:gd name="T80" fmla="*/ 146 w 317"/>
                  <a:gd name="T81" fmla="*/ 67 h 609"/>
                  <a:gd name="T82" fmla="*/ 145 w 317"/>
                  <a:gd name="T83" fmla="*/ 80 h 609"/>
                  <a:gd name="T84" fmla="*/ 120 w 317"/>
                  <a:gd name="T85" fmla="*/ 82 h 609"/>
                  <a:gd name="T86" fmla="*/ 107 w 317"/>
                  <a:gd name="T87" fmla="*/ 92 h 609"/>
                  <a:gd name="T88" fmla="*/ 108 w 317"/>
                  <a:gd name="T89" fmla="*/ 92 h 609"/>
                  <a:gd name="T90" fmla="*/ 125 w 317"/>
                  <a:gd name="T91" fmla="*/ 86 h 609"/>
                  <a:gd name="T92" fmla="*/ 141 w 317"/>
                  <a:gd name="T93" fmla="*/ 86 h 609"/>
                  <a:gd name="T94" fmla="*/ 150 w 317"/>
                  <a:gd name="T95" fmla="*/ 72 h 609"/>
                  <a:gd name="T96" fmla="*/ 153 w 317"/>
                  <a:gd name="T97" fmla="*/ 63 h 609"/>
                  <a:gd name="T98" fmla="*/ 167 w 317"/>
                  <a:gd name="T99" fmla="*/ 52 h 609"/>
                  <a:gd name="T100" fmla="*/ 173 w 317"/>
                  <a:gd name="T101" fmla="*/ 33 h 609"/>
                  <a:gd name="T102" fmla="*/ 157 w 317"/>
                  <a:gd name="T103" fmla="*/ 20 h 609"/>
                  <a:gd name="T104" fmla="*/ 144 w 317"/>
                  <a:gd name="T105" fmla="*/ 10 h 609"/>
                  <a:gd name="T106" fmla="*/ 127 w 317"/>
                  <a:gd name="T107" fmla="*/ 1 h 609"/>
                  <a:gd name="T108" fmla="*/ 105 w 317"/>
                  <a:gd name="T109" fmla="*/ 6 h 609"/>
                  <a:gd name="T110" fmla="*/ 78 w 317"/>
                  <a:gd name="T111" fmla="*/ 15 h 609"/>
                  <a:gd name="T112" fmla="*/ 93 w 317"/>
                  <a:gd name="T113" fmla="*/ 6 h 609"/>
                  <a:gd name="T114" fmla="*/ 95 w 317"/>
                  <a:gd name="T115" fmla="*/ 5 h 609"/>
                  <a:gd name="T116" fmla="*/ 80 w 317"/>
                  <a:gd name="T117" fmla="*/ 7 h 609"/>
                  <a:gd name="T118" fmla="*/ 75 w 317"/>
                  <a:gd name="T119" fmla="*/ 20 h 609"/>
                  <a:gd name="T120" fmla="*/ 10 w 317"/>
                  <a:gd name="T121" fmla="*/ 34 h 60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7" h="609">
                    <a:moveTo>
                      <a:pt x="133" y="23"/>
                    </a:moveTo>
                    <a:lnTo>
                      <a:pt x="133" y="23"/>
                    </a:lnTo>
                    <a:lnTo>
                      <a:pt x="133" y="24"/>
                    </a:lnTo>
                    <a:lnTo>
                      <a:pt x="133" y="26"/>
                    </a:lnTo>
                    <a:lnTo>
                      <a:pt x="133" y="24"/>
                    </a:lnTo>
                    <a:lnTo>
                      <a:pt x="133" y="23"/>
                    </a:lnTo>
                    <a:close/>
                    <a:moveTo>
                      <a:pt x="12" y="530"/>
                    </a:moveTo>
                    <a:lnTo>
                      <a:pt x="61" y="545"/>
                    </a:lnTo>
                    <a:lnTo>
                      <a:pt x="58" y="549"/>
                    </a:lnTo>
                    <a:lnTo>
                      <a:pt x="54" y="553"/>
                    </a:lnTo>
                    <a:lnTo>
                      <a:pt x="51" y="556"/>
                    </a:lnTo>
                    <a:lnTo>
                      <a:pt x="48" y="559"/>
                    </a:lnTo>
                    <a:lnTo>
                      <a:pt x="44" y="562"/>
                    </a:lnTo>
                    <a:lnTo>
                      <a:pt x="40" y="564"/>
                    </a:lnTo>
                    <a:lnTo>
                      <a:pt x="37" y="566"/>
                    </a:lnTo>
                    <a:lnTo>
                      <a:pt x="32" y="568"/>
                    </a:lnTo>
                    <a:lnTo>
                      <a:pt x="29" y="570"/>
                    </a:lnTo>
                    <a:lnTo>
                      <a:pt x="24" y="570"/>
                    </a:lnTo>
                    <a:lnTo>
                      <a:pt x="20" y="571"/>
                    </a:lnTo>
                    <a:lnTo>
                      <a:pt x="17" y="571"/>
                    </a:lnTo>
                    <a:lnTo>
                      <a:pt x="12" y="571"/>
                    </a:lnTo>
                    <a:lnTo>
                      <a:pt x="8" y="570"/>
                    </a:lnTo>
                    <a:lnTo>
                      <a:pt x="4" y="568"/>
                    </a:lnTo>
                    <a:lnTo>
                      <a:pt x="0" y="567"/>
                    </a:lnTo>
                    <a:lnTo>
                      <a:pt x="4" y="570"/>
                    </a:lnTo>
                    <a:lnTo>
                      <a:pt x="9" y="571"/>
                    </a:lnTo>
                    <a:lnTo>
                      <a:pt x="13" y="572"/>
                    </a:lnTo>
                    <a:lnTo>
                      <a:pt x="18" y="574"/>
                    </a:lnTo>
                    <a:lnTo>
                      <a:pt x="22" y="574"/>
                    </a:lnTo>
                    <a:lnTo>
                      <a:pt x="27" y="574"/>
                    </a:lnTo>
                    <a:lnTo>
                      <a:pt x="30" y="572"/>
                    </a:lnTo>
                    <a:lnTo>
                      <a:pt x="34" y="571"/>
                    </a:lnTo>
                    <a:lnTo>
                      <a:pt x="39" y="570"/>
                    </a:lnTo>
                    <a:lnTo>
                      <a:pt x="43" y="567"/>
                    </a:lnTo>
                    <a:lnTo>
                      <a:pt x="47" y="564"/>
                    </a:lnTo>
                    <a:lnTo>
                      <a:pt x="51" y="560"/>
                    </a:lnTo>
                    <a:lnTo>
                      <a:pt x="54" y="556"/>
                    </a:lnTo>
                    <a:lnTo>
                      <a:pt x="58" y="553"/>
                    </a:lnTo>
                    <a:lnTo>
                      <a:pt x="61" y="549"/>
                    </a:lnTo>
                    <a:lnTo>
                      <a:pt x="63" y="543"/>
                    </a:lnTo>
                    <a:lnTo>
                      <a:pt x="58" y="541"/>
                    </a:lnTo>
                    <a:lnTo>
                      <a:pt x="51" y="538"/>
                    </a:lnTo>
                    <a:lnTo>
                      <a:pt x="44" y="536"/>
                    </a:lnTo>
                    <a:lnTo>
                      <a:pt x="39" y="534"/>
                    </a:lnTo>
                    <a:lnTo>
                      <a:pt x="32" y="533"/>
                    </a:lnTo>
                    <a:lnTo>
                      <a:pt x="26" y="532"/>
                    </a:lnTo>
                    <a:lnTo>
                      <a:pt x="19" y="532"/>
                    </a:lnTo>
                    <a:lnTo>
                      <a:pt x="12" y="530"/>
                    </a:lnTo>
                    <a:close/>
                    <a:moveTo>
                      <a:pt x="47" y="567"/>
                    </a:moveTo>
                    <a:lnTo>
                      <a:pt x="49" y="567"/>
                    </a:lnTo>
                    <a:lnTo>
                      <a:pt x="52" y="566"/>
                    </a:lnTo>
                    <a:lnTo>
                      <a:pt x="56" y="563"/>
                    </a:lnTo>
                    <a:lnTo>
                      <a:pt x="58" y="560"/>
                    </a:lnTo>
                    <a:lnTo>
                      <a:pt x="60" y="558"/>
                    </a:lnTo>
                    <a:lnTo>
                      <a:pt x="61" y="554"/>
                    </a:lnTo>
                    <a:lnTo>
                      <a:pt x="63" y="550"/>
                    </a:lnTo>
                    <a:lnTo>
                      <a:pt x="63" y="546"/>
                    </a:lnTo>
                    <a:lnTo>
                      <a:pt x="62" y="550"/>
                    </a:lnTo>
                    <a:lnTo>
                      <a:pt x="61" y="553"/>
                    </a:lnTo>
                    <a:lnTo>
                      <a:pt x="59" y="556"/>
                    </a:lnTo>
                    <a:lnTo>
                      <a:pt x="57" y="559"/>
                    </a:lnTo>
                    <a:lnTo>
                      <a:pt x="54" y="562"/>
                    </a:lnTo>
                    <a:lnTo>
                      <a:pt x="52" y="564"/>
                    </a:lnTo>
                    <a:lnTo>
                      <a:pt x="49" y="566"/>
                    </a:lnTo>
                    <a:lnTo>
                      <a:pt x="47" y="567"/>
                    </a:lnTo>
                    <a:close/>
                    <a:moveTo>
                      <a:pt x="111" y="549"/>
                    </a:moveTo>
                    <a:lnTo>
                      <a:pt x="118" y="538"/>
                    </a:lnTo>
                    <a:lnTo>
                      <a:pt x="140" y="546"/>
                    </a:lnTo>
                    <a:lnTo>
                      <a:pt x="118" y="536"/>
                    </a:lnTo>
                    <a:lnTo>
                      <a:pt x="111" y="549"/>
                    </a:lnTo>
                    <a:close/>
                    <a:moveTo>
                      <a:pt x="132" y="554"/>
                    </a:moveTo>
                    <a:lnTo>
                      <a:pt x="140" y="559"/>
                    </a:lnTo>
                    <a:lnTo>
                      <a:pt x="148" y="564"/>
                    </a:lnTo>
                    <a:lnTo>
                      <a:pt x="156" y="571"/>
                    </a:lnTo>
                    <a:lnTo>
                      <a:pt x="162" y="579"/>
                    </a:lnTo>
                    <a:lnTo>
                      <a:pt x="188" y="567"/>
                    </a:lnTo>
                    <a:lnTo>
                      <a:pt x="162" y="570"/>
                    </a:lnTo>
                    <a:lnTo>
                      <a:pt x="159" y="566"/>
                    </a:lnTo>
                    <a:lnTo>
                      <a:pt x="156" y="563"/>
                    </a:lnTo>
                    <a:lnTo>
                      <a:pt x="152" y="560"/>
                    </a:lnTo>
                    <a:lnTo>
                      <a:pt x="148" y="558"/>
                    </a:lnTo>
                    <a:lnTo>
                      <a:pt x="144" y="556"/>
                    </a:lnTo>
                    <a:lnTo>
                      <a:pt x="140" y="555"/>
                    </a:lnTo>
                    <a:lnTo>
                      <a:pt x="137" y="555"/>
                    </a:lnTo>
                    <a:lnTo>
                      <a:pt x="132" y="554"/>
                    </a:lnTo>
                    <a:close/>
                    <a:moveTo>
                      <a:pt x="132" y="554"/>
                    </a:moveTo>
                    <a:lnTo>
                      <a:pt x="126" y="551"/>
                    </a:lnTo>
                    <a:lnTo>
                      <a:pt x="120" y="549"/>
                    </a:lnTo>
                    <a:lnTo>
                      <a:pt x="92" y="600"/>
                    </a:lnTo>
                    <a:lnTo>
                      <a:pt x="99" y="543"/>
                    </a:lnTo>
                    <a:lnTo>
                      <a:pt x="91" y="551"/>
                    </a:lnTo>
                    <a:lnTo>
                      <a:pt x="82" y="559"/>
                    </a:lnTo>
                    <a:lnTo>
                      <a:pt x="73" y="566"/>
                    </a:lnTo>
                    <a:lnTo>
                      <a:pt x="69" y="568"/>
                    </a:lnTo>
                    <a:lnTo>
                      <a:pt x="64" y="570"/>
                    </a:lnTo>
                    <a:lnTo>
                      <a:pt x="60" y="572"/>
                    </a:lnTo>
                    <a:lnTo>
                      <a:pt x="54" y="574"/>
                    </a:lnTo>
                    <a:lnTo>
                      <a:pt x="50" y="575"/>
                    </a:lnTo>
                    <a:lnTo>
                      <a:pt x="46" y="576"/>
                    </a:lnTo>
                    <a:lnTo>
                      <a:pt x="40" y="576"/>
                    </a:lnTo>
                    <a:lnTo>
                      <a:pt x="36" y="576"/>
                    </a:lnTo>
                    <a:lnTo>
                      <a:pt x="30" y="576"/>
                    </a:lnTo>
                    <a:lnTo>
                      <a:pt x="26" y="576"/>
                    </a:lnTo>
                    <a:lnTo>
                      <a:pt x="30" y="577"/>
                    </a:lnTo>
                    <a:lnTo>
                      <a:pt x="34" y="577"/>
                    </a:lnTo>
                    <a:lnTo>
                      <a:pt x="39" y="579"/>
                    </a:lnTo>
                    <a:lnTo>
                      <a:pt x="43" y="579"/>
                    </a:lnTo>
                    <a:lnTo>
                      <a:pt x="48" y="579"/>
                    </a:lnTo>
                    <a:lnTo>
                      <a:pt x="52" y="579"/>
                    </a:lnTo>
                    <a:lnTo>
                      <a:pt x="57" y="577"/>
                    </a:lnTo>
                    <a:lnTo>
                      <a:pt x="61" y="576"/>
                    </a:lnTo>
                    <a:lnTo>
                      <a:pt x="64" y="575"/>
                    </a:lnTo>
                    <a:lnTo>
                      <a:pt x="69" y="574"/>
                    </a:lnTo>
                    <a:lnTo>
                      <a:pt x="78" y="568"/>
                    </a:lnTo>
                    <a:lnTo>
                      <a:pt x="86" y="563"/>
                    </a:lnTo>
                    <a:lnTo>
                      <a:pt x="92" y="555"/>
                    </a:lnTo>
                    <a:lnTo>
                      <a:pt x="89" y="609"/>
                    </a:lnTo>
                    <a:lnTo>
                      <a:pt x="98" y="596"/>
                    </a:lnTo>
                    <a:lnTo>
                      <a:pt x="106" y="583"/>
                    </a:lnTo>
                    <a:lnTo>
                      <a:pt x="114" y="570"/>
                    </a:lnTo>
                    <a:lnTo>
                      <a:pt x="122" y="555"/>
                    </a:lnTo>
                    <a:lnTo>
                      <a:pt x="127" y="554"/>
                    </a:lnTo>
                    <a:lnTo>
                      <a:pt x="132" y="554"/>
                    </a:lnTo>
                    <a:close/>
                    <a:moveTo>
                      <a:pt x="159" y="550"/>
                    </a:moveTo>
                    <a:lnTo>
                      <a:pt x="159" y="553"/>
                    </a:lnTo>
                    <a:lnTo>
                      <a:pt x="159" y="555"/>
                    </a:lnTo>
                    <a:lnTo>
                      <a:pt x="218" y="564"/>
                    </a:lnTo>
                    <a:lnTo>
                      <a:pt x="159" y="550"/>
                    </a:lnTo>
                    <a:close/>
                    <a:moveTo>
                      <a:pt x="157" y="456"/>
                    </a:moveTo>
                    <a:lnTo>
                      <a:pt x="161" y="490"/>
                    </a:lnTo>
                    <a:lnTo>
                      <a:pt x="166" y="525"/>
                    </a:lnTo>
                    <a:lnTo>
                      <a:pt x="169" y="526"/>
                    </a:lnTo>
                    <a:lnTo>
                      <a:pt x="157" y="456"/>
                    </a:lnTo>
                    <a:close/>
                    <a:moveTo>
                      <a:pt x="123" y="404"/>
                    </a:moveTo>
                    <a:lnTo>
                      <a:pt x="122" y="414"/>
                    </a:lnTo>
                    <a:lnTo>
                      <a:pt x="121" y="424"/>
                    </a:lnTo>
                    <a:lnTo>
                      <a:pt x="120" y="433"/>
                    </a:lnTo>
                    <a:lnTo>
                      <a:pt x="118" y="444"/>
                    </a:lnTo>
                    <a:lnTo>
                      <a:pt x="116" y="453"/>
                    </a:lnTo>
                    <a:lnTo>
                      <a:pt x="112" y="462"/>
                    </a:lnTo>
                    <a:lnTo>
                      <a:pt x="110" y="471"/>
                    </a:lnTo>
                    <a:lnTo>
                      <a:pt x="107" y="479"/>
                    </a:lnTo>
                    <a:lnTo>
                      <a:pt x="103" y="488"/>
                    </a:lnTo>
                    <a:lnTo>
                      <a:pt x="100" y="496"/>
                    </a:lnTo>
                    <a:lnTo>
                      <a:pt x="96" y="504"/>
                    </a:lnTo>
                    <a:lnTo>
                      <a:pt x="91" y="511"/>
                    </a:lnTo>
                    <a:lnTo>
                      <a:pt x="87" y="518"/>
                    </a:lnTo>
                    <a:lnTo>
                      <a:pt x="82" y="525"/>
                    </a:lnTo>
                    <a:lnTo>
                      <a:pt x="77" y="532"/>
                    </a:lnTo>
                    <a:lnTo>
                      <a:pt x="72" y="537"/>
                    </a:lnTo>
                    <a:lnTo>
                      <a:pt x="78" y="532"/>
                    </a:lnTo>
                    <a:lnTo>
                      <a:pt x="82" y="526"/>
                    </a:lnTo>
                    <a:lnTo>
                      <a:pt x="88" y="520"/>
                    </a:lnTo>
                    <a:lnTo>
                      <a:pt x="92" y="513"/>
                    </a:lnTo>
                    <a:lnTo>
                      <a:pt x="97" y="505"/>
                    </a:lnTo>
                    <a:lnTo>
                      <a:pt x="101" y="498"/>
                    </a:lnTo>
                    <a:lnTo>
                      <a:pt x="104" y="490"/>
                    </a:lnTo>
                    <a:lnTo>
                      <a:pt x="109" y="482"/>
                    </a:lnTo>
                    <a:lnTo>
                      <a:pt x="111" y="473"/>
                    </a:lnTo>
                    <a:lnTo>
                      <a:pt x="114" y="463"/>
                    </a:lnTo>
                    <a:lnTo>
                      <a:pt x="117" y="454"/>
                    </a:lnTo>
                    <a:lnTo>
                      <a:pt x="119" y="445"/>
                    </a:lnTo>
                    <a:lnTo>
                      <a:pt x="121" y="435"/>
                    </a:lnTo>
                    <a:lnTo>
                      <a:pt x="122" y="424"/>
                    </a:lnTo>
                    <a:lnTo>
                      <a:pt x="123" y="415"/>
                    </a:lnTo>
                    <a:lnTo>
                      <a:pt x="123" y="404"/>
                    </a:lnTo>
                    <a:close/>
                    <a:moveTo>
                      <a:pt x="207" y="194"/>
                    </a:moveTo>
                    <a:lnTo>
                      <a:pt x="199" y="212"/>
                    </a:lnTo>
                    <a:lnTo>
                      <a:pt x="191" y="232"/>
                    </a:lnTo>
                    <a:lnTo>
                      <a:pt x="184" y="251"/>
                    </a:lnTo>
                    <a:lnTo>
                      <a:pt x="178" y="271"/>
                    </a:lnTo>
                    <a:lnTo>
                      <a:pt x="173" y="292"/>
                    </a:lnTo>
                    <a:lnTo>
                      <a:pt x="169" y="313"/>
                    </a:lnTo>
                    <a:lnTo>
                      <a:pt x="166" y="334"/>
                    </a:lnTo>
                    <a:lnTo>
                      <a:pt x="163" y="355"/>
                    </a:lnTo>
                    <a:lnTo>
                      <a:pt x="161" y="377"/>
                    </a:lnTo>
                    <a:lnTo>
                      <a:pt x="161" y="398"/>
                    </a:lnTo>
                    <a:lnTo>
                      <a:pt x="161" y="420"/>
                    </a:lnTo>
                    <a:lnTo>
                      <a:pt x="161" y="441"/>
                    </a:lnTo>
                    <a:lnTo>
                      <a:pt x="163" y="463"/>
                    </a:lnTo>
                    <a:lnTo>
                      <a:pt x="166" y="484"/>
                    </a:lnTo>
                    <a:lnTo>
                      <a:pt x="169" y="507"/>
                    </a:lnTo>
                    <a:lnTo>
                      <a:pt x="173" y="528"/>
                    </a:lnTo>
                    <a:lnTo>
                      <a:pt x="213" y="547"/>
                    </a:lnTo>
                    <a:lnTo>
                      <a:pt x="230" y="585"/>
                    </a:lnTo>
                    <a:lnTo>
                      <a:pt x="217" y="542"/>
                    </a:lnTo>
                    <a:lnTo>
                      <a:pt x="181" y="525"/>
                    </a:lnTo>
                    <a:lnTo>
                      <a:pt x="177" y="504"/>
                    </a:lnTo>
                    <a:lnTo>
                      <a:pt x="172" y="483"/>
                    </a:lnTo>
                    <a:lnTo>
                      <a:pt x="170" y="462"/>
                    </a:lnTo>
                    <a:lnTo>
                      <a:pt x="168" y="440"/>
                    </a:lnTo>
                    <a:lnTo>
                      <a:pt x="167" y="419"/>
                    </a:lnTo>
                    <a:lnTo>
                      <a:pt x="166" y="398"/>
                    </a:lnTo>
                    <a:lnTo>
                      <a:pt x="167" y="376"/>
                    </a:lnTo>
                    <a:lnTo>
                      <a:pt x="168" y="355"/>
                    </a:lnTo>
                    <a:lnTo>
                      <a:pt x="169" y="334"/>
                    </a:lnTo>
                    <a:lnTo>
                      <a:pt x="172" y="313"/>
                    </a:lnTo>
                    <a:lnTo>
                      <a:pt x="176" y="292"/>
                    </a:lnTo>
                    <a:lnTo>
                      <a:pt x="180" y="272"/>
                    </a:lnTo>
                    <a:lnTo>
                      <a:pt x="186" y="251"/>
                    </a:lnTo>
                    <a:lnTo>
                      <a:pt x="192" y="232"/>
                    </a:lnTo>
                    <a:lnTo>
                      <a:pt x="199" y="212"/>
                    </a:lnTo>
                    <a:lnTo>
                      <a:pt x="207" y="194"/>
                    </a:lnTo>
                    <a:close/>
                    <a:moveTo>
                      <a:pt x="108" y="250"/>
                    </a:moveTo>
                    <a:lnTo>
                      <a:pt x="102" y="234"/>
                    </a:lnTo>
                    <a:lnTo>
                      <a:pt x="94" y="218"/>
                    </a:lnTo>
                    <a:lnTo>
                      <a:pt x="88" y="204"/>
                    </a:lnTo>
                    <a:lnTo>
                      <a:pt x="80" y="190"/>
                    </a:lnTo>
                    <a:lnTo>
                      <a:pt x="108" y="250"/>
                    </a:lnTo>
                    <a:close/>
                    <a:moveTo>
                      <a:pt x="108" y="250"/>
                    </a:moveTo>
                    <a:lnTo>
                      <a:pt x="114" y="266"/>
                    </a:lnTo>
                    <a:lnTo>
                      <a:pt x="119" y="281"/>
                    </a:lnTo>
                    <a:lnTo>
                      <a:pt x="121" y="298"/>
                    </a:lnTo>
                    <a:lnTo>
                      <a:pt x="122" y="315"/>
                    </a:lnTo>
                    <a:lnTo>
                      <a:pt x="122" y="332"/>
                    </a:lnTo>
                    <a:lnTo>
                      <a:pt x="122" y="349"/>
                    </a:lnTo>
                    <a:lnTo>
                      <a:pt x="121" y="366"/>
                    </a:lnTo>
                    <a:lnTo>
                      <a:pt x="119" y="382"/>
                    </a:lnTo>
                    <a:lnTo>
                      <a:pt x="117" y="399"/>
                    </a:lnTo>
                    <a:lnTo>
                      <a:pt x="113" y="415"/>
                    </a:lnTo>
                    <a:lnTo>
                      <a:pt x="110" y="431"/>
                    </a:lnTo>
                    <a:lnTo>
                      <a:pt x="106" y="446"/>
                    </a:lnTo>
                    <a:lnTo>
                      <a:pt x="100" y="462"/>
                    </a:lnTo>
                    <a:lnTo>
                      <a:pt x="94" y="477"/>
                    </a:lnTo>
                    <a:lnTo>
                      <a:pt x="89" y="491"/>
                    </a:lnTo>
                    <a:lnTo>
                      <a:pt x="81" y="504"/>
                    </a:lnTo>
                    <a:lnTo>
                      <a:pt x="73" y="517"/>
                    </a:lnTo>
                    <a:lnTo>
                      <a:pt x="66" y="530"/>
                    </a:lnTo>
                    <a:lnTo>
                      <a:pt x="13" y="530"/>
                    </a:lnTo>
                    <a:lnTo>
                      <a:pt x="40" y="533"/>
                    </a:lnTo>
                    <a:lnTo>
                      <a:pt x="67" y="537"/>
                    </a:lnTo>
                    <a:lnTo>
                      <a:pt x="80" y="518"/>
                    </a:lnTo>
                    <a:lnTo>
                      <a:pt x="87" y="505"/>
                    </a:lnTo>
                    <a:lnTo>
                      <a:pt x="93" y="492"/>
                    </a:lnTo>
                    <a:lnTo>
                      <a:pt x="99" y="479"/>
                    </a:lnTo>
                    <a:lnTo>
                      <a:pt x="104" y="465"/>
                    </a:lnTo>
                    <a:lnTo>
                      <a:pt x="109" y="452"/>
                    </a:lnTo>
                    <a:lnTo>
                      <a:pt x="113" y="437"/>
                    </a:lnTo>
                    <a:lnTo>
                      <a:pt x="117" y="423"/>
                    </a:lnTo>
                    <a:lnTo>
                      <a:pt x="120" y="407"/>
                    </a:lnTo>
                    <a:lnTo>
                      <a:pt x="122" y="393"/>
                    </a:lnTo>
                    <a:lnTo>
                      <a:pt x="124" y="377"/>
                    </a:lnTo>
                    <a:lnTo>
                      <a:pt x="126" y="361"/>
                    </a:lnTo>
                    <a:lnTo>
                      <a:pt x="127" y="346"/>
                    </a:lnTo>
                    <a:lnTo>
                      <a:pt x="127" y="330"/>
                    </a:lnTo>
                    <a:lnTo>
                      <a:pt x="127" y="314"/>
                    </a:lnTo>
                    <a:lnTo>
                      <a:pt x="126" y="298"/>
                    </a:lnTo>
                    <a:lnTo>
                      <a:pt x="123" y="283"/>
                    </a:lnTo>
                    <a:lnTo>
                      <a:pt x="108" y="250"/>
                    </a:lnTo>
                    <a:close/>
                    <a:moveTo>
                      <a:pt x="109" y="208"/>
                    </a:moveTo>
                    <a:lnTo>
                      <a:pt x="116" y="224"/>
                    </a:lnTo>
                    <a:lnTo>
                      <a:pt x="123" y="241"/>
                    </a:lnTo>
                    <a:lnTo>
                      <a:pt x="131" y="256"/>
                    </a:lnTo>
                    <a:lnTo>
                      <a:pt x="139" y="272"/>
                    </a:lnTo>
                    <a:lnTo>
                      <a:pt x="186" y="167"/>
                    </a:lnTo>
                    <a:lnTo>
                      <a:pt x="138" y="266"/>
                    </a:lnTo>
                    <a:lnTo>
                      <a:pt x="109" y="208"/>
                    </a:lnTo>
                    <a:close/>
                    <a:moveTo>
                      <a:pt x="163" y="232"/>
                    </a:moveTo>
                    <a:lnTo>
                      <a:pt x="141" y="277"/>
                    </a:lnTo>
                    <a:lnTo>
                      <a:pt x="141" y="336"/>
                    </a:lnTo>
                    <a:lnTo>
                      <a:pt x="143" y="280"/>
                    </a:lnTo>
                    <a:lnTo>
                      <a:pt x="149" y="268"/>
                    </a:lnTo>
                    <a:lnTo>
                      <a:pt x="154" y="256"/>
                    </a:lnTo>
                    <a:lnTo>
                      <a:pt x="159" y="243"/>
                    </a:lnTo>
                    <a:lnTo>
                      <a:pt x="163" y="232"/>
                    </a:lnTo>
                    <a:close/>
                    <a:moveTo>
                      <a:pt x="288" y="211"/>
                    </a:moveTo>
                    <a:lnTo>
                      <a:pt x="291" y="209"/>
                    </a:lnTo>
                    <a:lnTo>
                      <a:pt x="294" y="208"/>
                    </a:lnTo>
                    <a:lnTo>
                      <a:pt x="297" y="207"/>
                    </a:lnTo>
                    <a:lnTo>
                      <a:pt x="300" y="204"/>
                    </a:lnTo>
                    <a:lnTo>
                      <a:pt x="302" y="201"/>
                    </a:lnTo>
                    <a:lnTo>
                      <a:pt x="306" y="199"/>
                    </a:lnTo>
                    <a:lnTo>
                      <a:pt x="309" y="192"/>
                    </a:lnTo>
                    <a:lnTo>
                      <a:pt x="312" y="184"/>
                    </a:lnTo>
                    <a:lnTo>
                      <a:pt x="315" y="175"/>
                    </a:lnTo>
                    <a:lnTo>
                      <a:pt x="316" y="171"/>
                    </a:lnTo>
                    <a:lnTo>
                      <a:pt x="317" y="166"/>
                    </a:lnTo>
                    <a:lnTo>
                      <a:pt x="317" y="162"/>
                    </a:lnTo>
                    <a:lnTo>
                      <a:pt x="317" y="157"/>
                    </a:lnTo>
                    <a:lnTo>
                      <a:pt x="315" y="166"/>
                    </a:lnTo>
                    <a:lnTo>
                      <a:pt x="313" y="174"/>
                    </a:lnTo>
                    <a:lnTo>
                      <a:pt x="310" y="182"/>
                    </a:lnTo>
                    <a:lnTo>
                      <a:pt x="307" y="190"/>
                    </a:lnTo>
                    <a:lnTo>
                      <a:pt x="303" y="196"/>
                    </a:lnTo>
                    <a:lnTo>
                      <a:pt x="299" y="201"/>
                    </a:lnTo>
                    <a:lnTo>
                      <a:pt x="293" y="207"/>
                    </a:lnTo>
                    <a:lnTo>
                      <a:pt x="288" y="211"/>
                    </a:lnTo>
                    <a:close/>
                    <a:moveTo>
                      <a:pt x="231" y="315"/>
                    </a:moveTo>
                    <a:lnTo>
                      <a:pt x="236" y="317"/>
                    </a:lnTo>
                    <a:lnTo>
                      <a:pt x="240" y="318"/>
                    </a:lnTo>
                    <a:lnTo>
                      <a:pt x="244" y="319"/>
                    </a:lnTo>
                    <a:lnTo>
                      <a:pt x="249" y="319"/>
                    </a:lnTo>
                    <a:lnTo>
                      <a:pt x="254" y="318"/>
                    </a:lnTo>
                    <a:lnTo>
                      <a:pt x="259" y="315"/>
                    </a:lnTo>
                    <a:lnTo>
                      <a:pt x="263" y="313"/>
                    </a:lnTo>
                    <a:lnTo>
                      <a:pt x="268" y="309"/>
                    </a:lnTo>
                    <a:lnTo>
                      <a:pt x="270" y="305"/>
                    </a:lnTo>
                    <a:lnTo>
                      <a:pt x="272" y="301"/>
                    </a:lnTo>
                    <a:lnTo>
                      <a:pt x="274" y="297"/>
                    </a:lnTo>
                    <a:lnTo>
                      <a:pt x="274" y="292"/>
                    </a:lnTo>
                    <a:lnTo>
                      <a:pt x="273" y="297"/>
                    </a:lnTo>
                    <a:lnTo>
                      <a:pt x="271" y="302"/>
                    </a:lnTo>
                    <a:lnTo>
                      <a:pt x="268" y="306"/>
                    </a:lnTo>
                    <a:lnTo>
                      <a:pt x="263" y="310"/>
                    </a:lnTo>
                    <a:lnTo>
                      <a:pt x="260" y="313"/>
                    </a:lnTo>
                    <a:lnTo>
                      <a:pt x="254" y="315"/>
                    </a:lnTo>
                    <a:lnTo>
                      <a:pt x="249" y="317"/>
                    </a:lnTo>
                    <a:lnTo>
                      <a:pt x="244" y="318"/>
                    </a:lnTo>
                    <a:lnTo>
                      <a:pt x="241" y="318"/>
                    </a:lnTo>
                    <a:lnTo>
                      <a:pt x="238" y="317"/>
                    </a:lnTo>
                    <a:lnTo>
                      <a:pt x="234" y="317"/>
                    </a:lnTo>
                    <a:lnTo>
                      <a:pt x="231" y="315"/>
                    </a:lnTo>
                    <a:close/>
                    <a:moveTo>
                      <a:pt x="188" y="23"/>
                    </a:moveTo>
                    <a:lnTo>
                      <a:pt x="190" y="19"/>
                    </a:lnTo>
                    <a:lnTo>
                      <a:pt x="193" y="15"/>
                    </a:lnTo>
                    <a:lnTo>
                      <a:pt x="197" y="11"/>
                    </a:lnTo>
                    <a:lnTo>
                      <a:pt x="200" y="9"/>
                    </a:lnTo>
                    <a:lnTo>
                      <a:pt x="203" y="7"/>
                    </a:lnTo>
                    <a:lnTo>
                      <a:pt x="207" y="5"/>
                    </a:lnTo>
                    <a:lnTo>
                      <a:pt x="210" y="4"/>
                    </a:lnTo>
                    <a:lnTo>
                      <a:pt x="214" y="4"/>
                    </a:lnTo>
                    <a:lnTo>
                      <a:pt x="218" y="4"/>
                    </a:lnTo>
                    <a:lnTo>
                      <a:pt x="222" y="4"/>
                    </a:lnTo>
                    <a:lnTo>
                      <a:pt x="226" y="5"/>
                    </a:lnTo>
                    <a:lnTo>
                      <a:pt x="229" y="6"/>
                    </a:lnTo>
                    <a:lnTo>
                      <a:pt x="233" y="9"/>
                    </a:lnTo>
                    <a:lnTo>
                      <a:pt x="237" y="10"/>
                    </a:lnTo>
                    <a:lnTo>
                      <a:pt x="240" y="14"/>
                    </a:lnTo>
                    <a:lnTo>
                      <a:pt x="243" y="18"/>
                    </a:lnTo>
                    <a:lnTo>
                      <a:pt x="247" y="22"/>
                    </a:lnTo>
                    <a:lnTo>
                      <a:pt x="250" y="28"/>
                    </a:lnTo>
                    <a:lnTo>
                      <a:pt x="252" y="34"/>
                    </a:lnTo>
                    <a:lnTo>
                      <a:pt x="254" y="40"/>
                    </a:lnTo>
                    <a:lnTo>
                      <a:pt x="256" y="47"/>
                    </a:lnTo>
                    <a:lnTo>
                      <a:pt x="257" y="53"/>
                    </a:lnTo>
                    <a:lnTo>
                      <a:pt x="257" y="61"/>
                    </a:lnTo>
                    <a:lnTo>
                      <a:pt x="257" y="68"/>
                    </a:lnTo>
                    <a:lnTo>
                      <a:pt x="261" y="69"/>
                    </a:lnTo>
                    <a:lnTo>
                      <a:pt x="267" y="72"/>
                    </a:lnTo>
                    <a:lnTo>
                      <a:pt x="271" y="74"/>
                    </a:lnTo>
                    <a:lnTo>
                      <a:pt x="276" y="77"/>
                    </a:lnTo>
                    <a:lnTo>
                      <a:pt x="280" y="81"/>
                    </a:lnTo>
                    <a:lnTo>
                      <a:pt x="283" y="85"/>
                    </a:lnTo>
                    <a:lnTo>
                      <a:pt x="287" y="90"/>
                    </a:lnTo>
                    <a:lnTo>
                      <a:pt x="290" y="95"/>
                    </a:lnTo>
                    <a:lnTo>
                      <a:pt x="292" y="100"/>
                    </a:lnTo>
                    <a:lnTo>
                      <a:pt x="296" y="106"/>
                    </a:lnTo>
                    <a:lnTo>
                      <a:pt x="298" y="112"/>
                    </a:lnTo>
                    <a:lnTo>
                      <a:pt x="299" y="119"/>
                    </a:lnTo>
                    <a:lnTo>
                      <a:pt x="300" y="125"/>
                    </a:lnTo>
                    <a:lnTo>
                      <a:pt x="301" y="133"/>
                    </a:lnTo>
                    <a:lnTo>
                      <a:pt x="301" y="140"/>
                    </a:lnTo>
                    <a:lnTo>
                      <a:pt x="301" y="148"/>
                    </a:lnTo>
                    <a:lnTo>
                      <a:pt x="299" y="158"/>
                    </a:lnTo>
                    <a:lnTo>
                      <a:pt x="297" y="169"/>
                    </a:lnTo>
                    <a:lnTo>
                      <a:pt x="293" y="178"/>
                    </a:lnTo>
                    <a:lnTo>
                      <a:pt x="289" y="186"/>
                    </a:lnTo>
                    <a:lnTo>
                      <a:pt x="284" y="194"/>
                    </a:lnTo>
                    <a:lnTo>
                      <a:pt x="279" y="200"/>
                    </a:lnTo>
                    <a:lnTo>
                      <a:pt x="276" y="203"/>
                    </a:lnTo>
                    <a:lnTo>
                      <a:pt x="272" y="205"/>
                    </a:lnTo>
                    <a:lnTo>
                      <a:pt x="269" y="207"/>
                    </a:lnTo>
                    <a:lnTo>
                      <a:pt x="266" y="209"/>
                    </a:lnTo>
                    <a:lnTo>
                      <a:pt x="267" y="211"/>
                    </a:lnTo>
                    <a:lnTo>
                      <a:pt x="268" y="213"/>
                    </a:lnTo>
                    <a:lnTo>
                      <a:pt x="269" y="214"/>
                    </a:lnTo>
                    <a:lnTo>
                      <a:pt x="270" y="217"/>
                    </a:lnTo>
                    <a:lnTo>
                      <a:pt x="270" y="220"/>
                    </a:lnTo>
                    <a:lnTo>
                      <a:pt x="270" y="222"/>
                    </a:lnTo>
                    <a:lnTo>
                      <a:pt x="270" y="226"/>
                    </a:lnTo>
                    <a:lnTo>
                      <a:pt x="269" y="229"/>
                    </a:lnTo>
                    <a:lnTo>
                      <a:pt x="267" y="232"/>
                    </a:lnTo>
                    <a:lnTo>
                      <a:pt x="264" y="234"/>
                    </a:lnTo>
                    <a:lnTo>
                      <a:pt x="263" y="235"/>
                    </a:lnTo>
                    <a:lnTo>
                      <a:pt x="261" y="235"/>
                    </a:lnTo>
                    <a:lnTo>
                      <a:pt x="260" y="235"/>
                    </a:lnTo>
                    <a:lnTo>
                      <a:pt x="259" y="235"/>
                    </a:lnTo>
                    <a:lnTo>
                      <a:pt x="260" y="239"/>
                    </a:lnTo>
                    <a:lnTo>
                      <a:pt x="261" y="242"/>
                    </a:lnTo>
                    <a:lnTo>
                      <a:pt x="262" y="246"/>
                    </a:lnTo>
                    <a:lnTo>
                      <a:pt x="262" y="250"/>
                    </a:lnTo>
                    <a:lnTo>
                      <a:pt x="263" y="258"/>
                    </a:lnTo>
                    <a:lnTo>
                      <a:pt x="263" y="266"/>
                    </a:lnTo>
                    <a:lnTo>
                      <a:pt x="261" y="273"/>
                    </a:lnTo>
                    <a:lnTo>
                      <a:pt x="259" y="280"/>
                    </a:lnTo>
                    <a:lnTo>
                      <a:pt x="256" y="287"/>
                    </a:lnTo>
                    <a:lnTo>
                      <a:pt x="251" y="292"/>
                    </a:lnTo>
                    <a:lnTo>
                      <a:pt x="247" y="296"/>
                    </a:lnTo>
                    <a:lnTo>
                      <a:pt x="242" y="298"/>
                    </a:lnTo>
                    <a:lnTo>
                      <a:pt x="238" y="300"/>
                    </a:lnTo>
                    <a:lnTo>
                      <a:pt x="232" y="300"/>
                    </a:lnTo>
                    <a:lnTo>
                      <a:pt x="228" y="298"/>
                    </a:lnTo>
                    <a:lnTo>
                      <a:pt x="223" y="296"/>
                    </a:lnTo>
                    <a:lnTo>
                      <a:pt x="219" y="293"/>
                    </a:lnTo>
                    <a:lnTo>
                      <a:pt x="216" y="288"/>
                    </a:lnTo>
                    <a:lnTo>
                      <a:pt x="216" y="294"/>
                    </a:lnTo>
                    <a:lnTo>
                      <a:pt x="214" y="301"/>
                    </a:lnTo>
                    <a:lnTo>
                      <a:pt x="213" y="306"/>
                    </a:lnTo>
                    <a:lnTo>
                      <a:pt x="211" y="310"/>
                    </a:lnTo>
                    <a:lnTo>
                      <a:pt x="208" y="315"/>
                    </a:lnTo>
                    <a:lnTo>
                      <a:pt x="204" y="318"/>
                    </a:lnTo>
                    <a:lnTo>
                      <a:pt x="201" y="321"/>
                    </a:lnTo>
                    <a:lnTo>
                      <a:pt x="197" y="322"/>
                    </a:lnTo>
                    <a:lnTo>
                      <a:pt x="194" y="322"/>
                    </a:lnTo>
                    <a:lnTo>
                      <a:pt x="191" y="322"/>
                    </a:lnTo>
                    <a:lnTo>
                      <a:pt x="189" y="322"/>
                    </a:lnTo>
                    <a:lnTo>
                      <a:pt x="187" y="321"/>
                    </a:lnTo>
                    <a:lnTo>
                      <a:pt x="183" y="318"/>
                    </a:lnTo>
                    <a:lnTo>
                      <a:pt x="181" y="317"/>
                    </a:lnTo>
                    <a:lnTo>
                      <a:pt x="180" y="314"/>
                    </a:lnTo>
                    <a:lnTo>
                      <a:pt x="178" y="311"/>
                    </a:lnTo>
                    <a:lnTo>
                      <a:pt x="181" y="317"/>
                    </a:lnTo>
                    <a:lnTo>
                      <a:pt x="184" y="321"/>
                    </a:lnTo>
                    <a:lnTo>
                      <a:pt x="188" y="323"/>
                    </a:lnTo>
                    <a:lnTo>
                      <a:pt x="192" y="325"/>
                    </a:lnTo>
                    <a:lnTo>
                      <a:pt x="196" y="326"/>
                    </a:lnTo>
                    <a:lnTo>
                      <a:pt x="200" y="325"/>
                    </a:lnTo>
                    <a:lnTo>
                      <a:pt x="204" y="323"/>
                    </a:lnTo>
                    <a:lnTo>
                      <a:pt x="209" y="321"/>
                    </a:lnTo>
                    <a:lnTo>
                      <a:pt x="212" y="315"/>
                    </a:lnTo>
                    <a:lnTo>
                      <a:pt x="214" y="310"/>
                    </a:lnTo>
                    <a:lnTo>
                      <a:pt x="217" y="305"/>
                    </a:lnTo>
                    <a:lnTo>
                      <a:pt x="218" y="298"/>
                    </a:lnTo>
                    <a:lnTo>
                      <a:pt x="221" y="301"/>
                    </a:lnTo>
                    <a:lnTo>
                      <a:pt x="223" y="302"/>
                    </a:lnTo>
                    <a:lnTo>
                      <a:pt x="227" y="305"/>
                    </a:lnTo>
                    <a:lnTo>
                      <a:pt x="229" y="306"/>
                    </a:lnTo>
                    <a:lnTo>
                      <a:pt x="232" y="306"/>
                    </a:lnTo>
                    <a:lnTo>
                      <a:pt x="234" y="308"/>
                    </a:lnTo>
                    <a:lnTo>
                      <a:pt x="238" y="308"/>
                    </a:lnTo>
                    <a:lnTo>
                      <a:pt x="241" y="308"/>
                    </a:lnTo>
                    <a:lnTo>
                      <a:pt x="243" y="306"/>
                    </a:lnTo>
                    <a:lnTo>
                      <a:pt x="247" y="305"/>
                    </a:lnTo>
                    <a:lnTo>
                      <a:pt x="250" y="304"/>
                    </a:lnTo>
                    <a:lnTo>
                      <a:pt x="252" y="302"/>
                    </a:lnTo>
                    <a:lnTo>
                      <a:pt x="254" y="300"/>
                    </a:lnTo>
                    <a:lnTo>
                      <a:pt x="258" y="297"/>
                    </a:lnTo>
                    <a:lnTo>
                      <a:pt x="260" y="293"/>
                    </a:lnTo>
                    <a:lnTo>
                      <a:pt x="262" y="290"/>
                    </a:lnTo>
                    <a:lnTo>
                      <a:pt x="264" y="284"/>
                    </a:lnTo>
                    <a:lnTo>
                      <a:pt x="267" y="279"/>
                    </a:lnTo>
                    <a:lnTo>
                      <a:pt x="268" y="272"/>
                    </a:lnTo>
                    <a:lnTo>
                      <a:pt x="268" y="266"/>
                    </a:lnTo>
                    <a:lnTo>
                      <a:pt x="268" y="259"/>
                    </a:lnTo>
                    <a:lnTo>
                      <a:pt x="268" y="251"/>
                    </a:lnTo>
                    <a:lnTo>
                      <a:pt x="266" y="246"/>
                    </a:lnTo>
                    <a:lnTo>
                      <a:pt x="263" y="239"/>
                    </a:lnTo>
                    <a:lnTo>
                      <a:pt x="266" y="238"/>
                    </a:lnTo>
                    <a:lnTo>
                      <a:pt x="268" y="237"/>
                    </a:lnTo>
                    <a:lnTo>
                      <a:pt x="270" y="235"/>
                    </a:lnTo>
                    <a:lnTo>
                      <a:pt x="271" y="233"/>
                    </a:lnTo>
                    <a:lnTo>
                      <a:pt x="272" y="230"/>
                    </a:lnTo>
                    <a:lnTo>
                      <a:pt x="273" y="228"/>
                    </a:lnTo>
                    <a:lnTo>
                      <a:pt x="273" y="224"/>
                    </a:lnTo>
                    <a:lnTo>
                      <a:pt x="273" y="221"/>
                    </a:lnTo>
                    <a:lnTo>
                      <a:pt x="272" y="216"/>
                    </a:lnTo>
                    <a:lnTo>
                      <a:pt x="271" y="214"/>
                    </a:lnTo>
                    <a:lnTo>
                      <a:pt x="270" y="212"/>
                    </a:lnTo>
                    <a:lnTo>
                      <a:pt x="276" y="209"/>
                    </a:lnTo>
                    <a:lnTo>
                      <a:pt x="280" y="207"/>
                    </a:lnTo>
                    <a:lnTo>
                      <a:pt x="284" y="204"/>
                    </a:lnTo>
                    <a:lnTo>
                      <a:pt x="289" y="200"/>
                    </a:lnTo>
                    <a:lnTo>
                      <a:pt x="293" y="195"/>
                    </a:lnTo>
                    <a:lnTo>
                      <a:pt x="297" y="191"/>
                    </a:lnTo>
                    <a:lnTo>
                      <a:pt x="300" y="184"/>
                    </a:lnTo>
                    <a:lnTo>
                      <a:pt x="303" y="179"/>
                    </a:lnTo>
                    <a:lnTo>
                      <a:pt x="306" y="173"/>
                    </a:lnTo>
                    <a:lnTo>
                      <a:pt x="308" y="166"/>
                    </a:lnTo>
                    <a:lnTo>
                      <a:pt x="309" y="159"/>
                    </a:lnTo>
                    <a:lnTo>
                      <a:pt x="310" y="152"/>
                    </a:lnTo>
                    <a:lnTo>
                      <a:pt x="311" y="145"/>
                    </a:lnTo>
                    <a:lnTo>
                      <a:pt x="311" y="137"/>
                    </a:lnTo>
                    <a:lnTo>
                      <a:pt x="311" y="131"/>
                    </a:lnTo>
                    <a:lnTo>
                      <a:pt x="310" y="123"/>
                    </a:lnTo>
                    <a:lnTo>
                      <a:pt x="309" y="116"/>
                    </a:lnTo>
                    <a:lnTo>
                      <a:pt x="307" y="111"/>
                    </a:lnTo>
                    <a:lnTo>
                      <a:pt x="306" y="104"/>
                    </a:lnTo>
                    <a:lnTo>
                      <a:pt x="303" y="99"/>
                    </a:lnTo>
                    <a:lnTo>
                      <a:pt x="301" y="94"/>
                    </a:lnTo>
                    <a:lnTo>
                      <a:pt x="298" y="90"/>
                    </a:lnTo>
                    <a:lnTo>
                      <a:pt x="296" y="85"/>
                    </a:lnTo>
                    <a:lnTo>
                      <a:pt x="292" y="81"/>
                    </a:lnTo>
                    <a:lnTo>
                      <a:pt x="289" y="77"/>
                    </a:lnTo>
                    <a:lnTo>
                      <a:pt x="286" y="74"/>
                    </a:lnTo>
                    <a:lnTo>
                      <a:pt x="281" y="72"/>
                    </a:lnTo>
                    <a:lnTo>
                      <a:pt x="278" y="69"/>
                    </a:lnTo>
                    <a:lnTo>
                      <a:pt x="273" y="66"/>
                    </a:lnTo>
                    <a:lnTo>
                      <a:pt x="269" y="65"/>
                    </a:lnTo>
                    <a:lnTo>
                      <a:pt x="264" y="65"/>
                    </a:lnTo>
                    <a:lnTo>
                      <a:pt x="260" y="64"/>
                    </a:lnTo>
                    <a:lnTo>
                      <a:pt x="260" y="59"/>
                    </a:lnTo>
                    <a:lnTo>
                      <a:pt x="260" y="52"/>
                    </a:lnTo>
                    <a:lnTo>
                      <a:pt x="260" y="47"/>
                    </a:lnTo>
                    <a:lnTo>
                      <a:pt x="259" y="42"/>
                    </a:lnTo>
                    <a:lnTo>
                      <a:pt x="258" y="36"/>
                    </a:lnTo>
                    <a:lnTo>
                      <a:pt x="256" y="31"/>
                    </a:lnTo>
                    <a:lnTo>
                      <a:pt x="253" y="26"/>
                    </a:lnTo>
                    <a:lnTo>
                      <a:pt x="251" y="22"/>
                    </a:lnTo>
                    <a:lnTo>
                      <a:pt x="249" y="17"/>
                    </a:lnTo>
                    <a:lnTo>
                      <a:pt x="246" y="13"/>
                    </a:lnTo>
                    <a:lnTo>
                      <a:pt x="242" y="10"/>
                    </a:lnTo>
                    <a:lnTo>
                      <a:pt x="239" y="7"/>
                    </a:lnTo>
                    <a:lnTo>
                      <a:pt x="236" y="5"/>
                    </a:lnTo>
                    <a:lnTo>
                      <a:pt x="232" y="2"/>
                    </a:lnTo>
                    <a:lnTo>
                      <a:pt x="228" y="1"/>
                    </a:lnTo>
                    <a:lnTo>
                      <a:pt x="224" y="0"/>
                    </a:lnTo>
                    <a:lnTo>
                      <a:pt x="219" y="0"/>
                    </a:lnTo>
                    <a:lnTo>
                      <a:pt x="213" y="1"/>
                    </a:lnTo>
                    <a:lnTo>
                      <a:pt x="209" y="2"/>
                    </a:lnTo>
                    <a:lnTo>
                      <a:pt x="203" y="5"/>
                    </a:lnTo>
                    <a:lnTo>
                      <a:pt x="199" y="7"/>
                    </a:lnTo>
                    <a:lnTo>
                      <a:pt x="194" y="13"/>
                    </a:lnTo>
                    <a:lnTo>
                      <a:pt x="191" y="17"/>
                    </a:lnTo>
                    <a:lnTo>
                      <a:pt x="188" y="23"/>
                    </a:lnTo>
                    <a:close/>
                    <a:moveTo>
                      <a:pt x="134" y="70"/>
                    </a:moveTo>
                    <a:lnTo>
                      <a:pt x="139" y="78"/>
                    </a:lnTo>
                    <a:lnTo>
                      <a:pt x="142" y="86"/>
                    </a:lnTo>
                    <a:lnTo>
                      <a:pt x="140" y="80"/>
                    </a:lnTo>
                    <a:lnTo>
                      <a:pt x="139" y="74"/>
                    </a:lnTo>
                    <a:lnTo>
                      <a:pt x="138" y="70"/>
                    </a:lnTo>
                    <a:lnTo>
                      <a:pt x="138" y="66"/>
                    </a:lnTo>
                    <a:lnTo>
                      <a:pt x="138" y="62"/>
                    </a:lnTo>
                    <a:lnTo>
                      <a:pt x="139" y="55"/>
                    </a:lnTo>
                    <a:lnTo>
                      <a:pt x="141" y="47"/>
                    </a:lnTo>
                    <a:lnTo>
                      <a:pt x="143" y="40"/>
                    </a:lnTo>
                    <a:lnTo>
                      <a:pt x="148" y="34"/>
                    </a:lnTo>
                    <a:lnTo>
                      <a:pt x="150" y="31"/>
                    </a:lnTo>
                    <a:lnTo>
                      <a:pt x="152" y="28"/>
                    </a:lnTo>
                    <a:lnTo>
                      <a:pt x="154" y="27"/>
                    </a:lnTo>
                    <a:lnTo>
                      <a:pt x="158" y="26"/>
                    </a:lnTo>
                    <a:lnTo>
                      <a:pt x="161" y="24"/>
                    </a:lnTo>
                    <a:lnTo>
                      <a:pt x="164" y="23"/>
                    </a:lnTo>
                    <a:lnTo>
                      <a:pt x="167" y="23"/>
                    </a:lnTo>
                    <a:lnTo>
                      <a:pt x="170" y="23"/>
                    </a:lnTo>
                    <a:lnTo>
                      <a:pt x="173" y="24"/>
                    </a:lnTo>
                    <a:lnTo>
                      <a:pt x="177" y="26"/>
                    </a:lnTo>
                    <a:lnTo>
                      <a:pt x="180" y="27"/>
                    </a:lnTo>
                    <a:lnTo>
                      <a:pt x="182" y="30"/>
                    </a:lnTo>
                    <a:lnTo>
                      <a:pt x="180" y="27"/>
                    </a:lnTo>
                    <a:lnTo>
                      <a:pt x="178" y="24"/>
                    </a:lnTo>
                    <a:lnTo>
                      <a:pt x="176" y="22"/>
                    </a:lnTo>
                    <a:lnTo>
                      <a:pt x="173" y="21"/>
                    </a:lnTo>
                    <a:lnTo>
                      <a:pt x="170" y="19"/>
                    </a:lnTo>
                    <a:lnTo>
                      <a:pt x="168" y="18"/>
                    </a:lnTo>
                    <a:lnTo>
                      <a:pt x="164" y="18"/>
                    </a:lnTo>
                    <a:lnTo>
                      <a:pt x="162" y="18"/>
                    </a:lnTo>
                    <a:lnTo>
                      <a:pt x="159" y="18"/>
                    </a:lnTo>
                    <a:lnTo>
                      <a:pt x="157" y="18"/>
                    </a:lnTo>
                    <a:lnTo>
                      <a:pt x="153" y="19"/>
                    </a:lnTo>
                    <a:lnTo>
                      <a:pt x="151" y="21"/>
                    </a:lnTo>
                    <a:lnTo>
                      <a:pt x="149" y="22"/>
                    </a:lnTo>
                    <a:lnTo>
                      <a:pt x="146" y="24"/>
                    </a:lnTo>
                    <a:lnTo>
                      <a:pt x="143" y="27"/>
                    </a:lnTo>
                    <a:lnTo>
                      <a:pt x="141" y="30"/>
                    </a:lnTo>
                    <a:lnTo>
                      <a:pt x="139" y="34"/>
                    </a:lnTo>
                    <a:lnTo>
                      <a:pt x="137" y="39"/>
                    </a:lnTo>
                    <a:lnTo>
                      <a:pt x="136" y="43"/>
                    </a:lnTo>
                    <a:lnTo>
                      <a:pt x="133" y="48"/>
                    </a:lnTo>
                    <a:lnTo>
                      <a:pt x="133" y="55"/>
                    </a:lnTo>
                    <a:lnTo>
                      <a:pt x="133" y="60"/>
                    </a:lnTo>
                    <a:lnTo>
                      <a:pt x="133" y="65"/>
                    </a:lnTo>
                    <a:lnTo>
                      <a:pt x="134" y="70"/>
                    </a:lnTo>
                    <a:close/>
                    <a:moveTo>
                      <a:pt x="134" y="70"/>
                    </a:moveTo>
                    <a:lnTo>
                      <a:pt x="131" y="66"/>
                    </a:lnTo>
                    <a:lnTo>
                      <a:pt x="128" y="61"/>
                    </a:lnTo>
                    <a:lnTo>
                      <a:pt x="131" y="66"/>
                    </a:lnTo>
                    <a:lnTo>
                      <a:pt x="134" y="73"/>
                    </a:lnTo>
                    <a:lnTo>
                      <a:pt x="134" y="72"/>
                    </a:lnTo>
                    <a:lnTo>
                      <a:pt x="134" y="70"/>
                    </a:lnTo>
                    <a:close/>
                    <a:moveTo>
                      <a:pt x="18" y="118"/>
                    </a:moveTo>
                    <a:lnTo>
                      <a:pt x="18" y="118"/>
                    </a:lnTo>
                    <a:lnTo>
                      <a:pt x="18" y="119"/>
                    </a:lnTo>
                    <a:lnTo>
                      <a:pt x="19" y="119"/>
                    </a:lnTo>
                    <a:lnTo>
                      <a:pt x="19" y="118"/>
                    </a:lnTo>
                    <a:lnTo>
                      <a:pt x="18" y="118"/>
                    </a:lnTo>
                    <a:close/>
                  </a:path>
                </a:pathLst>
              </a:custGeom>
              <a:solidFill>
                <a:srgbClr val="000000"/>
              </a:solidFill>
              <a:ln w="9525">
                <a:noFill/>
                <a:round/>
                <a:headEnd/>
                <a:tailEnd/>
              </a:ln>
              <a:effectLst>
                <a:outerShdw dist="35921" dir="2700000" algn="ctr" rotWithShape="0">
                  <a:schemeClr val="bg1">
                    <a:alpha val="50000"/>
                  </a:schemeClr>
                </a:outerShdw>
              </a:effectLst>
            </p:spPr>
            <p:txBody>
              <a:bodyPr/>
              <a:lstStyle/>
              <a:p>
                <a:pPr>
                  <a:buClr>
                    <a:srgbClr val="CC9900"/>
                  </a:buClr>
                  <a:buFont typeface="Wingdings" pitchFamily="2" charset="2"/>
                  <a:buChar char="n"/>
                  <a:defRPr/>
                </a:pPr>
                <a:endParaRPr lang="zh-CN" altLang="en-US" sz="1400">
                  <a:latin typeface="微软雅黑" pitchFamily="34" charset="-122"/>
                  <a:ea typeface="微软雅黑" pitchFamily="34" charset="-122"/>
                </a:endParaRPr>
              </a:p>
            </p:txBody>
          </p:sp>
        </p:grpSp>
        <p:grpSp>
          <p:nvGrpSpPr>
            <p:cNvPr id="4" name="Group 181"/>
            <p:cNvGrpSpPr>
              <a:grpSpLocks/>
            </p:cNvGrpSpPr>
            <p:nvPr/>
          </p:nvGrpSpPr>
          <p:grpSpPr bwMode="auto">
            <a:xfrm>
              <a:off x="3858311" y="5602631"/>
              <a:ext cx="315913" cy="263525"/>
              <a:chOff x="4684" y="2437"/>
              <a:chExt cx="242" cy="325"/>
            </a:xfrm>
          </p:grpSpPr>
          <p:sp>
            <p:nvSpPr>
              <p:cNvPr id="51" name="Freeform 182"/>
              <p:cNvSpPr>
                <a:spLocks/>
              </p:cNvSpPr>
              <p:nvPr/>
            </p:nvSpPr>
            <p:spPr bwMode="auto">
              <a:xfrm>
                <a:off x="4694" y="2439"/>
                <a:ext cx="229" cy="169"/>
              </a:xfrm>
              <a:custGeom>
                <a:avLst/>
                <a:gdLst>
                  <a:gd name="T0" fmla="*/ 63 w 297"/>
                  <a:gd name="T1" fmla="*/ 82 h 321"/>
                  <a:gd name="T2" fmla="*/ 55 w 297"/>
                  <a:gd name="T3" fmla="*/ 86 h 321"/>
                  <a:gd name="T4" fmla="*/ 48 w 297"/>
                  <a:gd name="T5" fmla="*/ 87 h 321"/>
                  <a:gd name="T6" fmla="*/ 39 w 297"/>
                  <a:gd name="T7" fmla="*/ 86 h 321"/>
                  <a:gd name="T8" fmla="*/ 29 w 297"/>
                  <a:gd name="T9" fmla="*/ 81 h 321"/>
                  <a:gd name="T10" fmla="*/ 24 w 297"/>
                  <a:gd name="T11" fmla="*/ 72 h 321"/>
                  <a:gd name="T12" fmla="*/ 17 w 297"/>
                  <a:gd name="T13" fmla="*/ 68 h 321"/>
                  <a:gd name="T14" fmla="*/ 8 w 297"/>
                  <a:gd name="T15" fmla="*/ 65 h 321"/>
                  <a:gd name="T16" fmla="*/ 2 w 297"/>
                  <a:gd name="T17" fmla="*/ 59 h 321"/>
                  <a:gd name="T18" fmla="*/ 0 w 297"/>
                  <a:gd name="T19" fmla="*/ 52 h 321"/>
                  <a:gd name="T20" fmla="*/ 2 w 297"/>
                  <a:gd name="T21" fmla="*/ 43 h 321"/>
                  <a:gd name="T22" fmla="*/ 11 w 297"/>
                  <a:gd name="T23" fmla="*/ 37 h 321"/>
                  <a:gd name="T24" fmla="*/ 14 w 297"/>
                  <a:gd name="T25" fmla="*/ 30 h 321"/>
                  <a:gd name="T26" fmla="*/ 19 w 297"/>
                  <a:gd name="T27" fmla="*/ 21 h 321"/>
                  <a:gd name="T28" fmla="*/ 28 w 297"/>
                  <a:gd name="T29" fmla="*/ 14 h 321"/>
                  <a:gd name="T30" fmla="*/ 40 w 297"/>
                  <a:gd name="T31" fmla="*/ 11 h 321"/>
                  <a:gd name="T32" fmla="*/ 51 w 297"/>
                  <a:gd name="T33" fmla="*/ 10 h 321"/>
                  <a:gd name="T34" fmla="*/ 60 w 297"/>
                  <a:gd name="T35" fmla="*/ 11 h 321"/>
                  <a:gd name="T36" fmla="*/ 69 w 297"/>
                  <a:gd name="T37" fmla="*/ 15 h 321"/>
                  <a:gd name="T38" fmla="*/ 78 w 297"/>
                  <a:gd name="T39" fmla="*/ 23 h 321"/>
                  <a:gd name="T40" fmla="*/ 75 w 297"/>
                  <a:gd name="T41" fmla="*/ 14 h 321"/>
                  <a:gd name="T42" fmla="*/ 80 w 297"/>
                  <a:gd name="T43" fmla="*/ 6 h 321"/>
                  <a:gd name="T44" fmla="*/ 91 w 297"/>
                  <a:gd name="T45" fmla="*/ 4 h 321"/>
                  <a:gd name="T46" fmla="*/ 100 w 297"/>
                  <a:gd name="T47" fmla="*/ 7 h 321"/>
                  <a:gd name="T48" fmla="*/ 110 w 297"/>
                  <a:gd name="T49" fmla="*/ 2 h 321"/>
                  <a:gd name="T50" fmla="*/ 119 w 297"/>
                  <a:gd name="T51" fmla="*/ 0 h 321"/>
                  <a:gd name="T52" fmla="*/ 127 w 297"/>
                  <a:gd name="T53" fmla="*/ 1 h 321"/>
                  <a:gd name="T54" fmla="*/ 135 w 297"/>
                  <a:gd name="T55" fmla="*/ 4 h 321"/>
                  <a:gd name="T56" fmla="*/ 143 w 297"/>
                  <a:gd name="T57" fmla="*/ 12 h 321"/>
                  <a:gd name="T58" fmla="*/ 143 w 297"/>
                  <a:gd name="T59" fmla="*/ 17 h 321"/>
                  <a:gd name="T60" fmla="*/ 154 w 297"/>
                  <a:gd name="T61" fmla="*/ 20 h 321"/>
                  <a:gd name="T62" fmla="*/ 162 w 297"/>
                  <a:gd name="T63" fmla="*/ 25 h 321"/>
                  <a:gd name="T64" fmla="*/ 167 w 297"/>
                  <a:gd name="T65" fmla="*/ 32 h 321"/>
                  <a:gd name="T66" fmla="*/ 169 w 297"/>
                  <a:gd name="T67" fmla="*/ 40 h 321"/>
                  <a:gd name="T68" fmla="*/ 167 w 297"/>
                  <a:gd name="T69" fmla="*/ 46 h 321"/>
                  <a:gd name="T70" fmla="*/ 159 w 297"/>
                  <a:gd name="T71" fmla="*/ 54 h 321"/>
                  <a:gd name="T72" fmla="*/ 152 w 297"/>
                  <a:gd name="T73" fmla="*/ 57 h 321"/>
                  <a:gd name="T74" fmla="*/ 149 w 297"/>
                  <a:gd name="T75" fmla="*/ 59 h 321"/>
                  <a:gd name="T76" fmla="*/ 151 w 297"/>
                  <a:gd name="T77" fmla="*/ 62 h 321"/>
                  <a:gd name="T78" fmla="*/ 149 w 297"/>
                  <a:gd name="T79" fmla="*/ 65 h 321"/>
                  <a:gd name="T80" fmla="*/ 146 w 297"/>
                  <a:gd name="T81" fmla="*/ 66 h 321"/>
                  <a:gd name="T82" fmla="*/ 145 w 297"/>
                  <a:gd name="T83" fmla="*/ 68 h 321"/>
                  <a:gd name="T84" fmla="*/ 146 w 297"/>
                  <a:gd name="T85" fmla="*/ 76 h 321"/>
                  <a:gd name="T86" fmla="*/ 140 w 297"/>
                  <a:gd name="T87" fmla="*/ 82 h 321"/>
                  <a:gd name="T88" fmla="*/ 134 w 297"/>
                  <a:gd name="T89" fmla="*/ 84 h 321"/>
                  <a:gd name="T90" fmla="*/ 128 w 297"/>
                  <a:gd name="T91" fmla="*/ 84 h 321"/>
                  <a:gd name="T92" fmla="*/ 122 w 297"/>
                  <a:gd name="T93" fmla="*/ 83 h 321"/>
                  <a:gd name="T94" fmla="*/ 119 w 297"/>
                  <a:gd name="T95" fmla="*/ 82 h 321"/>
                  <a:gd name="T96" fmla="*/ 115 w 297"/>
                  <a:gd name="T97" fmla="*/ 88 h 321"/>
                  <a:gd name="T98" fmla="*/ 108 w 297"/>
                  <a:gd name="T99" fmla="*/ 90 h 321"/>
                  <a:gd name="T100" fmla="*/ 100 w 297"/>
                  <a:gd name="T101" fmla="*/ 89 h 321"/>
                  <a:gd name="T102" fmla="*/ 94 w 297"/>
                  <a:gd name="T103" fmla="*/ 83 h 321"/>
                  <a:gd name="T104" fmla="*/ 91 w 297"/>
                  <a:gd name="T105" fmla="*/ 84 h 321"/>
                  <a:gd name="T106" fmla="*/ 84 w 297"/>
                  <a:gd name="T107" fmla="*/ 86 h 321"/>
                  <a:gd name="T108" fmla="*/ 78 w 297"/>
                  <a:gd name="T109" fmla="*/ 86 h 321"/>
                  <a:gd name="T110" fmla="*/ 72 w 297"/>
                  <a:gd name="T111" fmla="*/ 84 h 321"/>
                  <a:gd name="T112" fmla="*/ 66 w 297"/>
                  <a:gd name="T113" fmla="*/ 79 h 32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97" h="321">
                    <a:moveTo>
                      <a:pt x="116" y="278"/>
                    </a:moveTo>
                    <a:lnTo>
                      <a:pt x="114" y="283"/>
                    </a:lnTo>
                    <a:lnTo>
                      <a:pt x="112" y="288"/>
                    </a:lnTo>
                    <a:lnTo>
                      <a:pt x="110" y="292"/>
                    </a:lnTo>
                    <a:lnTo>
                      <a:pt x="106" y="296"/>
                    </a:lnTo>
                    <a:lnTo>
                      <a:pt x="104" y="300"/>
                    </a:lnTo>
                    <a:lnTo>
                      <a:pt x="101" y="303"/>
                    </a:lnTo>
                    <a:lnTo>
                      <a:pt x="97" y="305"/>
                    </a:lnTo>
                    <a:lnTo>
                      <a:pt x="94" y="308"/>
                    </a:lnTo>
                    <a:lnTo>
                      <a:pt x="91" y="309"/>
                    </a:lnTo>
                    <a:lnTo>
                      <a:pt x="86" y="310"/>
                    </a:lnTo>
                    <a:lnTo>
                      <a:pt x="83" y="310"/>
                    </a:lnTo>
                    <a:lnTo>
                      <a:pt x="80" y="310"/>
                    </a:lnTo>
                    <a:lnTo>
                      <a:pt x="75" y="310"/>
                    </a:lnTo>
                    <a:lnTo>
                      <a:pt x="72" y="309"/>
                    </a:lnTo>
                    <a:lnTo>
                      <a:pt x="69" y="308"/>
                    </a:lnTo>
                    <a:lnTo>
                      <a:pt x="64" y="305"/>
                    </a:lnTo>
                    <a:lnTo>
                      <a:pt x="59" y="301"/>
                    </a:lnTo>
                    <a:lnTo>
                      <a:pt x="54" y="296"/>
                    </a:lnTo>
                    <a:lnTo>
                      <a:pt x="51" y="289"/>
                    </a:lnTo>
                    <a:lnTo>
                      <a:pt x="47" y="282"/>
                    </a:lnTo>
                    <a:lnTo>
                      <a:pt x="44" y="274"/>
                    </a:lnTo>
                    <a:lnTo>
                      <a:pt x="43" y="266"/>
                    </a:lnTo>
                    <a:lnTo>
                      <a:pt x="42" y="257"/>
                    </a:lnTo>
                    <a:lnTo>
                      <a:pt x="42" y="249"/>
                    </a:lnTo>
                    <a:lnTo>
                      <a:pt x="37" y="247"/>
                    </a:lnTo>
                    <a:lnTo>
                      <a:pt x="33" y="246"/>
                    </a:lnTo>
                    <a:lnTo>
                      <a:pt x="30" y="244"/>
                    </a:lnTo>
                    <a:lnTo>
                      <a:pt x="25" y="241"/>
                    </a:lnTo>
                    <a:lnTo>
                      <a:pt x="22" y="238"/>
                    </a:lnTo>
                    <a:lnTo>
                      <a:pt x="17" y="234"/>
                    </a:lnTo>
                    <a:lnTo>
                      <a:pt x="14" y="230"/>
                    </a:lnTo>
                    <a:lnTo>
                      <a:pt x="12" y="227"/>
                    </a:lnTo>
                    <a:lnTo>
                      <a:pt x="9" y="221"/>
                    </a:lnTo>
                    <a:lnTo>
                      <a:pt x="6" y="216"/>
                    </a:lnTo>
                    <a:lnTo>
                      <a:pt x="4" y="211"/>
                    </a:lnTo>
                    <a:lnTo>
                      <a:pt x="3" y="204"/>
                    </a:lnTo>
                    <a:lnTo>
                      <a:pt x="2" y="198"/>
                    </a:lnTo>
                    <a:lnTo>
                      <a:pt x="1" y="192"/>
                    </a:lnTo>
                    <a:lnTo>
                      <a:pt x="0" y="186"/>
                    </a:lnTo>
                    <a:lnTo>
                      <a:pt x="1" y="179"/>
                    </a:lnTo>
                    <a:lnTo>
                      <a:pt x="1" y="170"/>
                    </a:lnTo>
                    <a:lnTo>
                      <a:pt x="2" y="162"/>
                    </a:lnTo>
                    <a:lnTo>
                      <a:pt x="4" y="154"/>
                    </a:lnTo>
                    <a:lnTo>
                      <a:pt x="7" y="148"/>
                    </a:lnTo>
                    <a:lnTo>
                      <a:pt x="11" y="141"/>
                    </a:lnTo>
                    <a:lnTo>
                      <a:pt x="14" y="135"/>
                    </a:lnTo>
                    <a:lnTo>
                      <a:pt x="19" y="130"/>
                    </a:lnTo>
                    <a:lnTo>
                      <a:pt x="23" y="126"/>
                    </a:lnTo>
                    <a:lnTo>
                      <a:pt x="23" y="116"/>
                    </a:lnTo>
                    <a:lnTo>
                      <a:pt x="24" y="107"/>
                    </a:lnTo>
                    <a:lnTo>
                      <a:pt x="25" y="98"/>
                    </a:lnTo>
                    <a:lnTo>
                      <a:pt x="27" y="90"/>
                    </a:lnTo>
                    <a:lnTo>
                      <a:pt x="30" y="82"/>
                    </a:lnTo>
                    <a:lnTo>
                      <a:pt x="33" y="76"/>
                    </a:lnTo>
                    <a:lnTo>
                      <a:pt x="36" y="68"/>
                    </a:lnTo>
                    <a:lnTo>
                      <a:pt x="40" y="61"/>
                    </a:lnTo>
                    <a:lnTo>
                      <a:pt x="44" y="56"/>
                    </a:lnTo>
                    <a:lnTo>
                      <a:pt x="49" y="51"/>
                    </a:lnTo>
                    <a:lnTo>
                      <a:pt x="53" y="46"/>
                    </a:lnTo>
                    <a:lnTo>
                      <a:pt x="59" y="42"/>
                    </a:lnTo>
                    <a:lnTo>
                      <a:pt x="64" y="39"/>
                    </a:lnTo>
                    <a:lnTo>
                      <a:pt x="70" y="37"/>
                    </a:lnTo>
                    <a:lnTo>
                      <a:pt x="75" y="35"/>
                    </a:lnTo>
                    <a:lnTo>
                      <a:pt x="82" y="34"/>
                    </a:lnTo>
                    <a:lnTo>
                      <a:pt x="86" y="34"/>
                    </a:lnTo>
                    <a:lnTo>
                      <a:pt x="90" y="35"/>
                    </a:lnTo>
                    <a:lnTo>
                      <a:pt x="94" y="35"/>
                    </a:lnTo>
                    <a:lnTo>
                      <a:pt x="99" y="37"/>
                    </a:lnTo>
                    <a:lnTo>
                      <a:pt x="102" y="39"/>
                    </a:lnTo>
                    <a:lnTo>
                      <a:pt x="106" y="40"/>
                    </a:lnTo>
                    <a:lnTo>
                      <a:pt x="110" y="43"/>
                    </a:lnTo>
                    <a:lnTo>
                      <a:pt x="114" y="46"/>
                    </a:lnTo>
                    <a:lnTo>
                      <a:pt x="117" y="50"/>
                    </a:lnTo>
                    <a:lnTo>
                      <a:pt x="121" y="54"/>
                    </a:lnTo>
                    <a:lnTo>
                      <a:pt x="124" y="57"/>
                    </a:lnTo>
                    <a:lnTo>
                      <a:pt x="126" y="61"/>
                    </a:lnTo>
                    <a:lnTo>
                      <a:pt x="132" y="71"/>
                    </a:lnTo>
                    <a:lnTo>
                      <a:pt x="136" y="81"/>
                    </a:lnTo>
                    <a:lnTo>
                      <a:pt x="133" y="75"/>
                    </a:lnTo>
                    <a:lnTo>
                      <a:pt x="132" y="67"/>
                    </a:lnTo>
                    <a:lnTo>
                      <a:pt x="131" y="59"/>
                    </a:lnTo>
                    <a:lnTo>
                      <a:pt x="131" y="51"/>
                    </a:lnTo>
                    <a:lnTo>
                      <a:pt x="132" y="43"/>
                    </a:lnTo>
                    <a:lnTo>
                      <a:pt x="134" y="37"/>
                    </a:lnTo>
                    <a:lnTo>
                      <a:pt x="136" y="30"/>
                    </a:lnTo>
                    <a:lnTo>
                      <a:pt x="141" y="23"/>
                    </a:lnTo>
                    <a:lnTo>
                      <a:pt x="145" y="19"/>
                    </a:lnTo>
                    <a:lnTo>
                      <a:pt x="150" y="17"/>
                    </a:lnTo>
                    <a:lnTo>
                      <a:pt x="154" y="16"/>
                    </a:lnTo>
                    <a:lnTo>
                      <a:pt x="159" y="16"/>
                    </a:lnTo>
                    <a:lnTo>
                      <a:pt x="163" y="16"/>
                    </a:lnTo>
                    <a:lnTo>
                      <a:pt x="167" y="17"/>
                    </a:lnTo>
                    <a:lnTo>
                      <a:pt x="172" y="21"/>
                    </a:lnTo>
                    <a:lnTo>
                      <a:pt x="176" y="25"/>
                    </a:lnTo>
                    <a:lnTo>
                      <a:pt x="186" y="10"/>
                    </a:lnTo>
                    <a:lnTo>
                      <a:pt x="190" y="8"/>
                    </a:lnTo>
                    <a:lnTo>
                      <a:pt x="193" y="5"/>
                    </a:lnTo>
                    <a:lnTo>
                      <a:pt x="196" y="2"/>
                    </a:lnTo>
                    <a:lnTo>
                      <a:pt x="201" y="1"/>
                    </a:lnTo>
                    <a:lnTo>
                      <a:pt x="205" y="0"/>
                    </a:lnTo>
                    <a:lnTo>
                      <a:pt x="209" y="0"/>
                    </a:lnTo>
                    <a:lnTo>
                      <a:pt x="213" y="0"/>
                    </a:lnTo>
                    <a:lnTo>
                      <a:pt x="216" y="0"/>
                    </a:lnTo>
                    <a:lnTo>
                      <a:pt x="221" y="1"/>
                    </a:lnTo>
                    <a:lnTo>
                      <a:pt x="224" y="4"/>
                    </a:lnTo>
                    <a:lnTo>
                      <a:pt x="227" y="6"/>
                    </a:lnTo>
                    <a:lnTo>
                      <a:pt x="231" y="9"/>
                    </a:lnTo>
                    <a:lnTo>
                      <a:pt x="234" y="12"/>
                    </a:lnTo>
                    <a:lnTo>
                      <a:pt x="237" y="16"/>
                    </a:lnTo>
                    <a:lnTo>
                      <a:pt x="241" y="21"/>
                    </a:lnTo>
                    <a:lnTo>
                      <a:pt x="243" y="25"/>
                    </a:lnTo>
                    <a:lnTo>
                      <a:pt x="246" y="34"/>
                    </a:lnTo>
                    <a:lnTo>
                      <a:pt x="250" y="43"/>
                    </a:lnTo>
                    <a:lnTo>
                      <a:pt x="250" y="48"/>
                    </a:lnTo>
                    <a:lnTo>
                      <a:pt x="251" y="54"/>
                    </a:lnTo>
                    <a:lnTo>
                      <a:pt x="251" y="57"/>
                    </a:lnTo>
                    <a:lnTo>
                      <a:pt x="251" y="63"/>
                    </a:lnTo>
                    <a:lnTo>
                      <a:pt x="256" y="64"/>
                    </a:lnTo>
                    <a:lnTo>
                      <a:pt x="261" y="65"/>
                    </a:lnTo>
                    <a:lnTo>
                      <a:pt x="265" y="68"/>
                    </a:lnTo>
                    <a:lnTo>
                      <a:pt x="270" y="71"/>
                    </a:lnTo>
                    <a:lnTo>
                      <a:pt x="274" y="75"/>
                    </a:lnTo>
                    <a:lnTo>
                      <a:pt x="279" y="78"/>
                    </a:lnTo>
                    <a:lnTo>
                      <a:pt x="282" y="84"/>
                    </a:lnTo>
                    <a:lnTo>
                      <a:pt x="285" y="89"/>
                    </a:lnTo>
                    <a:lnTo>
                      <a:pt x="287" y="94"/>
                    </a:lnTo>
                    <a:lnTo>
                      <a:pt x="291" y="101"/>
                    </a:lnTo>
                    <a:lnTo>
                      <a:pt x="293" y="107"/>
                    </a:lnTo>
                    <a:lnTo>
                      <a:pt x="294" y="114"/>
                    </a:lnTo>
                    <a:lnTo>
                      <a:pt x="296" y="120"/>
                    </a:lnTo>
                    <a:lnTo>
                      <a:pt x="296" y="127"/>
                    </a:lnTo>
                    <a:lnTo>
                      <a:pt x="297" y="135"/>
                    </a:lnTo>
                    <a:lnTo>
                      <a:pt x="297" y="143"/>
                    </a:lnTo>
                    <a:lnTo>
                      <a:pt x="296" y="148"/>
                    </a:lnTo>
                    <a:lnTo>
                      <a:pt x="295" y="154"/>
                    </a:lnTo>
                    <a:lnTo>
                      <a:pt x="294" y="160"/>
                    </a:lnTo>
                    <a:lnTo>
                      <a:pt x="293" y="165"/>
                    </a:lnTo>
                    <a:lnTo>
                      <a:pt x="290" y="175"/>
                    </a:lnTo>
                    <a:lnTo>
                      <a:pt x="285" y="185"/>
                    </a:lnTo>
                    <a:lnTo>
                      <a:pt x="283" y="189"/>
                    </a:lnTo>
                    <a:lnTo>
                      <a:pt x="280" y="192"/>
                    </a:lnTo>
                    <a:lnTo>
                      <a:pt x="276" y="196"/>
                    </a:lnTo>
                    <a:lnTo>
                      <a:pt x="273" y="199"/>
                    </a:lnTo>
                    <a:lnTo>
                      <a:pt x="270" y="202"/>
                    </a:lnTo>
                    <a:lnTo>
                      <a:pt x="266" y="204"/>
                    </a:lnTo>
                    <a:lnTo>
                      <a:pt x="263" y="207"/>
                    </a:lnTo>
                    <a:lnTo>
                      <a:pt x="259" y="208"/>
                    </a:lnTo>
                    <a:lnTo>
                      <a:pt x="261" y="209"/>
                    </a:lnTo>
                    <a:lnTo>
                      <a:pt x="262" y="211"/>
                    </a:lnTo>
                    <a:lnTo>
                      <a:pt x="263" y="213"/>
                    </a:lnTo>
                    <a:lnTo>
                      <a:pt x="264" y="215"/>
                    </a:lnTo>
                    <a:lnTo>
                      <a:pt x="265" y="217"/>
                    </a:lnTo>
                    <a:lnTo>
                      <a:pt x="265" y="220"/>
                    </a:lnTo>
                    <a:lnTo>
                      <a:pt x="265" y="223"/>
                    </a:lnTo>
                    <a:lnTo>
                      <a:pt x="265" y="225"/>
                    </a:lnTo>
                    <a:lnTo>
                      <a:pt x="264" y="228"/>
                    </a:lnTo>
                    <a:lnTo>
                      <a:pt x="263" y="230"/>
                    </a:lnTo>
                    <a:lnTo>
                      <a:pt x="262" y="232"/>
                    </a:lnTo>
                    <a:lnTo>
                      <a:pt x="260" y="233"/>
                    </a:lnTo>
                    <a:lnTo>
                      <a:pt x="259" y="234"/>
                    </a:lnTo>
                    <a:lnTo>
                      <a:pt x="256" y="234"/>
                    </a:lnTo>
                    <a:lnTo>
                      <a:pt x="255" y="234"/>
                    </a:lnTo>
                    <a:lnTo>
                      <a:pt x="253" y="234"/>
                    </a:lnTo>
                    <a:lnTo>
                      <a:pt x="252" y="233"/>
                    </a:lnTo>
                    <a:lnTo>
                      <a:pt x="254" y="241"/>
                    </a:lnTo>
                    <a:lnTo>
                      <a:pt x="256" y="247"/>
                    </a:lnTo>
                    <a:lnTo>
                      <a:pt x="257" y="255"/>
                    </a:lnTo>
                    <a:lnTo>
                      <a:pt x="257" y="263"/>
                    </a:lnTo>
                    <a:lnTo>
                      <a:pt x="256" y="271"/>
                    </a:lnTo>
                    <a:lnTo>
                      <a:pt x="255" y="279"/>
                    </a:lnTo>
                    <a:lnTo>
                      <a:pt x="252" y="285"/>
                    </a:lnTo>
                    <a:lnTo>
                      <a:pt x="247" y="291"/>
                    </a:lnTo>
                    <a:lnTo>
                      <a:pt x="245" y="293"/>
                    </a:lnTo>
                    <a:lnTo>
                      <a:pt x="243" y="296"/>
                    </a:lnTo>
                    <a:lnTo>
                      <a:pt x="241" y="297"/>
                    </a:lnTo>
                    <a:lnTo>
                      <a:pt x="239" y="299"/>
                    </a:lnTo>
                    <a:lnTo>
                      <a:pt x="236" y="300"/>
                    </a:lnTo>
                    <a:lnTo>
                      <a:pt x="233" y="300"/>
                    </a:lnTo>
                    <a:lnTo>
                      <a:pt x="231" y="300"/>
                    </a:lnTo>
                    <a:lnTo>
                      <a:pt x="229" y="300"/>
                    </a:lnTo>
                    <a:lnTo>
                      <a:pt x="225" y="300"/>
                    </a:lnTo>
                    <a:lnTo>
                      <a:pt x="223" y="299"/>
                    </a:lnTo>
                    <a:lnTo>
                      <a:pt x="221" y="297"/>
                    </a:lnTo>
                    <a:lnTo>
                      <a:pt x="219" y="296"/>
                    </a:lnTo>
                    <a:lnTo>
                      <a:pt x="215" y="295"/>
                    </a:lnTo>
                    <a:lnTo>
                      <a:pt x="213" y="292"/>
                    </a:lnTo>
                    <a:lnTo>
                      <a:pt x="212" y="289"/>
                    </a:lnTo>
                    <a:lnTo>
                      <a:pt x="210" y="287"/>
                    </a:lnTo>
                    <a:lnTo>
                      <a:pt x="210" y="293"/>
                    </a:lnTo>
                    <a:lnTo>
                      <a:pt x="209" y="300"/>
                    </a:lnTo>
                    <a:lnTo>
                      <a:pt x="206" y="305"/>
                    </a:lnTo>
                    <a:lnTo>
                      <a:pt x="203" y="310"/>
                    </a:lnTo>
                    <a:lnTo>
                      <a:pt x="201" y="314"/>
                    </a:lnTo>
                    <a:lnTo>
                      <a:pt x="196" y="318"/>
                    </a:lnTo>
                    <a:lnTo>
                      <a:pt x="193" y="320"/>
                    </a:lnTo>
                    <a:lnTo>
                      <a:pt x="191" y="321"/>
                    </a:lnTo>
                    <a:lnTo>
                      <a:pt x="189" y="321"/>
                    </a:lnTo>
                    <a:lnTo>
                      <a:pt x="185" y="321"/>
                    </a:lnTo>
                    <a:lnTo>
                      <a:pt x="183" y="321"/>
                    </a:lnTo>
                    <a:lnTo>
                      <a:pt x="180" y="320"/>
                    </a:lnTo>
                    <a:lnTo>
                      <a:pt x="175" y="317"/>
                    </a:lnTo>
                    <a:lnTo>
                      <a:pt x="172" y="313"/>
                    </a:lnTo>
                    <a:lnTo>
                      <a:pt x="170" y="308"/>
                    </a:lnTo>
                    <a:lnTo>
                      <a:pt x="167" y="303"/>
                    </a:lnTo>
                    <a:lnTo>
                      <a:pt x="165" y="297"/>
                    </a:lnTo>
                    <a:lnTo>
                      <a:pt x="165" y="291"/>
                    </a:lnTo>
                    <a:lnTo>
                      <a:pt x="163" y="293"/>
                    </a:lnTo>
                    <a:lnTo>
                      <a:pt x="161" y="297"/>
                    </a:lnTo>
                    <a:lnTo>
                      <a:pt x="159" y="299"/>
                    </a:lnTo>
                    <a:lnTo>
                      <a:pt x="156" y="301"/>
                    </a:lnTo>
                    <a:lnTo>
                      <a:pt x="153" y="303"/>
                    </a:lnTo>
                    <a:lnTo>
                      <a:pt x="151" y="304"/>
                    </a:lnTo>
                    <a:lnTo>
                      <a:pt x="149" y="305"/>
                    </a:lnTo>
                    <a:lnTo>
                      <a:pt x="145" y="305"/>
                    </a:lnTo>
                    <a:lnTo>
                      <a:pt x="143" y="305"/>
                    </a:lnTo>
                    <a:lnTo>
                      <a:pt x="140" y="305"/>
                    </a:lnTo>
                    <a:lnTo>
                      <a:pt x="137" y="305"/>
                    </a:lnTo>
                    <a:lnTo>
                      <a:pt x="134" y="304"/>
                    </a:lnTo>
                    <a:lnTo>
                      <a:pt x="132" y="303"/>
                    </a:lnTo>
                    <a:lnTo>
                      <a:pt x="130" y="301"/>
                    </a:lnTo>
                    <a:lnTo>
                      <a:pt x="126" y="299"/>
                    </a:lnTo>
                    <a:lnTo>
                      <a:pt x="124" y="296"/>
                    </a:lnTo>
                    <a:lnTo>
                      <a:pt x="122" y="292"/>
                    </a:lnTo>
                    <a:lnTo>
                      <a:pt x="120" y="288"/>
                    </a:lnTo>
                    <a:lnTo>
                      <a:pt x="117" y="283"/>
                    </a:lnTo>
                    <a:lnTo>
                      <a:pt x="116" y="278"/>
                    </a:lnTo>
                    <a:close/>
                  </a:path>
                </a:pathLst>
              </a:custGeom>
              <a:blipFill dpi="0" rotWithShape="0">
                <a:blip r:embed="rId11" cstate="email"/>
                <a:srcRect/>
                <a:tile tx="0" ty="0" sx="100000" sy="100000" flip="none" algn="tl"/>
              </a:blipFill>
              <a:ln w="9525">
                <a:solidFill>
                  <a:srgbClr val="FFFFFF"/>
                </a:solidFill>
                <a:round/>
                <a:headEnd/>
                <a:tailEnd/>
              </a:ln>
              <a:effectLst>
                <a:outerShdw dist="35921" dir="2700000" algn="ctr" rotWithShape="0">
                  <a:schemeClr val="bg1">
                    <a:alpha val="50000"/>
                  </a:schemeClr>
                </a:outerShdw>
              </a:effectLst>
            </p:spPr>
            <p:txBody>
              <a:bodyPr/>
              <a:lstStyle/>
              <a:p>
                <a:pPr>
                  <a:buClr>
                    <a:srgbClr val="CC9900"/>
                  </a:buClr>
                  <a:buFont typeface="Wingdings" pitchFamily="2" charset="2"/>
                  <a:buChar char="n"/>
                  <a:defRPr/>
                </a:pPr>
                <a:endParaRPr lang="zh-CN" altLang="en-US" sz="1400">
                  <a:latin typeface="微软雅黑" pitchFamily="34" charset="-122"/>
                  <a:ea typeface="微软雅黑" pitchFamily="34" charset="-122"/>
                </a:endParaRPr>
              </a:p>
            </p:txBody>
          </p:sp>
          <p:sp>
            <p:nvSpPr>
              <p:cNvPr id="52" name="Freeform 183"/>
              <p:cNvSpPr>
                <a:spLocks/>
              </p:cNvSpPr>
              <p:nvPr/>
            </p:nvSpPr>
            <p:spPr bwMode="auto">
              <a:xfrm>
                <a:off x="4684" y="2525"/>
                <a:ext cx="177" cy="232"/>
              </a:xfrm>
              <a:custGeom>
                <a:avLst/>
                <a:gdLst>
                  <a:gd name="T0" fmla="*/ 63 w 235"/>
                  <a:gd name="T1" fmla="*/ 11 h 434"/>
                  <a:gd name="T2" fmla="*/ 104 w 235"/>
                  <a:gd name="T3" fmla="*/ 0 h 434"/>
                  <a:gd name="T4" fmla="*/ 111 w 235"/>
                  <a:gd name="T5" fmla="*/ 13 h 434"/>
                  <a:gd name="T6" fmla="*/ 106 w 235"/>
                  <a:gd name="T7" fmla="*/ 23 h 434"/>
                  <a:gd name="T8" fmla="*/ 101 w 235"/>
                  <a:gd name="T9" fmla="*/ 34 h 434"/>
                  <a:gd name="T10" fmla="*/ 98 w 235"/>
                  <a:gd name="T11" fmla="*/ 45 h 434"/>
                  <a:gd name="T12" fmla="*/ 97 w 235"/>
                  <a:gd name="T13" fmla="*/ 55 h 434"/>
                  <a:gd name="T14" fmla="*/ 97 w 235"/>
                  <a:gd name="T15" fmla="*/ 67 h 434"/>
                  <a:gd name="T16" fmla="*/ 98 w 235"/>
                  <a:gd name="T17" fmla="*/ 77 h 434"/>
                  <a:gd name="T18" fmla="*/ 101 w 235"/>
                  <a:gd name="T19" fmla="*/ 88 h 434"/>
                  <a:gd name="T20" fmla="*/ 104 w 235"/>
                  <a:gd name="T21" fmla="*/ 99 h 434"/>
                  <a:gd name="T22" fmla="*/ 123 w 235"/>
                  <a:gd name="T23" fmla="*/ 105 h 434"/>
                  <a:gd name="T24" fmla="*/ 128 w 235"/>
                  <a:gd name="T25" fmla="*/ 112 h 434"/>
                  <a:gd name="T26" fmla="*/ 124 w 235"/>
                  <a:gd name="T27" fmla="*/ 111 h 434"/>
                  <a:gd name="T28" fmla="*/ 121 w 235"/>
                  <a:gd name="T29" fmla="*/ 110 h 434"/>
                  <a:gd name="T30" fmla="*/ 117 w 235"/>
                  <a:gd name="T31" fmla="*/ 109 h 434"/>
                  <a:gd name="T32" fmla="*/ 115 w 235"/>
                  <a:gd name="T33" fmla="*/ 109 h 434"/>
                  <a:gd name="T34" fmla="*/ 104 w 235"/>
                  <a:gd name="T35" fmla="*/ 112 h 434"/>
                  <a:gd name="T36" fmla="*/ 90 w 235"/>
                  <a:gd name="T37" fmla="*/ 111 h 434"/>
                  <a:gd name="T38" fmla="*/ 84 w 235"/>
                  <a:gd name="T39" fmla="*/ 109 h 434"/>
                  <a:gd name="T40" fmla="*/ 77 w 235"/>
                  <a:gd name="T41" fmla="*/ 107 h 434"/>
                  <a:gd name="T42" fmla="*/ 70 w 235"/>
                  <a:gd name="T43" fmla="*/ 106 h 434"/>
                  <a:gd name="T44" fmla="*/ 67 w 235"/>
                  <a:gd name="T45" fmla="*/ 107 h 434"/>
                  <a:gd name="T46" fmla="*/ 53 w 235"/>
                  <a:gd name="T47" fmla="*/ 105 h 434"/>
                  <a:gd name="T48" fmla="*/ 47 w 235"/>
                  <a:gd name="T49" fmla="*/ 110 h 434"/>
                  <a:gd name="T50" fmla="*/ 41 w 235"/>
                  <a:gd name="T51" fmla="*/ 112 h 434"/>
                  <a:gd name="T52" fmla="*/ 35 w 235"/>
                  <a:gd name="T53" fmla="*/ 114 h 434"/>
                  <a:gd name="T54" fmla="*/ 29 w 235"/>
                  <a:gd name="T55" fmla="*/ 115 h 434"/>
                  <a:gd name="T56" fmla="*/ 22 w 235"/>
                  <a:gd name="T57" fmla="*/ 116 h 434"/>
                  <a:gd name="T58" fmla="*/ 16 w 235"/>
                  <a:gd name="T59" fmla="*/ 115 h 434"/>
                  <a:gd name="T60" fmla="*/ 10 w 235"/>
                  <a:gd name="T61" fmla="*/ 114 h 434"/>
                  <a:gd name="T62" fmla="*/ 3 w 235"/>
                  <a:gd name="T63" fmla="*/ 112 h 434"/>
                  <a:gd name="T64" fmla="*/ 3 w 235"/>
                  <a:gd name="T65" fmla="*/ 111 h 434"/>
                  <a:gd name="T66" fmla="*/ 7 w 235"/>
                  <a:gd name="T67" fmla="*/ 111 h 434"/>
                  <a:gd name="T68" fmla="*/ 14 w 235"/>
                  <a:gd name="T69" fmla="*/ 111 h 434"/>
                  <a:gd name="T70" fmla="*/ 22 w 235"/>
                  <a:gd name="T71" fmla="*/ 109 h 434"/>
                  <a:gd name="T72" fmla="*/ 30 w 235"/>
                  <a:gd name="T73" fmla="*/ 106 h 434"/>
                  <a:gd name="T74" fmla="*/ 33 w 235"/>
                  <a:gd name="T75" fmla="*/ 104 h 434"/>
                  <a:gd name="T76" fmla="*/ 37 w 235"/>
                  <a:gd name="T77" fmla="*/ 101 h 434"/>
                  <a:gd name="T78" fmla="*/ 44 w 235"/>
                  <a:gd name="T79" fmla="*/ 95 h 434"/>
                  <a:gd name="T80" fmla="*/ 51 w 235"/>
                  <a:gd name="T81" fmla="*/ 90 h 434"/>
                  <a:gd name="T82" fmla="*/ 56 w 235"/>
                  <a:gd name="T83" fmla="*/ 86 h 434"/>
                  <a:gd name="T84" fmla="*/ 61 w 235"/>
                  <a:gd name="T85" fmla="*/ 80 h 434"/>
                  <a:gd name="T86" fmla="*/ 64 w 235"/>
                  <a:gd name="T87" fmla="*/ 74 h 434"/>
                  <a:gd name="T88" fmla="*/ 68 w 235"/>
                  <a:gd name="T89" fmla="*/ 69 h 434"/>
                  <a:gd name="T90" fmla="*/ 70 w 235"/>
                  <a:gd name="T91" fmla="*/ 63 h 434"/>
                  <a:gd name="T92" fmla="*/ 71 w 235"/>
                  <a:gd name="T93" fmla="*/ 57 h 434"/>
                  <a:gd name="T94" fmla="*/ 72 w 235"/>
                  <a:gd name="T95" fmla="*/ 51 h 434"/>
                  <a:gd name="T96" fmla="*/ 71 w 235"/>
                  <a:gd name="T97" fmla="*/ 45 h 434"/>
                  <a:gd name="T98" fmla="*/ 71 w 235"/>
                  <a:gd name="T99" fmla="*/ 39 h 434"/>
                  <a:gd name="T100" fmla="*/ 69 w 235"/>
                  <a:gd name="T101" fmla="*/ 33 h 434"/>
                  <a:gd name="T102" fmla="*/ 66 w 235"/>
                  <a:gd name="T103" fmla="*/ 27 h 434"/>
                  <a:gd name="T104" fmla="*/ 62 w 235"/>
                  <a:gd name="T105" fmla="*/ 21 h 434"/>
                  <a:gd name="T106" fmla="*/ 58 w 235"/>
                  <a:gd name="T107" fmla="*/ 17 h 434"/>
                  <a:gd name="T108" fmla="*/ 53 w 235"/>
                  <a:gd name="T109" fmla="*/ 11 h 434"/>
                  <a:gd name="T110" fmla="*/ 47 w 235"/>
                  <a:gd name="T111" fmla="*/ 6 h 434"/>
                  <a:gd name="T112" fmla="*/ 45 w 235"/>
                  <a:gd name="T113" fmla="*/ 5 h 43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35" h="434">
                    <a:moveTo>
                      <a:pt x="83" y="19"/>
                    </a:moveTo>
                    <a:lnTo>
                      <a:pt x="115" y="40"/>
                    </a:lnTo>
                    <a:lnTo>
                      <a:pt x="144" y="95"/>
                    </a:lnTo>
                    <a:lnTo>
                      <a:pt x="189" y="0"/>
                    </a:lnTo>
                    <a:lnTo>
                      <a:pt x="226" y="2"/>
                    </a:lnTo>
                    <a:lnTo>
                      <a:pt x="203" y="45"/>
                    </a:lnTo>
                    <a:lnTo>
                      <a:pt x="197" y="63"/>
                    </a:lnTo>
                    <a:lnTo>
                      <a:pt x="193" y="81"/>
                    </a:lnTo>
                    <a:lnTo>
                      <a:pt x="188" y="100"/>
                    </a:lnTo>
                    <a:lnTo>
                      <a:pt x="185" y="119"/>
                    </a:lnTo>
                    <a:lnTo>
                      <a:pt x="181" y="138"/>
                    </a:lnTo>
                    <a:lnTo>
                      <a:pt x="179" y="157"/>
                    </a:lnTo>
                    <a:lnTo>
                      <a:pt x="178" y="176"/>
                    </a:lnTo>
                    <a:lnTo>
                      <a:pt x="177" y="195"/>
                    </a:lnTo>
                    <a:lnTo>
                      <a:pt x="177" y="215"/>
                    </a:lnTo>
                    <a:lnTo>
                      <a:pt x="177" y="235"/>
                    </a:lnTo>
                    <a:lnTo>
                      <a:pt x="177" y="253"/>
                    </a:lnTo>
                    <a:lnTo>
                      <a:pt x="179" y="273"/>
                    </a:lnTo>
                    <a:lnTo>
                      <a:pt x="180" y="292"/>
                    </a:lnTo>
                    <a:lnTo>
                      <a:pt x="184" y="311"/>
                    </a:lnTo>
                    <a:lnTo>
                      <a:pt x="186" y="330"/>
                    </a:lnTo>
                    <a:lnTo>
                      <a:pt x="190" y="349"/>
                    </a:lnTo>
                    <a:lnTo>
                      <a:pt x="224" y="370"/>
                    </a:lnTo>
                    <a:lnTo>
                      <a:pt x="235" y="401"/>
                    </a:lnTo>
                    <a:lnTo>
                      <a:pt x="233" y="397"/>
                    </a:lnTo>
                    <a:lnTo>
                      <a:pt x="230" y="395"/>
                    </a:lnTo>
                    <a:lnTo>
                      <a:pt x="227" y="392"/>
                    </a:lnTo>
                    <a:lnTo>
                      <a:pt x="224" y="389"/>
                    </a:lnTo>
                    <a:lnTo>
                      <a:pt x="220" y="388"/>
                    </a:lnTo>
                    <a:lnTo>
                      <a:pt x="217" y="387"/>
                    </a:lnTo>
                    <a:lnTo>
                      <a:pt x="214" y="385"/>
                    </a:lnTo>
                    <a:lnTo>
                      <a:pt x="210" y="385"/>
                    </a:lnTo>
                    <a:lnTo>
                      <a:pt x="166" y="378"/>
                    </a:lnTo>
                    <a:lnTo>
                      <a:pt x="191" y="395"/>
                    </a:lnTo>
                    <a:lnTo>
                      <a:pt x="168" y="400"/>
                    </a:lnTo>
                    <a:lnTo>
                      <a:pt x="164" y="393"/>
                    </a:lnTo>
                    <a:lnTo>
                      <a:pt x="158" y="388"/>
                    </a:lnTo>
                    <a:lnTo>
                      <a:pt x="153" y="384"/>
                    </a:lnTo>
                    <a:lnTo>
                      <a:pt x="147" y="380"/>
                    </a:lnTo>
                    <a:lnTo>
                      <a:pt x="141" y="378"/>
                    </a:lnTo>
                    <a:lnTo>
                      <a:pt x="135" y="376"/>
                    </a:lnTo>
                    <a:lnTo>
                      <a:pt x="128" y="376"/>
                    </a:lnTo>
                    <a:lnTo>
                      <a:pt x="123" y="378"/>
                    </a:lnTo>
                    <a:lnTo>
                      <a:pt x="91" y="434"/>
                    </a:lnTo>
                    <a:lnTo>
                      <a:pt x="97" y="372"/>
                    </a:lnTo>
                    <a:lnTo>
                      <a:pt x="90" y="382"/>
                    </a:lnTo>
                    <a:lnTo>
                      <a:pt x="86" y="387"/>
                    </a:lnTo>
                    <a:lnTo>
                      <a:pt x="80" y="391"/>
                    </a:lnTo>
                    <a:lnTo>
                      <a:pt x="75" y="396"/>
                    </a:lnTo>
                    <a:lnTo>
                      <a:pt x="69" y="399"/>
                    </a:lnTo>
                    <a:lnTo>
                      <a:pt x="64" y="403"/>
                    </a:lnTo>
                    <a:lnTo>
                      <a:pt x="58" y="404"/>
                    </a:lnTo>
                    <a:lnTo>
                      <a:pt x="53" y="406"/>
                    </a:lnTo>
                    <a:lnTo>
                      <a:pt x="47" y="406"/>
                    </a:lnTo>
                    <a:lnTo>
                      <a:pt x="40" y="408"/>
                    </a:lnTo>
                    <a:lnTo>
                      <a:pt x="35" y="408"/>
                    </a:lnTo>
                    <a:lnTo>
                      <a:pt x="28" y="406"/>
                    </a:lnTo>
                    <a:lnTo>
                      <a:pt x="23" y="405"/>
                    </a:lnTo>
                    <a:lnTo>
                      <a:pt x="17" y="403"/>
                    </a:lnTo>
                    <a:lnTo>
                      <a:pt x="11" y="400"/>
                    </a:lnTo>
                    <a:lnTo>
                      <a:pt x="6" y="396"/>
                    </a:lnTo>
                    <a:lnTo>
                      <a:pt x="0" y="392"/>
                    </a:lnTo>
                    <a:lnTo>
                      <a:pt x="5" y="393"/>
                    </a:lnTo>
                    <a:lnTo>
                      <a:pt x="8" y="393"/>
                    </a:lnTo>
                    <a:lnTo>
                      <a:pt x="13" y="393"/>
                    </a:lnTo>
                    <a:lnTo>
                      <a:pt x="17" y="393"/>
                    </a:lnTo>
                    <a:lnTo>
                      <a:pt x="25" y="392"/>
                    </a:lnTo>
                    <a:lnTo>
                      <a:pt x="33" y="389"/>
                    </a:lnTo>
                    <a:lnTo>
                      <a:pt x="40" y="385"/>
                    </a:lnTo>
                    <a:lnTo>
                      <a:pt x="48" y="380"/>
                    </a:lnTo>
                    <a:lnTo>
                      <a:pt x="55" y="375"/>
                    </a:lnTo>
                    <a:lnTo>
                      <a:pt x="61" y="367"/>
                    </a:lnTo>
                    <a:lnTo>
                      <a:pt x="9" y="354"/>
                    </a:lnTo>
                    <a:lnTo>
                      <a:pt x="67" y="355"/>
                    </a:lnTo>
                    <a:lnTo>
                      <a:pt x="81" y="336"/>
                    </a:lnTo>
                    <a:lnTo>
                      <a:pt x="88" y="328"/>
                    </a:lnTo>
                    <a:lnTo>
                      <a:pt x="93" y="319"/>
                    </a:lnTo>
                    <a:lnTo>
                      <a:pt x="98" y="309"/>
                    </a:lnTo>
                    <a:lnTo>
                      <a:pt x="103" y="302"/>
                    </a:lnTo>
                    <a:lnTo>
                      <a:pt x="107" y="292"/>
                    </a:lnTo>
                    <a:lnTo>
                      <a:pt x="111" y="282"/>
                    </a:lnTo>
                    <a:lnTo>
                      <a:pt x="115" y="273"/>
                    </a:lnTo>
                    <a:lnTo>
                      <a:pt x="118" y="262"/>
                    </a:lnTo>
                    <a:lnTo>
                      <a:pt x="121" y="253"/>
                    </a:lnTo>
                    <a:lnTo>
                      <a:pt x="124" y="243"/>
                    </a:lnTo>
                    <a:lnTo>
                      <a:pt x="126" y="232"/>
                    </a:lnTo>
                    <a:lnTo>
                      <a:pt x="128" y="222"/>
                    </a:lnTo>
                    <a:lnTo>
                      <a:pt x="129" y="211"/>
                    </a:lnTo>
                    <a:lnTo>
                      <a:pt x="130" y="201"/>
                    </a:lnTo>
                    <a:lnTo>
                      <a:pt x="130" y="190"/>
                    </a:lnTo>
                    <a:lnTo>
                      <a:pt x="131" y="180"/>
                    </a:lnTo>
                    <a:lnTo>
                      <a:pt x="131" y="169"/>
                    </a:lnTo>
                    <a:lnTo>
                      <a:pt x="130" y="159"/>
                    </a:lnTo>
                    <a:lnTo>
                      <a:pt x="130" y="148"/>
                    </a:lnTo>
                    <a:lnTo>
                      <a:pt x="129" y="138"/>
                    </a:lnTo>
                    <a:lnTo>
                      <a:pt x="127" y="127"/>
                    </a:lnTo>
                    <a:lnTo>
                      <a:pt x="125" y="117"/>
                    </a:lnTo>
                    <a:lnTo>
                      <a:pt x="123" y="106"/>
                    </a:lnTo>
                    <a:lnTo>
                      <a:pt x="120" y="96"/>
                    </a:lnTo>
                    <a:lnTo>
                      <a:pt x="117" y="87"/>
                    </a:lnTo>
                    <a:lnTo>
                      <a:pt x="114" y="76"/>
                    </a:lnTo>
                    <a:lnTo>
                      <a:pt x="110" y="67"/>
                    </a:lnTo>
                    <a:lnTo>
                      <a:pt x="106" y="58"/>
                    </a:lnTo>
                    <a:lnTo>
                      <a:pt x="101" y="49"/>
                    </a:lnTo>
                    <a:lnTo>
                      <a:pt x="96" y="40"/>
                    </a:lnTo>
                    <a:lnTo>
                      <a:pt x="91" y="30"/>
                    </a:lnTo>
                    <a:lnTo>
                      <a:pt x="86" y="23"/>
                    </a:lnTo>
                    <a:lnTo>
                      <a:pt x="84" y="21"/>
                    </a:lnTo>
                    <a:lnTo>
                      <a:pt x="83" y="19"/>
                    </a:lnTo>
                    <a:close/>
                  </a:path>
                </a:pathLst>
              </a:custGeom>
              <a:solidFill>
                <a:srgbClr val="5A4848"/>
              </a:solidFill>
              <a:ln w="9525">
                <a:noFill/>
                <a:round/>
                <a:headEnd/>
                <a:tailEnd/>
              </a:ln>
              <a:effectLst>
                <a:outerShdw dist="35921" dir="2700000" algn="ctr" rotWithShape="0">
                  <a:schemeClr val="bg1">
                    <a:alpha val="50000"/>
                  </a:schemeClr>
                </a:outerShdw>
              </a:effectLst>
            </p:spPr>
            <p:txBody>
              <a:bodyPr/>
              <a:lstStyle/>
              <a:p>
                <a:pPr>
                  <a:buClr>
                    <a:srgbClr val="CC9900"/>
                  </a:buClr>
                  <a:buFont typeface="Wingdings" pitchFamily="2" charset="2"/>
                  <a:buChar char="n"/>
                  <a:defRPr/>
                </a:pPr>
                <a:endParaRPr lang="zh-CN" altLang="en-US" sz="1400">
                  <a:latin typeface="微软雅黑" pitchFamily="34" charset="-122"/>
                  <a:ea typeface="微软雅黑" pitchFamily="34" charset="-122"/>
                </a:endParaRPr>
              </a:p>
            </p:txBody>
          </p:sp>
          <p:sp>
            <p:nvSpPr>
              <p:cNvPr id="53" name="Freeform 184"/>
              <p:cNvSpPr>
                <a:spLocks noEditPoints="1"/>
              </p:cNvSpPr>
              <p:nvPr/>
            </p:nvSpPr>
            <p:spPr bwMode="auto">
              <a:xfrm>
                <a:off x="4688" y="2436"/>
                <a:ext cx="242" cy="325"/>
              </a:xfrm>
              <a:custGeom>
                <a:avLst/>
                <a:gdLst>
                  <a:gd name="T0" fmla="*/ 74 w 317"/>
                  <a:gd name="T1" fmla="*/ 6 h 609"/>
                  <a:gd name="T2" fmla="*/ 21 w 317"/>
                  <a:gd name="T3" fmla="*/ 161 h 609"/>
                  <a:gd name="T4" fmla="*/ 2 w 317"/>
                  <a:gd name="T5" fmla="*/ 162 h 609"/>
                  <a:gd name="T6" fmla="*/ 26 w 317"/>
                  <a:gd name="T7" fmla="*/ 161 h 609"/>
                  <a:gd name="T8" fmla="*/ 22 w 317"/>
                  <a:gd name="T9" fmla="*/ 152 h 609"/>
                  <a:gd name="T10" fmla="*/ 32 w 317"/>
                  <a:gd name="T11" fmla="*/ 160 h 609"/>
                  <a:gd name="T12" fmla="*/ 29 w 317"/>
                  <a:gd name="T13" fmla="*/ 161 h 609"/>
                  <a:gd name="T14" fmla="*/ 74 w 317"/>
                  <a:gd name="T15" fmla="*/ 158 h 609"/>
                  <a:gd name="T16" fmla="*/ 83 w 317"/>
                  <a:gd name="T17" fmla="*/ 159 h 609"/>
                  <a:gd name="T18" fmla="*/ 52 w 317"/>
                  <a:gd name="T19" fmla="*/ 171 h 609"/>
                  <a:gd name="T20" fmla="*/ 25 w 317"/>
                  <a:gd name="T21" fmla="*/ 164 h 609"/>
                  <a:gd name="T22" fmla="*/ 27 w 317"/>
                  <a:gd name="T23" fmla="*/ 165 h 609"/>
                  <a:gd name="T24" fmla="*/ 50 w 317"/>
                  <a:gd name="T25" fmla="*/ 173 h 609"/>
                  <a:gd name="T26" fmla="*/ 89 w 317"/>
                  <a:gd name="T27" fmla="*/ 157 h 609"/>
                  <a:gd name="T28" fmla="*/ 94 w 317"/>
                  <a:gd name="T29" fmla="*/ 150 h 609"/>
                  <a:gd name="T30" fmla="*/ 61 w 317"/>
                  <a:gd name="T31" fmla="*/ 134 h 609"/>
                  <a:gd name="T32" fmla="*/ 43 w 317"/>
                  <a:gd name="T33" fmla="*/ 152 h 609"/>
                  <a:gd name="T34" fmla="*/ 65 w 317"/>
                  <a:gd name="T35" fmla="*/ 129 h 609"/>
                  <a:gd name="T36" fmla="*/ 103 w 317"/>
                  <a:gd name="T37" fmla="*/ 72 h 609"/>
                  <a:gd name="T38" fmla="*/ 91 w 317"/>
                  <a:gd name="T39" fmla="*/ 132 h 609"/>
                  <a:gd name="T40" fmla="*/ 96 w 317"/>
                  <a:gd name="T41" fmla="*/ 138 h 609"/>
                  <a:gd name="T42" fmla="*/ 101 w 317"/>
                  <a:gd name="T43" fmla="*/ 77 h 609"/>
                  <a:gd name="T44" fmla="*/ 45 w 317"/>
                  <a:gd name="T45" fmla="*/ 54 h 609"/>
                  <a:gd name="T46" fmla="*/ 68 w 317"/>
                  <a:gd name="T47" fmla="*/ 94 h 609"/>
                  <a:gd name="T48" fmla="*/ 50 w 317"/>
                  <a:gd name="T49" fmla="*/ 140 h 609"/>
                  <a:gd name="T50" fmla="*/ 45 w 317"/>
                  <a:gd name="T51" fmla="*/ 147 h 609"/>
                  <a:gd name="T52" fmla="*/ 70 w 317"/>
                  <a:gd name="T53" fmla="*/ 107 h 609"/>
                  <a:gd name="T54" fmla="*/ 61 w 317"/>
                  <a:gd name="T55" fmla="*/ 59 h 609"/>
                  <a:gd name="T56" fmla="*/ 79 w 317"/>
                  <a:gd name="T57" fmla="*/ 79 h 609"/>
                  <a:gd name="T58" fmla="*/ 163 w 317"/>
                  <a:gd name="T59" fmla="*/ 60 h 609"/>
                  <a:gd name="T60" fmla="*/ 177 w 317"/>
                  <a:gd name="T61" fmla="*/ 47 h 609"/>
                  <a:gd name="T62" fmla="*/ 161 w 317"/>
                  <a:gd name="T63" fmla="*/ 60 h 609"/>
                  <a:gd name="T64" fmla="*/ 150 w 317"/>
                  <a:gd name="T65" fmla="*/ 88 h 609"/>
                  <a:gd name="T66" fmla="*/ 142 w 317"/>
                  <a:gd name="T67" fmla="*/ 90 h 609"/>
                  <a:gd name="T68" fmla="*/ 108 w 317"/>
                  <a:gd name="T69" fmla="*/ 4 h 609"/>
                  <a:gd name="T70" fmla="*/ 128 w 317"/>
                  <a:gd name="T71" fmla="*/ 2 h 609"/>
                  <a:gd name="T72" fmla="*/ 144 w 317"/>
                  <a:gd name="T73" fmla="*/ 15 h 609"/>
                  <a:gd name="T74" fmla="*/ 162 w 317"/>
                  <a:gd name="T75" fmla="*/ 27 h 609"/>
                  <a:gd name="T76" fmla="*/ 166 w 317"/>
                  <a:gd name="T77" fmla="*/ 48 h 609"/>
                  <a:gd name="T78" fmla="*/ 150 w 317"/>
                  <a:gd name="T79" fmla="*/ 61 h 609"/>
                  <a:gd name="T80" fmla="*/ 146 w 317"/>
                  <a:gd name="T81" fmla="*/ 67 h 609"/>
                  <a:gd name="T82" fmla="*/ 145 w 317"/>
                  <a:gd name="T83" fmla="*/ 80 h 609"/>
                  <a:gd name="T84" fmla="*/ 120 w 317"/>
                  <a:gd name="T85" fmla="*/ 82 h 609"/>
                  <a:gd name="T86" fmla="*/ 107 w 317"/>
                  <a:gd name="T87" fmla="*/ 92 h 609"/>
                  <a:gd name="T88" fmla="*/ 108 w 317"/>
                  <a:gd name="T89" fmla="*/ 92 h 609"/>
                  <a:gd name="T90" fmla="*/ 125 w 317"/>
                  <a:gd name="T91" fmla="*/ 86 h 609"/>
                  <a:gd name="T92" fmla="*/ 141 w 317"/>
                  <a:gd name="T93" fmla="*/ 86 h 609"/>
                  <a:gd name="T94" fmla="*/ 150 w 317"/>
                  <a:gd name="T95" fmla="*/ 72 h 609"/>
                  <a:gd name="T96" fmla="*/ 153 w 317"/>
                  <a:gd name="T97" fmla="*/ 63 h 609"/>
                  <a:gd name="T98" fmla="*/ 167 w 317"/>
                  <a:gd name="T99" fmla="*/ 52 h 609"/>
                  <a:gd name="T100" fmla="*/ 173 w 317"/>
                  <a:gd name="T101" fmla="*/ 33 h 609"/>
                  <a:gd name="T102" fmla="*/ 157 w 317"/>
                  <a:gd name="T103" fmla="*/ 20 h 609"/>
                  <a:gd name="T104" fmla="*/ 144 w 317"/>
                  <a:gd name="T105" fmla="*/ 10 h 609"/>
                  <a:gd name="T106" fmla="*/ 127 w 317"/>
                  <a:gd name="T107" fmla="*/ 1 h 609"/>
                  <a:gd name="T108" fmla="*/ 105 w 317"/>
                  <a:gd name="T109" fmla="*/ 6 h 609"/>
                  <a:gd name="T110" fmla="*/ 78 w 317"/>
                  <a:gd name="T111" fmla="*/ 15 h 609"/>
                  <a:gd name="T112" fmla="*/ 93 w 317"/>
                  <a:gd name="T113" fmla="*/ 6 h 609"/>
                  <a:gd name="T114" fmla="*/ 95 w 317"/>
                  <a:gd name="T115" fmla="*/ 5 h 609"/>
                  <a:gd name="T116" fmla="*/ 80 w 317"/>
                  <a:gd name="T117" fmla="*/ 7 h 609"/>
                  <a:gd name="T118" fmla="*/ 75 w 317"/>
                  <a:gd name="T119" fmla="*/ 20 h 609"/>
                  <a:gd name="T120" fmla="*/ 10 w 317"/>
                  <a:gd name="T121" fmla="*/ 34 h 60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7" h="609">
                    <a:moveTo>
                      <a:pt x="133" y="23"/>
                    </a:moveTo>
                    <a:lnTo>
                      <a:pt x="133" y="23"/>
                    </a:lnTo>
                    <a:lnTo>
                      <a:pt x="133" y="24"/>
                    </a:lnTo>
                    <a:lnTo>
                      <a:pt x="133" y="26"/>
                    </a:lnTo>
                    <a:lnTo>
                      <a:pt x="133" y="24"/>
                    </a:lnTo>
                    <a:lnTo>
                      <a:pt x="133" y="23"/>
                    </a:lnTo>
                    <a:close/>
                    <a:moveTo>
                      <a:pt x="12" y="530"/>
                    </a:moveTo>
                    <a:lnTo>
                      <a:pt x="61" y="545"/>
                    </a:lnTo>
                    <a:lnTo>
                      <a:pt x="58" y="549"/>
                    </a:lnTo>
                    <a:lnTo>
                      <a:pt x="54" y="553"/>
                    </a:lnTo>
                    <a:lnTo>
                      <a:pt x="51" y="556"/>
                    </a:lnTo>
                    <a:lnTo>
                      <a:pt x="48" y="559"/>
                    </a:lnTo>
                    <a:lnTo>
                      <a:pt x="44" y="562"/>
                    </a:lnTo>
                    <a:lnTo>
                      <a:pt x="40" y="564"/>
                    </a:lnTo>
                    <a:lnTo>
                      <a:pt x="37" y="566"/>
                    </a:lnTo>
                    <a:lnTo>
                      <a:pt x="32" y="568"/>
                    </a:lnTo>
                    <a:lnTo>
                      <a:pt x="29" y="570"/>
                    </a:lnTo>
                    <a:lnTo>
                      <a:pt x="24" y="570"/>
                    </a:lnTo>
                    <a:lnTo>
                      <a:pt x="20" y="571"/>
                    </a:lnTo>
                    <a:lnTo>
                      <a:pt x="17" y="571"/>
                    </a:lnTo>
                    <a:lnTo>
                      <a:pt x="12" y="571"/>
                    </a:lnTo>
                    <a:lnTo>
                      <a:pt x="8" y="570"/>
                    </a:lnTo>
                    <a:lnTo>
                      <a:pt x="4" y="568"/>
                    </a:lnTo>
                    <a:lnTo>
                      <a:pt x="0" y="567"/>
                    </a:lnTo>
                    <a:lnTo>
                      <a:pt x="4" y="570"/>
                    </a:lnTo>
                    <a:lnTo>
                      <a:pt x="9" y="571"/>
                    </a:lnTo>
                    <a:lnTo>
                      <a:pt x="13" y="572"/>
                    </a:lnTo>
                    <a:lnTo>
                      <a:pt x="18" y="574"/>
                    </a:lnTo>
                    <a:lnTo>
                      <a:pt x="22" y="574"/>
                    </a:lnTo>
                    <a:lnTo>
                      <a:pt x="27" y="574"/>
                    </a:lnTo>
                    <a:lnTo>
                      <a:pt x="30" y="572"/>
                    </a:lnTo>
                    <a:lnTo>
                      <a:pt x="34" y="571"/>
                    </a:lnTo>
                    <a:lnTo>
                      <a:pt x="39" y="570"/>
                    </a:lnTo>
                    <a:lnTo>
                      <a:pt x="43" y="567"/>
                    </a:lnTo>
                    <a:lnTo>
                      <a:pt x="47" y="564"/>
                    </a:lnTo>
                    <a:lnTo>
                      <a:pt x="51" y="560"/>
                    </a:lnTo>
                    <a:lnTo>
                      <a:pt x="54" y="556"/>
                    </a:lnTo>
                    <a:lnTo>
                      <a:pt x="58" y="553"/>
                    </a:lnTo>
                    <a:lnTo>
                      <a:pt x="61" y="549"/>
                    </a:lnTo>
                    <a:lnTo>
                      <a:pt x="63" y="543"/>
                    </a:lnTo>
                    <a:lnTo>
                      <a:pt x="58" y="541"/>
                    </a:lnTo>
                    <a:lnTo>
                      <a:pt x="51" y="538"/>
                    </a:lnTo>
                    <a:lnTo>
                      <a:pt x="44" y="536"/>
                    </a:lnTo>
                    <a:lnTo>
                      <a:pt x="39" y="534"/>
                    </a:lnTo>
                    <a:lnTo>
                      <a:pt x="32" y="533"/>
                    </a:lnTo>
                    <a:lnTo>
                      <a:pt x="26" y="532"/>
                    </a:lnTo>
                    <a:lnTo>
                      <a:pt x="19" y="532"/>
                    </a:lnTo>
                    <a:lnTo>
                      <a:pt x="12" y="530"/>
                    </a:lnTo>
                    <a:close/>
                    <a:moveTo>
                      <a:pt x="47" y="567"/>
                    </a:moveTo>
                    <a:lnTo>
                      <a:pt x="49" y="567"/>
                    </a:lnTo>
                    <a:lnTo>
                      <a:pt x="52" y="566"/>
                    </a:lnTo>
                    <a:lnTo>
                      <a:pt x="56" y="563"/>
                    </a:lnTo>
                    <a:lnTo>
                      <a:pt x="58" y="560"/>
                    </a:lnTo>
                    <a:lnTo>
                      <a:pt x="60" y="558"/>
                    </a:lnTo>
                    <a:lnTo>
                      <a:pt x="61" y="554"/>
                    </a:lnTo>
                    <a:lnTo>
                      <a:pt x="63" y="550"/>
                    </a:lnTo>
                    <a:lnTo>
                      <a:pt x="63" y="546"/>
                    </a:lnTo>
                    <a:lnTo>
                      <a:pt x="62" y="550"/>
                    </a:lnTo>
                    <a:lnTo>
                      <a:pt x="61" y="553"/>
                    </a:lnTo>
                    <a:lnTo>
                      <a:pt x="59" y="556"/>
                    </a:lnTo>
                    <a:lnTo>
                      <a:pt x="57" y="559"/>
                    </a:lnTo>
                    <a:lnTo>
                      <a:pt x="54" y="562"/>
                    </a:lnTo>
                    <a:lnTo>
                      <a:pt x="52" y="564"/>
                    </a:lnTo>
                    <a:lnTo>
                      <a:pt x="49" y="566"/>
                    </a:lnTo>
                    <a:lnTo>
                      <a:pt x="47" y="567"/>
                    </a:lnTo>
                    <a:close/>
                    <a:moveTo>
                      <a:pt x="111" y="549"/>
                    </a:moveTo>
                    <a:lnTo>
                      <a:pt x="118" y="538"/>
                    </a:lnTo>
                    <a:lnTo>
                      <a:pt x="140" y="546"/>
                    </a:lnTo>
                    <a:lnTo>
                      <a:pt x="118" y="536"/>
                    </a:lnTo>
                    <a:lnTo>
                      <a:pt x="111" y="549"/>
                    </a:lnTo>
                    <a:close/>
                    <a:moveTo>
                      <a:pt x="132" y="554"/>
                    </a:moveTo>
                    <a:lnTo>
                      <a:pt x="140" y="559"/>
                    </a:lnTo>
                    <a:lnTo>
                      <a:pt x="148" y="564"/>
                    </a:lnTo>
                    <a:lnTo>
                      <a:pt x="156" y="571"/>
                    </a:lnTo>
                    <a:lnTo>
                      <a:pt x="162" y="579"/>
                    </a:lnTo>
                    <a:lnTo>
                      <a:pt x="188" y="567"/>
                    </a:lnTo>
                    <a:lnTo>
                      <a:pt x="162" y="570"/>
                    </a:lnTo>
                    <a:lnTo>
                      <a:pt x="159" y="566"/>
                    </a:lnTo>
                    <a:lnTo>
                      <a:pt x="156" y="563"/>
                    </a:lnTo>
                    <a:lnTo>
                      <a:pt x="152" y="560"/>
                    </a:lnTo>
                    <a:lnTo>
                      <a:pt x="148" y="558"/>
                    </a:lnTo>
                    <a:lnTo>
                      <a:pt x="144" y="556"/>
                    </a:lnTo>
                    <a:lnTo>
                      <a:pt x="140" y="555"/>
                    </a:lnTo>
                    <a:lnTo>
                      <a:pt x="137" y="555"/>
                    </a:lnTo>
                    <a:lnTo>
                      <a:pt x="132" y="554"/>
                    </a:lnTo>
                    <a:close/>
                    <a:moveTo>
                      <a:pt x="132" y="554"/>
                    </a:moveTo>
                    <a:lnTo>
                      <a:pt x="126" y="551"/>
                    </a:lnTo>
                    <a:lnTo>
                      <a:pt x="120" y="549"/>
                    </a:lnTo>
                    <a:lnTo>
                      <a:pt x="92" y="600"/>
                    </a:lnTo>
                    <a:lnTo>
                      <a:pt x="99" y="543"/>
                    </a:lnTo>
                    <a:lnTo>
                      <a:pt x="91" y="551"/>
                    </a:lnTo>
                    <a:lnTo>
                      <a:pt x="82" y="559"/>
                    </a:lnTo>
                    <a:lnTo>
                      <a:pt x="73" y="566"/>
                    </a:lnTo>
                    <a:lnTo>
                      <a:pt x="69" y="568"/>
                    </a:lnTo>
                    <a:lnTo>
                      <a:pt x="64" y="570"/>
                    </a:lnTo>
                    <a:lnTo>
                      <a:pt x="60" y="572"/>
                    </a:lnTo>
                    <a:lnTo>
                      <a:pt x="54" y="574"/>
                    </a:lnTo>
                    <a:lnTo>
                      <a:pt x="50" y="575"/>
                    </a:lnTo>
                    <a:lnTo>
                      <a:pt x="46" y="576"/>
                    </a:lnTo>
                    <a:lnTo>
                      <a:pt x="40" y="576"/>
                    </a:lnTo>
                    <a:lnTo>
                      <a:pt x="36" y="576"/>
                    </a:lnTo>
                    <a:lnTo>
                      <a:pt x="30" y="576"/>
                    </a:lnTo>
                    <a:lnTo>
                      <a:pt x="26" y="576"/>
                    </a:lnTo>
                    <a:lnTo>
                      <a:pt x="30" y="577"/>
                    </a:lnTo>
                    <a:lnTo>
                      <a:pt x="34" y="577"/>
                    </a:lnTo>
                    <a:lnTo>
                      <a:pt x="39" y="579"/>
                    </a:lnTo>
                    <a:lnTo>
                      <a:pt x="43" y="579"/>
                    </a:lnTo>
                    <a:lnTo>
                      <a:pt x="48" y="579"/>
                    </a:lnTo>
                    <a:lnTo>
                      <a:pt x="52" y="579"/>
                    </a:lnTo>
                    <a:lnTo>
                      <a:pt x="57" y="577"/>
                    </a:lnTo>
                    <a:lnTo>
                      <a:pt x="61" y="576"/>
                    </a:lnTo>
                    <a:lnTo>
                      <a:pt x="64" y="575"/>
                    </a:lnTo>
                    <a:lnTo>
                      <a:pt x="69" y="574"/>
                    </a:lnTo>
                    <a:lnTo>
                      <a:pt x="78" y="568"/>
                    </a:lnTo>
                    <a:lnTo>
                      <a:pt x="86" y="563"/>
                    </a:lnTo>
                    <a:lnTo>
                      <a:pt x="92" y="555"/>
                    </a:lnTo>
                    <a:lnTo>
                      <a:pt x="89" y="609"/>
                    </a:lnTo>
                    <a:lnTo>
                      <a:pt x="98" y="596"/>
                    </a:lnTo>
                    <a:lnTo>
                      <a:pt x="106" y="583"/>
                    </a:lnTo>
                    <a:lnTo>
                      <a:pt x="114" y="570"/>
                    </a:lnTo>
                    <a:lnTo>
                      <a:pt x="122" y="555"/>
                    </a:lnTo>
                    <a:lnTo>
                      <a:pt x="127" y="554"/>
                    </a:lnTo>
                    <a:lnTo>
                      <a:pt x="132" y="554"/>
                    </a:lnTo>
                    <a:close/>
                    <a:moveTo>
                      <a:pt x="159" y="550"/>
                    </a:moveTo>
                    <a:lnTo>
                      <a:pt x="159" y="553"/>
                    </a:lnTo>
                    <a:lnTo>
                      <a:pt x="159" y="555"/>
                    </a:lnTo>
                    <a:lnTo>
                      <a:pt x="218" y="564"/>
                    </a:lnTo>
                    <a:lnTo>
                      <a:pt x="159" y="550"/>
                    </a:lnTo>
                    <a:close/>
                    <a:moveTo>
                      <a:pt x="157" y="456"/>
                    </a:moveTo>
                    <a:lnTo>
                      <a:pt x="161" y="490"/>
                    </a:lnTo>
                    <a:lnTo>
                      <a:pt x="166" y="525"/>
                    </a:lnTo>
                    <a:lnTo>
                      <a:pt x="169" y="526"/>
                    </a:lnTo>
                    <a:lnTo>
                      <a:pt x="157" y="456"/>
                    </a:lnTo>
                    <a:close/>
                    <a:moveTo>
                      <a:pt x="123" y="404"/>
                    </a:moveTo>
                    <a:lnTo>
                      <a:pt x="122" y="414"/>
                    </a:lnTo>
                    <a:lnTo>
                      <a:pt x="121" y="424"/>
                    </a:lnTo>
                    <a:lnTo>
                      <a:pt x="120" y="433"/>
                    </a:lnTo>
                    <a:lnTo>
                      <a:pt x="118" y="444"/>
                    </a:lnTo>
                    <a:lnTo>
                      <a:pt x="116" y="453"/>
                    </a:lnTo>
                    <a:lnTo>
                      <a:pt x="112" y="462"/>
                    </a:lnTo>
                    <a:lnTo>
                      <a:pt x="110" y="471"/>
                    </a:lnTo>
                    <a:lnTo>
                      <a:pt x="107" y="479"/>
                    </a:lnTo>
                    <a:lnTo>
                      <a:pt x="103" y="488"/>
                    </a:lnTo>
                    <a:lnTo>
                      <a:pt x="100" y="496"/>
                    </a:lnTo>
                    <a:lnTo>
                      <a:pt x="96" y="504"/>
                    </a:lnTo>
                    <a:lnTo>
                      <a:pt x="91" y="511"/>
                    </a:lnTo>
                    <a:lnTo>
                      <a:pt x="87" y="518"/>
                    </a:lnTo>
                    <a:lnTo>
                      <a:pt x="82" y="525"/>
                    </a:lnTo>
                    <a:lnTo>
                      <a:pt x="77" y="532"/>
                    </a:lnTo>
                    <a:lnTo>
                      <a:pt x="72" y="537"/>
                    </a:lnTo>
                    <a:lnTo>
                      <a:pt x="78" y="532"/>
                    </a:lnTo>
                    <a:lnTo>
                      <a:pt x="82" y="526"/>
                    </a:lnTo>
                    <a:lnTo>
                      <a:pt x="88" y="520"/>
                    </a:lnTo>
                    <a:lnTo>
                      <a:pt x="92" y="513"/>
                    </a:lnTo>
                    <a:lnTo>
                      <a:pt x="97" y="505"/>
                    </a:lnTo>
                    <a:lnTo>
                      <a:pt x="101" y="498"/>
                    </a:lnTo>
                    <a:lnTo>
                      <a:pt x="104" y="490"/>
                    </a:lnTo>
                    <a:lnTo>
                      <a:pt x="109" y="482"/>
                    </a:lnTo>
                    <a:lnTo>
                      <a:pt x="111" y="473"/>
                    </a:lnTo>
                    <a:lnTo>
                      <a:pt x="114" y="463"/>
                    </a:lnTo>
                    <a:lnTo>
                      <a:pt x="117" y="454"/>
                    </a:lnTo>
                    <a:lnTo>
                      <a:pt x="119" y="445"/>
                    </a:lnTo>
                    <a:lnTo>
                      <a:pt x="121" y="435"/>
                    </a:lnTo>
                    <a:lnTo>
                      <a:pt x="122" y="424"/>
                    </a:lnTo>
                    <a:lnTo>
                      <a:pt x="123" y="415"/>
                    </a:lnTo>
                    <a:lnTo>
                      <a:pt x="123" y="404"/>
                    </a:lnTo>
                    <a:close/>
                    <a:moveTo>
                      <a:pt x="207" y="194"/>
                    </a:moveTo>
                    <a:lnTo>
                      <a:pt x="199" y="212"/>
                    </a:lnTo>
                    <a:lnTo>
                      <a:pt x="191" y="232"/>
                    </a:lnTo>
                    <a:lnTo>
                      <a:pt x="184" y="251"/>
                    </a:lnTo>
                    <a:lnTo>
                      <a:pt x="178" y="271"/>
                    </a:lnTo>
                    <a:lnTo>
                      <a:pt x="173" y="292"/>
                    </a:lnTo>
                    <a:lnTo>
                      <a:pt x="169" y="313"/>
                    </a:lnTo>
                    <a:lnTo>
                      <a:pt x="166" y="334"/>
                    </a:lnTo>
                    <a:lnTo>
                      <a:pt x="163" y="355"/>
                    </a:lnTo>
                    <a:lnTo>
                      <a:pt x="161" y="377"/>
                    </a:lnTo>
                    <a:lnTo>
                      <a:pt x="161" y="398"/>
                    </a:lnTo>
                    <a:lnTo>
                      <a:pt x="161" y="420"/>
                    </a:lnTo>
                    <a:lnTo>
                      <a:pt x="161" y="441"/>
                    </a:lnTo>
                    <a:lnTo>
                      <a:pt x="163" y="463"/>
                    </a:lnTo>
                    <a:lnTo>
                      <a:pt x="166" y="484"/>
                    </a:lnTo>
                    <a:lnTo>
                      <a:pt x="169" y="507"/>
                    </a:lnTo>
                    <a:lnTo>
                      <a:pt x="173" y="528"/>
                    </a:lnTo>
                    <a:lnTo>
                      <a:pt x="213" y="547"/>
                    </a:lnTo>
                    <a:lnTo>
                      <a:pt x="230" y="585"/>
                    </a:lnTo>
                    <a:lnTo>
                      <a:pt x="217" y="542"/>
                    </a:lnTo>
                    <a:lnTo>
                      <a:pt x="181" y="525"/>
                    </a:lnTo>
                    <a:lnTo>
                      <a:pt x="177" y="504"/>
                    </a:lnTo>
                    <a:lnTo>
                      <a:pt x="172" y="483"/>
                    </a:lnTo>
                    <a:lnTo>
                      <a:pt x="170" y="462"/>
                    </a:lnTo>
                    <a:lnTo>
                      <a:pt x="168" y="440"/>
                    </a:lnTo>
                    <a:lnTo>
                      <a:pt x="167" y="419"/>
                    </a:lnTo>
                    <a:lnTo>
                      <a:pt x="166" y="398"/>
                    </a:lnTo>
                    <a:lnTo>
                      <a:pt x="167" y="376"/>
                    </a:lnTo>
                    <a:lnTo>
                      <a:pt x="168" y="355"/>
                    </a:lnTo>
                    <a:lnTo>
                      <a:pt x="169" y="334"/>
                    </a:lnTo>
                    <a:lnTo>
                      <a:pt x="172" y="313"/>
                    </a:lnTo>
                    <a:lnTo>
                      <a:pt x="176" y="292"/>
                    </a:lnTo>
                    <a:lnTo>
                      <a:pt x="180" y="272"/>
                    </a:lnTo>
                    <a:lnTo>
                      <a:pt x="186" y="251"/>
                    </a:lnTo>
                    <a:lnTo>
                      <a:pt x="192" y="232"/>
                    </a:lnTo>
                    <a:lnTo>
                      <a:pt x="199" y="212"/>
                    </a:lnTo>
                    <a:lnTo>
                      <a:pt x="207" y="194"/>
                    </a:lnTo>
                    <a:close/>
                    <a:moveTo>
                      <a:pt x="108" y="250"/>
                    </a:moveTo>
                    <a:lnTo>
                      <a:pt x="102" y="234"/>
                    </a:lnTo>
                    <a:lnTo>
                      <a:pt x="94" y="218"/>
                    </a:lnTo>
                    <a:lnTo>
                      <a:pt x="88" y="204"/>
                    </a:lnTo>
                    <a:lnTo>
                      <a:pt x="80" y="190"/>
                    </a:lnTo>
                    <a:lnTo>
                      <a:pt x="108" y="250"/>
                    </a:lnTo>
                    <a:close/>
                    <a:moveTo>
                      <a:pt x="108" y="250"/>
                    </a:moveTo>
                    <a:lnTo>
                      <a:pt x="114" y="266"/>
                    </a:lnTo>
                    <a:lnTo>
                      <a:pt x="119" y="281"/>
                    </a:lnTo>
                    <a:lnTo>
                      <a:pt x="121" y="298"/>
                    </a:lnTo>
                    <a:lnTo>
                      <a:pt x="122" y="315"/>
                    </a:lnTo>
                    <a:lnTo>
                      <a:pt x="122" y="332"/>
                    </a:lnTo>
                    <a:lnTo>
                      <a:pt x="122" y="349"/>
                    </a:lnTo>
                    <a:lnTo>
                      <a:pt x="121" y="366"/>
                    </a:lnTo>
                    <a:lnTo>
                      <a:pt x="119" y="382"/>
                    </a:lnTo>
                    <a:lnTo>
                      <a:pt x="117" y="399"/>
                    </a:lnTo>
                    <a:lnTo>
                      <a:pt x="113" y="415"/>
                    </a:lnTo>
                    <a:lnTo>
                      <a:pt x="110" y="431"/>
                    </a:lnTo>
                    <a:lnTo>
                      <a:pt x="106" y="446"/>
                    </a:lnTo>
                    <a:lnTo>
                      <a:pt x="100" y="462"/>
                    </a:lnTo>
                    <a:lnTo>
                      <a:pt x="94" y="477"/>
                    </a:lnTo>
                    <a:lnTo>
                      <a:pt x="89" y="491"/>
                    </a:lnTo>
                    <a:lnTo>
                      <a:pt x="81" y="504"/>
                    </a:lnTo>
                    <a:lnTo>
                      <a:pt x="73" y="517"/>
                    </a:lnTo>
                    <a:lnTo>
                      <a:pt x="66" y="530"/>
                    </a:lnTo>
                    <a:lnTo>
                      <a:pt x="13" y="530"/>
                    </a:lnTo>
                    <a:lnTo>
                      <a:pt x="40" y="533"/>
                    </a:lnTo>
                    <a:lnTo>
                      <a:pt x="67" y="537"/>
                    </a:lnTo>
                    <a:lnTo>
                      <a:pt x="80" y="518"/>
                    </a:lnTo>
                    <a:lnTo>
                      <a:pt x="87" y="505"/>
                    </a:lnTo>
                    <a:lnTo>
                      <a:pt x="93" y="492"/>
                    </a:lnTo>
                    <a:lnTo>
                      <a:pt x="99" y="479"/>
                    </a:lnTo>
                    <a:lnTo>
                      <a:pt x="104" y="465"/>
                    </a:lnTo>
                    <a:lnTo>
                      <a:pt x="109" y="452"/>
                    </a:lnTo>
                    <a:lnTo>
                      <a:pt x="113" y="437"/>
                    </a:lnTo>
                    <a:lnTo>
                      <a:pt x="117" y="423"/>
                    </a:lnTo>
                    <a:lnTo>
                      <a:pt x="120" y="407"/>
                    </a:lnTo>
                    <a:lnTo>
                      <a:pt x="122" y="393"/>
                    </a:lnTo>
                    <a:lnTo>
                      <a:pt x="124" y="377"/>
                    </a:lnTo>
                    <a:lnTo>
                      <a:pt x="126" y="361"/>
                    </a:lnTo>
                    <a:lnTo>
                      <a:pt x="127" y="346"/>
                    </a:lnTo>
                    <a:lnTo>
                      <a:pt x="127" y="330"/>
                    </a:lnTo>
                    <a:lnTo>
                      <a:pt x="127" y="314"/>
                    </a:lnTo>
                    <a:lnTo>
                      <a:pt x="126" y="298"/>
                    </a:lnTo>
                    <a:lnTo>
                      <a:pt x="123" y="283"/>
                    </a:lnTo>
                    <a:lnTo>
                      <a:pt x="108" y="250"/>
                    </a:lnTo>
                    <a:close/>
                    <a:moveTo>
                      <a:pt x="109" y="208"/>
                    </a:moveTo>
                    <a:lnTo>
                      <a:pt x="116" y="224"/>
                    </a:lnTo>
                    <a:lnTo>
                      <a:pt x="123" y="241"/>
                    </a:lnTo>
                    <a:lnTo>
                      <a:pt x="131" y="256"/>
                    </a:lnTo>
                    <a:lnTo>
                      <a:pt x="139" y="272"/>
                    </a:lnTo>
                    <a:lnTo>
                      <a:pt x="186" y="167"/>
                    </a:lnTo>
                    <a:lnTo>
                      <a:pt x="138" y="266"/>
                    </a:lnTo>
                    <a:lnTo>
                      <a:pt x="109" y="208"/>
                    </a:lnTo>
                    <a:close/>
                    <a:moveTo>
                      <a:pt x="163" y="232"/>
                    </a:moveTo>
                    <a:lnTo>
                      <a:pt x="141" y="277"/>
                    </a:lnTo>
                    <a:lnTo>
                      <a:pt x="141" y="336"/>
                    </a:lnTo>
                    <a:lnTo>
                      <a:pt x="143" y="280"/>
                    </a:lnTo>
                    <a:lnTo>
                      <a:pt x="149" y="268"/>
                    </a:lnTo>
                    <a:lnTo>
                      <a:pt x="154" y="256"/>
                    </a:lnTo>
                    <a:lnTo>
                      <a:pt x="159" y="243"/>
                    </a:lnTo>
                    <a:lnTo>
                      <a:pt x="163" y="232"/>
                    </a:lnTo>
                    <a:close/>
                    <a:moveTo>
                      <a:pt x="288" y="211"/>
                    </a:moveTo>
                    <a:lnTo>
                      <a:pt x="291" y="209"/>
                    </a:lnTo>
                    <a:lnTo>
                      <a:pt x="294" y="208"/>
                    </a:lnTo>
                    <a:lnTo>
                      <a:pt x="297" y="207"/>
                    </a:lnTo>
                    <a:lnTo>
                      <a:pt x="300" y="204"/>
                    </a:lnTo>
                    <a:lnTo>
                      <a:pt x="302" y="201"/>
                    </a:lnTo>
                    <a:lnTo>
                      <a:pt x="306" y="199"/>
                    </a:lnTo>
                    <a:lnTo>
                      <a:pt x="309" y="192"/>
                    </a:lnTo>
                    <a:lnTo>
                      <a:pt x="312" y="184"/>
                    </a:lnTo>
                    <a:lnTo>
                      <a:pt x="315" y="175"/>
                    </a:lnTo>
                    <a:lnTo>
                      <a:pt x="316" y="171"/>
                    </a:lnTo>
                    <a:lnTo>
                      <a:pt x="317" y="166"/>
                    </a:lnTo>
                    <a:lnTo>
                      <a:pt x="317" y="162"/>
                    </a:lnTo>
                    <a:lnTo>
                      <a:pt x="317" y="157"/>
                    </a:lnTo>
                    <a:lnTo>
                      <a:pt x="315" y="166"/>
                    </a:lnTo>
                    <a:lnTo>
                      <a:pt x="313" y="174"/>
                    </a:lnTo>
                    <a:lnTo>
                      <a:pt x="310" y="182"/>
                    </a:lnTo>
                    <a:lnTo>
                      <a:pt x="307" y="190"/>
                    </a:lnTo>
                    <a:lnTo>
                      <a:pt x="303" y="196"/>
                    </a:lnTo>
                    <a:lnTo>
                      <a:pt x="299" y="201"/>
                    </a:lnTo>
                    <a:lnTo>
                      <a:pt x="293" y="207"/>
                    </a:lnTo>
                    <a:lnTo>
                      <a:pt x="288" y="211"/>
                    </a:lnTo>
                    <a:close/>
                    <a:moveTo>
                      <a:pt x="231" y="315"/>
                    </a:moveTo>
                    <a:lnTo>
                      <a:pt x="236" y="317"/>
                    </a:lnTo>
                    <a:lnTo>
                      <a:pt x="240" y="318"/>
                    </a:lnTo>
                    <a:lnTo>
                      <a:pt x="244" y="319"/>
                    </a:lnTo>
                    <a:lnTo>
                      <a:pt x="249" y="319"/>
                    </a:lnTo>
                    <a:lnTo>
                      <a:pt x="254" y="318"/>
                    </a:lnTo>
                    <a:lnTo>
                      <a:pt x="259" y="315"/>
                    </a:lnTo>
                    <a:lnTo>
                      <a:pt x="263" y="313"/>
                    </a:lnTo>
                    <a:lnTo>
                      <a:pt x="268" y="309"/>
                    </a:lnTo>
                    <a:lnTo>
                      <a:pt x="270" y="305"/>
                    </a:lnTo>
                    <a:lnTo>
                      <a:pt x="272" y="301"/>
                    </a:lnTo>
                    <a:lnTo>
                      <a:pt x="274" y="297"/>
                    </a:lnTo>
                    <a:lnTo>
                      <a:pt x="274" y="292"/>
                    </a:lnTo>
                    <a:lnTo>
                      <a:pt x="273" y="297"/>
                    </a:lnTo>
                    <a:lnTo>
                      <a:pt x="271" y="302"/>
                    </a:lnTo>
                    <a:lnTo>
                      <a:pt x="268" y="306"/>
                    </a:lnTo>
                    <a:lnTo>
                      <a:pt x="263" y="310"/>
                    </a:lnTo>
                    <a:lnTo>
                      <a:pt x="260" y="313"/>
                    </a:lnTo>
                    <a:lnTo>
                      <a:pt x="254" y="315"/>
                    </a:lnTo>
                    <a:lnTo>
                      <a:pt x="249" y="317"/>
                    </a:lnTo>
                    <a:lnTo>
                      <a:pt x="244" y="318"/>
                    </a:lnTo>
                    <a:lnTo>
                      <a:pt x="241" y="318"/>
                    </a:lnTo>
                    <a:lnTo>
                      <a:pt x="238" y="317"/>
                    </a:lnTo>
                    <a:lnTo>
                      <a:pt x="234" y="317"/>
                    </a:lnTo>
                    <a:lnTo>
                      <a:pt x="231" y="315"/>
                    </a:lnTo>
                    <a:close/>
                    <a:moveTo>
                      <a:pt x="188" y="23"/>
                    </a:moveTo>
                    <a:lnTo>
                      <a:pt x="190" y="19"/>
                    </a:lnTo>
                    <a:lnTo>
                      <a:pt x="193" y="15"/>
                    </a:lnTo>
                    <a:lnTo>
                      <a:pt x="197" y="11"/>
                    </a:lnTo>
                    <a:lnTo>
                      <a:pt x="200" y="9"/>
                    </a:lnTo>
                    <a:lnTo>
                      <a:pt x="203" y="7"/>
                    </a:lnTo>
                    <a:lnTo>
                      <a:pt x="207" y="5"/>
                    </a:lnTo>
                    <a:lnTo>
                      <a:pt x="210" y="4"/>
                    </a:lnTo>
                    <a:lnTo>
                      <a:pt x="214" y="4"/>
                    </a:lnTo>
                    <a:lnTo>
                      <a:pt x="218" y="4"/>
                    </a:lnTo>
                    <a:lnTo>
                      <a:pt x="222" y="4"/>
                    </a:lnTo>
                    <a:lnTo>
                      <a:pt x="226" y="5"/>
                    </a:lnTo>
                    <a:lnTo>
                      <a:pt x="229" y="6"/>
                    </a:lnTo>
                    <a:lnTo>
                      <a:pt x="233" y="9"/>
                    </a:lnTo>
                    <a:lnTo>
                      <a:pt x="237" y="10"/>
                    </a:lnTo>
                    <a:lnTo>
                      <a:pt x="240" y="14"/>
                    </a:lnTo>
                    <a:lnTo>
                      <a:pt x="243" y="18"/>
                    </a:lnTo>
                    <a:lnTo>
                      <a:pt x="247" y="22"/>
                    </a:lnTo>
                    <a:lnTo>
                      <a:pt x="250" y="28"/>
                    </a:lnTo>
                    <a:lnTo>
                      <a:pt x="252" y="34"/>
                    </a:lnTo>
                    <a:lnTo>
                      <a:pt x="254" y="40"/>
                    </a:lnTo>
                    <a:lnTo>
                      <a:pt x="256" y="47"/>
                    </a:lnTo>
                    <a:lnTo>
                      <a:pt x="257" y="53"/>
                    </a:lnTo>
                    <a:lnTo>
                      <a:pt x="257" y="61"/>
                    </a:lnTo>
                    <a:lnTo>
                      <a:pt x="257" y="68"/>
                    </a:lnTo>
                    <a:lnTo>
                      <a:pt x="261" y="69"/>
                    </a:lnTo>
                    <a:lnTo>
                      <a:pt x="267" y="72"/>
                    </a:lnTo>
                    <a:lnTo>
                      <a:pt x="271" y="74"/>
                    </a:lnTo>
                    <a:lnTo>
                      <a:pt x="276" y="77"/>
                    </a:lnTo>
                    <a:lnTo>
                      <a:pt x="280" y="81"/>
                    </a:lnTo>
                    <a:lnTo>
                      <a:pt x="283" y="85"/>
                    </a:lnTo>
                    <a:lnTo>
                      <a:pt x="287" y="90"/>
                    </a:lnTo>
                    <a:lnTo>
                      <a:pt x="290" y="95"/>
                    </a:lnTo>
                    <a:lnTo>
                      <a:pt x="292" y="100"/>
                    </a:lnTo>
                    <a:lnTo>
                      <a:pt x="296" y="106"/>
                    </a:lnTo>
                    <a:lnTo>
                      <a:pt x="298" y="112"/>
                    </a:lnTo>
                    <a:lnTo>
                      <a:pt x="299" y="119"/>
                    </a:lnTo>
                    <a:lnTo>
                      <a:pt x="300" y="125"/>
                    </a:lnTo>
                    <a:lnTo>
                      <a:pt x="301" y="133"/>
                    </a:lnTo>
                    <a:lnTo>
                      <a:pt x="301" y="140"/>
                    </a:lnTo>
                    <a:lnTo>
                      <a:pt x="301" y="148"/>
                    </a:lnTo>
                    <a:lnTo>
                      <a:pt x="299" y="158"/>
                    </a:lnTo>
                    <a:lnTo>
                      <a:pt x="297" y="169"/>
                    </a:lnTo>
                    <a:lnTo>
                      <a:pt x="293" y="178"/>
                    </a:lnTo>
                    <a:lnTo>
                      <a:pt x="289" y="186"/>
                    </a:lnTo>
                    <a:lnTo>
                      <a:pt x="284" y="194"/>
                    </a:lnTo>
                    <a:lnTo>
                      <a:pt x="279" y="200"/>
                    </a:lnTo>
                    <a:lnTo>
                      <a:pt x="276" y="203"/>
                    </a:lnTo>
                    <a:lnTo>
                      <a:pt x="272" y="205"/>
                    </a:lnTo>
                    <a:lnTo>
                      <a:pt x="269" y="207"/>
                    </a:lnTo>
                    <a:lnTo>
                      <a:pt x="266" y="209"/>
                    </a:lnTo>
                    <a:lnTo>
                      <a:pt x="267" y="211"/>
                    </a:lnTo>
                    <a:lnTo>
                      <a:pt x="268" y="213"/>
                    </a:lnTo>
                    <a:lnTo>
                      <a:pt x="269" y="214"/>
                    </a:lnTo>
                    <a:lnTo>
                      <a:pt x="270" y="217"/>
                    </a:lnTo>
                    <a:lnTo>
                      <a:pt x="270" y="220"/>
                    </a:lnTo>
                    <a:lnTo>
                      <a:pt x="270" y="222"/>
                    </a:lnTo>
                    <a:lnTo>
                      <a:pt x="270" y="226"/>
                    </a:lnTo>
                    <a:lnTo>
                      <a:pt x="269" y="229"/>
                    </a:lnTo>
                    <a:lnTo>
                      <a:pt x="267" y="232"/>
                    </a:lnTo>
                    <a:lnTo>
                      <a:pt x="264" y="234"/>
                    </a:lnTo>
                    <a:lnTo>
                      <a:pt x="263" y="235"/>
                    </a:lnTo>
                    <a:lnTo>
                      <a:pt x="261" y="235"/>
                    </a:lnTo>
                    <a:lnTo>
                      <a:pt x="260" y="235"/>
                    </a:lnTo>
                    <a:lnTo>
                      <a:pt x="259" y="235"/>
                    </a:lnTo>
                    <a:lnTo>
                      <a:pt x="260" y="239"/>
                    </a:lnTo>
                    <a:lnTo>
                      <a:pt x="261" y="242"/>
                    </a:lnTo>
                    <a:lnTo>
                      <a:pt x="262" y="246"/>
                    </a:lnTo>
                    <a:lnTo>
                      <a:pt x="262" y="250"/>
                    </a:lnTo>
                    <a:lnTo>
                      <a:pt x="263" y="258"/>
                    </a:lnTo>
                    <a:lnTo>
                      <a:pt x="263" y="266"/>
                    </a:lnTo>
                    <a:lnTo>
                      <a:pt x="261" y="273"/>
                    </a:lnTo>
                    <a:lnTo>
                      <a:pt x="259" y="280"/>
                    </a:lnTo>
                    <a:lnTo>
                      <a:pt x="256" y="287"/>
                    </a:lnTo>
                    <a:lnTo>
                      <a:pt x="251" y="292"/>
                    </a:lnTo>
                    <a:lnTo>
                      <a:pt x="247" y="296"/>
                    </a:lnTo>
                    <a:lnTo>
                      <a:pt x="242" y="298"/>
                    </a:lnTo>
                    <a:lnTo>
                      <a:pt x="238" y="300"/>
                    </a:lnTo>
                    <a:lnTo>
                      <a:pt x="232" y="300"/>
                    </a:lnTo>
                    <a:lnTo>
                      <a:pt x="228" y="298"/>
                    </a:lnTo>
                    <a:lnTo>
                      <a:pt x="223" y="296"/>
                    </a:lnTo>
                    <a:lnTo>
                      <a:pt x="219" y="293"/>
                    </a:lnTo>
                    <a:lnTo>
                      <a:pt x="216" y="288"/>
                    </a:lnTo>
                    <a:lnTo>
                      <a:pt x="216" y="294"/>
                    </a:lnTo>
                    <a:lnTo>
                      <a:pt x="214" y="301"/>
                    </a:lnTo>
                    <a:lnTo>
                      <a:pt x="213" y="306"/>
                    </a:lnTo>
                    <a:lnTo>
                      <a:pt x="211" y="310"/>
                    </a:lnTo>
                    <a:lnTo>
                      <a:pt x="208" y="315"/>
                    </a:lnTo>
                    <a:lnTo>
                      <a:pt x="204" y="318"/>
                    </a:lnTo>
                    <a:lnTo>
                      <a:pt x="201" y="321"/>
                    </a:lnTo>
                    <a:lnTo>
                      <a:pt x="197" y="322"/>
                    </a:lnTo>
                    <a:lnTo>
                      <a:pt x="194" y="322"/>
                    </a:lnTo>
                    <a:lnTo>
                      <a:pt x="191" y="322"/>
                    </a:lnTo>
                    <a:lnTo>
                      <a:pt x="189" y="322"/>
                    </a:lnTo>
                    <a:lnTo>
                      <a:pt x="187" y="321"/>
                    </a:lnTo>
                    <a:lnTo>
                      <a:pt x="183" y="318"/>
                    </a:lnTo>
                    <a:lnTo>
                      <a:pt x="181" y="317"/>
                    </a:lnTo>
                    <a:lnTo>
                      <a:pt x="180" y="314"/>
                    </a:lnTo>
                    <a:lnTo>
                      <a:pt x="178" y="311"/>
                    </a:lnTo>
                    <a:lnTo>
                      <a:pt x="181" y="317"/>
                    </a:lnTo>
                    <a:lnTo>
                      <a:pt x="184" y="321"/>
                    </a:lnTo>
                    <a:lnTo>
                      <a:pt x="188" y="323"/>
                    </a:lnTo>
                    <a:lnTo>
                      <a:pt x="192" y="325"/>
                    </a:lnTo>
                    <a:lnTo>
                      <a:pt x="196" y="326"/>
                    </a:lnTo>
                    <a:lnTo>
                      <a:pt x="200" y="325"/>
                    </a:lnTo>
                    <a:lnTo>
                      <a:pt x="204" y="323"/>
                    </a:lnTo>
                    <a:lnTo>
                      <a:pt x="209" y="321"/>
                    </a:lnTo>
                    <a:lnTo>
                      <a:pt x="212" y="315"/>
                    </a:lnTo>
                    <a:lnTo>
                      <a:pt x="214" y="310"/>
                    </a:lnTo>
                    <a:lnTo>
                      <a:pt x="217" y="305"/>
                    </a:lnTo>
                    <a:lnTo>
                      <a:pt x="218" y="298"/>
                    </a:lnTo>
                    <a:lnTo>
                      <a:pt x="221" y="301"/>
                    </a:lnTo>
                    <a:lnTo>
                      <a:pt x="223" y="302"/>
                    </a:lnTo>
                    <a:lnTo>
                      <a:pt x="227" y="305"/>
                    </a:lnTo>
                    <a:lnTo>
                      <a:pt x="229" y="306"/>
                    </a:lnTo>
                    <a:lnTo>
                      <a:pt x="232" y="306"/>
                    </a:lnTo>
                    <a:lnTo>
                      <a:pt x="234" y="308"/>
                    </a:lnTo>
                    <a:lnTo>
                      <a:pt x="238" y="308"/>
                    </a:lnTo>
                    <a:lnTo>
                      <a:pt x="241" y="308"/>
                    </a:lnTo>
                    <a:lnTo>
                      <a:pt x="243" y="306"/>
                    </a:lnTo>
                    <a:lnTo>
                      <a:pt x="247" y="305"/>
                    </a:lnTo>
                    <a:lnTo>
                      <a:pt x="250" y="304"/>
                    </a:lnTo>
                    <a:lnTo>
                      <a:pt x="252" y="302"/>
                    </a:lnTo>
                    <a:lnTo>
                      <a:pt x="254" y="300"/>
                    </a:lnTo>
                    <a:lnTo>
                      <a:pt x="258" y="297"/>
                    </a:lnTo>
                    <a:lnTo>
                      <a:pt x="260" y="293"/>
                    </a:lnTo>
                    <a:lnTo>
                      <a:pt x="262" y="290"/>
                    </a:lnTo>
                    <a:lnTo>
                      <a:pt x="264" y="284"/>
                    </a:lnTo>
                    <a:lnTo>
                      <a:pt x="267" y="279"/>
                    </a:lnTo>
                    <a:lnTo>
                      <a:pt x="268" y="272"/>
                    </a:lnTo>
                    <a:lnTo>
                      <a:pt x="268" y="266"/>
                    </a:lnTo>
                    <a:lnTo>
                      <a:pt x="268" y="259"/>
                    </a:lnTo>
                    <a:lnTo>
                      <a:pt x="268" y="251"/>
                    </a:lnTo>
                    <a:lnTo>
                      <a:pt x="266" y="246"/>
                    </a:lnTo>
                    <a:lnTo>
                      <a:pt x="263" y="239"/>
                    </a:lnTo>
                    <a:lnTo>
                      <a:pt x="266" y="238"/>
                    </a:lnTo>
                    <a:lnTo>
                      <a:pt x="268" y="237"/>
                    </a:lnTo>
                    <a:lnTo>
                      <a:pt x="270" y="235"/>
                    </a:lnTo>
                    <a:lnTo>
                      <a:pt x="271" y="233"/>
                    </a:lnTo>
                    <a:lnTo>
                      <a:pt x="272" y="230"/>
                    </a:lnTo>
                    <a:lnTo>
                      <a:pt x="273" y="228"/>
                    </a:lnTo>
                    <a:lnTo>
                      <a:pt x="273" y="224"/>
                    </a:lnTo>
                    <a:lnTo>
                      <a:pt x="273" y="221"/>
                    </a:lnTo>
                    <a:lnTo>
                      <a:pt x="272" y="216"/>
                    </a:lnTo>
                    <a:lnTo>
                      <a:pt x="271" y="214"/>
                    </a:lnTo>
                    <a:lnTo>
                      <a:pt x="270" y="212"/>
                    </a:lnTo>
                    <a:lnTo>
                      <a:pt x="276" y="209"/>
                    </a:lnTo>
                    <a:lnTo>
                      <a:pt x="280" y="207"/>
                    </a:lnTo>
                    <a:lnTo>
                      <a:pt x="284" y="204"/>
                    </a:lnTo>
                    <a:lnTo>
                      <a:pt x="289" y="200"/>
                    </a:lnTo>
                    <a:lnTo>
                      <a:pt x="293" y="195"/>
                    </a:lnTo>
                    <a:lnTo>
                      <a:pt x="297" y="191"/>
                    </a:lnTo>
                    <a:lnTo>
                      <a:pt x="300" y="184"/>
                    </a:lnTo>
                    <a:lnTo>
                      <a:pt x="303" y="179"/>
                    </a:lnTo>
                    <a:lnTo>
                      <a:pt x="306" y="173"/>
                    </a:lnTo>
                    <a:lnTo>
                      <a:pt x="308" y="166"/>
                    </a:lnTo>
                    <a:lnTo>
                      <a:pt x="309" y="159"/>
                    </a:lnTo>
                    <a:lnTo>
                      <a:pt x="310" y="152"/>
                    </a:lnTo>
                    <a:lnTo>
                      <a:pt x="311" y="145"/>
                    </a:lnTo>
                    <a:lnTo>
                      <a:pt x="311" y="137"/>
                    </a:lnTo>
                    <a:lnTo>
                      <a:pt x="311" y="131"/>
                    </a:lnTo>
                    <a:lnTo>
                      <a:pt x="310" y="123"/>
                    </a:lnTo>
                    <a:lnTo>
                      <a:pt x="309" y="116"/>
                    </a:lnTo>
                    <a:lnTo>
                      <a:pt x="307" y="111"/>
                    </a:lnTo>
                    <a:lnTo>
                      <a:pt x="306" y="104"/>
                    </a:lnTo>
                    <a:lnTo>
                      <a:pt x="303" y="99"/>
                    </a:lnTo>
                    <a:lnTo>
                      <a:pt x="301" y="94"/>
                    </a:lnTo>
                    <a:lnTo>
                      <a:pt x="298" y="90"/>
                    </a:lnTo>
                    <a:lnTo>
                      <a:pt x="296" y="85"/>
                    </a:lnTo>
                    <a:lnTo>
                      <a:pt x="292" y="81"/>
                    </a:lnTo>
                    <a:lnTo>
                      <a:pt x="289" y="77"/>
                    </a:lnTo>
                    <a:lnTo>
                      <a:pt x="286" y="74"/>
                    </a:lnTo>
                    <a:lnTo>
                      <a:pt x="281" y="72"/>
                    </a:lnTo>
                    <a:lnTo>
                      <a:pt x="278" y="69"/>
                    </a:lnTo>
                    <a:lnTo>
                      <a:pt x="273" y="66"/>
                    </a:lnTo>
                    <a:lnTo>
                      <a:pt x="269" y="65"/>
                    </a:lnTo>
                    <a:lnTo>
                      <a:pt x="264" y="65"/>
                    </a:lnTo>
                    <a:lnTo>
                      <a:pt x="260" y="64"/>
                    </a:lnTo>
                    <a:lnTo>
                      <a:pt x="260" y="59"/>
                    </a:lnTo>
                    <a:lnTo>
                      <a:pt x="260" y="52"/>
                    </a:lnTo>
                    <a:lnTo>
                      <a:pt x="260" y="47"/>
                    </a:lnTo>
                    <a:lnTo>
                      <a:pt x="259" y="42"/>
                    </a:lnTo>
                    <a:lnTo>
                      <a:pt x="258" y="36"/>
                    </a:lnTo>
                    <a:lnTo>
                      <a:pt x="256" y="31"/>
                    </a:lnTo>
                    <a:lnTo>
                      <a:pt x="253" y="26"/>
                    </a:lnTo>
                    <a:lnTo>
                      <a:pt x="251" y="22"/>
                    </a:lnTo>
                    <a:lnTo>
                      <a:pt x="249" y="17"/>
                    </a:lnTo>
                    <a:lnTo>
                      <a:pt x="246" y="13"/>
                    </a:lnTo>
                    <a:lnTo>
                      <a:pt x="242" y="10"/>
                    </a:lnTo>
                    <a:lnTo>
                      <a:pt x="239" y="7"/>
                    </a:lnTo>
                    <a:lnTo>
                      <a:pt x="236" y="5"/>
                    </a:lnTo>
                    <a:lnTo>
                      <a:pt x="232" y="2"/>
                    </a:lnTo>
                    <a:lnTo>
                      <a:pt x="228" y="1"/>
                    </a:lnTo>
                    <a:lnTo>
                      <a:pt x="224" y="0"/>
                    </a:lnTo>
                    <a:lnTo>
                      <a:pt x="219" y="0"/>
                    </a:lnTo>
                    <a:lnTo>
                      <a:pt x="213" y="1"/>
                    </a:lnTo>
                    <a:lnTo>
                      <a:pt x="209" y="2"/>
                    </a:lnTo>
                    <a:lnTo>
                      <a:pt x="203" y="5"/>
                    </a:lnTo>
                    <a:lnTo>
                      <a:pt x="199" y="7"/>
                    </a:lnTo>
                    <a:lnTo>
                      <a:pt x="194" y="13"/>
                    </a:lnTo>
                    <a:lnTo>
                      <a:pt x="191" y="17"/>
                    </a:lnTo>
                    <a:lnTo>
                      <a:pt x="188" y="23"/>
                    </a:lnTo>
                    <a:close/>
                    <a:moveTo>
                      <a:pt x="134" y="70"/>
                    </a:moveTo>
                    <a:lnTo>
                      <a:pt x="139" y="78"/>
                    </a:lnTo>
                    <a:lnTo>
                      <a:pt x="142" y="86"/>
                    </a:lnTo>
                    <a:lnTo>
                      <a:pt x="140" y="80"/>
                    </a:lnTo>
                    <a:lnTo>
                      <a:pt x="139" y="74"/>
                    </a:lnTo>
                    <a:lnTo>
                      <a:pt x="138" y="70"/>
                    </a:lnTo>
                    <a:lnTo>
                      <a:pt x="138" y="66"/>
                    </a:lnTo>
                    <a:lnTo>
                      <a:pt x="138" y="62"/>
                    </a:lnTo>
                    <a:lnTo>
                      <a:pt x="139" y="55"/>
                    </a:lnTo>
                    <a:lnTo>
                      <a:pt x="141" y="47"/>
                    </a:lnTo>
                    <a:lnTo>
                      <a:pt x="143" y="40"/>
                    </a:lnTo>
                    <a:lnTo>
                      <a:pt x="148" y="34"/>
                    </a:lnTo>
                    <a:lnTo>
                      <a:pt x="150" y="31"/>
                    </a:lnTo>
                    <a:lnTo>
                      <a:pt x="152" y="28"/>
                    </a:lnTo>
                    <a:lnTo>
                      <a:pt x="154" y="27"/>
                    </a:lnTo>
                    <a:lnTo>
                      <a:pt x="158" y="26"/>
                    </a:lnTo>
                    <a:lnTo>
                      <a:pt x="161" y="24"/>
                    </a:lnTo>
                    <a:lnTo>
                      <a:pt x="164" y="23"/>
                    </a:lnTo>
                    <a:lnTo>
                      <a:pt x="167" y="23"/>
                    </a:lnTo>
                    <a:lnTo>
                      <a:pt x="170" y="23"/>
                    </a:lnTo>
                    <a:lnTo>
                      <a:pt x="173" y="24"/>
                    </a:lnTo>
                    <a:lnTo>
                      <a:pt x="177" y="26"/>
                    </a:lnTo>
                    <a:lnTo>
                      <a:pt x="180" y="27"/>
                    </a:lnTo>
                    <a:lnTo>
                      <a:pt x="182" y="30"/>
                    </a:lnTo>
                    <a:lnTo>
                      <a:pt x="180" y="27"/>
                    </a:lnTo>
                    <a:lnTo>
                      <a:pt x="178" y="24"/>
                    </a:lnTo>
                    <a:lnTo>
                      <a:pt x="176" y="22"/>
                    </a:lnTo>
                    <a:lnTo>
                      <a:pt x="173" y="21"/>
                    </a:lnTo>
                    <a:lnTo>
                      <a:pt x="170" y="19"/>
                    </a:lnTo>
                    <a:lnTo>
                      <a:pt x="168" y="18"/>
                    </a:lnTo>
                    <a:lnTo>
                      <a:pt x="164" y="18"/>
                    </a:lnTo>
                    <a:lnTo>
                      <a:pt x="162" y="18"/>
                    </a:lnTo>
                    <a:lnTo>
                      <a:pt x="159" y="18"/>
                    </a:lnTo>
                    <a:lnTo>
                      <a:pt x="157" y="18"/>
                    </a:lnTo>
                    <a:lnTo>
                      <a:pt x="153" y="19"/>
                    </a:lnTo>
                    <a:lnTo>
                      <a:pt x="151" y="21"/>
                    </a:lnTo>
                    <a:lnTo>
                      <a:pt x="149" y="22"/>
                    </a:lnTo>
                    <a:lnTo>
                      <a:pt x="146" y="24"/>
                    </a:lnTo>
                    <a:lnTo>
                      <a:pt x="143" y="27"/>
                    </a:lnTo>
                    <a:lnTo>
                      <a:pt x="141" y="30"/>
                    </a:lnTo>
                    <a:lnTo>
                      <a:pt x="139" y="34"/>
                    </a:lnTo>
                    <a:lnTo>
                      <a:pt x="137" y="39"/>
                    </a:lnTo>
                    <a:lnTo>
                      <a:pt x="136" y="43"/>
                    </a:lnTo>
                    <a:lnTo>
                      <a:pt x="133" y="48"/>
                    </a:lnTo>
                    <a:lnTo>
                      <a:pt x="133" y="55"/>
                    </a:lnTo>
                    <a:lnTo>
                      <a:pt x="133" y="60"/>
                    </a:lnTo>
                    <a:lnTo>
                      <a:pt x="133" y="65"/>
                    </a:lnTo>
                    <a:lnTo>
                      <a:pt x="134" y="70"/>
                    </a:lnTo>
                    <a:close/>
                    <a:moveTo>
                      <a:pt x="134" y="70"/>
                    </a:moveTo>
                    <a:lnTo>
                      <a:pt x="131" y="66"/>
                    </a:lnTo>
                    <a:lnTo>
                      <a:pt x="128" y="61"/>
                    </a:lnTo>
                    <a:lnTo>
                      <a:pt x="131" y="66"/>
                    </a:lnTo>
                    <a:lnTo>
                      <a:pt x="134" y="73"/>
                    </a:lnTo>
                    <a:lnTo>
                      <a:pt x="134" y="72"/>
                    </a:lnTo>
                    <a:lnTo>
                      <a:pt x="134" y="70"/>
                    </a:lnTo>
                    <a:close/>
                    <a:moveTo>
                      <a:pt x="18" y="118"/>
                    </a:moveTo>
                    <a:lnTo>
                      <a:pt x="18" y="118"/>
                    </a:lnTo>
                    <a:lnTo>
                      <a:pt x="18" y="119"/>
                    </a:lnTo>
                    <a:lnTo>
                      <a:pt x="19" y="119"/>
                    </a:lnTo>
                    <a:lnTo>
                      <a:pt x="19" y="118"/>
                    </a:lnTo>
                    <a:lnTo>
                      <a:pt x="18" y="118"/>
                    </a:lnTo>
                    <a:close/>
                  </a:path>
                </a:pathLst>
              </a:custGeom>
              <a:solidFill>
                <a:srgbClr val="000000"/>
              </a:solidFill>
              <a:ln w="9525">
                <a:noFill/>
                <a:round/>
                <a:headEnd/>
                <a:tailEnd/>
              </a:ln>
              <a:effectLst>
                <a:outerShdw dist="35921" dir="2700000" algn="ctr" rotWithShape="0">
                  <a:schemeClr val="bg1">
                    <a:alpha val="50000"/>
                  </a:schemeClr>
                </a:outerShdw>
              </a:effectLst>
            </p:spPr>
            <p:txBody>
              <a:bodyPr/>
              <a:lstStyle/>
              <a:p>
                <a:pPr>
                  <a:buClr>
                    <a:srgbClr val="CC9900"/>
                  </a:buClr>
                  <a:buFont typeface="Wingdings" pitchFamily="2" charset="2"/>
                  <a:buChar char="n"/>
                  <a:defRPr/>
                </a:pPr>
                <a:endParaRPr lang="zh-CN" altLang="en-US" sz="1400" dirty="0">
                  <a:latin typeface="微软雅黑" pitchFamily="34" charset="-122"/>
                  <a:ea typeface="微软雅黑" pitchFamily="34" charset="-122"/>
                </a:endParaRPr>
              </a:p>
            </p:txBody>
          </p:sp>
        </p:grpSp>
        <p:grpSp>
          <p:nvGrpSpPr>
            <p:cNvPr id="5" name="Group 177"/>
            <p:cNvGrpSpPr>
              <a:grpSpLocks/>
            </p:cNvGrpSpPr>
            <p:nvPr/>
          </p:nvGrpSpPr>
          <p:grpSpPr bwMode="auto">
            <a:xfrm>
              <a:off x="1311961" y="5148606"/>
              <a:ext cx="315913" cy="263525"/>
              <a:chOff x="4684" y="2437"/>
              <a:chExt cx="242" cy="325"/>
            </a:xfrm>
          </p:grpSpPr>
          <p:sp>
            <p:nvSpPr>
              <p:cNvPr id="48" name="Freeform 178"/>
              <p:cNvSpPr>
                <a:spLocks/>
              </p:cNvSpPr>
              <p:nvPr/>
            </p:nvSpPr>
            <p:spPr bwMode="auto">
              <a:xfrm>
                <a:off x="4693" y="2439"/>
                <a:ext cx="224" cy="170"/>
              </a:xfrm>
              <a:custGeom>
                <a:avLst/>
                <a:gdLst>
                  <a:gd name="T0" fmla="*/ 2 w 297"/>
                  <a:gd name="T1" fmla="*/ 1 h 321"/>
                  <a:gd name="T2" fmla="*/ 2 w 297"/>
                  <a:gd name="T3" fmla="*/ 1 h 321"/>
                  <a:gd name="T4" fmla="*/ 2 w 297"/>
                  <a:gd name="T5" fmla="*/ 1 h 321"/>
                  <a:gd name="T6" fmla="*/ 2 w 297"/>
                  <a:gd name="T7" fmla="*/ 1 h 321"/>
                  <a:gd name="T8" fmla="*/ 2 w 297"/>
                  <a:gd name="T9" fmla="*/ 1 h 321"/>
                  <a:gd name="T10" fmla="*/ 2 w 297"/>
                  <a:gd name="T11" fmla="*/ 1 h 321"/>
                  <a:gd name="T12" fmla="*/ 2 w 297"/>
                  <a:gd name="T13" fmla="*/ 1 h 321"/>
                  <a:gd name="T14" fmla="*/ 2 w 297"/>
                  <a:gd name="T15" fmla="*/ 1 h 321"/>
                  <a:gd name="T16" fmla="*/ 2 w 297"/>
                  <a:gd name="T17" fmla="*/ 1 h 321"/>
                  <a:gd name="T18" fmla="*/ 0 w 297"/>
                  <a:gd name="T19" fmla="*/ 1 h 321"/>
                  <a:gd name="T20" fmla="*/ 2 w 297"/>
                  <a:gd name="T21" fmla="*/ 1 h 321"/>
                  <a:gd name="T22" fmla="*/ 2 w 297"/>
                  <a:gd name="T23" fmla="*/ 1 h 321"/>
                  <a:gd name="T24" fmla="*/ 2 w 297"/>
                  <a:gd name="T25" fmla="*/ 1 h 321"/>
                  <a:gd name="T26" fmla="*/ 2 w 297"/>
                  <a:gd name="T27" fmla="*/ 1 h 321"/>
                  <a:gd name="T28" fmla="*/ 2 w 297"/>
                  <a:gd name="T29" fmla="*/ 1 h 321"/>
                  <a:gd name="T30" fmla="*/ 2 w 297"/>
                  <a:gd name="T31" fmla="*/ 1 h 321"/>
                  <a:gd name="T32" fmla="*/ 2 w 297"/>
                  <a:gd name="T33" fmla="*/ 1 h 321"/>
                  <a:gd name="T34" fmla="*/ 2 w 297"/>
                  <a:gd name="T35" fmla="*/ 1 h 321"/>
                  <a:gd name="T36" fmla="*/ 2 w 297"/>
                  <a:gd name="T37" fmla="*/ 1 h 321"/>
                  <a:gd name="T38" fmla="*/ 2 w 297"/>
                  <a:gd name="T39" fmla="*/ 1 h 321"/>
                  <a:gd name="T40" fmla="*/ 2 w 297"/>
                  <a:gd name="T41" fmla="*/ 1 h 321"/>
                  <a:gd name="T42" fmla="*/ 2 w 297"/>
                  <a:gd name="T43" fmla="*/ 1 h 321"/>
                  <a:gd name="T44" fmla="*/ 2 w 297"/>
                  <a:gd name="T45" fmla="*/ 1 h 321"/>
                  <a:gd name="T46" fmla="*/ 2 w 297"/>
                  <a:gd name="T47" fmla="*/ 1 h 321"/>
                  <a:gd name="T48" fmla="*/ 2 w 297"/>
                  <a:gd name="T49" fmla="*/ 1 h 321"/>
                  <a:gd name="T50" fmla="*/ 2 w 297"/>
                  <a:gd name="T51" fmla="*/ 0 h 321"/>
                  <a:gd name="T52" fmla="*/ 2 w 297"/>
                  <a:gd name="T53" fmla="*/ 1 h 321"/>
                  <a:gd name="T54" fmla="*/ 2 w 297"/>
                  <a:gd name="T55" fmla="*/ 1 h 321"/>
                  <a:gd name="T56" fmla="*/ 2 w 297"/>
                  <a:gd name="T57" fmla="*/ 1 h 321"/>
                  <a:gd name="T58" fmla="*/ 2 w 297"/>
                  <a:gd name="T59" fmla="*/ 1 h 321"/>
                  <a:gd name="T60" fmla="*/ 2 w 297"/>
                  <a:gd name="T61" fmla="*/ 1 h 321"/>
                  <a:gd name="T62" fmla="*/ 2 w 297"/>
                  <a:gd name="T63" fmla="*/ 1 h 321"/>
                  <a:gd name="T64" fmla="*/ 2 w 297"/>
                  <a:gd name="T65" fmla="*/ 1 h 321"/>
                  <a:gd name="T66" fmla="*/ 2 w 297"/>
                  <a:gd name="T67" fmla="*/ 1 h 321"/>
                  <a:gd name="T68" fmla="*/ 2 w 297"/>
                  <a:gd name="T69" fmla="*/ 1 h 321"/>
                  <a:gd name="T70" fmla="*/ 2 w 297"/>
                  <a:gd name="T71" fmla="*/ 1 h 321"/>
                  <a:gd name="T72" fmla="*/ 2 w 297"/>
                  <a:gd name="T73" fmla="*/ 1 h 321"/>
                  <a:gd name="T74" fmla="*/ 2 w 297"/>
                  <a:gd name="T75" fmla="*/ 1 h 321"/>
                  <a:gd name="T76" fmla="*/ 2 w 297"/>
                  <a:gd name="T77" fmla="*/ 1 h 321"/>
                  <a:gd name="T78" fmla="*/ 2 w 297"/>
                  <a:gd name="T79" fmla="*/ 1 h 321"/>
                  <a:gd name="T80" fmla="*/ 2 w 297"/>
                  <a:gd name="T81" fmla="*/ 1 h 321"/>
                  <a:gd name="T82" fmla="*/ 2 w 297"/>
                  <a:gd name="T83" fmla="*/ 1 h 321"/>
                  <a:gd name="T84" fmla="*/ 2 w 297"/>
                  <a:gd name="T85" fmla="*/ 1 h 321"/>
                  <a:gd name="T86" fmla="*/ 2 w 297"/>
                  <a:gd name="T87" fmla="*/ 1 h 321"/>
                  <a:gd name="T88" fmla="*/ 2 w 297"/>
                  <a:gd name="T89" fmla="*/ 1 h 321"/>
                  <a:gd name="T90" fmla="*/ 2 w 297"/>
                  <a:gd name="T91" fmla="*/ 1 h 321"/>
                  <a:gd name="T92" fmla="*/ 2 w 297"/>
                  <a:gd name="T93" fmla="*/ 1 h 321"/>
                  <a:gd name="T94" fmla="*/ 2 w 297"/>
                  <a:gd name="T95" fmla="*/ 1 h 321"/>
                  <a:gd name="T96" fmla="*/ 2 w 297"/>
                  <a:gd name="T97" fmla="*/ 1 h 321"/>
                  <a:gd name="T98" fmla="*/ 2 w 297"/>
                  <a:gd name="T99" fmla="*/ 1 h 321"/>
                  <a:gd name="T100" fmla="*/ 2 w 297"/>
                  <a:gd name="T101" fmla="*/ 1 h 321"/>
                  <a:gd name="T102" fmla="*/ 2 w 297"/>
                  <a:gd name="T103" fmla="*/ 1 h 321"/>
                  <a:gd name="T104" fmla="*/ 2 w 297"/>
                  <a:gd name="T105" fmla="*/ 1 h 321"/>
                  <a:gd name="T106" fmla="*/ 2 w 297"/>
                  <a:gd name="T107" fmla="*/ 1 h 321"/>
                  <a:gd name="T108" fmla="*/ 2 w 297"/>
                  <a:gd name="T109" fmla="*/ 1 h 321"/>
                  <a:gd name="T110" fmla="*/ 2 w 297"/>
                  <a:gd name="T111" fmla="*/ 1 h 321"/>
                  <a:gd name="T112" fmla="*/ 2 w 297"/>
                  <a:gd name="T113" fmla="*/ 1 h 32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97"/>
                  <a:gd name="T172" fmla="*/ 0 h 321"/>
                  <a:gd name="T173" fmla="*/ 297 w 297"/>
                  <a:gd name="T174" fmla="*/ 321 h 32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97" h="321">
                    <a:moveTo>
                      <a:pt x="116" y="278"/>
                    </a:moveTo>
                    <a:lnTo>
                      <a:pt x="114" y="283"/>
                    </a:lnTo>
                    <a:lnTo>
                      <a:pt x="112" y="288"/>
                    </a:lnTo>
                    <a:lnTo>
                      <a:pt x="110" y="292"/>
                    </a:lnTo>
                    <a:lnTo>
                      <a:pt x="106" y="296"/>
                    </a:lnTo>
                    <a:lnTo>
                      <a:pt x="104" y="300"/>
                    </a:lnTo>
                    <a:lnTo>
                      <a:pt x="101" y="303"/>
                    </a:lnTo>
                    <a:lnTo>
                      <a:pt x="97" y="305"/>
                    </a:lnTo>
                    <a:lnTo>
                      <a:pt x="94" y="308"/>
                    </a:lnTo>
                    <a:lnTo>
                      <a:pt x="91" y="309"/>
                    </a:lnTo>
                    <a:lnTo>
                      <a:pt x="86" y="310"/>
                    </a:lnTo>
                    <a:lnTo>
                      <a:pt x="83" y="310"/>
                    </a:lnTo>
                    <a:lnTo>
                      <a:pt x="80" y="310"/>
                    </a:lnTo>
                    <a:lnTo>
                      <a:pt x="75" y="310"/>
                    </a:lnTo>
                    <a:lnTo>
                      <a:pt x="72" y="309"/>
                    </a:lnTo>
                    <a:lnTo>
                      <a:pt x="69" y="308"/>
                    </a:lnTo>
                    <a:lnTo>
                      <a:pt x="64" y="305"/>
                    </a:lnTo>
                    <a:lnTo>
                      <a:pt x="59" y="301"/>
                    </a:lnTo>
                    <a:lnTo>
                      <a:pt x="54" y="296"/>
                    </a:lnTo>
                    <a:lnTo>
                      <a:pt x="51" y="289"/>
                    </a:lnTo>
                    <a:lnTo>
                      <a:pt x="47" y="282"/>
                    </a:lnTo>
                    <a:lnTo>
                      <a:pt x="44" y="274"/>
                    </a:lnTo>
                    <a:lnTo>
                      <a:pt x="43" y="266"/>
                    </a:lnTo>
                    <a:lnTo>
                      <a:pt x="42" y="257"/>
                    </a:lnTo>
                    <a:lnTo>
                      <a:pt x="42" y="249"/>
                    </a:lnTo>
                    <a:lnTo>
                      <a:pt x="37" y="247"/>
                    </a:lnTo>
                    <a:lnTo>
                      <a:pt x="33" y="246"/>
                    </a:lnTo>
                    <a:lnTo>
                      <a:pt x="30" y="244"/>
                    </a:lnTo>
                    <a:lnTo>
                      <a:pt x="25" y="241"/>
                    </a:lnTo>
                    <a:lnTo>
                      <a:pt x="22" y="238"/>
                    </a:lnTo>
                    <a:lnTo>
                      <a:pt x="17" y="234"/>
                    </a:lnTo>
                    <a:lnTo>
                      <a:pt x="14" y="230"/>
                    </a:lnTo>
                    <a:lnTo>
                      <a:pt x="12" y="227"/>
                    </a:lnTo>
                    <a:lnTo>
                      <a:pt x="9" y="221"/>
                    </a:lnTo>
                    <a:lnTo>
                      <a:pt x="6" y="216"/>
                    </a:lnTo>
                    <a:lnTo>
                      <a:pt x="4" y="211"/>
                    </a:lnTo>
                    <a:lnTo>
                      <a:pt x="3" y="204"/>
                    </a:lnTo>
                    <a:lnTo>
                      <a:pt x="2" y="198"/>
                    </a:lnTo>
                    <a:lnTo>
                      <a:pt x="1" y="192"/>
                    </a:lnTo>
                    <a:lnTo>
                      <a:pt x="0" y="186"/>
                    </a:lnTo>
                    <a:lnTo>
                      <a:pt x="1" y="179"/>
                    </a:lnTo>
                    <a:lnTo>
                      <a:pt x="1" y="170"/>
                    </a:lnTo>
                    <a:lnTo>
                      <a:pt x="2" y="162"/>
                    </a:lnTo>
                    <a:lnTo>
                      <a:pt x="4" y="154"/>
                    </a:lnTo>
                    <a:lnTo>
                      <a:pt x="7" y="148"/>
                    </a:lnTo>
                    <a:lnTo>
                      <a:pt x="11" y="141"/>
                    </a:lnTo>
                    <a:lnTo>
                      <a:pt x="14" y="135"/>
                    </a:lnTo>
                    <a:lnTo>
                      <a:pt x="19" y="130"/>
                    </a:lnTo>
                    <a:lnTo>
                      <a:pt x="23" y="126"/>
                    </a:lnTo>
                    <a:lnTo>
                      <a:pt x="23" y="116"/>
                    </a:lnTo>
                    <a:lnTo>
                      <a:pt x="24" y="107"/>
                    </a:lnTo>
                    <a:lnTo>
                      <a:pt x="25" y="98"/>
                    </a:lnTo>
                    <a:lnTo>
                      <a:pt x="27" y="90"/>
                    </a:lnTo>
                    <a:lnTo>
                      <a:pt x="30" y="82"/>
                    </a:lnTo>
                    <a:lnTo>
                      <a:pt x="33" y="76"/>
                    </a:lnTo>
                    <a:lnTo>
                      <a:pt x="36" y="68"/>
                    </a:lnTo>
                    <a:lnTo>
                      <a:pt x="40" y="61"/>
                    </a:lnTo>
                    <a:lnTo>
                      <a:pt x="44" y="56"/>
                    </a:lnTo>
                    <a:lnTo>
                      <a:pt x="49" y="51"/>
                    </a:lnTo>
                    <a:lnTo>
                      <a:pt x="53" y="46"/>
                    </a:lnTo>
                    <a:lnTo>
                      <a:pt x="59" y="42"/>
                    </a:lnTo>
                    <a:lnTo>
                      <a:pt x="64" y="39"/>
                    </a:lnTo>
                    <a:lnTo>
                      <a:pt x="70" y="37"/>
                    </a:lnTo>
                    <a:lnTo>
                      <a:pt x="75" y="35"/>
                    </a:lnTo>
                    <a:lnTo>
                      <a:pt x="82" y="34"/>
                    </a:lnTo>
                    <a:lnTo>
                      <a:pt x="86" y="34"/>
                    </a:lnTo>
                    <a:lnTo>
                      <a:pt x="90" y="35"/>
                    </a:lnTo>
                    <a:lnTo>
                      <a:pt x="94" y="35"/>
                    </a:lnTo>
                    <a:lnTo>
                      <a:pt x="99" y="37"/>
                    </a:lnTo>
                    <a:lnTo>
                      <a:pt x="102" y="39"/>
                    </a:lnTo>
                    <a:lnTo>
                      <a:pt x="106" y="40"/>
                    </a:lnTo>
                    <a:lnTo>
                      <a:pt x="110" y="43"/>
                    </a:lnTo>
                    <a:lnTo>
                      <a:pt x="114" y="46"/>
                    </a:lnTo>
                    <a:lnTo>
                      <a:pt x="117" y="50"/>
                    </a:lnTo>
                    <a:lnTo>
                      <a:pt x="121" y="54"/>
                    </a:lnTo>
                    <a:lnTo>
                      <a:pt x="124" y="57"/>
                    </a:lnTo>
                    <a:lnTo>
                      <a:pt x="126" y="61"/>
                    </a:lnTo>
                    <a:lnTo>
                      <a:pt x="132" y="71"/>
                    </a:lnTo>
                    <a:lnTo>
                      <a:pt x="136" y="81"/>
                    </a:lnTo>
                    <a:lnTo>
                      <a:pt x="133" y="75"/>
                    </a:lnTo>
                    <a:lnTo>
                      <a:pt x="132" y="67"/>
                    </a:lnTo>
                    <a:lnTo>
                      <a:pt x="131" y="59"/>
                    </a:lnTo>
                    <a:lnTo>
                      <a:pt x="131" y="51"/>
                    </a:lnTo>
                    <a:lnTo>
                      <a:pt x="132" y="43"/>
                    </a:lnTo>
                    <a:lnTo>
                      <a:pt x="134" y="37"/>
                    </a:lnTo>
                    <a:lnTo>
                      <a:pt x="136" y="30"/>
                    </a:lnTo>
                    <a:lnTo>
                      <a:pt x="141" y="23"/>
                    </a:lnTo>
                    <a:lnTo>
                      <a:pt x="145" y="19"/>
                    </a:lnTo>
                    <a:lnTo>
                      <a:pt x="150" y="17"/>
                    </a:lnTo>
                    <a:lnTo>
                      <a:pt x="154" y="16"/>
                    </a:lnTo>
                    <a:lnTo>
                      <a:pt x="159" y="16"/>
                    </a:lnTo>
                    <a:lnTo>
                      <a:pt x="163" y="16"/>
                    </a:lnTo>
                    <a:lnTo>
                      <a:pt x="167" y="17"/>
                    </a:lnTo>
                    <a:lnTo>
                      <a:pt x="172" y="21"/>
                    </a:lnTo>
                    <a:lnTo>
                      <a:pt x="176" y="25"/>
                    </a:lnTo>
                    <a:lnTo>
                      <a:pt x="186" y="10"/>
                    </a:lnTo>
                    <a:lnTo>
                      <a:pt x="190" y="8"/>
                    </a:lnTo>
                    <a:lnTo>
                      <a:pt x="193" y="5"/>
                    </a:lnTo>
                    <a:lnTo>
                      <a:pt x="196" y="2"/>
                    </a:lnTo>
                    <a:lnTo>
                      <a:pt x="201" y="1"/>
                    </a:lnTo>
                    <a:lnTo>
                      <a:pt x="205" y="0"/>
                    </a:lnTo>
                    <a:lnTo>
                      <a:pt x="209" y="0"/>
                    </a:lnTo>
                    <a:lnTo>
                      <a:pt x="213" y="0"/>
                    </a:lnTo>
                    <a:lnTo>
                      <a:pt x="216" y="0"/>
                    </a:lnTo>
                    <a:lnTo>
                      <a:pt x="221" y="1"/>
                    </a:lnTo>
                    <a:lnTo>
                      <a:pt x="224" y="4"/>
                    </a:lnTo>
                    <a:lnTo>
                      <a:pt x="227" y="6"/>
                    </a:lnTo>
                    <a:lnTo>
                      <a:pt x="231" y="9"/>
                    </a:lnTo>
                    <a:lnTo>
                      <a:pt x="234" y="12"/>
                    </a:lnTo>
                    <a:lnTo>
                      <a:pt x="237" y="16"/>
                    </a:lnTo>
                    <a:lnTo>
                      <a:pt x="241" y="21"/>
                    </a:lnTo>
                    <a:lnTo>
                      <a:pt x="243" y="25"/>
                    </a:lnTo>
                    <a:lnTo>
                      <a:pt x="246" y="34"/>
                    </a:lnTo>
                    <a:lnTo>
                      <a:pt x="250" y="43"/>
                    </a:lnTo>
                    <a:lnTo>
                      <a:pt x="250" y="48"/>
                    </a:lnTo>
                    <a:lnTo>
                      <a:pt x="251" y="54"/>
                    </a:lnTo>
                    <a:lnTo>
                      <a:pt x="251" y="57"/>
                    </a:lnTo>
                    <a:lnTo>
                      <a:pt x="251" y="63"/>
                    </a:lnTo>
                    <a:lnTo>
                      <a:pt x="256" y="64"/>
                    </a:lnTo>
                    <a:lnTo>
                      <a:pt x="261" y="65"/>
                    </a:lnTo>
                    <a:lnTo>
                      <a:pt x="265" y="68"/>
                    </a:lnTo>
                    <a:lnTo>
                      <a:pt x="270" y="71"/>
                    </a:lnTo>
                    <a:lnTo>
                      <a:pt x="274" y="75"/>
                    </a:lnTo>
                    <a:lnTo>
                      <a:pt x="279" y="78"/>
                    </a:lnTo>
                    <a:lnTo>
                      <a:pt x="282" y="84"/>
                    </a:lnTo>
                    <a:lnTo>
                      <a:pt x="285" y="89"/>
                    </a:lnTo>
                    <a:lnTo>
                      <a:pt x="287" y="94"/>
                    </a:lnTo>
                    <a:lnTo>
                      <a:pt x="291" y="101"/>
                    </a:lnTo>
                    <a:lnTo>
                      <a:pt x="293" y="107"/>
                    </a:lnTo>
                    <a:lnTo>
                      <a:pt x="294" y="114"/>
                    </a:lnTo>
                    <a:lnTo>
                      <a:pt x="296" y="120"/>
                    </a:lnTo>
                    <a:lnTo>
                      <a:pt x="296" y="127"/>
                    </a:lnTo>
                    <a:lnTo>
                      <a:pt x="297" y="135"/>
                    </a:lnTo>
                    <a:lnTo>
                      <a:pt x="297" y="143"/>
                    </a:lnTo>
                    <a:lnTo>
                      <a:pt x="296" y="148"/>
                    </a:lnTo>
                    <a:lnTo>
                      <a:pt x="295" y="154"/>
                    </a:lnTo>
                    <a:lnTo>
                      <a:pt x="294" y="160"/>
                    </a:lnTo>
                    <a:lnTo>
                      <a:pt x="293" y="165"/>
                    </a:lnTo>
                    <a:lnTo>
                      <a:pt x="290" y="175"/>
                    </a:lnTo>
                    <a:lnTo>
                      <a:pt x="285" y="185"/>
                    </a:lnTo>
                    <a:lnTo>
                      <a:pt x="283" y="189"/>
                    </a:lnTo>
                    <a:lnTo>
                      <a:pt x="280" y="192"/>
                    </a:lnTo>
                    <a:lnTo>
                      <a:pt x="276" y="196"/>
                    </a:lnTo>
                    <a:lnTo>
                      <a:pt x="273" y="199"/>
                    </a:lnTo>
                    <a:lnTo>
                      <a:pt x="270" y="202"/>
                    </a:lnTo>
                    <a:lnTo>
                      <a:pt x="266" y="204"/>
                    </a:lnTo>
                    <a:lnTo>
                      <a:pt x="263" y="207"/>
                    </a:lnTo>
                    <a:lnTo>
                      <a:pt x="259" y="208"/>
                    </a:lnTo>
                    <a:lnTo>
                      <a:pt x="261" y="209"/>
                    </a:lnTo>
                    <a:lnTo>
                      <a:pt x="262" y="211"/>
                    </a:lnTo>
                    <a:lnTo>
                      <a:pt x="263" y="213"/>
                    </a:lnTo>
                    <a:lnTo>
                      <a:pt x="264" y="215"/>
                    </a:lnTo>
                    <a:lnTo>
                      <a:pt x="265" y="217"/>
                    </a:lnTo>
                    <a:lnTo>
                      <a:pt x="265" y="220"/>
                    </a:lnTo>
                    <a:lnTo>
                      <a:pt x="265" y="223"/>
                    </a:lnTo>
                    <a:lnTo>
                      <a:pt x="265" y="225"/>
                    </a:lnTo>
                    <a:lnTo>
                      <a:pt x="264" y="228"/>
                    </a:lnTo>
                    <a:lnTo>
                      <a:pt x="263" y="230"/>
                    </a:lnTo>
                    <a:lnTo>
                      <a:pt x="262" y="232"/>
                    </a:lnTo>
                    <a:lnTo>
                      <a:pt x="260" y="233"/>
                    </a:lnTo>
                    <a:lnTo>
                      <a:pt x="259" y="234"/>
                    </a:lnTo>
                    <a:lnTo>
                      <a:pt x="256" y="234"/>
                    </a:lnTo>
                    <a:lnTo>
                      <a:pt x="255" y="234"/>
                    </a:lnTo>
                    <a:lnTo>
                      <a:pt x="253" y="234"/>
                    </a:lnTo>
                    <a:lnTo>
                      <a:pt x="252" y="233"/>
                    </a:lnTo>
                    <a:lnTo>
                      <a:pt x="254" y="241"/>
                    </a:lnTo>
                    <a:lnTo>
                      <a:pt x="256" y="247"/>
                    </a:lnTo>
                    <a:lnTo>
                      <a:pt x="257" y="255"/>
                    </a:lnTo>
                    <a:lnTo>
                      <a:pt x="257" y="263"/>
                    </a:lnTo>
                    <a:lnTo>
                      <a:pt x="256" y="271"/>
                    </a:lnTo>
                    <a:lnTo>
                      <a:pt x="255" y="279"/>
                    </a:lnTo>
                    <a:lnTo>
                      <a:pt x="252" y="285"/>
                    </a:lnTo>
                    <a:lnTo>
                      <a:pt x="247" y="291"/>
                    </a:lnTo>
                    <a:lnTo>
                      <a:pt x="245" y="293"/>
                    </a:lnTo>
                    <a:lnTo>
                      <a:pt x="243" y="296"/>
                    </a:lnTo>
                    <a:lnTo>
                      <a:pt x="241" y="297"/>
                    </a:lnTo>
                    <a:lnTo>
                      <a:pt x="239" y="299"/>
                    </a:lnTo>
                    <a:lnTo>
                      <a:pt x="236" y="300"/>
                    </a:lnTo>
                    <a:lnTo>
                      <a:pt x="233" y="300"/>
                    </a:lnTo>
                    <a:lnTo>
                      <a:pt x="231" y="300"/>
                    </a:lnTo>
                    <a:lnTo>
                      <a:pt x="229" y="300"/>
                    </a:lnTo>
                    <a:lnTo>
                      <a:pt x="225" y="300"/>
                    </a:lnTo>
                    <a:lnTo>
                      <a:pt x="223" y="299"/>
                    </a:lnTo>
                    <a:lnTo>
                      <a:pt x="221" y="297"/>
                    </a:lnTo>
                    <a:lnTo>
                      <a:pt x="219" y="296"/>
                    </a:lnTo>
                    <a:lnTo>
                      <a:pt x="215" y="295"/>
                    </a:lnTo>
                    <a:lnTo>
                      <a:pt x="213" y="292"/>
                    </a:lnTo>
                    <a:lnTo>
                      <a:pt x="212" y="289"/>
                    </a:lnTo>
                    <a:lnTo>
                      <a:pt x="210" y="287"/>
                    </a:lnTo>
                    <a:lnTo>
                      <a:pt x="210" y="293"/>
                    </a:lnTo>
                    <a:lnTo>
                      <a:pt x="209" y="300"/>
                    </a:lnTo>
                    <a:lnTo>
                      <a:pt x="206" y="305"/>
                    </a:lnTo>
                    <a:lnTo>
                      <a:pt x="203" y="310"/>
                    </a:lnTo>
                    <a:lnTo>
                      <a:pt x="201" y="314"/>
                    </a:lnTo>
                    <a:lnTo>
                      <a:pt x="196" y="318"/>
                    </a:lnTo>
                    <a:lnTo>
                      <a:pt x="193" y="320"/>
                    </a:lnTo>
                    <a:lnTo>
                      <a:pt x="191" y="321"/>
                    </a:lnTo>
                    <a:lnTo>
                      <a:pt x="189" y="321"/>
                    </a:lnTo>
                    <a:lnTo>
                      <a:pt x="185" y="321"/>
                    </a:lnTo>
                    <a:lnTo>
                      <a:pt x="183" y="321"/>
                    </a:lnTo>
                    <a:lnTo>
                      <a:pt x="180" y="320"/>
                    </a:lnTo>
                    <a:lnTo>
                      <a:pt x="175" y="317"/>
                    </a:lnTo>
                    <a:lnTo>
                      <a:pt x="172" y="313"/>
                    </a:lnTo>
                    <a:lnTo>
                      <a:pt x="170" y="308"/>
                    </a:lnTo>
                    <a:lnTo>
                      <a:pt x="167" y="303"/>
                    </a:lnTo>
                    <a:lnTo>
                      <a:pt x="165" y="297"/>
                    </a:lnTo>
                    <a:lnTo>
                      <a:pt x="165" y="291"/>
                    </a:lnTo>
                    <a:lnTo>
                      <a:pt x="163" y="293"/>
                    </a:lnTo>
                    <a:lnTo>
                      <a:pt x="161" y="297"/>
                    </a:lnTo>
                    <a:lnTo>
                      <a:pt x="159" y="299"/>
                    </a:lnTo>
                    <a:lnTo>
                      <a:pt x="156" y="301"/>
                    </a:lnTo>
                    <a:lnTo>
                      <a:pt x="153" y="303"/>
                    </a:lnTo>
                    <a:lnTo>
                      <a:pt x="151" y="304"/>
                    </a:lnTo>
                    <a:lnTo>
                      <a:pt x="149" y="305"/>
                    </a:lnTo>
                    <a:lnTo>
                      <a:pt x="145" y="305"/>
                    </a:lnTo>
                    <a:lnTo>
                      <a:pt x="143" y="305"/>
                    </a:lnTo>
                    <a:lnTo>
                      <a:pt x="140" y="305"/>
                    </a:lnTo>
                    <a:lnTo>
                      <a:pt x="137" y="305"/>
                    </a:lnTo>
                    <a:lnTo>
                      <a:pt x="134" y="304"/>
                    </a:lnTo>
                    <a:lnTo>
                      <a:pt x="132" y="303"/>
                    </a:lnTo>
                    <a:lnTo>
                      <a:pt x="130" y="301"/>
                    </a:lnTo>
                    <a:lnTo>
                      <a:pt x="126" y="299"/>
                    </a:lnTo>
                    <a:lnTo>
                      <a:pt x="124" y="296"/>
                    </a:lnTo>
                    <a:lnTo>
                      <a:pt x="122" y="292"/>
                    </a:lnTo>
                    <a:lnTo>
                      <a:pt x="120" y="288"/>
                    </a:lnTo>
                    <a:lnTo>
                      <a:pt x="117" y="283"/>
                    </a:lnTo>
                    <a:lnTo>
                      <a:pt x="116" y="278"/>
                    </a:lnTo>
                    <a:close/>
                  </a:path>
                </a:pathLst>
              </a:custGeom>
              <a:blipFill dpi="0" rotWithShape="0">
                <a:blip r:embed="rId11" cstate="email"/>
                <a:srcRect/>
                <a:tile tx="0" ty="0" sx="100000" sy="100000" flip="none" algn="tl"/>
              </a:blipFill>
              <a:ln w="9525">
                <a:noFill/>
                <a:round/>
                <a:headEnd/>
                <a:tailEnd/>
              </a:ln>
            </p:spPr>
            <p:txBody>
              <a:bodyPr/>
              <a:lstStyle/>
              <a:p>
                <a:endParaRPr lang="zh-CN" altLang="en-US" sz="1400">
                  <a:latin typeface="微软雅黑" pitchFamily="34" charset="-122"/>
                  <a:ea typeface="微软雅黑" pitchFamily="34" charset="-122"/>
                </a:endParaRPr>
              </a:p>
            </p:txBody>
          </p:sp>
          <p:sp>
            <p:nvSpPr>
              <p:cNvPr id="49" name="Freeform 179"/>
              <p:cNvSpPr>
                <a:spLocks/>
              </p:cNvSpPr>
              <p:nvPr/>
            </p:nvSpPr>
            <p:spPr bwMode="auto">
              <a:xfrm>
                <a:off x="4684" y="2527"/>
                <a:ext cx="174" cy="231"/>
              </a:xfrm>
              <a:custGeom>
                <a:avLst/>
                <a:gdLst>
                  <a:gd name="T0" fmla="*/ 1 w 235"/>
                  <a:gd name="T1" fmla="*/ 1 h 434"/>
                  <a:gd name="T2" fmla="*/ 1 w 235"/>
                  <a:gd name="T3" fmla="*/ 0 h 434"/>
                  <a:gd name="T4" fmla="*/ 1 w 235"/>
                  <a:gd name="T5" fmla="*/ 1 h 434"/>
                  <a:gd name="T6" fmla="*/ 1 w 235"/>
                  <a:gd name="T7" fmla="*/ 1 h 434"/>
                  <a:gd name="T8" fmla="*/ 1 w 235"/>
                  <a:gd name="T9" fmla="*/ 1 h 434"/>
                  <a:gd name="T10" fmla="*/ 1 w 235"/>
                  <a:gd name="T11" fmla="*/ 1 h 434"/>
                  <a:gd name="T12" fmla="*/ 1 w 235"/>
                  <a:gd name="T13" fmla="*/ 1 h 434"/>
                  <a:gd name="T14" fmla="*/ 1 w 235"/>
                  <a:gd name="T15" fmla="*/ 1 h 434"/>
                  <a:gd name="T16" fmla="*/ 1 w 235"/>
                  <a:gd name="T17" fmla="*/ 1 h 434"/>
                  <a:gd name="T18" fmla="*/ 1 w 235"/>
                  <a:gd name="T19" fmla="*/ 1 h 434"/>
                  <a:gd name="T20" fmla="*/ 1 w 235"/>
                  <a:gd name="T21" fmla="*/ 1 h 434"/>
                  <a:gd name="T22" fmla="*/ 1 w 235"/>
                  <a:gd name="T23" fmla="*/ 1 h 434"/>
                  <a:gd name="T24" fmla="*/ 1 w 235"/>
                  <a:gd name="T25" fmla="*/ 1 h 434"/>
                  <a:gd name="T26" fmla="*/ 1 w 235"/>
                  <a:gd name="T27" fmla="*/ 1 h 434"/>
                  <a:gd name="T28" fmla="*/ 1 w 235"/>
                  <a:gd name="T29" fmla="*/ 1 h 434"/>
                  <a:gd name="T30" fmla="*/ 1 w 235"/>
                  <a:gd name="T31" fmla="*/ 1 h 434"/>
                  <a:gd name="T32" fmla="*/ 1 w 235"/>
                  <a:gd name="T33" fmla="*/ 1 h 434"/>
                  <a:gd name="T34" fmla="*/ 1 w 235"/>
                  <a:gd name="T35" fmla="*/ 1 h 434"/>
                  <a:gd name="T36" fmla="*/ 1 w 235"/>
                  <a:gd name="T37" fmla="*/ 1 h 434"/>
                  <a:gd name="T38" fmla="*/ 1 w 235"/>
                  <a:gd name="T39" fmla="*/ 1 h 434"/>
                  <a:gd name="T40" fmla="*/ 1 w 235"/>
                  <a:gd name="T41" fmla="*/ 1 h 434"/>
                  <a:gd name="T42" fmla="*/ 1 w 235"/>
                  <a:gd name="T43" fmla="*/ 1 h 434"/>
                  <a:gd name="T44" fmla="*/ 1 w 235"/>
                  <a:gd name="T45" fmla="*/ 1 h 434"/>
                  <a:gd name="T46" fmla="*/ 1 w 235"/>
                  <a:gd name="T47" fmla="*/ 1 h 434"/>
                  <a:gd name="T48" fmla="*/ 1 w 235"/>
                  <a:gd name="T49" fmla="*/ 1 h 434"/>
                  <a:gd name="T50" fmla="*/ 1 w 235"/>
                  <a:gd name="T51" fmla="*/ 1 h 434"/>
                  <a:gd name="T52" fmla="*/ 1 w 235"/>
                  <a:gd name="T53" fmla="*/ 1 h 434"/>
                  <a:gd name="T54" fmla="*/ 1 w 235"/>
                  <a:gd name="T55" fmla="*/ 1 h 434"/>
                  <a:gd name="T56" fmla="*/ 1 w 235"/>
                  <a:gd name="T57" fmla="*/ 1 h 434"/>
                  <a:gd name="T58" fmla="*/ 1 w 235"/>
                  <a:gd name="T59" fmla="*/ 1 h 434"/>
                  <a:gd name="T60" fmla="*/ 1 w 235"/>
                  <a:gd name="T61" fmla="*/ 1 h 434"/>
                  <a:gd name="T62" fmla="*/ 1 w 235"/>
                  <a:gd name="T63" fmla="*/ 1 h 434"/>
                  <a:gd name="T64" fmla="*/ 1 w 235"/>
                  <a:gd name="T65" fmla="*/ 1 h 434"/>
                  <a:gd name="T66" fmla="*/ 1 w 235"/>
                  <a:gd name="T67" fmla="*/ 1 h 434"/>
                  <a:gd name="T68" fmla="*/ 1 w 235"/>
                  <a:gd name="T69" fmla="*/ 1 h 434"/>
                  <a:gd name="T70" fmla="*/ 1 w 235"/>
                  <a:gd name="T71" fmla="*/ 1 h 434"/>
                  <a:gd name="T72" fmla="*/ 1 w 235"/>
                  <a:gd name="T73" fmla="*/ 1 h 434"/>
                  <a:gd name="T74" fmla="*/ 1 w 235"/>
                  <a:gd name="T75" fmla="*/ 1 h 434"/>
                  <a:gd name="T76" fmla="*/ 1 w 235"/>
                  <a:gd name="T77" fmla="*/ 1 h 434"/>
                  <a:gd name="T78" fmla="*/ 1 w 235"/>
                  <a:gd name="T79" fmla="*/ 1 h 434"/>
                  <a:gd name="T80" fmla="*/ 1 w 235"/>
                  <a:gd name="T81" fmla="*/ 1 h 434"/>
                  <a:gd name="T82" fmla="*/ 1 w 235"/>
                  <a:gd name="T83" fmla="*/ 1 h 434"/>
                  <a:gd name="T84" fmla="*/ 1 w 235"/>
                  <a:gd name="T85" fmla="*/ 1 h 434"/>
                  <a:gd name="T86" fmla="*/ 1 w 235"/>
                  <a:gd name="T87" fmla="*/ 1 h 434"/>
                  <a:gd name="T88" fmla="*/ 1 w 235"/>
                  <a:gd name="T89" fmla="*/ 1 h 434"/>
                  <a:gd name="T90" fmla="*/ 1 w 235"/>
                  <a:gd name="T91" fmla="*/ 1 h 434"/>
                  <a:gd name="T92" fmla="*/ 1 w 235"/>
                  <a:gd name="T93" fmla="*/ 1 h 434"/>
                  <a:gd name="T94" fmla="*/ 1 w 235"/>
                  <a:gd name="T95" fmla="*/ 1 h 434"/>
                  <a:gd name="T96" fmla="*/ 1 w 235"/>
                  <a:gd name="T97" fmla="*/ 1 h 434"/>
                  <a:gd name="T98" fmla="*/ 1 w 235"/>
                  <a:gd name="T99" fmla="*/ 1 h 434"/>
                  <a:gd name="T100" fmla="*/ 1 w 235"/>
                  <a:gd name="T101" fmla="*/ 1 h 434"/>
                  <a:gd name="T102" fmla="*/ 1 w 235"/>
                  <a:gd name="T103" fmla="*/ 1 h 434"/>
                  <a:gd name="T104" fmla="*/ 1 w 235"/>
                  <a:gd name="T105" fmla="*/ 1 h 434"/>
                  <a:gd name="T106" fmla="*/ 1 w 235"/>
                  <a:gd name="T107" fmla="*/ 1 h 434"/>
                  <a:gd name="T108" fmla="*/ 1 w 235"/>
                  <a:gd name="T109" fmla="*/ 1 h 434"/>
                  <a:gd name="T110" fmla="*/ 1 w 235"/>
                  <a:gd name="T111" fmla="*/ 1 h 434"/>
                  <a:gd name="T112" fmla="*/ 1 w 235"/>
                  <a:gd name="T113" fmla="*/ 1 h 43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35"/>
                  <a:gd name="T172" fmla="*/ 0 h 434"/>
                  <a:gd name="T173" fmla="*/ 235 w 235"/>
                  <a:gd name="T174" fmla="*/ 434 h 43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35" h="434">
                    <a:moveTo>
                      <a:pt x="83" y="19"/>
                    </a:moveTo>
                    <a:lnTo>
                      <a:pt x="115" y="40"/>
                    </a:lnTo>
                    <a:lnTo>
                      <a:pt x="144" y="95"/>
                    </a:lnTo>
                    <a:lnTo>
                      <a:pt x="189" y="0"/>
                    </a:lnTo>
                    <a:lnTo>
                      <a:pt x="226" y="2"/>
                    </a:lnTo>
                    <a:lnTo>
                      <a:pt x="203" y="45"/>
                    </a:lnTo>
                    <a:lnTo>
                      <a:pt x="197" y="63"/>
                    </a:lnTo>
                    <a:lnTo>
                      <a:pt x="193" y="81"/>
                    </a:lnTo>
                    <a:lnTo>
                      <a:pt x="188" y="100"/>
                    </a:lnTo>
                    <a:lnTo>
                      <a:pt x="185" y="119"/>
                    </a:lnTo>
                    <a:lnTo>
                      <a:pt x="181" y="138"/>
                    </a:lnTo>
                    <a:lnTo>
                      <a:pt x="179" y="157"/>
                    </a:lnTo>
                    <a:lnTo>
                      <a:pt x="178" y="176"/>
                    </a:lnTo>
                    <a:lnTo>
                      <a:pt x="177" y="195"/>
                    </a:lnTo>
                    <a:lnTo>
                      <a:pt x="177" y="215"/>
                    </a:lnTo>
                    <a:lnTo>
                      <a:pt x="177" y="235"/>
                    </a:lnTo>
                    <a:lnTo>
                      <a:pt x="177" y="253"/>
                    </a:lnTo>
                    <a:lnTo>
                      <a:pt x="179" y="273"/>
                    </a:lnTo>
                    <a:lnTo>
                      <a:pt x="180" y="292"/>
                    </a:lnTo>
                    <a:lnTo>
                      <a:pt x="184" y="311"/>
                    </a:lnTo>
                    <a:lnTo>
                      <a:pt x="186" y="330"/>
                    </a:lnTo>
                    <a:lnTo>
                      <a:pt x="190" y="349"/>
                    </a:lnTo>
                    <a:lnTo>
                      <a:pt x="224" y="370"/>
                    </a:lnTo>
                    <a:lnTo>
                      <a:pt x="235" y="401"/>
                    </a:lnTo>
                    <a:lnTo>
                      <a:pt x="233" y="397"/>
                    </a:lnTo>
                    <a:lnTo>
                      <a:pt x="230" y="395"/>
                    </a:lnTo>
                    <a:lnTo>
                      <a:pt x="227" y="392"/>
                    </a:lnTo>
                    <a:lnTo>
                      <a:pt x="224" y="389"/>
                    </a:lnTo>
                    <a:lnTo>
                      <a:pt x="220" y="388"/>
                    </a:lnTo>
                    <a:lnTo>
                      <a:pt x="217" y="387"/>
                    </a:lnTo>
                    <a:lnTo>
                      <a:pt x="214" y="385"/>
                    </a:lnTo>
                    <a:lnTo>
                      <a:pt x="210" y="385"/>
                    </a:lnTo>
                    <a:lnTo>
                      <a:pt x="166" y="378"/>
                    </a:lnTo>
                    <a:lnTo>
                      <a:pt x="191" y="395"/>
                    </a:lnTo>
                    <a:lnTo>
                      <a:pt x="168" y="400"/>
                    </a:lnTo>
                    <a:lnTo>
                      <a:pt x="164" y="393"/>
                    </a:lnTo>
                    <a:lnTo>
                      <a:pt x="158" y="388"/>
                    </a:lnTo>
                    <a:lnTo>
                      <a:pt x="153" y="384"/>
                    </a:lnTo>
                    <a:lnTo>
                      <a:pt x="147" y="380"/>
                    </a:lnTo>
                    <a:lnTo>
                      <a:pt x="141" y="378"/>
                    </a:lnTo>
                    <a:lnTo>
                      <a:pt x="135" y="376"/>
                    </a:lnTo>
                    <a:lnTo>
                      <a:pt x="128" y="376"/>
                    </a:lnTo>
                    <a:lnTo>
                      <a:pt x="123" y="378"/>
                    </a:lnTo>
                    <a:lnTo>
                      <a:pt x="91" y="434"/>
                    </a:lnTo>
                    <a:lnTo>
                      <a:pt x="97" y="372"/>
                    </a:lnTo>
                    <a:lnTo>
                      <a:pt x="90" y="382"/>
                    </a:lnTo>
                    <a:lnTo>
                      <a:pt x="86" y="387"/>
                    </a:lnTo>
                    <a:lnTo>
                      <a:pt x="80" y="391"/>
                    </a:lnTo>
                    <a:lnTo>
                      <a:pt x="75" y="396"/>
                    </a:lnTo>
                    <a:lnTo>
                      <a:pt x="69" y="399"/>
                    </a:lnTo>
                    <a:lnTo>
                      <a:pt x="64" y="403"/>
                    </a:lnTo>
                    <a:lnTo>
                      <a:pt x="58" y="404"/>
                    </a:lnTo>
                    <a:lnTo>
                      <a:pt x="53" y="406"/>
                    </a:lnTo>
                    <a:lnTo>
                      <a:pt x="47" y="406"/>
                    </a:lnTo>
                    <a:lnTo>
                      <a:pt x="40" y="408"/>
                    </a:lnTo>
                    <a:lnTo>
                      <a:pt x="35" y="408"/>
                    </a:lnTo>
                    <a:lnTo>
                      <a:pt x="28" y="406"/>
                    </a:lnTo>
                    <a:lnTo>
                      <a:pt x="23" y="405"/>
                    </a:lnTo>
                    <a:lnTo>
                      <a:pt x="17" y="403"/>
                    </a:lnTo>
                    <a:lnTo>
                      <a:pt x="11" y="400"/>
                    </a:lnTo>
                    <a:lnTo>
                      <a:pt x="6" y="396"/>
                    </a:lnTo>
                    <a:lnTo>
                      <a:pt x="0" y="392"/>
                    </a:lnTo>
                    <a:lnTo>
                      <a:pt x="5" y="393"/>
                    </a:lnTo>
                    <a:lnTo>
                      <a:pt x="8" y="393"/>
                    </a:lnTo>
                    <a:lnTo>
                      <a:pt x="13" y="393"/>
                    </a:lnTo>
                    <a:lnTo>
                      <a:pt x="17" y="393"/>
                    </a:lnTo>
                    <a:lnTo>
                      <a:pt x="25" y="392"/>
                    </a:lnTo>
                    <a:lnTo>
                      <a:pt x="33" y="389"/>
                    </a:lnTo>
                    <a:lnTo>
                      <a:pt x="40" y="385"/>
                    </a:lnTo>
                    <a:lnTo>
                      <a:pt x="48" y="380"/>
                    </a:lnTo>
                    <a:lnTo>
                      <a:pt x="55" y="375"/>
                    </a:lnTo>
                    <a:lnTo>
                      <a:pt x="61" y="367"/>
                    </a:lnTo>
                    <a:lnTo>
                      <a:pt x="9" y="354"/>
                    </a:lnTo>
                    <a:lnTo>
                      <a:pt x="67" y="355"/>
                    </a:lnTo>
                    <a:lnTo>
                      <a:pt x="81" y="336"/>
                    </a:lnTo>
                    <a:lnTo>
                      <a:pt x="88" y="328"/>
                    </a:lnTo>
                    <a:lnTo>
                      <a:pt x="93" y="319"/>
                    </a:lnTo>
                    <a:lnTo>
                      <a:pt x="98" y="309"/>
                    </a:lnTo>
                    <a:lnTo>
                      <a:pt x="103" y="302"/>
                    </a:lnTo>
                    <a:lnTo>
                      <a:pt x="107" y="292"/>
                    </a:lnTo>
                    <a:lnTo>
                      <a:pt x="111" y="282"/>
                    </a:lnTo>
                    <a:lnTo>
                      <a:pt x="115" y="273"/>
                    </a:lnTo>
                    <a:lnTo>
                      <a:pt x="118" y="262"/>
                    </a:lnTo>
                    <a:lnTo>
                      <a:pt x="121" y="253"/>
                    </a:lnTo>
                    <a:lnTo>
                      <a:pt x="124" y="243"/>
                    </a:lnTo>
                    <a:lnTo>
                      <a:pt x="126" y="232"/>
                    </a:lnTo>
                    <a:lnTo>
                      <a:pt x="128" y="222"/>
                    </a:lnTo>
                    <a:lnTo>
                      <a:pt x="129" y="211"/>
                    </a:lnTo>
                    <a:lnTo>
                      <a:pt x="130" y="201"/>
                    </a:lnTo>
                    <a:lnTo>
                      <a:pt x="130" y="190"/>
                    </a:lnTo>
                    <a:lnTo>
                      <a:pt x="131" y="180"/>
                    </a:lnTo>
                    <a:lnTo>
                      <a:pt x="131" y="169"/>
                    </a:lnTo>
                    <a:lnTo>
                      <a:pt x="130" y="159"/>
                    </a:lnTo>
                    <a:lnTo>
                      <a:pt x="130" y="148"/>
                    </a:lnTo>
                    <a:lnTo>
                      <a:pt x="129" y="138"/>
                    </a:lnTo>
                    <a:lnTo>
                      <a:pt x="127" y="127"/>
                    </a:lnTo>
                    <a:lnTo>
                      <a:pt x="125" y="117"/>
                    </a:lnTo>
                    <a:lnTo>
                      <a:pt x="123" y="106"/>
                    </a:lnTo>
                    <a:lnTo>
                      <a:pt x="120" y="96"/>
                    </a:lnTo>
                    <a:lnTo>
                      <a:pt x="117" y="87"/>
                    </a:lnTo>
                    <a:lnTo>
                      <a:pt x="114" y="76"/>
                    </a:lnTo>
                    <a:lnTo>
                      <a:pt x="110" y="67"/>
                    </a:lnTo>
                    <a:lnTo>
                      <a:pt x="106" y="58"/>
                    </a:lnTo>
                    <a:lnTo>
                      <a:pt x="101" y="49"/>
                    </a:lnTo>
                    <a:lnTo>
                      <a:pt x="96" y="40"/>
                    </a:lnTo>
                    <a:lnTo>
                      <a:pt x="91" y="30"/>
                    </a:lnTo>
                    <a:lnTo>
                      <a:pt x="86" y="23"/>
                    </a:lnTo>
                    <a:lnTo>
                      <a:pt x="84" y="21"/>
                    </a:lnTo>
                    <a:lnTo>
                      <a:pt x="83" y="19"/>
                    </a:lnTo>
                    <a:close/>
                  </a:path>
                </a:pathLst>
              </a:custGeom>
              <a:solidFill>
                <a:srgbClr val="5A4848"/>
              </a:solidFill>
              <a:ln w="9525">
                <a:noFill/>
                <a:round/>
                <a:headEnd/>
                <a:tailEnd/>
              </a:ln>
            </p:spPr>
            <p:txBody>
              <a:bodyPr/>
              <a:lstStyle/>
              <a:p>
                <a:endParaRPr lang="zh-CN" altLang="en-US" sz="1400">
                  <a:latin typeface="微软雅黑" pitchFamily="34" charset="-122"/>
                  <a:ea typeface="微软雅黑" pitchFamily="34" charset="-122"/>
                </a:endParaRPr>
              </a:p>
            </p:txBody>
          </p:sp>
          <p:sp>
            <p:nvSpPr>
              <p:cNvPr id="50" name="Freeform 180"/>
              <p:cNvSpPr>
                <a:spLocks noEditPoints="1"/>
              </p:cNvSpPr>
              <p:nvPr/>
            </p:nvSpPr>
            <p:spPr bwMode="auto">
              <a:xfrm>
                <a:off x="4689" y="2437"/>
                <a:ext cx="237" cy="325"/>
              </a:xfrm>
              <a:custGeom>
                <a:avLst/>
                <a:gdLst>
                  <a:gd name="T0" fmla="*/ 1 w 317"/>
                  <a:gd name="T1" fmla="*/ 1 h 609"/>
                  <a:gd name="T2" fmla="*/ 1 w 317"/>
                  <a:gd name="T3" fmla="*/ 1 h 609"/>
                  <a:gd name="T4" fmla="*/ 1 w 317"/>
                  <a:gd name="T5" fmla="*/ 1 h 609"/>
                  <a:gd name="T6" fmla="*/ 1 w 317"/>
                  <a:gd name="T7" fmla="*/ 1 h 609"/>
                  <a:gd name="T8" fmla="*/ 1 w 317"/>
                  <a:gd name="T9" fmla="*/ 1 h 609"/>
                  <a:gd name="T10" fmla="*/ 1 w 317"/>
                  <a:gd name="T11" fmla="*/ 1 h 609"/>
                  <a:gd name="T12" fmla="*/ 1 w 317"/>
                  <a:gd name="T13" fmla="*/ 1 h 609"/>
                  <a:gd name="T14" fmla="*/ 1 w 317"/>
                  <a:gd name="T15" fmla="*/ 1 h 609"/>
                  <a:gd name="T16" fmla="*/ 1 w 317"/>
                  <a:gd name="T17" fmla="*/ 1 h 609"/>
                  <a:gd name="T18" fmla="*/ 1 w 317"/>
                  <a:gd name="T19" fmla="*/ 1 h 609"/>
                  <a:gd name="T20" fmla="*/ 1 w 317"/>
                  <a:gd name="T21" fmla="*/ 1 h 609"/>
                  <a:gd name="T22" fmla="*/ 1 w 317"/>
                  <a:gd name="T23" fmla="*/ 1 h 609"/>
                  <a:gd name="T24" fmla="*/ 1 w 317"/>
                  <a:gd name="T25" fmla="*/ 1 h 609"/>
                  <a:gd name="T26" fmla="*/ 1 w 317"/>
                  <a:gd name="T27" fmla="*/ 1 h 609"/>
                  <a:gd name="T28" fmla="*/ 1 w 317"/>
                  <a:gd name="T29" fmla="*/ 1 h 609"/>
                  <a:gd name="T30" fmla="*/ 1 w 317"/>
                  <a:gd name="T31" fmla="*/ 1 h 609"/>
                  <a:gd name="T32" fmla="*/ 1 w 317"/>
                  <a:gd name="T33" fmla="*/ 1 h 609"/>
                  <a:gd name="T34" fmla="*/ 1 w 317"/>
                  <a:gd name="T35" fmla="*/ 1 h 609"/>
                  <a:gd name="T36" fmla="*/ 1 w 317"/>
                  <a:gd name="T37" fmla="*/ 1 h 609"/>
                  <a:gd name="T38" fmla="*/ 1 w 317"/>
                  <a:gd name="T39" fmla="*/ 1 h 609"/>
                  <a:gd name="T40" fmla="*/ 1 w 317"/>
                  <a:gd name="T41" fmla="*/ 1 h 609"/>
                  <a:gd name="T42" fmla="*/ 1 w 317"/>
                  <a:gd name="T43" fmla="*/ 1 h 609"/>
                  <a:gd name="T44" fmla="*/ 1 w 317"/>
                  <a:gd name="T45" fmla="*/ 1 h 609"/>
                  <a:gd name="T46" fmla="*/ 1 w 317"/>
                  <a:gd name="T47" fmla="*/ 1 h 609"/>
                  <a:gd name="T48" fmla="*/ 1 w 317"/>
                  <a:gd name="T49" fmla="*/ 1 h 609"/>
                  <a:gd name="T50" fmla="*/ 1 w 317"/>
                  <a:gd name="T51" fmla="*/ 1 h 609"/>
                  <a:gd name="T52" fmla="*/ 1 w 317"/>
                  <a:gd name="T53" fmla="*/ 1 h 609"/>
                  <a:gd name="T54" fmla="*/ 1 w 317"/>
                  <a:gd name="T55" fmla="*/ 1 h 609"/>
                  <a:gd name="T56" fmla="*/ 1 w 317"/>
                  <a:gd name="T57" fmla="*/ 1 h 609"/>
                  <a:gd name="T58" fmla="*/ 1 w 317"/>
                  <a:gd name="T59" fmla="*/ 1 h 609"/>
                  <a:gd name="T60" fmla="*/ 1 w 317"/>
                  <a:gd name="T61" fmla="*/ 1 h 609"/>
                  <a:gd name="T62" fmla="*/ 1 w 317"/>
                  <a:gd name="T63" fmla="*/ 1 h 609"/>
                  <a:gd name="T64" fmla="*/ 1 w 317"/>
                  <a:gd name="T65" fmla="*/ 1 h 609"/>
                  <a:gd name="T66" fmla="*/ 1 w 317"/>
                  <a:gd name="T67" fmla="*/ 1 h 609"/>
                  <a:gd name="T68" fmla="*/ 1 w 317"/>
                  <a:gd name="T69" fmla="*/ 1 h 609"/>
                  <a:gd name="T70" fmla="*/ 1 w 317"/>
                  <a:gd name="T71" fmla="*/ 1 h 609"/>
                  <a:gd name="T72" fmla="*/ 1 w 317"/>
                  <a:gd name="T73" fmla="*/ 1 h 609"/>
                  <a:gd name="T74" fmla="*/ 1 w 317"/>
                  <a:gd name="T75" fmla="*/ 1 h 609"/>
                  <a:gd name="T76" fmla="*/ 1 w 317"/>
                  <a:gd name="T77" fmla="*/ 1 h 609"/>
                  <a:gd name="T78" fmla="*/ 1 w 317"/>
                  <a:gd name="T79" fmla="*/ 1 h 609"/>
                  <a:gd name="T80" fmla="*/ 1 w 317"/>
                  <a:gd name="T81" fmla="*/ 1 h 609"/>
                  <a:gd name="T82" fmla="*/ 1 w 317"/>
                  <a:gd name="T83" fmla="*/ 1 h 609"/>
                  <a:gd name="T84" fmla="*/ 1 w 317"/>
                  <a:gd name="T85" fmla="*/ 1 h 609"/>
                  <a:gd name="T86" fmla="*/ 1 w 317"/>
                  <a:gd name="T87" fmla="*/ 1 h 609"/>
                  <a:gd name="T88" fmla="*/ 1 w 317"/>
                  <a:gd name="T89" fmla="*/ 1 h 609"/>
                  <a:gd name="T90" fmla="*/ 1 w 317"/>
                  <a:gd name="T91" fmla="*/ 1 h 609"/>
                  <a:gd name="T92" fmla="*/ 1 w 317"/>
                  <a:gd name="T93" fmla="*/ 1 h 609"/>
                  <a:gd name="T94" fmla="*/ 1 w 317"/>
                  <a:gd name="T95" fmla="*/ 1 h 609"/>
                  <a:gd name="T96" fmla="*/ 1 w 317"/>
                  <a:gd name="T97" fmla="*/ 1 h 609"/>
                  <a:gd name="T98" fmla="*/ 1 w 317"/>
                  <a:gd name="T99" fmla="*/ 1 h 609"/>
                  <a:gd name="T100" fmla="*/ 1 w 317"/>
                  <a:gd name="T101" fmla="*/ 1 h 609"/>
                  <a:gd name="T102" fmla="*/ 1 w 317"/>
                  <a:gd name="T103" fmla="*/ 1 h 609"/>
                  <a:gd name="T104" fmla="*/ 1 w 317"/>
                  <a:gd name="T105" fmla="*/ 1 h 609"/>
                  <a:gd name="T106" fmla="*/ 1 w 317"/>
                  <a:gd name="T107" fmla="*/ 1 h 609"/>
                  <a:gd name="T108" fmla="*/ 1 w 317"/>
                  <a:gd name="T109" fmla="*/ 1 h 609"/>
                  <a:gd name="T110" fmla="*/ 1 w 317"/>
                  <a:gd name="T111" fmla="*/ 1 h 609"/>
                  <a:gd name="T112" fmla="*/ 1 w 317"/>
                  <a:gd name="T113" fmla="*/ 1 h 609"/>
                  <a:gd name="T114" fmla="*/ 1 w 317"/>
                  <a:gd name="T115" fmla="*/ 1 h 609"/>
                  <a:gd name="T116" fmla="*/ 1 w 317"/>
                  <a:gd name="T117" fmla="*/ 1 h 609"/>
                  <a:gd name="T118" fmla="*/ 1 w 317"/>
                  <a:gd name="T119" fmla="*/ 1 h 609"/>
                  <a:gd name="T120" fmla="*/ 1 w 317"/>
                  <a:gd name="T121" fmla="*/ 1 h 60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7"/>
                  <a:gd name="T184" fmla="*/ 0 h 609"/>
                  <a:gd name="T185" fmla="*/ 317 w 317"/>
                  <a:gd name="T186" fmla="*/ 609 h 60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7" h="609">
                    <a:moveTo>
                      <a:pt x="133" y="23"/>
                    </a:moveTo>
                    <a:lnTo>
                      <a:pt x="133" y="23"/>
                    </a:lnTo>
                    <a:lnTo>
                      <a:pt x="133" y="24"/>
                    </a:lnTo>
                    <a:lnTo>
                      <a:pt x="133" y="26"/>
                    </a:lnTo>
                    <a:lnTo>
                      <a:pt x="133" y="24"/>
                    </a:lnTo>
                    <a:lnTo>
                      <a:pt x="133" y="23"/>
                    </a:lnTo>
                    <a:close/>
                    <a:moveTo>
                      <a:pt x="12" y="530"/>
                    </a:moveTo>
                    <a:lnTo>
                      <a:pt x="61" y="545"/>
                    </a:lnTo>
                    <a:lnTo>
                      <a:pt x="58" y="549"/>
                    </a:lnTo>
                    <a:lnTo>
                      <a:pt x="54" y="553"/>
                    </a:lnTo>
                    <a:lnTo>
                      <a:pt x="51" y="556"/>
                    </a:lnTo>
                    <a:lnTo>
                      <a:pt x="48" y="559"/>
                    </a:lnTo>
                    <a:lnTo>
                      <a:pt x="44" y="562"/>
                    </a:lnTo>
                    <a:lnTo>
                      <a:pt x="40" y="564"/>
                    </a:lnTo>
                    <a:lnTo>
                      <a:pt x="37" y="566"/>
                    </a:lnTo>
                    <a:lnTo>
                      <a:pt x="32" y="568"/>
                    </a:lnTo>
                    <a:lnTo>
                      <a:pt x="29" y="570"/>
                    </a:lnTo>
                    <a:lnTo>
                      <a:pt x="24" y="570"/>
                    </a:lnTo>
                    <a:lnTo>
                      <a:pt x="20" y="571"/>
                    </a:lnTo>
                    <a:lnTo>
                      <a:pt x="17" y="571"/>
                    </a:lnTo>
                    <a:lnTo>
                      <a:pt x="12" y="571"/>
                    </a:lnTo>
                    <a:lnTo>
                      <a:pt x="8" y="570"/>
                    </a:lnTo>
                    <a:lnTo>
                      <a:pt x="4" y="568"/>
                    </a:lnTo>
                    <a:lnTo>
                      <a:pt x="0" y="567"/>
                    </a:lnTo>
                    <a:lnTo>
                      <a:pt x="4" y="570"/>
                    </a:lnTo>
                    <a:lnTo>
                      <a:pt x="9" y="571"/>
                    </a:lnTo>
                    <a:lnTo>
                      <a:pt x="13" y="572"/>
                    </a:lnTo>
                    <a:lnTo>
                      <a:pt x="18" y="574"/>
                    </a:lnTo>
                    <a:lnTo>
                      <a:pt x="22" y="574"/>
                    </a:lnTo>
                    <a:lnTo>
                      <a:pt x="27" y="574"/>
                    </a:lnTo>
                    <a:lnTo>
                      <a:pt x="30" y="572"/>
                    </a:lnTo>
                    <a:lnTo>
                      <a:pt x="34" y="571"/>
                    </a:lnTo>
                    <a:lnTo>
                      <a:pt x="39" y="570"/>
                    </a:lnTo>
                    <a:lnTo>
                      <a:pt x="43" y="567"/>
                    </a:lnTo>
                    <a:lnTo>
                      <a:pt x="47" y="564"/>
                    </a:lnTo>
                    <a:lnTo>
                      <a:pt x="51" y="560"/>
                    </a:lnTo>
                    <a:lnTo>
                      <a:pt x="54" y="556"/>
                    </a:lnTo>
                    <a:lnTo>
                      <a:pt x="58" y="553"/>
                    </a:lnTo>
                    <a:lnTo>
                      <a:pt x="61" y="549"/>
                    </a:lnTo>
                    <a:lnTo>
                      <a:pt x="63" y="543"/>
                    </a:lnTo>
                    <a:lnTo>
                      <a:pt x="58" y="541"/>
                    </a:lnTo>
                    <a:lnTo>
                      <a:pt x="51" y="538"/>
                    </a:lnTo>
                    <a:lnTo>
                      <a:pt x="44" y="536"/>
                    </a:lnTo>
                    <a:lnTo>
                      <a:pt x="39" y="534"/>
                    </a:lnTo>
                    <a:lnTo>
                      <a:pt x="32" y="533"/>
                    </a:lnTo>
                    <a:lnTo>
                      <a:pt x="26" y="532"/>
                    </a:lnTo>
                    <a:lnTo>
                      <a:pt x="19" y="532"/>
                    </a:lnTo>
                    <a:lnTo>
                      <a:pt x="12" y="530"/>
                    </a:lnTo>
                    <a:close/>
                    <a:moveTo>
                      <a:pt x="47" y="567"/>
                    </a:moveTo>
                    <a:lnTo>
                      <a:pt x="49" y="567"/>
                    </a:lnTo>
                    <a:lnTo>
                      <a:pt x="52" y="566"/>
                    </a:lnTo>
                    <a:lnTo>
                      <a:pt x="56" y="563"/>
                    </a:lnTo>
                    <a:lnTo>
                      <a:pt x="58" y="560"/>
                    </a:lnTo>
                    <a:lnTo>
                      <a:pt x="60" y="558"/>
                    </a:lnTo>
                    <a:lnTo>
                      <a:pt x="61" y="554"/>
                    </a:lnTo>
                    <a:lnTo>
                      <a:pt x="63" y="550"/>
                    </a:lnTo>
                    <a:lnTo>
                      <a:pt x="63" y="546"/>
                    </a:lnTo>
                    <a:lnTo>
                      <a:pt x="62" y="550"/>
                    </a:lnTo>
                    <a:lnTo>
                      <a:pt x="61" y="553"/>
                    </a:lnTo>
                    <a:lnTo>
                      <a:pt x="59" y="556"/>
                    </a:lnTo>
                    <a:lnTo>
                      <a:pt x="57" y="559"/>
                    </a:lnTo>
                    <a:lnTo>
                      <a:pt x="54" y="562"/>
                    </a:lnTo>
                    <a:lnTo>
                      <a:pt x="52" y="564"/>
                    </a:lnTo>
                    <a:lnTo>
                      <a:pt x="49" y="566"/>
                    </a:lnTo>
                    <a:lnTo>
                      <a:pt x="47" y="567"/>
                    </a:lnTo>
                    <a:close/>
                    <a:moveTo>
                      <a:pt x="111" y="549"/>
                    </a:moveTo>
                    <a:lnTo>
                      <a:pt x="118" y="538"/>
                    </a:lnTo>
                    <a:lnTo>
                      <a:pt x="140" y="546"/>
                    </a:lnTo>
                    <a:lnTo>
                      <a:pt x="118" y="536"/>
                    </a:lnTo>
                    <a:lnTo>
                      <a:pt x="111" y="549"/>
                    </a:lnTo>
                    <a:close/>
                    <a:moveTo>
                      <a:pt x="132" y="554"/>
                    </a:moveTo>
                    <a:lnTo>
                      <a:pt x="140" y="559"/>
                    </a:lnTo>
                    <a:lnTo>
                      <a:pt x="148" y="564"/>
                    </a:lnTo>
                    <a:lnTo>
                      <a:pt x="156" y="571"/>
                    </a:lnTo>
                    <a:lnTo>
                      <a:pt x="162" y="579"/>
                    </a:lnTo>
                    <a:lnTo>
                      <a:pt x="188" y="567"/>
                    </a:lnTo>
                    <a:lnTo>
                      <a:pt x="162" y="570"/>
                    </a:lnTo>
                    <a:lnTo>
                      <a:pt x="159" y="566"/>
                    </a:lnTo>
                    <a:lnTo>
                      <a:pt x="156" y="563"/>
                    </a:lnTo>
                    <a:lnTo>
                      <a:pt x="152" y="560"/>
                    </a:lnTo>
                    <a:lnTo>
                      <a:pt x="148" y="558"/>
                    </a:lnTo>
                    <a:lnTo>
                      <a:pt x="144" y="556"/>
                    </a:lnTo>
                    <a:lnTo>
                      <a:pt x="140" y="555"/>
                    </a:lnTo>
                    <a:lnTo>
                      <a:pt x="137" y="555"/>
                    </a:lnTo>
                    <a:lnTo>
                      <a:pt x="132" y="554"/>
                    </a:lnTo>
                    <a:close/>
                    <a:moveTo>
                      <a:pt x="132" y="554"/>
                    </a:moveTo>
                    <a:lnTo>
                      <a:pt x="126" y="551"/>
                    </a:lnTo>
                    <a:lnTo>
                      <a:pt x="120" y="549"/>
                    </a:lnTo>
                    <a:lnTo>
                      <a:pt x="92" y="600"/>
                    </a:lnTo>
                    <a:lnTo>
                      <a:pt x="99" y="543"/>
                    </a:lnTo>
                    <a:lnTo>
                      <a:pt x="91" y="551"/>
                    </a:lnTo>
                    <a:lnTo>
                      <a:pt x="82" y="559"/>
                    </a:lnTo>
                    <a:lnTo>
                      <a:pt x="73" y="566"/>
                    </a:lnTo>
                    <a:lnTo>
                      <a:pt x="69" y="568"/>
                    </a:lnTo>
                    <a:lnTo>
                      <a:pt x="64" y="570"/>
                    </a:lnTo>
                    <a:lnTo>
                      <a:pt x="60" y="572"/>
                    </a:lnTo>
                    <a:lnTo>
                      <a:pt x="54" y="574"/>
                    </a:lnTo>
                    <a:lnTo>
                      <a:pt x="50" y="575"/>
                    </a:lnTo>
                    <a:lnTo>
                      <a:pt x="46" y="576"/>
                    </a:lnTo>
                    <a:lnTo>
                      <a:pt x="40" y="576"/>
                    </a:lnTo>
                    <a:lnTo>
                      <a:pt x="36" y="576"/>
                    </a:lnTo>
                    <a:lnTo>
                      <a:pt x="30" y="576"/>
                    </a:lnTo>
                    <a:lnTo>
                      <a:pt x="26" y="576"/>
                    </a:lnTo>
                    <a:lnTo>
                      <a:pt x="30" y="577"/>
                    </a:lnTo>
                    <a:lnTo>
                      <a:pt x="34" y="577"/>
                    </a:lnTo>
                    <a:lnTo>
                      <a:pt x="39" y="579"/>
                    </a:lnTo>
                    <a:lnTo>
                      <a:pt x="43" y="579"/>
                    </a:lnTo>
                    <a:lnTo>
                      <a:pt x="48" y="579"/>
                    </a:lnTo>
                    <a:lnTo>
                      <a:pt x="52" y="579"/>
                    </a:lnTo>
                    <a:lnTo>
                      <a:pt x="57" y="577"/>
                    </a:lnTo>
                    <a:lnTo>
                      <a:pt x="61" y="576"/>
                    </a:lnTo>
                    <a:lnTo>
                      <a:pt x="64" y="575"/>
                    </a:lnTo>
                    <a:lnTo>
                      <a:pt x="69" y="574"/>
                    </a:lnTo>
                    <a:lnTo>
                      <a:pt x="78" y="568"/>
                    </a:lnTo>
                    <a:lnTo>
                      <a:pt x="86" y="563"/>
                    </a:lnTo>
                    <a:lnTo>
                      <a:pt x="92" y="555"/>
                    </a:lnTo>
                    <a:lnTo>
                      <a:pt x="89" y="609"/>
                    </a:lnTo>
                    <a:lnTo>
                      <a:pt x="98" y="596"/>
                    </a:lnTo>
                    <a:lnTo>
                      <a:pt x="106" y="583"/>
                    </a:lnTo>
                    <a:lnTo>
                      <a:pt x="114" y="570"/>
                    </a:lnTo>
                    <a:lnTo>
                      <a:pt x="122" y="555"/>
                    </a:lnTo>
                    <a:lnTo>
                      <a:pt x="127" y="554"/>
                    </a:lnTo>
                    <a:lnTo>
                      <a:pt x="132" y="554"/>
                    </a:lnTo>
                    <a:close/>
                    <a:moveTo>
                      <a:pt x="159" y="550"/>
                    </a:moveTo>
                    <a:lnTo>
                      <a:pt x="159" y="553"/>
                    </a:lnTo>
                    <a:lnTo>
                      <a:pt x="159" y="555"/>
                    </a:lnTo>
                    <a:lnTo>
                      <a:pt x="218" y="564"/>
                    </a:lnTo>
                    <a:lnTo>
                      <a:pt x="159" y="550"/>
                    </a:lnTo>
                    <a:close/>
                    <a:moveTo>
                      <a:pt x="157" y="456"/>
                    </a:moveTo>
                    <a:lnTo>
                      <a:pt x="161" y="490"/>
                    </a:lnTo>
                    <a:lnTo>
                      <a:pt x="166" y="525"/>
                    </a:lnTo>
                    <a:lnTo>
                      <a:pt x="169" y="526"/>
                    </a:lnTo>
                    <a:lnTo>
                      <a:pt x="157" y="456"/>
                    </a:lnTo>
                    <a:close/>
                    <a:moveTo>
                      <a:pt x="123" y="404"/>
                    </a:moveTo>
                    <a:lnTo>
                      <a:pt x="122" y="414"/>
                    </a:lnTo>
                    <a:lnTo>
                      <a:pt x="121" y="424"/>
                    </a:lnTo>
                    <a:lnTo>
                      <a:pt x="120" y="433"/>
                    </a:lnTo>
                    <a:lnTo>
                      <a:pt x="118" y="444"/>
                    </a:lnTo>
                    <a:lnTo>
                      <a:pt x="116" y="453"/>
                    </a:lnTo>
                    <a:lnTo>
                      <a:pt x="112" y="462"/>
                    </a:lnTo>
                    <a:lnTo>
                      <a:pt x="110" y="471"/>
                    </a:lnTo>
                    <a:lnTo>
                      <a:pt x="107" y="479"/>
                    </a:lnTo>
                    <a:lnTo>
                      <a:pt x="103" y="488"/>
                    </a:lnTo>
                    <a:lnTo>
                      <a:pt x="100" y="496"/>
                    </a:lnTo>
                    <a:lnTo>
                      <a:pt x="96" y="504"/>
                    </a:lnTo>
                    <a:lnTo>
                      <a:pt x="91" y="511"/>
                    </a:lnTo>
                    <a:lnTo>
                      <a:pt x="87" y="518"/>
                    </a:lnTo>
                    <a:lnTo>
                      <a:pt x="82" y="525"/>
                    </a:lnTo>
                    <a:lnTo>
                      <a:pt x="77" y="532"/>
                    </a:lnTo>
                    <a:lnTo>
                      <a:pt x="72" y="537"/>
                    </a:lnTo>
                    <a:lnTo>
                      <a:pt x="78" y="532"/>
                    </a:lnTo>
                    <a:lnTo>
                      <a:pt x="82" y="526"/>
                    </a:lnTo>
                    <a:lnTo>
                      <a:pt x="88" y="520"/>
                    </a:lnTo>
                    <a:lnTo>
                      <a:pt x="92" y="513"/>
                    </a:lnTo>
                    <a:lnTo>
                      <a:pt x="97" y="505"/>
                    </a:lnTo>
                    <a:lnTo>
                      <a:pt x="101" y="498"/>
                    </a:lnTo>
                    <a:lnTo>
                      <a:pt x="104" y="490"/>
                    </a:lnTo>
                    <a:lnTo>
                      <a:pt x="109" y="482"/>
                    </a:lnTo>
                    <a:lnTo>
                      <a:pt x="111" y="473"/>
                    </a:lnTo>
                    <a:lnTo>
                      <a:pt x="114" y="463"/>
                    </a:lnTo>
                    <a:lnTo>
                      <a:pt x="117" y="454"/>
                    </a:lnTo>
                    <a:lnTo>
                      <a:pt x="119" y="445"/>
                    </a:lnTo>
                    <a:lnTo>
                      <a:pt x="121" y="435"/>
                    </a:lnTo>
                    <a:lnTo>
                      <a:pt x="122" y="424"/>
                    </a:lnTo>
                    <a:lnTo>
                      <a:pt x="123" y="415"/>
                    </a:lnTo>
                    <a:lnTo>
                      <a:pt x="123" y="404"/>
                    </a:lnTo>
                    <a:close/>
                    <a:moveTo>
                      <a:pt x="207" y="194"/>
                    </a:moveTo>
                    <a:lnTo>
                      <a:pt x="199" y="212"/>
                    </a:lnTo>
                    <a:lnTo>
                      <a:pt x="191" y="232"/>
                    </a:lnTo>
                    <a:lnTo>
                      <a:pt x="184" y="251"/>
                    </a:lnTo>
                    <a:lnTo>
                      <a:pt x="178" y="271"/>
                    </a:lnTo>
                    <a:lnTo>
                      <a:pt x="173" y="292"/>
                    </a:lnTo>
                    <a:lnTo>
                      <a:pt x="169" y="313"/>
                    </a:lnTo>
                    <a:lnTo>
                      <a:pt x="166" y="334"/>
                    </a:lnTo>
                    <a:lnTo>
                      <a:pt x="163" y="355"/>
                    </a:lnTo>
                    <a:lnTo>
                      <a:pt x="161" y="377"/>
                    </a:lnTo>
                    <a:lnTo>
                      <a:pt x="161" y="398"/>
                    </a:lnTo>
                    <a:lnTo>
                      <a:pt x="161" y="420"/>
                    </a:lnTo>
                    <a:lnTo>
                      <a:pt x="161" y="441"/>
                    </a:lnTo>
                    <a:lnTo>
                      <a:pt x="163" y="463"/>
                    </a:lnTo>
                    <a:lnTo>
                      <a:pt x="166" y="484"/>
                    </a:lnTo>
                    <a:lnTo>
                      <a:pt x="169" y="507"/>
                    </a:lnTo>
                    <a:lnTo>
                      <a:pt x="173" y="528"/>
                    </a:lnTo>
                    <a:lnTo>
                      <a:pt x="213" y="547"/>
                    </a:lnTo>
                    <a:lnTo>
                      <a:pt x="230" y="585"/>
                    </a:lnTo>
                    <a:lnTo>
                      <a:pt x="217" y="542"/>
                    </a:lnTo>
                    <a:lnTo>
                      <a:pt x="181" y="525"/>
                    </a:lnTo>
                    <a:lnTo>
                      <a:pt x="177" y="504"/>
                    </a:lnTo>
                    <a:lnTo>
                      <a:pt x="172" y="483"/>
                    </a:lnTo>
                    <a:lnTo>
                      <a:pt x="170" y="462"/>
                    </a:lnTo>
                    <a:lnTo>
                      <a:pt x="168" y="440"/>
                    </a:lnTo>
                    <a:lnTo>
                      <a:pt x="167" y="419"/>
                    </a:lnTo>
                    <a:lnTo>
                      <a:pt x="166" y="398"/>
                    </a:lnTo>
                    <a:lnTo>
                      <a:pt x="167" y="376"/>
                    </a:lnTo>
                    <a:lnTo>
                      <a:pt x="168" y="355"/>
                    </a:lnTo>
                    <a:lnTo>
                      <a:pt x="169" y="334"/>
                    </a:lnTo>
                    <a:lnTo>
                      <a:pt x="172" y="313"/>
                    </a:lnTo>
                    <a:lnTo>
                      <a:pt x="176" y="292"/>
                    </a:lnTo>
                    <a:lnTo>
                      <a:pt x="180" y="272"/>
                    </a:lnTo>
                    <a:lnTo>
                      <a:pt x="186" y="251"/>
                    </a:lnTo>
                    <a:lnTo>
                      <a:pt x="192" y="232"/>
                    </a:lnTo>
                    <a:lnTo>
                      <a:pt x="199" y="212"/>
                    </a:lnTo>
                    <a:lnTo>
                      <a:pt x="207" y="194"/>
                    </a:lnTo>
                    <a:close/>
                    <a:moveTo>
                      <a:pt x="108" y="250"/>
                    </a:moveTo>
                    <a:lnTo>
                      <a:pt x="102" y="234"/>
                    </a:lnTo>
                    <a:lnTo>
                      <a:pt x="94" y="218"/>
                    </a:lnTo>
                    <a:lnTo>
                      <a:pt x="88" y="204"/>
                    </a:lnTo>
                    <a:lnTo>
                      <a:pt x="80" y="190"/>
                    </a:lnTo>
                    <a:lnTo>
                      <a:pt x="108" y="250"/>
                    </a:lnTo>
                    <a:close/>
                    <a:moveTo>
                      <a:pt x="108" y="250"/>
                    </a:moveTo>
                    <a:lnTo>
                      <a:pt x="114" y="266"/>
                    </a:lnTo>
                    <a:lnTo>
                      <a:pt x="119" y="281"/>
                    </a:lnTo>
                    <a:lnTo>
                      <a:pt x="121" y="298"/>
                    </a:lnTo>
                    <a:lnTo>
                      <a:pt x="122" y="315"/>
                    </a:lnTo>
                    <a:lnTo>
                      <a:pt x="122" y="332"/>
                    </a:lnTo>
                    <a:lnTo>
                      <a:pt x="122" y="349"/>
                    </a:lnTo>
                    <a:lnTo>
                      <a:pt x="121" y="366"/>
                    </a:lnTo>
                    <a:lnTo>
                      <a:pt x="119" y="382"/>
                    </a:lnTo>
                    <a:lnTo>
                      <a:pt x="117" y="399"/>
                    </a:lnTo>
                    <a:lnTo>
                      <a:pt x="113" y="415"/>
                    </a:lnTo>
                    <a:lnTo>
                      <a:pt x="110" y="431"/>
                    </a:lnTo>
                    <a:lnTo>
                      <a:pt x="106" y="446"/>
                    </a:lnTo>
                    <a:lnTo>
                      <a:pt x="100" y="462"/>
                    </a:lnTo>
                    <a:lnTo>
                      <a:pt x="94" y="477"/>
                    </a:lnTo>
                    <a:lnTo>
                      <a:pt x="89" y="491"/>
                    </a:lnTo>
                    <a:lnTo>
                      <a:pt x="81" y="504"/>
                    </a:lnTo>
                    <a:lnTo>
                      <a:pt x="73" y="517"/>
                    </a:lnTo>
                    <a:lnTo>
                      <a:pt x="66" y="530"/>
                    </a:lnTo>
                    <a:lnTo>
                      <a:pt x="13" y="530"/>
                    </a:lnTo>
                    <a:lnTo>
                      <a:pt x="40" y="533"/>
                    </a:lnTo>
                    <a:lnTo>
                      <a:pt x="67" y="537"/>
                    </a:lnTo>
                    <a:lnTo>
                      <a:pt x="80" y="518"/>
                    </a:lnTo>
                    <a:lnTo>
                      <a:pt x="87" y="505"/>
                    </a:lnTo>
                    <a:lnTo>
                      <a:pt x="93" y="492"/>
                    </a:lnTo>
                    <a:lnTo>
                      <a:pt x="99" y="479"/>
                    </a:lnTo>
                    <a:lnTo>
                      <a:pt x="104" y="465"/>
                    </a:lnTo>
                    <a:lnTo>
                      <a:pt x="109" y="452"/>
                    </a:lnTo>
                    <a:lnTo>
                      <a:pt x="113" y="437"/>
                    </a:lnTo>
                    <a:lnTo>
                      <a:pt x="117" y="423"/>
                    </a:lnTo>
                    <a:lnTo>
                      <a:pt x="120" y="407"/>
                    </a:lnTo>
                    <a:lnTo>
                      <a:pt x="122" y="393"/>
                    </a:lnTo>
                    <a:lnTo>
                      <a:pt x="124" y="377"/>
                    </a:lnTo>
                    <a:lnTo>
                      <a:pt x="126" y="361"/>
                    </a:lnTo>
                    <a:lnTo>
                      <a:pt x="127" y="346"/>
                    </a:lnTo>
                    <a:lnTo>
                      <a:pt x="127" y="330"/>
                    </a:lnTo>
                    <a:lnTo>
                      <a:pt x="127" y="314"/>
                    </a:lnTo>
                    <a:lnTo>
                      <a:pt x="126" y="298"/>
                    </a:lnTo>
                    <a:lnTo>
                      <a:pt x="123" y="283"/>
                    </a:lnTo>
                    <a:lnTo>
                      <a:pt x="108" y="250"/>
                    </a:lnTo>
                    <a:close/>
                    <a:moveTo>
                      <a:pt x="109" y="208"/>
                    </a:moveTo>
                    <a:lnTo>
                      <a:pt x="116" y="224"/>
                    </a:lnTo>
                    <a:lnTo>
                      <a:pt x="123" y="241"/>
                    </a:lnTo>
                    <a:lnTo>
                      <a:pt x="131" y="256"/>
                    </a:lnTo>
                    <a:lnTo>
                      <a:pt x="139" y="272"/>
                    </a:lnTo>
                    <a:lnTo>
                      <a:pt x="186" y="167"/>
                    </a:lnTo>
                    <a:lnTo>
                      <a:pt x="138" y="266"/>
                    </a:lnTo>
                    <a:lnTo>
                      <a:pt x="109" y="208"/>
                    </a:lnTo>
                    <a:close/>
                    <a:moveTo>
                      <a:pt x="163" y="232"/>
                    </a:moveTo>
                    <a:lnTo>
                      <a:pt x="141" y="277"/>
                    </a:lnTo>
                    <a:lnTo>
                      <a:pt x="141" y="336"/>
                    </a:lnTo>
                    <a:lnTo>
                      <a:pt x="143" y="280"/>
                    </a:lnTo>
                    <a:lnTo>
                      <a:pt x="149" y="268"/>
                    </a:lnTo>
                    <a:lnTo>
                      <a:pt x="154" y="256"/>
                    </a:lnTo>
                    <a:lnTo>
                      <a:pt x="159" y="243"/>
                    </a:lnTo>
                    <a:lnTo>
                      <a:pt x="163" y="232"/>
                    </a:lnTo>
                    <a:close/>
                    <a:moveTo>
                      <a:pt x="288" y="211"/>
                    </a:moveTo>
                    <a:lnTo>
                      <a:pt x="291" y="209"/>
                    </a:lnTo>
                    <a:lnTo>
                      <a:pt x="294" y="208"/>
                    </a:lnTo>
                    <a:lnTo>
                      <a:pt x="297" y="207"/>
                    </a:lnTo>
                    <a:lnTo>
                      <a:pt x="300" y="204"/>
                    </a:lnTo>
                    <a:lnTo>
                      <a:pt x="302" y="201"/>
                    </a:lnTo>
                    <a:lnTo>
                      <a:pt x="306" y="199"/>
                    </a:lnTo>
                    <a:lnTo>
                      <a:pt x="309" y="192"/>
                    </a:lnTo>
                    <a:lnTo>
                      <a:pt x="312" y="184"/>
                    </a:lnTo>
                    <a:lnTo>
                      <a:pt x="315" y="175"/>
                    </a:lnTo>
                    <a:lnTo>
                      <a:pt x="316" y="171"/>
                    </a:lnTo>
                    <a:lnTo>
                      <a:pt x="317" y="166"/>
                    </a:lnTo>
                    <a:lnTo>
                      <a:pt x="317" y="162"/>
                    </a:lnTo>
                    <a:lnTo>
                      <a:pt x="317" y="157"/>
                    </a:lnTo>
                    <a:lnTo>
                      <a:pt x="315" y="166"/>
                    </a:lnTo>
                    <a:lnTo>
                      <a:pt x="313" y="174"/>
                    </a:lnTo>
                    <a:lnTo>
                      <a:pt x="310" y="182"/>
                    </a:lnTo>
                    <a:lnTo>
                      <a:pt x="307" y="190"/>
                    </a:lnTo>
                    <a:lnTo>
                      <a:pt x="303" y="196"/>
                    </a:lnTo>
                    <a:lnTo>
                      <a:pt x="299" y="201"/>
                    </a:lnTo>
                    <a:lnTo>
                      <a:pt x="293" y="207"/>
                    </a:lnTo>
                    <a:lnTo>
                      <a:pt x="288" y="211"/>
                    </a:lnTo>
                    <a:close/>
                    <a:moveTo>
                      <a:pt x="231" y="315"/>
                    </a:moveTo>
                    <a:lnTo>
                      <a:pt x="236" y="317"/>
                    </a:lnTo>
                    <a:lnTo>
                      <a:pt x="240" y="318"/>
                    </a:lnTo>
                    <a:lnTo>
                      <a:pt x="244" y="319"/>
                    </a:lnTo>
                    <a:lnTo>
                      <a:pt x="249" y="319"/>
                    </a:lnTo>
                    <a:lnTo>
                      <a:pt x="254" y="318"/>
                    </a:lnTo>
                    <a:lnTo>
                      <a:pt x="259" y="315"/>
                    </a:lnTo>
                    <a:lnTo>
                      <a:pt x="263" y="313"/>
                    </a:lnTo>
                    <a:lnTo>
                      <a:pt x="268" y="309"/>
                    </a:lnTo>
                    <a:lnTo>
                      <a:pt x="270" y="305"/>
                    </a:lnTo>
                    <a:lnTo>
                      <a:pt x="272" y="301"/>
                    </a:lnTo>
                    <a:lnTo>
                      <a:pt x="274" y="297"/>
                    </a:lnTo>
                    <a:lnTo>
                      <a:pt x="274" y="292"/>
                    </a:lnTo>
                    <a:lnTo>
                      <a:pt x="273" y="297"/>
                    </a:lnTo>
                    <a:lnTo>
                      <a:pt x="271" y="302"/>
                    </a:lnTo>
                    <a:lnTo>
                      <a:pt x="268" y="306"/>
                    </a:lnTo>
                    <a:lnTo>
                      <a:pt x="263" y="310"/>
                    </a:lnTo>
                    <a:lnTo>
                      <a:pt x="260" y="313"/>
                    </a:lnTo>
                    <a:lnTo>
                      <a:pt x="254" y="315"/>
                    </a:lnTo>
                    <a:lnTo>
                      <a:pt x="249" y="317"/>
                    </a:lnTo>
                    <a:lnTo>
                      <a:pt x="244" y="318"/>
                    </a:lnTo>
                    <a:lnTo>
                      <a:pt x="241" y="318"/>
                    </a:lnTo>
                    <a:lnTo>
                      <a:pt x="238" y="317"/>
                    </a:lnTo>
                    <a:lnTo>
                      <a:pt x="234" y="317"/>
                    </a:lnTo>
                    <a:lnTo>
                      <a:pt x="231" y="315"/>
                    </a:lnTo>
                    <a:close/>
                    <a:moveTo>
                      <a:pt x="188" y="23"/>
                    </a:moveTo>
                    <a:lnTo>
                      <a:pt x="190" y="19"/>
                    </a:lnTo>
                    <a:lnTo>
                      <a:pt x="193" y="15"/>
                    </a:lnTo>
                    <a:lnTo>
                      <a:pt x="197" y="11"/>
                    </a:lnTo>
                    <a:lnTo>
                      <a:pt x="200" y="9"/>
                    </a:lnTo>
                    <a:lnTo>
                      <a:pt x="203" y="7"/>
                    </a:lnTo>
                    <a:lnTo>
                      <a:pt x="207" y="5"/>
                    </a:lnTo>
                    <a:lnTo>
                      <a:pt x="210" y="4"/>
                    </a:lnTo>
                    <a:lnTo>
                      <a:pt x="214" y="4"/>
                    </a:lnTo>
                    <a:lnTo>
                      <a:pt x="218" y="4"/>
                    </a:lnTo>
                    <a:lnTo>
                      <a:pt x="222" y="4"/>
                    </a:lnTo>
                    <a:lnTo>
                      <a:pt x="226" y="5"/>
                    </a:lnTo>
                    <a:lnTo>
                      <a:pt x="229" y="6"/>
                    </a:lnTo>
                    <a:lnTo>
                      <a:pt x="233" y="9"/>
                    </a:lnTo>
                    <a:lnTo>
                      <a:pt x="237" y="10"/>
                    </a:lnTo>
                    <a:lnTo>
                      <a:pt x="240" y="14"/>
                    </a:lnTo>
                    <a:lnTo>
                      <a:pt x="243" y="18"/>
                    </a:lnTo>
                    <a:lnTo>
                      <a:pt x="247" y="22"/>
                    </a:lnTo>
                    <a:lnTo>
                      <a:pt x="250" y="28"/>
                    </a:lnTo>
                    <a:lnTo>
                      <a:pt x="252" y="34"/>
                    </a:lnTo>
                    <a:lnTo>
                      <a:pt x="254" y="40"/>
                    </a:lnTo>
                    <a:lnTo>
                      <a:pt x="256" y="47"/>
                    </a:lnTo>
                    <a:lnTo>
                      <a:pt x="257" y="53"/>
                    </a:lnTo>
                    <a:lnTo>
                      <a:pt x="257" y="61"/>
                    </a:lnTo>
                    <a:lnTo>
                      <a:pt x="257" y="68"/>
                    </a:lnTo>
                    <a:lnTo>
                      <a:pt x="261" y="69"/>
                    </a:lnTo>
                    <a:lnTo>
                      <a:pt x="267" y="72"/>
                    </a:lnTo>
                    <a:lnTo>
                      <a:pt x="271" y="74"/>
                    </a:lnTo>
                    <a:lnTo>
                      <a:pt x="276" y="77"/>
                    </a:lnTo>
                    <a:lnTo>
                      <a:pt x="280" y="81"/>
                    </a:lnTo>
                    <a:lnTo>
                      <a:pt x="283" y="85"/>
                    </a:lnTo>
                    <a:lnTo>
                      <a:pt x="287" y="90"/>
                    </a:lnTo>
                    <a:lnTo>
                      <a:pt x="290" y="95"/>
                    </a:lnTo>
                    <a:lnTo>
                      <a:pt x="292" y="100"/>
                    </a:lnTo>
                    <a:lnTo>
                      <a:pt x="296" y="106"/>
                    </a:lnTo>
                    <a:lnTo>
                      <a:pt x="298" y="112"/>
                    </a:lnTo>
                    <a:lnTo>
                      <a:pt x="299" y="119"/>
                    </a:lnTo>
                    <a:lnTo>
                      <a:pt x="300" y="125"/>
                    </a:lnTo>
                    <a:lnTo>
                      <a:pt x="301" y="133"/>
                    </a:lnTo>
                    <a:lnTo>
                      <a:pt x="301" y="140"/>
                    </a:lnTo>
                    <a:lnTo>
                      <a:pt x="301" y="148"/>
                    </a:lnTo>
                    <a:lnTo>
                      <a:pt x="299" y="158"/>
                    </a:lnTo>
                    <a:lnTo>
                      <a:pt x="297" y="169"/>
                    </a:lnTo>
                    <a:lnTo>
                      <a:pt x="293" y="178"/>
                    </a:lnTo>
                    <a:lnTo>
                      <a:pt x="289" y="186"/>
                    </a:lnTo>
                    <a:lnTo>
                      <a:pt x="284" y="194"/>
                    </a:lnTo>
                    <a:lnTo>
                      <a:pt x="279" y="200"/>
                    </a:lnTo>
                    <a:lnTo>
                      <a:pt x="276" y="203"/>
                    </a:lnTo>
                    <a:lnTo>
                      <a:pt x="272" y="205"/>
                    </a:lnTo>
                    <a:lnTo>
                      <a:pt x="269" y="207"/>
                    </a:lnTo>
                    <a:lnTo>
                      <a:pt x="266" y="209"/>
                    </a:lnTo>
                    <a:lnTo>
                      <a:pt x="267" y="211"/>
                    </a:lnTo>
                    <a:lnTo>
                      <a:pt x="268" y="213"/>
                    </a:lnTo>
                    <a:lnTo>
                      <a:pt x="269" y="214"/>
                    </a:lnTo>
                    <a:lnTo>
                      <a:pt x="270" y="217"/>
                    </a:lnTo>
                    <a:lnTo>
                      <a:pt x="270" y="220"/>
                    </a:lnTo>
                    <a:lnTo>
                      <a:pt x="270" y="222"/>
                    </a:lnTo>
                    <a:lnTo>
                      <a:pt x="270" y="226"/>
                    </a:lnTo>
                    <a:lnTo>
                      <a:pt x="269" y="229"/>
                    </a:lnTo>
                    <a:lnTo>
                      <a:pt x="267" y="232"/>
                    </a:lnTo>
                    <a:lnTo>
                      <a:pt x="264" y="234"/>
                    </a:lnTo>
                    <a:lnTo>
                      <a:pt x="263" y="235"/>
                    </a:lnTo>
                    <a:lnTo>
                      <a:pt x="261" y="235"/>
                    </a:lnTo>
                    <a:lnTo>
                      <a:pt x="260" y="235"/>
                    </a:lnTo>
                    <a:lnTo>
                      <a:pt x="259" y="235"/>
                    </a:lnTo>
                    <a:lnTo>
                      <a:pt x="260" y="239"/>
                    </a:lnTo>
                    <a:lnTo>
                      <a:pt x="261" y="242"/>
                    </a:lnTo>
                    <a:lnTo>
                      <a:pt x="262" y="246"/>
                    </a:lnTo>
                    <a:lnTo>
                      <a:pt x="262" y="250"/>
                    </a:lnTo>
                    <a:lnTo>
                      <a:pt x="263" y="258"/>
                    </a:lnTo>
                    <a:lnTo>
                      <a:pt x="263" y="266"/>
                    </a:lnTo>
                    <a:lnTo>
                      <a:pt x="261" y="273"/>
                    </a:lnTo>
                    <a:lnTo>
                      <a:pt x="259" y="280"/>
                    </a:lnTo>
                    <a:lnTo>
                      <a:pt x="256" y="287"/>
                    </a:lnTo>
                    <a:lnTo>
                      <a:pt x="251" y="292"/>
                    </a:lnTo>
                    <a:lnTo>
                      <a:pt x="247" y="296"/>
                    </a:lnTo>
                    <a:lnTo>
                      <a:pt x="242" y="298"/>
                    </a:lnTo>
                    <a:lnTo>
                      <a:pt x="238" y="300"/>
                    </a:lnTo>
                    <a:lnTo>
                      <a:pt x="232" y="300"/>
                    </a:lnTo>
                    <a:lnTo>
                      <a:pt x="228" y="298"/>
                    </a:lnTo>
                    <a:lnTo>
                      <a:pt x="223" y="296"/>
                    </a:lnTo>
                    <a:lnTo>
                      <a:pt x="219" y="293"/>
                    </a:lnTo>
                    <a:lnTo>
                      <a:pt x="216" y="288"/>
                    </a:lnTo>
                    <a:lnTo>
                      <a:pt x="216" y="294"/>
                    </a:lnTo>
                    <a:lnTo>
                      <a:pt x="214" y="301"/>
                    </a:lnTo>
                    <a:lnTo>
                      <a:pt x="213" y="306"/>
                    </a:lnTo>
                    <a:lnTo>
                      <a:pt x="211" y="310"/>
                    </a:lnTo>
                    <a:lnTo>
                      <a:pt x="208" y="315"/>
                    </a:lnTo>
                    <a:lnTo>
                      <a:pt x="204" y="318"/>
                    </a:lnTo>
                    <a:lnTo>
                      <a:pt x="201" y="321"/>
                    </a:lnTo>
                    <a:lnTo>
                      <a:pt x="197" y="322"/>
                    </a:lnTo>
                    <a:lnTo>
                      <a:pt x="194" y="322"/>
                    </a:lnTo>
                    <a:lnTo>
                      <a:pt x="191" y="322"/>
                    </a:lnTo>
                    <a:lnTo>
                      <a:pt x="189" y="322"/>
                    </a:lnTo>
                    <a:lnTo>
                      <a:pt x="187" y="321"/>
                    </a:lnTo>
                    <a:lnTo>
                      <a:pt x="183" y="318"/>
                    </a:lnTo>
                    <a:lnTo>
                      <a:pt x="181" y="317"/>
                    </a:lnTo>
                    <a:lnTo>
                      <a:pt x="180" y="314"/>
                    </a:lnTo>
                    <a:lnTo>
                      <a:pt x="178" y="311"/>
                    </a:lnTo>
                    <a:lnTo>
                      <a:pt x="181" y="317"/>
                    </a:lnTo>
                    <a:lnTo>
                      <a:pt x="184" y="321"/>
                    </a:lnTo>
                    <a:lnTo>
                      <a:pt x="188" y="323"/>
                    </a:lnTo>
                    <a:lnTo>
                      <a:pt x="192" y="325"/>
                    </a:lnTo>
                    <a:lnTo>
                      <a:pt x="196" y="326"/>
                    </a:lnTo>
                    <a:lnTo>
                      <a:pt x="200" y="325"/>
                    </a:lnTo>
                    <a:lnTo>
                      <a:pt x="204" y="323"/>
                    </a:lnTo>
                    <a:lnTo>
                      <a:pt x="209" y="321"/>
                    </a:lnTo>
                    <a:lnTo>
                      <a:pt x="212" y="315"/>
                    </a:lnTo>
                    <a:lnTo>
                      <a:pt x="214" y="310"/>
                    </a:lnTo>
                    <a:lnTo>
                      <a:pt x="217" y="305"/>
                    </a:lnTo>
                    <a:lnTo>
                      <a:pt x="218" y="298"/>
                    </a:lnTo>
                    <a:lnTo>
                      <a:pt x="221" y="301"/>
                    </a:lnTo>
                    <a:lnTo>
                      <a:pt x="223" y="302"/>
                    </a:lnTo>
                    <a:lnTo>
                      <a:pt x="227" y="305"/>
                    </a:lnTo>
                    <a:lnTo>
                      <a:pt x="229" y="306"/>
                    </a:lnTo>
                    <a:lnTo>
                      <a:pt x="232" y="306"/>
                    </a:lnTo>
                    <a:lnTo>
                      <a:pt x="234" y="308"/>
                    </a:lnTo>
                    <a:lnTo>
                      <a:pt x="238" y="308"/>
                    </a:lnTo>
                    <a:lnTo>
                      <a:pt x="241" y="308"/>
                    </a:lnTo>
                    <a:lnTo>
                      <a:pt x="243" y="306"/>
                    </a:lnTo>
                    <a:lnTo>
                      <a:pt x="247" y="305"/>
                    </a:lnTo>
                    <a:lnTo>
                      <a:pt x="250" y="304"/>
                    </a:lnTo>
                    <a:lnTo>
                      <a:pt x="252" y="302"/>
                    </a:lnTo>
                    <a:lnTo>
                      <a:pt x="254" y="300"/>
                    </a:lnTo>
                    <a:lnTo>
                      <a:pt x="258" y="297"/>
                    </a:lnTo>
                    <a:lnTo>
                      <a:pt x="260" y="293"/>
                    </a:lnTo>
                    <a:lnTo>
                      <a:pt x="262" y="290"/>
                    </a:lnTo>
                    <a:lnTo>
                      <a:pt x="264" y="284"/>
                    </a:lnTo>
                    <a:lnTo>
                      <a:pt x="267" y="279"/>
                    </a:lnTo>
                    <a:lnTo>
                      <a:pt x="268" y="272"/>
                    </a:lnTo>
                    <a:lnTo>
                      <a:pt x="268" y="266"/>
                    </a:lnTo>
                    <a:lnTo>
                      <a:pt x="268" y="259"/>
                    </a:lnTo>
                    <a:lnTo>
                      <a:pt x="268" y="251"/>
                    </a:lnTo>
                    <a:lnTo>
                      <a:pt x="266" y="246"/>
                    </a:lnTo>
                    <a:lnTo>
                      <a:pt x="263" y="239"/>
                    </a:lnTo>
                    <a:lnTo>
                      <a:pt x="266" y="238"/>
                    </a:lnTo>
                    <a:lnTo>
                      <a:pt x="268" y="237"/>
                    </a:lnTo>
                    <a:lnTo>
                      <a:pt x="270" y="235"/>
                    </a:lnTo>
                    <a:lnTo>
                      <a:pt x="271" y="233"/>
                    </a:lnTo>
                    <a:lnTo>
                      <a:pt x="272" y="230"/>
                    </a:lnTo>
                    <a:lnTo>
                      <a:pt x="273" y="228"/>
                    </a:lnTo>
                    <a:lnTo>
                      <a:pt x="273" y="224"/>
                    </a:lnTo>
                    <a:lnTo>
                      <a:pt x="273" y="221"/>
                    </a:lnTo>
                    <a:lnTo>
                      <a:pt x="272" y="216"/>
                    </a:lnTo>
                    <a:lnTo>
                      <a:pt x="271" y="214"/>
                    </a:lnTo>
                    <a:lnTo>
                      <a:pt x="270" y="212"/>
                    </a:lnTo>
                    <a:lnTo>
                      <a:pt x="276" y="209"/>
                    </a:lnTo>
                    <a:lnTo>
                      <a:pt x="280" y="207"/>
                    </a:lnTo>
                    <a:lnTo>
                      <a:pt x="284" y="204"/>
                    </a:lnTo>
                    <a:lnTo>
                      <a:pt x="289" y="200"/>
                    </a:lnTo>
                    <a:lnTo>
                      <a:pt x="293" y="195"/>
                    </a:lnTo>
                    <a:lnTo>
                      <a:pt x="297" y="191"/>
                    </a:lnTo>
                    <a:lnTo>
                      <a:pt x="300" y="184"/>
                    </a:lnTo>
                    <a:lnTo>
                      <a:pt x="303" y="179"/>
                    </a:lnTo>
                    <a:lnTo>
                      <a:pt x="306" y="173"/>
                    </a:lnTo>
                    <a:lnTo>
                      <a:pt x="308" y="166"/>
                    </a:lnTo>
                    <a:lnTo>
                      <a:pt x="309" y="159"/>
                    </a:lnTo>
                    <a:lnTo>
                      <a:pt x="310" y="152"/>
                    </a:lnTo>
                    <a:lnTo>
                      <a:pt x="311" y="145"/>
                    </a:lnTo>
                    <a:lnTo>
                      <a:pt x="311" y="137"/>
                    </a:lnTo>
                    <a:lnTo>
                      <a:pt x="311" y="131"/>
                    </a:lnTo>
                    <a:lnTo>
                      <a:pt x="310" y="123"/>
                    </a:lnTo>
                    <a:lnTo>
                      <a:pt x="309" y="116"/>
                    </a:lnTo>
                    <a:lnTo>
                      <a:pt x="307" y="111"/>
                    </a:lnTo>
                    <a:lnTo>
                      <a:pt x="306" y="104"/>
                    </a:lnTo>
                    <a:lnTo>
                      <a:pt x="303" y="99"/>
                    </a:lnTo>
                    <a:lnTo>
                      <a:pt x="301" y="94"/>
                    </a:lnTo>
                    <a:lnTo>
                      <a:pt x="298" y="90"/>
                    </a:lnTo>
                    <a:lnTo>
                      <a:pt x="296" y="85"/>
                    </a:lnTo>
                    <a:lnTo>
                      <a:pt x="292" y="81"/>
                    </a:lnTo>
                    <a:lnTo>
                      <a:pt x="289" y="77"/>
                    </a:lnTo>
                    <a:lnTo>
                      <a:pt x="286" y="74"/>
                    </a:lnTo>
                    <a:lnTo>
                      <a:pt x="281" y="72"/>
                    </a:lnTo>
                    <a:lnTo>
                      <a:pt x="278" y="69"/>
                    </a:lnTo>
                    <a:lnTo>
                      <a:pt x="273" y="66"/>
                    </a:lnTo>
                    <a:lnTo>
                      <a:pt x="269" y="65"/>
                    </a:lnTo>
                    <a:lnTo>
                      <a:pt x="264" y="65"/>
                    </a:lnTo>
                    <a:lnTo>
                      <a:pt x="260" y="64"/>
                    </a:lnTo>
                    <a:lnTo>
                      <a:pt x="260" y="59"/>
                    </a:lnTo>
                    <a:lnTo>
                      <a:pt x="260" y="52"/>
                    </a:lnTo>
                    <a:lnTo>
                      <a:pt x="260" y="47"/>
                    </a:lnTo>
                    <a:lnTo>
                      <a:pt x="259" y="42"/>
                    </a:lnTo>
                    <a:lnTo>
                      <a:pt x="258" y="36"/>
                    </a:lnTo>
                    <a:lnTo>
                      <a:pt x="256" y="31"/>
                    </a:lnTo>
                    <a:lnTo>
                      <a:pt x="253" y="26"/>
                    </a:lnTo>
                    <a:lnTo>
                      <a:pt x="251" y="22"/>
                    </a:lnTo>
                    <a:lnTo>
                      <a:pt x="249" y="17"/>
                    </a:lnTo>
                    <a:lnTo>
                      <a:pt x="246" y="13"/>
                    </a:lnTo>
                    <a:lnTo>
                      <a:pt x="242" y="10"/>
                    </a:lnTo>
                    <a:lnTo>
                      <a:pt x="239" y="7"/>
                    </a:lnTo>
                    <a:lnTo>
                      <a:pt x="236" y="5"/>
                    </a:lnTo>
                    <a:lnTo>
                      <a:pt x="232" y="2"/>
                    </a:lnTo>
                    <a:lnTo>
                      <a:pt x="228" y="1"/>
                    </a:lnTo>
                    <a:lnTo>
                      <a:pt x="224" y="0"/>
                    </a:lnTo>
                    <a:lnTo>
                      <a:pt x="219" y="0"/>
                    </a:lnTo>
                    <a:lnTo>
                      <a:pt x="213" y="1"/>
                    </a:lnTo>
                    <a:lnTo>
                      <a:pt x="209" y="2"/>
                    </a:lnTo>
                    <a:lnTo>
                      <a:pt x="203" y="5"/>
                    </a:lnTo>
                    <a:lnTo>
                      <a:pt x="199" y="7"/>
                    </a:lnTo>
                    <a:lnTo>
                      <a:pt x="194" y="13"/>
                    </a:lnTo>
                    <a:lnTo>
                      <a:pt x="191" y="17"/>
                    </a:lnTo>
                    <a:lnTo>
                      <a:pt x="188" y="23"/>
                    </a:lnTo>
                    <a:close/>
                    <a:moveTo>
                      <a:pt x="134" y="70"/>
                    </a:moveTo>
                    <a:lnTo>
                      <a:pt x="139" y="78"/>
                    </a:lnTo>
                    <a:lnTo>
                      <a:pt x="142" y="86"/>
                    </a:lnTo>
                    <a:lnTo>
                      <a:pt x="140" y="80"/>
                    </a:lnTo>
                    <a:lnTo>
                      <a:pt x="139" y="74"/>
                    </a:lnTo>
                    <a:lnTo>
                      <a:pt x="138" y="70"/>
                    </a:lnTo>
                    <a:lnTo>
                      <a:pt x="138" y="66"/>
                    </a:lnTo>
                    <a:lnTo>
                      <a:pt x="138" y="62"/>
                    </a:lnTo>
                    <a:lnTo>
                      <a:pt x="139" y="55"/>
                    </a:lnTo>
                    <a:lnTo>
                      <a:pt x="141" y="47"/>
                    </a:lnTo>
                    <a:lnTo>
                      <a:pt x="143" y="40"/>
                    </a:lnTo>
                    <a:lnTo>
                      <a:pt x="148" y="34"/>
                    </a:lnTo>
                    <a:lnTo>
                      <a:pt x="150" y="31"/>
                    </a:lnTo>
                    <a:lnTo>
                      <a:pt x="152" y="28"/>
                    </a:lnTo>
                    <a:lnTo>
                      <a:pt x="154" y="27"/>
                    </a:lnTo>
                    <a:lnTo>
                      <a:pt x="158" y="26"/>
                    </a:lnTo>
                    <a:lnTo>
                      <a:pt x="161" y="24"/>
                    </a:lnTo>
                    <a:lnTo>
                      <a:pt x="164" y="23"/>
                    </a:lnTo>
                    <a:lnTo>
                      <a:pt x="167" y="23"/>
                    </a:lnTo>
                    <a:lnTo>
                      <a:pt x="170" y="23"/>
                    </a:lnTo>
                    <a:lnTo>
                      <a:pt x="173" y="24"/>
                    </a:lnTo>
                    <a:lnTo>
                      <a:pt x="177" y="26"/>
                    </a:lnTo>
                    <a:lnTo>
                      <a:pt x="180" y="27"/>
                    </a:lnTo>
                    <a:lnTo>
                      <a:pt x="182" y="30"/>
                    </a:lnTo>
                    <a:lnTo>
                      <a:pt x="180" y="27"/>
                    </a:lnTo>
                    <a:lnTo>
                      <a:pt x="178" y="24"/>
                    </a:lnTo>
                    <a:lnTo>
                      <a:pt x="176" y="22"/>
                    </a:lnTo>
                    <a:lnTo>
                      <a:pt x="173" y="21"/>
                    </a:lnTo>
                    <a:lnTo>
                      <a:pt x="170" y="19"/>
                    </a:lnTo>
                    <a:lnTo>
                      <a:pt x="168" y="18"/>
                    </a:lnTo>
                    <a:lnTo>
                      <a:pt x="164" y="18"/>
                    </a:lnTo>
                    <a:lnTo>
                      <a:pt x="162" y="18"/>
                    </a:lnTo>
                    <a:lnTo>
                      <a:pt x="159" y="18"/>
                    </a:lnTo>
                    <a:lnTo>
                      <a:pt x="157" y="18"/>
                    </a:lnTo>
                    <a:lnTo>
                      <a:pt x="153" y="19"/>
                    </a:lnTo>
                    <a:lnTo>
                      <a:pt x="151" y="21"/>
                    </a:lnTo>
                    <a:lnTo>
                      <a:pt x="149" y="22"/>
                    </a:lnTo>
                    <a:lnTo>
                      <a:pt x="146" y="24"/>
                    </a:lnTo>
                    <a:lnTo>
                      <a:pt x="143" y="27"/>
                    </a:lnTo>
                    <a:lnTo>
                      <a:pt x="141" y="30"/>
                    </a:lnTo>
                    <a:lnTo>
                      <a:pt x="139" y="34"/>
                    </a:lnTo>
                    <a:lnTo>
                      <a:pt x="137" y="39"/>
                    </a:lnTo>
                    <a:lnTo>
                      <a:pt x="136" y="43"/>
                    </a:lnTo>
                    <a:lnTo>
                      <a:pt x="133" y="48"/>
                    </a:lnTo>
                    <a:lnTo>
                      <a:pt x="133" y="55"/>
                    </a:lnTo>
                    <a:lnTo>
                      <a:pt x="133" y="60"/>
                    </a:lnTo>
                    <a:lnTo>
                      <a:pt x="133" y="65"/>
                    </a:lnTo>
                    <a:lnTo>
                      <a:pt x="134" y="70"/>
                    </a:lnTo>
                    <a:close/>
                    <a:moveTo>
                      <a:pt x="134" y="70"/>
                    </a:moveTo>
                    <a:lnTo>
                      <a:pt x="131" y="66"/>
                    </a:lnTo>
                    <a:lnTo>
                      <a:pt x="128" y="61"/>
                    </a:lnTo>
                    <a:lnTo>
                      <a:pt x="131" y="66"/>
                    </a:lnTo>
                    <a:lnTo>
                      <a:pt x="134" y="73"/>
                    </a:lnTo>
                    <a:lnTo>
                      <a:pt x="134" y="72"/>
                    </a:lnTo>
                    <a:lnTo>
                      <a:pt x="134" y="70"/>
                    </a:lnTo>
                    <a:close/>
                    <a:moveTo>
                      <a:pt x="18" y="118"/>
                    </a:moveTo>
                    <a:lnTo>
                      <a:pt x="18" y="118"/>
                    </a:lnTo>
                    <a:lnTo>
                      <a:pt x="18" y="119"/>
                    </a:lnTo>
                    <a:lnTo>
                      <a:pt x="19" y="119"/>
                    </a:lnTo>
                    <a:lnTo>
                      <a:pt x="19" y="118"/>
                    </a:lnTo>
                    <a:lnTo>
                      <a:pt x="18" y="118"/>
                    </a:lnTo>
                    <a:close/>
                  </a:path>
                </a:pathLst>
              </a:custGeom>
              <a:solidFill>
                <a:srgbClr val="000000"/>
              </a:solidFill>
              <a:ln w="9525">
                <a:noFill/>
                <a:round/>
                <a:headEnd/>
                <a:tailEnd/>
              </a:ln>
            </p:spPr>
            <p:txBody>
              <a:bodyPr/>
              <a:lstStyle/>
              <a:p>
                <a:endParaRPr lang="zh-CN" altLang="en-US" sz="1400">
                  <a:latin typeface="微软雅黑" pitchFamily="34" charset="-122"/>
                  <a:ea typeface="微软雅黑" pitchFamily="34" charset="-122"/>
                </a:endParaRPr>
              </a:p>
            </p:txBody>
          </p:sp>
        </p:grpSp>
        <p:grpSp>
          <p:nvGrpSpPr>
            <p:cNvPr id="6" name="Group 181"/>
            <p:cNvGrpSpPr>
              <a:grpSpLocks/>
            </p:cNvGrpSpPr>
            <p:nvPr/>
          </p:nvGrpSpPr>
          <p:grpSpPr bwMode="auto">
            <a:xfrm>
              <a:off x="1100824" y="5239093"/>
              <a:ext cx="315912" cy="263525"/>
              <a:chOff x="4684" y="2437"/>
              <a:chExt cx="242" cy="325"/>
            </a:xfrm>
          </p:grpSpPr>
          <p:sp>
            <p:nvSpPr>
              <p:cNvPr id="45" name="Freeform 182"/>
              <p:cNvSpPr>
                <a:spLocks/>
              </p:cNvSpPr>
              <p:nvPr/>
            </p:nvSpPr>
            <p:spPr bwMode="auto">
              <a:xfrm>
                <a:off x="4693" y="2439"/>
                <a:ext cx="226" cy="169"/>
              </a:xfrm>
              <a:custGeom>
                <a:avLst/>
                <a:gdLst>
                  <a:gd name="T0" fmla="*/ 63 w 297"/>
                  <a:gd name="T1" fmla="*/ 82 h 321"/>
                  <a:gd name="T2" fmla="*/ 55 w 297"/>
                  <a:gd name="T3" fmla="*/ 86 h 321"/>
                  <a:gd name="T4" fmla="*/ 48 w 297"/>
                  <a:gd name="T5" fmla="*/ 87 h 321"/>
                  <a:gd name="T6" fmla="*/ 39 w 297"/>
                  <a:gd name="T7" fmla="*/ 86 h 321"/>
                  <a:gd name="T8" fmla="*/ 29 w 297"/>
                  <a:gd name="T9" fmla="*/ 81 h 321"/>
                  <a:gd name="T10" fmla="*/ 24 w 297"/>
                  <a:gd name="T11" fmla="*/ 72 h 321"/>
                  <a:gd name="T12" fmla="*/ 17 w 297"/>
                  <a:gd name="T13" fmla="*/ 68 h 321"/>
                  <a:gd name="T14" fmla="*/ 8 w 297"/>
                  <a:gd name="T15" fmla="*/ 65 h 321"/>
                  <a:gd name="T16" fmla="*/ 2 w 297"/>
                  <a:gd name="T17" fmla="*/ 59 h 321"/>
                  <a:gd name="T18" fmla="*/ 0 w 297"/>
                  <a:gd name="T19" fmla="*/ 52 h 321"/>
                  <a:gd name="T20" fmla="*/ 2 w 297"/>
                  <a:gd name="T21" fmla="*/ 43 h 321"/>
                  <a:gd name="T22" fmla="*/ 11 w 297"/>
                  <a:gd name="T23" fmla="*/ 37 h 321"/>
                  <a:gd name="T24" fmla="*/ 14 w 297"/>
                  <a:gd name="T25" fmla="*/ 30 h 321"/>
                  <a:gd name="T26" fmla="*/ 19 w 297"/>
                  <a:gd name="T27" fmla="*/ 21 h 321"/>
                  <a:gd name="T28" fmla="*/ 28 w 297"/>
                  <a:gd name="T29" fmla="*/ 14 h 321"/>
                  <a:gd name="T30" fmla="*/ 40 w 297"/>
                  <a:gd name="T31" fmla="*/ 11 h 321"/>
                  <a:gd name="T32" fmla="*/ 51 w 297"/>
                  <a:gd name="T33" fmla="*/ 10 h 321"/>
                  <a:gd name="T34" fmla="*/ 60 w 297"/>
                  <a:gd name="T35" fmla="*/ 11 h 321"/>
                  <a:gd name="T36" fmla="*/ 69 w 297"/>
                  <a:gd name="T37" fmla="*/ 15 h 321"/>
                  <a:gd name="T38" fmla="*/ 78 w 297"/>
                  <a:gd name="T39" fmla="*/ 23 h 321"/>
                  <a:gd name="T40" fmla="*/ 75 w 297"/>
                  <a:gd name="T41" fmla="*/ 14 h 321"/>
                  <a:gd name="T42" fmla="*/ 80 w 297"/>
                  <a:gd name="T43" fmla="*/ 6 h 321"/>
                  <a:gd name="T44" fmla="*/ 91 w 297"/>
                  <a:gd name="T45" fmla="*/ 4 h 321"/>
                  <a:gd name="T46" fmla="*/ 100 w 297"/>
                  <a:gd name="T47" fmla="*/ 7 h 321"/>
                  <a:gd name="T48" fmla="*/ 110 w 297"/>
                  <a:gd name="T49" fmla="*/ 2 h 321"/>
                  <a:gd name="T50" fmla="*/ 119 w 297"/>
                  <a:gd name="T51" fmla="*/ 0 h 321"/>
                  <a:gd name="T52" fmla="*/ 127 w 297"/>
                  <a:gd name="T53" fmla="*/ 1 h 321"/>
                  <a:gd name="T54" fmla="*/ 135 w 297"/>
                  <a:gd name="T55" fmla="*/ 4 h 321"/>
                  <a:gd name="T56" fmla="*/ 143 w 297"/>
                  <a:gd name="T57" fmla="*/ 12 h 321"/>
                  <a:gd name="T58" fmla="*/ 143 w 297"/>
                  <a:gd name="T59" fmla="*/ 17 h 321"/>
                  <a:gd name="T60" fmla="*/ 154 w 297"/>
                  <a:gd name="T61" fmla="*/ 20 h 321"/>
                  <a:gd name="T62" fmla="*/ 162 w 297"/>
                  <a:gd name="T63" fmla="*/ 25 h 321"/>
                  <a:gd name="T64" fmla="*/ 167 w 297"/>
                  <a:gd name="T65" fmla="*/ 32 h 321"/>
                  <a:gd name="T66" fmla="*/ 169 w 297"/>
                  <a:gd name="T67" fmla="*/ 40 h 321"/>
                  <a:gd name="T68" fmla="*/ 167 w 297"/>
                  <a:gd name="T69" fmla="*/ 46 h 321"/>
                  <a:gd name="T70" fmla="*/ 159 w 297"/>
                  <a:gd name="T71" fmla="*/ 54 h 321"/>
                  <a:gd name="T72" fmla="*/ 152 w 297"/>
                  <a:gd name="T73" fmla="*/ 57 h 321"/>
                  <a:gd name="T74" fmla="*/ 149 w 297"/>
                  <a:gd name="T75" fmla="*/ 59 h 321"/>
                  <a:gd name="T76" fmla="*/ 151 w 297"/>
                  <a:gd name="T77" fmla="*/ 62 h 321"/>
                  <a:gd name="T78" fmla="*/ 149 w 297"/>
                  <a:gd name="T79" fmla="*/ 65 h 321"/>
                  <a:gd name="T80" fmla="*/ 146 w 297"/>
                  <a:gd name="T81" fmla="*/ 66 h 321"/>
                  <a:gd name="T82" fmla="*/ 145 w 297"/>
                  <a:gd name="T83" fmla="*/ 68 h 321"/>
                  <a:gd name="T84" fmla="*/ 146 w 297"/>
                  <a:gd name="T85" fmla="*/ 76 h 321"/>
                  <a:gd name="T86" fmla="*/ 140 w 297"/>
                  <a:gd name="T87" fmla="*/ 82 h 321"/>
                  <a:gd name="T88" fmla="*/ 134 w 297"/>
                  <a:gd name="T89" fmla="*/ 84 h 321"/>
                  <a:gd name="T90" fmla="*/ 128 w 297"/>
                  <a:gd name="T91" fmla="*/ 84 h 321"/>
                  <a:gd name="T92" fmla="*/ 122 w 297"/>
                  <a:gd name="T93" fmla="*/ 83 h 321"/>
                  <a:gd name="T94" fmla="*/ 119 w 297"/>
                  <a:gd name="T95" fmla="*/ 82 h 321"/>
                  <a:gd name="T96" fmla="*/ 115 w 297"/>
                  <a:gd name="T97" fmla="*/ 88 h 321"/>
                  <a:gd name="T98" fmla="*/ 108 w 297"/>
                  <a:gd name="T99" fmla="*/ 90 h 321"/>
                  <a:gd name="T100" fmla="*/ 100 w 297"/>
                  <a:gd name="T101" fmla="*/ 89 h 321"/>
                  <a:gd name="T102" fmla="*/ 94 w 297"/>
                  <a:gd name="T103" fmla="*/ 83 h 321"/>
                  <a:gd name="T104" fmla="*/ 91 w 297"/>
                  <a:gd name="T105" fmla="*/ 84 h 321"/>
                  <a:gd name="T106" fmla="*/ 84 w 297"/>
                  <a:gd name="T107" fmla="*/ 86 h 321"/>
                  <a:gd name="T108" fmla="*/ 78 w 297"/>
                  <a:gd name="T109" fmla="*/ 86 h 321"/>
                  <a:gd name="T110" fmla="*/ 72 w 297"/>
                  <a:gd name="T111" fmla="*/ 84 h 321"/>
                  <a:gd name="T112" fmla="*/ 66 w 297"/>
                  <a:gd name="T113" fmla="*/ 79 h 32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97" h="321">
                    <a:moveTo>
                      <a:pt x="116" y="278"/>
                    </a:moveTo>
                    <a:lnTo>
                      <a:pt x="114" y="283"/>
                    </a:lnTo>
                    <a:lnTo>
                      <a:pt x="112" y="288"/>
                    </a:lnTo>
                    <a:lnTo>
                      <a:pt x="110" y="292"/>
                    </a:lnTo>
                    <a:lnTo>
                      <a:pt x="106" y="296"/>
                    </a:lnTo>
                    <a:lnTo>
                      <a:pt x="104" y="300"/>
                    </a:lnTo>
                    <a:lnTo>
                      <a:pt x="101" y="303"/>
                    </a:lnTo>
                    <a:lnTo>
                      <a:pt x="97" y="305"/>
                    </a:lnTo>
                    <a:lnTo>
                      <a:pt x="94" y="308"/>
                    </a:lnTo>
                    <a:lnTo>
                      <a:pt x="91" y="309"/>
                    </a:lnTo>
                    <a:lnTo>
                      <a:pt x="86" y="310"/>
                    </a:lnTo>
                    <a:lnTo>
                      <a:pt x="83" y="310"/>
                    </a:lnTo>
                    <a:lnTo>
                      <a:pt x="80" y="310"/>
                    </a:lnTo>
                    <a:lnTo>
                      <a:pt x="75" y="310"/>
                    </a:lnTo>
                    <a:lnTo>
                      <a:pt x="72" y="309"/>
                    </a:lnTo>
                    <a:lnTo>
                      <a:pt x="69" y="308"/>
                    </a:lnTo>
                    <a:lnTo>
                      <a:pt x="64" y="305"/>
                    </a:lnTo>
                    <a:lnTo>
                      <a:pt x="59" y="301"/>
                    </a:lnTo>
                    <a:lnTo>
                      <a:pt x="54" y="296"/>
                    </a:lnTo>
                    <a:lnTo>
                      <a:pt x="51" y="289"/>
                    </a:lnTo>
                    <a:lnTo>
                      <a:pt x="47" y="282"/>
                    </a:lnTo>
                    <a:lnTo>
                      <a:pt x="44" y="274"/>
                    </a:lnTo>
                    <a:lnTo>
                      <a:pt x="43" y="266"/>
                    </a:lnTo>
                    <a:lnTo>
                      <a:pt x="42" y="257"/>
                    </a:lnTo>
                    <a:lnTo>
                      <a:pt x="42" y="249"/>
                    </a:lnTo>
                    <a:lnTo>
                      <a:pt x="37" y="247"/>
                    </a:lnTo>
                    <a:lnTo>
                      <a:pt x="33" y="246"/>
                    </a:lnTo>
                    <a:lnTo>
                      <a:pt x="30" y="244"/>
                    </a:lnTo>
                    <a:lnTo>
                      <a:pt x="25" y="241"/>
                    </a:lnTo>
                    <a:lnTo>
                      <a:pt x="22" y="238"/>
                    </a:lnTo>
                    <a:lnTo>
                      <a:pt x="17" y="234"/>
                    </a:lnTo>
                    <a:lnTo>
                      <a:pt x="14" y="230"/>
                    </a:lnTo>
                    <a:lnTo>
                      <a:pt x="12" y="227"/>
                    </a:lnTo>
                    <a:lnTo>
                      <a:pt x="9" y="221"/>
                    </a:lnTo>
                    <a:lnTo>
                      <a:pt x="6" y="216"/>
                    </a:lnTo>
                    <a:lnTo>
                      <a:pt x="4" y="211"/>
                    </a:lnTo>
                    <a:lnTo>
                      <a:pt x="3" y="204"/>
                    </a:lnTo>
                    <a:lnTo>
                      <a:pt x="2" y="198"/>
                    </a:lnTo>
                    <a:lnTo>
                      <a:pt x="1" y="192"/>
                    </a:lnTo>
                    <a:lnTo>
                      <a:pt x="0" y="186"/>
                    </a:lnTo>
                    <a:lnTo>
                      <a:pt x="1" y="179"/>
                    </a:lnTo>
                    <a:lnTo>
                      <a:pt x="1" y="170"/>
                    </a:lnTo>
                    <a:lnTo>
                      <a:pt x="2" y="162"/>
                    </a:lnTo>
                    <a:lnTo>
                      <a:pt x="4" y="154"/>
                    </a:lnTo>
                    <a:lnTo>
                      <a:pt x="7" y="148"/>
                    </a:lnTo>
                    <a:lnTo>
                      <a:pt x="11" y="141"/>
                    </a:lnTo>
                    <a:lnTo>
                      <a:pt x="14" y="135"/>
                    </a:lnTo>
                    <a:lnTo>
                      <a:pt x="19" y="130"/>
                    </a:lnTo>
                    <a:lnTo>
                      <a:pt x="23" y="126"/>
                    </a:lnTo>
                    <a:lnTo>
                      <a:pt x="23" y="116"/>
                    </a:lnTo>
                    <a:lnTo>
                      <a:pt x="24" y="107"/>
                    </a:lnTo>
                    <a:lnTo>
                      <a:pt x="25" y="98"/>
                    </a:lnTo>
                    <a:lnTo>
                      <a:pt x="27" y="90"/>
                    </a:lnTo>
                    <a:lnTo>
                      <a:pt x="30" y="82"/>
                    </a:lnTo>
                    <a:lnTo>
                      <a:pt x="33" y="76"/>
                    </a:lnTo>
                    <a:lnTo>
                      <a:pt x="36" y="68"/>
                    </a:lnTo>
                    <a:lnTo>
                      <a:pt x="40" y="61"/>
                    </a:lnTo>
                    <a:lnTo>
                      <a:pt x="44" y="56"/>
                    </a:lnTo>
                    <a:lnTo>
                      <a:pt x="49" y="51"/>
                    </a:lnTo>
                    <a:lnTo>
                      <a:pt x="53" y="46"/>
                    </a:lnTo>
                    <a:lnTo>
                      <a:pt x="59" y="42"/>
                    </a:lnTo>
                    <a:lnTo>
                      <a:pt x="64" y="39"/>
                    </a:lnTo>
                    <a:lnTo>
                      <a:pt x="70" y="37"/>
                    </a:lnTo>
                    <a:lnTo>
                      <a:pt x="75" y="35"/>
                    </a:lnTo>
                    <a:lnTo>
                      <a:pt x="82" y="34"/>
                    </a:lnTo>
                    <a:lnTo>
                      <a:pt x="86" y="34"/>
                    </a:lnTo>
                    <a:lnTo>
                      <a:pt x="90" y="35"/>
                    </a:lnTo>
                    <a:lnTo>
                      <a:pt x="94" y="35"/>
                    </a:lnTo>
                    <a:lnTo>
                      <a:pt x="99" y="37"/>
                    </a:lnTo>
                    <a:lnTo>
                      <a:pt x="102" y="39"/>
                    </a:lnTo>
                    <a:lnTo>
                      <a:pt x="106" y="40"/>
                    </a:lnTo>
                    <a:lnTo>
                      <a:pt x="110" y="43"/>
                    </a:lnTo>
                    <a:lnTo>
                      <a:pt x="114" y="46"/>
                    </a:lnTo>
                    <a:lnTo>
                      <a:pt x="117" y="50"/>
                    </a:lnTo>
                    <a:lnTo>
                      <a:pt x="121" y="54"/>
                    </a:lnTo>
                    <a:lnTo>
                      <a:pt x="124" y="57"/>
                    </a:lnTo>
                    <a:lnTo>
                      <a:pt x="126" y="61"/>
                    </a:lnTo>
                    <a:lnTo>
                      <a:pt x="132" y="71"/>
                    </a:lnTo>
                    <a:lnTo>
                      <a:pt x="136" y="81"/>
                    </a:lnTo>
                    <a:lnTo>
                      <a:pt x="133" y="75"/>
                    </a:lnTo>
                    <a:lnTo>
                      <a:pt x="132" y="67"/>
                    </a:lnTo>
                    <a:lnTo>
                      <a:pt x="131" y="59"/>
                    </a:lnTo>
                    <a:lnTo>
                      <a:pt x="131" y="51"/>
                    </a:lnTo>
                    <a:lnTo>
                      <a:pt x="132" y="43"/>
                    </a:lnTo>
                    <a:lnTo>
                      <a:pt x="134" y="37"/>
                    </a:lnTo>
                    <a:lnTo>
                      <a:pt x="136" y="30"/>
                    </a:lnTo>
                    <a:lnTo>
                      <a:pt x="141" y="23"/>
                    </a:lnTo>
                    <a:lnTo>
                      <a:pt x="145" y="19"/>
                    </a:lnTo>
                    <a:lnTo>
                      <a:pt x="150" y="17"/>
                    </a:lnTo>
                    <a:lnTo>
                      <a:pt x="154" y="16"/>
                    </a:lnTo>
                    <a:lnTo>
                      <a:pt x="159" y="16"/>
                    </a:lnTo>
                    <a:lnTo>
                      <a:pt x="163" y="16"/>
                    </a:lnTo>
                    <a:lnTo>
                      <a:pt x="167" y="17"/>
                    </a:lnTo>
                    <a:lnTo>
                      <a:pt x="172" y="21"/>
                    </a:lnTo>
                    <a:lnTo>
                      <a:pt x="176" y="25"/>
                    </a:lnTo>
                    <a:lnTo>
                      <a:pt x="186" y="10"/>
                    </a:lnTo>
                    <a:lnTo>
                      <a:pt x="190" y="8"/>
                    </a:lnTo>
                    <a:lnTo>
                      <a:pt x="193" y="5"/>
                    </a:lnTo>
                    <a:lnTo>
                      <a:pt x="196" y="2"/>
                    </a:lnTo>
                    <a:lnTo>
                      <a:pt x="201" y="1"/>
                    </a:lnTo>
                    <a:lnTo>
                      <a:pt x="205" y="0"/>
                    </a:lnTo>
                    <a:lnTo>
                      <a:pt x="209" y="0"/>
                    </a:lnTo>
                    <a:lnTo>
                      <a:pt x="213" y="0"/>
                    </a:lnTo>
                    <a:lnTo>
                      <a:pt x="216" y="0"/>
                    </a:lnTo>
                    <a:lnTo>
                      <a:pt x="221" y="1"/>
                    </a:lnTo>
                    <a:lnTo>
                      <a:pt x="224" y="4"/>
                    </a:lnTo>
                    <a:lnTo>
                      <a:pt x="227" y="6"/>
                    </a:lnTo>
                    <a:lnTo>
                      <a:pt x="231" y="9"/>
                    </a:lnTo>
                    <a:lnTo>
                      <a:pt x="234" y="12"/>
                    </a:lnTo>
                    <a:lnTo>
                      <a:pt x="237" y="16"/>
                    </a:lnTo>
                    <a:lnTo>
                      <a:pt x="241" y="21"/>
                    </a:lnTo>
                    <a:lnTo>
                      <a:pt x="243" y="25"/>
                    </a:lnTo>
                    <a:lnTo>
                      <a:pt x="246" y="34"/>
                    </a:lnTo>
                    <a:lnTo>
                      <a:pt x="250" y="43"/>
                    </a:lnTo>
                    <a:lnTo>
                      <a:pt x="250" y="48"/>
                    </a:lnTo>
                    <a:lnTo>
                      <a:pt x="251" y="54"/>
                    </a:lnTo>
                    <a:lnTo>
                      <a:pt x="251" y="57"/>
                    </a:lnTo>
                    <a:lnTo>
                      <a:pt x="251" y="63"/>
                    </a:lnTo>
                    <a:lnTo>
                      <a:pt x="256" y="64"/>
                    </a:lnTo>
                    <a:lnTo>
                      <a:pt x="261" y="65"/>
                    </a:lnTo>
                    <a:lnTo>
                      <a:pt x="265" y="68"/>
                    </a:lnTo>
                    <a:lnTo>
                      <a:pt x="270" y="71"/>
                    </a:lnTo>
                    <a:lnTo>
                      <a:pt x="274" y="75"/>
                    </a:lnTo>
                    <a:lnTo>
                      <a:pt x="279" y="78"/>
                    </a:lnTo>
                    <a:lnTo>
                      <a:pt x="282" y="84"/>
                    </a:lnTo>
                    <a:lnTo>
                      <a:pt x="285" y="89"/>
                    </a:lnTo>
                    <a:lnTo>
                      <a:pt x="287" y="94"/>
                    </a:lnTo>
                    <a:lnTo>
                      <a:pt x="291" y="101"/>
                    </a:lnTo>
                    <a:lnTo>
                      <a:pt x="293" y="107"/>
                    </a:lnTo>
                    <a:lnTo>
                      <a:pt x="294" y="114"/>
                    </a:lnTo>
                    <a:lnTo>
                      <a:pt x="296" y="120"/>
                    </a:lnTo>
                    <a:lnTo>
                      <a:pt x="296" y="127"/>
                    </a:lnTo>
                    <a:lnTo>
                      <a:pt x="297" y="135"/>
                    </a:lnTo>
                    <a:lnTo>
                      <a:pt x="297" y="143"/>
                    </a:lnTo>
                    <a:lnTo>
                      <a:pt x="296" y="148"/>
                    </a:lnTo>
                    <a:lnTo>
                      <a:pt x="295" y="154"/>
                    </a:lnTo>
                    <a:lnTo>
                      <a:pt x="294" y="160"/>
                    </a:lnTo>
                    <a:lnTo>
                      <a:pt x="293" y="165"/>
                    </a:lnTo>
                    <a:lnTo>
                      <a:pt x="290" y="175"/>
                    </a:lnTo>
                    <a:lnTo>
                      <a:pt x="285" y="185"/>
                    </a:lnTo>
                    <a:lnTo>
                      <a:pt x="283" y="189"/>
                    </a:lnTo>
                    <a:lnTo>
                      <a:pt x="280" y="192"/>
                    </a:lnTo>
                    <a:lnTo>
                      <a:pt x="276" y="196"/>
                    </a:lnTo>
                    <a:lnTo>
                      <a:pt x="273" y="199"/>
                    </a:lnTo>
                    <a:lnTo>
                      <a:pt x="270" y="202"/>
                    </a:lnTo>
                    <a:lnTo>
                      <a:pt x="266" y="204"/>
                    </a:lnTo>
                    <a:lnTo>
                      <a:pt x="263" y="207"/>
                    </a:lnTo>
                    <a:lnTo>
                      <a:pt x="259" y="208"/>
                    </a:lnTo>
                    <a:lnTo>
                      <a:pt x="261" y="209"/>
                    </a:lnTo>
                    <a:lnTo>
                      <a:pt x="262" y="211"/>
                    </a:lnTo>
                    <a:lnTo>
                      <a:pt x="263" y="213"/>
                    </a:lnTo>
                    <a:lnTo>
                      <a:pt x="264" y="215"/>
                    </a:lnTo>
                    <a:lnTo>
                      <a:pt x="265" y="217"/>
                    </a:lnTo>
                    <a:lnTo>
                      <a:pt x="265" y="220"/>
                    </a:lnTo>
                    <a:lnTo>
                      <a:pt x="265" y="223"/>
                    </a:lnTo>
                    <a:lnTo>
                      <a:pt x="265" y="225"/>
                    </a:lnTo>
                    <a:lnTo>
                      <a:pt x="264" y="228"/>
                    </a:lnTo>
                    <a:lnTo>
                      <a:pt x="263" y="230"/>
                    </a:lnTo>
                    <a:lnTo>
                      <a:pt x="262" y="232"/>
                    </a:lnTo>
                    <a:lnTo>
                      <a:pt x="260" y="233"/>
                    </a:lnTo>
                    <a:lnTo>
                      <a:pt x="259" y="234"/>
                    </a:lnTo>
                    <a:lnTo>
                      <a:pt x="256" y="234"/>
                    </a:lnTo>
                    <a:lnTo>
                      <a:pt x="255" y="234"/>
                    </a:lnTo>
                    <a:lnTo>
                      <a:pt x="253" y="234"/>
                    </a:lnTo>
                    <a:lnTo>
                      <a:pt x="252" y="233"/>
                    </a:lnTo>
                    <a:lnTo>
                      <a:pt x="254" y="241"/>
                    </a:lnTo>
                    <a:lnTo>
                      <a:pt x="256" y="247"/>
                    </a:lnTo>
                    <a:lnTo>
                      <a:pt x="257" y="255"/>
                    </a:lnTo>
                    <a:lnTo>
                      <a:pt x="257" y="263"/>
                    </a:lnTo>
                    <a:lnTo>
                      <a:pt x="256" y="271"/>
                    </a:lnTo>
                    <a:lnTo>
                      <a:pt x="255" y="279"/>
                    </a:lnTo>
                    <a:lnTo>
                      <a:pt x="252" y="285"/>
                    </a:lnTo>
                    <a:lnTo>
                      <a:pt x="247" y="291"/>
                    </a:lnTo>
                    <a:lnTo>
                      <a:pt x="245" y="293"/>
                    </a:lnTo>
                    <a:lnTo>
                      <a:pt x="243" y="296"/>
                    </a:lnTo>
                    <a:lnTo>
                      <a:pt x="241" y="297"/>
                    </a:lnTo>
                    <a:lnTo>
                      <a:pt x="239" y="299"/>
                    </a:lnTo>
                    <a:lnTo>
                      <a:pt x="236" y="300"/>
                    </a:lnTo>
                    <a:lnTo>
                      <a:pt x="233" y="300"/>
                    </a:lnTo>
                    <a:lnTo>
                      <a:pt x="231" y="300"/>
                    </a:lnTo>
                    <a:lnTo>
                      <a:pt x="229" y="300"/>
                    </a:lnTo>
                    <a:lnTo>
                      <a:pt x="225" y="300"/>
                    </a:lnTo>
                    <a:lnTo>
                      <a:pt x="223" y="299"/>
                    </a:lnTo>
                    <a:lnTo>
                      <a:pt x="221" y="297"/>
                    </a:lnTo>
                    <a:lnTo>
                      <a:pt x="219" y="296"/>
                    </a:lnTo>
                    <a:lnTo>
                      <a:pt x="215" y="295"/>
                    </a:lnTo>
                    <a:lnTo>
                      <a:pt x="213" y="292"/>
                    </a:lnTo>
                    <a:lnTo>
                      <a:pt x="212" y="289"/>
                    </a:lnTo>
                    <a:lnTo>
                      <a:pt x="210" y="287"/>
                    </a:lnTo>
                    <a:lnTo>
                      <a:pt x="210" y="293"/>
                    </a:lnTo>
                    <a:lnTo>
                      <a:pt x="209" y="300"/>
                    </a:lnTo>
                    <a:lnTo>
                      <a:pt x="206" y="305"/>
                    </a:lnTo>
                    <a:lnTo>
                      <a:pt x="203" y="310"/>
                    </a:lnTo>
                    <a:lnTo>
                      <a:pt x="201" y="314"/>
                    </a:lnTo>
                    <a:lnTo>
                      <a:pt x="196" y="318"/>
                    </a:lnTo>
                    <a:lnTo>
                      <a:pt x="193" y="320"/>
                    </a:lnTo>
                    <a:lnTo>
                      <a:pt x="191" y="321"/>
                    </a:lnTo>
                    <a:lnTo>
                      <a:pt x="189" y="321"/>
                    </a:lnTo>
                    <a:lnTo>
                      <a:pt x="185" y="321"/>
                    </a:lnTo>
                    <a:lnTo>
                      <a:pt x="183" y="321"/>
                    </a:lnTo>
                    <a:lnTo>
                      <a:pt x="180" y="320"/>
                    </a:lnTo>
                    <a:lnTo>
                      <a:pt x="175" y="317"/>
                    </a:lnTo>
                    <a:lnTo>
                      <a:pt x="172" y="313"/>
                    </a:lnTo>
                    <a:lnTo>
                      <a:pt x="170" y="308"/>
                    </a:lnTo>
                    <a:lnTo>
                      <a:pt x="167" y="303"/>
                    </a:lnTo>
                    <a:lnTo>
                      <a:pt x="165" y="297"/>
                    </a:lnTo>
                    <a:lnTo>
                      <a:pt x="165" y="291"/>
                    </a:lnTo>
                    <a:lnTo>
                      <a:pt x="163" y="293"/>
                    </a:lnTo>
                    <a:lnTo>
                      <a:pt x="161" y="297"/>
                    </a:lnTo>
                    <a:lnTo>
                      <a:pt x="159" y="299"/>
                    </a:lnTo>
                    <a:lnTo>
                      <a:pt x="156" y="301"/>
                    </a:lnTo>
                    <a:lnTo>
                      <a:pt x="153" y="303"/>
                    </a:lnTo>
                    <a:lnTo>
                      <a:pt x="151" y="304"/>
                    </a:lnTo>
                    <a:lnTo>
                      <a:pt x="149" y="305"/>
                    </a:lnTo>
                    <a:lnTo>
                      <a:pt x="145" y="305"/>
                    </a:lnTo>
                    <a:lnTo>
                      <a:pt x="143" y="305"/>
                    </a:lnTo>
                    <a:lnTo>
                      <a:pt x="140" y="305"/>
                    </a:lnTo>
                    <a:lnTo>
                      <a:pt x="137" y="305"/>
                    </a:lnTo>
                    <a:lnTo>
                      <a:pt x="134" y="304"/>
                    </a:lnTo>
                    <a:lnTo>
                      <a:pt x="132" y="303"/>
                    </a:lnTo>
                    <a:lnTo>
                      <a:pt x="130" y="301"/>
                    </a:lnTo>
                    <a:lnTo>
                      <a:pt x="126" y="299"/>
                    </a:lnTo>
                    <a:lnTo>
                      <a:pt x="124" y="296"/>
                    </a:lnTo>
                    <a:lnTo>
                      <a:pt x="122" y="292"/>
                    </a:lnTo>
                    <a:lnTo>
                      <a:pt x="120" y="288"/>
                    </a:lnTo>
                    <a:lnTo>
                      <a:pt x="117" y="283"/>
                    </a:lnTo>
                    <a:lnTo>
                      <a:pt x="116" y="278"/>
                    </a:lnTo>
                    <a:close/>
                  </a:path>
                </a:pathLst>
              </a:custGeom>
              <a:blipFill dpi="0" rotWithShape="0">
                <a:blip r:embed="rId11" cstate="email"/>
                <a:srcRect/>
                <a:tile tx="0" ty="0" sx="100000" sy="100000" flip="none" algn="tl"/>
              </a:blipFill>
              <a:ln w="9525">
                <a:solidFill>
                  <a:srgbClr val="FFFFFF"/>
                </a:solidFill>
                <a:round/>
                <a:headEnd/>
                <a:tailEnd/>
              </a:ln>
              <a:effectLst>
                <a:outerShdw dist="35921" dir="2700000" algn="ctr" rotWithShape="0">
                  <a:schemeClr val="bg1">
                    <a:alpha val="50000"/>
                  </a:schemeClr>
                </a:outerShdw>
              </a:effectLst>
            </p:spPr>
            <p:txBody>
              <a:bodyPr/>
              <a:lstStyle/>
              <a:p>
                <a:pPr>
                  <a:buClr>
                    <a:srgbClr val="CC9900"/>
                  </a:buClr>
                  <a:buFont typeface="Wingdings" pitchFamily="2" charset="2"/>
                  <a:buChar char="n"/>
                  <a:defRPr/>
                </a:pPr>
                <a:endParaRPr lang="zh-CN" altLang="en-US" sz="1400">
                  <a:latin typeface="微软雅黑" pitchFamily="34" charset="-122"/>
                  <a:ea typeface="微软雅黑" pitchFamily="34" charset="-122"/>
                </a:endParaRPr>
              </a:p>
            </p:txBody>
          </p:sp>
          <p:sp>
            <p:nvSpPr>
              <p:cNvPr id="46" name="Freeform 183"/>
              <p:cNvSpPr>
                <a:spLocks/>
              </p:cNvSpPr>
              <p:nvPr/>
            </p:nvSpPr>
            <p:spPr bwMode="auto">
              <a:xfrm>
                <a:off x="4684" y="2527"/>
                <a:ext cx="173" cy="229"/>
              </a:xfrm>
              <a:custGeom>
                <a:avLst/>
                <a:gdLst>
                  <a:gd name="T0" fmla="*/ 63 w 235"/>
                  <a:gd name="T1" fmla="*/ 11 h 434"/>
                  <a:gd name="T2" fmla="*/ 104 w 235"/>
                  <a:gd name="T3" fmla="*/ 0 h 434"/>
                  <a:gd name="T4" fmla="*/ 111 w 235"/>
                  <a:gd name="T5" fmla="*/ 13 h 434"/>
                  <a:gd name="T6" fmla="*/ 106 w 235"/>
                  <a:gd name="T7" fmla="*/ 23 h 434"/>
                  <a:gd name="T8" fmla="*/ 101 w 235"/>
                  <a:gd name="T9" fmla="*/ 34 h 434"/>
                  <a:gd name="T10" fmla="*/ 98 w 235"/>
                  <a:gd name="T11" fmla="*/ 45 h 434"/>
                  <a:gd name="T12" fmla="*/ 97 w 235"/>
                  <a:gd name="T13" fmla="*/ 55 h 434"/>
                  <a:gd name="T14" fmla="*/ 97 w 235"/>
                  <a:gd name="T15" fmla="*/ 67 h 434"/>
                  <a:gd name="T16" fmla="*/ 98 w 235"/>
                  <a:gd name="T17" fmla="*/ 77 h 434"/>
                  <a:gd name="T18" fmla="*/ 101 w 235"/>
                  <a:gd name="T19" fmla="*/ 88 h 434"/>
                  <a:gd name="T20" fmla="*/ 104 w 235"/>
                  <a:gd name="T21" fmla="*/ 99 h 434"/>
                  <a:gd name="T22" fmla="*/ 123 w 235"/>
                  <a:gd name="T23" fmla="*/ 105 h 434"/>
                  <a:gd name="T24" fmla="*/ 128 w 235"/>
                  <a:gd name="T25" fmla="*/ 112 h 434"/>
                  <a:gd name="T26" fmla="*/ 124 w 235"/>
                  <a:gd name="T27" fmla="*/ 111 h 434"/>
                  <a:gd name="T28" fmla="*/ 121 w 235"/>
                  <a:gd name="T29" fmla="*/ 110 h 434"/>
                  <a:gd name="T30" fmla="*/ 117 w 235"/>
                  <a:gd name="T31" fmla="*/ 109 h 434"/>
                  <a:gd name="T32" fmla="*/ 115 w 235"/>
                  <a:gd name="T33" fmla="*/ 109 h 434"/>
                  <a:gd name="T34" fmla="*/ 104 w 235"/>
                  <a:gd name="T35" fmla="*/ 112 h 434"/>
                  <a:gd name="T36" fmla="*/ 90 w 235"/>
                  <a:gd name="T37" fmla="*/ 111 h 434"/>
                  <a:gd name="T38" fmla="*/ 84 w 235"/>
                  <a:gd name="T39" fmla="*/ 109 h 434"/>
                  <a:gd name="T40" fmla="*/ 77 w 235"/>
                  <a:gd name="T41" fmla="*/ 107 h 434"/>
                  <a:gd name="T42" fmla="*/ 70 w 235"/>
                  <a:gd name="T43" fmla="*/ 106 h 434"/>
                  <a:gd name="T44" fmla="*/ 67 w 235"/>
                  <a:gd name="T45" fmla="*/ 107 h 434"/>
                  <a:gd name="T46" fmla="*/ 53 w 235"/>
                  <a:gd name="T47" fmla="*/ 105 h 434"/>
                  <a:gd name="T48" fmla="*/ 47 w 235"/>
                  <a:gd name="T49" fmla="*/ 110 h 434"/>
                  <a:gd name="T50" fmla="*/ 41 w 235"/>
                  <a:gd name="T51" fmla="*/ 112 h 434"/>
                  <a:gd name="T52" fmla="*/ 35 w 235"/>
                  <a:gd name="T53" fmla="*/ 114 h 434"/>
                  <a:gd name="T54" fmla="*/ 29 w 235"/>
                  <a:gd name="T55" fmla="*/ 115 h 434"/>
                  <a:gd name="T56" fmla="*/ 22 w 235"/>
                  <a:gd name="T57" fmla="*/ 116 h 434"/>
                  <a:gd name="T58" fmla="*/ 16 w 235"/>
                  <a:gd name="T59" fmla="*/ 115 h 434"/>
                  <a:gd name="T60" fmla="*/ 10 w 235"/>
                  <a:gd name="T61" fmla="*/ 114 h 434"/>
                  <a:gd name="T62" fmla="*/ 3 w 235"/>
                  <a:gd name="T63" fmla="*/ 112 h 434"/>
                  <a:gd name="T64" fmla="*/ 3 w 235"/>
                  <a:gd name="T65" fmla="*/ 111 h 434"/>
                  <a:gd name="T66" fmla="*/ 7 w 235"/>
                  <a:gd name="T67" fmla="*/ 111 h 434"/>
                  <a:gd name="T68" fmla="*/ 14 w 235"/>
                  <a:gd name="T69" fmla="*/ 111 h 434"/>
                  <a:gd name="T70" fmla="*/ 22 w 235"/>
                  <a:gd name="T71" fmla="*/ 109 h 434"/>
                  <a:gd name="T72" fmla="*/ 30 w 235"/>
                  <a:gd name="T73" fmla="*/ 106 h 434"/>
                  <a:gd name="T74" fmla="*/ 33 w 235"/>
                  <a:gd name="T75" fmla="*/ 104 h 434"/>
                  <a:gd name="T76" fmla="*/ 37 w 235"/>
                  <a:gd name="T77" fmla="*/ 101 h 434"/>
                  <a:gd name="T78" fmla="*/ 44 w 235"/>
                  <a:gd name="T79" fmla="*/ 95 h 434"/>
                  <a:gd name="T80" fmla="*/ 51 w 235"/>
                  <a:gd name="T81" fmla="*/ 90 h 434"/>
                  <a:gd name="T82" fmla="*/ 56 w 235"/>
                  <a:gd name="T83" fmla="*/ 86 h 434"/>
                  <a:gd name="T84" fmla="*/ 61 w 235"/>
                  <a:gd name="T85" fmla="*/ 80 h 434"/>
                  <a:gd name="T86" fmla="*/ 64 w 235"/>
                  <a:gd name="T87" fmla="*/ 74 h 434"/>
                  <a:gd name="T88" fmla="*/ 68 w 235"/>
                  <a:gd name="T89" fmla="*/ 69 h 434"/>
                  <a:gd name="T90" fmla="*/ 70 w 235"/>
                  <a:gd name="T91" fmla="*/ 63 h 434"/>
                  <a:gd name="T92" fmla="*/ 71 w 235"/>
                  <a:gd name="T93" fmla="*/ 57 h 434"/>
                  <a:gd name="T94" fmla="*/ 72 w 235"/>
                  <a:gd name="T95" fmla="*/ 51 h 434"/>
                  <a:gd name="T96" fmla="*/ 71 w 235"/>
                  <a:gd name="T97" fmla="*/ 45 h 434"/>
                  <a:gd name="T98" fmla="*/ 71 w 235"/>
                  <a:gd name="T99" fmla="*/ 39 h 434"/>
                  <a:gd name="T100" fmla="*/ 69 w 235"/>
                  <a:gd name="T101" fmla="*/ 33 h 434"/>
                  <a:gd name="T102" fmla="*/ 66 w 235"/>
                  <a:gd name="T103" fmla="*/ 27 h 434"/>
                  <a:gd name="T104" fmla="*/ 62 w 235"/>
                  <a:gd name="T105" fmla="*/ 21 h 434"/>
                  <a:gd name="T106" fmla="*/ 58 w 235"/>
                  <a:gd name="T107" fmla="*/ 17 h 434"/>
                  <a:gd name="T108" fmla="*/ 53 w 235"/>
                  <a:gd name="T109" fmla="*/ 11 h 434"/>
                  <a:gd name="T110" fmla="*/ 47 w 235"/>
                  <a:gd name="T111" fmla="*/ 6 h 434"/>
                  <a:gd name="T112" fmla="*/ 45 w 235"/>
                  <a:gd name="T113" fmla="*/ 5 h 43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35" h="434">
                    <a:moveTo>
                      <a:pt x="83" y="19"/>
                    </a:moveTo>
                    <a:lnTo>
                      <a:pt x="115" y="40"/>
                    </a:lnTo>
                    <a:lnTo>
                      <a:pt x="144" y="95"/>
                    </a:lnTo>
                    <a:lnTo>
                      <a:pt x="189" y="0"/>
                    </a:lnTo>
                    <a:lnTo>
                      <a:pt x="226" y="2"/>
                    </a:lnTo>
                    <a:lnTo>
                      <a:pt x="203" y="45"/>
                    </a:lnTo>
                    <a:lnTo>
                      <a:pt x="197" y="63"/>
                    </a:lnTo>
                    <a:lnTo>
                      <a:pt x="193" y="81"/>
                    </a:lnTo>
                    <a:lnTo>
                      <a:pt x="188" y="100"/>
                    </a:lnTo>
                    <a:lnTo>
                      <a:pt x="185" y="119"/>
                    </a:lnTo>
                    <a:lnTo>
                      <a:pt x="181" y="138"/>
                    </a:lnTo>
                    <a:lnTo>
                      <a:pt x="179" y="157"/>
                    </a:lnTo>
                    <a:lnTo>
                      <a:pt x="178" y="176"/>
                    </a:lnTo>
                    <a:lnTo>
                      <a:pt x="177" y="195"/>
                    </a:lnTo>
                    <a:lnTo>
                      <a:pt x="177" y="215"/>
                    </a:lnTo>
                    <a:lnTo>
                      <a:pt x="177" y="235"/>
                    </a:lnTo>
                    <a:lnTo>
                      <a:pt x="177" y="253"/>
                    </a:lnTo>
                    <a:lnTo>
                      <a:pt x="179" y="273"/>
                    </a:lnTo>
                    <a:lnTo>
                      <a:pt x="180" y="292"/>
                    </a:lnTo>
                    <a:lnTo>
                      <a:pt x="184" y="311"/>
                    </a:lnTo>
                    <a:lnTo>
                      <a:pt x="186" y="330"/>
                    </a:lnTo>
                    <a:lnTo>
                      <a:pt x="190" y="349"/>
                    </a:lnTo>
                    <a:lnTo>
                      <a:pt x="224" y="370"/>
                    </a:lnTo>
                    <a:lnTo>
                      <a:pt x="235" y="401"/>
                    </a:lnTo>
                    <a:lnTo>
                      <a:pt x="233" y="397"/>
                    </a:lnTo>
                    <a:lnTo>
                      <a:pt x="230" y="395"/>
                    </a:lnTo>
                    <a:lnTo>
                      <a:pt x="227" y="392"/>
                    </a:lnTo>
                    <a:lnTo>
                      <a:pt x="224" y="389"/>
                    </a:lnTo>
                    <a:lnTo>
                      <a:pt x="220" y="388"/>
                    </a:lnTo>
                    <a:lnTo>
                      <a:pt x="217" y="387"/>
                    </a:lnTo>
                    <a:lnTo>
                      <a:pt x="214" y="385"/>
                    </a:lnTo>
                    <a:lnTo>
                      <a:pt x="210" y="385"/>
                    </a:lnTo>
                    <a:lnTo>
                      <a:pt x="166" y="378"/>
                    </a:lnTo>
                    <a:lnTo>
                      <a:pt x="191" y="395"/>
                    </a:lnTo>
                    <a:lnTo>
                      <a:pt x="168" y="400"/>
                    </a:lnTo>
                    <a:lnTo>
                      <a:pt x="164" y="393"/>
                    </a:lnTo>
                    <a:lnTo>
                      <a:pt x="158" y="388"/>
                    </a:lnTo>
                    <a:lnTo>
                      <a:pt x="153" y="384"/>
                    </a:lnTo>
                    <a:lnTo>
                      <a:pt x="147" y="380"/>
                    </a:lnTo>
                    <a:lnTo>
                      <a:pt x="141" y="378"/>
                    </a:lnTo>
                    <a:lnTo>
                      <a:pt x="135" y="376"/>
                    </a:lnTo>
                    <a:lnTo>
                      <a:pt x="128" y="376"/>
                    </a:lnTo>
                    <a:lnTo>
                      <a:pt x="123" y="378"/>
                    </a:lnTo>
                    <a:lnTo>
                      <a:pt x="91" y="434"/>
                    </a:lnTo>
                    <a:lnTo>
                      <a:pt x="97" y="372"/>
                    </a:lnTo>
                    <a:lnTo>
                      <a:pt x="90" y="382"/>
                    </a:lnTo>
                    <a:lnTo>
                      <a:pt x="86" y="387"/>
                    </a:lnTo>
                    <a:lnTo>
                      <a:pt x="80" y="391"/>
                    </a:lnTo>
                    <a:lnTo>
                      <a:pt x="75" y="396"/>
                    </a:lnTo>
                    <a:lnTo>
                      <a:pt x="69" y="399"/>
                    </a:lnTo>
                    <a:lnTo>
                      <a:pt x="64" y="403"/>
                    </a:lnTo>
                    <a:lnTo>
                      <a:pt x="58" y="404"/>
                    </a:lnTo>
                    <a:lnTo>
                      <a:pt x="53" y="406"/>
                    </a:lnTo>
                    <a:lnTo>
                      <a:pt x="47" y="406"/>
                    </a:lnTo>
                    <a:lnTo>
                      <a:pt x="40" y="408"/>
                    </a:lnTo>
                    <a:lnTo>
                      <a:pt x="35" y="408"/>
                    </a:lnTo>
                    <a:lnTo>
                      <a:pt x="28" y="406"/>
                    </a:lnTo>
                    <a:lnTo>
                      <a:pt x="23" y="405"/>
                    </a:lnTo>
                    <a:lnTo>
                      <a:pt x="17" y="403"/>
                    </a:lnTo>
                    <a:lnTo>
                      <a:pt x="11" y="400"/>
                    </a:lnTo>
                    <a:lnTo>
                      <a:pt x="6" y="396"/>
                    </a:lnTo>
                    <a:lnTo>
                      <a:pt x="0" y="392"/>
                    </a:lnTo>
                    <a:lnTo>
                      <a:pt x="5" y="393"/>
                    </a:lnTo>
                    <a:lnTo>
                      <a:pt x="8" y="393"/>
                    </a:lnTo>
                    <a:lnTo>
                      <a:pt x="13" y="393"/>
                    </a:lnTo>
                    <a:lnTo>
                      <a:pt x="17" y="393"/>
                    </a:lnTo>
                    <a:lnTo>
                      <a:pt x="25" y="392"/>
                    </a:lnTo>
                    <a:lnTo>
                      <a:pt x="33" y="389"/>
                    </a:lnTo>
                    <a:lnTo>
                      <a:pt x="40" y="385"/>
                    </a:lnTo>
                    <a:lnTo>
                      <a:pt x="48" y="380"/>
                    </a:lnTo>
                    <a:lnTo>
                      <a:pt x="55" y="375"/>
                    </a:lnTo>
                    <a:lnTo>
                      <a:pt x="61" y="367"/>
                    </a:lnTo>
                    <a:lnTo>
                      <a:pt x="9" y="354"/>
                    </a:lnTo>
                    <a:lnTo>
                      <a:pt x="67" y="355"/>
                    </a:lnTo>
                    <a:lnTo>
                      <a:pt x="81" y="336"/>
                    </a:lnTo>
                    <a:lnTo>
                      <a:pt x="88" y="328"/>
                    </a:lnTo>
                    <a:lnTo>
                      <a:pt x="93" y="319"/>
                    </a:lnTo>
                    <a:lnTo>
                      <a:pt x="98" y="309"/>
                    </a:lnTo>
                    <a:lnTo>
                      <a:pt x="103" y="302"/>
                    </a:lnTo>
                    <a:lnTo>
                      <a:pt x="107" y="292"/>
                    </a:lnTo>
                    <a:lnTo>
                      <a:pt x="111" y="282"/>
                    </a:lnTo>
                    <a:lnTo>
                      <a:pt x="115" y="273"/>
                    </a:lnTo>
                    <a:lnTo>
                      <a:pt x="118" y="262"/>
                    </a:lnTo>
                    <a:lnTo>
                      <a:pt x="121" y="253"/>
                    </a:lnTo>
                    <a:lnTo>
                      <a:pt x="124" y="243"/>
                    </a:lnTo>
                    <a:lnTo>
                      <a:pt x="126" y="232"/>
                    </a:lnTo>
                    <a:lnTo>
                      <a:pt x="128" y="222"/>
                    </a:lnTo>
                    <a:lnTo>
                      <a:pt x="129" y="211"/>
                    </a:lnTo>
                    <a:lnTo>
                      <a:pt x="130" y="201"/>
                    </a:lnTo>
                    <a:lnTo>
                      <a:pt x="130" y="190"/>
                    </a:lnTo>
                    <a:lnTo>
                      <a:pt x="131" y="180"/>
                    </a:lnTo>
                    <a:lnTo>
                      <a:pt x="131" y="169"/>
                    </a:lnTo>
                    <a:lnTo>
                      <a:pt x="130" y="159"/>
                    </a:lnTo>
                    <a:lnTo>
                      <a:pt x="130" y="148"/>
                    </a:lnTo>
                    <a:lnTo>
                      <a:pt x="129" y="138"/>
                    </a:lnTo>
                    <a:lnTo>
                      <a:pt x="127" y="127"/>
                    </a:lnTo>
                    <a:lnTo>
                      <a:pt x="125" y="117"/>
                    </a:lnTo>
                    <a:lnTo>
                      <a:pt x="123" y="106"/>
                    </a:lnTo>
                    <a:lnTo>
                      <a:pt x="120" y="96"/>
                    </a:lnTo>
                    <a:lnTo>
                      <a:pt x="117" y="87"/>
                    </a:lnTo>
                    <a:lnTo>
                      <a:pt x="114" y="76"/>
                    </a:lnTo>
                    <a:lnTo>
                      <a:pt x="110" y="67"/>
                    </a:lnTo>
                    <a:lnTo>
                      <a:pt x="106" y="58"/>
                    </a:lnTo>
                    <a:lnTo>
                      <a:pt x="101" y="49"/>
                    </a:lnTo>
                    <a:lnTo>
                      <a:pt x="96" y="40"/>
                    </a:lnTo>
                    <a:lnTo>
                      <a:pt x="91" y="30"/>
                    </a:lnTo>
                    <a:lnTo>
                      <a:pt x="86" y="23"/>
                    </a:lnTo>
                    <a:lnTo>
                      <a:pt x="84" y="21"/>
                    </a:lnTo>
                    <a:lnTo>
                      <a:pt x="83" y="19"/>
                    </a:lnTo>
                    <a:close/>
                  </a:path>
                </a:pathLst>
              </a:custGeom>
              <a:solidFill>
                <a:srgbClr val="5A4848"/>
              </a:solidFill>
              <a:ln w="9525">
                <a:noFill/>
                <a:round/>
                <a:headEnd/>
                <a:tailEnd/>
              </a:ln>
              <a:effectLst>
                <a:outerShdw dist="35921" dir="2700000" algn="ctr" rotWithShape="0">
                  <a:schemeClr val="bg1">
                    <a:alpha val="50000"/>
                  </a:schemeClr>
                </a:outerShdw>
              </a:effectLst>
            </p:spPr>
            <p:txBody>
              <a:bodyPr/>
              <a:lstStyle/>
              <a:p>
                <a:pPr>
                  <a:buClr>
                    <a:srgbClr val="CC9900"/>
                  </a:buClr>
                  <a:buFont typeface="Wingdings" pitchFamily="2" charset="2"/>
                  <a:buChar char="n"/>
                  <a:defRPr/>
                </a:pPr>
                <a:endParaRPr lang="zh-CN" altLang="en-US" sz="1400">
                  <a:latin typeface="微软雅黑" pitchFamily="34" charset="-122"/>
                  <a:ea typeface="微软雅黑" pitchFamily="34" charset="-122"/>
                </a:endParaRPr>
              </a:p>
            </p:txBody>
          </p:sp>
          <p:sp>
            <p:nvSpPr>
              <p:cNvPr id="47" name="Freeform 184"/>
              <p:cNvSpPr>
                <a:spLocks noEditPoints="1"/>
              </p:cNvSpPr>
              <p:nvPr/>
            </p:nvSpPr>
            <p:spPr bwMode="auto">
              <a:xfrm>
                <a:off x="4689" y="2436"/>
                <a:ext cx="237" cy="325"/>
              </a:xfrm>
              <a:custGeom>
                <a:avLst/>
                <a:gdLst>
                  <a:gd name="T0" fmla="*/ 74 w 317"/>
                  <a:gd name="T1" fmla="*/ 6 h 609"/>
                  <a:gd name="T2" fmla="*/ 21 w 317"/>
                  <a:gd name="T3" fmla="*/ 161 h 609"/>
                  <a:gd name="T4" fmla="*/ 2 w 317"/>
                  <a:gd name="T5" fmla="*/ 162 h 609"/>
                  <a:gd name="T6" fmla="*/ 26 w 317"/>
                  <a:gd name="T7" fmla="*/ 161 h 609"/>
                  <a:gd name="T8" fmla="*/ 22 w 317"/>
                  <a:gd name="T9" fmla="*/ 152 h 609"/>
                  <a:gd name="T10" fmla="*/ 32 w 317"/>
                  <a:gd name="T11" fmla="*/ 160 h 609"/>
                  <a:gd name="T12" fmla="*/ 29 w 317"/>
                  <a:gd name="T13" fmla="*/ 161 h 609"/>
                  <a:gd name="T14" fmla="*/ 74 w 317"/>
                  <a:gd name="T15" fmla="*/ 158 h 609"/>
                  <a:gd name="T16" fmla="*/ 83 w 317"/>
                  <a:gd name="T17" fmla="*/ 159 h 609"/>
                  <a:gd name="T18" fmla="*/ 52 w 317"/>
                  <a:gd name="T19" fmla="*/ 171 h 609"/>
                  <a:gd name="T20" fmla="*/ 25 w 317"/>
                  <a:gd name="T21" fmla="*/ 164 h 609"/>
                  <a:gd name="T22" fmla="*/ 27 w 317"/>
                  <a:gd name="T23" fmla="*/ 165 h 609"/>
                  <a:gd name="T24" fmla="*/ 50 w 317"/>
                  <a:gd name="T25" fmla="*/ 173 h 609"/>
                  <a:gd name="T26" fmla="*/ 89 w 317"/>
                  <a:gd name="T27" fmla="*/ 157 h 609"/>
                  <a:gd name="T28" fmla="*/ 94 w 317"/>
                  <a:gd name="T29" fmla="*/ 150 h 609"/>
                  <a:gd name="T30" fmla="*/ 61 w 317"/>
                  <a:gd name="T31" fmla="*/ 134 h 609"/>
                  <a:gd name="T32" fmla="*/ 43 w 317"/>
                  <a:gd name="T33" fmla="*/ 152 h 609"/>
                  <a:gd name="T34" fmla="*/ 65 w 317"/>
                  <a:gd name="T35" fmla="*/ 129 h 609"/>
                  <a:gd name="T36" fmla="*/ 103 w 317"/>
                  <a:gd name="T37" fmla="*/ 72 h 609"/>
                  <a:gd name="T38" fmla="*/ 91 w 317"/>
                  <a:gd name="T39" fmla="*/ 132 h 609"/>
                  <a:gd name="T40" fmla="*/ 96 w 317"/>
                  <a:gd name="T41" fmla="*/ 138 h 609"/>
                  <a:gd name="T42" fmla="*/ 101 w 317"/>
                  <a:gd name="T43" fmla="*/ 77 h 609"/>
                  <a:gd name="T44" fmla="*/ 45 w 317"/>
                  <a:gd name="T45" fmla="*/ 54 h 609"/>
                  <a:gd name="T46" fmla="*/ 68 w 317"/>
                  <a:gd name="T47" fmla="*/ 94 h 609"/>
                  <a:gd name="T48" fmla="*/ 50 w 317"/>
                  <a:gd name="T49" fmla="*/ 140 h 609"/>
                  <a:gd name="T50" fmla="*/ 45 w 317"/>
                  <a:gd name="T51" fmla="*/ 147 h 609"/>
                  <a:gd name="T52" fmla="*/ 70 w 317"/>
                  <a:gd name="T53" fmla="*/ 107 h 609"/>
                  <a:gd name="T54" fmla="*/ 61 w 317"/>
                  <a:gd name="T55" fmla="*/ 59 h 609"/>
                  <a:gd name="T56" fmla="*/ 79 w 317"/>
                  <a:gd name="T57" fmla="*/ 79 h 609"/>
                  <a:gd name="T58" fmla="*/ 163 w 317"/>
                  <a:gd name="T59" fmla="*/ 60 h 609"/>
                  <a:gd name="T60" fmla="*/ 177 w 317"/>
                  <a:gd name="T61" fmla="*/ 47 h 609"/>
                  <a:gd name="T62" fmla="*/ 161 w 317"/>
                  <a:gd name="T63" fmla="*/ 60 h 609"/>
                  <a:gd name="T64" fmla="*/ 150 w 317"/>
                  <a:gd name="T65" fmla="*/ 88 h 609"/>
                  <a:gd name="T66" fmla="*/ 142 w 317"/>
                  <a:gd name="T67" fmla="*/ 90 h 609"/>
                  <a:gd name="T68" fmla="*/ 108 w 317"/>
                  <a:gd name="T69" fmla="*/ 4 h 609"/>
                  <a:gd name="T70" fmla="*/ 128 w 317"/>
                  <a:gd name="T71" fmla="*/ 2 h 609"/>
                  <a:gd name="T72" fmla="*/ 144 w 317"/>
                  <a:gd name="T73" fmla="*/ 15 h 609"/>
                  <a:gd name="T74" fmla="*/ 162 w 317"/>
                  <a:gd name="T75" fmla="*/ 27 h 609"/>
                  <a:gd name="T76" fmla="*/ 166 w 317"/>
                  <a:gd name="T77" fmla="*/ 48 h 609"/>
                  <a:gd name="T78" fmla="*/ 150 w 317"/>
                  <a:gd name="T79" fmla="*/ 61 h 609"/>
                  <a:gd name="T80" fmla="*/ 146 w 317"/>
                  <a:gd name="T81" fmla="*/ 67 h 609"/>
                  <a:gd name="T82" fmla="*/ 145 w 317"/>
                  <a:gd name="T83" fmla="*/ 80 h 609"/>
                  <a:gd name="T84" fmla="*/ 120 w 317"/>
                  <a:gd name="T85" fmla="*/ 82 h 609"/>
                  <a:gd name="T86" fmla="*/ 107 w 317"/>
                  <a:gd name="T87" fmla="*/ 92 h 609"/>
                  <a:gd name="T88" fmla="*/ 108 w 317"/>
                  <a:gd name="T89" fmla="*/ 92 h 609"/>
                  <a:gd name="T90" fmla="*/ 125 w 317"/>
                  <a:gd name="T91" fmla="*/ 86 h 609"/>
                  <a:gd name="T92" fmla="*/ 141 w 317"/>
                  <a:gd name="T93" fmla="*/ 86 h 609"/>
                  <a:gd name="T94" fmla="*/ 150 w 317"/>
                  <a:gd name="T95" fmla="*/ 72 h 609"/>
                  <a:gd name="T96" fmla="*/ 153 w 317"/>
                  <a:gd name="T97" fmla="*/ 63 h 609"/>
                  <a:gd name="T98" fmla="*/ 167 w 317"/>
                  <a:gd name="T99" fmla="*/ 52 h 609"/>
                  <a:gd name="T100" fmla="*/ 173 w 317"/>
                  <a:gd name="T101" fmla="*/ 33 h 609"/>
                  <a:gd name="T102" fmla="*/ 157 w 317"/>
                  <a:gd name="T103" fmla="*/ 20 h 609"/>
                  <a:gd name="T104" fmla="*/ 144 w 317"/>
                  <a:gd name="T105" fmla="*/ 10 h 609"/>
                  <a:gd name="T106" fmla="*/ 127 w 317"/>
                  <a:gd name="T107" fmla="*/ 1 h 609"/>
                  <a:gd name="T108" fmla="*/ 105 w 317"/>
                  <a:gd name="T109" fmla="*/ 6 h 609"/>
                  <a:gd name="T110" fmla="*/ 78 w 317"/>
                  <a:gd name="T111" fmla="*/ 15 h 609"/>
                  <a:gd name="T112" fmla="*/ 93 w 317"/>
                  <a:gd name="T113" fmla="*/ 6 h 609"/>
                  <a:gd name="T114" fmla="*/ 95 w 317"/>
                  <a:gd name="T115" fmla="*/ 5 h 609"/>
                  <a:gd name="T116" fmla="*/ 80 w 317"/>
                  <a:gd name="T117" fmla="*/ 7 h 609"/>
                  <a:gd name="T118" fmla="*/ 75 w 317"/>
                  <a:gd name="T119" fmla="*/ 20 h 609"/>
                  <a:gd name="T120" fmla="*/ 10 w 317"/>
                  <a:gd name="T121" fmla="*/ 34 h 60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7" h="609">
                    <a:moveTo>
                      <a:pt x="133" y="23"/>
                    </a:moveTo>
                    <a:lnTo>
                      <a:pt x="133" y="23"/>
                    </a:lnTo>
                    <a:lnTo>
                      <a:pt x="133" y="24"/>
                    </a:lnTo>
                    <a:lnTo>
                      <a:pt x="133" y="26"/>
                    </a:lnTo>
                    <a:lnTo>
                      <a:pt x="133" y="24"/>
                    </a:lnTo>
                    <a:lnTo>
                      <a:pt x="133" y="23"/>
                    </a:lnTo>
                    <a:close/>
                    <a:moveTo>
                      <a:pt x="12" y="530"/>
                    </a:moveTo>
                    <a:lnTo>
                      <a:pt x="61" y="545"/>
                    </a:lnTo>
                    <a:lnTo>
                      <a:pt x="58" y="549"/>
                    </a:lnTo>
                    <a:lnTo>
                      <a:pt x="54" y="553"/>
                    </a:lnTo>
                    <a:lnTo>
                      <a:pt x="51" y="556"/>
                    </a:lnTo>
                    <a:lnTo>
                      <a:pt x="48" y="559"/>
                    </a:lnTo>
                    <a:lnTo>
                      <a:pt x="44" y="562"/>
                    </a:lnTo>
                    <a:lnTo>
                      <a:pt x="40" y="564"/>
                    </a:lnTo>
                    <a:lnTo>
                      <a:pt x="37" y="566"/>
                    </a:lnTo>
                    <a:lnTo>
                      <a:pt x="32" y="568"/>
                    </a:lnTo>
                    <a:lnTo>
                      <a:pt x="29" y="570"/>
                    </a:lnTo>
                    <a:lnTo>
                      <a:pt x="24" y="570"/>
                    </a:lnTo>
                    <a:lnTo>
                      <a:pt x="20" y="571"/>
                    </a:lnTo>
                    <a:lnTo>
                      <a:pt x="17" y="571"/>
                    </a:lnTo>
                    <a:lnTo>
                      <a:pt x="12" y="571"/>
                    </a:lnTo>
                    <a:lnTo>
                      <a:pt x="8" y="570"/>
                    </a:lnTo>
                    <a:lnTo>
                      <a:pt x="4" y="568"/>
                    </a:lnTo>
                    <a:lnTo>
                      <a:pt x="0" y="567"/>
                    </a:lnTo>
                    <a:lnTo>
                      <a:pt x="4" y="570"/>
                    </a:lnTo>
                    <a:lnTo>
                      <a:pt x="9" y="571"/>
                    </a:lnTo>
                    <a:lnTo>
                      <a:pt x="13" y="572"/>
                    </a:lnTo>
                    <a:lnTo>
                      <a:pt x="18" y="574"/>
                    </a:lnTo>
                    <a:lnTo>
                      <a:pt x="22" y="574"/>
                    </a:lnTo>
                    <a:lnTo>
                      <a:pt x="27" y="574"/>
                    </a:lnTo>
                    <a:lnTo>
                      <a:pt x="30" y="572"/>
                    </a:lnTo>
                    <a:lnTo>
                      <a:pt x="34" y="571"/>
                    </a:lnTo>
                    <a:lnTo>
                      <a:pt x="39" y="570"/>
                    </a:lnTo>
                    <a:lnTo>
                      <a:pt x="43" y="567"/>
                    </a:lnTo>
                    <a:lnTo>
                      <a:pt x="47" y="564"/>
                    </a:lnTo>
                    <a:lnTo>
                      <a:pt x="51" y="560"/>
                    </a:lnTo>
                    <a:lnTo>
                      <a:pt x="54" y="556"/>
                    </a:lnTo>
                    <a:lnTo>
                      <a:pt x="58" y="553"/>
                    </a:lnTo>
                    <a:lnTo>
                      <a:pt x="61" y="549"/>
                    </a:lnTo>
                    <a:lnTo>
                      <a:pt x="63" y="543"/>
                    </a:lnTo>
                    <a:lnTo>
                      <a:pt x="58" y="541"/>
                    </a:lnTo>
                    <a:lnTo>
                      <a:pt x="51" y="538"/>
                    </a:lnTo>
                    <a:lnTo>
                      <a:pt x="44" y="536"/>
                    </a:lnTo>
                    <a:lnTo>
                      <a:pt x="39" y="534"/>
                    </a:lnTo>
                    <a:lnTo>
                      <a:pt x="32" y="533"/>
                    </a:lnTo>
                    <a:lnTo>
                      <a:pt x="26" y="532"/>
                    </a:lnTo>
                    <a:lnTo>
                      <a:pt x="19" y="532"/>
                    </a:lnTo>
                    <a:lnTo>
                      <a:pt x="12" y="530"/>
                    </a:lnTo>
                    <a:close/>
                    <a:moveTo>
                      <a:pt x="47" y="567"/>
                    </a:moveTo>
                    <a:lnTo>
                      <a:pt x="49" y="567"/>
                    </a:lnTo>
                    <a:lnTo>
                      <a:pt x="52" y="566"/>
                    </a:lnTo>
                    <a:lnTo>
                      <a:pt x="56" y="563"/>
                    </a:lnTo>
                    <a:lnTo>
                      <a:pt x="58" y="560"/>
                    </a:lnTo>
                    <a:lnTo>
                      <a:pt x="60" y="558"/>
                    </a:lnTo>
                    <a:lnTo>
                      <a:pt x="61" y="554"/>
                    </a:lnTo>
                    <a:lnTo>
                      <a:pt x="63" y="550"/>
                    </a:lnTo>
                    <a:lnTo>
                      <a:pt x="63" y="546"/>
                    </a:lnTo>
                    <a:lnTo>
                      <a:pt x="62" y="550"/>
                    </a:lnTo>
                    <a:lnTo>
                      <a:pt x="61" y="553"/>
                    </a:lnTo>
                    <a:lnTo>
                      <a:pt x="59" y="556"/>
                    </a:lnTo>
                    <a:lnTo>
                      <a:pt x="57" y="559"/>
                    </a:lnTo>
                    <a:lnTo>
                      <a:pt x="54" y="562"/>
                    </a:lnTo>
                    <a:lnTo>
                      <a:pt x="52" y="564"/>
                    </a:lnTo>
                    <a:lnTo>
                      <a:pt x="49" y="566"/>
                    </a:lnTo>
                    <a:lnTo>
                      <a:pt x="47" y="567"/>
                    </a:lnTo>
                    <a:close/>
                    <a:moveTo>
                      <a:pt x="111" y="549"/>
                    </a:moveTo>
                    <a:lnTo>
                      <a:pt x="118" y="538"/>
                    </a:lnTo>
                    <a:lnTo>
                      <a:pt x="140" y="546"/>
                    </a:lnTo>
                    <a:lnTo>
                      <a:pt x="118" y="536"/>
                    </a:lnTo>
                    <a:lnTo>
                      <a:pt x="111" y="549"/>
                    </a:lnTo>
                    <a:close/>
                    <a:moveTo>
                      <a:pt x="132" y="554"/>
                    </a:moveTo>
                    <a:lnTo>
                      <a:pt x="140" y="559"/>
                    </a:lnTo>
                    <a:lnTo>
                      <a:pt x="148" y="564"/>
                    </a:lnTo>
                    <a:lnTo>
                      <a:pt x="156" y="571"/>
                    </a:lnTo>
                    <a:lnTo>
                      <a:pt x="162" y="579"/>
                    </a:lnTo>
                    <a:lnTo>
                      <a:pt x="188" y="567"/>
                    </a:lnTo>
                    <a:lnTo>
                      <a:pt x="162" y="570"/>
                    </a:lnTo>
                    <a:lnTo>
                      <a:pt x="159" y="566"/>
                    </a:lnTo>
                    <a:lnTo>
                      <a:pt x="156" y="563"/>
                    </a:lnTo>
                    <a:lnTo>
                      <a:pt x="152" y="560"/>
                    </a:lnTo>
                    <a:lnTo>
                      <a:pt x="148" y="558"/>
                    </a:lnTo>
                    <a:lnTo>
                      <a:pt x="144" y="556"/>
                    </a:lnTo>
                    <a:lnTo>
                      <a:pt x="140" y="555"/>
                    </a:lnTo>
                    <a:lnTo>
                      <a:pt x="137" y="555"/>
                    </a:lnTo>
                    <a:lnTo>
                      <a:pt x="132" y="554"/>
                    </a:lnTo>
                    <a:close/>
                    <a:moveTo>
                      <a:pt x="132" y="554"/>
                    </a:moveTo>
                    <a:lnTo>
                      <a:pt x="126" y="551"/>
                    </a:lnTo>
                    <a:lnTo>
                      <a:pt x="120" y="549"/>
                    </a:lnTo>
                    <a:lnTo>
                      <a:pt x="92" y="600"/>
                    </a:lnTo>
                    <a:lnTo>
                      <a:pt x="99" y="543"/>
                    </a:lnTo>
                    <a:lnTo>
                      <a:pt x="91" y="551"/>
                    </a:lnTo>
                    <a:lnTo>
                      <a:pt x="82" y="559"/>
                    </a:lnTo>
                    <a:lnTo>
                      <a:pt x="73" y="566"/>
                    </a:lnTo>
                    <a:lnTo>
                      <a:pt x="69" y="568"/>
                    </a:lnTo>
                    <a:lnTo>
                      <a:pt x="64" y="570"/>
                    </a:lnTo>
                    <a:lnTo>
                      <a:pt x="60" y="572"/>
                    </a:lnTo>
                    <a:lnTo>
                      <a:pt x="54" y="574"/>
                    </a:lnTo>
                    <a:lnTo>
                      <a:pt x="50" y="575"/>
                    </a:lnTo>
                    <a:lnTo>
                      <a:pt x="46" y="576"/>
                    </a:lnTo>
                    <a:lnTo>
                      <a:pt x="40" y="576"/>
                    </a:lnTo>
                    <a:lnTo>
                      <a:pt x="36" y="576"/>
                    </a:lnTo>
                    <a:lnTo>
                      <a:pt x="30" y="576"/>
                    </a:lnTo>
                    <a:lnTo>
                      <a:pt x="26" y="576"/>
                    </a:lnTo>
                    <a:lnTo>
                      <a:pt x="30" y="577"/>
                    </a:lnTo>
                    <a:lnTo>
                      <a:pt x="34" y="577"/>
                    </a:lnTo>
                    <a:lnTo>
                      <a:pt x="39" y="579"/>
                    </a:lnTo>
                    <a:lnTo>
                      <a:pt x="43" y="579"/>
                    </a:lnTo>
                    <a:lnTo>
                      <a:pt x="48" y="579"/>
                    </a:lnTo>
                    <a:lnTo>
                      <a:pt x="52" y="579"/>
                    </a:lnTo>
                    <a:lnTo>
                      <a:pt x="57" y="577"/>
                    </a:lnTo>
                    <a:lnTo>
                      <a:pt x="61" y="576"/>
                    </a:lnTo>
                    <a:lnTo>
                      <a:pt x="64" y="575"/>
                    </a:lnTo>
                    <a:lnTo>
                      <a:pt x="69" y="574"/>
                    </a:lnTo>
                    <a:lnTo>
                      <a:pt x="78" y="568"/>
                    </a:lnTo>
                    <a:lnTo>
                      <a:pt x="86" y="563"/>
                    </a:lnTo>
                    <a:lnTo>
                      <a:pt x="92" y="555"/>
                    </a:lnTo>
                    <a:lnTo>
                      <a:pt x="89" y="609"/>
                    </a:lnTo>
                    <a:lnTo>
                      <a:pt x="98" y="596"/>
                    </a:lnTo>
                    <a:lnTo>
                      <a:pt x="106" y="583"/>
                    </a:lnTo>
                    <a:lnTo>
                      <a:pt x="114" y="570"/>
                    </a:lnTo>
                    <a:lnTo>
                      <a:pt x="122" y="555"/>
                    </a:lnTo>
                    <a:lnTo>
                      <a:pt x="127" y="554"/>
                    </a:lnTo>
                    <a:lnTo>
                      <a:pt x="132" y="554"/>
                    </a:lnTo>
                    <a:close/>
                    <a:moveTo>
                      <a:pt x="159" y="550"/>
                    </a:moveTo>
                    <a:lnTo>
                      <a:pt x="159" y="553"/>
                    </a:lnTo>
                    <a:lnTo>
                      <a:pt x="159" y="555"/>
                    </a:lnTo>
                    <a:lnTo>
                      <a:pt x="218" y="564"/>
                    </a:lnTo>
                    <a:lnTo>
                      <a:pt x="159" y="550"/>
                    </a:lnTo>
                    <a:close/>
                    <a:moveTo>
                      <a:pt x="157" y="456"/>
                    </a:moveTo>
                    <a:lnTo>
                      <a:pt x="161" y="490"/>
                    </a:lnTo>
                    <a:lnTo>
                      <a:pt x="166" y="525"/>
                    </a:lnTo>
                    <a:lnTo>
                      <a:pt x="169" y="526"/>
                    </a:lnTo>
                    <a:lnTo>
                      <a:pt x="157" y="456"/>
                    </a:lnTo>
                    <a:close/>
                    <a:moveTo>
                      <a:pt x="123" y="404"/>
                    </a:moveTo>
                    <a:lnTo>
                      <a:pt x="122" y="414"/>
                    </a:lnTo>
                    <a:lnTo>
                      <a:pt x="121" y="424"/>
                    </a:lnTo>
                    <a:lnTo>
                      <a:pt x="120" y="433"/>
                    </a:lnTo>
                    <a:lnTo>
                      <a:pt x="118" y="444"/>
                    </a:lnTo>
                    <a:lnTo>
                      <a:pt x="116" y="453"/>
                    </a:lnTo>
                    <a:lnTo>
                      <a:pt x="112" y="462"/>
                    </a:lnTo>
                    <a:lnTo>
                      <a:pt x="110" y="471"/>
                    </a:lnTo>
                    <a:lnTo>
                      <a:pt x="107" y="479"/>
                    </a:lnTo>
                    <a:lnTo>
                      <a:pt x="103" y="488"/>
                    </a:lnTo>
                    <a:lnTo>
                      <a:pt x="100" y="496"/>
                    </a:lnTo>
                    <a:lnTo>
                      <a:pt x="96" y="504"/>
                    </a:lnTo>
                    <a:lnTo>
                      <a:pt x="91" y="511"/>
                    </a:lnTo>
                    <a:lnTo>
                      <a:pt x="87" y="518"/>
                    </a:lnTo>
                    <a:lnTo>
                      <a:pt x="82" y="525"/>
                    </a:lnTo>
                    <a:lnTo>
                      <a:pt x="77" y="532"/>
                    </a:lnTo>
                    <a:lnTo>
                      <a:pt x="72" y="537"/>
                    </a:lnTo>
                    <a:lnTo>
                      <a:pt x="78" y="532"/>
                    </a:lnTo>
                    <a:lnTo>
                      <a:pt x="82" y="526"/>
                    </a:lnTo>
                    <a:lnTo>
                      <a:pt x="88" y="520"/>
                    </a:lnTo>
                    <a:lnTo>
                      <a:pt x="92" y="513"/>
                    </a:lnTo>
                    <a:lnTo>
                      <a:pt x="97" y="505"/>
                    </a:lnTo>
                    <a:lnTo>
                      <a:pt x="101" y="498"/>
                    </a:lnTo>
                    <a:lnTo>
                      <a:pt x="104" y="490"/>
                    </a:lnTo>
                    <a:lnTo>
                      <a:pt x="109" y="482"/>
                    </a:lnTo>
                    <a:lnTo>
                      <a:pt x="111" y="473"/>
                    </a:lnTo>
                    <a:lnTo>
                      <a:pt x="114" y="463"/>
                    </a:lnTo>
                    <a:lnTo>
                      <a:pt x="117" y="454"/>
                    </a:lnTo>
                    <a:lnTo>
                      <a:pt x="119" y="445"/>
                    </a:lnTo>
                    <a:lnTo>
                      <a:pt x="121" y="435"/>
                    </a:lnTo>
                    <a:lnTo>
                      <a:pt x="122" y="424"/>
                    </a:lnTo>
                    <a:lnTo>
                      <a:pt x="123" y="415"/>
                    </a:lnTo>
                    <a:lnTo>
                      <a:pt x="123" y="404"/>
                    </a:lnTo>
                    <a:close/>
                    <a:moveTo>
                      <a:pt x="207" y="194"/>
                    </a:moveTo>
                    <a:lnTo>
                      <a:pt x="199" y="212"/>
                    </a:lnTo>
                    <a:lnTo>
                      <a:pt x="191" y="232"/>
                    </a:lnTo>
                    <a:lnTo>
                      <a:pt x="184" y="251"/>
                    </a:lnTo>
                    <a:lnTo>
                      <a:pt x="178" y="271"/>
                    </a:lnTo>
                    <a:lnTo>
                      <a:pt x="173" y="292"/>
                    </a:lnTo>
                    <a:lnTo>
                      <a:pt x="169" y="313"/>
                    </a:lnTo>
                    <a:lnTo>
                      <a:pt x="166" y="334"/>
                    </a:lnTo>
                    <a:lnTo>
                      <a:pt x="163" y="355"/>
                    </a:lnTo>
                    <a:lnTo>
                      <a:pt x="161" y="377"/>
                    </a:lnTo>
                    <a:lnTo>
                      <a:pt x="161" y="398"/>
                    </a:lnTo>
                    <a:lnTo>
                      <a:pt x="161" y="420"/>
                    </a:lnTo>
                    <a:lnTo>
                      <a:pt x="161" y="441"/>
                    </a:lnTo>
                    <a:lnTo>
                      <a:pt x="163" y="463"/>
                    </a:lnTo>
                    <a:lnTo>
                      <a:pt x="166" y="484"/>
                    </a:lnTo>
                    <a:lnTo>
                      <a:pt x="169" y="507"/>
                    </a:lnTo>
                    <a:lnTo>
                      <a:pt x="173" y="528"/>
                    </a:lnTo>
                    <a:lnTo>
                      <a:pt x="213" y="547"/>
                    </a:lnTo>
                    <a:lnTo>
                      <a:pt x="230" y="585"/>
                    </a:lnTo>
                    <a:lnTo>
                      <a:pt x="217" y="542"/>
                    </a:lnTo>
                    <a:lnTo>
                      <a:pt x="181" y="525"/>
                    </a:lnTo>
                    <a:lnTo>
                      <a:pt x="177" y="504"/>
                    </a:lnTo>
                    <a:lnTo>
                      <a:pt x="172" y="483"/>
                    </a:lnTo>
                    <a:lnTo>
                      <a:pt x="170" y="462"/>
                    </a:lnTo>
                    <a:lnTo>
                      <a:pt x="168" y="440"/>
                    </a:lnTo>
                    <a:lnTo>
                      <a:pt x="167" y="419"/>
                    </a:lnTo>
                    <a:lnTo>
                      <a:pt x="166" y="398"/>
                    </a:lnTo>
                    <a:lnTo>
                      <a:pt x="167" y="376"/>
                    </a:lnTo>
                    <a:lnTo>
                      <a:pt x="168" y="355"/>
                    </a:lnTo>
                    <a:lnTo>
                      <a:pt x="169" y="334"/>
                    </a:lnTo>
                    <a:lnTo>
                      <a:pt x="172" y="313"/>
                    </a:lnTo>
                    <a:lnTo>
                      <a:pt x="176" y="292"/>
                    </a:lnTo>
                    <a:lnTo>
                      <a:pt x="180" y="272"/>
                    </a:lnTo>
                    <a:lnTo>
                      <a:pt x="186" y="251"/>
                    </a:lnTo>
                    <a:lnTo>
                      <a:pt x="192" y="232"/>
                    </a:lnTo>
                    <a:lnTo>
                      <a:pt x="199" y="212"/>
                    </a:lnTo>
                    <a:lnTo>
                      <a:pt x="207" y="194"/>
                    </a:lnTo>
                    <a:close/>
                    <a:moveTo>
                      <a:pt x="108" y="250"/>
                    </a:moveTo>
                    <a:lnTo>
                      <a:pt x="102" y="234"/>
                    </a:lnTo>
                    <a:lnTo>
                      <a:pt x="94" y="218"/>
                    </a:lnTo>
                    <a:lnTo>
                      <a:pt x="88" y="204"/>
                    </a:lnTo>
                    <a:lnTo>
                      <a:pt x="80" y="190"/>
                    </a:lnTo>
                    <a:lnTo>
                      <a:pt x="108" y="250"/>
                    </a:lnTo>
                    <a:close/>
                    <a:moveTo>
                      <a:pt x="108" y="250"/>
                    </a:moveTo>
                    <a:lnTo>
                      <a:pt x="114" y="266"/>
                    </a:lnTo>
                    <a:lnTo>
                      <a:pt x="119" y="281"/>
                    </a:lnTo>
                    <a:lnTo>
                      <a:pt x="121" y="298"/>
                    </a:lnTo>
                    <a:lnTo>
                      <a:pt x="122" y="315"/>
                    </a:lnTo>
                    <a:lnTo>
                      <a:pt x="122" y="332"/>
                    </a:lnTo>
                    <a:lnTo>
                      <a:pt x="122" y="349"/>
                    </a:lnTo>
                    <a:lnTo>
                      <a:pt x="121" y="366"/>
                    </a:lnTo>
                    <a:lnTo>
                      <a:pt x="119" y="382"/>
                    </a:lnTo>
                    <a:lnTo>
                      <a:pt x="117" y="399"/>
                    </a:lnTo>
                    <a:lnTo>
                      <a:pt x="113" y="415"/>
                    </a:lnTo>
                    <a:lnTo>
                      <a:pt x="110" y="431"/>
                    </a:lnTo>
                    <a:lnTo>
                      <a:pt x="106" y="446"/>
                    </a:lnTo>
                    <a:lnTo>
                      <a:pt x="100" y="462"/>
                    </a:lnTo>
                    <a:lnTo>
                      <a:pt x="94" y="477"/>
                    </a:lnTo>
                    <a:lnTo>
                      <a:pt x="89" y="491"/>
                    </a:lnTo>
                    <a:lnTo>
                      <a:pt x="81" y="504"/>
                    </a:lnTo>
                    <a:lnTo>
                      <a:pt x="73" y="517"/>
                    </a:lnTo>
                    <a:lnTo>
                      <a:pt x="66" y="530"/>
                    </a:lnTo>
                    <a:lnTo>
                      <a:pt x="13" y="530"/>
                    </a:lnTo>
                    <a:lnTo>
                      <a:pt x="40" y="533"/>
                    </a:lnTo>
                    <a:lnTo>
                      <a:pt x="67" y="537"/>
                    </a:lnTo>
                    <a:lnTo>
                      <a:pt x="80" y="518"/>
                    </a:lnTo>
                    <a:lnTo>
                      <a:pt x="87" y="505"/>
                    </a:lnTo>
                    <a:lnTo>
                      <a:pt x="93" y="492"/>
                    </a:lnTo>
                    <a:lnTo>
                      <a:pt x="99" y="479"/>
                    </a:lnTo>
                    <a:lnTo>
                      <a:pt x="104" y="465"/>
                    </a:lnTo>
                    <a:lnTo>
                      <a:pt x="109" y="452"/>
                    </a:lnTo>
                    <a:lnTo>
                      <a:pt x="113" y="437"/>
                    </a:lnTo>
                    <a:lnTo>
                      <a:pt x="117" y="423"/>
                    </a:lnTo>
                    <a:lnTo>
                      <a:pt x="120" y="407"/>
                    </a:lnTo>
                    <a:lnTo>
                      <a:pt x="122" y="393"/>
                    </a:lnTo>
                    <a:lnTo>
                      <a:pt x="124" y="377"/>
                    </a:lnTo>
                    <a:lnTo>
                      <a:pt x="126" y="361"/>
                    </a:lnTo>
                    <a:lnTo>
                      <a:pt x="127" y="346"/>
                    </a:lnTo>
                    <a:lnTo>
                      <a:pt x="127" y="330"/>
                    </a:lnTo>
                    <a:lnTo>
                      <a:pt x="127" y="314"/>
                    </a:lnTo>
                    <a:lnTo>
                      <a:pt x="126" y="298"/>
                    </a:lnTo>
                    <a:lnTo>
                      <a:pt x="123" y="283"/>
                    </a:lnTo>
                    <a:lnTo>
                      <a:pt x="108" y="250"/>
                    </a:lnTo>
                    <a:close/>
                    <a:moveTo>
                      <a:pt x="109" y="208"/>
                    </a:moveTo>
                    <a:lnTo>
                      <a:pt x="116" y="224"/>
                    </a:lnTo>
                    <a:lnTo>
                      <a:pt x="123" y="241"/>
                    </a:lnTo>
                    <a:lnTo>
                      <a:pt x="131" y="256"/>
                    </a:lnTo>
                    <a:lnTo>
                      <a:pt x="139" y="272"/>
                    </a:lnTo>
                    <a:lnTo>
                      <a:pt x="186" y="167"/>
                    </a:lnTo>
                    <a:lnTo>
                      <a:pt x="138" y="266"/>
                    </a:lnTo>
                    <a:lnTo>
                      <a:pt x="109" y="208"/>
                    </a:lnTo>
                    <a:close/>
                    <a:moveTo>
                      <a:pt x="163" y="232"/>
                    </a:moveTo>
                    <a:lnTo>
                      <a:pt x="141" y="277"/>
                    </a:lnTo>
                    <a:lnTo>
                      <a:pt x="141" y="336"/>
                    </a:lnTo>
                    <a:lnTo>
                      <a:pt x="143" y="280"/>
                    </a:lnTo>
                    <a:lnTo>
                      <a:pt x="149" y="268"/>
                    </a:lnTo>
                    <a:lnTo>
                      <a:pt x="154" y="256"/>
                    </a:lnTo>
                    <a:lnTo>
                      <a:pt x="159" y="243"/>
                    </a:lnTo>
                    <a:lnTo>
                      <a:pt x="163" y="232"/>
                    </a:lnTo>
                    <a:close/>
                    <a:moveTo>
                      <a:pt x="288" y="211"/>
                    </a:moveTo>
                    <a:lnTo>
                      <a:pt x="291" y="209"/>
                    </a:lnTo>
                    <a:lnTo>
                      <a:pt x="294" y="208"/>
                    </a:lnTo>
                    <a:lnTo>
                      <a:pt x="297" y="207"/>
                    </a:lnTo>
                    <a:lnTo>
                      <a:pt x="300" y="204"/>
                    </a:lnTo>
                    <a:lnTo>
                      <a:pt x="302" y="201"/>
                    </a:lnTo>
                    <a:lnTo>
                      <a:pt x="306" y="199"/>
                    </a:lnTo>
                    <a:lnTo>
                      <a:pt x="309" y="192"/>
                    </a:lnTo>
                    <a:lnTo>
                      <a:pt x="312" y="184"/>
                    </a:lnTo>
                    <a:lnTo>
                      <a:pt x="315" y="175"/>
                    </a:lnTo>
                    <a:lnTo>
                      <a:pt x="316" y="171"/>
                    </a:lnTo>
                    <a:lnTo>
                      <a:pt x="317" y="166"/>
                    </a:lnTo>
                    <a:lnTo>
                      <a:pt x="317" y="162"/>
                    </a:lnTo>
                    <a:lnTo>
                      <a:pt x="317" y="157"/>
                    </a:lnTo>
                    <a:lnTo>
                      <a:pt x="315" y="166"/>
                    </a:lnTo>
                    <a:lnTo>
                      <a:pt x="313" y="174"/>
                    </a:lnTo>
                    <a:lnTo>
                      <a:pt x="310" y="182"/>
                    </a:lnTo>
                    <a:lnTo>
                      <a:pt x="307" y="190"/>
                    </a:lnTo>
                    <a:lnTo>
                      <a:pt x="303" y="196"/>
                    </a:lnTo>
                    <a:lnTo>
                      <a:pt x="299" y="201"/>
                    </a:lnTo>
                    <a:lnTo>
                      <a:pt x="293" y="207"/>
                    </a:lnTo>
                    <a:lnTo>
                      <a:pt x="288" y="211"/>
                    </a:lnTo>
                    <a:close/>
                    <a:moveTo>
                      <a:pt x="231" y="315"/>
                    </a:moveTo>
                    <a:lnTo>
                      <a:pt x="236" y="317"/>
                    </a:lnTo>
                    <a:lnTo>
                      <a:pt x="240" y="318"/>
                    </a:lnTo>
                    <a:lnTo>
                      <a:pt x="244" y="319"/>
                    </a:lnTo>
                    <a:lnTo>
                      <a:pt x="249" y="319"/>
                    </a:lnTo>
                    <a:lnTo>
                      <a:pt x="254" y="318"/>
                    </a:lnTo>
                    <a:lnTo>
                      <a:pt x="259" y="315"/>
                    </a:lnTo>
                    <a:lnTo>
                      <a:pt x="263" y="313"/>
                    </a:lnTo>
                    <a:lnTo>
                      <a:pt x="268" y="309"/>
                    </a:lnTo>
                    <a:lnTo>
                      <a:pt x="270" y="305"/>
                    </a:lnTo>
                    <a:lnTo>
                      <a:pt x="272" y="301"/>
                    </a:lnTo>
                    <a:lnTo>
                      <a:pt x="274" y="297"/>
                    </a:lnTo>
                    <a:lnTo>
                      <a:pt x="274" y="292"/>
                    </a:lnTo>
                    <a:lnTo>
                      <a:pt x="273" y="297"/>
                    </a:lnTo>
                    <a:lnTo>
                      <a:pt x="271" y="302"/>
                    </a:lnTo>
                    <a:lnTo>
                      <a:pt x="268" y="306"/>
                    </a:lnTo>
                    <a:lnTo>
                      <a:pt x="263" y="310"/>
                    </a:lnTo>
                    <a:lnTo>
                      <a:pt x="260" y="313"/>
                    </a:lnTo>
                    <a:lnTo>
                      <a:pt x="254" y="315"/>
                    </a:lnTo>
                    <a:lnTo>
                      <a:pt x="249" y="317"/>
                    </a:lnTo>
                    <a:lnTo>
                      <a:pt x="244" y="318"/>
                    </a:lnTo>
                    <a:lnTo>
                      <a:pt x="241" y="318"/>
                    </a:lnTo>
                    <a:lnTo>
                      <a:pt x="238" y="317"/>
                    </a:lnTo>
                    <a:lnTo>
                      <a:pt x="234" y="317"/>
                    </a:lnTo>
                    <a:lnTo>
                      <a:pt x="231" y="315"/>
                    </a:lnTo>
                    <a:close/>
                    <a:moveTo>
                      <a:pt x="188" y="23"/>
                    </a:moveTo>
                    <a:lnTo>
                      <a:pt x="190" y="19"/>
                    </a:lnTo>
                    <a:lnTo>
                      <a:pt x="193" y="15"/>
                    </a:lnTo>
                    <a:lnTo>
                      <a:pt x="197" y="11"/>
                    </a:lnTo>
                    <a:lnTo>
                      <a:pt x="200" y="9"/>
                    </a:lnTo>
                    <a:lnTo>
                      <a:pt x="203" y="7"/>
                    </a:lnTo>
                    <a:lnTo>
                      <a:pt x="207" y="5"/>
                    </a:lnTo>
                    <a:lnTo>
                      <a:pt x="210" y="4"/>
                    </a:lnTo>
                    <a:lnTo>
                      <a:pt x="214" y="4"/>
                    </a:lnTo>
                    <a:lnTo>
                      <a:pt x="218" y="4"/>
                    </a:lnTo>
                    <a:lnTo>
                      <a:pt x="222" y="4"/>
                    </a:lnTo>
                    <a:lnTo>
                      <a:pt x="226" y="5"/>
                    </a:lnTo>
                    <a:lnTo>
                      <a:pt x="229" y="6"/>
                    </a:lnTo>
                    <a:lnTo>
                      <a:pt x="233" y="9"/>
                    </a:lnTo>
                    <a:lnTo>
                      <a:pt x="237" y="10"/>
                    </a:lnTo>
                    <a:lnTo>
                      <a:pt x="240" y="14"/>
                    </a:lnTo>
                    <a:lnTo>
                      <a:pt x="243" y="18"/>
                    </a:lnTo>
                    <a:lnTo>
                      <a:pt x="247" y="22"/>
                    </a:lnTo>
                    <a:lnTo>
                      <a:pt x="250" y="28"/>
                    </a:lnTo>
                    <a:lnTo>
                      <a:pt x="252" y="34"/>
                    </a:lnTo>
                    <a:lnTo>
                      <a:pt x="254" y="40"/>
                    </a:lnTo>
                    <a:lnTo>
                      <a:pt x="256" y="47"/>
                    </a:lnTo>
                    <a:lnTo>
                      <a:pt x="257" y="53"/>
                    </a:lnTo>
                    <a:lnTo>
                      <a:pt x="257" y="61"/>
                    </a:lnTo>
                    <a:lnTo>
                      <a:pt x="257" y="68"/>
                    </a:lnTo>
                    <a:lnTo>
                      <a:pt x="261" y="69"/>
                    </a:lnTo>
                    <a:lnTo>
                      <a:pt x="267" y="72"/>
                    </a:lnTo>
                    <a:lnTo>
                      <a:pt x="271" y="74"/>
                    </a:lnTo>
                    <a:lnTo>
                      <a:pt x="276" y="77"/>
                    </a:lnTo>
                    <a:lnTo>
                      <a:pt x="280" y="81"/>
                    </a:lnTo>
                    <a:lnTo>
                      <a:pt x="283" y="85"/>
                    </a:lnTo>
                    <a:lnTo>
                      <a:pt x="287" y="90"/>
                    </a:lnTo>
                    <a:lnTo>
                      <a:pt x="290" y="95"/>
                    </a:lnTo>
                    <a:lnTo>
                      <a:pt x="292" y="100"/>
                    </a:lnTo>
                    <a:lnTo>
                      <a:pt x="296" y="106"/>
                    </a:lnTo>
                    <a:lnTo>
                      <a:pt x="298" y="112"/>
                    </a:lnTo>
                    <a:lnTo>
                      <a:pt x="299" y="119"/>
                    </a:lnTo>
                    <a:lnTo>
                      <a:pt x="300" y="125"/>
                    </a:lnTo>
                    <a:lnTo>
                      <a:pt x="301" y="133"/>
                    </a:lnTo>
                    <a:lnTo>
                      <a:pt x="301" y="140"/>
                    </a:lnTo>
                    <a:lnTo>
                      <a:pt x="301" y="148"/>
                    </a:lnTo>
                    <a:lnTo>
                      <a:pt x="299" y="158"/>
                    </a:lnTo>
                    <a:lnTo>
                      <a:pt x="297" y="169"/>
                    </a:lnTo>
                    <a:lnTo>
                      <a:pt x="293" y="178"/>
                    </a:lnTo>
                    <a:lnTo>
                      <a:pt x="289" y="186"/>
                    </a:lnTo>
                    <a:lnTo>
                      <a:pt x="284" y="194"/>
                    </a:lnTo>
                    <a:lnTo>
                      <a:pt x="279" y="200"/>
                    </a:lnTo>
                    <a:lnTo>
                      <a:pt x="276" y="203"/>
                    </a:lnTo>
                    <a:lnTo>
                      <a:pt x="272" y="205"/>
                    </a:lnTo>
                    <a:lnTo>
                      <a:pt x="269" y="207"/>
                    </a:lnTo>
                    <a:lnTo>
                      <a:pt x="266" y="209"/>
                    </a:lnTo>
                    <a:lnTo>
                      <a:pt x="267" y="211"/>
                    </a:lnTo>
                    <a:lnTo>
                      <a:pt x="268" y="213"/>
                    </a:lnTo>
                    <a:lnTo>
                      <a:pt x="269" y="214"/>
                    </a:lnTo>
                    <a:lnTo>
                      <a:pt x="270" y="217"/>
                    </a:lnTo>
                    <a:lnTo>
                      <a:pt x="270" y="220"/>
                    </a:lnTo>
                    <a:lnTo>
                      <a:pt x="270" y="222"/>
                    </a:lnTo>
                    <a:lnTo>
                      <a:pt x="270" y="226"/>
                    </a:lnTo>
                    <a:lnTo>
                      <a:pt x="269" y="229"/>
                    </a:lnTo>
                    <a:lnTo>
                      <a:pt x="267" y="232"/>
                    </a:lnTo>
                    <a:lnTo>
                      <a:pt x="264" y="234"/>
                    </a:lnTo>
                    <a:lnTo>
                      <a:pt x="263" y="235"/>
                    </a:lnTo>
                    <a:lnTo>
                      <a:pt x="261" y="235"/>
                    </a:lnTo>
                    <a:lnTo>
                      <a:pt x="260" y="235"/>
                    </a:lnTo>
                    <a:lnTo>
                      <a:pt x="259" y="235"/>
                    </a:lnTo>
                    <a:lnTo>
                      <a:pt x="260" y="239"/>
                    </a:lnTo>
                    <a:lnTo>
                      <a:pt x="261" y="242"/>
                    </a:lnTo>
                    <a:lnTo>
                      <a:pt x="262" y="246"/>
                    </a:lnTo>
                    <a:lnTo>
                      <a:pt x="262" y="250"/>
                    </a:lnTo>
                    <a:lnTo>
                      <a:pt x="263" y="258"/>
                    </a:lnTo>
                    <a:lnTo>
                      <a:pt x="263" y="266"/>
                    </a:lnTo>
                    <a:lnTo>
                      <a:pt x="261" y="273"/>
                    </a:lnTo>
                    <a:lnTo>
                      <a:pt x="259" y="280"/>
                    </a:lnTo>
                    <a:lnTo>
                      <a:pt x="256" y="287"/>
                    </a:lnTo>
                    <a:lnTo>
                      <a:pt x="251" y="292"/>
                    </a:lnTo>
                    <a:lnTo>
                      <a:pt x="247" y="296"/>
                    </a:lnTo>
                    <a:lnTo>
                      <a:pt x="242" y="298"/>
                    </a:lnTo>
                    <a:lnTo>
                      <a:pt x="238" y="300"/>
                    </a:lnTo>
                    <a:lnTo>
                      <a:pt x="232" y="300"/>
                    </a:lnTo>
                    <a:lnTo>
                      <a:pt x="228" y="298"/>
                    </a:lnTo>
                    <a:lnTo>
                      <a:pt x="223" y="296"/>
                    </a:lnTo>
                    <a:lnTo>
                      <a:pt x="219" y="293"/>
                    </a:lnTo>
                    <a:lnTo>
                      <a:pt x="216" y="288"/>
                    </a:lnTo>
                    <a:lnTo>
                      <a:pt x="216" y="294"/>
                    </a:lnTo>
                    <a:lnTo>
                      <a:pt x="214" y="301"/>
                    </a:lnTo>
                    <a:lnTo>
                      <a:pt x="213" y="306"/>
                    </a:lnTo>
                    <a:lnTo>
                      <a:pt x="211" y="310"/>
                    </a:lnTo>
                    <a:lnTo>
                      <a:pt x="208" y="315"/>
                    </a:lnTo>
                    <a:lnTo>
                      <a:pt x="204" y="318"/>
                    </a:lnTo>
                    <a:lnTo>
                      <a:pt x="201" y="321"/>
                    </a:lnTo>
                    <a:lnTo>
                      <a:pt x="197" y="322"/>
                    </a:lnTo>
                    <a:lnTo>
                      <a:pt x="194" y="322"/>
                    </a:lnTo>
                    <a:lnTo>
                      <a:pt x="191" y="322"/>
                    </a:lnTo>
                    <a:lnTo>
                      <a:pt x="189" y="322"/>
                    </a:lnTo>
                    <a:lnTo>
                      <a:pt x="187" y="321"/>
                    </a:lnTo>
                    <a:lnTo>
                      <a:pt x="183" y="318"/>
                    </a:lnTo>
                    <a:lnTo>
                      <a:pt x="181" y="317"/>
                    </a:lnTo>
                    <a:lnTo>
                      <a:pt x="180" y="314"/>
                    </a:lnTo>
                    <a:lnTo>
                      <a:pt x="178" y="311"/>
                    </a:lnTo>
                    <a:lnTo>
                      <a:pt x="181" y="317"/>
                    </a:lnTo>
                    <a:lnTo>
                      <a:pt x="184" y="321"/>
                    </a:lnTo>
                    <a:lnTo>
                      <a:pt x="188" y="323"/>
                    </a:lnTo>
                    <a:lnTo>
                      <a:pt x="192" y="325"/>
                    </a:lnTo>
                    <a:lnTo>
                      <a:pt x="196" y="326"/>
                    </a:lnTo>
                    <a:lnTo>
                      <a:pt x="200" y="325"/>
                    </a:lnTo>
                    <a:lnTo>
                      <a:pt x="204" y="323"/>
                    </a:lnTo>
                    <a:lnTo>
                      <a:pt x="209" y="321"/>
                    </a:lnTo>
                    <a:lnTo>
                      <a:pt x="212" y="315"/>
                    </a:lnTo>
                    <a:lnTo>
                      <a:pt x="214" y="310"/>
                    </a:lnTo>
                    <a:lnTo>
                      <a:pt x="217" y="305"/>
                    </a:lnTo>
                    <a:lnTo>
                      <a:pt x="218" y="298"/>
                    </a:lnTo>
                    <a:lnTo>
                      <a:pt x="221" y="301"/>
                    </a:lnTo>
                    <a:lnTo>
                      <a:pt x="223" y="302"/>
                    </a:lnTo>
                    <a:lnTo>
                      <a:pt x="227" y="305"/>
                    </a:lnTo>
                    <a:lnTo>
                      <a:pt x="229" y="306"/>
                    </a:lnTo>
                    <a:lnTo>
                      <a:pt x="232" y="306"/>
                    </a:lnTo>
                    <a:lnTo>
                      <a:pt x="234" y="308"/>
                    </a:lnTo>
                    <a:lnTo>
                      <a:pt x="238" y="308"/>
                    </a:lnTo>
                    <a:lnTo>
                      <a:pt x="241" y="308"/>
                    </a:lnTo>
                    <a:lnTo>
                      <a:pt x="243" y="306"/>
                    </a:lnTo>
                    <a:lnTo>
                      <a:pt x="247" y="305"/>
                    </a:lnTo>
                    <a:lnTo>
                      <a:pt x="250" y="304"/>
                    </a:lnTo>
                    <a:lnTo>
                      <a:pt x="252" y="302"/>
                    </a:lnTo>
                    <a:lnTo>
                      <a:pt x="254" y="300"/>
                    </a:lnTo>
                    <a:lnTo>
                      <a:pt x="258" y="297"/>
                    </a:lnTo>
                    <a:lnTo>
                      <a:pt x="260" y="293"/>
                    </a:lnTo>
                    <a:lnTo>
                      <a:pt x="262" y="290"/>
                    </a:lnTo>
                    <a:lnTo>
                      <a:pt x="264" y="284"/>
                    </a:lnTo>
                    <a:lnTo>
                      <a:pt x="267" y="279"/>
                    </a:lnTo>
                    <a:lnTo>
                      <a:pt x="268" y="272"/>
                    </a:lnTo>
                    <a:lnTo>
                      <a:pt x="268" y="266"/>
                    </a:lnTo>
                    <a:lnTo>
                      <a:pt x="268" y="259"/>
                    </a:lnTo>
                    <a:lnTo>
                      <a:pt x="268" y="251"/>
                    </a:lnTo>
                    <a:lnTo>
                      <a:pt x="266" y="246"/>
                    </a:lnTo>
                    <a:lnTo>
                      <a:pt x="263" y="239"/>
                    </a:lnTo>
                    <a:lnTo>
                      <a:pt x="266" y="238"/>
                    </a:lnTo>
                    <a:lnTo>
                      <a:pt x="268" y="237"/>
                    </a:lnTo>
                    <a:lnTo>
                      <a:pt x="270" y="235"/>
                    </a:lnTo>
                    <a:lnTo>
                      <a:pt x="271" y="233"/>
                    </a:lnTo>
                    <a:lnTo>
                      <a:pt x="272" y="230"/>
                    </a:lnTo>
                    <a:lnTo>
                      <a:pt x="273" y="228"/>
                    </a:lnTo>
                    <a:lnTo>
                      <a:pt x="273" y="224"/>
                    </a:lnTo>
                    <a:lnTo>
                      <a:pt x="273" y="221"/>
                    </a:lnTo>
                    <a:lnTo>
                      <a:pt x="272" y="216"/>
                    </a:lnTo>
                    <a:lnTo>
                      <a:pt x="271" y="214"/>
                    </a:lnTo>
                    <a:lnTo>
                      <a:pt x="270" y="212"/>
                    </a:lnTo>
                    <a:lnTo>
                      <a:pt x="276" y="209"/>
                    </a:lnTo>
                    <a:lnTo>
                      <a:pt x="280" y="207"/>
                    </a:lnTo>
                    <a:lnTo>
                      <a:pt x="284" y="204"/>
                    </a:lnTo>
                    <a:lnTo>
                      <a:pt x="289" y="200"/>
                    </a:lnTo>
                    <a:lnTo>
                      <a:pt x="293" y="195"/>
                    </a:lnTo>
                    <a:lnTo>
                      <a:pt x="297" y="191"/>
                    </a:lnTo>
                    <a:lnTo>
                      <a:pt x="300" y="184"/>
                    </a:lnTo>
                    <a:lnTo>
                      <a:pt x="303" y="179"/>
                    </a:lnTo>
                    <a:lnTo>
                      <a:pt x="306" y="173"/>
                    </a:lnTo>
                    <a:lnTo>
                      <a:pt x="308" y="166"/>
                    </a:lnTo>
                    <a:lnTo>
                      <a:pt x="309" y="159"/>
                    </a:lnTo>
                    <a:lnTo>
                      <a:pt x="310" y="152"/>
                    </a:lnTo>
                    <a:lnTo>
                      <a:pt x="311" y="145"/>
                    </a:lnTo>
                    <a:lnTo>
                      <a:pt x="311" y="137"/>
                    </a:lnTo>
                    <a:lnTo>
                      <a:pt x="311" y="131"/>
                    </a:lnTo>
                    <a:lnTo>
                      <a:pt x="310" y="123"/>
                    </a:lnTo>
                    <a:lnTo>
                      <a:pt x="309" y="116"/>
                    </a:lnTo>
                    <a:lnTo>
                      <a:pt x="307" y="111"/>
                    </a:lnTo>
                    <a:lnTo>
                      <a:pt x="306" y="104"/>
                    </a:lnTo>
                    <a:lnTo>
                      <a:pt x="303" y="99"/>
                    </a:lnTo>
                    <a:lnTo>
                      <a:pt x="301" y="94"/>
                    </a:lnTo>
                    <a:lnTo>
                      <a:pt x="298" y="90"/>
                    </a:lnTo>
                    <a:lnTo>
                      <a:pt x="296" y="85"/>
                    </a:lnTo>
                    <a:lnTo>
                      <a:pt x="292" y="81"/>
                    </a:lnTo>
                    <a:lnTo>
                      <a:pt x="289" y="77"/>
                    </a:lnTo>
                    <a:lnTo>
                      <a:pt x="286" y="74"/>
                    </a:lnTo>
                    <a:lnTo>
                      <a:pt x="281" y="72"/>
                    </a:lnTo>
                    <a:lnTo>
                      <a:pt x="278" y="69"/>
                    </a:lnTo>
                    <a:lnTo>
                      <a:pt x="273" y="66"/>
                    </a:lnTo>
                    <a:lnTo>
                      <a:pt x="269" y="65"/>
                    </a:lnTo>
                    <a:lnTo>
                      <a:pt x="264" y="65"/>
                    </a:lnTo>
                    <a:lnTo>
                      <a:pt x="260" y="64"/>
                    </a:lnTo>
                    <a:lnTo>
                      <a:pt x="260" y="59"/>
                    </a:lnTo>
                    <a:lnTo>
                      <a:pt x="260" y="52"/>
                    </a:lnTo>
                    <a:lnTo>
                      <a:pt x="260" y="47"/>
                    </a:lnTo>
                    <a:lnTo>
                      <a:pt x="259" y="42"/>
                    </a:lnTo>
                    <a:lnTo>
                      <a:pt x="258" y="36"/>
                    </a:lnTo>
                    <a:lnTo>
                      <a:pt x="256" y="31"/>
                    </a:lnTo>
                    <a:lnTo>
                      <a:pt x="253" y="26"/>
                    </a:lnTo>
                    <a:lnTo>
                      <a:pt x="251" y="22"/>
                    </a:lnTo>
                    <a:lnTo>
                      <a:pt x="249" y="17"/>
                    </a:lnTo>
                    <a:lnTo>
                      <a:pt x="246" y="13"/>
                    </a:lnTo>
                    <a:lnTo>
                      <a:pt x="242" y="10"/>
                    </a:lnTo>
                    <a:lnTo>
                      <a:pt x="239" y="7"/>
                    </a:lnTo>
                    <a:lnTo>
                      <a:pt x="236" y="5"/>
                    </a:lnTo>
                    <a:lnTo>
                      <a:pt x="232" y="2"/>
                    </a:lnTo>
                    <a:lnTo>
                      <a:pt x="228" y="1"/>
                    </a:lnTo>
                    <a:lnTo>
                      <a:pt x="224" y="0"/>
                    </a:lnTo>
                    <a:lnTo>
                      <a:pt x="219" y="0"/>
                    </a:lnTo>
                    <a:lnTo>
                      <a:pt x="213" y="1"/>
                    </a:lnTo>
                    <a:lnTo>
                      <a:pt x="209" y="2"/>
                    </a:lnTo>
                    <a:lnTo>
                      <a:pt x="203" y="5"/>
                    </a:lnTo>
                    <a:lnTo>
                      <a:pt x="199" y="7"/>
                    </a:lnTo>
                    <a:lnTo>
                      <a:pt x="194" y="13"/>
                    </a:lnTo>
                    <a:lnTo>
                      <a:pt x="191" y="17"/>
                    </a:lnTo>
                    <a:lnTo>
                      <a:pt x="188" y="23"/>
                    </a:lnTo>
                    <a:close/>
                    <a:moveTo>
                      <a:pt x="134" y="70"/>
                    </a:moveTo>
                    <a:lnTo>
                      <a:pt x="139" y="78"/>
                    </a:lnTo>
                    <a:lnTo>
                      <a:pt x="142" y="86"/>
                    </a:lnTo>
                    <a:lnTo>
                      <a:pt x="140" y="80"/>
                    </a:lnTo>
                    <a:lnTo>
                      <a:pt x="139" y="74"/>
                    </a:lnTo>
                    <a:lnTo>
                      <a:pt x="138" y="70"/>
                    </a:lnTo>
                    <a:lnTo>
                      <a:pt x="138" y="66"/>
                    </a:lnTo>
                    <a:lnTo>
                      <a:pt x="138" y="62"/>
                    </a:lnTo>
                    <a:lnTo>
                      <a:pt x="139" y="55"/>
                    </a:lnTo>
                    <a:lnTo>
                      <a:pt x="141" y="47"/>
                    </a:lnTo>
                    <a:lnTo>
                      <a:pt x="143" y="40"/>
                    </a:lnTo>
                    <a:lnTo>
                      <a:pt x="148" y="34"/>
                    </a:lnTo>
                    <a:lnTo>
                      <a:pt x="150" y="31"/>
                    </a:lnTo>
                    <a:lnTo>
                      <a:pt x="152" y="28"/>
                    </a:lnTo>
                    <a:lnTo>
                      <a:pt x="154" y="27"/>
                    </a:lnTo>
                    <a:lnTo>
                      <a:pt x="158" y="26"/>
                    </a:lnTo>
                    <a:lnTo>
                      <a:pt x="161" y="24"/>
                    </a:lnTo>
                    <a:lnTo>
                      <a:pt x="164" y="23"/>
                    </a:lnTo>
                    <a:lnTo>
                      <a:pt x="167" y="23"/>
                    </a:lnTo>
                    <a:lnTo>
                      <a:pt x="170" y="23"/>
                    </a:lnTo>
                    <a:lnTo>
                      <a:pt x="173" y="24"/>
                    </a:lnTo>
                    <a:lnTo>
                      <a:pt x="177" y="26"/>
                    </a:lnTo>
                    <a:lnTo>
                      <a:pt x="180" y="27"/>
                    </a:lnTo>
                    <a:lnTo>
                      <a:pt x="182" y="30"/>
                    </a:lnTo>
                    <a:lnTo>
                      <a:pt x="180" y="27"/>
                    </a:lnTo>
                    <a:lnTo>
                      <a:pt x="178" y="24"/>
                    </a:lnTo>
                    <a:lnTo>
                      <a:pt x="176" y="22"/>
                    </a:lnTo>
                    <a:lnTo>
                      <a:pt x="173" y="21"/>
                    </a:lnTo>
                    <a:lnTo>
                      <a:pt x="170" y="19"/>
                    </a:lnTo>
                    <a:lnTo>
                      <a:pt x="168" y="18"/>
                    </a:lnTo>
                    <a:lnTo>
                      <a:pt x="164" y="18"/>
                    </a:lnTo>
                    <a:lnTo>
                      <a:pt x="162" y="18"/>
                    </a:lnTo>
                    <a:lnTo>
                      <a:pt x="159" y="18"/>
                    </a:lnTo>
                    <a:lnTo>
                      <a:pt x="157" y="18"/>
                    </a:lnTo>
                    <a:lnTo>
                      <a:pt x="153" y="19"/>
                    </a:lnTo>
                    <a:lnTo>
                      <a:pt x="151" y="21"/>
                    </a:lnTo>
                    <a:lnTo>
                      <a:pt x="149" y="22"/>
                    </a:lnTo>
                    <a:lnTo>
                      <a:pt x="146" y="24"/>
                    </a:lnTo>
                    <a:lnTo>
                      <a:pt x="143" y="27"/>
                    </a:lnTo>
                    <a:lnTo>
                      <a:pt x="141" y="30"/>
                    </a:lnTo>
                    <a:lnTo>
                      <a:pt x="139" y="34"/>
                    </a:lnTo>
                    <a:lnTo>
                      <a:pt x="137" y="39"/>
                    </a:lnTo>
                    <a:lnTo>
                      <a:pt x="136" y="43"/>
                    </a:lnTo>
                    <a:lnTo>
                      <a:pt x="133" y="48"/>
                    </a:lnTo>
                    <a:lnTo>
                      <a:pt x="133" y="55"/>
                    </a:lnTo>
                    <a:lnTo>
                      <a:pt x="133" y="60"/>
                    </a:lnTo>
                    <a:lnTo>
                      <a:pt x="133" y="65"/>
                    </a:lnTo>
                    <a:lnTo>
                      <a:pt x="134" y="70"/>
                    </a:lnTo>
                    <a:close/>
                    <a:moveTo>
                      <a:pt x="134" y="70"/>
                    </a:moveTo>
                    <a:lnTo>
                      <a:pt x="131" y="66"/>
                    </a:lnTo>
                    <a:lnTo>
                      <a:pt x="128" y="61"/>
                    </a:lnTo>
                    <a:lnTo>
                      <a:pt x="131" y="66"/>
                    </a:lnTo>
                    <a:lnTo>
                      <a:pt x="134" y="73"/>
                    </a:lnTo>
                    <a:lnTo>
                      <a:pt x="134" y="72"/>
                    </a:lnTo>
                    <a:lnTo>
                      <a:pt x="134" y="70"/>
                    </a:lnTo>
                    <a:close/>
                    <a:moveTo>
                      <a:pt x="18" y="118"/>
                    </a:moveTo>
                    <a:lnTo>
                      <a:pt x="18" y="118"/>
                    </a:lnTo>
                    <a:lnTo>
                      <a:pt x="18" y="119"/>
                    </a:lnTo>
                    <a:lnTo>
                      <a:pt x="19" y="119"/>
                    </a:lnTo>
                    <a:lnTo>
                      <a:pt x="19" y="118"/>
                    </a:lnTo>
                    <a:lnTo>
                      <a:pt x="18" y="118"/>
                    </a:lnTo>
                    <a:close/>
                  </a:path>
                </a:pathLst>
              </a:custGeom>
              <a:solidFill>
                <a:srgbClr val="000000"/>
              </a:solidFill>
              <a:ln w="9525">
                <a:noFill/>
                <a:round/>
                <a:headEnd/>
                <a:tailEnd/>
              </a:ln>
              <a:effectLst>
                <a:outerShdw dist="35921" dir="2700000" algn="ctr" rotWithShape="0">
                  <a:schemeClr val="bg1">
                    <a:alpha val="50000"/>
                  </a:schemeClr>
                </a:outerShdw>
              </a:effectLst>
            </p:spPr>
            <p:txBody>
              <a:bodyPr/>
              <a:lstStyle/>
              <a:p>
                <a:pPr>
                  <a:buClr>
                    <a:srgbClr val="CC9900"/>
                  </a:buClr>
                  <a:buFont typeface="Wingdings" pitchFamily="2" charset="2"/>
                  <a:buChar char="n"/>
                  <a:defRPr/>
                </a:pPr>
                <a:endParaRPr lang="zh-CN" altLang="en-US" sz="1400">
                  <a:latin typeface="微软雅黑" pitchFamily="34" charset="-122"/>
                  <a:ea typeface="微软雅黑" pitchFamily="34" charset="-122"/>
                </a:endParaRPr>
              </a:p>
            </p:txBody>
          </p:sp>
        </p:grpSp>
        <p:pic>
          <p:nvPicPr>
            <p:cNvPr id="32" name="Picture 13" descr="房子2"/>
            <p:cNvPicPr>
              <a:picLocks noChangeAspect="1" noChangeArrowheads="1"/>
            </p:cNvPicPr>
            <p:nvPr>
              <p:custDataLst>
                <p:tags r:id="rId3"/>
              </p:custDataLst>
            </p:nvPr>
          </p:nvPicPr>
          <p:blipFill>
            <a:blip r:embed="rId12" cstate="email"/>
            <a:srcRect/>
            <a:stretch>
              <a:fillRect/>
            </a:stretch>
          </p:blipFill>
          <p:spPr bwMode="auto">
            <a:xfrm>
              <a:off x="1278077" y="5722760"/>
              <a:ext cx="598937" cy="288155"/>
            </a:xfrm>
            <a:prstGeom prst="rect">
              <a:avLst/>
            </a:prstGeom>
            <a:ln>
              <a:noFill/>
            </a:ln>
            <a:effectLst>
              <a:outerShdw blurRad="292100" dist="139700" dir="2700000" algn="tl" rotWithShape="0">
                <a:srgbClr val="333333">
                  <a:alpha val="65000"/>
                </a:srgbClr>
              </a:outerShdw>
            </a:effectLst>
          </p:spPr>
        </p:pic>
        <p:pic>
          <p:nvPicPr>
            <p:cNvPr id="33" name="Picture 13" descr="房子2"/>
            <p:cNvPicPr>
              <a:picLocks noChangeAspect="1" noChangeArrowheads="1"/>
            </p:cNvPicPr>
            <p:nvPr>
              <p:custDataLst>
                <p:tags r:id="rId4"/>
              </p:custDataLst>
            </p:nvPr>
          </p:nvPicPr>
          <p:blipFill>
            <a:blip r:embed="rId12" cstate="email"/>
            <a:srcRect/>
            <a:stretch>
              <a:fillRect/>
            </a:stretch>
          </p:blipFill>
          <p:spPr bwMode="auto">
            <a:xfrm>
              <a:off x="1558067" y="5873990"/>
              <a:ext cx="598937" cy="288155"/>
            </a:xfrm>
            <a:prstGeom prst="rect">
              <a:avLst/>
            </a:prstGeom>
            <a:ln>
              <a:noFill/>
            </a:ln>
            <a:effectLst>
              <a:outerShdw blurRad="292100" dist="139700" dir="2700000" algn="tl" rotWithShape="0">
                <a:srgbClr val="333333">
                  <a:alpha val="65000"/>
                </a:srgbClr>
              </a:outerShdw>
            </a:effectLst>
          </p:spPr>
        </p:pic>
        <p:pic>
          <p:nvPicPr>
            <p:cNvPr id="34" name="Picture 13" descr="房子2"/>
            <p:cNvPicPr>
              <a:picLocks noChangeAspect="1" noChangeArrowheads="1"/>
            </p:cNvPicPr>
            <p:nvPr>
              <p:custDataLst>
                <p:tags r:id="rId5"/>
              </p:custDataLst>
            </p:nvPr>
          </p:nvPicPr>
          <p:blipFill>
            <a:blip r:embed="rId12" cstate="email"/>
            <a:srcRect/>
            <a:stretch>
              <a:fillRect/>
            </a:stretch>
          </p:blipFill>
          <p:spPr bwMode="auto">
            <a:xfrm>
              <a:off x="1828320" y="6025220"/>
              <a:ext cx="598937" cy="290198"/>
            </a:xfrm>
            <a:prstGeom prst="rect">
              <a:avLst/>
            </a:prstGeom>
            <a:ln>
              <a:noFill/>
            </a:ln>
            <a:effectLst>
              <a:outerShdw blurRad="292100" dist="139700" dir="2700000" algn="tl" rotWithShape="0">
                <a:srgbClr val="333333">
                  <a:alpha val="65000"/>
                </a:srgbClr>
              </a:outerShdw>
            </a:effectLst>
          </p:spPr>
        </p:pic>
        <p:sp>
          <p:nvSpPr>
            <p:cNvPr id="35" name="Freeform 9"/>
            <p:cNvSpPr>
              <a:spLocks/>
            </p:cNvSpPr>
            <p:nvPr/>
          </p:nvSpPr>
          <p:spPr bwMode="auto">
            <a:xfrm>
              <a:off x="3016936" y="4404068"/>
              <a:ext cx="188913" cy="139700"/>
            </a:xfrm>
            <a:custGeom>
              <a:avLst/>
              <a:gdLst>
                <a:gd name="T0" fmla="*/ 2147483647 w 249"/>
                <a:gd name="T1" fmla="*/ 0 h 360"/>
                <a:gd name="T2" fmla="*/ 2147483647 w 249"/>
                <a:gd name="T3" fmla="*/ 2147483647 h 360"/>
                <a:gd name="T4" fmla="*/ 2147483647 w 249"/>
                <a:gd name="T5" fmla="*/ 2147483647 h 360"/>
                <a:gd name="T6" fmla="*/ 2147483647 w 249"/>
                <a:gd name="T7" fmla="*/ 2147483647 h 360"/>
                <a:gd name="T8" fmla="*/ 2147483647 w 249"/>
                <a:gd name="T9" fmla="*/ 2147483647 h 360"/>
                <a:gd name="T10" fmla="*/ 0 w 249"/>
                <a:gd name="T11" fmla="*/ 2147483647 h 360"/>
                <a:gd name="T12" fmla="*/ 2147483647 w 249"/>
                <a:gd name="T13" fmla="*/ 2147483647 h 360"/>
                <a:gd name="T14" fmla="*/ 2147483647 w 249"/>
                <a:gd name="T15" fmla="*/ 2147483647 h 360"/>
                <a:gd name="T16" fmla="*/ 2147483647 w 249"/>
                <a:gd name="T17" fmla="*/ 2147483647 h 360"/>
                <a:gd name="T18" fmla="*/ 2147483647 w 249"/>
                <a:gd name="T19" fmla="*/ 2147483647 h 360"/>
                <a:gd name="T20" fmla="*/ 2147483647 w 249"/>
                <a:gd name="T21" fmla="*/ 2147483647 h 360"/>
                <a:gd name="T22" fmla="*/ 2147483647 w 249"/>
                <a:gd name="T23" fmla="*/ 2147483647 h 360"/>
                <a:gd name="T24" fmla="*/ 2147483647 w 249"/>
                <a:gd name="T25" fmla="*/ 2147483647 h 360"/>
                <a:gd name="T26" fmla="*/ 2147483647 w 249"/>
                <a:gd name="T27" fmla="*/ 2147483647 h 360"/>
                <a:gd name="T28" fmla="*/ 2147483647 w 249"/>
                <a:gd name="T29" fmla="*/ 2147483647 h 360"/>
                <a:gd name="T30" fmla="*/ 2147483647 w 249"/>
                <a:gd name="T31" fmla="*/ 0 h 3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49"/>
                <a:gd name="T49" fmla="*/ 0 h 360"/>
                <a:gd name="T50" fmla="*/ 249 w 249"/>
                <a:gd name="T51" fmla="*/ 360 h 3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49" h="360">
                  <a:moveTo>
                    <a:pt x="124" y="0"/>
                  </a:moveTo>
                  <a:lnTo>
                    <a:pt x="74" y="78"/>
                  </a:lnTo>
                  <a:lnTo>
                    <a:pt x="90" y="75"/>
                  </a:lnTo>
                  <a:lnTo>
                    <a:pt x="38" y="174"/>
                  </a:lnTo>
                  <a:lnTo>
                    <a:pt x="62" y="168"/>
                  </a:lnTo>
                  <a:lnTo>
                    <a:pt x="0" y="293"/>
                  </a:lnTo>
                  <a:lnTo>
                    <a:pt x="100" y="287"/>
                  </a:lnTo>
                  <a:lnTo>
                    <a:pt x="100" y="360"/>
                  </a:lnTo>
                  <a:lnTo>
                    <a:pt x="143" y="360"/>
                  </a:lnTo>
                  <a:lnTo>
                    <a:pt x="143" y="287"/>
                  </a:lnTo>
                  <a:lnTo>
                    <a:pt x="249" y="293"/>
                  </a:lnTo>
                  <a:lnTo>
                    <a:pt x="186" y="162"/>
                  </a:lnTo>
                  <a:lnTo>
                    <a:pt x="212" y="168"/>
                  </a:lnTo>
                  <a:lnTo>
                    <a:pt x="159" y="75"/>
                  </a:lnTo>
                  <a:lnTo>
                    <a:pt x="174" y="78"/>
                  </a:lnTo>
                  <a:lnTo>
                    <a:pt x="124" y="0"/>
                  </a:lnTo>
                  <a:close/>
                </a:path>
              </a:pathLst>
            </a:custGeom>
            <a:solidFill>
              <a:schemeClr val="bg2"/>
            </a:solidFill>
            <a:ln w="9525">
              <a:noFill/>
              <a:round/>
              <a:headEnd/>
              <a:tailEnd/>
            </a:ln>
          </p:spPr>
          <p:txBody>
            <a:bodyPr/>
            <a:lstStyle/>
            <a:p>
              <a:endParaRPr lang="zh-CN" altLang="en-US" sz="1400">
                <a:latin typeface="微软雅黑" pitchFamily="34" charset="-122"/>
                <a:ea typeface="微软雅黑" pitchFamily="34" charset="-122"/>
              </a:endParaRPr>
            </a:p>
          </p:txBody>
        </p:sp>
        <p:sp>
          <p:nvSpPr>
            <p:cNvPr id="36" name="Freeform 10"/>
            <p:cNvSpPr>
              <a:spLocks/>
            </p:cNvSpPr>
            <p:nvPr/>
          </p:nvSpPr>
          <p:spPr bwMode="auto">
            <a:xfrm>
              <a:off x="3180449" y="4318343"/>
              <a:ext cx="190500" cy="141288"/>
            </a:xfrm>
            <a:custGeom>
              <a:avLst/>
              <a:gdLst>
                <a:gd name="T0" fmla="*/ 2147483647 w 249"/>
                <a:gd name="T1" fmla="*/ 0 h 360"/>
                <a:gd name="T2" fmla="*/ 2147483647 w 249"/>
                <a:gd name="T3" fmla="*/ 2147483647 h 360"/>
                <a:gd name="T4" fmla="*/ 2147483647 w 249"/>
                <a:gd name="T5" fmla="*/ 2147483647 h 360"/>
                <a:gd name="T6" fmla="*/ 2147483647 w 249"/>
                <a:gd name="T7" fmla="*/ 2147483647 h 360"/>
                <a:gd name="T8" fmla="*/ 2147483647 w 249"/>
                <a:gd name="T9" fmla="*/ 2147483647 h 360"/>
                <a:gd name="T10" fmla="*/ 0 w 249"/>
                <a:gd name="T11" fmla="*/ 2147483647 h 360"/>
                <a:gd name="T12" fmla="*/ 2147483647 w 249"/>
                <a:gd name="T13" fmla="*/ 2147483647 h 360"/>
                <a:gd name="T14" fmla="*/ 2147483647 w 249"/>
                <a:gd name="T15" fmla="*/ 2147483647 h 360"/>
                <a:gd name="T16" fmla="*/ 2147483647 w 249"/>
                <a:gd name="T17" fmla="*/ 2147483647 h 360"/>
                <a:gd name="T18" fmla="*/ 2147483647 w 249"/>
                <a:gd name="T19" fmla="*/ 2147483647 h 360"/>
                <a:gd name="T20" fmla="*/ 2147483647 w 249"/>
                <a:gd name="T21" fmla="*/ 2147483647 h 360"/>
                <a:gd name="T22" fmla="*/ 2147483647 w 249"/>
                <a:gd name="T23" fmla="*/ 2147483647 h 360"/>
                <a:gd name="T24" fmla="*/ 2147483647 w 249"/>
                <a:gd name="T25" fmla="*/ 2147483647 h 360"/>
                <a:gd name="T26" fmla="*/ 2147483647 w 249"/>
                <a:gd name="T27" fmla="*/ 2147483647 h 360"/>
                <a:gd name="T28" fmla="*/ 2147483647 w 249"/>
                <a:gd name="T29" fmla="*/ 2147483647 h 360"/>
                <a:gd name="T30" fmla="*/ 2147483647 w 249"/>
                <a:gd name="T31" fmla="*/ 0 h 3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49"/>
                <a:gd name="T49" fmla="*/ 0 h 360"/>
                <a:gd name="T50" fmla="*/ 249 w 249"/>
                <a:gd name="T51" fmla="*/ 360 h 3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49" h="360">
                  <a:moveTo>
                    <a:pt x="124" y="0"/>
                  </a:moveTo>
                  <a:lnTo>
                    <a:pt x="74" y="78"/>
                  </a:lnTo>
                  <a:lnTo>
                    <a:pt x="90" y="75"/>
                  </a:lnTo>
                  <a:lnTo>
                    <a:pt x="38" y="174"/>
                  </a:lnTo>
                  <a:lnTo>
                    <a:pt x="62" y="168"/>
                  </a:lnTo>
                  <a:lnTo>
                    <a:pt x="0" y="293"/>
                  </a:lnTo>
                  <a:lnTo>
                    <a:pt x="100" y="287"/>
                  </a:lnTo>
                  <a:lnTo>
                    <a:pt x="100" y="360"/>
                  </a:lnTo>
                  <a:lnTo>
                    <a:pt x="143" y="360"/>
                  </a:lnTo>
                  <a:lnTo>
                    <a:pt x="143" y="287"/>
                  </a:lnTo>
                  <a:lnTo>
                    <a:pt x="249" y="293"/>
                  </a:lnTo>
                  <a:lnTo>
                    <a:pt x="186" y="162"/>
                  </a:lnTo>
                  <a:lnTo>
                    <a:pt x="212" y="168"/>
                  </a:lnTo>
                  <a:lnTo>
                    <a:pt x="159" y="75"/>
                  </a:lnTo>
                  <a:lnTo>
                    <a:pt x="174" y="78"/>
                  </a:lnTo>
                  <a:lnTo>
                    <a:pt x="124" y="0"/>
                  </a:lnTo>
                  <a:close/>
                </a:path>
              </a:pathLst>
            </a:custGeom>
            <a:solidFill>
              <a:schemeClr val="bg2"/>
            </a:solidFill>
            <a:ln w="9525">
              <a:noFill/>
              <a:round/>
              <a:headEnd/>
              <a:tailEnd/>
            </a:ln>
          </p:spPr>
          <p:txBody>
            <a:bodyPr/>
            <a:lstStyle/>
            <a:p>
              <a:endParaRPr lang="zh-CN" altLang="en-US" sz="1400">
                <a:latin typeface="微软雅黑" pitchFamily="34" charset="-122"/>
                <a:ea typeface="微软雅黑" pitchFamily="34" charset="-122"/>
              </a:endParaRPr>
            </a:p>
          </p:txBody>
        </p:sp>
        <p:sp>
          <p:nvSpPr>
            <p:cNvPr id="37" name="Freeform 12"/>
            <p:cNvSpPr>
              <a:spLocks/>
            </p:cNvSpPr>
            <p:nvPr/>
          </p:nvSpPr>
          <p:spPr bwMode="auto">
            <a:xfrm>
              <a:off x="3293161" y="4454868"/>
              <a:ext cx="188913" cy="141288"/>
            </a:xfrm>
            <a:custGeom>
              <a:avLst/>
              <a:gdLst>
                <a:gd name="T0" fmla="*/ 2147483647 w 249"/>
                <a:gd name="T1" fmla="*/ 0 h 360"/>
                <a:gd name="T2" fmla="*/ 2147483647 w 249"/>
                <a:gd name="T3" fmla="*/ 2147483647 h 360"/>
                <a:gd name="T4" fmla="*/ 2147483647 w 249"/>
                <a:gd name="T5" fmla="*/ 2147483647 h 360"/>
                <a:gd name="T6" fmla="*/ 2147483647 w 249"/>
                <a:gd name="T7" fmla="*/ 2147483647 h 360"/>
                <a:gd name="T8" fmla="*/ 2147483647 w 249"/>
                <a:gd name="T9" fmla="*/ 2147483647 h 360"/>
                <a:gd name="T10" fmla="*/ 0 w 249"/>
                <a:gd name="T11" fmla="*/ 2147483647 h 360"/>
                <a:gd name="T12" fmla="*/ 2147483647 w 249"/>
                <a:gd name="T13" fmla="*/ 2147483647 h 360"/>
                <a:gd name="T14" fmla="*/ 2147483647 w 249"/>
                <a:gd name="T15" fmla="*/ 2147483647 h 360"/>
                <a:gd name="T16" fmla="*/ 2147483647 w 249"/>
                <a:gd name="T17" fmla="*/ 2147483647 h 360"/>
                <a:gd name="T18" fmla="*/ 2147483647 w 249"/>
                <a:gd name="T19" fmla="*/ 2147483647 h 360"/>
                <a:gd name="T20" fmla="*/ 2147483647 w 249"/>
                <a:gd name="T21" fmla="*/ 2147483647 h 360"/>
                <a:gd name="T22" fmla="*/ 2147483647 w 249"/>
                <a:gd name="T23" fmla="*/ 2147483647 h 360"/>
                <a:gd name="T24" fmla="*/ 2147483647 w 249"/>
                <a:gd name="T25" fmla="*/ 2147483647 h 360"/>
                <a:gd name="T26" fmla="*/ 2147483647 w 249"/>
                <a:gd name="T27" fmla="*/ 2147483647 h 360"/>
                <a:gd name="T28" fmla="*/ 2147483647 w 249"/>
                <a:gd name="T29" fmla="*/ 2147483647 h 360"/>
                <a:gd name="T30" fmla="*/ 2147483647 w 249"/>
                <a:gd name="T31" fmla="*/ 0 h 3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49"/>
                <a:gd name="T49" fmla="*/ 0 h 360"/>
                <a:gd name="T50" fmla="*/ 249 w 249"/>
                <a:gd name="T51" fmla="*/ 360 h 3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49" h="360">
                  <a:moveTo>
                    <a:pt x="124" y="0"/>
                  </a:moveTo>
                  <a:lnTo>
                    <a:pt x="74" y="78"/>
                  </a:lnTo>
                  <a:lnTo>
                    <a:pt x="90" y="75"/>
                  </a:lnTo>
                  <a:lnTo>
                    <a:pt x="38" y="174"/>
                  </a:lnTo>
                  <a:lnTo>
                    <a:pt x="62" y="168"/>
                  </a:lnTo>
                  <a:lnTo>
                    <a:pt x="0" y="293"/>
                  </a:lnTo>
                  <a:lnTo>
                    <a:pt x="100" y="287"/>
                  </a:lnTo>
                  <a:lnTo>
                    <a:pt x="100" y="360"/>
                  </a:lnTo>
                  <a:lnTo>
                    <a:pt x="143" y="360"/>
                  </a:lnTo>
                  <a:lnTo>
                    <a:pt x="143" y="287"/>
                  </a:lnTo>
                  <a:lnTo>
                    <a:pt x="249" y="293"/>
                  </a:lnTo>
                  <a:lnTo>
                    <a:pt x="186" y="162"/>
                  </a:lnTo>
                  <a:lnTo>
                    <a:pt x="212" y="168"/>
                  </a:lnTo>
                  <a:lnTo>
                    <a:pt x="159" y="75"/>
                  </a:lnTo>
                  <a:lnTo>
                    <a:pt x="174" y="78"/>
                  </a:lnTo>
                  <a:lnTo>
                    <a:pt x="124" y="0"/>
                  </a:lnTo>
                  <a:close/>
                </a:path>
              </a:pathLst>
            </a:custGeom>
            <a:solidFill>
              <a:schemeClr val="bg2"/>
            </a:solidFill>
            <a:ln w="9525">
              <a:noFill/>
              <a:round/>
              <a:headEnd/>
              <a:tailEnd/>
            </a:ln>
          </p:spPr>
          <p:txBody>
            <a:bodyPr/>
            <a:lstStyle/>
            <a:p>
              <a:endParaRPr lang="zh-CN" altLang="en-US" sz="1400">
                <a:latin typeface="微软雅黑" pitchFamily="34" charset="-122"/>
                <a:ea typeface="微软雅黑" pitchFamily="34" charset="-122"/>
              </a:endParaRPr>
            </a:p>
          </p:txBody>
        </p:sp>
        <p:sp>
          <p:nvSpPr>
            <p:cNvPr id="38" name="Freeform 12"/>
            <p:cNvSpPr>
              <a:spLocks/>
            </p:cNvSpPr>
            <p:nvPr/>
          </p:nvSpPr>
          <p:spPr bwMode="auto">
            <a:xfrm>
              <a:off x="3321736" y="4150068"/>
              <a:ext cx="190500" cy="141288"/>
            </a:xfrm>
            <a:custGeom>
              <a:avLst/>
              <a:gdLst>
                <a:gd name="T0" fmla="*/ 2147483647 w 249"/>
                <a:gd name="T1" fmla="*/ 0 h 360"/>
                <a:gd name="T2" fmla="*/ 2147483647 w 249"/>
                <a:gd name="T3" fmla="*/ 2147483647 h 360"/>
                <a:gd name="T4" fmla="*/ 2147483647 w 249"/>
                <a:gd name="T5" fmla="*/ 2147483647 h 360"/>
                <a:gd name="T6" fmla="*/ 2147483647 w 249"/>
                <a:gd name="T7" fmla="*/ 2147483647 h 360"/>
                <a:gd name="T8" fmla="*/ 2147483647 w 249"/>
                <a:gd name="T9" fmla="*/ 2147483647 h 360"/>
                <a:gd name="T10" fmla="*/ 0 w 249"/>
                <a:gd name="T11" fmla="*/ 2147483647 h 360"/>
                <a:gd name="T12" fmla="*/ 2147483647 w 249"/>
                <a:gd name="T13" fmla="*/ 2147483647 h 360"/>
                <a:gd name="T14" fmla="*/ 2147483647 w 249"/>
                <a:gd name="T15" fmla="*/ 2147483647 h 360"/>
                <a:gd name="T16" fmla="*/ 2147483647 w 249"/>
                <a:gd name="T17" fmla="*/ 2147483647 h 360"/>
                <a:gd name="T18" fmla="*/ 2147483647 w 249"/>
                <a:gd name="T19" fmla="*/ 2147483647 h 360"/>
                <a:gd name="T20" fmla="*/ 2147483647 w 249"/>
                <a:gd name="T21" fmla="*/ 2147483647 h 360"/>
                <a:gd name="T22" fmla="*/ 2147483647 w 249"/>
                <a:gd name="T23" fmla="*/ 2147483647 h 360"/>
                <a:gd name="T24" fmla="*/ 2147483647 w 249"/>
                <a:gd name="T25" fmla="*/ 2147483647 h 360"/>
                <a:gd name="T26" fmla="*/ 2147483647 w 249"/>
                <a:gd name="T27" fmla="*/ 2147483647 h 360"/>
                <a:gd name="T28" fmla="*/ 2147483647 w 249"/>
                <a:gd name="T29" fmla="*/ 2147483647 h 360"/>
                <a:gd name="T30" fmla="*/ 2147483647 w 249"/>
                <a:gd name="T31" fmla="*/ 0 h 3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49"/>
                <a:gd name="T49" fmla="*/ 0 h 360"/>
                <a:gd name="T50" fmla="*/ 249 w 249"/>
                <a:gd name="T51" fmla="*/ 360 h 3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49" h="360">
                  <a:moveTo>
                    <a:pt x="124" y="0"/>
                  </a:moveTo>
                  <a:lnTo>
                    <a:pt x="74" y="78"/>
                  </a:lnTo>
                  <a:lnTo>
                    <a:pt x="90" y="75"/>
                  </a:lnTo>
                  <a:lnTo>
                    <a:pt x="38" y="174"/>
                  </a:lnTo>
                  <a:lnTo>
                    <a:pt x="62" y="168"/>
                  </a:lnTo>
                  <a:lnTo>
                    <a:pt x="0" y="293"/>
                  </a:lnTo>
                  <a:lnTo>
                    <a:pt x="100" y="287"/>
                  </a:lnTo>
                  <a:lnTo>
                    <a:pt x="100" y="360"/>
                  </a:lnTo>
                  <a:lnTo>
                    <a:pt x="143" y="360"/>
                  </a:lnTo>
                  <a:lnTo>
                    <a:pt x="143" y="287"/>
                  </a:lnTo>
                  <a:lnTo>
                    <a:pt x="249" y="293"/>
                  </a:lnTo>
                  <a:lnTo>
                    <a:pt x="186" y="162"/>
                  </a:lnTo>
                  <a:lnTo>
                    <a:pt x="212" y="168"/>
                  </a:lnTo>
                  <a:lnTo>
                    <a:pt x="159" y="75"/>
                  </a:lnTo>
                  <a:lnTo>
                    <a:pt x="174" y="78"/>
                  </a:lnTo>
                  <a:lnTo>
                    <a:pt x="124" y="0"/>
                  </a:lnTo>
                  <a:close/>
                </a:path>
              </a:pathLst>
            </a:custGeom>
            <a:solidFill>
              <a:schemeClr val="bg2"/>
            </a:solidFill>
            <a:ln w="9525">
              <a:noFill/>
              <a:round/>
              <a:headEnd/>
              <a:tailEnd/>
            </a:ln>
          </p:spPr>
          <p:txBody>
            <a:bodyPr/>
            <a:lstStyle/>
            <a:p>
              <a:endParaRPr lang="zh-CN" altLang="en-US" sz="1400">
                <a:latin typeface="微软雅黑" pitchFamily="34" charset="-122"/>
                <a:ea typeface="微软雅黑" pitchFamily="34" charset="-122"/>
              </a:endParaRPr>
            </a:p>
          </p:txBody>
        </p:sp>
        <p:pic>
          <p:nvPicPr>
            <p:cNvPr id="39" name="Picture 209" descr="公寓"/>
            <p:cNvPicPr>
              <a:picLocks noChangeAspect="1" noChangeArrowheads="1"/>
            </p:cNvPicPr>
            <p:nvPr>
              <p:custDataLst>
                <p:tags r:id="rId6"/>
              </p:custDataLst>
            </p:nvPr>
          </p:nvPicPr>
          <p:blipFill>
            <a:blip r:embed="rId10" cstate="email"/>
            <a:srcRect/>
            <a:stretch>
              <a:fillRect/>
            </a:stretch>
          </p:blipFill>
          <p:spPr bwMode="auto">
            <a:xfrm>
              <a:off x="2838720" y="5673713"/>
              <a:ext cx="528331" cy="498650"/>
            </a:xfrm>
            <a:prstGeom prst="rect">
              <a:avLst/>
            </a:prstGeom>
            <a:ln>
              <a:noFill/>
            </a:ln>
            <a:effectLst>
              <a:outerShdw blurRad="292100" dist="139700" dir="2700000" algn="tl" rotWithShape="0">
                <a:srgbClr val="333333">
                  <a:alpha val="65000"/>
                </a:srgbClr>
              </a:outerShdw>
            </a:effectLst>
          </p:spPr>
        </p:pic>
        <p:grpSp>
          <p:nvGrpSpPr>
            <p:cNvPr id="7" name="Group 189"/>
            <p:cNvGrpSpPr>
              <a:grpSpLocks/>
            </p:cNvGrpSpPr>
            <p:nvPr/>
          </p:nvGrpSpPr>
          <p:grpSpPr bwMode="auto">
            <a:xfrm>
              <a:off x="2405749" y="5815356"/>
              <a:ext cx="273050" cy="354012"/>
              <a:chOff x="4643" y="2406"/>
              <a:chExt cx="241" cy="325"/>
            </a:xfrm>
          </p:grpSpPr>
          <p:sp>
            <p:nvSpPr>
              <p:cNvPr id="42" name="Freeform 190"/>
              <p:cNvSpPr>
                <a:spLocks/>
              </p:cNvSpPr>
              <p:nvPr/>
            </p:nvSpPr>
            <p:spPr bwMode="auto">
              <a:xfrm>
                <a:off x="4651" y="2409"/>
                <a:ext cx="223" cy="171"/>
              </a:xfrm>
              <a:custGeom>
                <a:avLst/>
                <a:gdLst>
                  <a:gd name="T0" fmla="*/ 2 w 296"/>
                  <a:gd name="T1" fmla="*/ 1 h 322"/>
                  <a:gd name="T2" fmla="*/ 2 w 296"/>
                  <a:gd name="T3" fmla="*/ 1 h 322"/>
                  <a:gd name="T4" fmla="*/ 2 w 296"/>
                  <a:gd name="T5" fmla="*/ 1 h 322"/>
                  <a:gd name="T6" fmla="*/ 2 w 296"/>
                  <a:gd name="T7" fmla="*/ 1 h 322"/>
                  <a:gd name="T8" fmla="*/ 2 w 296"/>
                  <a:gd name="T9" fmla="*/ 1 h 322"/>
                  <a:gd name="T10" fmla="*/ 2 w 296"/>
                  <a:gd name="T11" fmla="*/ 1 h 322"/>
                  <a:gd name="T12" fmla="*/ 2 w 296"/>
                  <a:gd name="T13" fmla="*/ 1 h 322"/>
                  <a:gd name="T14" fmla="*/ 2 w 296"/>
                  <a:gd name="T15" fmla="*/ 1 h 322"/>
                  <a:gd name="T16" fmla="*/ 2 w 296"/>
                  <a:gd name="T17" fmla="*/ 1 h 322"/>
                  <a:gd name="T18" fmla="*/ 0 w 296"/>
                  <a:gd name="T19" fmla="*/ 1 h 322"/>
                  <a:gd name="T20" fmla="*/ 2 w 296"/>
                  <a:gd name="T21" fmla="*/ 1 h 322"/>
                  <a:gd name="T22" fmla="*/ 2 w 296"/>
                  <a:gd name="T23" fmla="*/ 1 h 322"/>
                  <a:gd name="T24" fmla="*/ 2 w 296"/>
                  <a:gd name="T25" fmla="*/ 1 h 322"/>
                  <a:gd name="T26" fmla="*/ 2 w 296"/>
                  <a:gd name="T27" fmla="*/ 1 h 322"/>
                  <a:gd name="T28" fmla="*/ 2 w 296"/>
                  <a:gd name="T29" fmla="*/ 1 h 322"/>
                  <a:gd name="T30" fmla="*/ 2 w 296"/>
                  <a:gd name="T31" fmla="*/ 1 h 322"/>
                  <a:gd name="T32" fmla="*/ 2 w 296"/>
                  <a:gd name="T33" fmla="*/ 1 h 322"/>
                  <a:gd name="T34" fmla="*/ 2 w 296"/>
                  <a:gd name="T35" fmla="*/ 1 h 322"/>
                  <a:gd name="T36" fmla="*/ 2 w 296"/>
                  <a:gd name="T37" fmla="*/ 1 h 322"/>
                  <a:gd name="T38" fmla="*/ 2 w 296"/>
                  <a:gd name="T39" fmla="*/ 1 h 322"/>
                  <a:gd name="T40" fmla="*/ 2 w 296"/>
                  <a:gd name="T41" fmla="*/ 1 h 322"/>
                  <a:gd name="T42" fmla="*/ 2 w 296"/>
                  <a:gd name="T43" fmla="*/ 1 h 322"/>
                  <a:gd name="T44" fmla="*/ 2 w 296"/>
                  <a:gd name="T45" fmla="*/ 1 h 322"/>
                  <a:gd name="T46" fmla="*/ 2 w 296"/>
                  <a:gd name="T47" fmla="*/ 1 h 322"/>
                  <a:gd name="T48" fmla="*/ 2 w 296"/>
                  <a:gd name="T49" fmla="*/ 1 h 322"/>
                  <a:gd name="T50" fmla="*/ 2 w 296"/>
                  <a:gd name="T51" fmla="*/ 0 h 322"/>
                  <a:gd name="T52" fmla="*/ 2 w 296"/>
                  <a:gd name="T53" fmla="*/ 1 h 322"/>
                  <a:gd name="T54" fmla="*/ 2 w 296"/>
                  <a:gd name="T55" fmla="*/ 1 h 322"/>
                  <a:gd name="T56" fmla="*/ 2 w 296"/>
                  <a:gd name="T57" fmla="*/ 1 h 322"/>
                  <a:gd name="T58" fmla="*/ 2 w 296"/>
                  <a:gd name="T59" fmla="*/ 1 h 322"/>
                  <a:gd name="T60" fmla="*/ 2 w 296"/>
                  <a:gd name="T61" fmla="*/ 1 h 322"/>
                  <a:gd name="T62" fmla="*/ 2 w 296"/>
                  <a:gd name="T63" fmla="*/ 1 h 322"/>
                  <a:gd name="T64" fmla="*/ 2 w 296"/>
                  <a:gd name="T65" fmla="*/ 1 h 322"/>
                  <a:gd name="T66" fmla="*/ 2 w 296"/>
                  <a:gd name="T67" fmla="*/ 1 h 322"/>
                  <a:gd name="T68" fmla="*/ 2 w 296"/>
                  <a:gd name="T69" fmla="*/ 1 h 322"/>
                  <a:gd name="T70" fmla="*/ 2 w 296"/>
                  <a:gd name="T71" fmla="*/ 1 h 322"/>
                  <a:gd name="T72" fmla="*/ 2 w 296"/>
                  <a:gd name="T73" fmla="*/ 1 h 322"/>
                  <a:gd name="T74" fmla="*/ 2 w 296"/>
                  <a:gd name="T75" fmla="*/ 1 h 322"/>
                  <a:gd name="T76" fmla="*/ 2 w 296"/>
                  <a:gd name="T77" fmla="*/ 1 h 322"/>
                  <a:gd name="T78" fmla="*/ 2 w 296"/>
                  <a:gd name="T79" fmla="*/ 1 h 322"/>
                  <a:gd name="T80" fmla="*/ 2 w 296"/>
                  <a:gd name="T81" fmla="*/ 1 h 322"/>
                  <a:gd name="T82" fmla="*/ 2 w 296"/>
                  <a:gd name="T83" fmla="*/ 1 h 322"/>
                  <a:gd name="T84" fmla="*/ 2 w 296"/>
                  <a:gd name="T85" fmla="*/ 1 h 322"/>
                  <a:gd name="T86" fmla="*/ 2 w 296"/>
                  <a:gd name="T87" fmla="*/ 1 h 322"/>
                  <a:gd name="T88" fmla="*/ 2 w 296"/>
                  <a:gd name="T89" fmla="*/ 1 h 322"/>
                  <a:gd name="T90" fmla="*/ 2 w 296"/>
                  <a:gd name="T91" fmla="*/ 1 h 322"/>
                  <a:gd name="T92" fmla="*/ 2 w 296"/>
                  <a:gd name="T93" fmla="*/ 1 h 322"/>
                  <a:gd name="T94" fmla="*/ 2 w 296"/>
                  <a:gd name="T95" fmla="*/ 1 h 322"/>
                  <a:gd name="T96" fmla="*/ 2 w 296"/>
                  <a:gd name="T97" fmla="*/ 1 h 322"/>
                  <a:gd name="T98" fmla="*/ 2 w 296"/>
                  <a:gd name="T99" fmla="*/ 1 h 322"/>
                  <a:gd name="T100" fmla="*/ 2 w 296"/>
                  <a:gd name="T101" fmla="*/ 1 h 322"/>
                  <a:gd name="T102" fmla="*/ 2 w 296"/>
                  <a:gd name="T103" fmla="*/ 1 h 322"/>
                  <a:gd name="T104" fmla="*/ 2 w 296"/>
                  <a:gd name="T105" fmla="*/ 1 h 322"/>
                  <a:gd name="T106" fmla="*/ 2 w 296"/>
                  <a:gd name="T107" fmla="*/ 1 h 322"/>
                  <a:gd name="T108" fmla="*/ 2 w 296"/>
                  <a:gd name="T109" fmla="*/ 1 h 322"/>
                  <a:gd name="T110" fmla="*/ 2 w 296"/>
                  <a:gd name="T111" fmla="*/ 1 h 322"/>
                  <a:gd name="T112" fmla="*/ 2 w 296"/>
                  <a:gd name="T113" fmla="*/ 1 h 32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96"/>
                  <a:gd name="T172" fmla="*/ 0 h 322"/>
                  <a:gd name="T173" fmla="*/ 296 w 296"/>
                  <a:gd name="T174" fmla="*/ 322 h 32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96" h="322">
                    <a:moveTo>
                      <a:pt x="116" y="279"/>
                    </a:moveTo>
                    <a:lnTo>
                      <a:pt x="114" y="283"/>
                    </a:lnTo>
                    <a:lnTo>
                      <a:pt x="112" y="288"/>
                    </a:lnTo>
                    <a:lnTo>
                      <a:pt x="110" y="292"/>
                    </a:lnTo>
                    <a:lnTo>
                      <a:pt x="106" y="296"/>
                    </a:lnTo>
                    <a:lnTo>
                      <a:pt x="104" y="300"/>
                    </a:lnTo>
                    <a:lnTo>
                      <a:pt x="101" y="302"/>
                    </a:lnTo>
                    <a:lnTo>
                      <a:pt x="97" y="305"/>
                    </a:lnTo>
                    <a:lnTo>
                      <a:pt x="94" y="308"/>
                    </a:lnTo>
                    <a:lnTo>
                      <a:pt x="91" y="309"/>
                    </a:lnTo>
                    <a:lnTo>
                      <a:pt x="86" y="310"/>
                    </a:lnTo>
                    <a:lnTo>
                      <a:pt x="83" y="311"/>
                    </a:lnTo>
                    <a:lnTo>
                      <a:pt x="80" y="311"/>
                    </a:lnTo>
                    <a:lnTo>
                      <a:pt x="75" y="310"/>
                    </a:lnTo>
                    <a:lnTo>
                      <a:pt x="72" y="309"/>
                    </a:lnTo>
                    <a:lnTo>
                      <a:pt x="67" y="308"/>
                    </a:lnTo>
                    <a:lnTo>
                      <a:pt x="64" y="306"/>
                    </a:lnTo>
                    <a:lnTo>
                      <a:pt x="59" y="301"/>
                    </a:lnTo>
                    <a:lnTo>
                      <a:pt x="54" y="296"/>
                    </a:lnTo>
                    <a:lnTo>
                      <a:pt x="50" y="289"/>
                    </a:lnTo>
                    <a:lnTo>
                      <a:pt x="46" y="283"/>
                    </a:lnTo>
                    <a:lnTo>
                      <a:pt x="44" y="275"/>
                    </a:lnTo>
                    <a:lnTo>
                      <a:pt x="43" y="266"/>
                    </a:lnTo>
                    <a:lnTo>
                      <a:pt x="42" y="256"/>
                    </a:lnTo>
                    <a:lnTo>
                      <a:pt x="42" y="249"/>
                    </a:lnTo>
                    <a:lnTo>
                      <a:pt x="37" y="247"/>
                    </a:lnTo>
                    <a:lnTo>
                      <a:pt x="33" y="246"/>
                    </a:lnTo>
                    <a:lnTo>
                      <a:pt x="28" y="243"/>
                    </a:lnTo>
                    <a:lnTo>
                      <a:pt x="25" y="242"/>
                    </a:lnTo>
                    <a:lnTo>
                      <a:pt x="21" y="238"/>
                    </a:lnTo>
                    <a:lnTo>
                      <a:pt x="17" y="234"/>
                    </a:lnTo>
                    <a:lnTo>
                      <a:pt x="14" y="230"/>
                    </a:lnTo>
                    <a:lnTo>
                      <a:pt x="11" y="226"/>
                    </a:lnTo>
                    <a:lnTo>
                      <a:pt x="8" y="221"/>
                    </a:lnTo>
                    <a:lnTo>
                      <a:pt x="6" y="216"/>
                    </a:lnTo>
                    <a:lnTo>
                      <a:pt x="4" y="211"/>
                    </a:lnTo>
                    <a:lnTo>
                      <a:pt x="3" y="204"/>
                    </a:lnTo>
                    <a:lnTo>
                      <a:pt x="1" y="199"/>
                    </a:lnTo>
                    <a:lnTo>
                      <a:pt x="1" y="192"/>
                    </a:lnTo>
                    <a:lnTo>
                      <a:pt x="0" y="186"/>
                    </a:lnTo>
                    <a:lnTo>
                      <a:pt x="0" y="179"/>
                    </a:lnTo>
                    <a:lnTo>
                      <a:pt x="1" y="170"/>
                    </a:lnTo>
                    <a:lnTo>
                      <a:pt x="2" y="162"/>
                    </a:lnTo>
                    <a:lnTo>
                      <a:pt x="4" y="154"/>
                    </a:lnTo>
                    <a:lnTo>
                      <a:pt x="6" y="148"/>
                    </a:lnTo>
                    <a:lnTo>
                      <a:pt x="10" y="141"/>
                    </a:lnTo>
                    <a:lnTo>
                      <a:pt x="14" y="135"/>
                    </a:lnTo>
                    <a:lnTo>
                      <a:pt x="18" y="129"/>
                    </a:lnTo>
                    <a:lnTo>
                      <a:pt x="23" y="125"/>
                    </a:lnTo>
                    <a:lnTo>
                      <a:pt x="23" y="116"/>
                    </a:lnTo>
                    <a:lnTo>
                      <a:pt x="24" y="107"/>
                    </a:lnTo>
                    <a:lnTo>
                      <a:pt x="25" y="99"/>
                    </a:lnTo>
                    <a:lnTo>
                      <a:pt x="27" y="90"/>
                    </a:lnTo>
                    <a:lnTo>
                      <a:pt x="30" y="82"/>
                    </a:lnTo>
                    <a:lnTo>
                      <a:pt x="32" y="76"/>
                    </a:lnTo>
                    <a:lnTo>
                      <a:pt x="35" y="68"/>
                    </a:lnTo>
                    <a:lnTo>
                      <a:pt x="40" y="63"/>
                    </a:lnTo>
                    <a:lnTo>
                      <a:pt x="43" y="56"/>
                    </a:lnTo>
                    <a:lnTo>
                      <a:pt x="47" y="51"/>
                    </a:lnTo>
                    <a:lnTo>
                      <a:pt x="53" y="47"/>
                    </a:lnTo>
                    <a:lnTo>
                      <a:pt x="59" y="43"/>
                    </a:lnTo>
                    <a:lnTo>
                      <a:pt x="63" y="39"/>
                    </a:lnTo>
                    <a:lnTo>
                      <a:pt x="70" y="36"/>
                    </a:lnTo>
                    <a:lnTo>
                      <a:pt x="75" y="35"/>
                    </a:lnTo>
                    <a:lnTo>
                      <a:pt x="82" y="35"/>
                    </a:lnTo>
                    <a:lnTo>
                      <a:pt x="85" y="35"/>
                    </a:lnTo>
                    <a:lnTo>
                      <a:pt x="90" y="35"/>
                    </a:lnTo>
                    <a:lnTo>
                      <a:pt x="94" y="36"/>
                    </a:lnTo>
                    <a:lnTo>
                      <a:pt x="99" y="38"/>
                    </a:lnTo>
                    <a:lnTo>
                      <a:pt x="102" y="39"/>
                    </a:lnTo>
                    <a:lnTo>
                      <a:pt x="106" y="42"/>
                    </a:lnTo>
                    <a:lnTo>
                      <a:pt x="110" y="44"/>
                    </a:lnTo>
                    <a:lnTo>
                      <a:pt x="113" y="47"/>
                    </a:lnTo>
                    <a:lnTo>
                      <a:pt x="116" y="49"/>
                    </a:lnTo>
                    <a:lnTo>
                      <a:pt x="120" y="53"/>
                    </a:lnTo>
                    <a:lnTo>
                      <a:pt x="123" y="57"/>
                    </a:lnTo>
                    <a:lnTo>
                      <a:pt x="126" y="61"/>
                    </a:lnTo>
                    <a:lnTo>
                      <a:pt x="132" y="70"/>
                    </a:lnTo>
                    <a:lnTo>
                      <a:pt x="136" y="82"/>
                    </a:lnTo>
                    <a:lnTo>
                      <a:pt x="134" y="78"/>
                    </a:lnTo>
                    <a:lnTo>
                      <a:pt x="133" y="74"/>
                    </a:lnTo>
                    <a:lnTo>
                      <a:pt x="131" y="66"/>
                    </a:lnTo>
                    <a:lnTo>
                      <a:pt x="130" y="60"/>
                    </a:lnTo>
                    <a:lnTo>
                      <a:pt x="130" y="51"/>
                    </a:lnTo>
                    <a:lnTo>
                      <a:pt x="131" y="44"/>
                    </a:lnTo>
                    <a:lnTo>
                      <a:pt x="133" y="36"/>
                    </a:lnTo>
                    <a:lnTo>
                      <a:pt x="136" y="30"/>
                    </a:lnTo>
                    <a:lnTo>
                      <a:pt x="141" y="25"/>
                    </a:lnTo>
                    <a:lnTo>
                      <a:pt x="144" y="19"/>
                    </a:lnTo>
                    <a:lnTo>
                      <a:pt x="149" y="17"/>
                    </a:lnTo>
                    <a:lnTo>
                      <a:pt x="153" y="15"/>
                    </a:lnTo>
                    <a:lnTo>
                      <a:pt x="159" y="15"/>
                    </a:lnTo>
                    <a:lnTo>
                      <a:pt x="163" y="15"/>
                    </a:lnTo>
                    <a:lnTo>
                      <a:pt x="167" y="18"/>
                    </a:lnTo>
                    <a:lnTo>
                      <a:pt x="172" y="21"/>
                    </a:lnTo>
                    <a:lnTo>
                      <a:pt x="175" y="25"/>
                    </a:lnTo>
                    <a:lnTo>
                      <a:pt x="185" y="11"/>
                    </a:lnTo>
                    <a:lnTo>
                      <a:pt x="189" y="7"/>
                    </a:lnTo>
                    <a:lnTo>
                      <a:pt x="193" y="5"/>
                    </a:lnTo>
                    <a:lnTo>
                      <a:pt x="196" y="2"/>
                    </a:lnTo>
                    <a:lnTo>
                      <a:pt x="201" y="1"/>
                    </a:lnTo>
                    <a:lnTo>
                      <a:pt x="204" y="0"/>
                    </a:lnTo>
                    <a:lnTo>
                      <a:pt x="209" y="0"/>
                    </a:lnTo>
                    <a:lnTo>
                      <a:pt x="212" y="0"/>
                    </a:lnTo>
                    <a:lnTo>
                      <a:pt x="216" y="1"/>
                    </a:lnTo>
                    <a:lnTo>
                      <a:pt x="220" y="2"/>
                    </a:lnTo>
                    <a:lnTo>
                      <a:pt x="224" y="4"/>
                    </a:lnTo>
                    <a:lnTo>
                      <a:pt x="227" y="6"/>
                    </a:lnTo>
                    <a:lnTo>
                      <a:pt x="231" y="9"/>
                    </a:lnTo>
                    <a:lnTo>
                      <a:pt x="234" y="11"/>
                    </a:lnTo>
                    <a:lnTo>
                      <a:pt x="237" y="15"/>
                    </a:lnTo>
                    <a:lnTo>
                      <a:pt x="241" y="21"/>
                    </a:lnTo>
                    <a:lnTo>
                      <a:pt x="243" y="26"/>
                    </a:lnTo>
                    <a:lnTo>
                      <a:pt x="246" y="34"/>
                    </a:lnTo>
                    <a:lnTo>
                      <a:pt x="249" y="43"/>
                    </a:lnTo>
                    <a:lnTo>
                      <a:pt x="250" y="48"/>
                    </a:lnTo>
                    <a:lnTo>
                      <a:pt x="251" y="53"/>
                    </a:lnTo>
                    <a:lnTo>
                      <a:pt x="251" y="59"/>
                    </a:lnTo>
                    <a:lnTo>
                      <a:pt x="251" y="64"/>
                    </a:lnTo>
                    <a:lnTo>
                      <a:pt x="255" y="64"/>
                    </a:lnTo>
                    <a:lnTo>
                      <a:pt x="261" y="65"/>
                    </a:lnTo>
                    <a:lnTo>
                      <a:pt x="265" y="68"/>
                    </a:lnTo>
                    <a:lnTo>
                      <a:pt x="270" y="72"/>
                    </a:lnTo>
                    <a:lnTo>
                      <a:pt x="274" y="74"/>
                    </a:lnTo>
                    <a:lnTo>
                      <a:pt x="277" y="78"/>
                    </a:lnTo>
                    <a:lnTo>
                      <a:pt x="282" y="83"/>
                    </a:lnTo>
                    <a:lnTo>
                      <a:pt x="285" y="89"/>
                    </a:lnTo>
                    <a:lnTo>
                      <a:pt x="287" y="94"/>
                    </a:lnTo>
                    <a:lnTo>
                      <a:pt x="291" y="101"/>
                    </a:lnTo>
                    <a:lnTo>
                      <a:pt x="293" y="107"/>
                    </a:lnTo>
                    <a:lnTo>
                      <a:pt x="294" y="114"/>
                    </a:lnTo>
                    <a:lnTo>
                      <a:pt x="295" y="120"/>
                    </a:lnTo>
                    <a:lnTo>
                      <a:pt x="296" y="128"/>
                    </a:lnTo>
                    <a:lnTo>
                      <a:pt x="296" y="135"/>
                    </a:lnTo>
                    <a:lnTo>
                      <a:pt x="296" y="142"/>
                    </a:lnTo>
                    <a:lnTo>
                      <a:pt x="296" y="149"/>
                    </a:lnTo>
                    <a:lnTo>
                      <a:pt x="295" y="154"/>
                    </a:lnTo>
                    <a:lnTo>
                      <a:pt x="294" y="159"/>
                    </a:lnTo>
                    <a:lnTo>
                      <a:pt x="293" y="165"/>
                    </a:lnTo>
                    <a:lnTo>
                      <a:pt x="290" y="175"/>
                    </a:lnTo>
                    <a:lnTo>
                      <a:pt x="285" y="184"/>
                    </a:lnTo>
                    <a:lnTo>
                      <a:pt x="280" y="192"/>
                    </a:lnTo>
                    <a:lnTo>
                      <a:pt x="276" y="196"/>
                    </a:lnTo>
                    <a:lnTo>
                      <a:pt x="273" y="199"/>
                    </a:lnTo>
                    <a:lnTo>
                      <a:pt x="270" y="203"/>
                    </a:lnTo>
                    <a:lnTo>
                      <a:pt x="266" y="204"/>
                    </a:lnTo>
                    <a:lnTo>
                      <a:pt x="262" y="207"/>
                    </a:lnTo>
                    <a:lnTo>
                      <a:pt x="259" y="208"/>
                    </a:lnTo>
                    <a:lnTo>
                      <a:pt x="260" y="209"/>
                    </a:lnTo>
                    <a:lnTo>
                      <a:pt x="262" y="211"/>
                    </a:lnTo>
                    <a:lnTo>
                      <a:pt x="263" y="213"/>
                    </a:lnTo>
                    <a:lnTo>
                      <a:pt x="264" y="215"/>
                    </a:lnTo>
                    <a:lnTo>
                      <a:pt x="264" y="217"/>
                    </a:lnTo>
                    <a:lnTo>
                      <a:pt x="265" y="220"/>
                    </a:lnTo>
                    <a:lnTo>
                      <a:pt x="265" y="222"/>
                    </a:lnTo>
                    <a:lnTo>
                      <a:pt x="264" y="226"/>
                    </a:lnTo>
                    <a:lnTo>
                      <a:pt x="264" y="228"/>
                    </a:lnTo>
                    <a:lnTo>
                      <a:pt x="263" y="230"/>
                    </a:lnTo>
                    <a:lnTo>
                      <a:pt x="261" y="233"/>
                    </a:lnTo>
                    <a:lnTo>
                      <a:pt x="260" y="234"/>
                    </a:lnTo>
                    <a:lnTo>
                      <a:pt x="259" y="234"/>
                    </a:lnTo>
                    <a:lnTo>
                      <a:pt x="256" y="235"/>
                    </a:lnTo>
                    <a:lnTo>
                      <a:pt x="254" y="235"/>
                    </a:lnTo>
                    <a:lnTo>
                      <a:pt x="253" y="234"/>
                    </a:lnTo>
                    <a:lnTo>
                      <a:pt x="252" y="234"/>
                    </a:lnTo>
                    <a:lnTo>
                      <a:pt x="251" y="234"/>
                    </a:lnTo>
                    <a:lnTo>
                      <a:pt x="254" y="241"/>
                    </a:lnTo>
                    <a:lnTo>
                      <a:pt x="256" y="247"/>
                    </a:lnTo>
                    <a:lnTo>
                      <a:pt x="257" y="255"/>
                    </a:lnTo>
                    <a:lnTo>
                      <a:pt x="257" y="263"/>
                    </a:lnTo>
                    <a:lnTo>
                      <a:pt x="256" y="271"/>
                    </a:lnTo>
                    <a:lnTo>
                      <a:pt x="254" y="279"/>
                    </a:lnTo>
                    <a:lnTo>
                      <a:pt x="252" y="285"/>
                    </a:lnTo>
                    <a:lnTo>
                      <a:pt x="247" y="292"/>
                    </a:lnTo>
                    <a:lnTo>
                      <a:pt x="245" y="293"/>
                    </a:lnTo>
                    <a:lnTo>
                      <a:pt x="243" y="296"/>
                    </a:lnTo>
                    <a:lnTo>
                      <a:pt x="241" y="297"/>
                    </a:lnTo>
                    <a:lnTo>
                      <a:pt x="239" y="298"/>
                    </a:lnTo>
                    <a:lnTo>
                      <a:pt x="235" y="300"/>
                    </a:lnTo>
                    <a:lnTo>
                      <a:pt x="233" y="300"/>
                    </a:lnTo>
                    <a:lnTo>
                      <a:pt x="231" y="301"/>
                    </a:lnTo>
                    <a:lnTo>
                      <a:pt x="227" y="301"/>
                    </a:lnTo>
                    <a:lnTo>
                      <a:pt x="225" y="300"/>
                    </a:lnTo>
                    <a:lnTo>
                      <a:pt x="223" y="300"/>
                    </a:lnTo>
                    <a:lnTo>
                      <a:pt x="220" y="298"/>
                    </a:lnTo>
                    <a:lnTo>
                      <a:pt x="217" y="297"/>
                    </a:lnTo>
                    <a:lnTo>
                      <a:pt x="215" y="294"/>
                    </a:lnTo>
                    <a:lnTo>
                      <a:pt x="213" y="292"/>
                    </a:lnTo>
                    <a:lnTo>
                      <a:pt x="211" y="289"/>
                    </a:lnTo>
                    <a:lnTo>
                      <a:pt x="210" y="287"/>
                    </a:lnTo>
                    <a:lnTo>
                      <a:pt x="209" y="293"/>
                    </a:lnTo>
                    <a:lnTo>
                      <a:pt x="207" y="300"/>
                    </a:lnTo>
                    <a:lnTo>
                      <a:pt x="206" y="305"/>
                    </a:lnTo>
                    <a:lnTo>
                      <a:pt x="203" y="310"/>
                    </a:lnTo>
                    <a:lnTo>
                      <a:pt x="200" y="315"/>
                    </a:lnTo>
                    <a:lnTo>
                      <a:pt x="196" y="318"/>
                    </a:lnTo>
                    <a:lnTo>
                      <a:pt x="192" y="321"/>
                    </a:lnTo>
                    <a:lnTo>
                      <a:pt x="190" y="321"/>
                    </a:lnTo>
                    <a:lnTo>
                      <a:pt x="187" y="322"/>
                    </a:lnTo>
                    <a:lnTo>
                      <a:pt x="185" y="321"/>
                    </a:lnTo>
                    <a:lnTo>
                      <a:pt x="183" y="321"/>
                    </a:lnTo>
                    <a:lnTo>
                      <a:pt x="179" y="319"/>
                    </a:lnTo>
                    <a:lnTo>
                      <a:pt x="175" y="317"/>
                    </a:lnTo>
                    <a:lnTo>
                      <a:pt x="172" y="313"/>
                    </a:lnTo>
                    <a:lnTo>
                      <a:pt x="169" y="309"/>
                    </a:lnTo>
                    <a:lnTo>
                      <a:pt x="166" y="304"/>
                    </a:lnTo>
                    <a:lnTo>
                      <a:pt x="165" y="297"/>
                    </a:lnTo>
                    <a:lnTo>
                      <a:pt x="164" y="291"/>
                    </a:lnTo>
                    <a:lnTo>
                      <a:pt x="162" y="294"/>
                    </a:lnTo>
                    <a:lnTo>
                      <a:pt x="161" y="297"/>
                    </a:lnTo>
                    <a:lnTo>
                      <a:pt x="157" y="300"/>
                    </a:lnTo>
                    <a:lnTo>
                      <a:pt x="155" y="301"/>
                    </a:lnTo>
                    <a:lnTo>
                      <a:pt x="153" y="302"/>
                    </a:lnTo>
                    <a:lnTo>
                      <a:pt x="151" y="304"/>
                    </a:lnTo>
                    <a:lnTo>
                      <a:pt x="147" y="305"/>
                    </a:lnTo>
                    <a:lnTo>
                      <a:pt x="145" y="306"/>
                    </a:lnTo>
                    <a:lnTo>
                      <a:pt x="142" y="306"/>
                    </a:lnTo>
                    <a:lnTo>
                      <a:pt x="140" y="306"/>
                    </a:lnTo>
                    <a:lnTo>
                      <a:pt x="136" y="305"/>
                    </a:lnTo>
                    <a:lnTo>
                      <a:pt x="134" y="304"/>
                    </a:lnTo>
                    <a:lnTo>
                      <a:pt x="132" y="302"/>
                    </a:lnTo>
                    <a:lnTo>
                      <a:pt x="129" y="301"/>
                    </a:lnTo>
                    <a:lnTo>
                      <a:pt x="126" y="298"/>
                    </a:lnTo>
                    <a:lnTo>
                      <a:pt x="124" y="296"/>
                    </a:lnTo>
                    <a:lnTo>
                      <a:pt x="122" y="292"/>
                    </a:lnTo>
                    <a:lnTo>
                      <a:pt x="120" y="288"/>
                    </a:lnTo>
                    <a:lnTo>
                      <a:pt x="117" y="283"/>
                    </a:lnTo>
                    <a:lnTo>
                      <a:pt x="116" y="279"/>
                    </a:lnTo>
                    <a:close/>
                  </a:path>
                </a:pathLst>
              </a:custGeom>
              <a:blipFill dpi="0" rotWithShape="0">
                <a:blip r:embed="rId11" cstate="email"/>
                <a:srcRect/>
                <a:tile tx="0" ty="0" sx="100000" sy="100000" flip="none" algn="tl"/>
              </a:blipFill>
              <a:ln w="9525">
                <a:noFill/>
                <a:round/>
                <a:headEnd/>
                <a:tailEnd/>
              </a:ln>
            </p:spPr>
            <p:txBody>
              <a:bodyPr/>
              <a:lstStyle/>
              <a:p>
                <a:endParaRPr lang="zh-CN" altLang="en-US" sz="1400">
                  <a:latin typeface="微软雅黑" pitchFamily="34" charset="-122"/>
                  <a:ea typeface="微软雅黑" pitchFamily="34" charset="-122"/>
                </a:endParaRPr>
              </a:p>
            </p:txBody>
          </p:sp>
          <p:sp>
            <p:nvSpPr>
              <p:cNvPr id="43" name="Freeform 191"/>
              <p:cNvSpPr>
                <a:spLocks/>
              </p:cNvSpPr>
              <p:nvPr/>
            </p:nvSpPr>
            <p:spPr bwMode="auto">
              <a:xfrm>
                <a:off x="4643" y="2498"/>
                <a:ext cx="176" cy="231"/>
              </a:xfrm>
              <a:custGeom>
                <a:avLst/>
                <a:gdLst>
                  <a:gd name="T0" fmla="*/ 1 w 235"/>
                  <a:gd name="T1" fmla="*/ 1 h 434"/>
                  <a:gd name="T2" fmla="*/ 1 w 235"/>
                  <a:gd name="T3" fmla="*/ 0 h 434"/>
                  <a:gd name="T4" fmla="*/ 1 w 235"/>
                  <a:gd name="T5" fmla="*/ 1 h 434"/>
                  <a:gd name="T6" fmla="*/ 1 w 235"/>
                  <a:gd name="T7" fmla="*/ 1 h 434"/>
                  <a:gd name="T8" fmla="*/ 1 w 235"/>
                  <a:gd name="T9" fmla="*/ 1 h 434"/>
                  <a:gd name="T10" fmla="*/ 1 w 235"/>
                  <a:gd name="T11" fmla="*/ 1 h 434"/>
                  <a:gd name="T12" fmla="*/ 1 w 235"/>
                  <a:gd name="T13" fmla="*/ 1 h 434"/>
                  <a:gd name="T14" fmla="*/ 1 w 235"/>
                  <a:gd name="T15" fmla="*/ 1 h 434"/>
                  <a:gd name="T16" fmla="*/ 1 w 235"/>
                  <a:gd name="T17" fmla="*/ 1 h 434"/>
                  <a:gd name="T18" fmla="*/ 1 w 235"/>
                  <a:gd name="T19" fmla="*/ 1 h 434"/>
                  <a:gd name="T20" fmla="*/ 1 w 235"/>
                  <a:gd name="T21" fmla="*/ 1 h 434"/>
                  <a:gd name="T22" fmla="*/ 1 w 235"/>
                  <a:gd name="T23" fmla="*/ 1 h 434"/>
                  <a:gd name="T24" fmla="*/ 1 w 235"/>
                  <a:gd name="T25" fmla="*/ 1 h 434"/>
                  <a:gd name="T26" fmla="*/ 1 w 235"/>
                  <a:gd name="T27" fmla="*/ 1 h 434"/>
                  <a:gd name="T28" fmla="*/ 1 w 235"/>
                  <a:gd name="T29" fmla="*/ 1 h 434"/>
                  <a:gd name="T30" fmla="*/ 1 w 235"/>
                  <a:gd name="T31" fmla="*/ 1 h 434"/>
                  <a:gd name="T32" fmla="*/ 1 w 235"/>
                  <a:gd name="T33" fmla="*/ 1 h 434"/>
                  <a:gd name="T34" fmla="*/ 1 w 235"/>
                  <a:gd name="T35" fmla="*/ 1 h 434"/>
                  <a:gd name="T36" fmla="*/ 1 w 235"/>
                  <a:gd name="T37" fmla="*/ 1 h 434"/>
                  <a:gd name="T38" fmla="*/ 1 w 235"/>
                  <a:gd name="T39" fmla="*/ 1 h 434"/>
                  <a:gd name="T40" fmla="*/ 1 w 235"/>
                  <a:gd name="T41" fmla="*/ 1 h 434"/>
                  <a:gd name="T42" fmla="*/ 1 w 235"/>
                  <a:gd name="T43" fmla="*/ 1 h 434"/>
                  <a:gd name="T44" fmla="*/ 1 w 235"/>
                  <a:gd name="T45" fmla="*/ 1 h 434"/>
                  <a:gd name="T46" fmla="*/ 1 w 235"/>
                  <a:gd name="T47" fmla="*/ 1 h 434"/>
                  <a:gd name="T48" fmla="*/ 1 w 235"/>
                  <a:gd name="T49" fmla="*/ 1 h 434"/>
                  <a:gd name="T50" fmla="*/ 1 w 235"/>
                  <a:gd name="T51" fmla="*/ 1 h 434"/>
                  <a:gd name="T52" fmla="*/ 1 w 235"/>
                  <a:gd name="T53" fmla="*/ 1 h 434"/>
                  <a:gd name="T54" fmla="*/ 1 w 235"/>
                  <a:gd name="T55" fmla="*/ 1 h 434"/>
                  <a:gd name="T56" fmla="*/ 1 w 235"/>
                  <a:gd name="T57" fmla="*/ 1 h 434"/>
                  <a:gd name="T58" fmla="*/ 1 w 235"/>
                  <a:gd name="T59" fmla="*/ 1 h 434"/>
                  <a:gd name="T60" fmla="*/ 1 w 235"/>
                  <a:gd name="T61" fmla="*/ 1 h 434"/>
                  <a:gd name="T62" fmla="*/ 1 w 235"/>
                  <a:gd name="T63" fmla="*/ 1 h 434"/>
                  <a:gd name="T64" fmla="*/ 0 w 235"/>
                  <a:gd name="T65" fmla="*/ 1 h 434"/>
                  <a:gd name="T66" fmla="*/ 1 w 235"/>
                  <a:gd name="T67" fmla="*/ 1 h 434"/>
                  <a:gd name="T68" fmla="*/ 1 w 235"/>
                  <a:gd name="T69" fmla="*/ 1 h 434"/>
                  <a:gd name="T70" fmla="*/ 1 w 235"/>
                  <a:gd name="T71" fmla="*/ 1 h 434"/>
                  <a:gd name="T72" fmla="*/ 1 w 235"/>
                  <a:gd name="T73" fmla="*/ 1 h 434"/>
                  <a:gd name="T74" fmla="*/ 1 w 235"/>
                  <a:gd name="T75" fmla="*/ 1 h 434"/>
                  <a:gd name="T76" fmla="*/ 1 w 235"/>
                  <a:gd name="T77" fmla="*/ 1 h 434"/>
                  <a:gd name="T78" fmla="*/ 1 w 235"/>
                  <a:gd name="T79" fmla="*/ 1 h 434"/>
                  <a:gd name="T80" fmla="*/ 1 w 235"/>
                  <a:gd name="T81" fmla="*/ 1 h 434"/>
                  <a:gd name="T82" fmla="*/ 1 w 235"/>
                  <a:gd name="T83" fmla="*/ 1 h 434"/>
                  <a:gd name="T84" fmla="*/ 1 w 235"/>
                  <a:gd name="T85" fmla="*/ 1 h 434"/>
                  <a:gd name="T86" fmla="*/ 1 w 235"/>
                  <a:gd name="T87" fmla="*/ 1 h 434"/>
                  <a:gd name="T88" fmla="*/ 1 w 235"/>
                  <a:gd name="T89" fmla="*/ 1 h 434"/>
                  <a:gd name="T90" fmla="*/ 1 w 235"/>
                  <a:gd name="T91" fmla="*/ 1 h 434"/>
                  <a:gd name="T92" fmla="*/ 1 w 235"/>
                  <a:gd name="T93" fmla="*/ 1 h 434"/>
                  <a:gd name="T94" fmla="*/ 1 w 235"/>
                  <a:gd name="T95" fmla="*/ 1 h 434"/>
                  <a:gd name="T96" fmla="*/ 1 w 235"/>
                  <a:gd name="T97" fmla="*/ 1 h 434"/>
                  <a:gd name="T98" fmla="*/ 1 w 235"/>
                  <a:gd name="T99" fmla="*/ 1 h 434"/>
                  <a:gd name="T100" fmla="*/ 1 w 235"/>
                  <a:gd name="T101" fmla="*/ 1 h 434"/>
                  <a:gd name="T102" fmla="*/ 1 w 235"/>
                  <a:gd name="T103" fmla="*/ 1 h 434"/>
                  <a:gd name="T104" fmla="*/ 1 w 235"/>
                  <a:gd name="T105" fmla="*/ 1 h 434"/>
                  <a:gd name="T106" fmla="*/ 1 w 235"/>
                  <a:gd name="T107" fmla="*/ 1 h 434"/>
                  <a:gd name="T108" fmla="*/ 1 w 235"/>
                  <a:gd name="T109" fmla="*/ 1 h 434"/>
                  <a:gd name="T110" fmla="*/ 1 w 235"/>
                  <a:gd name="T111" fmla="*/ 1 h 434"/>
                  <a:gd name="T112" fmla="*/ 1 w 235"/>
                  <a:gd name="T113" fmla="*/ 1 h 434"/>
                  <a:gd name="T114" fmla="*/ 1 w 235"/>
                  <a:gd name="T115" fmla="*/ 1 h 4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35"/>
                  <a:gd name="T175" fmla="*/ 0 h 434"/>
                  <a:gd name="T176" fmla="*/ 235 w 235"/>
                  <a:gd name="T177" fmla="*/ 434 h 4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35" h="434">
                    <a:moveTo>
                      <a:pt x="83" y="18"/>
                    </a:moveTo>
                    <a:lnTo>
                      <a:pt x="115" y="41"/>
                    </a:lnTo>
                    <a:lnTo>
                      <a:pt x="144" y="94"/>
                    </a:lnTo>
                    <a:lnTo>
                      <a:pt x="189" y="0"/>
                    </a:lnTo>
                    <a:lnTo>
                      <a:pt x="226" y="1"/>
                    </a:lnTo>
                    <a:lnTo>
                      <a:pt x="203" y="45"/>
                    </a:lnTo>
                    <a:lnTo>
                      <a:pt x="197" y="63"/>
                    </a:lnTo>
                    <a:lnTo>
                      <a:pt x="193" y="81"/>
                    </a:lnTo>
                    <a:lnTo>
                      <a:pt x="188" y="101"/>
                    </a:lnTo>
                    <a:lnTo>
                      <a:pt x="185" y="119"/>
                    </a:lnTo>
                    <a:lnTo>
                      <a:pt x="181" y="138"/>
                    </a:lnTo>
                    <a:lnTo>
                      <a:pt x="179" y="157"/>
                    </a:lnTo>
                    <a:lnTo>
                      <a:pt x="178" y="177"/>
                    </a:lnTo>
                    <a:lnTo>
                      <a:pt x="177" y="195"/>
                    </a:lnTo>
                    <a:lnTo>
                      <a:pt x="176" y="215"/>
                    </a:lnTo>
                    <a:lnTo>
                      <a:pt x="176" y="235"/>
                    </a:lnTo>
                    <a:lnTo>
                      <a:pt x="177" y="254"/>
                    </a:lnTo>
                    <a:lnTo>
                      <a:pt x="178" y="273"/>
                    </a:lnTo>
                    <a:lnTo>
                      <a:pt x="180" y="292"/>
                    </a:lnTo>
                    <a:lnTo>
                      <a:pt x="183" y="311"/>
                    </a:lnTo>
                    <a:lnTo>
                      <a:pt x="186" y="330"/>
                    </a:lnTo>
                    <a:lnTo>
                      <a:pt x="190" y="349"/>
                    </a:lnTo>
                    <a:lnTo>
                      <a:pt x="224" y="371"/>
                    </a:lnTo>
                    <a:lnTo>
                      <a:pt x="235" y="401"/>
                    </a:lnTo>
                    <a:lnTo>
                      <a:pt x="233" y="397"/>
                    </a:lnTo>
                    <a:lnTo>
                      <a:pt x="229" y="394"/>
                    </a:lnTo>
                    <a:lnTo>
                      <a:pt x="227" y="392"/>
                    </a:lnTo>
                    <a:lnTo>
                      <a:pt x="224" y="391"/>
                    </a:lnTo>
                    <a:lnTo>
                      <a:pt x="220" y="388"/>
                    </a:lnTo>
                    <a:lnTo>
                      <a:pt x="217" y="387"/>
                    </a:lnTo>
                    <a:lnTo>
                      <a:pt x="214" y="387"/>
                    </a:lnTo>
                    <a:lnTo>
                      <a:pt x="210" y="385"/>
                    </a:lnTo>
                    <a:lnTo>
                      <a:pt x="165" y="379"/>
                    </a:lnTo>
                    <a:lnTo>
                      <a:pt x="190" y="394"/>
                    </a:lnTo>
                    <a:lnTo>
                      <a:pt x="167" y="400"/>
                    </a:lnTo>
                    <a:lnTo>
                      <a:pt x="163" y="393"/>
                    </a:lnTo>
                    <a:lnTo>
                      <a:pt x="158" y="388"/>
                    </a:lnTo>
                    <a:lnTo>
                      <a:pt x="153" y="384"/>
                    </a:lnTo>
                    <a:lnTo>
                      <a:pt x="147" y="380"/>
                    </a:lnTo>
                    <a:lnTo>
                      <a:pt x="140" y="377"/>
                    </a:lnTo>
                    <a:lnTo>
                      <a:pt x="135" y="377"/>
                    </a:lnTo>
                    <a:lnTo>
                      <a:pt x="128" y="377"/>
                    </a:lnTo>
                    <a:lnTo>
                      <a:pt x="121" y="379"/>
                    </a:lnTo>
                    <a:lnTo>
                      <a:pt x="90" y="434"/>
                    </a:lnTo>
                    <a:lnTo>
                      <a:pt x="97" y="372"/>
                    </a:lnTo>
                    <a:lnTo>
                      <a:pt x="90" y="381"/>
                    </a:lnTo>
                    <a:lnTo>
                      <a:pt x="85" y="387"/>
                    </a:lnTo>
                    <a:lnTo>
                      <a:pt x="80" y="391"/>
                    </a:lnTo>
                    <a:lnTo>
                      <a:pt x="75" y="396"/>
                    </a:lnTo>
                    <a:lnTo>
                      <a:pt x="69" y="398"/>
                    </a:lnTo>
                    <a:lnTo>
                      <a:pt x="64" y="402"/>
                    </a:lnTo>
                    <a:lnTo>
                      <a:pt x="58" y="404"/>
                    </a:lnTo>
                    <a:lnTo>
                      <a:pt x="52" y="406"/>
                    </a:lnTo>
                    <a:lnTo>
                      <a:pt x="46" y="408"/>
                    </a:lnTo>
                    <a:lnTo>
                      <a:pt x="40" y="408"/>
                    </a:lnTo>
                    <a:lnTo>
                      <a:pt x="35" y="408"/>
                    </a:lnTo>
                    <a:lnTo>
                      <a:pt x="28" y="406"/>
                    </a:lnTo>
                    <a:lnTo>
                      <a:pt x="22" y="405"/>
                    </a:lnTo>
                    <a:lnTo>
                      <a:pt x="17" y="402"/>
                    </a:lnTo>
                    <a:lnTo>
                      <a:pt x="10" y="400"/>
                    </a:lnTo>
                    <a:lnTo>
                      <a:pt x="5" y="397"/>
                    </a:lnTo>
                    <a:lnTo>
                      <a:pt x="0" y="393"/>
                    </a:lnTo>
                    <a:lnTo>
                      <a:pt x="4" y="393"/>
                    </a:lnTo>
                    <a:lnTo>
                      <a:pt x="8" y="393"/>
                    </a:lnTo>
                    <a:lnTo>
                      <a:pt x="12" y="394"/>
                    </a:lnTo>
                    <a:lnTo>
                      <a:pt x="16" y="393"/>
                    </a:lnTo>
                    <a:lnTo>
                      <a:pt x="25" y="392"/>
                    </a:lnTo>
                    <a:lnTo>
                      <a:pt x="32" y="389"/>
                    </a:lnTo>
                    <a:lnTo>
                      <a:pt x="40" y="385"/>
                    </a:lnTo>
                    <a:lnTo>
                      <a:pt x="48" y="381"/>
                    </a:lnTo>
                    <a:lnTo>
                      <a:pt x="55" y="375"/>
                    </a:lnTo>
                    <a:lnTo>
                      <a:pt x="61" y="367"/>
                    </a:lnTo>
                    <a:lnTo>
                      <a:pt x="9" y="354"/>
                    </a:lnTo>
                    <a:lnTo>
                      <a:pt x="67" y="356"/>
                    </a:lnTo>
                    <a:lnTo>
                      <a:pt x="81" y="335"/>
                    </a:lnTo>
                    <a:lnTo>
                      <a:pt x="87" y="328"/>
                    </a:lnTo>
                    <a:lnTo>
                      <a:pt x="93" y="318"/>
                    </a:lnTo>
                    <a:lnTo>
                      <a:pt x="98" y="311"/>
                    </a:lnTo>
                    <a:lnTo>
                      <a:pt x="103" y="301"/>
                    </a:lnTo>
                    <a:lnTo>
                      <a:pt x="107" y="292"/>
                    </a:lnTo>
                    <a:lnTo>
                      <a:pt x="111" y="283"/>
                    </a:lnTo>
                    <a:lnTo>
                      <a:pt x="115" y="273"/>
                    </a:lnTo>
                    <a:lnTo>
                      <a:pt x="118" y="263"/>
                    </a:lnTo>
                    <a:lnTo>
                      <a:pt x="121" y="253"/>
                    </a:lnTo>
                    <a:lnTo>
                      <a:pt x="124" y="242"/>
                    </a:lnTo>
                    <a:lnTo>
                      <a:pt x="126" y="232"/>
                    </a:lnTo>
                    <a:lnTo>
                      <a:pt x="127" y="223"/>
                    </a:lnTo>
                    <a:lnTo>
                      <a:pt x="129" y="212"/>
                    </a:lnTo>
                    <a:lnTo>
                      <a:pt x="130" y="202"/>
                    </a:lnTo>
                    <a:lnTo>
                      <a:pt x="130" y="190"/>
                    </a:lnTo>
                    <a:lnTo>
                      <a:pt x="130" y="180"/>
                    </a:lnTo>
                    <a:lnTo>
                      <a:pt x="130" y="169"/>
                    </a:lnTo>
                    <a:lnTo>
                      <a:pt x="130" y="159"/>
                    </a:lnTo>
                    <a:lnTo>
                      <a:pt x="129" y="148"/>
                    </a:lnTo>
                    <a:lnTo>
                      <a:pt x="128" y="138"/>
                    </a:lnTo>
                    <a:lnTo>
                      <a:pt x="127" y="127"/>
                    </a:lnTo>
                    <a:lnTo>
                      <a:pt x="125" y="117"/>
                    </a:lnTo>
                    <a:lnTo>
                      <a:pt x="123" y="106"/>
                    </a:lnTo>
                    <a:lnTo>
                      <a:pt x="120" y="97"/>
                    </a:lnTo>
                    <a:lnTo>
                      <a:pt x="117" y="87"/>
                    </a:lnTo>
                    <a:lnTo>
                      <a:pt x="114" y="77"/>
                    </a:lnTo>
                    <a:lnTo>
                      <a:pt x="109" y="67"/>
                    </a:lnTo>
                    <a:lnTo>
                      <a:pt x="105" y="58"/>
                    </a:lnTo>
                    <a:lnTo>
                      <a:pt x="100" y="49"/>
                    </a:lnTo>
                    <a:lnTo>
                      <a:pt x="96" y="39"/>
                    </a:lnTo>
                    <a:lnTo>
                      <a:pt x="90" y="31"/>
                    </a:lnTo>
                    <a:lnTo>
                      <a:pt x="85" y="22"/>
                    </a:lnTo>
                    <a:lnTo>
                      <a:pt x="84" y="21"/>
                    </a:lnTo>
                    <a:lnTo>
                      <a:pt x="83" y="18"/>
                    </a:lnTo>
                    <a:close/>
                  </a:path>
                </a:pathLst>
              </a:custGeom>
              <a:solidFill>
                <a:srgbClr val="5A4848"/>
              </a:solidFill>
              <a:ln w="9525">
                <a:noFill/>
                <a:round/>
                <a:headEnd/>
                <a:tailEnd/>
              </a:ln>
            </p:spPr>
            <p:txBody>
              <a:bodyPr/>
              <a:lstStyle/>
              <a:p>
                <a:endParaRPr lang="zh-CN" altLang="en-US" sz="1400">
                  <a:latin typeface="微软雅黑" pitchFamily="34" charset="-122"/>
                  <a:ea typeface="微软雅黑" pitchFamily="34" charset="-122"/>
                </a:endParaRPr>
              </a:p>
            </p:txBody>
          </p:sp>
          <p:sp>
            <p:nvSpPr>
              <p:cNvPr id="44" name="Freeform 192"/>
              <p:cNvSpPr>
                <a:spLocks noEditPoints="1"/>
              </p:cNvSpPr>
              <p:nvPr/>
            </p:nvSpPr>
            <p:spPr bwMode="auto">
              <a:xfrm>
                <a:off x="4648" y="2406"/>
                <a:ext cx="236" cy="325"/>
              </a:xfrm>
              <a:custGeom>
                <a:avLst/>
                <a:gdLst>
                  <a:gd name="T0" fmla="*/ 1 w 316"/>
                  <a:gd name="T1" fmla="*/ 1 h 610"/>
                  <a:gd name="T2" fmla="*/ 1 w 316"/>
                  <a:gd name="T3" fmla="*/ 1 h 610"/>
                  <a:gd name="T4" fmla="*/ 1 w 316"/>
                  <a:gd name="T5" fmla="*/ 1 h 610"/>
                  <a:gd name="T6" fmla="*/ 1 w 316"/>
                  <a:gd name="T7" fmla="*/ 1 h 610"/>
                  <a:gd name="T8" fmla="*/ 1 w 316"/>
                  <a:gd name="T9" fmla="*/ 1 h 610"/>
                  <a:gd name="T10" fmla="*/ 1 w 316"/>
                  <a:gd name="T11" fmla="*/ 1 h 610"/>
                  <a:gd name="T12" fmla="*/ 1 w 316"/>
                  <a:gd name="T13" fmla="*/ 1 h 610"/>
                  <a:gd name="T14" fmla="*/ 1 w 316"/>
                  <a:gd name="T15" fmla="*/ 1 h 610"/>
                  <a:gd name="T16" fmla="*/ 1 w 316"/>
                  <a:gd name="T17" fmla="*/ 1 h 610"/>
                  <a:gd name="T18" fmla="*/ 1 w 316"/>
                  <a:gd name="T19" fmla="*/ 1 h 610"/>
                  <a:gd name="T20" fmla="*/ 1 w 316"/>
                  <a:gd name="T21" fmla="*/ 1 h 610"/>
                  <a:gd name="T22" fmla="*/ 1 w 316"/>
                  <a:gd name="T23" fmla="*/ 1 h 610"/>
                  <a:gd name="T24" fmla="*/ 1 w 316"/>
                  <a:gd name="T25" fmla="*/ 1 h 610"/>
                  <a:gd name="T26" fmla="*/ 1 w 316"/>
                  <a:gd name="T27" fmla="*/ 1 h 610"/>
                  <a:gd name="T28" fmla="*/ 1 w 316"/>
                  <a:gd name="T29" fmla="*/ 1 h 610"/>
                  <a:gd name="T30" fmla="*/ 1 w 316"/>
                  <a:gd name="T31" fmla="*/ 1 h 610"/>
                  <a:gd name="T32" fmla="*/ 1 w 316"/>
                  <a:gd name="T33" fmla="*/ 1 h 610"/>
                  <a:gd name="T34" fmla="*/ 1 w 316"/>
                  <a:gd name="T35" fmla="*/ 1 h 610"/>
                  <a:gd name="T36" fmla="*/ 1 w 316"/>
                  <a:gd name="T37" fmla="*/ 1 h 610"/>
                  <a:gd name="T38" fmla="*/ 1 w 316"/>
                  <a:gd name="T39" fmla="*/ 1 h 610"/>
                  <a:gd name="T40" fmla="*/ 1 w 316"/>
                  <a:gd name="T41" fmla="*/ 1 h 610"/>
                  <a:gd name="T42" fmla="*/ 1 w 316"/>
                  <a:gd name="T43" fmla="*/ 1 h 610"/>
                  <a:gd name="T44" fmla="*/ 1 w 316"/>
                  <a:gd name="T45" fmla="*/ 1 h 610"/>
                  <a:gd name="T46" fmla="*/ 1 w 316"/>
                  <a:gd name="T47" fmla="*/ 1 h 610"/>
                  <a:gd name="T48" fmla="*/ 1 w 316"/>
                  <a:gd name="T49" fmla="*/ 1 h 610"/>
                  <a:gd name="T50" fmla="*/ 1 w 316"/>
                  <a:gd name="T51" fmla="*/ 1 h 610"/>
                  <a:gd name="T52" fmla="*/ 1 w 316"/>
                  <a:gd name="T53" fmla="*/ 1 h 610"/>
                  <a:gd name="T54" fmla="*/ 1 w 316"/>
                  <a:gd name="T55" fmla="*/ 1 h 610"/>
                  <a:gd name="T56" fmla="*/ 1 w 316"/>
                  <a:gd name="T57" fmla="*/ 1 h 610"/>
                  <a:gd name="T58" fmla="*/ 1 w 316"/>
                  <a:gd name="T59" fmla="*/ 1 h 610"/>
                  <a:gd name="T60" fmla="*/ 1 w 316"/>
                  <a:gd name="T61" fmla="*/ 1 h 610"/>
                  <a:gd name="T62" fmla="*/ 1 w 316"/>
                  <a:gd name="T63" fmla="*/ 1 h 610"/>
                  <a:gd name="T64" fmla="*/ 1 w 316"/>
                  <a:gd name="T65" fmla="*/ 1 h 610"/>
                  <a:gd name="T66" fmla="*/ 1 w 316"/>
                  <a:gd name="T67" fmla="*/ 1 h 610"/>
                  <a:gd name="T68" fmla="*/ 1 w 316"/>
                  <a:gd name="T69" fmla="*/ 1 h 610"/>
                  <a:gd name="T70" fmla="*/ 1 w 316"/>
                  <a:gd name="T71" fmla="*/ 1 h 610"/>
                  <a:gd name="T72" fmla="*/ 1 w 316"/>
                  <a:gd name="T73" fmla="*/ 1 h 610"/>
                  <a:gd name="T74" fmla="*/ 1 w 316"/>
                  <a:gd name="T75" fmla="*/ 1 h 610"/>
                  <a:gd name="T76" fmla="*/ 1 w 316"/>
                  <a:gd name="T77" fmla="*/ 1 h 610"/>
                  <a:gd name="T78" fmla="*/ 1 w 316"/>
                  <a:gd name="T79" fmla="*/ 1 h 610"/>
                  <a:gd name="T80" fmla="*/ 1 w 316"/>
                  <a:gd name="T81" fmla="*/ 1 h 610"/>
                  <a:gd name="T82" fmla="*/ 1 w 316"/>
                  <a:gd name="T83" fmla="*/ 1 h 610"/>
                  <a:gd name="T84" fmla="*/ 1 w 316"/>
                  <a:gd name="T85" fmla="*/ 1 h 610"/>
                  <a:gd name="T86" fmla="*/ 1 w 316"/>
                  <a:gd name="T87" fmla="*/ 1 h 610"/>
                  <a:gd name="T88" fmla="*/ 1 w 316"/>
                  <a:gd name="T89" fmla="*/ 1 h 610"/>
                  <a:gd name="T90" fmla="*/ 1 w 316"/>
                  <a:gd name="T91" fmla="*/ 1 h 610"/>
                  <a:gd name="T92" fmla="*/ 1 w 316"/>
                  <a:gd name="T93" fmla="*/ 1 h 610"/>
                  <a:gd name="T94" fmla="*/ 1 w 316"/>
                  <a:gd name="T95" fmla="*/ 1 h 610"/>
                  <a:gd name="T96" fmla="*/ 1 w 316"/>
                  <a:gd name="T97" fmla="*/ 1 h 610"/>
                  <a:gd name="T98" fmla="*/ 1 w 316"/>
                  <a:gd name="T99" fmla="*/ 1 h 610"/>
                  <a:gd name="T100" fmla="*/ 1 w 316"/>
                  <a:gd name="T101" fmla="*/ 1 h 610"/>
                  <a:gd name="T102" fmla="*/ 1 w 316"/>
                  <a:gd name="T103" fmla="*/ 1 h 610"/>
                  <a:gd name="T104" fmla="*/ 1 w 316"/>
                  <a:gd name="T105" fmla="*/ 1 h 610"/>
                  <a:gd name="T106" fmla="*/ 1 w 316"/>
                  <a:gd name="T107" fmla="*/ 1 h 610"/>
                  <a:gd name="T108" fmla="*/ 1 w 316"/>
                  <a:gd name="T109" fmla="*/ 1 h 610"/>
                  <a:gd name="T110" fmla="*/ 1 w 316"/>
                  <a:gd name="T111" fmla="*/ 1 h 610"/>
                  <a:gd name="T112" fmla="*/ 1 w 316"/>
                  <a:gd name="T113" fmla="*/ 1 h 610"/>
                  <a:gd name="T114" fmla="*/ 1 w 316"/>
                  <a:gd name="T115" fmla="*/ 1 h 610"/>
                  <a:gd name="T116" fmla="*/ 1 w 316"/>
                  <a:gd name="T117" fmla="*/ 1 h 610"/>
                  <a:gd name="T118" fmla="*/ 1 w 316"/>
                  <a:gd name="T119" fmla="*/ 1 h 610"/>
                  <a:gd name="T120" fmla="*/ 1 w 316"/>
                  <a:gd name="T121" fmla="*/ 1 h 6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6"/>
                  <a:gd name="T184" fmla="*/ 0 h 610"/>
                  <a:gd name="T185" fmla="*/ 316 w 316"/>
                  <a:gd name="T186" fmla="*/ 610 h 61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6" h="610">
                    <a:moveTo>
                      <a:pt x="133" y="24"/>
                    </a:moveTo>
                    <a:lnTo>
                      <a:pt x="133" y="24"/>
                    </a:lnTo>
                    <a:lnTo>
                      <a:pt x="133" y="25"/>
                    </a:lnTo>
                    <a:lnTo>
                      <a:pt x="133" y="27"/>
                    </a:lnTo>
                    <a:lnTo>
                      <a:pt x="133" y="25"/>
                    </a:lnTo>
                    <a:lnTo>
                      <a:pt x="133" y="24"/>
                    </a:lnTo>
                    <a:close/>
                    <a:moveTo>
                      <a:pt x="12" y="532"/>
                    </a:moveTo>
                    <a:lnTo>
                      <a:pt x="61" y="547"/>
                    </a:lnTo>
                    <a:lnTo>
                      <a:pt x="58" y="551"/>
                    </a:lnTo>
                    <a:lnTo>
                      <a:pt x="54" y="553"/>
                    </a:lnTo>
                    <a:lnTo>
                      <a:pt x="51" y="557"/>
                    </a:lnTo>
                    <a:lnTo>
                      <a:pt x="48" y="560"/>
                    </a:lnTo>
                    <a:lnTo>
                      <a:pt x="43" y="563"/>
                    </a:lnTo>
                    <a:lnTo>
                      <a:pt x="40" y="565"/>
                    </a:lnTo>
                    <a:lnTo>
                      <a:pt x="37" y="568"/>
                    </a:lnTo>
                    <a:lnTo>
                      <a:pt x="32" y="569"/>
                    </a:lnTo>
                    <a:lnTo>
                      <a:pt x="28" y="570"/>
                    </a:lnTo>
                    <a:lnTo>
                      <a:pt x="24" y="570"/>
                    </a:lnTo>
                    <a:lnTo>
                      <a:pt x="20" y="572"/>
                    </a:lnTo>
                    <a:lnTo>
                      <a:pt x="17" y="572"/>
                    </a:lnTo>
                    <a:lnTo>
                      <a:pt x="12" y="572"/>
                    </a:lnTo>
                    <a:lnTo>
                      <a:pt x="8" y="570"/>
                    </a:lnTo>
                    <a:lnTo>
                      <a:pt x="3" y="570"/>
                    </a:lnTo>
                    <a:lnTo>
                      <a:pt x="0" y="569"/>
                    </a:lnTo>
                    <a:lnTo>
                      <a:pt x="4" y="570"/>
                    </a:lnTo>
                    <a:lnTo>
                      <a:pt x="9" y="573"/>
                    </a:lnTo>
                    <a:lnTo>
                      <a:pt x="12" y="574"/>
                    </a:lnTo>
                    <a:lnTo>
                      <a:pt x="17" y="574"/>
                    </a:lnTo>
                    <a:lnTo>
                      <a:pt x="21" y="574"/>
                    </a:lnTo>
                    <a:lnTo>
                      <a:pt x="25" y="574"/>
                    </a:lnTo>
                    <a:lnTo>
                      <a:pt x="30" y="573"/>
                    </a:lnTo>
                    <a:lnTo>
                      <a:pt x="34" y="572"/>
                    </a:lnTo>
                    <a:lnTo>
                      <a:pt x="39" y="570"/>
                    </a:lnTo>
                    <a:lnTo>
                      <a:pt x="42" y="568"/>
                    </a:lnTo>
                    <a:lnTo>
                      <a:pt x="47" y="565"/>
                    </a:lnTo>
                    <a:lnTo>
                      <a:pt x="50" y="561"/>
                    </a:lnTo>
                    <a:lnTo>
                      <a:pt x="54" y="559"/>
                    </a:lnTo>
                    <a:lnTo>
                      <a:pt x="58" y="553"/>
                    </a:lnTo>
                    <a:lnTo>
                      <a:pt x="60" y="549"/>
                    </a:lnTo>
                    <a:lnTo>
                      <a:pt x="63" y="544"/>
                    </a:lnTo>
                    <a:lnTo>
                      <a:pt x="57" y="542"/>
                    </a:lnTo>
                    <a:lnTo>
                      <a:pt x="51" y="539"/>
                    </a:lnTo>
                    <a:lnTo>
                      <a:pt x="44" y="536"/>
                    </a:lnTo>
                    <a:lnTo>
                      <a:pt x="38" y="535"/>
                    </a:lnTo>
                    <a:lnTo>
                      <a:pt x="31" y="534"/>
                    </a:lnTo>
                    <a:lnTo>
                      <a:pt x="25" y="532"/>
                    </a:lnTo>
                    <a:lnTo>
                      <a:pt x="19" y="532"/>
                    </a:lnTo>
                    <a:lnTo>
                      <a:pt x="12" y="532"/>
                    </a:lnTo>
                    <a:close/>
                    <a:moveTo>
                      <a:pt x="45" y="569"/>
                    </a:moveTo>
                    <a:lnTo>
                      <a:pt x="49" y="568"/>
                    </a:lnTo>
                    <a:lnTo>
                      <a:pt x="52" y="566"/>
                    </a:lnTo>
                    <a:lnTo>
                      <a:pt x="54" y="565"/>
                    </a:lnTo>
                    <a:lnTo>
                      <a:pt x="57" y="563"/>
                    </a:lnTo>
                    <a:lnTo>
                      <a:pt x="59" y="559"/>
                    </a:lnTo>
                    <a:lnTo>
                      <a:pt x="61" y="555"/>
                    </a:lnTo>
                    <a:lnTo>
                      <a:pt x="62" y="551"/>
                    </a:lnTo>
                    <a:lnTo>
                      <a:pt x="63" y="547"/>
                    </a:lnTo>
                    <a:lnTo>
                      <a:pt x="62" y="551"/>
                    </a:lnTo>
                    <a:lnTo>
                      <a:pt x="60" y="555"/>
                    </a:lnTo>
                    <a:lnTo>
                      <a:pt x="59" y="557"/>
                    </a:lnTo>
                    <a:lnTo>
                      <a:pt x="57" y="560"/>
                    </a:lnTo>
                    <a:lnTo>
                      <a:pt x="54" y="563"/>
                    </a:lnTo>
                    <a:lnTo>
                      <a:pt x="51" y="565"/>
                    </a:lnTo>
                    <a:lnTo>
                      <a:pt x="49" y="566"/>
                    </a:lnTo>
                    <a:lnTo>
                      <a:pt x="45" y="569"/>
                    </a:lnTo>
                    <a:close/>
                    <a:moveTo>
                      <a:pt x="110" y="551"/>
                    </a:moveTo>
                    <a:lnTo>
                      <a:pt x="118" y="539"/>
                    </a:lnTo>
                    <a:lnTo>
                      <a:pt x="139" y="548"/>
                    </a:lnTo>
                    <a:lnTo>
                      <a:pt x="117" y="536"/>
                    </a:lnTo>
                    <a:lnTo>
                      <a:pt x="110" y="551"/>
                    </a:lnTo>
                    <a:close/>
                    <a:moveTo>
                      <a:pt x="132" y="556"/>
                    </a:moveTo>
                    <a:lnTo>
                      <a:pt x="140" y="560"/>
                    </a:lnTo>
                    <a:lnTo>
                      <a:pt x="148" y="565"/>
                    </a:lnTo>
                    <a:lnTo>
                      <a:pt x="154" y="573"/>
                    </a:lnTo>
                    <a:lnTo>
                      <a:pt x="162" y="580"/>
                    </a:lnTo>
                    <a:lnTo>
                      <a:pt x="188" y="569"/>
                    </a:lnTo>
                    <a:lnTo>
                      <a:pt x="162" y="570"/>
                    </a:lnTo>
                    <a:lnTo>
                      <a:pt x="159" y="566"/>
                    </a:lnTo>
                    <a:lnTo>
                      <a:pt x="156" y="564"/>
                    </a:lnTo>
                    <a:lnTo>
                      <a:pt x="151" y="561"/>
                    </a:lnTo>
                    <a:lnTo>
                      <a:pt x="148" y="560"/>
                    </a:lnTo>
                    <a:lnTo>
                      <a:pt x="144" y="557"/>
                    </a:lnTo>
                    <a:lnTo>
                      <a:pt x="140" y="556"/>
                    </a:lnTo>
                    <a:lnTo>
                      <a:pt x="137" y="556"/>
                    </a:lnTo>
                    <a:lnTo>
                      <a:pt x="132" y="556"/>
                    </a:lnTo>
                    <a:close/>
                    <a:moveTo>
                      <a:pt x="132" y="556"/>
                    </a:moveTo>
                    <a:lnTo>
                      <a:pt x="126" y="552"/>
                    </a:lnTo>
                    <a:lnTo>
                      <a:pt x="119" y="551"/>
                    </a:lnTo>
                    <a:lnTo>
                      <a:pt x="92" y="601"/>
                    </a:lnTo>
                    <a:lnTo>
                      <a:pt x="98" y="544"/>
                    </a:lnTo>
                    <a:lnTo>
                      <a:pt x="90" y="553"/>
                    </a:lnTo>
                    <a:lnTo>
                      <a:pt x="82" y="560"/>
                    </a:lnTo>
                    <a:lnTo>
                      <a:pt x="73" y="566"/>
                    </a:lnTo>
                    <a:lnTo>
                      <a:pt x="69" y="569"/>
                    </a:lnTo>
                    <a:lnTo>
                      <a:pt x="64" y="572"/>
                    </a:lnTo>
                    <a:lnTo>
                      <a:pt x="59" y="573"/>
                    </a:lnTo>
                    <a:lnTo>
                      <a:pt x="54" y="574"/>
                    </a:lnTo>
                    <a:lnTo>
                      <a:pt x="50" y="576"/>
                    </a:lnTo>
                    <a:lnTo>
                      <a:pt x="44" y="577"/>
                    </a:lnTo>
                    <a:lnTo>
                      <a:pt x="40" y="577"/>
                    </a:lnTo>
                    <a:lnTo>
                      <a:pt x="34" y="578"/>
                    </a:lnTo>
                    <a:lnTo>
                      <a:pt x="30" y="577"/>
                    </a:lnTo>
                    <a:lnTo>
                      <a:pt x="25" y="577"/>
                    </a:lnTo>
                    <a:lnTo>
                      <a:pt x="30" y="578"/>
                    </a:lnTo>
                    <a:lnTo>
                      <a:pt x="34" y="580"/>
                    </a:lnTo>
                    <a:lnTo>
                      <a:pt x="39" y="580"/>
                    </a:lnTo>
                    <a:lnTo>
                      <a:pt x="43" y="580"/>
                    </a:lnTo>
                    <a:lnTo>
                      <a:pt x="48" y="580"/>
                    </a:lnTo>
                    <a:lnTo>
                      <a:pt x="52" y="580"/>
                    </a:lnTo>
                    <a:lnTo>
                      <a:pt x="55" y="578"/>
                    </a:lnTo>
                    <a:lnTo>
                      <a:pt x="60" y="577"/>
                    </a:lnTo>
                    <a:lnTo>
                      <a:pt x="64" y="576"/>
                    </a:lnTo>
                    <a:lnTo>
                      <a:pt x="69" y="574"/>
                    </a:lnTo>
                    <a:lnTo>
                      <a:pt x="77" y="569"/>
                    </a:lnTo>
                    <a:lnTo>
                      <a:pt x="84" y="564"/>
                    </a:lnTo>
                    <a:lnTo>
                      <a:pt x="92" y="557"/>
                    </a:lnTo>
                    <a:lnTo>
                      <a:pt x="89" y="610"/>
                    </a:lnTo>
                    <a:lnTo>
                      <a:pt x="98" y="597"/>
                    </a:lnTo>
                    <a:lnTo>
                      <a:pt x="106" y="585"/>
                    </a:lnTo>
                    <a:lnTo>
                      <a:pt x="113" y="570"/>
                    </a:lnTo>
                    <a:lnTo>
                      <a:pt x="121" y="557"/>
                    </a:lnTo>
                    <a:lnTo>
                      <a:pt x="127" y="556"/>
                    </a:lnTo>
                    <a:lnTo>
                      <a:pt x="132" y="556"/>
                    </a:lnTo>
                    <a:close/>
                    <a:moveTo>
                      <a:pt x="159" y="551"/>
                    </a:moveTo>
                    <a:lnTo>
                      <a:pt x="159" y="553"/>
                    </a:lnTo>
                    <a:lnTo>
                      <a:pt x="159" y="556"/>
                    </a:lnTo>
                    <a:lnTo>
                      <a:pt x="217" y="565"/>
                    </a:lnTo>
                    <a:lnTo>
                      <a:pt x="159" y="551"/>
                    </a:lnTo>
                    <a:close/>
                    <a:moveTo>
                      <a:pt x="157" y="456"/>
                    </a:moveTo>
                    <a:lnTo>
                      <a:pt x="158" y="473"/>
                    </a:lnTo>
                    <a:lnTo>
                      <a:pt x="160" y="492"/>
                    </a:lnTo>
                    <a:lnTo>
                      <a:pt x="166" y="526"/>
                    </a:lnTo>
                    <a:lnTo>
                      <a:pt x="169" y="528"/>
                    </a:lnTo>
                    <a:lnTo>
                      <a:pt x="157" y="456"/>
                    </a:lnTo>
                    <a:close/>
                    <a:moveTo>
                      <a:pt x="123" y="405"/>
                    </a:moveTo>
                    <a:lnTo>
                      <a:pt x="122" y="416"/>
                    </a:lnTo>
                    <a:lnTo>
                      <a:pt x="121" y="425"/>
                    </a:lnTo>
                    <a:lnTo>
                      <a:pt x="119" y="435"/>
                    </a:lnTo>
                    <a:lnTo>
                      <a:pt x="117" y="445"/>
                    </a:lnTo>
                    <a:lnTo>
                      <a:pt x="114" y="454"/>
                    </a:lnTo>
                    <a:lnTo>
                      <a:pt x="112" y="463"/>
                    </a:lnTo>
                    <a:lnTo>
                      <a:pt x="110" y="472"/>
                    </a:lnTo>
                    <a:lnTo>
                      <a:pt x="107" y="480"/>
                    </a:lnTo>
                    <a:lnTo>
                      <a:pt x="103" y="489"/>
                    </a:lnTo>
                    <a:lnTo>
                      <a:pt x="99" y="497"/>
                    </a:lnTo>
                    <a:lnTo>
                      <a:pt x="96" y="505"/>
                    </a:lnTo>
                    <a:lnTo>
                      <a:pt x="91" y="513"/>
                    </a:lnTo>
                    <a:lnTo>
                      <a:pt x="87" y="519"/>
                    </a:lnTo>
                    <a:lnTo>
                      <a:pt x="81" y="526"/>
                    </a:lnTo>
                    <a:lnTo>
                      <a:pt x="77" y="532"/>
                    </a:lnTo>
                    <a:lnTo>
                      <a:pt x="71" y="539"/>
                    </a:lnTo>
                    <a:lnTo>
                      <a:pt x="77" y="532"/>
                    </a:lnTo>
                    <a:lnTo>
                      <a:pt x="82" y="527"/>
                    </a:lnTo>
                    <a:lnTo>
                      <a:pt x="88" y="521"/>
                    </a:lnTo>
                    <a:lnTo>
                      <a:pt x="92" y="514"/>
                    </a:lnTo>
                    <a:lnTo>
                      <a:pt x="97" y="506"/>
                    </a:lnTo>
                    <a:lnTo>
                      <a:pt x="101" y="498"/>
                    </a:lnTo>
                    <a:lnTo>
                      <a:pt x="104" y="490"/>
                    </a:lnTo>
                    <a:lnTo>
                      <a:pt x="108" y="483"/>
                    </a:lnTo>
                    <a:lnTo>
                      <a:pt x="111" y="473"/>
                    </a:lnTo>
                    <a:lnTo>
                      <a:pt x="114" y="464"/>
                    </a:lnTo>
                    <a:lnTo>
                      <a:pt x="117" y="455"/>
                    </a:lnTo>
                    <a:lnTo>
                      <a:pt x="119" y="446"/>
                    </a:lnTo>
                    <a:lnTo>
                      <a:pt x="120" y="435"/>
                    </a:lnTo>
                    <a:lnTo>
                      <a:pt x="121" y="426"/>
                    </a:lnTo>
                    <a:lnTo>
                      <a:pt x="122" y="416"/>
                    </a:lnTo>
                    <a:lnTo>
                      <a:pt x="123" y="405"/>
                    </a:lnTo>
                    <a:close/>
                    <a:moveTo>
                      <a:pt x="207" y="194"/>
                    </a:moveTo>
                    <a:lnTo>
                      <a:pt x="198" y="214"/>
                    </a:lnTo>
                    <a:lnTo>
                      <a:pt x="190" y="232"/>
                    </a:lnTo>
                    <a:lnTo>
                      <a:pt x="183" y="252"/>
                    </a:lnTo>
                    <a:lnTo>
                      <a:pt x="178" y="273"/>
                    </a:lnTo>
                    <a:lnTo>
                      <a:pt x="173" y="293"/>
                    </a:lnTo>
                    <a:lnTo>
                      <a:pt x="169" y="314"/>
                    </a:lnTo>
                    <a:lnTo>
                      <a:pt x="166" y="335"/>
                    </a:lnTo>
                    <a:lnTo>
                      <a:pt x="163" y="357"/>
                    </a:lnTo>
                    <a:lnTo>
                      <a:pt x="161" y="378"/>
                    </a:lnTo>
                    <a:lnTo>
                      <a:pt x="160" y="400"/>
                    </a:lnTo>
                    <a:lnTo>
                      <a:pt x="160" y="421"/>
                    </a:lnTo>
                    <a:lnTo>
                      <a:pt x="161" y="443"/>
                    </a:lnTo>
                    <a:lnTo>
                      <a:pt x="163" y="464"/>
                    </a:lnTo>
                    <a:lnTo>
                      <a:pt x="166" y="487"/>
                    </a:lnTo>
                    <a:lnTo>
                      <a:pt x="169" y="507"/>
                    </a:lnTo>
                    <a:lnTo>
                      <a:pt x="173" y="528"/>
                    </a:lnTo>
                    <a:lnTo>
                      <a:pt x="213" y="548"/>
                    </a:lnTo>
                    <a:lnTo>
                      <a:pt x="229" y="587"/>
                    </a:lnTo>
                    <a:lnTo>
                      <a:pt x="217" y="543"/>
                    </a:lnTo>
                    <a:lnTo>
                      <a:pt x="181" y="526"/>
                    </a:lnTo>
                    <a:lnTo>
                      <a:pt x="177" y="505"/>
                    </a:lnTo>
                    <a:lnTo>
                      <a:pt x="172" y="484"/>
                    </a:lnTo>
                    <a:lnTo>
                      <a:pt x="169" y="463"/>
                    </a:lnTo>
                    <a:lnTo>
                      <a:pt x="167" y="442"/>
                    </a:lnTo>
                    <a:lnTo>
                      <a:pt x="166" y="420"/>
                    </a:lnTo>
                    <a:lnTo>
                      <a:pt x="166" y="399"/>
                    </a:lnTo>
                    <a:lnTo>
                      <a:pt x="166" y="378"/>
                    </a:lnTo>
                    <a:lnTo>
                      <a:pt x="167" y="355"/>
                    </a:lnTo>
                    <a:lnTo>
                      <a:pt x="169" y="335"/>
                    </a:lnTo>
                    <a:lnTo>
                      <a:pt x="172" y="314"/>
                    </a:lnTo>
                    <a:lnTo>
                      <a:pt x="176" y="293"/>
                    </a:lnTo>
                    <a:lnTo>
                      <a:pt x="180" y="273"/>
                    </a:lnTo>
                    <a:lnTo>
                      <a:pt x="186" y="252"/>
                    </a:lnTo>
                    <a:lnTo>
                      <a:pt x="191" y="232"/>
                    </a:lnTo>
                    <a:lnTo>
                      <a:pt x="199" y="214"/>
                    </a:lnTo>
                    <a:lnTo>
                      <a:pt x="207" y="194"/>
                    </a:lnTo>
                    <a:close/>
                    <a:moveTo>
                      <a:pt x="108" y="251"/>
                    </a:moveTo>
                    <a:lnTo>
                      <a:pt x="101" y="235"/>
                    </a:lnTo>
                    <a:lnTo>
                      <a:pt x="94" y="219"/>
                    </a:lnTo>
                    <a:lnTo>
                      <a:pt x="87" y="205"/>
                    </a:lnTo>
                    <a:lnTo>
                      <a:pt x="80" y="190"/>
                    </a:lnTo>
                    <a:lnTo>
                      <a:pt x="108" y="251"/>
                    </a:lnTo>
                    <a:close/>
                    <a:moveTo>
                      <a:pt x="108" y="251"/>
                    </a:moveTo>
                    <a:lnTo>
                      <a:pt x="113" y="266"/>
                    </a:lnTo>
                    <a:lnTo>
                      <a:pt x="119" y="282"/>
                    </a:lnTo>
                    <a:lnTo>
                      <a:pt x="121" y="299"/>
                    </a:lnTo>
                    <a:lnTo>
                      <a:pt x="122" y="316"/>
                    </a:lnTo>
                    <a:lnTo>
                      <a:pt x="122" y="333"/>
                    </a:lnTo>
                    <a:lnTo>
                      <a:pt x="122" y="350"/>
                    </a:lnTo>
                    <a:lnTo>
                      <a:pt x="121" y="367"/>
                    </a:lnTo>
                    <a:lnTo>
                      <a:pt x="119" y="383"/>
                    </a:lnTo>
                    <a:lnTo>
                      <a:pt x="117" y="400"/>
                    </a:lnTo>
                    <a:lnTo>
                      <a:pt x="113" y="416"/>
                    </a:lnTo>
                    <a:lnTo>
                      <a:pt x="110" y="431"/>
                    </a:lnTo>
                    <a:lnTo>
                      <a:pt x="106" y="447"/>
                    </a:lnTo>
                    <a:lnTo>
                      <a:pt x="100" y="463"/>
                    </a:lnTo>
                    <a:lnTo>
                      <a:pt x="94" y="477"/>
                    </a:lnTo>
                    <a:lnTo>
                      <a:pt x="88" y="492"/>
                    </a:lnTo>
                    <a:lnTo>
                      <a:pt x="81" y="505"/>
                    </a:lnTo>
                    <a:lnTo>
                      <a:pt x="73" y="518"/>
                    </a:lnTo>
                    <a:lnTo>
                      <a:pt x="66" y="531"/>
                    </a:lnTo>
                    <a:lnTo>
                      <a:pt x="13" y="531"/>
                    </a:lnTo>
                    <a:lnTo>
                      <a:pt x="39" y="534"/>
                    </a:lnTo>
                    <a:lnTo>
                      <a:pt x="66" y="538"/>
                    </a:lnTo>
                    <a:lnTo>
                      <a:pt x="80" y="519"/>
                    </a:lnTo>
                    <a:lnTo>
                      <a:pt x="87" y="506"/>
                    </a:lnTo>
                    <a:lnTo>
                      <a:pt x="93" y="493"/>
                    </a:lnTo>
                    <a:lnTo>
                      <a:pt x="99" y="480"/>
                    </a:lnTo>
                    <a:lnTo>
                      <a:pt x="104" y="467"/>
                    </a:lnTo>
                    <a:lnTo>
                      <a:pt x="109" y="452"/>
                    </a:lnTo>
                    <a:lnTo>
                      <a:pt x="113" y="438"/>
                    </a:lnTo>
                    <a:lnTo>
                      <a:pt x="117" y="424"/>
                    </a:lnTo>
                    <a:lnTo>
                      <a:pt x="120" y="408"/>
                    </a:lnTo>
                    <a:lnTo>
                      <a:pt x="122" y="393"/>
                    </a:lnTo>
                    <a:lnTo>
                      <a:pt x="124" y="378"/>
                    </a:lnTo>
                    <a:lnTo>
                      <a:pt x="126" y="362"/>
                    </a:lnTo>
                    <a:lnTo>
                      <a:pt x="127" y="346"/>
                    </a:lnTo>
                    <a:lnTo>
                      <a:pt x="127" y="331"/>
                    </a:lnTo>
                    <a:lnTo>
                      <a:pt x="126" y="315"/>
                    </a:lnTo>
                    <a:lnTo>
                      <a:pt x="124" y="299"/>
                    </a:lnTo>
                    <a:lnTo>
                      <a:pt x="123" y="285"/>
                    </a:lnTo>
                    <a:lnTo>
                      <a:pt x="108" y="251"/>
                    </a:lnTo>
                    <a:close/>
                    <a:moveTo>
                      <a:pt x="109" y="209"/>
                    </a:moveTo>
                    <a:lnTo>
                      <a:pt x="116" y="224"/>
                    </a:lnTo>
                    <a:lnTo>
                      <a:pt x="122" y="241"/>
                    </a:lnTo>
                    <a:lnTo>
                      <a:pt x="130" y="257"/>
                    </a:lnTo>
                    <a:lnTo>
                      <a:pt x="138" y="273"/>
                    </a:lnTo>
                    <a:lnTo>
                      <a:pt x="186" y="168"/>
                    </a:lnTo>
                    <a:lnTo>
                      <a:pt x="138" y="268"/>
                    </a:lnTo>
                    <a:lnTo>
                      <a:pt x="109" y="209"/>
                    </a:lnTo>
                    <a:close/>
                    <a:moveTo>
                      <a:pt x="162" y="232"/>
                    </a:moveTo>
                    <a:lnTo>
                      <a:pt x="141" y="278"/>
                    </a:lnTo>
                    <a:lnTo>
                      <a:pt x="141" y="337"/>
                    </a:lnTo>
                    <a:lnTo>
                      <a:pt x="143" y="281"/>
                    </a:lnTo>
                    <a:lnTo>
                      <a:pt x="149" y="269"/>
                    </a:lnTo>
                    <a:lnTo>
                      <a:pt x="153" y="257"/>
                    </a:lnTo>
                    <a:lnTo>
                      <a:pt x="158" y="244"/>
                    </a:lnTo>
                    <a:lnTo>
                      <a:pt x="162" y="232"/>
                    </a:lnTo>
                    <a:close/>
                    <a:moveTo>
                      <a:pt x="288" y="213"/>
                    </a:moveTo>
                    <a:lnTo>
                      <a:pt x="291" y="211"/>
                    </a:lnTo>
                    <a:lnTo>
                      <a:pt x="294" y="210"/>
                    </a:lnTo>
                    <a:lnTo>
                      <a:pt x="297" y="207"/>
                    </a:lnTo>
                    <a:lnTo>
                      <a:pt x="300" y="205"/>
                    </a:lnTo>
                    <a:lnTo>
                      <a:pt x="302" y="202"/>
                    </a:lnTo>
                    <a:lnTo>
                      <a:pt x="304" y="200"/>
                    </a:lnTo>
                    <a:lnTo>
                      <a:pt x="309" y="193"/>
                    </a:lnTo>
                    <a:lnTo>
                      <a:pt x="312" y="185"/>
                    </a:lnTo>
                    <a:lnTo>
                      <a:pt x="314" y="177"/>
                    </a:lnTo>
                    <a:lnTo>
                      <a:pt x="316" y="172"/>
                    </a:lnTo>
                    <a:lnTo>
                      <a:pt x="316" y="168"/>
                    </a:lnTo>
                    <a:lnTo>
                      <a:pt x="316" y="163"/>
                    </a:lnTo>
                    <a:lnTo>
                      <a:pt x="316" y="158"/>
                    </a:lnTo>
                    <a:lnTo>
                      <a:pt x="314" y="167"/>
                    </a:lnTo>
                    <a:lnTo>
                      <a:pt x="313" y="176"/>
                    </a:lnTo>
                    <a:lnTo>
                      <a:pt x="310" y="184"/>
                    </a:lnTo>
                    <a:lnTo>
                      <a:pt x="307" y="190"/>
                    </a:lnTo>
                    <a:lnTo>
                      <a:pt x="303" y="197"/>
                    </a:lnTo>
                    <a:lnTo>
                      <a:pt x="298" y="203"/>
                    </a:lnTo>
                    <a:lnTo>
                      <a:pt x="293" y="207"/>
                    </a:lnTo>
                    <a:lnTo>
                      <a:pt x="288" y="213"/>
                    </a:lnTo>
                    <a:close/>
                    <a:moveTo>
                      <a:pt x="231" y="316"/>
                    </a:moveTo>
                    <a:lnTo>
                      <a:pt x="236" y="319"/>
                    </a:lnTo>
                    <a:lnTo>
                      <a:pt x="240" y="320"/>
                    </a:lnTo>
                    <a:lnTo>
                      <a:pt x="244" y="320"/>
                    </a:lnTo>
                    <a:lnTo>
                      <a:pt x="249" y="320"/>
                    </a:lnTo>
                    <a:lnTo>
                      <a:pt x="254" y="319"/>
                    </a:lnTo>
                    <a:lnTo>
                      <a:pt x="259" y="316"/>
                    </a:lnTo>
                    <a:lnTo>
                      <a:pt x="263" y="314"/>
                    </a:lnTo>
                    <a:lnTo>
                      <a:pt x="267" y="311"/>
                    </a:lnTo>
                    <a:lnTo>
                      <a:pt x="270" y="307"/>
                    </a:lnTo>
                    <a:lnTo>
                      <a:pt x="272" y="302"/>
                    </a:lnTo>
                    <a:lnTo>
                      <a:pt x="273" y="298"/>
                    </a:lnTo>
                    <a:lnTo>
                      <a:pt x="274" y="294"/>
                    </a:lnTo>
                    <a:lnTo>
                      <a:pt x="273" y="298"/>
                    </a:lnTo>
                    <a:lnTo>
                      <a:pt x="270" y="303"/>
                    </a:lnTo>
                    <a:lnTo>
                      <a:pt x="268" y="307"/>
                    </a:lnTo>
                    <a:lnTo>
                      <a:pt x="263" y="311"/>
                    </a:lnTo>
                    <a:lnTo>
                      <a:pt x="259" y="315"/>
                    </a:lnTo>
                    <a:lnTo>
                      <a:pt x="254" y="316"/>
                    </a:lnTo>
                    <a:lnTo>
                      <a:pt x="249" y="319"/>
                    </a:lnTo>
                    <a:lnTo>
                      <a:pt x="243" y="319"/>
                    </a:lnTo>
                    <a:lnTo>
                      <a:pt x="240" y="319"/>
                    </a:lnTo>
                    <a:lnTo>
                      <a:pt x="237" y="317"/>
                    </a:lnTo>
                    <a:lnTo>
                      <a:pt x="234" y="317"/>
                    </a:lnTo>
                    <a:lnTo>
                      <a:pt x="231" y="316"/>
                    </a:lnTo>
                    <a:close/>
                    <a:moveTo>
                      <a:pt x="187" y="24"/>
                    </a:moveTo>
                    <a:lnTo>
                      <a:pt x="190" y="20"/>
                    </a:lnTo>
                    <a:lnTo>
                      <a:pt x="192" y="16"/>
                    </a:lnTo>
                    <a:lnTo>
                      <a:pt x="196" y="12"/>
                    </a:lnTo>
                    <a:lnTo>
                      <a:pt x="199" y="10"/>
                    </a:lnTo>
                    <a:lnTo>
                      <a:pt x="202" y="8"/>
                    </a:lnTo>
                    <a:lnTo>
                      <a:pt x="207" y="6"/>
                    </a:lnTo>
                    <a:lnTo>
                      <a:pt x="210" y="6"/>
                    </a:lnTo>
                    <a:lnTo>
                      <a:pt x="214" y="4"/>
                    </a:lnTo>
                    <a:lnTo>
                      <a:pt x="218" y="4"/>
                    </a:lnTo>
                    <a:lnTo>
                      <a:pt x="221" y="4"/>
                    </a:lnTo>
                    <a:lnTo>
                      <a:pt x="226" y="6"/>
                    </a:lnTo>
                    <a:lnTo>
                      <a:pt x="229" y="7"/>
                    </a:lnTo>
                    <a:lnTo>
                      <a:pt x="232" y="10"/>
                    </a:lnTo>
                    <a:lnTo>
                      <a:pt x="237" y="12"/>
                    </a:lnTo>
                    <a:lnTo>
                      <a:pt x="240" y="15"/>
                    </a:lnTo>
                    <a:lnTo>
                      <a:pt x="243" y="19"/>
                    </a:lnTo>
                    <a:lnTo>
                      <a:pt x="247" y="24"/>
                    </a:lnTo>
                    <a:lnTo>
                      <a:pt x="249" y="29"/>
                    </a:lnTo>
                    <a:lnTo>
                      <a:pt x="252" y="34"/>
                    </a:lnTo>
                    <a:lnTo>
                      <a:pt x="253" y="41"/>
                    </a:lnTo>
                    <a:lnTo>
                      <a:pt x="256" y="48"/>
                    </a:lnTo>
                    <a:lnTo>
                      <a:pt x="256" y="55"/>
                    </a:lnTo>
                    <a:lnTo>
                      <a:pt x="257" y="62"/>
                    </a:lnTo>
                    <a:lnTo>
                      <a:pt x="256" y="70"/>
                    </a:lnTo>
                    <a:lnTo>
                      <a:pt x="261" y="70"/>
                    </a:lnTo>
                    <a:lnTo>
                      <a:pt x="266" y="72"/>
                    </a:lnTo>
                    <a:lnTo>
                      <a:pt x="270" y="75"/>
                    </a:lnTo>
                    <a:lnTo>
                      <a:pt x="274" y="78"/>
                    </a:lnTo>
                    <a:lnTo>
                      <a:pt x="279" y="82"/>
                    </a:lnTo>
                    <a:lnTo>
                      <a:pt x="283" y="86"/>
                    </a:lnTo>
                    <a:lnTo>
                      <a:pt x="287" y="91"/>
                    </a:lnTo>
                    <a:lnTo>
                      <a:pt x="290" y="96"/>
                    </a:lnTo>
                    <a:lnTo>
                      <a:pt x="292" y="101"/>
                    </a:lnTo>
                    <a:lnTo>
                      <a:pt x="294" y="108"/>
                    </a:lnTo>
                    <a:lnTo>
                      <a:pt x="297" y="113"/>
                    </a:lnTo>
                    <a:lnTo>
                      <a:pt x="299" y="120"/>
                    </a:lnTo>
                    <a:lnTo>
                      <a:pt x="300" y="127"/>
                    </a:lnTo>
                    <a:lnTo>
                      <a:pt x="300" y="134"/>
                    </a:lnTo>
                    <a:lnTo>
                      <a:pt x="301" y="142"/>
                    </a:lnTo>
                    <a:lnTo>
                      <a:pt x="300" y="148"/>
                    </a:lnTo>
                    <a:lnTo>
                      <a:pt x="299" y="159"/>
                    </a:lnTo>
                    <a:lnTo>
                      <a:pt x="297" y="169"/>
                    </a:lnTo>
                    <a:lnTo>
                      <a:pt x="293" y="179"/>
                    </a:lnTo>
                    <a:lnTo>
                      <a:pt x="289" y="188"/>
                    </a:lnTo>
                    <a:lnTo>
                      <a:pt x="284" y="194"/>
                    </a:lnTo>
                    <a:lnTo>
                      <a:pt x="278" y="201"/>
                    </a:lnTo>
                    <a:lnTo>
                      <a:pt x="276" y="203"/>
                    </a:lnTo>
                    <a:lnTo>
                      <a:pt x="272" y="206"/>
                    </a:lnTo>
                    <a:lnTo>
                      <a:pt x="268" y="209"/>
                    </a:lnTo>
                    <a:lnTo>
                      <a:pt x="264" y="210"/>
                    </a:lnTo>
                    <a:lnTo>
                      <a:pt x="267" y="211"/>
                    </a:lnTo>
                    <a:lnTo>
                      <a:pt x="268" y="214"/>
                    </a:lnTo>
                    <a:lnTo>
                      <a:pt x="269" y="217"/>
                    </a:lnTo>
                    <a:lnTo>
                      <a:pt x="269" y="219"/>
                    </a:lnTo>
                    <a:lnTo>
                      <a:pt x="270" y="222"/>
                    </a:lnTo>
                    <a:lnTo>
                      <a:pt x="270" y="224"/>
                    </a:lnTo>
                    <a:lnTo>
                      <a:pt x="269" y="227"/>
                    </a:lnTo>
                    <a:lnTo>
                      <a:pt x="269" y="230"/>
                    </a:lnTo>
                    <a:lnTo>
                      <a:pt x="267" y="232"/>
                    </a:lnTo>
                    <a:lnTo>
                      <a:pt x="264" y="235"/>
                    </a:lnTo>
                    <a:lnTo>
                      <a:pt x="262" y="236"/>
                    </a:lnTo>
                    <a:lnTo>
                      <a:pt x="261" y="236"/>
                    </a:lnTo>
                    <a:lnTo>
                      <a:pt x="260" y="236"/>
                    </a:lnTo>
                    <a:lnTo>
                      <a:pt x="258" y="236"/>
                    </a:lnTo>
                    <a:lnTo>
                      <a:pt x="260" y="240"/>
                    </a:lnTo>
                    <a:lnTo>
                      <a:pt x="261" y="244"/>
                    </a:lnTo>
                    <a:lnTo>
                      <a:pt x="262" y="247"/>
                    </a:lnTo>
                    <a:lnTo>
                      <a:pt x="262" y="251"/>
                    </a:lnTo>
                    <a:lnTo>
                      <a:pt x="263" y="259"/>
                    </a:lnTo>
                    <a:lnTo>
                      <a:pt x="262" y="266"/>
                    </a:lnTo>
                    <a:lnTo>
                      <a:pt x="261" y="274"/>
                    </a:lnTo>
                    <a:lnTo>
                      <a:pt x="259" y="282"/>
                    </a:lnTo>
                    <a:lnTo>
                      <a:pt x="256" y="287"/>
                    </a:lnTo>
                    <a:lnTo>
                      <a:pt x="251" y="294"/>
                    </a:lnTo>
                    <a:lnTo>
                      <a:pt x="247" y="297"/>
                    </a:lnTo>
                    <a:lnTo>
                      <a:pt x="242" y="299"/>
                    </a:lnTo>
                    <a:lnTo>
                      <a:pt x="237" y="300"/>
                    </a:lnTo>
                    <a:lnTo>
                      <a:pt x="232" y="300"/>
                    </a:lnTo>
                    <a:lnTo>
                      <a:pt x="228" y="299"/>
                    </a:lnTo>
                    <a:lnTo>
                      <a:pt x="223" y="297"/>
                    </a:lnTo>
                    <a:lnTo>
                      <a:pt x="219" y="294"/>
                    </a:lnTo>
                    <a:lnTo>
                      <a:pt x="216" y="290"/>
                    </a:lnTo>
                    <a:lnTo>
                      <a:pt x="216" y="295"/>
                    </a:lnTo>
                    <a:lnTo>
                      <a:pt x="214" y="302"/>
                    </a:lnTo>
                    <a:lnTo>
                      <a:pt x="213" y="307"/>
                    </a:lnTo>
                    <a:lnTo>
                      <a:pt x="211" y="312"/>
                    </a:lnTo>
                    <a:lnTo>
                      <a:pt x="208" y="316"/>
                    </a:lnTo>
                    <a:lnTo>
                      <a:pt x="204" y="320"/>
                    </a:lnTo>
                    <a:lnTo>
                      <a:pt x="200" y="321"/>
                    </a:lnTo>
                    <a:lnTo>
                      <a:pt x="197" y="324"/>
                    </a:lnTo>
                    <a:lnTo>
                      <a:pt x="193" y="324"/>
                    </a:lnTo>
                    <a:lnTo>
                      <a:pt x="191" y="323"/>
                    </a:lnTo>
                    <a:lnTo>
                      <a:pt x="189" y="323"/>
                    </a:lnTo>
                    <a:lnTo>
                      <a:pt x="186" y="321"/>
                    </a:lnTo>
                    <a:lnTo>
                      <a:pt x="183" y="320"/>
                    </a:lnTo>
                    <a:lnTo>
                      <a:pt x="181" y="317"/>
                    </a:lnTo>
                    <a:lnTo>
                      <a:pt x="179" y="315"/>
                    </a:lnTo>
                    <a:lnTo>
                      <a:pt x="178" y="312"/>
                    </a:lnTo>
                    <a:lnTo>
                      <a:pt x="180" y="317"/>
                    </a:lnTo>
                    <a:lnTo>
                      <a:pt x="183" y="321"/>
                    </a:lnTo>
                    <a:lnTo>
                      <a:pt x="188" y="324"/>
                    </a:lnTo>
                    <a:lnTo>
                      <a:pt x="191" y="325"/>
                    </a:lnTo>
                    <a:lnTo>
                      <a:pt x="196" y="327"/>
                    </a:lnTo>
                    <a:lnTo>
                      <a:pt x="200" y="327"/>
                    </a:lnTo>
                    <a:lnTo>
                      <a:pt x="204" y="324"/>
                    </a:lnTo>
                    <a:lnTo>
                      <a:pt x="208" y="321"/>
                    </a:lnTo>
                    <a:lnTo>
                      <a:pt x="212" y="317"/>
                    </a:lnTo>
                    <a:lnTo>
                      <a:pt x="214" y="312"/>
                    </a:lnTo>
                    <a:lnTo>
                      <a:pt x="217" y="306"/>
                    </a:lnTo>
                    <a:lnTo>
                      <a:pt x="218" y="299"/>
                    </a:lnTo>
                    <a:lnTo>
                      <a:pt x="220" y="302"/>
                    </a:lnTo>
                    <a:lnTo>
                      <a:pt x="223" y="304"/>
                    </a:lnTo>
                    <a:lnTo>
                      <a:pt x="226" y="306"/>
                    </a:lnTo>
                    <a:lnTo>
                      <a:pt x="229" y="307"/>
                    </a:lnTo>
                    <a:lnTo>
                      <a:pt x="232" y="308"/>
                    </a:lnTo>
                    <a:lnTo>
                      <a:pt x="234" y="308"/>
                    </a:lnTo>
                    <a:lnTo>
                      <a:pt x="238" y="308"/>
                    </a:lnTo>
                    <a:lnTo>
                      <a:pt x="241" y="308"/>
                    </a:lnTo>
                    <a:lnTo>
                      <a:pt x="243" y="307"/>
                    </a:lnTo>
                    <a:lnTo>
                      <a:pt x="247" y="307"/>
                    </a:lnTo>
                    <a:lnTo>
                      <a:pt x="249" y="304"/>
                    </a:lnTo>
                    <a:lnTo>
                      <a:pt x="252" y="303"/>
                    </a:lnTo>
                    <a:lnTo>
                      <a:pt x="254" y="300"/>
                    </a:lnTo>
                    <a:lnTo>
                      <a:pt x="257" y="298"/>
                    </a:lnTo>
                    <a:lnTo>
                      <a:pt x="259" y="295"/>
                    </a:lnTo>
                    <a:lnTo>
                      <a:pt x="261" y="291"/>
                    </a:lnTo>
                    <a:lnTo>
                      <a:pt x="264" y="286"/>
                    </a:lnTo>
                    <a:lnTo>
                      <a:pt x="266" y="279"/>
                    </a:lnTo>
                    <a:lnTo>
                      <a:pt x="268" y="273"/>
                    </a:lnTo>
                    <a:lnTo>
                      <a:pt x="268" y="266"/>
                    </a:lnTo>
                    <a:lnTo>
                      <a:pt x="268" y="260"/>
                    </a:lnTo>
                    <a:lnTo>
                      <a:pt x="267" y="253"/>
                    </a:lnTo>
                    <a:lnTo>
                      <a:pt x="266" y="247"/>
                    </a:lnTo>
                    <a:lnTo>
                      <a:pt x="263" y="240"/>
                    </a:lnTo>
                    <a:lnTo>
                      <a:pt x="266" y="239"/>
                    </a:lnTo>
                    <a:lnTo>
                      <a:pt x="268" y="238"/>
                    </a:lnTo>
                    <a:lnTo>
                      <a:pt x="269" y="236"/>
                    </a:lnTo>
                    <a:lnTo>
                      <a:pt x="271" y="234"/>
                    </a:lnTo>
                    <a:lnTo>
                      <a:pt x="272" y="231"/>
                    </a:lnTo>
                    <a:lnTo>
                      <a:pt x="272" y="228"/>
                    </a:lnTo>
                    <a:lnTo>
                      <a:pt x="273" y="224"/>
                    </a:lnTo>
                    <a:lnTo>
                      <a:pt x="273" y="222"/>
                    </a:lnTo>
                    <a:lnTo>
                      <a:pt x="272" y="217"/>
                    </a:lnTo>
                    <a:lnTo>
                      <a:pt x="271" y="215"/>
                    </a:lnTo>
                    <a:lnTo>
                      <a:pt x="270" y="213"/>
                    </a:lnTo>
                    <a:lnTo>
                      <a:pt x="276" y="211"/>
                    </a:lnTo>
                    <a:lnTo>
                      <a:pt x="280" y="209"/>
                    </a:lnTo>
                    <a:lnTo>
                      <a:pt x="284" y="205"/>
                    </a:lnTo>
                    <a:lnTo>
                      <a:pt x="289" y="201"/>
                    </a:lnTo>
                    <a:lnTo>
                      <a:pt x="293" y="197"/>
                    </a:lnTo>
                    <a:lnTo>
                      <a:pt x="297" y="192"/>
                    </a:lnTo>
                    <a:lnTo>
                      <a:pt x="300" y="186"/>
                    </a:lnTo>
                    <a:lnTo>
                      <a:pt x="302" y="180"/>
                    </a:lnTo>
                    <a:lnTo>
                      <a:pt x="306" y="173"/>
                    </a:lnTo>
                    <a:lnTo>
                      <a:pt x="307" y="167"/>
                    </a:lnTo>
                    <a:lnTo>
                      <a:pt x="309" y="160"/>
                    </a:lnTo>
                    <a:lnTo>
                      <a:pt x="310" y="154"/>
                    </a:lnTo>
                    <a:lnTo>
                      <a:pt x="310" y="146"/>
                    </a:lnTo>
                    <a:lnTo>
                      <a:pt x="311" y="138"/>
                    </a:lnTo>
                    <a:lnTo>
                      <a:pt x="310" y="131"/>
                    </a:lnTo>
                    <a:lnTo>
                      <a:pt x="310" y="124"/>
                    </a:lnTo>
                    <a:lnTo>
                      <a:pt x="308" y="117"/>
                    </a:lnTo>
                    <a:lnTo>
                      <a:pt x="307" y="112"/>
                    </a:lnTo>
                    <a:lnTo>
                      <a:pt x="304" y="107"/>
                    </a:lnTo>
                    <a:lnTo>
                      <a:pt x="303" y="100"/>
                    </a:lnTo>
                    <a:lnTo>
                      <a:pt x="300" y="96"/>
                    </a:lnTo>
                    <a:lnTo>
                      <a:pt x="298" y="91"/>
                    </a:lnTo>
                    <a:lnTo>
                      <a:pt x="294" y="87"/>
                    </a:lnTo>
                    <a:lnTo>
                      <a:pt x="292" y="82"/>
                    </a:lnTo>
                    <a:lnTo>
                      <a:pt x="289" y="79"/>
                    </a:lnTo>
                    <a:lnTo>
                      <a:pt x="284" y="75"/>
                    </a:lnTo>
                    <a:lnTo>
                      <a:pt x="281" y="72"/>
                    </a:lnTo>
                    <a:lnTo>
                      <a:pt x="277" y="70"/>
                    </a:lnTo>
                    <a:lnTo>
                      <a:pt x="273" y="69"/>
                    </a:lnTo>
                    <a:lnTo>
                      <a:pt x="269" y="67"/>
                    </a:lnTo>
                    <a:lnTo>
                      <a:pt x="264" y="66"/>
                    </a:lnTo>
                    <a:lnTo>
                      <a:pt x="260" y="66"/>
                    </a:lnTo>
                    <a:lnTo>
                      <a:pt x="260" y="59"/>
                    </a:lnTo>
                    <a:lnTo>
                      <a:pt x="260" y="53"/>
                    </a:lnTo>
                    <a:lnTo>
                      <a:pt x="259" y="48"/>
                    </a:lnTo>
                    <a:lnTo>
                      <a:pt x="259" y="42"/>
                    </a:lnTo>
                    <a:lnTo>
                      <a:pt x="257" y="37"/>
                    </a:lnTo>
                    <a:lnTo>
                      <a:pt x="256" y="32"/>
                    </a:lnTo>
                    <a:lnTo>
                      <a:pt x="253" y="27"/>
                    </a:lnTo>
                    <a:lnTo>
                      <a:pt x="251" y="23"/>
                    </a:lnTo>
                    <a:lnTo>
                      <a:pt x="249" y="19"/>
                    </a:lnTo>
                    <a:lnTo>
                      <a:pt x="246" y="15"/>
                    </a:lnTo>
                    <a:lnTo>
                      <a:pt x="242" y="11"/>
                    </a:lnTo>
                    <a:lnTo>
                      <a:pt x="239" y="8"/>
                    </a:lnTo>
                    <a:lnTo>
                      <a:pt x="236" y="6"/>
                    </a:lnTo>
                    <a:lnTo>
                      <a:pt x="232" y="3"/>
                    </a:lnTo>
                    <a:lnTo>
                      <a:pt x="228" y="2"/>
                    </a:lnTo>
                    <a:lnTo>
                      <a:pt x="223" y="2"/>
                    </a:lnTo>
                    <a:lnTo>
                      <a:pt x="218" y="0"/>
                    </a:lnTo>
                    <a:lnTo>
                      <a:pt x="213" y="2"/>
                    </a:lnTo>
                    <a:lnTo>
                      <a:pt x="208" y="3"/>
                    </a:lnTo>
                    <a:lnTo>
                      <a:pt x="203" y="6"/>
                    </a:lnTo>
                    <a:lnTo>
                      <a:pt x="199" y="10"/>
                    </a:lnTo>
                    <a:lnTo>
                      <a:pt x="194" y="13"/>
                    </a:lnTo>
                    <a:lnTo>
                      <a:pt x="190" y="19"/>
                    </a:lnTo>
                    <a:lnTo>
                      <a:pt x="187" y="24"/>
                    </a:lnTo>
                    <a:close/>
                    <a:moveTo>
                      <a:pt x="134" y="72"/>
                    </a:moveTo>
                    <a:lnTo>
                      <a:pt x="138" y="79"/>
                    </a:lnTo>
                    <a:lnTo>
                      <a:pt x="142" y="88"/>
                    </a:lnTo>
                    <a:lnTo>
                      <a:pt x="139" y="80"/>
                    </a:lnTo>
                    <a:lnTo>
                      <a:pt x="139" y="75"/>
                    </a:lnTo>
                    <a:lnTo>
                      <a:pt x="138" y="71"/>
                    </a:lnTo>
                    <a:lnTo>
                      <a:pt x="138" y="67"/>
                    </a:lnTo>
                    <a:lnTo>
                      <a:pt x="138" y="63"/>
                    </a:lnTo>
                    <a:lnTo>
                      <a:pt x="139" y="55"/>
                    </a:lnTo>
                    <a:lnTo>
                      <a:pt x="140" y="48"/>
                    </a:lnTo>
                    <a:lnTo>
                      <a:pt x="143" y="41"/>
                    </a:lnTo>
                    <a:lnTo>
                      <a:pt x="148" y="34"/>
                    </a:lnTo>
                    <a:lnTo>
                      <a:pt x="150" y="32"/>
                    </a:lnTo>
                    <a:lnTo>
                      <a:pt x="152" y="31"/>
                    </a:lnTo>
                    <a:lnTo>
                      <a:pt x="154" y="28"/>
                    </a:lnTo>
                    <a:lnTo>
                      <a:pt x="158" y="27"/>
                    </a:lnTo>
                    <a:lnTo>
                      <a:pt x="160" y="25"/>
                    </a:lnTo>
                    <a:lnTo>
                      <a:pt x="163" y="24"/>
                    </a:lnTo>
                    <a:lnTo>
                      <a:pt x="167" y="24"/>
                    </a:lnTo>
                    <a:lnTo>
                      <a:pt x="170" y="24"/>
                    </a:lnTo>
                    <a:lnTo>
                      <a:pt x="173" y="25"/>
                    </a:lnTo>
                    <a:lnTo>
                      <a:pt x="177" y="27"/>
                    </a:lnTo>
                    <a:lnTo>
                      <a:pt x="179" y="28"/>
                    </a:lnTo>
                    <a:lnTo>
                      <a:pt x="182" y="31"/>
                    </a:lnTo>
                    <a:lnTo>
                      <a:pt x="180" y="28"/>
                    </a:lnTo>
                    <a:lnTo>
                      <a:pt x="178" y="25"/>
                    </a:lnTo>
                    <a:lnTo>
                      <a:pt x="176" y="23"/>
                    </a:lnTo>
                    <a:lnTo>
                      <a:pt x="172" y="21"/>
                    </a:lnTo>
                    <a:lnTo>
                      <a:pt x="170" y="20"/>
                    </a:lnTo>
                    <a:lnTo>
                      <a:pt x="168" y="19"/>
                    </a:lnTo>
                    <a:lnTo>
                      <a:pt x="164" y="19"/>
                    </a:lnTo>
                    <a:lnTo>
                      <a:pt x="162" y="19"/>
                    </a:lnTo>
                    <a:lnTo>
                      <a:pt x="159" y="19"/>
                    </a:lnTo>
                    <a:lnTo>
                      <a:pt x="157" y="19"/>
                    </a:lnTo>
                    <a:lnTo>
                      <a:pt x="153" y="20"/>
                    </a:lnTo>
                    <a:lnTo>
                      <a:pt x="151" y="21"/>
                    </a:lnTo>
                    <a:lnTo>
                      <a:pt x="148" y="23"/>
                    </a:lnTo>
                    <a:lnTo>
                      <a:pt x="146" y="25"/>
                    </a:lnTo>
                    <a:lnTo>
                      <a:pt x="143" y="28"/>
                    </a:lnTo>
                    <a:lnTo>
                      <a:pt x="141" y="31"/>
                    </a:lnTo>
                    <a:lnTo>
                      <a:pt x="139" y="34"/>
                    </a:lnTo>
                    <a:lnTo>
                      <a:pt x="137" y="40"/>
                    </a:lnTo>
                    <a:lnTo>
                      <a:pt x="134" y="45"/>
                    </a:lnTo>
                    <a:lnTo>
                      <a:pt x="133" y="50"/>
                    </a:lnTo>
                    <a:lnTo>
                      <a:pt x="133" y="55"/>
                    </a:lnTo>
                    <a:lnTo>
                      <a:pt x="132" y="61"/>
                    </a:lnTo>
                    <a:lnTo>
                      <a:pt x="133" y="66"/>
                    </a:lnTo>
                    <a:lnTo>
                      <a:pt x="134" y="72"/>
                    </a:lnTo>
                    <a:close/>
                    <a:moveTo>
                      <a:pt x="134" y="72"/>
                    </a:moveTo>
                    <a:lnTo>
                      <a:pt x="131" y="67"/>
                    </a:lnTo>
                    <a:lnTo>
                      <a:pt x="128" y="63"/>
                    </a:lnTo>
                    <a:lnTo>
                      <a:pt x="131" y="69"/>
                    </a:lnTo>
                    <a:lnTo>
                      <a:pt x="134" y="74"/>
                    </a:lnTo>
                    <a:lnTo>
                      <a:pt x="134" y="72"/>
                    </a:lnTo>
                    <a:close/>
                    <a:moveTo>
                      <a:pt x="18" y="118"/>
                    </a:moveTo>
                    <a:lnTo>
                      <a:pt x="18" y="118"/>
                    </a:lnTo>
                    <a:lnTo>
                      <a:pt x="18" y="120"/>
                    </a:lnTo>
                    <a:lnTo>
                      <a:pt x="19" y="120"/>
                    </a:lnTo>
                    <a:lnTo>
                      <a:pt x="18" y="120"/>
                    </a:lnTo>
                    <a:lnTo>
                      <a:pt x="18" y="118"/>
                    </a:lnTo>
                    <a:close/>
                  </a:path>
                </a:pathLst>
              </a:custGeom>
              <a:solidFill>
                <a:srgbClr val="000000"/>
              </a:solidFill>
              <a:ln w="9525">
                <a:noFill/>
                <a:round/>
                <a:headEnd/>
                <a:tailEnd/>
              </a:ln>
            </p:spPr>
            <p:txBody>
              <a:bodyPr/>
              <a:lstStyle/>
              <a:p>
                <a:endParaRPr lang="zh-CN" altLang="en-US" sz="1400">
                  <a:latin typeface="微软雅黑" pitchFamily="34" charset="-122"/>
                  <a:ea typeface="微软雅黑" pitchFamily="34" charset="-122"/>
                </a:endParaRPr>
              </a:p>
            </p:txBody>
          </p:sp>
        </p:grpSp>
        <p:pic>
          <p:nvPicPr>
            <p:cNvPr id="41" name="Picture 58" descr="商务大厦"/>
            <p:cNvPicPr>
              <a:picLocks noChangeAspect="1" noChangeArrowheads="1"/>
            </p:cNvPicPr>
            <p:nvPr>
              <p:custDataLst>
                <p:tags r:id="rId7"/>
              </p:custDataLst>
            </p:nvPr>
          </p:nvPicPr>
          <p:blipFill>
            <a:blip r:embed="rId13" cstate="email"/>
            <a:srcRect/>
            <a:stretch>
              <a:fillRect/>
            </a:stretch>
          </p:blipFill>
          <p:spPr bwMode="auto">
            <a:xfrm>
              <a:off x="416193" y="4678458"/>
              <a:ext cx="805886" cy="933946"/>
            </a:xfrm>
            <a:prstGeom prst="rect">
              <a:avLst/>
            </a:prstGeom>
            <a:ln>
              <a:noFill/>
            </a:ln>
            <a:effectLst>
              <a:outerShdw blurRad="292100" dist="139700" dir="2700000" algn="tl" rotWithShape="0">
                <a:srgbClr val="333333">
                  <a:alpha val="65000"/>
                </a:srgbClr>
              </a:outerShdw>
            </a:effectLst>
          </p:spPr>
        </p:pic>
      </p:grpSp>
      <p:pic>
        <p:nvPicPr>
          <p:cNvPr id="57" name="Picture 35"/>
          <p:cNvPicPr>
            <a:picLocks noChangeAspect="1" noChangeArrowheads="1"/>
          </p:cNvPicPr>
          <p:nvPr/>
        </p:nvPicPr>
        <p:blipFill>
          <a:blip r:embed="rId14" cstate="email">
            <a:clrChange>
              <a:clrFrom>
                <a:srgbClr val="FFFFFF"/>
              </a:clrFrom>
              <a:clrTo>
                <a:srgbClr val="FFFFFF">
                  <a:alpha val="0"/>
                </a:srgbClr>
              </a:clrTo>
            </a:clrChange>
          </a:blip>
          <a:srcRect/>
          <a:stretch>
            <a:fillRect/>
          </a:stretch>
        </p:blipFill>
        <p:spPr bwMode="auto">
          <a:xfrm>
            <a:off x="2330273" y="3094652"/>
            <a:ext cx="488626" cy="117605"/>
          </a:xfrm>
          <a:prstGeom prst="rect">
            <a:avLst/>
          </a:prstGeom>
          <a:noFill/>
          <a:ln w="9525">
            <a:noFill/>
            <a:miter lim="800000"/>
            <a:headEnd/>
            <a:tailEnd/>
          </a:ln>
          <a:effectLst>
            <a:glow rad="228600">
              <a:schemeClr val="accent4">
                <a:satMod val="175000"/>
                <a:alpha val="40000"/>
              </a:schemeClr>
            </a:glow>
          </a:effectLst>
        </p:spPr>
      </p:pic>
      <p:pic>
        <p:nvPicPr>
          <p:cNvPr id="58" name="Picture 35"/>
          <p:cNvPicPr>
            <a:picLocks noChangeAspect="1" noChangeArrowheads="1"/>
          </p:cNvPicPr>
          <p:nvPr/>
        </p:nvPicPr>
        <p:blipFill>
          <a:blip r:embed="rId15" cstate="email">
            <a:clrChange>
              <a:clrFrom>
                <a:srgbClr val="FFFFFF"/>
              </a:clrFrom>
              <a:clrTo>
                <a:srgbClr val="FFFFFF">
                  <a:alpha val="0"/>
                </a:srgbClr>
              </a:clrTo>
            </a:clrChange>
          </a:blip>
          <a:srcRect/>
          <a:stretch>
            <a:fillRect/>
          </a:stretch>
        </p:blipFill>
        <p:spPr bwMode="auto">
          <a:xfrm>
            <a:off x="2005543" y="3339946"/>
            <a:ext cx="465839" cy="112121"/>
          </a:xfrm>
          <a:prstGeom prst="rect">
            <a:avLst/>
          </a:prstGeom>
          <a:noFill/>
          <a:ln w="9525">
            <a:noFill/>
            <a:miter lim="800000"/>
            <a:headEnd/>
            <a:tailEnd/>
          </a:ln>
          <a:effectLst>
            <a:glow rad="228600">
              <a:schemeClr val="accent4">
                <a:satMod val="175000"/>
                <a:alpha val="40000"/>
              </a:schemeClr>
            </a:glow>
          </a:effectLst>
        </p:spPr>
      </p:pic>
      <p:pic>
        <p:nvPicPr>
          <p:cNvPr id="59" name="Picture 35"/>
          <p:cNvPicPr>
            <a:picLocks noChangeAspect="1" noChangeArrowheads="1"/>
          </p:cNvPicPr>
          <p:nvPr/>
        </p:nvPicPr>
        <p:blipFill>
          <a:blip r:embed="rId16" cstate="email">
            <a:clrChange>
              <a:clrFrom>
                <a:srgbClr val="FFFFFF"/>
              </a:clrFrom>
              <a:clrTo>
                <a:srgbClr val="FFFFFF">
                  <a:alpha val="0"/>
                </a:srgbClr>
              </a:clrTo>
            </a:clrChange>
          </a:blip>
          <a:srcRect/>
          <a:stretch>
            <a:fillRect/>
          </a:stretch>
        </p:blipFill>
        <p:spPr bwMode="auto">
          <a:xfrm>
            <a:off x="1515747" y="3068878"/>
            <a:ext cx="457634" cy="110146"/>
          </a:xfrm>
          <a:prstGeom prst="rect">
            <a:avLst/>
          </a:prstGeom>
          <a:noFill/>
          <a:ln w="9525">
            <a:noFill/>
            <a:miter lim="800000"/>
            <a:headEnd/>
            <a:tailEnd/>
          </a:ln>
          <a:effectLst>
            <a:glow rad="228600">
              <a:schemeClr val="accent4">
                <a:satMod val="175000"/>
                <a:alpha val="40000"/>
              </a:schemeClr>
            </a:glow>
          </a:effectLst>
        </p:spPr>
      </p:pic>
      <p:sp>
        <p:nvSpPr>
          <p:cNvPr id="60" name="TextBox 12"/>
          <p:cNvSpPr txBox="1"/>
          <p:nvPr/>
        </p:nvSpPr>
        <p:spPr>
          <a:xfrm>
            <a:off x="991072" y="2881052"/>
            <a:ext cx="404302" cy="76805"/>
          </a:xfrm>
          <a:prstGeom prst="rect">
            <a:avLst/>
          </a:prstGeom>
          <a:noFill/>
        </p:spPr>
        <p:txBody>
          <a:bodyPr wrap="none" rtlCol="0">
            <a:prstTxWarp prst="textPlain">
              <a:avLst/>
            </a:prstTxWarp>
            <a:spAutoFit/>
          </a:bodyPr>
          <a:lstStyle/>
          <a:p>
            <a:r>
              <a:rPr lang="zh-CN" altLang="en-US" sz="800" b="1" dirty="0" smtClean="0">
                <a:solidFill>
                  <a:srgbClr val="C00000"/>
                </a:solidFill>
                <a:latin typeface="微软雅黑" pitchFamily="34" charset="-122"/>
                <a:ea typeface="微软雅黑" pitchFamily="34" charset="-122"/>
              </a:rPr>
              <a:t>接入交换机</a:t>
            </a:r>
          </a:p>
        </p:txBody>
      </p:sp>
      <p:grpSp>
        <p:nvGrpSpPr>
          <p:cNvPr id="8" name="Group 235"/>
          <p:cNvGrpSpPr>
            <a:grpSpLocks/>
          </p:cNvGrpSpPr>
          <p:nvPr/>
        </p:nvGrpSpPr>
        <p:grpSpPr bwMode="auto">
          <a:xfrm>
            <a:off x="1582871" y="3193354"/>
            <a:ext cx="444466" cy="150460"/>
            <a:chOff x="1977" y="2378"/>
            <a:chExt cx="774" cy="367"/>
          </a:xfrm>
        </p:grpSpPr>
        <p:pic>
          <p:nvPicPr>
            <p:cNvPr id="62" name="Picture 236" descr="OLT"/>
            <p:cNvPicPr>
              <a:picLocks noChangeAspect="1" noChangeArrowheads="1"/>
            </p:cNvPicPr>
            <p:nvPr/>
          </p:nvPicPr>
          <p:blipFill>
            <a:blip r:embed="rId17" cstate="email"/>
            <a:srcRect/>
            <a:stretch>
              <a:fillRect/>
            </a:stretch>
          </p:blipFill>
          <p:spPr bwMode="auto">
            <a:xfrm>
              <a:off x="1977" y="2467"/>
              <a:ext cx="772" cy="278"/>
            </a:xfrm>
            <a:prstGeom prst="rect">
              <a:avLst/>
            </a:prstGeom>
            <a:ln>
              <a:noFill/>
            </a:ln>
            <a:effectLst>
              <a:outerShdw blurRad="292100" dist="139700" dir="2700000" algn="tl" rotWithShape="0">
                <a:srgbClr val="333333">
                  <a:alpha val="65000"/>
                </a:srgbClr>
              </a:outerShdw>
            </a:effectLst>
          </p:spPr>
        </p:pic>
        <p:pic>
          <p:nvPicPr>
            <p:cNvPr id="63" name="Picture 237" descr="OLT"/>
            <p:cNvPicPr>
              <a:picLocks noChangeAspect="1" noChangeArrowheads="1"/>
            </p:cNvPicPr>
            <p:nvPr/>
          </p:nvPicPr>
          <p:blipFill>
            <a:blip r:embed="rId17" cstate="email"/>
            <a:srcRect/>
            <a:stretch>
              <a:fillRect/>
            </a:stretch>
          </p:blipFill>
          <p:spPr bwMode="auto">
            <a:xfrm>
              <a:off x="1977" y="2378"/>
              <a:ext cx="772" cy="279"/>
            </a:xfrm>
            <a:prstGeom prst="rect">
              <a:avLst/>
            </a:prstGeom>
            <a:ln>
              <a:noFill/>
            </a:ln>
            <a:effectLst>
              <a:outerShdw blurRad="292100" dist="139700" dir="2700000" algn="tl" rotWithShape="0">
                <a:srgbClr val="333333">
                  <a:alpha val="65000"/>
                </a:srgbClr>
              </a:outerShdw>
            </a:effectLst>
          </p:spPr>
        </p:pic>
      </p:grpSp>
      <p:pic>
        <p:nvPicPr>
          <p:cNvPr id="64" name="Picture 2" descr="C:\Users\y00100871.CHINA\Desktop\图片1.jpg"/>
          <p:cNvPicPr>
            <a:picLocks noChangeAspect="1" noChangeArrowheads="1"/>
          </p:cNvPicPr>
          <p:nvPr/>
        </p:nvPicPr>
        <p:blipFill>
          <a:blip r:embed="rId18" cstate="email">
            <a:clrChange>
              <a:clrFrom>
                <a:srgbClr val="FFFFFF"/>
              </a:clrFrom>
              <a:clrTo>
                <a:srgbClr val="FFFFFF">
                  <a:alpha val="0"/>
                </a:srgbClr>
              </a:clrTo>
            </a:clrChange>
          </a:blip>
          <a:srcRect/>
          <a:stretch>
            <a:fillRect/>
          </a:stretch>
        </p:blipFill>
        <p:spPr bwMode="auto">
          <a:xfrm>
            <a:off x="3228481" y="2933206"/>
            <a:ext cx="2320654" cy="841208"/>
          </a:xfrm>
          <a:prstGeom prst="rect">
            <a:avLst/>
          </a:prstGeom>
          <a:noFill/>
        </p:spPr>
      </p:pic>
      <p:pic>
        <p:nvPicPr>
          <p:cNvPr id="65" name="Picture 35"/>
          <p:cNvPicPr>
            <a:picLocks noChangeAspect="1" noChangeArrowheads="1"/>
          </p:cNvPicPr>
          <p:nvPr/>
        </p:nvPicPr>
        <p:blipFill>
          <a:blip r:embed="rId14" cstate="email">
            <a:clrChange>
              <a:clrFrom>
                <a:srgbClr val="FFFFFF"/>
              </a:clrFrom>
              <a:clrTo>
                <a:srgbClr val="FFFFFF">
                  <a:alpha val="0"/>
                </a:srgbClr>
              </a:clrTo>
            </a:clrChange>
          </a:blip>
          <a:srcRect/>
          <a:stretch>
            <a:fillRect/>
          </a:stretch>
        </p:blipFill>
        <p:spPr bwMode="auto">
          <a:xfrm>
            <a:off x="4659588" y="3100030"/>
            <a:ext cx="488626" cy="117605"/>
          </a:xfrm>
          <a:prstGeom prst="rect">
            <a:avLst/>
          </a:prstGeom>
          <a:noFill/>
          <a:ln w="9525">
            <a:noFill/>
            <a:miter lim="800000"/>
            <a:headEnd/>
            <a:tailEnd/>
          </a:ln>
          <a:effectLst>
            <a:glow rad="228600">
              <a:schemeClr val="accent4">
                <a:satMod val="175000"/>
                <a:alpha val="40000"/>
              </a:schemeClr>
            </a:glow>
          </a:effectLst>
        </p:spPr>
      </p:pic>
      <p:pic>
        <p:nvPicPr>
          <p:cNvPr id="66" name="Picture 35"/>
          <p:cNvPicPr>
            <a:picLocks noChangeAspect="1" noChangeArrowheads="1"/>
          </p:cNvPicPr>
          <p:nvPr/>
        </p:nvPicPr>
        <p:blipFill>
          <a:blip r:embed="rId15" cstate="email">
            <a:clrChange>
              <a:clrFrom>
                <a:srgbClr val="FFFFFF"/>
              </a:clrFrom>
              <a:clrTo>
                <a:srgbClr val="FFFFFF">
                  <a:alpha val="0"/>
                </a:srgbClr>
              </a:clrTo>
            </a:clrChange>
          </a:blip>
          <a:srcRect/>
          <a:stretch>
            <a:fillRect/>
          </a:stretch>
        </p:blipFill>
        <p:spPr bwMode="auto">
          <a:xfrm>
            <a:off x="4334858" y="3345323"/>
            <a:ext cx="465839" cy="112121"/>
          </a:xfrm>
          <a:prstGeom prst="rect">
            <a:avLst/>
          </a:prstGeom>
          <a:noFill/>
          <a:ln w="9525">
            <a:noFill/>
            <a:miter lim="800000"/>
            <a:headEnd/>
            <a:tailEnd/>
          </a:ln>
          <a:effectLst>
            <a:glow rad="228600">
              <a:schemeClr val="accent4">
                <a:satMod val="175000"/>
                <a:alpha val="40000"/>
              </a:schemeClr>
            </a:glow>
          </a:effectLst>
        </p:spPr>
      </p:pic>
      <p:pic>
        <p:nvPicPr>
          <p:cNvPr id="67" name="Picture 3" descr="\\info-server\10_PhotoLib\01-Network\03-Enterprise Network\01-S23&amp;S33&amp;S53&amp;S63&amp;S17&amp;S27&amp;S37&amp;S57&amp;S67\02-S17&amp;S27&amp;S37&amp;S57&amp;S67\05-S5700TP\05-S5700-24TP-PWR-SI\02-Processed images\03-Front_left 30°down 15°.jpg"/>
          <p:cNvPicPr>
            <a:picLocks noChangeAspect="1" noChangeArrowheads="1"/>
          </p:cNvPicPr>
          <p:nvPr/>
        </p:nvPicPr>
        <p:blipFill>
          <a:blip r:embed="rId19" cstate="email">
            <a:clrChange>
              <a:clrFrom>
                <a:srgbClr val="FFFFFF"/>
              </a:clrFrom>
              <a:clrTo>
                <a:srgbClr val="FFFFFF">
                  <a:alpha val="0"/>
                </a:srgbClr>
              </a:clrTo>
            </a:clrChange>
          </a:blip>
          <a:srcRect/>
          <a:stretch>
            <a:fillRect/>
          </a:stretch>
        </p:blipFill>
        <p:spPr bwMode="auto">
          <a:xfrm>
            <a:off x="993348" y="2958176"/>
            <a:ext cx="686695" cy="176381"/>
          </a:xfrm>
          <a:prstGeom prst="rect">
            <a:avLst/>
          </a:prstGeom>
          <a:noFill/>
        </p:spPr>
      </p:pic>
      <p:cxnSp>
        <p:nvCxnSpPr>
          <p:cNvPr id="68" name="直接连接符 67"/>
          <p:cNvCxnSpPr/>
          <p:nvPr/>
        </p:nvCxnSpPr>
        <p:spPr bwMode="auto">
          <a:xfrm flipH="1">
            <a:off x="1343806" y="2574930"/>
            <a:ext cx="866065" cy="430678"/>
          </a:xfrm>
          <a:prstGeom prst="line">
            <a:avLst/>
          </a:prstGeom>
          <a:noFill/>
          <a:ln w="19050">
            <a:solidFill>
              <a:srgbClr val="C00000"/>
            </a:solidFill>
            <a:round/>
            <a:headEnd/>
            <a:tailEnd/>
          </a:ln>
        </p:spPr>
      </p:cxnSp>
      <p:cxnSp>
        <p:nvCxnSpPr>
          <p:cNvPr id="69" name="直接连接符 68"/>
          <p:cNvCxnSpPr/>
          <p:nvPr/>
        </p:nvCxnSpPr>
        <p:spPr bwMode="auto">
          <a:xfrm flipH="1">
            <a:off x="1826950" y="2644856"/>
            <a:ext cx="435347" cy="438073"/>
          </a:xfrm>
          <a:prstGeom prst="line">
            <a:avLst/>
          </a:prstGeom>
          <a:noFill/>
          <a:ln w="19050">
            <a:solidFill>
              <a:srgbClr val="C00000"/>
            </a:solidFill>
            <a:round/>
            <a:headEnd/>
            <a:tailEnd/>
          </a:ln>
        </p:spPr>
      </p:cxnSp>
      <p:cxnSp>
        <p:nvCxnSpPr>
          <p:cNvPr id="70" name="直接连接符 69"/>
          <p:cNvCxnSpPr>
            <a:endCxn id="58" idx="0"/>
          </p:cNvCxnSpPr>
          <p:nvPr/>
        </p:nvCxnSpPr>
        <p:spPr bwMode="auto">
          <a:xfrm flipH="1">
            <a:off x="2238463" y="2612582"/>
            <a:ext cx="128692" cy="727363"/>
          </a:xfrm>
          <a:prstGeom prst="line">
            <a:avLst/>
          </a:prstGeom>
          <a:noFill/>
          <a:ln w="19050">
            <a:solidFill>
              <a:srgbClr val="C00000"/>
            </a:solidFill>
            <a:round/>
            <a:headEnd/>
            <a:tailEnd/>
          </a:ln>
        </p:spPr>
      </p:cxnSp>
      <p:cxnSp>
        <p:nvCxnSpPr>
          <p:cNvPr id="71" name="直接连接符 22"/>
          <p:cNvCxnSpPr/>
          <p:nvPr/>
        </p:nvCxnSpPr>
        <p:spPr bwMode="auto">
          <a:xfrm>
            <a:off x="2479501" y="2623340"/>
            <a:ext cx="177472" cy="493954"/>
          </a:xfrm>
          <a:prstGeom prst="line">
            <a:avLst/>
          </a:prstGeom>
          <a:noFill/>
          <a:ln w="19050">
            <a:solidFill>
              <a:srgbClr val="C00000"/>
            </a:solidFill>
            <a:round/>
            <a:headEnd/>
            <a:tailEnd/>
          </a:ln>
        </p:spPr>
      </p:cxnSp>
      <p:cxnSp>
        <p:nvCxnSpPr>
          <p:cNvPr id="72" name="直接连接符 71"/>
          <p:cNvCxnSpPr>
            <a:endCxn id="121" idx="0"/>
          </p:cNvCxnSpPr>
          <p:nvPr/>
        </p:nvCxnSpPr>
        <p:spPr bwMode="auto">
          <a:xfrm>
            <a:off x="3850123" y="2628719"/>
            <a:ext cx="223758" cy="445537"/>
          </a:xfrm>
          <a:prstGeom prst="line">
            <a:avLst/>
          </a:prstGeom>
          <a:noFill/>
          <a:ln w="19050">
            <a:solidFill>
              <a:srgbClr val="C00000"/>
            </a:solidFill>
            <a:round/>
            <a:headEnd/>
            <a:tailEnd/>
          </a:ln>
        </p:spPr>
      </p:cxnSp>
      <p:sp>
        <p:nvSpPr>
          <p:cNvPr id="73" name="Line 524"/>
          <p:cNvSpPr>
            <a:spLocks noChangeShapeType="1"/>
          </p:cNvSpPr>
          <p:nvPr/>
        </p:nvSpPr>
        <p:spPr bwMode="auto">
          <a:xfrm flipH="1">
            <a:off x="2404603" y="2137031"/>
            <a:ext cx="448766" cy="405626"/>
          </a:xfrm>
          <a:prstGeom prst="line">
            <a:avLst/>
          </a:prstGeom>
          <a:noFill/>
          <a:ln w="19050">
            <a:solidFill>
              <a:srgbClr val="C00000"/>
            </a:solidFill>
            <a:round/>
            <a:headEnd/>
            <a:tailEnd/>
          </a:ln>
        </p:spPr>
        <p:txBody>
          <a:bodyPr wrap="none" anchor="ctr"/>
          <a:lstStyle/>
          <a:p>
            <a:endParaRPr lang="zh-CN" altLang="en-US"/>
          </a:p>
        </p:txBody>
      </p:sp>
      <p:sp>
        <p:nvSpPr>
          <p:cNvPr id="74" name="TextBox 73"/>
          <p:cNvSpPr txBox="1"/>
          <p:nvPr/>
        </p:nvSpPr>
        <p:spPr>
          <a:xfrm>
            <a:off x="1953083" y="1943382"/>
            <a:ext cx="225557" cy="109089"/>
          </a:xfrm>
          <a:prstGeom prst="rect">
            <a:avLst/>
          </a:prstGeom>
          <a:noFill/>
        </p:spPr>
        <p:txBody>
          <a:bodyPr wrap="none" rtlCol="0">
            <a:prstTxWarp prst="textPlain">
              <a:avLst/>
            </a:prstTxWarp>
            <a:spAutoFit/>
          </a:bodyPr>
          <a:lstStyle/>
          <a:p>
            <a:r>
              <a:rPr lang="en-US" altLang="zh-CN" sz="1000" b="1" dirty="0" smtClean="0">
                <a:solidFill>
                  <a:srgbClr val="C00000"/>
                </a:solidFill>
                <a:latin typeface="微软雅黑" pitchFamily="34" charset="-122"/>
                <a:ea typeface="微软雅黑" pitchFamily="34" charset="-122"/>
              </a:rPr>
              <a:t>AC</a:t>
            </a:r>
            <a:endParaRPr lang="zh-CN" altLang="en-US" sz="1000" b="1" dirty="0" smtClean="0">
              <a:solidFill>
                <a:srgbClr val="C00000"/>
              </a:solidFill>
              <a:latin typeface="微软雅黑" pitchFamily="34" charset="-122"/>
              <a:ea typeface="微软雅黑" pitchFamily="34" charset="-122"/>
            </a:endParaRPr>
          </a:p>
        </p:txBody>
      </p:sp>
      <p:sp>
        <p:nvSpPr>
          <p:cNvPr id="75" name="Line 524"/>
          <p:cNvSpPr>
            <a:spLocks noChangeShapeType="1"/>
          </p:cNvSpPr>
          <p:nvPr/>
        </p:nvSpPr>
        <p:spPr bwMode="auto">
          <a:xfrm>
            <a:off x="2978956" y="2152553"/>
            <a:ext cx="624005" cy="363208"/>
          </a:xfrm>
          <a:prstGeom prst="line">
            <a:avLst/>
          </a:prstGeom>
          <a:noFill/>
          <a:ln w="19050">
            <a:solidFill>
              <a:srgbClr val="C00000"/>
            </a:solidFill>
            <a:round/>
            <a:headEnd/>
            <a:tailEnd/>
          </a:ln>
        </p:spPr>
        <p:txBody>
          <a:bodyPr wrap="none" anchor="ctr"/>
          <a:lstStyle/>
          <a:p>
            <a:endParaRPr lang="zh-CN" altLang="en-US"/>
          </a:p>
        </p:txBody>
      </p:sp>
      <p:sp>
        <p:nvSpPr>
          <p:cNvPr id="76" name="TextBox 75"/>
          <p:cNvSpPr txBox="1"/>
          <p:nvPr/>
        </p:nvSpPr>
        <p:spPr>
          <a:xfrm>
            <a:off x="1966838" y="2349197"/>
            <a:ext cx="487566" cy="109089"/>
          </a:xfrm>
          <a:prstGeom prst="rect">
            <a:avLst/>
          </a:prstGeom>
          <a:noFill/>
        </p:spPr>
        <p:txBody>
          <a:bodyPr wrap="none" rtlCol="0">
            <a:prstTxWarp prst="textPlain">
              <a:avLst/>
            </a:prstTxWarp>
            <a:spAutoFit/>
          </a:bodyPr>
          <a:lstStyle/>
          <a:p>
            <a:r>
              <a:rPr lang="en-US" altLang="zh-CN" sz="1000" b="1" dirty="0" smtClean="0">
                <a:solidFill>
                  <a:srgbClr val="C00000"/>
                </a:solidFill>
                <a:latin typeface="微软雅黑" pitchFamily="34" charset="-122"/>
                <a:ea typeface="微软雅黑" pitchFamily="34" charset="-122"/>
              </a:rPr>
              <a:t>PoE</a:t>
            </a:r>
            <a:r>
              <a:rPr lang="zh-CN" altLang="en-US" sz="1000" b="1" dirty="0" smtClean="0">
                <a:solidFill>
                  <a:srgbClr val="C00000"/>
                </a:solidFill>
                <a:latin typeface="微软雅黑" pitchFamily="34" charset="-122"/>
                <a:ea typeface="微软雅黑" pitchFamily="34" charset="-122"/>
              </a:rPr>
              <a:t>交换机</a:t>
            </a:r>
          </a:p>
        </p:txBody>
      </p:sp>
      <p:pic>
        <p:nvPicPr>
          <p:cNvPr id="77" name="Picture 4" descr="E:\0EMO\91Temp\图片\设备照片\S7700\03-Front_left 30°down 15°.jpg"/>
          <p:cNvPicPr>
            <a:picLocks noChangeAspect="1" noChangeArrowheads="1"/>
          </p:cNvPicPr>
          <p:nvPr/>
        </p:nvPicPr>
        <p:blipFill>
          <a:blip r:embed="rId20" cstate="email">
            <a:clrChange>
              <a:clrFrom>
                <a:srgbClr val="FFFFFF"/>
              </a:clrFrom>
              <a:clrTo>
                <a:srgbClr val="FFFFFF">
                  <a:alpha val="0"/>
                </a:srgbClr>
              </a:clrTo>
            </a:clrChange>
          </a:blip>
          <a:srcRect/>
          <a:stretch>
            <a:fillRect/>
          </a:stretch>
        </p:blipFill>
        <p:spPr bwMode="auto">
          <a:xfrm>
            <a:off x="2718557" y="1927200"/>
            <a:ext cx="396457" cy="399979"/>
          </a:xfrm>
          <a:prstGeom prst="rect">
            <a:avLst/>
          </a:prstGeom>
          <a:ln>
            <a:noFill/>
          </a:ln>
          <a:effectLst>
            <a:outerShdw blurRad="292100" dist="139700" dir="2700000" algn="tl" rotWithShape="0">
              <a:srgbClr val="333333">
                <a:alpha val="65000"/>
              </a:srgbClr>
            </a:outerShdw>
          </a:effectLst>
        </p:spPr>
      </p:pic>
      <p:pic>
        <p:nvPicPr>
          <p:cNvPr id="78" name="Picture 3" descr="\\info-server\10_PhotoLib\01-Network\03-Enterprise Network\01-S23&amp;S33&amp;S53&amp;S63&amp;S17&amp;S27&amp;S37&amp;S57&amp;S67\02-S17&amp;S27&amp;S37&amp;S57&amp;S67\05-S5700TP\05-S5700-24TP-PWR-SI\02-Processed images\03-Front_left 30°down 15°.jpg"/>
          <p:cNvPicPr>
            <a:picLocks noChangeAspect="1" noChangeArrowheads="1"/>
          </p:cNvPicPr>
          <p:nvPr/>
        </p:nvPicPr>
        <p:blipFill>
          <a:blip r:embed="rId21" cstate="email">
            <a:clrChange>
              <a:clrFrom>
                <a:srgbClr val="FFFFFF"/>
              </a:clrFrom>
              <a:clrTo>
                <a:srgbClr val="FFFFFF">
                  <a:alpha val="0"/>
                </a:srgbClr>
              </a:clrTo>
            </a:clrChange>
          </a:blip>
          <a:srcRect/>
          <a:stretch>
            <a:fillRect/>
          </a:stretch>
        </p:blipFill>
        <p:spPr bwMode="auto">
          <a:xfrm>
            <a:off x="2105990" y="2493926"/>
            <a:ext cx="643490" cy="210096"/>
          </a:xfrm>
          <a:prstGeom prst="rect">
            <a:avLst/>
          </a:prstGeom>
          <a:noFill/>
          <a:effectLst>
            <a:outerShdw blurRad="50800" dist="38100" dir="5400000" algn="t" rotWithShape="0">
              <a:prstClr val="black">
                <a:alpha val="40000"/>
              </a:prstClr>
            </a:outerShdw>
          </a:effectLst>
        </p:spPr>
      </p:pic>
      <p:pic>
        <p:nvPicPr>
          <p:cNvPr id="79" name="Picture 3" descr="\\info-server\10_PhotoLib\01-Network\03-Enterprise Network\01-S23&amp;S33&amp;S53&amp;S63&amp;S17&amp;S27&amp;S37&amp;S57&amp;S67\02-S17&amp;S27&amp;S37&amp;S57&amp;S67\05-S5700TP\05-S5700-24TP-PWR-SI\02-Processed images\03-Front_left 30°down 15°.jpg"/>
          <p:cNvPicPr>
            <a:picLocks noChangeAspect="1" noChangeArrowheads="1"/>
          </p:cNvPicPr>
          <p:nvPr/>
        </p:nvPicPr>
        <p:blipFill>
          <a:blip r:embed="rId21" cstate="email">
            <a:clrChange>
              <a:clrFrom>
                <a:srgbClr val="FFFFFF"/>
              </a:clrFrom>
              <a:clrTo>
                <a:srgbClr val="FFFFFF">
                  <a:alpha val="0"/>
                </a:srgbClr>
              </a:clrTo>
            </a:clrChange>
          </a:blip>
          <a:srcRect/>
          <a:stretch>
            <a:fillRect/>
          </a:stretch>
        </p:blipFill>
        <p:spPr bwMode="auto">
          <a:xfrm>
            <a:off x="3430927" y="2472410"/>
            <a:ext cx="643490" cy="210096"/>
          </a:xfrm>
          <a:prstGeom prst="rect">
            <a:avLst/>
          </a:prstGeom>
          <a:noFill/>
          <a:effectLst>
            <a:outerShdw blurRad="50800" dist="38100" dir="5400000" algn="t" rotWithShape="0">
              <a:prstClr val="black">
                <a:alpha val="40000"/>
              </a:prstClr>
            </a:outerShdw>
          </a:effectLst>
        </p:spPr>
      </p:pic>
      <p:sp>
        <p:nvSpPr>
          <p:cNvPr id="80" name="TextBox 79"/>
          <p:cNvSpPr txBox="1"/>
          <p:nvPr/>
        </p:nvSpPr>
        <p:spPr>
          <a:xfrm>
            <a:off x="3825382" y="2349197"/>
            <a:ext cx="476621" cy="109089"/>
          </a:xfrm>
          <a:prstGeom prst="rect">
            <a:avLst/>
          </a:prstGeom>
          <a:noFill/>
        </p:spPr>
        <p:txBody>
          <a:bodyPr wrap="none" rtlCol="0">
            <a:prstTxWarp prst="textPlain">
              <a:avLst/>
            </a:prstTxWarp>
            <a:spAutoFit/>
          </a:bodyPr>
          <a:lstStyle/>
          <a:p>
            <a:r>
              <a:rPr lang="en-US" altLang="zh-CN" sz="1000" b="1" dirty="0" smtClean="0">
                <a:solidFill>
                  <a:srgbClr val="C00000"/>
                </a:solidFill>
                <a:latin typeface="微软雅黑" pitchFamily="34" charset="-122"/>
                <a:ea typeface="微软雅黑" pitchFamily="34" charset="-122"/>
              </a:rPr>
              <a:t>PoE</a:t>
            </a:r>
            <a:r>
              <a:rPr lang="zh-CN" altLang="en-US" sz="1000" b="1" dirty="0" smtClean="0">
                <a:solidFill>
                  <a:srgbClr val="C00000"/>
                </a:solidFill>
                <a:latin typeface="微软雅黑" pitchFamily="34" charset="-122"/>
                <a:ea typeface="微软雅黑" pitchFamily="34" charset="-122"/>
              </a:rPr>
              <a:t>交换机</a:t>
            </a:r>
          </a:p>
        </p:txBody>
      </p:sp>
      <p:pic>
        <p:nvPicPr>
          <p:cNvPr id="81" name="Picture 1" descr="\\info-server\10_PhotoLib\01-Network\03-Enterprise Network\04-WLAN\02-AC\03-AC6605\02-Processed images\01-Front.png"/>
          <p:cNvPicPr>
            <a:picLocks noChangeAspect="1" noChangeArrowheads="1"/>
          </p:cNvPicPr>
          <p:nvPr/>
        </p:nvPicPr>
        <p:blipFill>
          <a:blip r:embed="rId22" cstate="email"/>
          <a:srcRect/>
          <a:stretch>
            <a:fillRect/>
          </a:stretch>
        </p:blipFill>
        <p:spPr bwMode="auto">
          <a:xfrm>
            <a:off x="1696608" y="2058418"/>
            <a:ext cx="749228" cy="144363"/>
          </a:xfrm>
          <a:prstGeom prst="rect">
            <a:avLst/>
          </a:prstGeom>
          <a:noFill/>
          <a:effectLst>
            <a:outerShdw blurRad="50800" dist="38100" dir="5400000" algn="t" rotWithShape="0">
              <a:prstClr val="black">
                <a:alpha val="40000"/>
              </a:prstClr>
            </a:outerShdw>
          </a:effectLst>
        </p:spPr>
      </p:pic>
      <p:cxnSp>
        <p:nvCxnSpPr>
          <p:cNvPr id="82" name="直接连接符 81"/>
          <p:cNvCxnSpPr/>
          <p:nvPr/>
        </p:nvCxnSpPr>
        <p:spPr bwMode="auto">
          <a:xfrm>
            <a:off x="2469196" y="2122106"/>
            <a:ext cx="258980" cy="0"/>
          </a:xfrm>
          <a:prstGeom prst="line">
            <a:avLst/>
          </a:prstGeom>
          <a:noFill/>
          <a:ln w="19050">
            <a:solidFill>
              <a:srgbClr val="0070C0"/>
            </a:solidFill>
            <a:round/>
            <a:headEnd/>
            <a:tailEnd/>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3" name="直接连接符 82"/>
          <p:cNvCxnSpPr>
            <a:endCxn id="65" idx="1"/>
          </p:cNvCxnSpPr>
          <p:nvPr/>
        </p:nvCxnSpPr>
        <p:spPr bwMode="auto">
          <a:xfrm>
            <a:off x="4172181" y="3128959"/>
            <a:ext cx="487407" cy="29874"/>
          </a:xfrm>
          <a:prstGeom prst="line">
            <a:avLst/>
          </a:prstGeom>
          <a:noFill/>
          <a:ln w="19050" cap="flat" cmpd="sng" algn="ctr">
            <a:solidFill>
              <a:srgbClr val="C00000"/>
            </a:solidFill>
            <a:prstDash val="sysDash"/>
            <a:round/>
            <a:headEnd type="none" w="med" len="med"/>
            <a:tailEnd type="none" w="med" len="med"/>
          </a:ln>
          <a:effectLst/>
        </p:spPr>
      </p:cxnSp>
      <p:cxnSp>
        <p:nvCxnSpPr>
          <p:cNvPr id="84" name="直接连接符 83"/>
          <p:cNvCxnSpPr>
            <a:stCxn id="121" idx="2"/>
          </p:cNvCxnSpPr>
          <p:nvPr/>
        </p:nvCxnSpPr>
        <p:spPr bwMode="auto">
          <a:xfrm>
            <a:off x="4073879" y="3184402"/>
            <a:ext cx="359787" cy="165254"/>
          </a:xfrm>
          <a:prstGeom prst="line">
            <a:avLst/>
          </a:prstGeom>
          <a:noFill/>
          <a:ln w="19050" cap="flat" cmpd="sng" algn="ctr">
            <a:solidFill>
              <a:srgbClr val="C00000"/>
            </a:solidFill>
            <a:prstDash val="sysDash"/>
            <a:round/>
            <a:headEnd type="none" w="med" len="med"/>
            <a:tailEnd type="none" w="med" len="med"/>
          </a:ln>
          <a:effectLst/>
        </p:spPr>
      </p:cxnSp>
      <p:cxnSp>
        <p:nvCxnSpPr>
          <p:cNvPr id="85" name="直接连接符 84"/>
          <p:cNvCxnSpPr>
            <a:stCxn id="65" idx="2"/>
            <a:endCxn id="66" idx="0"/>
          </p:cNvCxnSpPr>
          <p:nvPr/>
        </p:nvCxnSpPr>
        <p:spPr bwMode="auto">
          <a:xfrm flipH="1">
            <a:off x="4567778" y="3217635"/>
            <a:ext cx="336124" cy="127689"/>
          </a:xfrm>
          <a:prstGeom prst="line">
            <a:avLst/>
          </a:prstGeom>
          <a:noFill/>
          <a:ln w="19050" cap="flat" cmpd="sng" algn="ctr">
            <a:solidFill>
              <a:srgbClr val="C00000"/>
            </a:solidFill>
            <a:prstDash val="sysDash"/>
            <a:round/>
            <a:headEnd type="none" w="med" len="med"/>
            <a:tailEnd type="none" w="med" len="med"/>
          </a:ln>
          <a:effectLst/>
        </p:spPr>
      </p:cxnSp>
      <p:sp>
        <p:nvSpPr>
          <p:cNvPr id="86" name="Rectangle 5"/>
          <p:cNvSpPr>
            <a:spLocks noChangeArrowheads="1"/>
          </p:cNvSpPr>
          <p:nvPr/>
        </p:nvSpPr>
        <p:spPr bwMode="gray">
          <a:xfrm>
            <a:off x="5831076" y="1266088"/>
            <a:ext cx="2719032" cy="59021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80000" tIns="108000" rIns="144000" bIns="72000"/>
          <a:lstStyle/>
          <a:p>
            <a:pPr marL="190500" lvl="2" indent="-190500">
              <a:lnSpc>
                <a:spcPct val="95000"/>
              </a:lnSpc>
              <a:spcAft>
                <a:spcPct val="40000"/>
              </a:spcAft>
              <a:buClr>
                <a:srgbClr val="292929"/>
              </a:buClr>
              <a:buFont typeface="Wingdings" pitchFamily="2" charset="2"/>
              <a:buChar char="§"/>
            </a:pPr>
            <a:r>
              <a:rPr lang="zh-CN" altLang="en-US" sz="1100" noProof="1" smtClean="0">
                <a:solidFill>
                  <a:srgbClr val="C00000"/>
                </a:solidFill>
                <a:latin typeface="微软雅黑" pitchFamily="34" charset="-122"/>
                <a:ea typeface="微软雅黑" pitchFamily="34" charset="-122"/>
                <a:cs typeface="Arial" pitchFamily="34" charset="0"/>
              </a:rPr>
              <a:t>全场景覆盖：</a:t>
            </a:r>
            <a:r>
              <a:rPr lang="zh-CN" altLang="en-US" sz="1100" noProof="1" smtClean="0">
                <a:latin typeface="微软雅黑" pitchFamily="34" charset="-122"/>
                <a:ea typeface="微软雅黑" pitchFamily="34" charset="-122"/>
                <a:cs typeface="Arial" pitchFamily="34" charset="0"/>
              </a:rPr>
              <a:t>支撑校园办公、教学、访客接入、会议培训各种场景应用</a:t>
            </a:r>
            <a:endParaRPr lang="en-US" altLang="zh-CN" sz="1100" noProof="1" smtClean="0">
              <a:latin typeface="微软雅黑" pitchFamily="34" charset="-122"/>
              <a:ea typeface="微软雅黑" pitchFamily="34" charset="-122"/>
              <a:cs typeface="Arial" pitchFamily="34" charset="0"/>
            </a:endParaRPr>
          </a:p>
        </p:txBody>
      </p:sp>
      <p:sp>
        <p:nvSpPr>
          <p:cNvPr id="87" name="Rectangle 19"/>
          <p:cNvSpPr>
            <a:spLocks noChangeArrowheads="1"/>
          </p:cNvSpPr>
          <p:nvPr/>
        </p:nvSpPr>
        <p:spPr bwMode="gray">
          <a:xfrm>
            <a:off x="5831076" y="1093788"/>
            <a:ext cx="2719032" cy="212625"/>
          </a:xfrm>
          <a:prstGeom prst="rect">
            <a:avLst/>
          </a:prstGeom>
          <a:solidFill>
            <a:srgbClr val="C00000"/>
          </a:solidFill>
          <a:ln w="12700" algn="ctr">
            <a:solidFill>
              <a:srgbClr val="C0C0C0"/>
            </a:solidFill>
            <a:miter lim="800000"/>
            <a:headEnd/>
            <a:tailEnd/>
          </a:ln>
        </p:spPr>
        <p:txBody>
          <a:bodyPr lIns="180000" tIns="0" rIns="0" bIns="0" anchor="ctr"/>
          <a:lstStyle/>
          <a:p>
            <a:pPr defTabSz="801688" eaLnBrk="0" hangingPunct="0"/>
            <a:r>
              <a:rPr lang="zh-CN" altLang="en-US" sz="1200" b="1" noProof="1" smtClean="0">
                <a:solidFill>
                  <a:schemeClr val="bg1"/>
                </a:solidFill>
                <a:latin typeface="微软雅黑" pitchFamily="34" charset="-122"/>
                <a:ea typeface="微软雅黑" pitchFamily="34" charset="-122"/>
                <a:cs typeface="Arial" pitchFamily="34" charset="0"/>
              </a:rPr>
              <a:t>应用场景</a:t>
            </a:r>
            <a:endParaRPr lang="en-US" altLang="zh-TW" sz="1200" b="1" noProof="1">
              <a:solidFill>
                <a:schemeClr val="bg1"/>
              </a:solidFill>
              <a:latin typeface="微软雅黑" pitchFamily="34" charset="-122"/>
              <a:ea typeface="微软雅黑" pitchFamily="34" charset="-122"/>
              <a:cs typeface="Arial" pitchFamily="34" charset="0"/>
            </a:endParaRPr>
          </a:p>
        </p:txBody>
      </p:sp>
      <p:sp>
        <p:nvSpPr>
          <p:cNvPr id="88" name="Rectangle 5"/>
          <p:cNvSpPr>
            <a:spLocks noChangeArrowheads="1"/>
          </p:cNvSpPr>
          <p:nvPr/>
        </p:nvSpPr>
        <p:spPr bwMode="gray">
          <a:xfrm>
            <a:off x="5833036" y="2127035"/>
            <a:ext cx="2710143" cy="1258106"/>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80000" tIns="108000" rIns="144000" bIns="72000"/>
          <a:lstStyle/>
          <a:p>
            <a:pPr marL="190500" indent="-190500">
              <a:spcAft>
                <a:spcPts val="0"/>
              </a:spcAft>
              <a:buClr>
                <a:srgbClr val="292929"/>
              </a:buClr>
              <a:buFont typeface="Wingdings" pitchFamily="2" charset="2"/>
              <a:buChar char="§"/>
            </a:pPr>
            <a:r>
              <a:rPr lang="zh-CN" altLang="en-US" sz="1100" noProof="1" smtClean="0">
                <a:latin typeface="微软雅黑" pitchFamily="34" charset="-122"/>
                <a:ea typeface="微软雅黑" pitchFamily="34" charset="-122"/>
                <a:cs typeface="Arial" pitchFamily="34" charset="0"/>
              </a:rPr>
              <a:t>双接入、双计费，满足学校自建及与运营商合建方案；</a:t>
            </a:r>
            <a:endParaRPr lang="en-US" altLang="zh-CN" sz="1100" noProof="1" smtClean="0">
              <a:latin typeface="微软雅黑" pitchFamily="34" charset="-122"/>
              <a:ea typeface="微软雅黑" pitchFamily="34" charset="-122"/>
              <a:cs typeface="Arial" pitchFamily="34" charset="0"/>
            </a:endParaRPr>
          </a:p>
          <a:p>
            <a:pPr marL="190500" indent="-190500">
              <a:spcAft>
                <a:spcPts val="0"/>
              </a:spcAft>
              <a:buClr>
                <a:srgbClr val="292929"/>
              </a:buClr>
              <a:buFont typeface="Wingdings" pitchFamily="2" charset="2"/>
              <a:buChar char="§"/>
            </a:pPr>
            <a:r>
              <a:rPr lang="zh-CN" altLang="en-US" sz="1100" noProof="1" smtClean="0">
                <a:latin typeface="微软雅黑" pitchFamily="34" charset="-122"/>
                <a:ea typeface="微软雅黑" pitchFamily="34" charset="-122"/>
                <a:cs typeface="Arial" pitchFamily="34" charset="0"/>
              </a:rPr>
              <a:t>双频无线中继组网，节省布线成本、实现单人半小时快速安装；</a:t>
            </a:r>
            <a:endParaRPr lang="en-US" altLang="zh-CN" sz="1100" noProof="1" smtClean="0">
              <a:latin typeface="微软雅黑" pitchFamily="34" charset="-122"/>
              <a:ea typeface="微软雅黑" pitchFamily="34" charset="-122"/>
              <a:cs typeface="Arial" pitchFamily="34" charset="0"/>
            </a:endParaRPr>
          </a:p>
          <a:p>
            <a:pPr marL="190500" lvl="2" indent="-190500" defTabSz="912731">
              <a:spcAft>
                <a:spcPts val="0"/>
              </a:spcAft>
              <a:buClr>
                <a:srgbClr val="292929"/>
              </a:buClr>
              <a:buFont typeface="Wingdings" pitchFamily="2" charset="2"/>
              <a:buChar char="§"/>
            </a:pPr>
            <a:r>
              <a:rPr lang="zh-CN" altLang="en-US" sz="1100" noProof="1" smtClean="0">
                <a:solidFill>
                  <a:srgbClr val="C00000"/>
                </a:solidFill>
                <a:latin typeface="微软雅黑" pitchFamily="34" charset="-122"/>
                <a:ea typeface="微软雅黑" pitchFamily="34" charset="-122"/>
                <a:cs typeface="Arial" pitchFamily="34" charset="0"/>
              </a:rPr>
              <a:t>有线无线融合网络，一体化运维</a:t>
            </a:r>
            <a:endParaRPr lang="en-US" altLang="zh-CN" sz="1100" noProof="1" smtClean="0">
              <a:solidFill>
                <a:srgbClr val="C00000"/>
              </a:solidFill>
              <a:latin typeface="微软雅黑" pitchFamily="34" charset="-122"/>
              <a:ea typeface="微软雅黑" pitchFamily="34" charset="-122"/>
              <a:cs typeface="Arial" pitchFamily="34" charset="0"/>
            </a:endParaRPr>
          </a:p>
          <a:p>
            <a:pPr marL="190500" lvl="2" indent="-190500" defTabSz="912731">
              <a:spcAft>
                <a:spcPts val="0"/>
              </a:spcAft>
              <a:buClr>
                <a:srgbClr val="292929"/>
              </a:buClr>
              <a:buFont typeface="Wingdings" pitchFamily="2" charset="2"/>
              <a:buChar char="§"/>
            </a:pPr>
            <a:r>
              <a:rPr lang="zh-CN" altLang="en-US" sz="1100" dirty="0" smtClean="0">
                <a:solidFill>
                  <a:srgbClr val="000000"/>
                </a:solidFill>
                <a:latin typeface="Arial" pitchFamily="34" charset="0"/>
                <a:ea typeface="华文细黑"/>
                <a:cs typeface="Arial" pitchFamily="34" charset="0"/>
              </a:rPr>
              <a:t>基于用户和用户组的策略控制和</a:t>
            </a:r>
            <a:r>
              <a:rPr lang="zh-CN" altLang="en-US" sz="1100" dirty="0" smtClean="0">
                <a:solidFill>
                  <a:srgbClr val="C00000"/>
                </a:solidFill>
                <a:latin typeface="Arial" pitchFamily="34" charset="0"/>
                <a:ea typeface="华文细黑"/>
                <a:cs typeface="Arial" pitchFamily="34" charset="0"/>
              </a:rPr>
              <a:t>安全认证</a:t>
            </a:r>
            <a:endParaRPr lang="en-US" altLang="zh-CN" sz="1100" dirty="0" smtClean="0">
              <a:solidFill>
                <a:srgbClr val="C00000"/>
              </a:solidFill>
              <a:latin typeface="Arial" pitchFamily="34" charset="0"/>
              <a:ea typeface="华文细黑"/>
              <a:cs typeface="Arial" pitchFamily="34" charset="0"/>
            </a:endParaRPr>
          </a:p>
        </p:txBody>
      </p:sp>
      <p:sp>
        <p:nvSpPr>
          <p:cNvPr id="89" name="Rectangle 19"/>
          <p:cNvSpPr>
            <a:spLocks noChangeArrowheads="1"/>
          </p:cNvSpPr>
          <p:nvPr/>
        </p:nvSpPr>
        <p:spPr bwMode="gray">
          <a:xfrm>
            <a:off x="5827478" y="1922901"/>
            <a:ext cx="2715701" cy="267836"/>
          </a:xfrm>
          <a:prstGeom prst="rect">
            <a:avLst/>
          </a:prstGeom>
          <a:solidFill>
            <a:srgbClr val="C00000"/>
          </a:solidFill>
          <a:ln w="12700" algn="ctr">
            <a:solidFill>
              <a:srgbClr val="C0C0C0"/>
            </a:solidFill>
            <a:miter lim="800000"/>
            <a:headEnd/>
            <a:tailEnd/>
          </a:ln>
        </p:spPr>
        <p:txBody>
          <a:bodyPr lIns="180000" tIns="0" rIns="0" bIns="0" anchor="ctr"/>
          <a:lstStyle/>
          <a:p>
            <a:pPr defTabSz="801688" eaLnBrk="0" hangingPunct="0"/>
            <a:r>
              <a:rPr lang="zh-CN" altLang="en-US" sz="1200" b="1" noProof="1" smtClean="0">
                <a:solidFill>
                  <a:schemeClr val="bg1"/>
                </a:solidFill>
                <a:latin typeface="微软雅黑" pitchFamily="34" charset="-122"/>
                <a:ea typeface="微软雅黑" pitchFamily="34" charset="-122"/>
                <a:cs typeface="Arial" pitchFamily="34" charset="0"/>
              </a:rPr>
              <a:t>解决方案</a:t>
            </a:r>
            <a:endParaRPr lang="en-US" altLang="zh-TW" sz="1200" b="1" noProof="1">
              <a:solidFill>
                <a:schemeClr val="bg1"/>
              </a:solidFill>
              <a:latin typeface="微软雅黑" pitchFamily="34" charset="-122"/>
              <a:ea typeface="微软雅黑" pitchFamily="34" charset="-122"/>
              <a:cs typeface="Arial" pitchFamily="34" charset="0"/>
            </a:endParaRPr>
          </a:p>
        </p:txBody>
      </p:sp>
      <p:sp>
        <p:nvSpPr>
          <p:cNvPr id="90" name="Rectangle 5"/>
          <p:cNvSpPr>
            <a:spLocks noChangeArrowheads="1"/>
          </p:cNvSpPr>
          <p:nvPr/>
        </p:nvSpPr>
        <p:spPr bwMode="gray">
          <a:xfrm>
            <a:off x="5831417" y="3651467"/>
            <a:ext cx="2709216" cy="977586"/>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80000" tIns="108000" rIns="144000" bIns="72000"/>
          <a:lstStyle/>
          <a:p>
            <a:pPr marL="190500" lvl="2" indent="-190500" defTabSz="912731">
              <a:lnSpc>
                <a:spcPct val="95000"/>
              </a:lnSpc>
              <a:spcAft>
                <a:spcPct val="40000"/>
              </a:spcAft>
              <a:buClr>
                <a:srgbClr val="292929"/>
              </a:buClr>
              <a:buFont typeface="Wingdings" pitchFamily="2" charset="2"/>
              <a:buChar char="§"/>
            </a:pPr>
            <a:r>
              <a:rPr lang="zh-CN" altLang="en-US" sz="1100" noProof="1" smtClean="0">
                <a:solidFill>
                  <a:srgbClr val="C00000"/>
                </a:solidFill>
                <a:latin typeface="微软雅黑" pitchFamily="34" charset="-122"/>
                <a:ea typeface="微软雅黑" pitchFamily="34" charset="-122"/>
                <a:cs typeface="Arial" pitchFamily="34" charset="0"/>
              </a:rPr>
              <a:t>移动网络，业务随行</a:t>
            </a:r>
            <a:endParaRPr lang="en-US" altLang="zh-CN" sz="1100" noProof="1" smtClean="0">
              <a:solidFill>
                <a:srgbClr val="C00000"/>
              </a:solidFill>
              <a:latin typeface="微软雅黑" pitchFamily="34" charset="-122"/>
              <a:ea typeface="微软雅黑" pitchFamily="34" charset="-122"/>
              <a:cs typeface="Arial" pitchFamily="34" charset="0"/>
            </a:endParaRPr>
          </a:p>
          <a:p>
            <a:pPr marL="190500" lvl="2" indent="-190500" defTabSz="912731">
              <a:lnSpc>
                <a:spcPct val="95000"/>
              </a:lnSpc>
              <a:spcAft>
                <a:spcPct val="40000"/>
              </a:spcAft>
              <a:buClr>
                <a:srgbClr val="292929"/>
              </a:buClr>
              <a:buFont typeface="Wingdings" pitchFamily="2" charset="2"/>
              <a:buChar char="§"/>
            </a:pPr>
            <a:r>
              <a:rPr lang="zh-CN" altLang="en-US" sz="1100" noProof="1" smtClean="0">
                <a:solidFill>
                  <a:srgbClr val="C00000"/>
                </a:solidFill>
                <a:latin typeface="微软雅黑" pitchFamily="34" charset="-122"/>
                <a:ea typeface="微软雅黑" pitchFamily="34" charset="-122"/>
                <a:cs typeface="Arial" pitchFamily="34" charset="0"/>
              </a:rPr>
              <a:t>灵活认证，安全护航</a:t>
            </a:r>
            <a:endParaRPr lang="en-US" altLang="zh-CN" sz="1100" noProof="1" smtClean="0">
              <a:solidFill>
                <a:srgbClr val="C00000"/>
              </a:solidFill>
              <a:latin typeface="微软雅黑" pitchFamily="34" charset="-122"/>
              <a:ea typeface="微软雅黑" pitchFamily="34" charset="-122"/>
              <a:cs typeface="Arial" pitchFamily="34" charset="0"/>
            </a:endParaRPr>
          </a:p>
          <a:p>
            <a:pPr marL="190500" lvl="2" indent="-190500" defTabSz="912731">
              <a:lnSpc>
                <a:spcPct val="95000"/>
              </a:lnSpc>
              <a:spcAft>
                <a:spcPct val="40000"/>
              </a:spcAft>
              <a:buClr>
                <a:srgbClr val="292929"/>
              </a:buClr>
              <a:buFont typeface="Wingdings" pitchFamily="2" charset="2"/>
              <a:buChar char="§"/>
            </a:pPr>
            <a:r>
              <a:rPr lang="zh-CN" altLang="en-US" sz="1100" noProof="1" smtClean="0">
                <a:solidFill>
                  <a:srgbClr val="C00000"/>
                </a:solidFill>
                <a:latin typeface="微软雅黑" pitchFamily="34" charset="-122"/>
                <a:ea typeface="微软雅黑" pitchFamily="34" charset="-122"/>
                <a:cs typeface="Arial" pitchFamily="34" charset="0"/>
              </a:rPr>
              <a:t>一体化运维，高效管理</a:t>
            </a:r>
            <a:endParaRPr lang="en-US" altLang="zh-CN" sz="1100" noProof="1" smtClean="0">
              <a:solidFill>
                <a:srgbClr val="C00000"/>
              </a:solidFill>
              <a:latin typeface="微软雅黑" pitchFamily="34" charset="-122"/>
              <a:ea typeface="微软雅黑" pitchFamily="34" charset="-122"/>
              <a:cs typeface="Arial" pitchFamily="34" charset="0"/>
            </a:endParaRPr>
          </a:p>
          <a:p>
            <a:pPr marL="190500" lvl="2" indent="-190500" defTabSz="912731">
              <a:lnSpc>
                <a:spcPct val="95000"/>
              </a:lnSpc>
              <a:spcAft>
                <a:spcPct val="40000"/>
              </a:spcAft>
              <a:buClr>
                <a:srgbClr val="292929"/>
              </a:buClr>
              <a:buFont typeface="Wingdings" pitchFamily="2" charset="2"/>
              <a:buChar char="§"/>
            </a:pPr>
            <a:r>
              <a:rPr lang="zh-CN" altLang="en-US" sz="1100" noProof="1" smtClean="0">
                <a:solidFill>
                  <a:srgbClr val="C00000"/>
                </a:solidFill>
                <a:latin typeface="微软雅黑" pitchFamily="34" charset="-122"/>
                <a:ea typeface="微软雅黑" pitchFamily="34" charset="-122"/>
                <a:cs typeface="Arial" pitchFamily="34" charset="0"/>
              </a:rPr>
              <a:t>融合网络，泛在覆盖</a:t>
            </a:r>
            <a:endParaRPr lang="en-US" altLang="en-US" sz="1100" noProof="1" smtClean="0">
              <a:solidFill>
                <a:srgbClr val="C00000"/>
              </a:solidFill>
              <a:latin typeface="微软雅黑" pitchFamily="34" charset="-122"/>
              <a:ea typeface="微软雅黑" pitchFamily="34" charset="-122"/>
              <a:cs typeface="Arial" pitchFamily="34" charset="0"/>
            </a:endParaRPr>
          </a:p>
        </p:txBody>
      </p:sp>
      <p:sp>
        <p:nvSpPr>
          <p:cNvPr id="91" name="Rectangle 19"/>
          <p:cNvSpPr>
            <a:spLocks noChangeArrowheads="1"/>
          </p:cNvSpPr>
          <p:nvPr/>
        </p:nvSpPr>
        <p:spPr bwMode="gray">
          <a:xfrm>
            <a:off x="5831417" y="3454728"/>
            <a:ext cx="2709216" cy="226067"/>
          </a:xfrm>
          <a:prstGeom prst="rect">
            <a:avLst/>
          </a:prstGeom>
          <a:solidFill>
            <a:srgbClr val="C00000"/>
          </a:solidFill>
          <a:ln w="12700" algn="ctr">
            <a:solidFill>
              <a:srgbClr val="C0C0C0"/>
            </a:solidFill>
            <a:miter lim="800000"/>
            <a:headEnd/>
            <a:tailEnd/>
          </a:ln>
        </p:spPr>
        <p:txBody>
          <a:bodyPr lIns="180000" tIns="0" rIns="0" bIns="0" anchor="ctr"/>
          <a:lstStyle/>
          <a:p>
            <a:pPr defTabSz="801688" eaLnBrk="0" hangingPunct="0"/>
            <a:r>
              <a:rPr lang="zh-CN" altLang="en-US" sz="1200" b="1" noProof="1" smtClean="0">
                <a:solidFill>
                  <a:schemeClr val="bg1"/>
                </a:solidFill>
                <a:latin typeface="微软雅黑" pitchFamily="34" charset="-122"/>
                <a:ea typeface="微软雅黑" pitchFamily="34" charset="-122"/>
                <a:cs typeface="Arial" pitchFamily="34" charset="0"/>
              </a:rPr>
              <a:t>客户价值</a:t>
            </a:r>
            <a:endParaRPr lang="en-US" altLang="zh-TW" sz="1200" b="1" noProof="1">
              <a:solidFill>
                <a:schemeClr val="bg1"/>
              </a:solidFill>
              <a:latin typeface="微软雅黑" pitchFamily="34" charset="-122"/>
              <a:ea typeface="微软雅黑" pitchFamily="34" charset="-122"/>
              <a:cs typeface="Arial" pitchFamily="34" charset="0"/>
            </a:endParaRPr>
          </a:p>
        </p:txBody>
      </p:sp>
      <p:pic>
        <p:nvPicPr>
          <p:cNvPr id="92" name="Picture 6" descr="新校区教学楼"/>
          <p:cNvPicPr>
            <a:picLocks noChangeAspect="1" noChangeArrowheads="1"/>
          </p:cNvPicPr>
          <p:nvPr/>
        </p:nvPicPr>
        <p:blipFill>
          <a:blip r:embed="rId23" cstate="email"/>
          <a:srcRect/>
          <a:stretch>
            <a:fillRect/>
          </a:stretch>
        </p:blipFill>
        <p:spPr bwMode="auto">
          <a:xfrm>
            <a:off x="688242" y="3937154"/>
            <a:ext cx="756174" cy="409047"/>
          </a:xfrm>
          <a:prstGeom prst="roundRect">
            <a:avLst/>
          </a:prstGeom>
          <a:ln>
            <a:noFill/>
          </a:ln>
          <a:effectLst>
            <a:outerShdw blurRad="292100" dist="139700" dir="2700000" algn="tl" rotWithShape="0">
              <a:srgbClr val="333333">
                <a:alpha val="65000"/>
              </a:srgbClr>
            </a:outerShdw>
          </a:effectLst>
        </p:spPr>
      </p:pic>
      <p:sp>
        <p:nvSpPr>
          <p:cNvPr id="93" name="矩形 92"/>
          <p:cNvSpPr/>
          <p:nvPr/>
        </p:nvSpPr>
        <p:spPr>
          <a:xfrm>
            <a:off x="788907" y="4406391"/>
            <a:ext cx="547716" cy="131942"/>
          </a:xfrm>
          <a:prstGeom prst="rect">
            <a:avLst/>
          </a:prstGeom>
        </p:spPr>
        <p:txBody>
          <a:bodyPr wrap="none">
            <a:prstTxWarp prst="textPlain">
              <a:avLst/>
            </a:prstTxWarp>
            <a:spAutoFit/>
          </a:bodyPr>
          <a:lstStyle/>
          <a:p>
            <a:pPr algn="ctr"/>
            <a:r>
              <a:rPr lang="zh-CN" altLang="en-US" sz="1200" dirty="0" smtClean="0">
                <a:solidFill>
                  <a:schemeClr val="tx2"/>
                </a:solidFill>
                <a:latin typeface="微软雅黑" pitchFamily="34" charset="-122"/>
                <a:ea typeface="微软雅黑" pitchFamily="34" charset="-122"/>
              </a:rPr>
              <a:t>校园广场</a:t>
            </a:r>
            <a:endParaRPr lang="zh-CN" altLang="en-US" sz="1200" dirty="0">
              <a:solidFill>
                <a:schemeClr val="tx2"/>
              </a:solidFill>
              <a:latin typeface="微软雅黑" pitchFamily="34" charset="-122"/>
              <a:ea typeface="微软雅黑" pitchFamily="34" charset="-122"/>
            </a:endParaRPr>
          </a:p>
        </p:txBody>
      </p:sp>
      <p:pic>
        <p:nvPicPr>
          <p:cNvPr id="94" name="Picture 2" descr="办公室照片合集"/>
          <p:cNvPicPr>
            <a:picLocks noChangeAspect="1" noChangeArrowheads="1"/>
          </p:cNvPicPr>
          <p:nvPr/>
        </p:nvPicPr>
        <p:blipFill>
          <a:blip r:embed="rId24" cstate="email"/>
          <a:srcRect/>
          <a:stretch>
            <a:fillRect/>
          </a:stretch>
        </p:blipFill>
        <p:spPr bwMode="auto">
          <a:xfrm>
            <a:off x="4046852" y="3937154"/>
            <a:ext cx="731688" cy="406694"/>
          </a:xfrm>
          <a:prstGeom prst="roundRect">
            <a:avLst/>
          </a:prstGeom>
          <a:ln>
            <a:noFill/>
          </a:ln>
          <a:effectLst>
            <a:outerShdw blurRad="292100" dist="139700" dir="2700000" algn="tl" rotWithShape="0">
              <a:srgbClr val="333333">
                <a:alpha val="65000"/>
              </a:srgbClr>
            </a:outerShdw>
          </a:effectLst>
        </p:spPr>
      </p:pic>
      <p:sp>
        <p:nvSpPr>
          <p:cNvPr id="95" name="矩形 94"/>
          <p:cNvSpPr/>
          <p:nvPr/>
        </p:nvSpPr>
        <p:spPr>
          <a:xfrm>
            <a:off x="4136919" y="4406391"/>
            <a:ext cx="547716" cy="131942"/>
          </a:xfrm>
          <a:prstGeom prst="rect">
            <a:avLst/>
          </a:prstGeom>
        </p:spPr>
        <p:txBody>
          <a:bodyPr wrap="none">
            <a:prstTxWarp prst="textPlain">
              <a:avLst/>
            </a:prstTxWarp>
            <a:spAutoFit/>
          </a:bodyPr>
          <a:lstStyle/>
          <a:p>
            <a:pPr algn="ctr"/>
            <a:r>
              <a:rPr lang="zh-CN" altLang="en-US" sz="1200" dirty="0" smtClean="0">
                <a:solidFill>
                  <a:schemeClr val="tx2"/>
                </a:solidFill>
                <a:latin typeface="微软雅黑" pitchFamily="34" charset="-122"/>
                <a:ea typeface="微软雅黑" pitchFamily="34" charset="-122"/>
              </a:rPr>
              <a:t>办公会议</a:t>
            </a:r>
            <a:endParaRPr lang="zh-CN" altLang="en-US" sz="1200" dirty="0">
              <a:solidFill>
                <a:schemeClr val="tx2"/>
              </a:solidFill>
              <a:latin typeface="微软雅黑" pitchFamily="34" charset="-122"/>
              <a:ea typeface="微软雅黑" pitchFamily="34" charset="-122"/>
            </a:endParaRPr>
          </a:p>
        </p:txBody>
      </p:sp>
      <p:sp>
        <p:nvSpPr>
          <p:cNvPr id="96" name="矩形 95"/>
          <p:cNvSpPr/>
          <p:nvPr/>
        </p:nvSpPr>
        <p:spPr>
          <a:xfrm>
            <a:off x="3303392" y="4406391"/>
            <a:ext cx="547716" cy="131942"/>
          </a:xfrm>
          <a:prstGeom prst="rect">
            <a:avLst/>
          </a:prstGeom>
        </p:spPr>
        <p:txBody>
          <a:bodyPr wrap="none">
            <a:prstTxWarp prst="textPlain">
              <a:avLst/>
            </a:prstTxWarp>
            <a:spAutoFit/>
          </a:bodyPr>
          <a:lstStyle/>
          <a:p>
            <a:pPr algn="ctr"/>
            <a:r>
              <a:rPr lang="zh-CN" altLang="en-US" sz="1200" dirty="0" smtClean="0">
                <a:solidFill>
                  <a:schemeClr val="tx2"/>
                </a:solidFill>
                <a:latin typeface="微软雅黑" pitchFamily="34" charset="-122"/>
                <a:ea typeface="微软雅黑" pitchFamily="34" charset="-122"/>
              </a:rPr>
              <a:t>学校食堂</a:t>
            </a:r>
            <a:endParaRPr lang="zh-CN" altLang="en-US" sz="1200" dirty="0">
              <a:solidFill>
                <a:schemeClr val="tx2"/>
              </a:solidFill>
              <a:latin typeface="微软雅黑" pitchFamily="34" charset="-122"/>
              <a:ea typeface="微软雅黑" pitchFamily="34" charset="-122"/>
            </a:endParaRPr>
          </a:p>
        </p:txBody>
      </p:sp>
      <p:sp>
        <p:nvSpPr>
          <p:cNvPr id="97" name="矩形 96"/>
          <p:cNvSpPr/>
          <p:nvPr/>
        </p:nvSpPr>
        <p:spPr>
          <a:xfrm>
            <a:off x="4998230" y="4406391"/>
            <a:ext cx="442387" cy="131942"/>
          </a:xfrm>
          <a:prstGeom prst="rect">
            <a:avLst/>
          </a:prstGeom>
        </p:spPr>
        <p:txBody>
          <a:bodyPr wrap="none">
            <a:prstTxWarp prst="textPlain">
              <a:avLst/>
            </a:prstTxWarp>
            <a:spAutoFit/>
          </a:bodyPr>
          <a:lstStyle/>
          <a:p>
            <a:pPr algn="ctr"/>
            <a:r>
              <a:rPr lang="zh-CN" altLang="en-US" sz="1200" dirty="0" smtClean="0">
                <a:solidFill>
                  <a:schemeClr val="tx2"/>
                </a:solidFill>
                <a:latin typeface="微软雅黑" pitchFamily="34" charset="-122"/>
                <a:ea typeface="微软雅黑" pitchFamily="34" charset="-122"/>
              </a:rPr>
              <a:t>实验室</a:t>
            </a:r>
            <a:endParaRPr lang="zh-CN" altLang="en-US" sz="1200" dirty="0">
              <a:solidFill>
                <a:schemeClr val="tx2"/>
              </a:solidFill>
              <a:latin typeface="微软雅黑" pitchFamily="34" charset="-122"/>
              <a:ea typeface="微软雅黑" pitchFamily="34" charset="-122"/>
            </a:endParaRPr>
          </a:p>
        </p:txBody>
      </p:sp>
      <p:pic>
        <p:nvPicPr>
          <p:cNvPr id="98" name="Picture 2" descr="http://t1.baidu.com/it/u=1152302449,1815325160&amp;fm=52&amp;gp=0.jpg"/>
          <p:cNvPicPr>
            <a:picLocks noChangeAspect="1" noChangeArrowheads="1"/>
          </p:cNvPicPr>
          <p:nvPr/>
        </p:nvPicPr>
        <p:blipFill>
          <a:blip r:embed="rId25" cstate="email"/>
          <a:srcRect/>
          <a:stretch>
            <a:fillRect/>
          </a:stretch>
        </p:blipFill>
        <p:spPr bwMode="auto">
          <a:xfrm>
            <a:off x="4879252" y="3937154"/>
            <a:ext cx="718386" cy="412523"/>
          </a:xfrm>
          <a:prstGeom prst="roundRect">
            <a:avLst/>
          </a:prstGeom>
          <a:ln>
            <a:noFill/>
          </a:ln>
          <a:effectLst>
            <a:outerShdw blurRad="292100" dist="139700" dir="2700000" algn="tl" rotWithShape="0">
              <a:srgbClr val="333333">
                <a:alpha val="65000"/>
              </a:srgbClr>
            </a:outerShdw>
          </a:effectLst>
        </p:spPr>
      </p:pic>
      <p:sp>
        <p:nvSpPr>
          <p:cNvPr id="99" name="矩形 98"/>
          <p:cNvSpPr/>
          <p:nvPr/>
        </p:nvSpPr>
        <p:spPr>
          <a:xfrm>
            <a:off x="1658998" y="4406391"/>
            <a:ext cx="442386" cy="131942"/>
          </a:xfrm>
          <a:prstGeom prst="rect">
            <a:avLst/>
          </a:prstGeom>
        </p:spPr>
        <p:txBody>
          <a:bodyPr wrap="none">
            <a:prstTxWarp prst="textPlain">
              <a:avLst/>
            </a:prstTxWarp>
            <a:spAutoFit/>
          </a:bodyPr>
          <a:lstStyle/>
          <a:p>
            <a:pPr algn="ctr"/>
            <a:r>
              <a:rPr lang="zh-CN" altLang="en-US" sz="1200" dirty="0" smtClean="0">
                <a:solidFill>
                  <a:schemeClr val="tx2"/>
                </a:solidFill>
                <a:latin typeface="微软雅黑" pitchFamily="34" charset="-122"/>
                <a:ea typeface="微软雅黑" pitchFamily="34" charset="-122"/>
              </a:rPr>
              <a:t>停车场</a:t>
            </a:r>
            <a:endParaRPr lang="zh-CN" altLang="en-US" sz="1200" dirty="0">
              <a:solidFill>
                <a:schemeClr val="tx2"/>
              </a:solidFill>
              <a:latin typeface="微软雅黑" pitchFamily="34" charset="-122"/>
              <a:ea typeface="微软雅黑" pitchFamily="34" charset="-122"/>
            </a:endParaRPr>
          </a:p>
        </p:txBody>
      </p:sp>
      <p:sp>
        <p:nvSpPr>
          <p:cNvPr id="100" name="矩形 99"/>
          <p:cNvSpPr/>
          <p:nvPr/>
        </p:nvSpPr>
        <p:spPr>
          <a:xfrm>
            <a:off x="2478616" y="4406391"/>
            <a:ext cx="592702" cy="131942"/>
          </a:xfrm>
          <a:prstGeom prst="rect">
            <a:avLst/>
          </a:prstGeom>
        </p:spPr>
        <p:txBody>
          <a:bodyPr wrap="none">
            <a:prstTxWarp prst="textPlain">
              <a:avLst/>
            </a:prstTxWarp>
            <a:spAutoFit/>
          </a:bodyPr>
          <a:lstStyle/>
          <a:p>
            <a:pPr algn="ctr"/>
            <a:r>
              <a:rPr lang="zh-CN" altLang="en-US" sz="1200" dirty="0" smtClean="0">
                <a:solidFill>
                  <a:schemeClr val="tx2"/>
                </a:solidFill>
                <a:latin typeface="微软雅黑" pitchFamily="34" charset="-122"/>
                <a:ea typeface="微软雅黑" pitchFamily="34" charset="-122"/>
              </a:rPr>
              <a:t>车间</a:t>
            </a:r>
            <a:r>
              <a:rPr lang="en-US" altLang="zh-CN" sz="1200" dirty="0" smtClean="0">
                <a:solidFill>
                  <a:schemeClr val="tx2"/>
                </a:solidFill>
                <a:latin typeface="微软雅黑" pitchFamily="34" charset="-122"/>
                <a:ea typeface="微软雅黑" pitchFamily="34" charset="-122"/>
              </a:rPr>
              <a:t>/</a:t>
            </a:r>
            <a:r>
              <a:rPr lang="zh-CN" altLang="en-US" sz="1200" dirty="0" smtClean="0">
                <a:solidFill>
                  <a:schemeClr val="tx2"/>
                </a:solidFill>
                <a:latin typeface="微软雅黑" pitchFamily="34" charset="-122"/>
                <a:ea typeface="微软雅黑" pitchFamily="34" charset="-122"/>
              </a:rPr>
              <a:t>仓库</a:t>
            </a:r>
            <a:endParaRPr lang="zh-CN" altLang="en-US" sz="1200" dirty="0">
              <a:solidFill>
                <a:schemeClr val="tx2"/>
              </a:solidFill>
              <a:latin typeface="微软雅黑" pitchFamily="34" charset="-122"/>
              <a:ea typeface="微软雅黑" pitchFamily="34" charset="-122"/>
            </a:endParaRPr>
          </a:p>
        </p:txBody>
      </p:sp>
      <p:pic>
        <p:nvPicPr>
          <p:cNvPr id="101" name="Picture 2" descr="http://t1.baidu.com/it/u=2100237671,3927554165&amp;fm=23&amp;gp=0.jpg"/>
          <p:cNvPicPr>
            <a:picLocks noChangeAspect="1" noChangeArrowheads="1"/>
          </p:cNvPicPr>
          <p:nvPr/>
        </p:nvPicPr>
        <p:blipFill>
          <a:blip r:embed="rId26" cstate="email"/>
          <a:srcRect/>
          <a:stretch>
            <a:fillRect/>
          </a:stretch>
        </p:blipFill>
        <p:spPr bwMode="auto">
          <a:xfrm>
            <a:off x="1529619" y="3937154"/>
            <a:ext cx="749407" cy="406694"/>
          </a:xfrm>
          <a:prstGeom prst="roundRect">
            <a:avLst/>
          </a:prstGeom>
          <a:ln>
            <a:noFill/>
          </a:ln>
          <a:effectLst>
            <a:outerShdw blurRad="292100" dist="139700" dir="2700000" algn="tl" rotWithShape="0">
              <a:srgbClr val="333333">
                <a:alpha val="65000"/>
              </a:srgbClr>
            </a:outerShdw>
          </a:effectLst>
        </p:spPr>
      </p:pic>
      <p:pic>
        <p:nvPicPr>
          <p:cNvPr id="102" name="Picture 1" descr="C:\Users\s00184271\Pictures\Img201108030026_N.JPG"/>
          <p:cNvPicPr>
            <a:picLocks noChangeAspect="1" noChangeArrowheads="1"/>
          </p:cNvPicPr>
          <p:nvPr/>
        </p:nvPicPr>
        <p:blipFill>
          <a:blip r:embed="rId27" cstate="email"/>
          <a:srcRect/>
          <a:stretch>
            <a:fillRect/>
          </a:stretch>
        </p:blipFill>
        <p:spPr bwMode="auto">
          <a:xfrm>
            <a:off x="2404470" y="3937154"/>
            <a:ext cx="700358" cy="406112"/>
          </a:xfrm>
          <a:prstGeom prst="roundRect">
            <a:avLst/>
          </a:prstGeom>
          <a:ln>
            <a:noFill/>
          </a:ln>
          <a:effectLst>
            <a:outerShdw blurRad="292100" dist="139700" dir="2700000" algn="tl" rotWithShape="0">
              <a:srgbClr val="333333">
                <a:alpha val="65000"/>
              </a:srgbClr>
            </a:outerShdw>
          </a:effectLst>
        </p:spPr>
      </p:pic>
      <p:pic>
        <p:nvPicPr>
          <p:cNvPr id="103" name="图片 102" descr="食堂.jpg"/>
          <p:cNvPicPr>
            <a:picLocks noChangeAspect="1"/>
          </p:cNvPicPr>
          <p:nvPr/>
        </p:nvPicPr>
        <p:blipFill>
          <a:blip r:embed="rId28" cstate="email"/>
          <a:stretch>
            <a:fillRect/>
          </a:stretch>
        </p:blipFill>
        <p:spPr>
          <a:xfrm>
            <a:off x="3201619" y="3937154"/>
            <a:ext cx="766062" cy="409185"/>
          </a:xfrm>
          <a:prstGeom prst="roundRect">
            <a:avLst/>
          </a:prstGeom>
          <a:ln>
            <a:noFill/>
          </a:ln>
          <a:effectLst>
            <a:outerShdw blurRad="292100" dist="139700" dir="2700000" algn="tl" rotWithShape="0">
              <a:srgbClr val="333333">
                <a:alpha val="65000"/>
              </a:srgbClr>
            </a:outerShdw>
          </a:effectLst>
        </p:spPr>
      </p:pic>
      <p:sp>
        <p:nvSpPr>
          <p:cNvPr id="104" name="TextBox 4"/>
          <p:cNvSpPr txBox="1"/>
          <p:nvPr/>
        </p:nvSpPr>
        <p:spPr>
          <a:xfrm>
            <a:off x="4745066" y="2951966"/>
            <a:ext cx="427519" cy="79855"/>
          </a:xfrm>
          <a:prstGeom prst="rect">
            <a:avLst/>
          </a:prstGeom>
          <a:noFill/>
        </p:spPr>
        <p:txBody>
          <a:bodyPr wrap="none" rtlCol="0">
            <a:prstTxWarp prst="textPlain">
              <a:avLst/>
            </a:prstTxWarp>
            <a:spAutoFit/>
          </a:bodyPr>
          <a:lstStyle/>
          <a:p>
            <a:pPr algn="ctr"/>
            <a:r>
              <a:rPr lang="en-US" altLang="zh-CN" sz="1200" b="1" dirty="0" smtClean="0">
                <a:solidFill>
                  <a:srgbClr val="C00000"/>
                </a:solidFill>
                <a:latin typeface="微软雅黑" pitchFamily="34" charset="-122"/>
                <a:ea typeface="微软雅黑" pitchFamily="34" charset="-122"/>
                <a:cs typeface="Arial" pitchFamily="34" charset="0"/>
              </a:rPr>
              <a:t>AR G3+Fit AP</a:t>
            </a:r>
            <a:endParaRPr lang="zh-CN" altLang="en-US" sz="1200" b="1" dirty="0" smtClean="0">
              <a:solidFill>
                <a:srgbClr val="C00000"/>
              </a:solidFill>
              <a:latin typeface="微软雅黑" pitchFamily="34" charset="-122"/>
              <a:ea typeface="微软雅黑" pitchFamily="34" charset="-122"/>
              <a:cs typeface="Arial" pitchFamily="34" charset="0"/>
            </a:endParaRPr>
          </a:p>
        </p:txBody>
      </p:sp>
      <p:pic>
        <p:nvPicPr>
          <p:cNvPr id="105" name="Picture 7" descr="E:\0EMO\91Temp\图片\收藏\Wireless\c24.png"/>
          <p:cNvPicPr>
            <a:picLocks noChangeAspect="1" noChangeArrowheads="1"/>
          </p:cNvPicPr>
          <p:nvPr/>
        </p:nvPicPr>
        <p:blipFill>
          <a:blip r:embed="rId29" cstate="email">
            <a:lum bright="-6000" contrast="25000"/>
          </a:blip>
          <a:srcRect/>
          <a:stretch>
            <a:fillRect/>
          </a:stretch>
        </p:blipFill>
        <p:spPr bwMode="auto">
          <a:xfrm rot="12478843" flipH="1">
            <a:off x="4378212" y="3475216"/>
            <a:ext cx="159621" cy="139169"/>
          </a:xfrm>
          <a:prstGeom prst="rect">
            <a:avLst/>
          </a:prstGeom>
          <a:noFill/>
        </p:spPr>
      </p:pic>
      <p:pic>
        <p:nvPicPr>
          <p:cNvPr id="106" name="Picture 7" descr="E:\0EMO\91Temp\图片\收藏\Wireless\c24.png"/>
          <p:cNvPicPr>
            <a:picLocks noChangeAspect="1" noChangeArrowheads="1"/>
          </p:cNvPicPr>
          <p:nvPr/>
        </p:nvPicPr>
        <p:blipFill>
          <a:blip r:embed="rId29" cstate="email">
            <a:lum bright="-6000" contrast="25000"/>
          </a:blip>
          <a:srcRect/>
          <a:stretch>
            <a:fillRect/>
          </a:stretch>
        </p:blipFill>
        <p:spPr bwMode="auto">
          <a:xfrm rot="12478843" flipH="1">
            <a:off x="3890330" y="3197470"/>
            <a:ext cx="159621" cy="139169"/>
          </a:xfrm>
          <a:prstGeom prst="rect">
            <a:avLst/>
          </a:prstGeom>
          <a:noFill/>
        </p:spPr>
      </p:pic>
      <p:pic>
        <p:nvPicPr>
          <p:cNvPr id="107" name="Picture 7" descr="E:\0EMO\91Temp\图片\收藏\Wireless\c24.png"/>
          <p:cNvPicPr>
            <a:picLocks noChangeAspect="1" noChangeArrowheads="1"/>
          </p:cNvPicPr>
          <p:nvPr/>
        </p:nvPicPr>
        <p:blipFill>
          <a:blip r:embed="rId29" cstate="email">
            <a:lum bright="-6000" contrast="25000"/>
          </a:blip>
          <a:srcRect/>
          <a:stretch>
            <a:fillRect/>
          </a:stretch>
        </p:blipFill>
        <p:spPr bwMode="auto">
          <a:xfrm rot="12478843" flipH="1">
            <a:off x="4845768" y="3244747"/>
            <a:ext cx="159621" cy="139169"/>
          </a:xfrm>
          <a:prstGeom prst="rect">
            <a:avLst/>
          </a:prstGeom>
          <a:noFill/>
        </p:spPr>
      </p:pic>
      <p:pic>
        <p:nvPicPr>
          <p:cNvPr id="108" name="Picture 7" descr="E:\0EMO\91Temp\图片\收藏\Wireless\c24.png"/>
          <p:cNvPicPr>
            <a:picLocks noChangeAspect="1" noChangeArrowheads="1"/>
          </p:cNvPicPr>
          <p:nvPr/>
        </p:nvPicPr>
        <p:blipFill>
          <a:blip r:embed="rId29" cstate="email">
            <a:lum bright="-6000" contrast="25000"/>
          </a:blip>
          <a:srcRect/>
          <a:stretch>
            <a:fillRect/>
          </a:stretch>
        </p:blipFill>
        <p:spPr bwMode="auto">
          <a:xfrm rot="12478843" flipH="1">
            <a:off x="1959123" y="3427940"/>
            <a:ext cx="159621" cy="139169"/>
          </a:xfrm>
          <a:prstGeom prst="rect">
            <a:avLst/>
          </a:prstGeom>
          <a:noFill/>
        </p:spPr>
      </p:pic>
      <p:pic>
        <p:nvPicPr>
          <p:cNvPr id="109" name="Picture 7" descr="E:\0EMO\91Temp\图片\收藏\Wireless\c24.png"/>
          <p:cNvPicPr>
            <a:picLocks noChangeAspect="1" noChangeArrowheads="1"/>
          </p:cNvPicPr>
          <p:nvPr/>
        </p:nvPicPr>
        <p:blipFill>
          <a:blip r:embed="rId29" cstate="email">
            <a:lum bright="-6000" contrast="25000"/>
          </a:blip>
          <a:srcRect/>
          <a:stretch>
            <a:fillRect/>
          </a:stretch>
        </p:blipFill>
        <p:spPr bwMode="auto">
          <a:xfrm rot="12478843" flipH="1">
            <a:off x="1471241" y="3150195"/>
            <a:ext cx="159621" cy="139169"/>
          </a:xfrm>
          <a:prstGeom prst="rect">
            <a:avLst/>
          </a:prstGeom>
          <a:noFill/>
        </p:spPr>
      </p:pic>
      <p:pic>
        <p:nvPicPr>
          <p:cNvPr id="110" name="Picture 7" descr="E:\0EMO\91Temp\图片\收藏\Wireless\c24.png"/>
          <p:cNvPicPr>
            <a:picLocks noChangeAspect="1" noChangeArrowheads="1"/>
          </p:cNvPicPr>
          <p:nvPr/>
        </p:nvPicPr>
        <p:blipFill>
          <a:blip r:embed="rId29" cstate="email">
            <a:lum bright="-6000" contrast="25000"/>
          </a:blip>
          <a:srcRect/>
          <a:stretch>
            <a:fillRect/>
          </a:stretch>
        </p:blipFill>
        <p:spPr bwMode="auto">
          <a:xfrm rot="12478843" flipH="1">
            <a:off x="2426679" y="3197471"/>
            <a:ext cx="159621" cy="139169"/>
          </a:xfrm>
          <a:prstGeom prst="rect">
            <a:avLst/>
          </a:prstGeom>
          <a:noFill/>
        </p:spPr>
      </p:pic>
      <p:sp>
        <p:nvSpPr>
          <p:cNvPr id="111" name="TextBox 4"/>
          <p:cNvSpPr txBox="1"/>
          <p:nvPr/>
        </p:nvSpPr>
        <p:spPr>
          <a:xfrm>
            <a:off x="2393739" y="3005152"/>
            <a:ext cx="427519" cy="79855"/>
          </a:xfrm>
          <a:prstGeom prst="rect">
            <a:avLst/>
          </a:prstGeom>
          <a:noFill/>
        </p:spPr>
        <p:txBody>
          <a:bodyPr wrap="none" rtlCol="0">
            <a:prstTxWarp prst="textPlain">
              <a:avLst/>
            </a:prstTxWarp>
            <a:spAutoFit/>
          </a:bodyPr>
          <a:lstStyle/>
          <a:p>
            <a:pPr algn="ctr"/>
            <a:r>
              <a:rPr lang="en-US" altLang="zh-CN" sz="1200" b="1" dirty="0" smtClean="0">
                <a:solidFill>
                  <a:srgbClr val="C00000"/>
                </a:solidFill>
                <a:latin typeface="微软雅黑" pitchFamily="34" charset="-122"/>
                <a:ea typeface="微软雅黑" pitchFamily="34" charset="-122"/>
                <a:cs typeface="Arial" pitchFamily="34" charset="0"/>
              </a:rPr>
              <a:t>AR G3+Fit AP</a:t>
            </a:r>
            <a:endParaRPr lang="zh-CN" altLang="en-US" sz="1200" b="1" dirty="0" smtClean="0">
              <a:solidFill>
                <a:srgbClr val="C00000"/>
              </a:solidFill>
              <a:latin typeface="微软雅黑" pitchFamily="34" charset="-122"/>
              <a:ea typeface="微软雅黑" pitchFamily="34" charset="-122"/>
              <a:cs typeface="Arial" pitchFamily="34" charset="0"/>
            </a:endParaRPr>
          </a:p>
        </p:txBody>
      </p:sp>
      <p:grpSp>
        <p:nvGrpSpPr>
          <p:cNvPr id="9" name="组合 118"/>
          <p:cNvGrpSpPr/>
          <p:nvPr/>
        </p:nvGrpSpPr>
        <p:grpSpPr>
          <a:xfrm>
            <a:off x="3574368" y="1735997"/>
            <a:ext cx="1690677" cy="422472"/>
            <a:chOff x="2115442" y="914996"/>
            <a:chExt cx="1141837" cy="343294"/>
          </a:xfrm>
        </p:grpSpPr>
        <p:sp>
          <p:nvSpPr>
            <p:cNvPr id="113" name="圆角矩形 2"/>
            <p:cNvSpPr>
              <a:spLocks noChangeArrowheads="1"/>
            </p:cNvSpPr>
            <p:nvPr/>
          </p:nvSpPr>
          <p:spPr bwMode="auto">
            <a:xfrm>
              <a:off x="2115442" y="914996"/>
              <a:ext cx="1141837" cy="343294"/>
            </a:xfrm>
            <a:prstGeom prst="roundRect">
              <a:avLst>
                <a:gd name="adj" fmla="val 3094"/>
              </a:avLst>
            </a:prstGeom>
            <a:gradFill flip="none" rotWithShape="1">
              <a:gsLst>
                <a:gs pos="0">
                  <a:srgbClr val="FFFFFF"/>
                </a:gs>
                <a:gs pos="100000">
                  <a:srgbClr val="FFFFFF">
                    <a:alpha val="60000"/>
                  </a:srgbClr>
                </a:gs>
              </a:gsLst>
              <a:lin ang="2700000" scaled="1"/>
              <a:tileRect/>
            </a:gradFill>
            <a:ln w="19050">
              <a:solidFill>
                <a:srgbClr val="C00000"/>
              </a:solidFill>
              <a:round/>
              <a:headEnd/>
              <a:tailEnd/>
            </a:ln>
            <a:effectLst/>
          </p:spPr>
          <p:txBody>
            <a:bodyPr lIns="81628" tIns="40814" rIns="81628" bIns="40814" anchor="ctr"/>
            <a:lstStyle/>
            <a:p>
              <a:pPr algn="ctr" fontAlgn="auto">
                <a:spcBef>
                  <a:spcPts val="0"/>
                </a:spcBef>
                <a:spcAft>
                  <a:spcPts val="0"/>
                </a:spcAft>
                <a:defRPr/>
              </a:pPr>
              <a:endParaRPr lang="zh-CN" altLang="en-US" sz="1600" b="1" kern="0" dirty="0">
                <a:solidFill>
                  <a:sysClr val="windowText" lastClr="000000"/>
                </a:solidFill>
                <a:latin typeface="FrutigerNext LT Medium"/>
                <a:ea typeface="微软雅黑" pitchFamily="34" charset="-122"/>
              </a:endParaRPr>
            </a:p>
          </p:txBody>
        </p:sp>
        <p:pic>
          <p:nvPicPr>
            <p:cNvPr id="114" name="Picture 797" descr="图片19"/>
            <p:cNvPicPr>
              <a:picLocks noChangeAspect="1" noChangeArrowheads="1"/>
            </p:cNvPicPr>
            <p:nvPr/>
          </p:nvPicPr>
          <p:blipFill>
            <a:blip r:embed="rId30" cstate="email"/>
            <a:srcRect/>
            <a:stretch>
              <a:fillRect/>
            </a:stretch>
          </p:blipFill>
          <p:spPr bwMode="auto">
            <a:xfrm>
              <a:off x="2756672" y="1057570"/>
              <a:ext cx="408159" cy="164340"/>
            </a:xfrm>
            <a:prstGeom prst="rect">
              <a:avLst/>
            </a:prstGeom>
            <a:noFill/>
            <a:ln w="9525">
              <a:noFill/>
              <a:miter lim="800000"/>
              <a:headEnd/>
              <a:tailEnd/>
            </a:ln>
          </p:spPr>
        </p:pic>
        <p:grpSp>
          <p:nvGrpSpPr>
            <p:cNvPr id="10" name="组合 269"/>
            <p:cNvGrpSpPr>
              <a:grpSpLocks noChangeAspect="1"/>
            </p:cNvGrpSpPr>
            <p:nvPr/>
          </p:nvGrpSpPr>
          <p:grpSpPr bwMode="auto">
            <a:xfrm>
              <a:off x="2203406" y="1066504"/>
              <a:ext cx="397048" cy="157749"/>
              <a:chOff x="3203848" y="3212976"/>
              <a:chExt cx="720080" cy="432000"/>
            </a:xfrm>
          </p:grpSpPr>
          <p:pic>
            <p:nvPicPr>
              <p:cNvPr id="118" name="Picture 1939" descr="图片682"/>
              <p:cNvPicPr>
                <a:picLocks noChangeAspect="1" noChangeArrowheads="1"/>
              </p:cNvPicPr>
              <p:nvPr/>
            </p:nvPicPr>
            <p:blipFill>
              <a:blip r:embed="rId31" cstate="email"/>
              <a:srcRect/>
              <a:stretch>
                <a:fillRect/>
              </a:stretch>
            </p:blipFill>
            <p:spPr bwMode="auto">
              <a:xfrm>
                <a:off x="3203848" y="3212976"/>
                <a:ext cx="270540" cy="432000"/>
              </a:xfrm>
              <a:prstGeom prst="rect">
                <a:avLst/>
              </a:prstGeom>
              <a:noFill/>
              <a:ln w="9525">
                <a:noFill/>
                <a:miter lim="800000"/>
                <a:headEnd/>
                <a:tailEnd/>
              </a:ln>
            </p:spPr>
          </p:pic>
          <p:pic>
            <p:nvPicPr>
              <p:cNvPr id="119" name="Picture 1939" descr="图片682"/>
              <p:cNvPicPr>
                <a:picLocks noChangeAspect="1" noChangeArrowheads="1"/>
              </p:cNvPicPr>
              <p:nvPr/>
            </p:nvPicPr>
            <p:blipFill>
              <a:blip r:embed="rId31" cstate="email"/>
              <a:srcRect/>
              <a:stretch>
                <a:fillRect/>
              </a:stretch>
            </p:blipFill>
            <p:spPr bwMode="auto">
              <a:xfrm>
                <a:off x="3419872" y="3212976"/>
                <a:ext cx="270540" cy="432000"/>
              </a:xfrm>
              <a:prstGeom prst="rect">
                <a:avLst/>
              </a:prstGeom>
              <a:noFill/>
              <a:ln w="9525">
                <a:noFill/>
                <a:miter lim="800000"/>
                <a:headEnd/>
                <a:tailEnd/>
              </a:ln>
            </p:spPr>
          </p:pic>
          <p:pic>
            <p:nvPicPr>
              <p:cNvPr id="120" name="Picture 1939" descr="图片682"/>
              <p:cNvPicPr>
                <a:picLocks noChangeAspect="1" noChangeArrowheads="1"/>
              </p:cNvPicPr>
              <p:nvPr/>
            </p:nvPicPr>
            <p:blipFill>
              <a:blip r:embed="rId31" cstate="email"/>
              <a:srcRect/>
              <a:stretch>
                <a:fillRect/>
              </a:stretch>
            </p:blipFill>
            <p:spPr bwMode="auto">
              <a:xfrm>
                <a:off x="3653388" y="3212976"/>
                <a:ext cx="270540" cy="432000"/>
              </a:xfrm>
              <a:prstGeom prst="rect">
                <a:avLst/>
              </a:prstGeom>
              <a:noFill/>
              <a:ln w="9525">
                <a:noFill/>
                <a:miter lim="800000"/>
                <a:headEnd/>
                <a:tailEnd/>
              </a:ln>
            </p:spPr>
          </p:pic>
        </p:grpSp>
        <p:sp>
          <p:nvSpPr>
            <p:cNvPr id="116" name="TextBox 75"/>
            <p:cNvSpPr txBox="1">
              <a:spLocks noChangeArrowheads="1"/>
            </p:cNvSpPr>
            <p:nvPr/>
          </p:nvSpPr>
          <p:spPr bwMode="auto">
            <a:xfrm>
              <a:off x="2188236" y="948754"/>
              <a:ext cx="443540" cy="89653"/>
            </a:xfrm>
            <a:prstGeom prst="rect">
              <a:avLst/>
            </a:prstGeom>
            <a:noFill/>
            <a:ln w="9525">
              <a:noFill/>
              <a:miter lim="800000"/>
              <a:headEnd/>
              <a:tailEnd/>
            </a:ln>
          </p:spPr>
          <p:txBody>
            <a:bodyPr wrap="none" lIns="0" tIns="0" rIns="0" bIns="0">
              <a:prstTxWarp prst="textPlain">
                <a:avLst/>
              </a:prstTxWarp>
              <a:spAutoFit/>
            </a:bodyPr>
            <a:lstStyle/>
            <a:p>
              <a:r>
                <a:rPr lang="zh-CN" altLang="en-US" sz="800" dirty="0" smtClean="0">
                  <a:solidFill>
                    <a:srgbClr val="C00000"/>
                  </a:solidFill>
                  <a:latin typeface="微软雅黑" pitchFamily="34" charset="-122"/>
                  <a:ea typeface="微软雅黑" pitchFamily="34" charset="-122"/>
                </a:rPr>
                <a:t>认证服</a:t>
              </a:r>
              <a:r>
                <a:rPr lang="zh-CN" altLang="en-US" sz="800" dirty="0">
                  <a:solidFill>
                    <a:srgbClr val="C00000"/>
                  </a:solidFill>
                  <a:latin typeface="微软雅黑" pitchFamily="34" charset="-122"/>
                  <a:ea typeface="微软雅黑" pitchFamily="34" charset="-122"/>
                </a:rPr>
                <a:t>务器</a:t>
              </a:r>
            </a:p>
          </p:txBody>
        </p:sp>
        <p:sp>
          <p:nvSpPr>
            <p:cNvPr id="117" name="TextBox 75"/>
            <p:cNvSpPr txBox="1">
              <a:spLocks noChangeArrowheads="1"/>
            </p:cNvSpPr>
            <p:nvPr/>
          </p:nvSpPr>
          <p:spPr bwMode="auto">
            <a:xfrm>
              <a:off x="2766217" y="950529"/>
              <a:ext cx="443540" cy="89653"/>
            </a:xfrm>
            <a:prstGeom prst="rect">
              <a:avLst/>
            </a:prstGeom>
            <a:noFill/>
            <a:ln w="9525">
              <a:noFill/>
              <a:miter lim="800000"/>
              <a:headEnd/>
              <a:tailEnd/>
            </a:ln>
          </p:spPr>
          <p:txBody>
            <a:bodyPr wrap="none" lIns="0" tIns="0" rIns="0" bIns="0">
              <a:prstTxWarp prst="textPlain">
                <a:avLst/>
              </a:prstTxWarp>
              <a:spAutoFit/>
            </a:bodyPr>
            <a:lstStyle/>
            <a:p>
              <a:r>
                <a:rPr lang="en-US" altLang="zh-CN" sz="800" dirty="0" smtClean="0">
                  <a:solidFill>
                    <a:srgbClr val="C00000"/>
                  </a:solidFill>
                  <a:latin typeface="微软雅黑" pitchFamily="34" charset="-122"/>
                  <a:ea typeface="微软雅黑" pitchFamily="34" charset="-122"/>
                </a:rPr>
                <a:t>eSight</a:t>
              </a:r>
              <a:r>
                <a:rPr lang="zh-CN" altLang="en-US" sz="800" dirty="0" smtClean="0">
                  <a:solidFill>
                    <a:srgbClr val="C00000"/>
                  </a:solidFill>
                  <a:latin typeface="微软雅黑" pitchFamily="34" charset="-122"/>
                  <a:ea typeface="微软雅黑" pitchFamily="34" charset="-122"/>
                </a:rPr>
                <a:t>网管</a:t>
              </a:r>
              <a:endParaRPr lang="zh-CN" altLang="en-US" sz="800" dirty="0">
                <a:solidFill>
                  <a:srgbClr val="C00000"/>
                </a:solidFill>
                <a:latin typeface="微软雅黑" pitchFamily="34" charset="-122"/>
                <a:ea typeface="微软雅黑" pitchFamily="34" charset="-122"/>
              </a:endParaRPr>
            </a:p>
          </p:txBody>
        </p:sp>
      </p:grpSp>
      <p:pic>
        <p:nvPicPr>
          <p:cNvPr id="121" name="Picture 35"/>
          <p:cNvPicPr>
            <a:picLocks noChangeAspect="1" noChangeArrowheads="1"/>
          </p:cNvPicPr>
          <p:nvPr/>
        </p:nvPicPr>
        <p:blipFill>
          <a:blip r:embed="rId16" cstate="email">
            <a:clrChange>
              <a:clrFrom>
                <a:srgbClr val="FFFFFF"/>
              </a:clrFrom>
              <a:clrTo>
                <a:srgbClr val="FFFFFF">
                  <a:alpha val="0"/>
                </a:srgbClr>
              </a:clrTo>
            </a:clrChange>
          </a:blip>
          <a:srcRect/>
          <a:stretch>
            <a:fillRect/>
          </a:stretch>
        </p:blipFill>
        <p:spPr bwMode="auto">
          <a:xfrm>
            <a:off x="3845062" y="3074256"/>
            <a:ext cx="457634" cy="110146"/>
          </a:xfrm>
          <a:prstGeom prst="rect">
            <a:avLst/>
          </a:prstGeom>
          <a:noFill/>
          <a:ln w="9525">
            <a:noFill/>
            <a:miter lim="800000"/>
            <a:headEnd/>
            <a:tailEnd/>
          </a:ln>
          <a:effectLst>
            <a:glow rad="228600">
              <a:schemeClr val="accent4">
                <a:satMod val="175000"/>
                <a:alpha val="40000"/>
              </a:schemeClr>
            </a:glow>
          </a:effectLst>
        </p:spPr>
      </p:pic>
      <p:sp>
        <p:nvSpPr>
          <p:cNvPr id="122" name="Freeform 27"/>
          <p:cNvSpPr>
            <a:spLocks noEditPoints="1"/>
          </p:cNvSpPr>
          <p:nvPr/>
        </p:nvSpPr>
        <p:spPr bwMode="auto">
          <a:xfrm>
            <a:off x="2257804" y="1161407"/>
            <a:ext cx="1295777" cy="537809"/>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gradFill flip="none" rotWithShape="1">
            <a:gsLst>
              <a:gs pos="0">
                <a:srgbClr val="FFFFFF"/>
              </a:gs>
              <a:gs pos="100000">
                <a:srgbClr val="FFFFFF">
                  <a:alpha val="60000"/>
                </a:srgbClr>
              </a:gs>
            </a:gsLst>
            <a:lin ang="2700000" scaled="1"/>
            <a:tileRect/>
          </a:gradFill>
          <a:ln w="19050">
            <a:solidFill>
              <a:srgbClr val="C00000"/>
            </a:solidFill>
            <a:round/>
            <a:headEnd/>
            <a:tailEnd/>
          </a:ln>
          <a:effectLst/>
        </p:spPr>
        <p:txBody>
          <a:bodyPr lIns="81628" tIns="40814" rIns="81628" bIns="40814" anchor="ctr"/>
          <a:lstStyle/>
          <a:p>
            <a:pPr algn="ctr" fontAlgn="auto">
              <a:spcBef>
                <a:spcPts val="0"/>
              </a:spcBef>
              <a:spcAft>
                <a:spcPts val="0"/>
              </a:spcAft>
              <a:defRPr/>
            </a:pPr>
            <a:endParaRPr lang="zh-CN" altLang="en-US" sz="1600" b="1" kern="0">
              <a:solidFill>
                <a:sysClr val="windowText" lastClr="000000"/>
              </a:solidFill>
              <a:latin typeface="FrutigerNext LT Medium"/>
              <a:ea typeface="微软雅黑" pitchFamily="34" charset="-122"/>
            </a:endParaRPr>
          </a:p>
        </p:txBody>
      </p:sp>
      <p:sp>
        <p:nvSpPr>
          <p:cNvPr id="123" name="TextBox 122"/>
          <p:cNvSpPr txBox="1"/>
          <p:nvPr/>
        </p:nvSpPr>
        <p:spPr>
          <a:xfrm>
            <a:off x="2576590" y="1412563"/>
            <a:ext cx="685972" cy="117455"/>
          </a:xfrm>
          <a:prstGeom prst="rect">
            <a:avLst/>
          </a:prstGeom>
          <a:noFill/>
        </p:spPr>
        <p:txBody>
          <a:bodyPr wrap="none" rtlCol="0">
            <a:prstTxWarp prst="textPlain">
              <a:avLst/>
            </a:prstTxWarp>
            <a:spAutoFit/>
          </a:bodyPr>
          <a:lstStyle/>
          <a:p>
            <a:r>
              <a:rPr lang="en-US" altLang="zh-CN" sz="1000" b="1" dirty="0" err="1" smtClean="0">
                <a:solidFill>
                  <a:srgbClr val="C00000"/>
                </a:solidFill>
                <a:latin typeface="微软雅黑" pitchFamily="34" charset="-122"/>
                <a:ea typeface="微软雅黑" pitchFamily="34" charset="-122"/>
              </a:rPr>
              <a:t>Cernet</a:t>
            </a:r>
            <a:r>
              <a:rPr lang="en-US" altLang="zh-CN" sz="1000" b="1" dirty="0" smtClean="0">
                <a:solidFill>
                  <a:srgbClr val="C00000"/>
                </a:solidFill>
                <a:latin typeface="微软雅黑" pitchFamily="34" charset="-122"/>
                <a:ea typeface="微软雅黑" pitchFamily="34" charset="-122"/>
              </a:rPr>
              <a:t>/Internet</a:t>
            </a:r>
            <a:endParaRPr lang="zh-CN" altLang="en-US" sz="1000" b="1" dirty="0" smtClean="0">
              <a:solidFill>
                <a:srgbClr val="C00000"/>
              </a:solidFill>
              <a:latin typeface="微软雅黑" pitchFamily="34" charset="-122"/>
              <a:ea typeface="微软雅黑" pitchFamily="34" charset="-122"/>
            </a:endParaRPr>
          </a:p>
        </p:txBody>
      </p:sp>
      <p:sp>
        <p:nvSpPr>
          <p:cNvPr id="124" name="Line 524"/>
          <p:cNvSpPr>
            <a:spLocks noChangeShapeType="1"/>
          </p:cNvSpPr>
          <p:nvPr/>
        </p:nvSpPr>
        <p:spPr bwMode="auto">
          <a:xfrm>
            <a:off x="2915729" y="1701949"/>
            <a:ext cx="382" cy="238980"/>
          </a:xfrm>
          <a:prstGeom prst="line">
            <a:avLst/>
          </a:prstGeom>
          <a:noFill/>
          <a:ln w="19050">
            <a:solidFill>
              <a:srgbClr val="0070C0"/>
            </a:solidFill>
            <a:round/>
            <a:headEnd/>
            <a:tailEnd/>
          </a:ln>
        </p:spPr>
        <p:txBody>
          <a:bodyPr wrap="none" anchor="ctr"/>
          <a:lstStyle/>
          <a:p>
            <a:endParaRPr lang="zh-CN" altLang="en-US"/>
          </a:p>
        </p:txBody>
      </p:sp>
      <p:cxnSp>
        <p:nvCxnSpPr>
          <p:cNvPr id="125" name="直接连接符 124"/>
          <p:cNvCxnSpPr/>
          <p:nvPr/>
        </p:nvCxnSpPr>
        <p:spPr bwMode="auto">
          <a:xfrm>
            <a:off x="3058106" y="2051191"/>
            <a:ext cx="503537" cy="0"/>
          </a:xfrm>
          <a:prstGeom prst="line">
            <a:avLst/>
          </a:prstGeom>
          <a:noFill/>
          <a:ln w="19050">
            <a:solidFill>
              <a:srgbClr val="0070C0"/>
            </a:solidFill>
            <a:round/>
            <a:headEnd/>
            <a:tailEnd/>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126" name="Picture 33" descr="蜂窝和天线"/>
          <p:cNvPicPr>
            <a:picLocks noChangeAspect="1" noChangeArrowheads="1"/>
          </p:cNvPicPr>
          <p:nvPr/>
        </p:nvPicPr>
        <p:blipFill>
          <a:blip r:embed="rId32" cstate="email">
            <a:clrChange>
              <a:clrFrom>
                <a:srgbClr val="FFFFFF"/>
              </a:clrFrom>
              <a:clrTo>
                <a:srgbClr val="FFFFFF">
                  <a:alpha val="0"/>
                </a:srgbClr>
              </a:clrTo>
            </a:clrChange>
          </a:blip>
          <a:srcRect/>
          <a:stretch>
            <a:fillRect/>
          </a:stretch>
        </p:blipFill>
        <p:spPr bwMode="auto">
          <a:xfrm>
            <a:off x="800651" y="1861729"/>
            <a:ext cx="509207" cy="467812"/>
          </a:xfrm>
          <a:prstGeom prst="rect">
            <a:avLst/>
          </a:prstGeom>
          <a:noFill/>
          <a:ln w="9525">
            <a:noFill/>
            <a:miter lim="800000"/>
            <a:headEnd/>
            <a:tailEnd/>
          </a:ln>
          <a:effectLst/>
        </p:spPr>
      </p:pic>
      <p:sp>
        <p:nvSpPr>
          <p:cNvPr id="127" name="TextBox 126"/>
          <p:cNvSpPr txBox="1"/>
          <p:nvPr/>
        </p:nvSpPr>
        <p:spPr>
          <a:xfrm>
            <a:off x="774540" y="2327311"/>
            <a:ext cx="465186" cy="141509"/>
          </a:xfrm>
          <a:prstGeom prst="rect">
            <a:avLst/>
          </a:prstGeom>
          <a:noFill/>
        </p:spPr>
        <p:txBody>
          <a:bodyPr wrap="none" rtlCol="0">
            <a:prstTxWarp prst="textPlain">
              <a:avLst/>
            </a:prstTxWarp>
            <a:spAutoFit/>
          </a:bodyPr>
          <a:lstStyle/>
          <a:p>
            <a:pPr algn="ctr"/>
            <a:r>
              <a:rPr lang="en-US" altLang="zh-CN" sz="1200" b="1" dirty="0" smtClean="0">
                <a:solidFill>
                  <a:schemeClr val="accent2">
                    <a:lumMod val="75000"/>
                  </a:schemeClr>
                </a:solidFill>
                <a:latin typeface="微软雅黑" pitchFamily="34" charset="-122"/>
                <a:ea typeface="微软雅黑" pitchFamily="34" charset="-122"/>
              </a:rPr>
              <a:t>3G/LTE</a:t>
            </a:r>
            <a:endParaRPr lang="zh-CN" altLang="en-US" sz="1200" b="1" dirty="0">
              <a:solidFill>
                <a:schemeClr val="accent2">
                  <a:lumMod val="75000"/>
                </a:schemeClr>
              </a:solidFill>
              <a:latin typeface="微软雅黑" pitchFamily="34" charset="-122"/>
              <a:ea typeface="微软雅黑" pitchFamily="34" charset="-122"/>
            </a:endParaRPr>
          </a:p>
        </p:txBody>
      </p:sp>
      <p:sp>
        <p:nvSpPr>
          <p:cNvPr id="128" name="椭圆 127"/>
          <p:cNvSpPr/>
          <p:nvPr/>
        </p:nvSpPr>
        <p:spPr bwMode="auto">
          <a:xfrm>
            <a:off x="1662218" y="3066006"/>
            <a:ext cx="128747" cy="106371"/>
          </a:xfrm>
          <a:prstGeom prst="ellipse">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29" name="椭圆 128"/>
          <p:cNvSpPr/>
          <p:nvPr/>
        </p:nvSpPr>
        <p:spPr bwMode="auto">
          <a:xfrm>
            <a:off x="2129772" y="3337843"/>
            <a:ext cx="128747" cy="106371"/>
          </a:xfrm>
          <a:prstGeom prst="ellipse">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30" name="椭圆 129"/>
          <p:cNvSpPr/>
          <p:nvPr/>
        </p:nvSpPr>
        <p:spPr bwMode="auto">
          <a:xfrm>
            <a:off x="2441476" y="3054182"/>
            <a:ext cx="128747" cy="106371"/>
          </a:xfrm>
          <a:prstGeom prst="ellipse">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cxnSp>
        <p:nvCxnSpPr>
          <p:cNvPr id="131" name="直接连接符 130"/>
          <p:cNvCxnSpPr>
            <a:stCxn id="19" idx="5"/>
            <a:endCxn id="128" idx="0"/>
          </p:cNvCxnSpPr>
          <p:nvPr/>
        </p:nvCxnSpPr>
        <p:spPr bwMode="auto">
          <a:xfrm>
            <a:off x="1141928" y="2163997"/>
            <a:ext cx="584664" cy="902008"/>
          </a:xfrm>
          <a:prstGeom prst="line">
            <a:avLst/>
          </a:prstGeom>
          <a:noFill/>
          <a:ln w="15875">
            <a:solidFill>
              <a:schemeClr val="tx1"/>
            </a:solidFill>
            <a:prstDash val="sys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32" name="直接连接符 131"/>
          <p:cNvCxnSpPr>
            <a:stCxn id="19" idx="5"/>
            <a:endCxn id="129" idx="0"/>
          </p:cNvCxnSpPr>
          <p:nvPr/>
        </p:nvCxnSpPr>
        <p:spPr bwMode="auto">
          <a:xfrm>
            <a:off x="1141928" y="2163997"/>
            <a:ext cx="1052219" cy="1173846"/>
          </a:xfrm>
          <a:prstGeom prst="line">
            <a:avLst/>
          </a:prstGeom>
          <a:noFill/>
          <a:ln w="15875">
            <a:solidFill>
              <a:schemeClr val="tx1"/>
            </a:solidFill>
            <a:prstDash val="sys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33" name="直接连接符 132"/>
          <p:cNvCxnSpPr>
            <a:stCxn id="19" idx="5"/>
            <a:endCxn id="130" idx="2"/>
          </p:cNvCxnSpPr>
          <p:nvPr/>
        </p:nvCxnSpPr>
        <p:spPr bwMode="auto">
          <a:xfrm>
            <a:off x="1141928" y="2163997"/>
            <a:ext cx="1299549" cy="943371"/>
          </a:xfrm>
          <a:prstGeom prst="line">
            <a:avLst/>
          </a:prstGeom>
          <a:noFill/>
          <a:ln w="15875">
            <a:solidFill>
              <a:schemeClr val="tx1"/>
            </a:solidFill>
            <a:prstDash val="sys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134" name="Picture 33" descr="蜂窝和天线"/>
          <p:cNvPicPr>
            <a:picLocks noChangeAspect="1" noChangeArrowheads="1"/>
          </p:cNvPicPr>
          <p:nvPr/>
        </p:nvPicPr>
        <p:blipFill>
          <a:blip r:embed="rId32" cstate="email">
            <a:clrChange>
              <a:clrFrom>
                <a:srgbClr val="FFFFFF"/>
              </a:clrFrom>
              <a:clrTo>
                <a:srgbClr val="FFFFFF">
                  <a:alpha val="0"/>
                </a:srgbClr>
              </a:clrTo>
            </a:clrChange>
          </a:blip>
          <a:srcRect/>
          <a:stretch>
            <a:fillRect/>
          </a:stretch>
        </p:blipFill>
        <p:spPr bwMode="auto">
          <a:xfrm>
            <a:off x="4771482" y="2222209"/>
            <a:ext cx="509207" cy="467812"/>
          </a:xfrm>
          <a:prstGeom prst="rect">
            <a:avLst/>
          </a:prstGeom>
          <a:noFill/>
          <a:ln w="9525">
            <a:noFill/>
            <a:miter lim="800000"/>
            <a:headEnd/>
            <a:tailEnd/>
          </a:ln>
          <a:effectLst/>
        </p:spPr>
      </p:pic>
      <p:sp>
        <p:nvSpPr>
          <p:cNvPr id="135" name="TextBox 134"/>
          <p:cNvSpPr txBox="1"/>
          <p:nvPr/>
        </p:nvSpPr>
        <p:spPr>
          <a:xfrm>
            <a:off x="4996088" y="2687791"/>
            <a:ext cx="329664" cy="106051"/>
          </a:xfrm>
          <a:prstGeom prst="rect">
            <a:avLst/>
          </a:prstGeom>
          <a:noFill/>
        </p:spPr>
        <p:txBody>
          <a:bodyPr wrap="none" rtlCol="0">
            <a:prstTxWarp prst="textPlain">
              <a:avLst/>
            </a:prstTxWarp>
            <a:spAutoFit/>
          </a:bodyPr>
          <a:lstStyle/>
          <a:p>
            <a:pPr algn="ctr"/>
            <a:r>
              <a:rPr lang="en-US" altLang="zh-CN" sz="1200" b="1" dirty="0" smtClean="0">
                <a:solidFill>
                  <a:schemeClr val="accent2">
                    <a:lumMod val="75000"/>
                  </a:schemeClr>
                </a:solidFill>
                <a:latin typeface="微软雅黑" pitchFamily="34" charset="-122"/>
                <a:ea typeface="微软雅黑" pitchFamily="34" charset="-122"/>
              </a:rPr>
              <a:t>3G/LTE</a:t>
            </a:r>
            <a:endParaRPr lang="zh-CN" altLang="en-US" sz="1200" b="1" dirty="0">
              <a:solidFill>
                <a:schemeClr val="accent2">
                  <a:lumMod val="75000"/>
                </a:schemeClr>
              </a:solidFill>
              <a:latin typeface="微软雅黑" pitchFamily="34" charset="-122"/>
              <a:ea typeface="微软雅黑" pitchFamily="34" charset="-122"/>
            </a:endParaRPr>
          </a:p>
        </p:txBody>
      </p:sp>
      <p:sp>
        <p:nvSpPr>
          <p:cNvPr id="136" name="椭圆 135"/>
          <p:cNvSpPr/>
          <p:nvPr/>
        </p:nvSpPr>
        <p:spPr bwMode="auto">
          <a:xfrm>
            <a:off x="4932845" y="2437623"/>
            <a:ext cx="128747" cy="106371"/>
          </a:xfrm>
          <a:prstGeom prst="ellipse">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7" name="椭圆 136"/>
          <p:cNvSpPr/>
          <p:nvPr/>
        </p:nvSpPr>
        <p:spPr bwMode="auto">
          <a:xfrm>
            <a:off x="4024839" y="3040393"/>
            <a:ext cx="128747" cy="106371"/>
          </a:xfrm>
          <a:prstGeom prst="ellipse">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38" name="椭圆 137"/>
          <p:cNvSpPr/>
          <p:nvPr/>
        </p:nvSpPr>
        <p:spPr bwMode="auto">
          <a:xfrm>
            <a:off x="4499170" y="3341780"/>
            <a:ext cx="128747" cy="106371"/>
          </a:xfrm>
          <a:prstGeom prst="ellipse">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39" name="椭圆 138"/>
          <p:cNvSpPr/>
          <p:nvPr/>
        </p:nvSpPr>
        <p:spPr bwMode="auto">
          <a:xfrm>
            <a:off x="4810874" y="3093578"/>
            <a:ext cx="128747" cy="106371"/>
          </a:xfrm>
          <a:prstGeom prst="ellipse">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cxnSp>
        <p:nvCxnSpPr>
          <p:cNvPr id="140" name="直接连接符 139"/>
          <p:cNvCxnSpPr>
            <a:stCxn id="136" idx="4"/>
            <a:endCxn id="137" idx="7"/>
          </p:cNvCxnSpPr>
          <p:nvPr/>
        </p:nvCxnSpPr>
        <p:spPr bwMode="auto">
          <a:xfrm flipH="1">
            <a:off x="4134731" y="2543994"/>
            <a:ext cx="862488" cy="511977"/>
          </a:xfrm>
          <a:prstGeom prst="line">
            <a:avLst/>
          </a:prstGeom>
          <a:noFill/>
          <a:ln w="15875">
            <a:solidFill>
              <a:schemeClr val="tx1"/>
            </a:solidFill>
            <a:prstDash val="sys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41" name="直接连接符 140"/>
          <p:cNvCxnSpPr>
            <a:stCxn id="136" idx="4"/>
            <a:endCxn id="138" idx="0"/>
          </p:cNvCxnSpPr>
          <p:nvPr/>
        </p:nvCxnSpPr>
        <p:spPr bwMode="auto">
          <a:xfrm flipH="1">
            <a:off x="4563544" y="2543994"/>
            <a:ext cx="433675" cy="797786"/>
          </a:xfrm>
          <a:prstGeom prst="line">
            <a:avLst/>
          </a:prstGeom>
          <a:noFill/>
          <a:ln w="15875">
            <a:solidFill>
              <a:schemeClr val="tx1"/>
            </a:solidFill>
            <a:prstDash val="sys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42" name="直接连接符 141"/>
          <p:cNvCxnSpPr>
            <a:stCxn id="136" idx="4"/>
            <a:endCxn id="139" idx="0"/>
          </p:cNvCxnSpPr>
          <p:nvPr/>
        </p:nvCxnSpPr>
        <p:spPr bwMode="auto">
          <a:xfrm flipH="1">
            <a:off x="4875248" y="2543994"/>
            <a:ext cx="121971" cy="549584"/>
          </a:xfrm>
          <a:prstGeom prst="line">
            <a:avLst/>
          </a:prstGeom>
          <a:noFill/>
          <a:ln w="15875">
            <a:solidFill>
              <a:schemeClr val="tx1"/>
            </a:solidFill>
            <a:prstDash val="sys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33772" y="322394"/>
            <a:ext cx="8112515" cy="540544"/>
          </a:xfrm>
        </p:spPr>
        <p:txBody>
          <a:bodyPr/>
          <a:lstStyle/>
          <a:p>
            <a:r>
              <a:rPr lang="zh-CN" altLang="en-US" sz="2400" dirty="0" smtClean="0">
                <a:solidFill>
                  <a:schemeClr val="tx2"/>
                </a:solidFill>
                <a:latin typeface="微软雅黑" pitchFamily="34" charset="-122"/>
                <a:ea typeface="微软雅黑" pitchFamily="34" charset="-122"/>
              </a:rPr>
              <a:t>业界吞吐率</a:t>
            </a:r>
            <a:r>
              <a:rPr lang="en-US" altLang="zh-CN" sz="2400" dirty="0" smtClean="0">
                <a:solidFill>
                  <a:schemeClr val="tx2"/>
                </a:solidFill>
                <a:latin typeface="微软雅黑" pitchFamily="34" charset="-122"/>
                <a:ea typeface="微软雅黑" pitchFamily="34" charset="-122"/>
              </a:rPr>
              <a:t>No.1</a:t>
            </a:r>
            <a:r>
              <a:rPr lang="zh-CN" altLang="en-US" sz="2400" dirty="0" smtClean="0">
                <a:solidFill>
                  <a:schemeClr val="tx2"/>
                </a:solidFill>
                <a:latin typeface="微软雅黑" pitchFamily="34" charset="-122"/>
                <a:ea typeface="微软雅黑" pitchFamily="34" charset="-122"/>
              </a:rPr>
              <a:t> 提升覆盖效率</a:t>
            </a:r>
            <a:r>
              <a:rPr lang="en-US" altLang="zh-CN" sz="2400" dirty="0" smtClean="0">
                <a:solidFill>
                  <a:schemeClr val="tx2"/>
                </a:solidFill>
                <a:latin typeface="微软雅黑" pitchFamily="34" charset="-122"/>
                <a:ea typeface="微软雅黑" pitchFamily="34" charset="-122"/>
              </a:rPr>
              <a:t>20%</a:t>
            </a:r>
            <a:endParaRPr lang="zh-CN" altLang="en-US" sz="2400" dirty="0" smtClean="0">
              <a:solidFill>
                <a:schemeClr val="tx2"/>
              </a:solidFill>
              <a:latin typeface="微软雅黑" pitchFamily="34" charset="-122"/>
              <a:ea typeface="微软雅黑" pitchFamily="34" charset="-122"/>
            </a:endParaRPr>
          </a:p>
        </p:txBody>
      </p:sp>
      <p:sp>
        <p:nvSpPr>
          <p:cNvPr id="82" name="内容占位符 2"/>
          <p:cNvSpPr txBox="1">
            <a:spLocks/>
          </p:cNvSpPr>
          <p:nvPr/>
        </p:nvSpPr>
        <p:spPr bwMode="auto">
          <a:xfrm>
            <a:off x="1903228" y="3470012"/>
            <a:ext cx="1881963" cy="888902"/>
          </a:xfrm>
          <a:prstGeom prst="rect">
            <a:avLst/>
          </a:prstGeom>
          <a:noFill/>
          <a:ln w="9525">
            <a:noFill/>
            <a:miter lim="800000"/>
            <a:headEnd/>
            <a:tailEnd/>
          </a:ln>
          <a:effectLst/>
        </p:spPr>
        <p:txBody>
          <a:bodyPr vert="horz" wrap="square" lIns="80152" tIns="40076" rIns="80152" bIns="40076" numCol="1" anchor="t" anchorCtr="0" compatLnSpc="1">
            <a:prstTxWarp prst="textNoShape">
              <a:avLst/>
            </a:prstTxWarp>
          </a:bodyPr>
          <a:lstStyle/>
          <a:p>
            <a:pPr marL="361950" lvl="1" indent="-187325" eaLnBrk="0" fontAlgn="auto" hangingPunct="0">
              <a:lnSpc>
                <a:spcPct val="130000"/>
              </a:lnSpc>
              <a:spcBef>
                <a:spcPts val="0"/>
              </a:spcBef>
              <a:spcAft>
                <a:spcPts val="0"/>
              </a:spcAft>
              <a:buClr>
                <a:schemeClr val="tx1"/>
              </a:buClr>
              <a:buSzPct val="85000"/>
              <a:buFont typeface="Arial" pitchFamily="34" charset="0"/>
              <a:buChar char="•"/>
              <a:tabLst>
                <a:tab pos="360363" algn="l"/>
              </a:tabLst>
              <a:defRPr/>
            </a:pPr>
            <a:r>
              <a:rPr lang="en-US" altLang="zh-CN" sz="1050" dirty="0" smtClean="0">
                <a:latin typeface="微软雅黑" pitchFamily="34" charset="-122"/>
                <a:ea typeface="微软雅黑" pitchFamily="34" charset="-122"/>
              </a:rPr>
              <a:t>1.3Gbps@5G</a:t>
            </a:r>
            <a:r>
              <a:rPr lang="zh-CN" altLang="en-US" sz="1050" dirty="0" smtClean="0">
                <a:latin typeface="微软雅黑" pitchFamily="34" charset="-122"/>
                <a:ea typeface="微软雅黑" pitchFamily="34" charset="-122"/>
              </a:rPr>
              <a:t>，满足高带宽，高密度覆盖</a:t>
            </a:r>
            <a:endParaRPr lang="en-US" altLang="zh-CN" sz="1050" dirty="0" smtClean="0">
              <a:latin typeface="微软雅黑" pitchFamily="34" charset="-122"/>
              <a:ea typeface="微软雅黑" pitchFamily="34" charset="-122"/>
            </a:endParaRPr>
          </a:p>
          <a:p>
            <a:pPr marL="361950" lvl="1" indent="-187325" eaLnBrk="0" fontAlgn="auto" hangingPunct="0">
              <a:lnSpc>
                <a:spcPct val="130000"/>
              </a:lnSpc>
              <a:spcBef>
                <a:spcPts val="0"/>
              </a:spcBef>
              <a:spcAft>
                <a:spcPts val="0"/>
              </a:spcAft>
              <a:buClr>
                <a:schemeClr val="tx1"/>
              </a:buClr>
              <a:buSzPct val="85000"/>
              <a:buFont typeface="Arial" pitchFamily="34" charset="0"/>
              <a:buChar char="•"/>
              <a:tabLst>
                <a:tab pos="360363" algn="l"/>
              </a:tabLst>
              <a:defRPr/>
            </a:pPr>
            <a:r>
              <a:rPr lang="en-US" altLang="zh-CN" sz="1050" dirty="0" smtClean="0">
                <a:latin typeface="微软雅黑" pitchFamily="34" charset="-122"/>
                <a:ea typeface="微软雅黑" pitchFamily="34" charset="-122"/>
              </a:rPr>
              <a:t>3</a:t>
            </a:r>
            <a:r>
              <a:rPr lang="zh-CN" altLang="en-US" sz="1050" dirty="0" smtClean="0">
                <a:latin typeface="微软雅黑" pitchFamily="34" charset="-122"/>
                <a:ea typeface="微软雅黑" pitchFamily="34" charset="-122"/>
              </a:rPr>
              <a:t>*</a:t>
            </a:r>
            <a:r>
              <a:rPr lang="en-US" altLang="zh-CN" sz="1050" dirty="0" smtClean="0">
                <a:latin typeface="微软雅黑" pitchFamily="34" charset="-122"/>
                <a:ea typeface="微软雅黑" pitchFamily="34" charset="-122"/>
              </a:rPr>
              <a:t>3 11n/11ac </a:t>
            </a:r>
            <a:r>
              <a:rPr lang="zh-CN" altLang="en-US" sz="1050" dirty="0" smtClean="0">
                <a:latin typeface="微软雅黑" pitchFamily="34" charset="-122"/>
                <a:ea typeface="微软雅黑" pitchFamily="34" charset="-122"/>
              </a:rPr>
              <a:t>智能天线提升网络吞吐量</a:t>
            </a:r>
            <a:endParaRPr lang="en-US" altLang="zh-CN" sz="1050" dirty="0" smtClean="0">
              <a:latin typeface="微软雅黑" pitchFamily="34" charset="-122"/>
              <a:ea typeface="微软雅黑" pitchFamily="34" charset="-122"/>
            </a:endParaRPr>
          </a:p>
        </p:txBody>
      </p:sp>
      <p:pic>
        <p:nvPicPr>
          <p:cNvPr id="83" name="Picture 2" descr="D:\00.工作计划\WLAN V2R1上市材料\图片集\WLAN AP新产品图片-PNG\WLAN AP新产品图片\AP7110DN rightside_perspective.png"/>
          <p:cNvPicPr>
            <a:picLocks noChangeAspect="1" noChangeArrowheads="1"/>
          </p:cNvPicPr>
          <p:nvPr/>
        </p:nvPicPr>
        <p:blipFill>
          <a:blip r:embed="rId3" cstate="email"/>
          <a:srcRect/>
          <a:stretch>
            <a:fillRect/>
          </a:stretch>
        </p:blipFill>
        <p:spPr bwMode="auto">
          <a:xfrm>
            <a:off x="968227" y="3347942"/>
            <a:ext cx="1110112" cy="745158"/>
          </a:xfrm>
          <a:prstGeom prst="rect">
            <a:avLst/>
          </a:prstGeom>
          <a:noFill/>
        </p:spPr>
      </p:pic>
      <p:sp>
        <p:nvSpPr>
          <p:cNvPr id="105" name="矩形 104"/>
          <p:cNvSpPr/>
          <p:nvPr/>
        </p:nvSpPr>
        <p:spPr>
          <a:xfrm>
            <a:off x="901341" y="2958112"/>
            <a:ext cx="2795958" cy="276999"/>
          </a:xfrm>
          <a:prstGeom prst="rect">
            <a:avLst/>
          </a:prstGeom>
          <a:solidFill>
            <a:srgbClr val="0070C0"/>
          </a:solidFill>
        </p:spPr>
        <p:txBody>
          <a:bodyPr wrap="none">
            <a:spAutoFit/>
          </a:bodyPr>
          <a:lstStyle/>
          <a:p>
            <a:r>
              <a:rPr lang="zh-CN" altLang="en-US" sz="1200" b="1" dirty="0" smtClean="0">
                <a:solidFill>
                  <a:schemeClr val="bg1"/>
                </a:solidFill>
                <a:latin typeface="微软雅黑" pitchFamily="34" charset="-122"/>
                <a:ea typeface="微软雅黑" pitchFamily="34" charset="-122"/>
              </a:rPr>
              <a:t>业界第       款企业级</a:t>
            </a:r>
            <a:r>
              <a:rPr lang="en-US" altLang="zh-CN" sz="1200" b="1" dirty="0" smtClean="0">
                <a:solidFill>
                  <a:schemeClr val="bg1"/>
                </a:solidFill>
                <a:latin typeface="微软雅黑" pitchFamily="34" charset="-122"/>
                <a:ea typeface="微软雅黑" pitchFamily="34" charset="-122"/>
              </a:rPr>
              <a:t>802.11ac</a:t>
            </a:r>
            <a:r>
              <a:rPr lang="zh-CN" altLang="en-US" sz="1200" b="1" dirty="0" smtClean="0">
                <a:solidFill>
                  <a:schemeClr val="bg1"/>
                </a:solidFill>
                <a:latin typeface="微软雅黑" pitchFamily="34" charset="-122"/>
                <a:ea typeface="微软雅黑" pitchFamily="34" charset="-122"/>
              </a:rPr>
              <a:t>千兆</a:t>
            </a:r>
            <a:r>
              <a:rPr lang="en-US" altLang="zh-CN" sz="1200" b="1" dirty="0" smtClean="0">
                <a:solidFill>
                  <a:schemeClr val="bg1"/>
                </a:solidFill>
                <a:latin typeface="微软雅黑" pitchFamily="34" charset="-122"/>
                <a:ea typeface="微软雅黑" pitchFamily="34" charset="-122"/>
              </a:rPr>
              <a:t>AP</a:t>
            </a:r>
            <a:endParaRPr lang="zh-CN" altLang="en-US" sz="1200" b="1" dirty="0">
              <a:solidFill>
                <a:schemeClr val="bg1"/>
              </a:solidFill>
            </a:endParaRPr>
          </a:p>
        </p:txBody>
      </p:sp>
      <p:sp>
        <p:nvSpPr>
          <p:cNvPr id="108" name="圆角矩形 107"/>
          <p:cNvSpPr/>
          <p:nvPr/>
        </p:nvSpPr>
        <p:spPr bwMode="auto">
          <a:xfrm>
            <a:off x="740158" y="2937955"/>
            <a:ext cx="4032913" cy="777923"/>
          </a:xfrm>
          <a:prstGeom prst="round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09" name="圆角矩形 108"/>
          <p:cNvSpPr/>
          <p:nvPr/>
        </p:nvSpPr>
        <p:spPr bwMode="auto">
          <a:xfrm>
            <a:off x="835691" y="2902254"/>
            <a:ext cx="3225946" cy="1550604"/>
          </a:xfrm>
          <a:prstGeom prst="roundRect">
            <a:avLst>
              <a:gd name="adj" fmla="val 3623"/>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10" name="矩形 109"/>
          <p:cNvSpPr/>
          <p:nvPr/>
        </p:nvSpPr>
        <p:spPr>
          <a:xfrm>
            <a:off x="1380457" y="2789684"/>
            <a:ext cx="320964" cy="584775"/>
          </a:xfrm>
          <a:prstGeom prst="rect">
            <a:avLst/>
          </a:prstGeom>
        </p:spPr>
        <p:txBody>
          <a:bodyPr wrap="square">
            <a:spAutoFit/>
          </a:bodyPr>
          <a:lstStyle/>
          <a:p>
            <a:r>
              <a:rPr lang="en-US" altLang="zh-CN" sz="3200" b="1" dirty="0" smtClean="0">
                <a:solidFill>
                  <a:srgbClr val="FF0000"/>
                </a:solidFill>
                <a:latin typeface="微软雅黑" pitchFamily="34" charset="-122"/>
                <a:ea typeface="微软雅黑" pitchFamily="34" charset="-122"/>
              </a:rPr>
              <a:t>1</a:t>
            </a:r>
            <a:endParaRPr lang="zh-CN" altLang="en-US" sz="3200" b="1" dirty="0"/>
          </a:p>
        </p:txBody>
      </p:sp>
      <p:grpSp>
        <p:nvGrpSpPr>
          <p:cNvPr id="3" name="组合 125"/>
          <p:cNvGrpSpPr/>
          <p:nvPr/>
        </p:nvGrpSpPr>
        <p:grpSpPr>
          <a:xfrm>
            <a:off x="584776" y="1103087"/>
            <a:ext cx="3469151" cy="1557976"/>
            <a:chOff x="551191" y="933401"/>
            <a:chExt cx="4154125" cy="1709988"/>
          </a:xfrm>
        </p:grpSpPr>
        <p:sp>
          <p:nvSpPr>
            <p:cNvPr id="52" name="圆角矩形 51"/>
            <p:cNvSpPr/>
            <p:nvPr/>
          </p:nvSpPr>
          <p:spPr bwMode="auto">
            <a:xfrm>
              <a:off x="808879" y="939277"/>
              <a:ext cx="3896437" cy="1697597"/>
            </a:xfrm>
            <a:prstGeom prst="roundRect">
              <a:avLst>
                <a:gd name="adj" fmla="val 3623"/>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微软雅黑" pitchFamily="34" charset="-122"/>
                <a:ea typeface="微软雅黑" pitchFamily="34" charset="-122"/>
              </a:endParaRPr>
            </a:p>
          </p:txBody>
        </p:sp>
        <p:grpSp>
          <p:nvGrpSpPr>
            <p:cNvPr id="4" name="组合 54"/>
            <p:cNvGrpSpPr>
              <a:grpSpLocks noChangeAspect="1"/>
            </p:cNvGrpSpPr>
            <p:nvPr/>
          </p:nvGrpSpPr>
          <p:grpSpPr>
            <a:xfrm>
              <a:off x="911272" y="1603099"/>
              <a:ext cx="1476414" cy="725401"/>
              <a:chOff x="702417" y="2090572"/>
              <a:chExt cx="1709597" cy="1121409"/>
            </a:xfrm>
          </p:grpSpPr>
          <p:pic>
            <p:nvPicPr>
              <p:cNvPr id="54" name="Picture 4"/>
              <p:cNvPicPr>
                <a:picLocks noChangeAspect="1" noChangeArrowheads="1"/>
              </p:cNvPicPr>
              <p:nvPr/>
            </p:nvPicPr>
            <p:blipFill>
              <a:blip r:embed="rId4" cstate="email">
                <a:grayscl/>
              </a:blip>
              <a:srcRect/>
              <a:stretch>
                <a:fillRect/>
              </a:stretch>
            </p:blipFill>
            <p:spPr bwMode="auto">
              <a:xfrm>
                <a:off x="744583" y="2090572"/>
                <a:ext cx="1667431" cy="1053925"/>
              </a:xfrm>
              <a:prstGeom prst="rect">
                <a:avLst/>
              </a:prstGeom>
              <a:noFill/>
              <a:ln w="9525" algn="ctr">
                <a:noFill/>
                <a:miter lim="800000"/>
                <a:headEnd/>
                <a:tailEnd/>
              </a:ln>
            </p:spPr>
          </p:pic>
          <p:sp>
            <p:nvSpPr>
              <p:cNvPr id="55" name="TextBox 18"/>
              <p:cNvSpPr txBox="1">
                <a:spLocks noChangeArrowheads="1"/>
              </p:cNvSpPr>
              <p:nvPr/>
            </p:nvSpPr>
            <p:spPr bwMode="auto">
              <a:xfrm>
                <a:off x="951185" y="2120173"/>
                <a:ext cx="366712" cy="509876"/>
              </a:xfrm>
              <a:prstGeom prst="rect">
                <a:avLst/>
              </a:prstGeom>
              <a:noFill/>
              <a:ln w="9525">
                <a:noFill/>
                <a:miter lim="800000"/>
                <a:headEnd/>
                <a:tailEnd/>
              </a:ln>
            </p:spPr>
            <p:txBody>
              <a:bodyPr wrap="square">
                <a:spAutoFit/>
              </a:bodyPr>
              <a:lstStyle/>
              <a:p>
                <a:r>
                  <a:rPr lang="en-US" altLang="zh-CN" dirty="0">
                    <a:solidFill>
                      <a:srgbClr val="FF0000"/>
                    </a:solidFill>
                    <a:latin typeface="微软雅黑" pitchFamily="34" charset="-122"/>
                    <a:ea typeface="微软雅黑" pitchFamily="34" charset="-122"/>
                  </a:rPr>
                  <a:t>1</a:t>
                </a:r>
                <a:endParaRPr lang="zh-CN" altLang="en-US" dirty="0">
                  <a:solidFill>
                    <a:srgbClr val="FF0000"/>
                  </a:solidFill>
                  <a:latin typeface="微软雅黑" pitchFamily="34" charset="-122"/>
                  <a:ea typeface="微软雅黑" pitchFamily="34" charset="-122"/>
                </a:endParaRPr>
              </a:p>
            </p:txBody>
          </p:sp>
          <p:sp>
            <p:nvSpPr>
              <p:cNvPr id="62" name="TextBox 18"/>
              <p:cNvSpPr txBox="1">
                <a:spLocks noChangeArrowheads="1"/>
              </p:cNvSpPr>
              <p:nvPr/>
            </p:nvSpPr>
            <p:spPr bwMode="auto">
              <a:xfrm>
                <a:off x="1610046" y="2118680"/>
                <a:ext cx="366712" cy="509876"/>
              </a:xfrm>
              <a:prstGeom prst="rect">
                <a:avLst/>
              </a:prstGeom>
              <a:noFill/>
              <a:ln w="9525">
                <a:noFill/>
                <a:miter lim="800000"/>
                <a:headEnd/>
                <a:tailEnd/>
              </a:ln>
            </p:spPr>
            <p:txBody>
              <a:bodyPr wrap="square">
                <a:spAutoFit/>
              </a:bodyPr>
              <a:lstStyle/>
              <a:p>
                <a:r>
                  <a:rPr lang="en-US" altLang="zh-CN" dirty="0" smtClean="0">
                    <a:solidFill>
                      <a:srgbClr val="FF0000"/>
                    </a:solidFill>
                    <a:latin typeface="微软雅黑" pitchFamily="34" charset="-122"/>
                    <a:ea typeface="微软雅黑" pitchFamily="34" charset="-122"/>
                  </a:rPr>
                  <a:t>2</a:t>
                </a:r>
                <a:endParaRPr lang="zh-CN" altLang="en-US" dirty="0">
                  <a:solidFill>
                    <a:srgbClr val="FF0000"/>
                  </a:solidFill>
                  <a:latin typeface="微软雅黑" pitchFamily="34" charset="-122"/>
                  <a:ea typeface="微软雅黑" pitchFamily="34" charset="-122"/>
                </a:endParaRPr>
              </a:p>
            </p:txBody>
          </p:sp>
          <p:sp>
            <p:nvSpPr>
              <p:cNvPr id="69" name="TextBox 18"/>
              <p:cNvSpPr txBox="1">
                <a:spLocks noChangeArrowheads="1"/>
              </p:cNvSpPr>
              <p:nvPr/>
            </p:nvSpPr>
            <p:spPr bwMode="auto">
              <a:xfrm>
                <a:off x="702417" y="2483726"/>
                <a:ext cx="366712" cy="509876"/>
              </a:xfrm>
              <a:prstGeom prst="rect">
                <a:avLst/>
              </a:prstGeom>
              <a:noFill/>
              <a:ln w="9525">
                <a:noFill/>
                <a:miter lim="800000"/>
                <a:headEnd/>
                <a:tailEnd/>
              </a:ln>
            </p:spPr>
            <p:txBody>
              <a:bodyPr wrap="square">
                <a:spAutoFit/>
              </a:bodyPr>
              <a:lstStyle/>
              <a:p>
                <a:r>
                  <a:rPr lang="en-US" altLang="zh-CN" dirty="0" smtClean="0">
                    <a:solidFill>
                      <a:srgbClr val="FF0000"/>
                    </a:solidFill>
                    <a:latin typeface="微软雅黑" pitchFamily="34" charset="-122"/>
                    <a:ea typeface="微软雅黑" pitchFamily="34" charset="-122"/>
                  </a:rPr>
                  <a:t>3</a:t>
                </a:r>
                <a:endParaRPr lang="zh-CN" altLang="en-US" dirty="0">
                  <a:solidFill>
                    <a:srgbClr val="FF0000"/>
                  </a:solidFill>
                  <a:latin typeface="微软雅黑" pitchFamily="34" charset="-122"/>
                  <a:ea typeface="微软雅黑" pitchFamily="34" charset="-122"/>
                </a:endParaRPr>
              </a:p>
            </p:txBody>
          </p:sp>
          <p:sp>
            <p:nvSpPr>
              <p:cNvPr id="70" name="TextBox 18"/>
              <p:cNvSpPr txBox="1">
                <a:spLocks noChangeArrowheads="1"/>
              </p:cNvSpPr>
              <p:nvPr/>
            </p:nvSpPr>
            <p:spPr bwMode="auto">
              <a:xfrm>
                <a:off x="1306367" y="2702105"/>
                <a:ext cx="366712" cy="509876"/>
              </a:xfrm>
              <a:prstGeom prst="rect">
                <a:avLst/>
              </a:prstGeom>
              <a:noFill/>
              <a:ln w="9525">
                <a:noFill/>
                <a:miter lim="800000"/>
                <a:headEnd/>
                <a:tailEnd/>
              </a:ln>
            </p:spPr>
            <p:txBody>
              <a:bodyPr wrap="square">
                <a:spAutoFit/>
              </a:bodyPr>
              <a:lstStyle/>
              <a:p>
                <a:r>
                  <a:rPr lang="en-US" altLang="zh-CN" dirty="0" smtClean="0">
                    <a:solidFill>
                      <a:srgbClr val="FF0000"/>
                    </a:solidFill>
                    <a:latin typeface="微软雅黑" pitchFamily="34" charset="-122"/>
                    <a:ea typeface="微软雅黑" pitchFamily="34" charset="-122"/>
                  </a:rPr>
                  <a:t>4</a:t>
                </a:r>
                <a:endParaRPr lang="zh-CN" altLang="en-US" dirty="0">
                  <a:solidFill>
                    <a:srgbClr val="FF0000"/>
                  </a:solidFill>
                  <a:latin typeface="微软雅黑" pitchFamily="34" charset="-122"/>
                  <a:ea typeface="微软雅黑" pitchFamily="34" charset="-122"/>
                </a:endParaRPr>
              </a:p>
            </p:txBody>
          </p:sp>
          <p:sp>
            <p:nvSpPr>
              <p:cNvPr id="71" name="TextBox 18"/>
              <p:cNvSpPr txBox="1">
                <a:spLocks noChangeArrowheads="1"/>
              </p:cNvSpPr>
              <p:nvPr/>
            </p:nvSpPr>
            <p:spPr bwMode="auto">
              <a:xfrm>
                <a:off x="1900469" y="2632307"/>
                <a:ext cx="366712" cy="509876"/>
              </a:xfrm>
              <a:prstGeom prst="rect">
                <a:avLst/>
              </a:prstGeom>
              <a:noFill/>
              <a:ln w="9525">
                <a:noFill/>
                <a:miter lim="800000"/>
                <a:headEnd/>
                <a:tailEnd/>
              </a:ln>
            </p:spPr>
            <p:txBody>
              <a:bodyPr wrap="square">
                <a:spAutoFit/>
              </a:bodyPr>
              <a:lstStyle/>
              <a:p>
                <a:r>
                  <a:rPr lang="en-US" altLang="zh-CN" dirty="0" smtClean="0">
                    <a:solidFill>
                      <a:srgbClr val="FF0000"/>
                    </a:solidFill>
                    <a:latin typeface="微软雅黑" pitchFamily="34" charset="-122"/>
                    <a:ea typeface="微软雅黑" pitchFamily="34" charset="-122"/>
                  </a:rPr>
                  <a:t>5</a:t>
                </a:r>
                <a:endParaRPr lang="zh-CN" altLang="en-US" dirty="0">
                  <a:solidFill>
                    <a:srgbClr val="FF0000"/>
                  </a:solidFill>
                  <a:latin typeface="微软雅黑" pitchFamily="34" charset="-122"/>
                  <a:ea typeface="微软雅黑" pitchFamily="34" charset="-122"/>
                </a:endParaRPr>
              </a:p>
            </p:txBody>
          </p:sp>
        </p:grpSp>
        <p:grpSp>
          <p:nvGrpSpPr>
            <p:cNvPr id="5" name="组合 61"/>
            <p:cNvGrpSpPr/>
            <p:nvPr/>
          </p:nvGrpSpPr>
          <p:grpSpPr>
            <a:xfrm>
              <a:off x="2382717" y="1231377"/>
              <a:ext cx="2051730" cy="1139654"/>
              <a:chOff x="2523344" y="1718862"/>
              <a:chExt cx="2051730" cy="1440000"/>
            </a:xfrm>
          </p:grpSpPr>
          <p:pic>
            <p:nvPicPr>
              <p:cNvPr id="73" name="Picture 4"/>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2523344" y="1718862"/>
                <a:ext cx="2051730" cy="1440000"/>
              </a:xfrm>
              <a:prstGeom prst="rect">
                <a:avLst/>
              </a:prstGeom>
              <a:noFill/>
              <a:ln w="9525" algn="ctr">
                <a:noFill/>
                <a:miter lim="800000"/>
                <a:headEnd/>
                <a:tailEnd/>
              </a:ln>
            </p:spPr>
          </p:pic>
          <p:sp>
            <p:nvSpPr>
              <p:cNvPr id="74" name="TextBox 18"/>
              <p:cNvSpPr txBox="1">
                <a:spLocks noChangeArrowheads="1"/>
              </p:cNvSpPr>
              <p:nvPr/>
            </p:nvSpPr>
            <p:spPr bwMode="auto">
              <a:xfrm>
                <a:off x="3375938" y="1947741"/>
                <a:ext cx="366712" cy="369332"/>
              </a:xfrm>
              <a:prstGeom prst="rect">
                <a:avLst/>
              </a:prstGeom>
              <a:noFill/>
              <a:ln w="9525">
                <a:noFill/>
                <a:miter lim="800000"/>
                <a:headEnd/>
                <a:tailEnd/>
              </a:ln>
            </p:spPr>
            <p:txBody>
              <a:bodyPr wrap="square">
                <a:spAutoFit/>
              </a:bodyPr>
              <a:lstStyle/>
              <a:p>
                <a:r>
                  <a:rPr lang="en-US" altLang="zh-CN" dirty="0">
                    <a:solidFill>
                      <a:srgbClr val="FF0000"/>
                    </a:solidFill>
                    <a:latin typeface="微软雅黑" pitchFamily="34" charset="-122"/>
                    <a:ea typeface="微软雅黑" pitchFamily="34" charset="-122"/>
                  </a:rPr>
                  <a:t>1</a:t>
                </a:r>
                <a:endParaRPr lang="zh-CN" altLang="en-US" dirty="0">
                  <a:solidFill>
                    <a:srgbClr val="FF0000"/>
                  </a:solidFill>
                  <a:latin typeface="微软雅黑" pitchFamily="34" charset="-122"/>
                  <a:ea typeface="微软雅黑" pitchFamily="34" charset="-122"/>
                </a:endParaRPr>
              </a:p>
            </p:txBody>
          </p:sp>
          <p:sp>
            <p:nvSpPr>
              <p:cNvPr id="75" name="TextBox 18"/>
              <p:cNvSpPr txBox="1">
                <a:spLocks noChangeArrowheads="1"/>
              </p:cNvSpPr>
              <p:nvPr/>
            </p:nvSpPr>
            <p:spPr bwMode="auto">
              <a:xfrm>
                <a:off x="3824123" y="2525077"/>
                <a:ext cx="366712" cy="369332"/>
              </a:xfrm>
              <a:prstGeom prst="rect">
                <a:avLst/>
              </a:prstGeom>
              <a:noFill/>
              <a:ln w="9525">
                <a:noFill/>
                <a:miter lim="800000"/>
                <a:headEnd/>
                <a:tailEnd/>
              </a:ln>
            </p:spPr>
            <p:txBody>
              <a:bodyPr wrap="square">
                <a:spAutoFit/>
              </a:bodyPr>
              <a:lstStyle/>
              <a:p>
                <a:r>
                  <a:rPr lang="en-US" altLang="zh-CN" dirty="0" smtClean="0">
                    <a:solidFill>
                      <a:srgbClr val="FF0000"/>
                    </a:solidFill>
                    <a:latin typeface="微软雅黑" pitchFamily="34" charset="-122"/>
                    <a:ea typeface="微软雅黑" pitchFamily="34" charset="-122"/>
                  </a:rPr>
                  <a:t>3</a:t>
                </a:r>
                <a:endParaRPr lang="zh-CN" altLang="en-US" dirty="0">
                  <a:solidFill>
                    <a:srgbClr val="FF0000"/>
                  </a:solidFill>
                  <a:latin typeface="微软雅黑" pitchFamily="34" charset="-122"/>
                  <a:ea typeface="微软雅黑" pitchFamily="34" charset="-122"/>
                </a:endParaRPr>
              </a:p>
            </p:txBody>
          </p:sp>
          <p:sp>
            <p:nvSpPr>
              <p:cNvPr id="76" name="TextBox 18"/>
              <p:cNvSpPr txBox="1">
                <a:spLocks noChangeArrowheads="1"/>
              </p:cNvSpPr>
              <p:nvPr/>
            </p:nvSpPr>
            <p:spPr bwMode="auto">
              <a:xfrm>
                <a:off x="2900174" y="2310968"/>
                <a:ext cx="366712" cy="369332"/>
              </a:xfrm>
              <a:prstGeom prst="rect">
                <a:avLst/>
              </a:prstGeom>
              <a:noFill/>
              <a:ln w="9525">
                <a:noFill/>
                <a:miter lim="800000"/>
                <a:headEnd/>
                <a:tailEnd/>
              </a:ln>
            </p:spPr>
            <p:txBody>
              <a:bodyPr wrap="square">
                <a:spAutoFit/>
              </a:bodyPr>
              <a:lstStyle/>
              <a:p>
                <a:r>
                  <a:rPr lang="en-US" altLang="zh-CN" dirty="0" smtClean="0">
                    <a:solidFill>
                      <a:srgbClr val="FF0000"/>
                    </a:solidFill>
                    <a:latin typeface="微软雅黑" pitchFamily="34" charset="-122"/>
                    <a:ea typeface="微软雅黑" pitchFamily="34" charset="-122"/>
                  </a:rPr>
                  <a:t>2</a:t>
                </a:r>
                <a:endParaRPr lang="zh-CN" altLang="en-US" dirty="0">
                  <a:solidFill>
                    <a:srgbClr val="FF0000"/>
                  </a:solidFill>
                  <a:latin typeface="微软雅黑" pitchFamily="34" charset="-122"/>
                  <a:ea typeface="微软雅黑" pitchFamily="34" charset="-122"/>
                </a:endParaRPr>
              </a:p>
            </p:txBody>
          </p:sp>
        </p:grpSp>
        <p:sp>
          <p:nvSpPr>
            <p:cNvPr id="77" name="TextBox 23"/>
            <p:cNvSpPr txBox="1">
              <a:spLocks noChangeArrowheads="1"/>
            </p:cNvSpPr>
            <p:nvPr/>
          </p:nvSpPr>
          <p:spPr bwMode="auto">
            <a:xfrm>
              <a:off x="551191" y="2339363"/>
              <a:ext cx="3997835" cy="304026"/>
            </a:xfrm>
            <a:prstGeom prst="rect">
              <a:avLst/>
            </a:prstGeom>
            <a:noFill/>
            <a:ln w="9525">
              <a:noFill/>
              <a:miter lim="800000"/>
              <a:headEnd/>
              <a:tailEnd/>
            </a:ln>
          </p:spPr>
          <p:txBody>
            <a:bodyPr wrap="square">
              <a:spAutoFit/>
            </a:bodyPr>
            <a:lstStyle/>
            <a:p>
              <a:pPr algn="ctr"/>
              <a:r>
                <a:rPr lang="zh-CN" altLang="en-US" sz="1200" b="1" dirty="0" smtClean="0">
                  <a:solidFill>
                    <a:schemeClr val="bg1">
                      <a:lumMod val="50000"/>
                    </a:schemeClr>
                  </a:solidFill>
                  <a:latin typeface="微软雅黑" pitchFamily="34" charset="-122"/>
                  <a:ea typeface="微软雅黑" pitchFamily="34" charset="-122"/>
                </a:rPr>
                <a:t>使</a:t>
              </a:r>
              <a:r>
                <a:rPr lang="en-US" altLang="zh-CN" sz="1200" b="1" dirty="0" smtClean="0">
                  <a:solidFill>
                    <a:schemeClr val="bg1">
                      <a:lumMod val="50000"/>
                    </a:schemeClr>
                  </a:solidFill>
                  <a:latin typeface="微软雅黑" pitchFamily="34" charset="-122"/>
                  <a:ea typeface="微软雅黑" pitchFamily="34" charset="-122"/>
                </a:rPr>
                <a:t>AP</a:t>
              </a:r>
              <a:r>
                <a:rPr lang="zh-CN" altLang="en-US" sz="1200" b="1" dirty="0" smtClean="0">
                  <a:solidFill>
                    <a:schemeClr val="bg1">
                      <a:lumMod val="50000"/>
                    </a:schemeClr>
                  </a:solidFill>
                  <a:latin typeface="微软雅黑" pitchFamily="34" charset="-122"/>
                  <a:ea typeface="微软雅黑" pitchFamily="34" charset="-122"/>
                </a:rPr>
                <a:t>能定向覆盖终端，减少</a:t>
              </a:r>
              <a:r>
                <a:rPr lang="en-US" altLang="zh-CN" sz="1200" b="1" dirty="0" smtClean="0">
                  <a:solidFill>
                    <a:schemeClr val="bg1">
                      <a:lumMod val="50000"/>
                    </a:schemeClr>
                  </a:solidFill>
                  <a:latin typeface="微软雅黑" pitchFamily="34" charset="-122"/>
                  <a:ea typeface="微软雅黑" pitchFamily="34" charset="-122"/>
                </a:rPr>
                <a:t>AP</a:t>
              </a:r>
              <a:r>
                <a:rPr lang="zh-CN" altLang="en-US" sz="1200" b="1" dirty="0" smtClean="0">
                  <a:solidFill>
                    <a:schemeClr val="bg1">
                      <a:lumMod val="50000"/>
                    </a:schemeClr>
                  </a:solidFill>
                  <a:latin typeface="微软雅黑" pitchFamily="34" charset="-122"/>
                  <a:ea typeface="微软雅黑" pitchFamily="34" charset="-122"/>
                </a:rPr>
                <a:t>部署数量</a:t>
              </a:r>
              <a:endParaRPr lang="zh-CN" altLang="en-US" sz="1200" b="1" dirty="0">
                <a:solidFill>
                  <a:schemeClr val="bg1">
                    <a:lumMod val="50000"/>
                  </a:schemeClr>
                </a:solidFill>
                <a:latin typeface="微软雅黑" pitchFamily="34" charset="-122"/>
                <a:ea typeface="微软雅黑" pitchFamily="34" charset="-122"/>
              </a:endParaRPr>
            </a:p>
          </p:txBody>
        </p:sp>
        <p:sp>
          <p:nvSpPr>
            <p:cNvPr id="78" name="TextBox 23"/>
            <p:cNvSpPr txBox="1">
              <a:spLocks noChangeArrowheads="1"/>
            </p:cNvSpPr>
            <p:nvPr/>
          </p:nvSpPr>
          <p:spPr bwMode="auto">
            <a:xfrm>
              <a:off x="1175856" y="1272892"/>
              <a:ext cx="1023049" cy="276999"/>
            </a:xfrm>
            <a:prstGeom prst="rect">
              <a:avLst/>
            </a:prstGeom>
            <a:noFill/>
            <a:ln w="9525">
              <a:noFill/>
              <a:miter lim="800000"/>
              <a:headEnd/>
              <a:tailEnd/>
            </a:ln>
          </p:spPr>
          <p:txBody>
            <a:bodyPr wrap="square">
              <a:spAutoFit/>
            </a:bodyPr>
            <a:lstStyle/>
            <a:p>
              <a:r>
                <a:rPr lang="zh-CN" altLang="en-US" sz="1200" b="1" dirty="0" smtClean="0">
                  <a:latin typeface="微软雅黑" pitchFamily="34" charset="-122"/>
                  <a:ea typeface="微软雅黑" pitchFamily="34" charset="-122"/>
                </a:rPr>
                <a:t>传统天线</a:t>
              </a:r>
              <a:endParaRPr lang="zh-CN" altLang="en-US" sz="1200" b="1" dirty="0">
                <a:latin typeface="微软雅黑" pitchFamily="34" charset="-122"/>
                <a:ea typeface="微软雅黑" pitchFamily="34" charset="-122"/>
              </a:endParaRPr>
            </a:p>
          </p:txBody>
        </p:sp>
        <p:sp>
          <p:nvSpPr>
            <p:cNvPr id="79" name="TextBox 23"/>
            <p:cNvSpPr txBox="1">
              <a:spLocks noChangeArrowheads="1"/>
            </p:cNvSpPr>
            <p:nvPr/>
          </p:nvSpPr>
          <p:spPr bwMode="auto">
            <a:xfrm>
              <a:off x="2389736" y="933401"/>
              <a:ext cx="2202512" cy="276999"/>
            </a:xfrm>
            <a:prstGeom prst="rect">
              <a:avLst/>
            </a:prstGeom>
            <a:noFill/>
            <a:ln w="9525">
              <a:noFill/>
              <a:miter lim="800000"/>
              <a:headEnd/>
              <a:tailEnd/>
            </a:ln>
          </p:spPr>
          <p:txBody>
            <a:bodyPr wrap="square">
              <a:spAutoFit/>
            </a:bodyPr>
            <a:lstStyle/>
            <a:p>
              <a:pPr algn="ctr"/>
              <a:r>
                <a:rPr lang="zh-CN" altLang="en-US" sz="1200" b="1" dirty="0" smtClean="0">
                  <a:latin typeface="微软雅黑" pitchFamily="34" charset="-122"/>
                  <a:ea typeface="微软雅黑" pitchFamily="34" charset="-122"/>
                </a:rPr>
                <a:t>智能天线</a:t>
              </a:r>
              <a:endParaRPr lang="zh-CN" altLang="en-US" sz="1200" b="1" dirty="0">
                <a:latin typeface="微软雅黑" pitchFamily="34" charset="-122"/>
                <a:ea typeface="微软雅黑" pitchFamily="34" charset="-122"/>
              </a:endParaRPr>
            </a:p>
          </p:txBody>
        </p:sp>
        <p:sp>
          <p:nvSpPr>
            <p:cNvPr id="113" name="矩形 112"/>
            <p:cNvSpPr/>
            <p:nvPr/>
          </p:nvSpPr>
          <p:spPr>
            <a:xfrm>
              <a:off x="869481" y="959618"/>
              <a:ext cx="1324141" cy="276999"/>
            </a:xfrm>
            <a:prstGeom prst="rect">
              <a:avLst/>
            </a:prstGeom>
            <a:solidFill>
              <a:srgbClr val="0070C0"/>
            </a:solidFill>
          </p:spPr>
          <p:txBody>
            <a:bodyPr wrap="square">
              <a:spAutoFit/>
            </a:bodyPr>
            <a:lstStyle/>
            <a:p>
              <a:r>
                <a:rPr lang="zh-CN" altLang="en-US" sz="1200" b="1" dirty="0" smtClean="0">
                  <a:solidFill>
                    <a:schemeClr val="bg1"/>
                  </a:solidFill>
                  <a:latin typeface="微软雅黑" pitchFamily="34" charset="-122"/>
                  <a:ea typeface="微软雅黑" pitchFamily="34" charset="-122"/>
                </a:rPr>
                <a:t>智能天线技术</a:t>
              </a:r>
              <a:endParaRPr lang="zh-CN" altLang="en-US" sz="1200" b="1" dirty="0">
                <a:solidFill>
                  <a:schemeClr val="bg1"/>
                </a:solidFill>
              </a:endParaRPr>
            </a:p>
          </p:txBody>
        </p:sp>
      </p:grpSp>
      <p:grpSp>
        <p:nvGrpSpPr>
          <p:cNvPr id="6" name="组合 126"/>
          <p:cNvGrpSpPr/>
          <p:nvPr/>
        </p:nvGrpSpPr>
        <p:grpSpPr>
          <a:xfrm>
            <a:off x="4944576" y="1107052"/>
            <a:ext cx="3834280" cy="1529388"/>
            <a:chOff x="4944576" y="937366"/>
            <a:chExt cx="3834280" cy="1454960"/>
          </a:xfrm>
        </p:grpSpPr>
        <p:grpSp>
          <p:nvGrpSpPr>
            <p:cNvPr id="7" name="组合 113"/>
            <p:cNvGrpSpPr/>
            <p:nvPr/>
          </p:nvGrpSpPr>
          <p:grpSpPr>
            <a:xfrm>
              <a:off x="5154801" y="955625"/>
              <a:ext cx="3553263" cy="1383536"/>
              <a:chOff x="5154801" y="920186"/>
              <a:chExt cx="3553263" cy="1894127"/>
            </a:xfrm>
          </p:grpSpPr>
          <p:cxnSp>
            <p:nvCxnSpPr>
              <p:cNvPr id="87" name="直接连接符 86"/>
              <p:cNvCxnSpPr>
                <a:endCxn id="89" idx="2"/>
              </p:cNvCxnSpPr>
              <p:nvPr/>
            </p:nvCxnSpPr>
            <p:spPr>
              <a:xfrm flipH="1" flipV="1">
                <a:off x="5966183" y="1977304"/>
                <a:ext cx="760867" cy="62858"/>
              </a:xfrm>
              <a:prstGeom prst="line">
                <a:avLst/>
              </a:prstGeom>
              <a:ln w="190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8" name="直接连接符 87"/>
              <p:cNvCxnSpPr>
                <a:endCxn id="89" idx="6"/>
              </p:cNvCxnSpPr>
              <p:nvPr/>
            </p:nvCxnSpPr>
            <p:spPr>
              <a:xfrm flipV="1">
                <a:off x="7107484" y="1977304"/>
                <a:ext cx="760867" cy="104764"/>
              </a:xfrm>
              <a:prstGeom prst="line">
                <a:avLst/>
              </a:prstGeom>
              <a:ln w="190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89" name="椭圆 88"/>
              <p:cNvSpPr/>
              <p:nvPr/>
            </p:nvSpPr>
            <p:spPr>
              <a:xfrm>
                <a:off x="5966183" y="1495390"/>
                <a:ext cx="1902168" cy="963829"/>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2700000" scaled="1"/>
                <a:tileRect/>
              </a:gradFill>
              <a:ln w="19050">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微软雅黑" pitchFamily="34" charset="-122"/>
                  <a:ea typeface="微软雅黑" pitchFamily="34" charset="-122"/>
                </a:endParaRPr>
              </a:p>
            </p:txBody>
          </p:sp>
          <p:sp>
            <p:nvSpPr>
              <p:cNvPr id="90" name="矩形标注 89"/>
              <p:cNvSpPr/>
              <p:nvPr/>
            </p:nvSpPr>
            <p:spPr>
              <a:xfrm>
                <a:off x="7614729" y="2440222"/>
                <a:ext cx="1014490" cy="374091"/>
              </a:xfrm>
              <a:prstGeom prst="wedgeRectCallout">
                <a:avLst>
                  <a:gd name="adj1" fmla="val -279"/>
                  <a:gd name="adj2" fmla="val -105773"/>
                </a:avLst>
              </a:prstGeom>
              <a:solidFill>
                <a:schemeClr val="accent6">
                  <a:lumMod val="20000"/>
                  <a:lumOff val="80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zh-CN" altLang="en-US" sz="900" b="1" dirty="0" smtClean="0">
                    <a:solidFill>
                      <a:srgbClr val="FF0000"/>
                    </a:solidFill>
                    <a:latin typeface="微软雅黑" pitchFamily="34" charset="-122"/>
                    <a:ea typeface="微软雅黑" pitchFamily="34" charset="-122"/>
                  </a:rPr>
                  <a:t>低于</a:t>
                </a:r>
                <a:r>
                  <a:rPr lang="en-US" altLang="zh-CN" sz="900" b="1" dirty="0" smtClean="0">
                    <a:solidFill>
                      <a:srgbClr val="FF0000"/>
                    </a:solidFill>
                    <a:latin typeface="微软雅黑" pitchFamily="34" charset="-122"/>
                    <a:ea typeface="微软雅黑" pitchFamily="34" charset="-122"/>
                  </a:rPr>
                  <a:t>-80dbm</a:t>
                </a:r>
              </a:p>
              <a:p>
                <a:pPr algn="ctr"/>
                <a:r>
                  <a:rPr lang="zh-CN" altLang="en-US" sz="900" b="1" dirty="0" smtClean="0">
                    <a:solidFill>
                      <a:srgbClr val="FF0000"/>
                    </a:solidFill>
                    <a:latin typeface="微软雅黑" pitchFamily="34" charset="-122"/>
                    <a:ea typeface="微软雅黑" pitchFamily="34" charset="-122"/>
                  </a:rPr>
                  <a:t>强制终端用户下线</a:t>
                </a:r>
              </a:p>
            </p:txBody>
          </p:sp>
          <p:sp>
            <p:nvSpPr>
              <p:cNvPr id="91" name="矩形标注 90"/>
              <p:cNvSpPr/>
              <p:nvPr/>
            </p:nvSpPr>
            <p:spPr>
              <a:xfrm>
                <a:off x="5154801" y="2321108"/>
                <a:ext cx="927953" cy="420424"/>
              </a:xfrm>
              <a:prstGeom prst="wedgeRectCallout">
                <a:avLst>
                  <a:gd name="adj1" fmla="val 29336"/>
                  <a:gd name="adj2" fmla="val -95989"/>
                </a:avLst>
              </a:prstGeom>
              <a:solidFill>
                <a:schemeClr val="accent6">
                  <a:lumMod val="20000"/>
                  <a:lumOff val="80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zh-CN" altLang="en-US" sz="900" b="1" dirty="0" smtClean="0">
                    <a:solidFill>
                      <a:srgbClr val="C00000"/>
                    </a:solidFill>
                    <a:latin typeface="微软雅黑" pitchFamily="34" charset="-122"/>
                    <a:ea typeface="微软雅黑" pitchFamily="34" charset="-122"/>
                  </a:rPr>
                  <a:t>低于</a:t>
                </a:r>
                <a:r>
                  <a:rPr lang="en-US" altLang="zh-CN" sz="900" b="1" dirty="0" smtClean="0">
                    <a:solidFill>
                      <a:srgbClr val="C00000"/>
                    </a:solidFill>
                    <a:latin typeface="微软雅黑" pitchFamily="34" charset="-122"/>
                    <a:ea typeface="微软雅黑" pitchFamily="34" charset="-122"/>
                  </a:rPr>
                  <a:t>-75dbm</a:t>
                </a:r>
              </a:p>
              <a:p>
                <a:pPr algn="ctr"/>
                <a:r>
                  <a:rPr lang="zh-CN" altLang="en-US" sz="900" b="1" dirty="0" smtClean="0">
                    <a:solidFill>
                      <a:srgbClr val="C00000"/>
                    </a:solidFill>
                    <a:latin typeface="微软雅黑" pitchFamily="34" charset="-122"/>
                    <a:ea typeface="微软雅黑" pitchFamily="34" charset="-122"/>
                  </a:rPr>
                  <a:t>限制终端接入</a:t>
                </a:r>
              </a:p>
            </p:txBody>
          </p:sp>
          <p:pic>
            <p:nvPicPr>
              <p:cNvPr id="92" name="Picture 5"/>
              <p:cNvPicPr>
                <a:picLocks noChangeAspect="1" noChangeArrowheads="1"/>
              </p:cNvPicPr>
              <p:nvPr/>
            </p:nvPicPr>
            <p:blipFill>
              <a:blip r:embed="rId6" cstate="email"/>
              <a:srcRect/>
              <a:stretch>
                <a:fillRect/>
              </a:stretch>
            </p:blipFill>
            <p:spPr bwMode="auto">
              <a:xfrm>
                <a:off x="6536834" y="2207785"/>
                <a:ext cx="172219" cy="128052"/>
              </a:xfrm>
              <a:prstGeom prst="rect">
                <a:avLst/>
              </a:prstGeom>
              <a:noFill/>
              <a:ln w="9525">
                <a:noFill/>
                <a:miter lim="800000"/>
                <a:headEnd/>
                <a:tailEnd/>
              </a:ln>
            </p:spPr>
          </p:pic>
          <p:pic>
            <p:nvPicPr>
              <p:cNvPr id="93" name="Picture 33" descr="icon03"/>
              <p:cNvPicPr>
                <a:picLocks noChangeAspect="1" noChangeArrowheads="1"/>
              </p:cNvPicPr>
              <p:nvPr/>
            </p:nvPicPr>
            <p:blipFill>
              <a:blip r:embed="rId7" cstate="email"/>
              <a:srcRect/>
              <a:stretch>
                <a:fillRect/>
              </a:stretch>
            </p:blipFill>
            <p:spPr bwMode="auto">
              <a:xfrm>
                <a:off x="7297701" y="1998257"/>
                <a:ext cx="117120" cy="123850"/>
              </a:xfrm>
              <a:prstGeom prst="rect">
                <a:avLst/>
              </a:prstGeom>
              <a:noFill/>
              <a:ln w="9525">
                <a:noFill/>
                <a:miter lim="800000"/>
                <a:headEnd/>
                <a:tailEnd/>
              </a:ln>
            </p:spPr>
          </p:pic>
          <p:pic>
            <p:nvPicPr>
              <p:cNvPr id="94" name="Picture 338" descr="图片262"/>
              <p:cNvPicPr>
                <a:picLocks noChangeAspect="1" noChangeArrowheads="1"/>
              </p:cNvPicPr>
              <p:nvPr/>
            </p:nvPicPr>
            <p:blipFill>
              <a:blip r:embed="rId8" cstate="email"/>
              <a:srcRect/>
              <a:stretch>
                <a:fillRect/>
              </a:stretch>
            </p:blipFill>
            <p:spPr bwMode="auto">
              <a:xfrm>
                <a:off x="6727051" y="1872540"/>
                <a:ext cx="253622" cy="175286"/>
              </a:xfrm>
              <a:prstGeom prst="rect">
                <a:avLst/>
              </a:prstGeom>
              <a:noFill/>
              <a:ln w="9525">
                <a:noFill/>
                <a:miter lim="800000"/>
                <a:headEnd/>
                <a:tailEnd/>
              </a:ln>
            </p:spPr>
          </p:pic>
          <p:sp>
            <p:nvSpPr>
              <p:cNvPr id="95" name="TextBox 94"/>
              <p:cNvSpPr txBox="1"/>
              <p:nvPr/>
            </p:nvSpPr>
            <p:spPr>
              <a:xfrm>
                <a:off x="6663645" y="1704918"/>
                <a:ext cx="374620" cy="263773"/>
              </a:xfrm>
              <a:prstGeom prst="rect">
                <a:avLst/>
              </a:prstGeom>
              <a:noFill/>
              <a:ln>
                <a:noFill/>
              </a:ln>
            </p:spPr>
            <p:txBody>
              <a:bodyPr wrap="none" lIns="78342" tIns="39171" rIns="78342" bIns="39171" rtlCol="0">
                <a:spAutoFit/>
              </a:bodyPr>
              <a:lstStyle/>
              <a:p>
                <a:pPr eaLnBrk="0" hangingPunct="0">
                  <a:buClr>
                    <a:srgbClr val="C00000"/>
                  </a:buClr>
                  <a:buSzPct val="80000"/>
                </a:pPr>
                <a:r>
                  <a:rPr lang="en-US" altLang="zh-CN" sz="1200" b="1" kern="0" dirty="0" smtClean="0">
                    <a:solidFill>
                      <a:srgbClr val="C00000"/>
                    </a:solidFill>
                    <a:latin typeface="微软雅黑" pitchFamily="34" charset="-122"/>
                    <a:ea typeface="微软雅黑" pitchFamily="34" charset="-122"/>
                  </a:rPr>
                  <a:t>AP</a:t>
                </a:r>
                <a:endParaRPr lang="zh-CN" altLang="en-US" sz="1200" b="1" kern="0" dirty="0">
                  <a:solidFill>
                    <a:srgbClr val="C00000"/>
                  </a:solidFill>
                  <a:latin typeface="微软雅黑" pitchFamily="34" charset="-122"/>
                  <a:ea typeface="微软雅黑" pitchFamily="34" charset="-122"/>
                </a:endParaRPr>
              </a:p>
            </p:txBody>
          </p:sp>
          <p:pic>
            <p:nvPicPr>
              <p:cNvPr id="96" name="Picture 33" descr="icon03"/>
              <p:cNvPicPr>
                <a:picLocks noChangeAspect="1" noChangeArrowheads="1"/>
              </p:cNvPicPr>
              <p:nvPr/>
            </p:nvPicPr>
            <p:blipFill>
              <a:blip r:embed="rId7" cstate="email"/>
              <a:srcRect/>
              <a:stretch>
                <a:fillRect/>
              </a:stretch>
            </p:blipFill>
            <p:spPr bwMode="auto">
              <a:xfrm>
                <a:off x="8058569" y="2249691"/>
                <a:ext cx="117120" cy="123850"/>
              </a:xfrm>
              <a:prstGeom prst="rect">
                <a:avLst/>
              </a:prstGeom>
              <a:noFill/>
              <a:ln w="9525">
                <a:noFill/>
                <a:miter lim="800000"/>
                <a:headEnd/>
                <a:tailEnd/>
              </a:ln>
            </p:spPr>
          </p:pic>
          <p:sp>
            <p:nvSpPr>
              <p:cNvPr id="97" name="椭圆 96"/>
              <p:cNvSpPr/>
              <p:nvPr/>
            </p:nvSpPr>
            <p:spPr bwMode="auto">
              <a:xfrm>
                <a:off x="5712561" y="1327767"/>
                <a:ext cx="2409413" cy="1257169"/>
              </a:xfrm>
              <a:prstGeom prst="ellipse">
                <a:avLst/>
              </a:prstGeom>
              <a:noFill/>
              <a:ln>
                <a:solidFill>
                  <a:srgbClr val="FF000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mtClean="0">
                  <a:solidFill>
                    <a:srgbClr val="000000"/>
                  </a:solidFill>
                  <a:latin typeface="微软雅黑" pitchFamily="34" charset="-122"/>
                  <a:ea typeface="微软雅黑" pitchFamily="34" charset="-122"/>
                </a:endParaRPr>
              </a:p>
            </p:txBody>
          </p:sp>
          <p:pic>
            <p:nvPicPr>
              <p:cNvPr id="98" name="Picture 33" descr="icon03"/>
              <p:cNvPicPr>
                <a:picLocks noChangeAspect="1" noChangeArrowheads="1"/>
              </p:cNvPicPr>
              <p:nvPr/>
            </p:nvPicPr>
            <p:blipFill>
              <a:blip r:embed="rId7" cstate="email"/>
              <a:srcRect/>
              <a:stretch>
                <a:fillRect/>
              </a:stretch>
            </p:blipFill>
            <p:spPr bwMode="auto">
              <a:xfrm>
                <a:off x="5775966" y="1998257"/>
                <a:ext cx="117120" cy="123850"/>
              </a:xfrm>
              <a:prstGeom prst="rect">
                <a:avLst/>
              </a:prstGeom>
              <a:noFill/>
              <a:ln w="9525">
                <a:noFill/>
                <a:miter lim="800000"/>
                <a:headEnd/>
                <a:tailEnd/>
              </a:ln>
            </p:spPr>
          </p:pic>
          <p:pic>
            <p:nvPicPr>
              <p:cNvPr id="99" name="Picture 33" descr="icon03"/>
              <p:cNvPicPr>
                <a:picLocks noChangeAspect="1" noChangeArrowheads="1"/>
              </p:cNvPicPr>
              <p:nvPr/>
            </p:nvPicPr>
            <p:blipFill>
              <a:blip r:embed="rId7" cstate="email"/>
              <a:srcRect/>
              <a:stretch>
                <a:fillRect/>
              </a:stretch>
            </p:blipFill>
            <p:spPr bwMode="auto">
              <a:xfrm>
                <a:off x="7107484" y="1704918"/>
                <a:ext cx="117120" cy="123850"/>
              </a:xfrm>
              <a:prstGeom prst="rect">
                <a:avLst/>
              </a:prstGeom>
              <a:noFill/>
              <a:ln w="9525">
                <a:noFill/>
                <a:miter lim="800000"/>
                <a:headEnd/>
                <a:tailEnd/>
              </a:ln>
            </p:spPr>
          </p:pic>
          <p:pic>
            <p:nvPicPr>
              <p:cNvPr id="100" name="Picture 33" descr="icon03"/>
              <p:cNvPicPr>
                <a:picLocks noChangeAspect="1" noChangeArrowheads="1"/>
              </p:cNvPicPr>
              <p:nvPr/>
            </p:nvPicPr>
            <p:blipFill>
              <a:blip r:embed="rId7" cstate="email"/>
              <a:srcRect/>
              <a:stretch>
                <a:fillRect/>
              </a:stretch>
            </p:blipFill>
            <p:spPr bwMode="auto">
              <a:xfrm>
                <a:off x="6346617" y="1579201"/>
                <a:ext cx="117120" cy="123850"/>
              </a:xfrm>
              <a:prstGeom prst="rect">
                <a:avLst/>
              </a:prstGeom>
              <a:noFill/>
              <a:ln w="9525">
                <a:noFill/>
                <a:miter lim="800000"/>
                <a:headEnd/>
                <a:tailEnd/>
              </a:ln>
            </p:spPr>
          </p:pic>
          <p:sp>
            <p:nvSpPr>
              <p:cNvPr id="101" name="矩形标注 100"/>
              <p:cNvSpPr/>
              <p:nvPr/>
            </p:nvSpPr>
            <p:spPr>
              <a:xfrm>
                <a:off x="7152242" y="920186"/>
                <a:ext cx="1555822" cy="613161"/>
              </a:xfrm>
              <a:prstGeom prst="wedgeRectCallout">
                <a:avLst>
                  <a:gd name="adj1" fmla="val -55897"/>
                  <a:gd name="adj2" fmla="val 110546"/>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smtClean="0">
                    <a:solidFill>
                      <a:srgbClr val="000000"/>
                    </a:solidFill>
                    <a:latin typeface="微软雅黑" pitchFamily="34" charset="-122"/>
                    <a:ea typeface="微软雅黑" pitchFamily="34" charset="-122"/>
                  </a:rPr>
                  <a:t>根据信号质量智能空口资源调度，确保空口公平使用</a:t>
                </a:r>
              </a:p>
            </p:txBody>
          </p:sp>
          <p:sp>
            <p:nvSpPr>
              <p:cNvPr id="102" name="矩形标注 101"/>
              <p:cNvSpPr/>
              <p:nvPr/>
            </p:nvSpPr>
            <p:spPr>
              <a:xfrm>
                <a:off x="5195464" y="1553673"/>
                <a:ext cx="656674" cy="233577"/>
              </a:xfrm>
              <a:prstGeom prst="wedgeRectCallout">
                <a:avLst>
                  <a:gd name="adj1" fmla="val 93051"/>
                  <a:gd name="adj2" fmla="val 93016"/>
                </a:avLst>
              </a:prstGeom>
              <a:solidFill>
                <a:schemeClr val="bg1">
                  <a:lumMod val="7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b="1" dirty="0" smtClean="0">
                    <a:solidFill>
                      <a:srgbClr val="000000"/>
                    </a:solidFill>
                    <a:latin typeface="微软雅黑" pitchFamily="34" charset="-122"/>
                    <a:ea typeface="微软雅黑" pitchFamily="34" charset="-122"/>
                  </a:rPr>
                  <a:t>-75dbm</a:t>
                </a:r>
                <a:endParaRPr lang="zh-CN" altLang="en-US" sz="900" b="1" dirty="0" smtClean="0">
                  <a:solidFill>
                    <a:srgbClr val="000000"/>
                  </a:solidFill>
                  <a:latin typeface="微软雅黑" pitchFamily="34" charset="-122"/>
                  <a:ea typeface="微软雅黑" pitchFamily="34" charset="-122"/>
                </a:endParaRPr>
              </a:p>
            </p:txBody>
          </p:sp>
          <p:sp>
            <p:nvSpPr>
              <p:cNvPr id="103" name="矩形标注 102"/>
              <p:cNvSpPr/>
              <p:nvPr/>
            </p:nvSpPr>
            <p:spPr>
              <a:xfrm>
                <a:off x="7995163" y="1689928"/>
                <a:ext cx="692344" cy="203576"/>
              </a:xfrm>
              <a:prstGeom prst="wedgeRectCallout">
                <a:avLst>
                  <a:gd name="adj1" fmla="val -64464"/>
                  <a:gd name="adj2" fmla="val 124633"/>
                </a:avLst>
              </a:prstGeom>
              <a:solidFill>
                <a:schemeClr val="bg1">
                  <a:lumMod val="7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b="1" dirty="0" smtClean="0">
                    <a:solidFill>
                      <a:srgbClr val="000000"/>
                    </a:solidFill>
                    <a:latin typeface="微软雅黑" pitchFamily="34" charset="-122"/>
                    <a:ea typeface="微软雅黑" pitchFamily="34" charset="-122"/>
                  </a:rPr>
                  <a:t>-80dbm</a:t>
                </a:r>
                <a:endParaRPr lang="zh-CN" altLang="en-US" sz="900" b="1" dirty="0" smtClean="0">
                  <a:solidFill>
                    <a:srgbClr val="000000"/>
                  </a:solidFill>
                  <a:latin typeface="微软雅黑" pitchFamily="34" charset="-122"/>
                  <a:ea typeface="微软雅黑" pitchFamily="34" charset="-122"/>
                </a:endParaRPr>
              </a:p>
            </p:txBody>
          </p:sp>
        </p:grpSp>
        <p:sp>
          <p:nvSpPr>
            <p:cNvPr id="43" name="圆角矩形 42"/>
            <p:cNvSpPr/>
            <p:nvPr/>
          </p:nvSpPr>
          <p:spPr bwMode="auto">
            <a:xfrm>
              <a:off x="4944576" y="937366"/>
              <a:ext cx="3834280" cy="1454960"/>
            </a:xfrm>
            <a:prstGeom prst="roundRect">
              <a:avLst>
                <a:gd name="adj" fmla="val 2514"/>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微软雅黑" pitchFamily="34" charset="-122"/>
                <a:ea typeface="微软雅黑" pitchFamily="34" charset="-122"/>
              </a:endParaRPr>
            </a:p>
          </p:txBody>
        </p:sp>
        <p:sp>
          <p:nvSpPr>
            <p:cNvPr id="115" name="矩形 114"/>
            <p:cNvSpPr/>
            <p:nvPr/>
          </p:nvSpPr>
          <p:spPr>
            <a:xfrm>
              <a:off x="5005546" y="959618"/>
              <a:ext cx="2031325" cy="276999"/>
            </a:xfrm>
            <a:prstGeom prst="rect">
              <a:avLst/>
            </a:prstGeom>
            <a:solidFill>
              <a:srgbClr val="0070C0"/>
            </a:solidFill>
          </p:spPr>
          <p:txBody>
            <a:bodyPr wrap="none">
              <a:spAutoFit/>
            </a:bodyPr>
            <a:lstStyle/>
            <a:p>
              <a:r>
                <a:rPr lang="zh-CN" altLang="en-US" sz="1200" b="1" dirty="0" smtClean="0">
                  <a:solidFill>
                    <a:schemeClr val="bg1"/>
                  </a:solidFill>
                  <a:latin typeface="微软雅黑" pitchFamily="34" charset="-122"/>
                  <a:ea typeface="微软雅黑" pitchFamily="34" charset="-122"/>
                </a:rPr>
                <a:t>终端信号质量智能调度技术</a:t>
              </a:r>
              <a:endParaRPr lang="zh-CN" altLang="en-US" sz="1200" b="1" dirty="0">
                <a:solidFill>
                  <a:schemeClr val="bg1"/>
                </a:solidFill>
              </a:endParaRPr>
            </a:p>
          </p:txBody>
        </p:sp>
      </p:grpSp>
      <p:sp>
        <p:nvSpPr>
          <p:cNvPr id="117" name="矩形 116"/>
          <p:cNvSpPr/>
          <p:nvPr/>
        </p:nvSpPr>
        <p:spPr>
          <a:xfrm>
            <a:off x="924773" y="4119756"/>
            <a:ext cx="1082348" cy="276999"/>
          </a:xfrm>
          <a:prstGeom prst="rect">
            <a:avLst/>
          </a:prstGeom>
        </p:spPr>
        <p:txBody>
          <a:bodyPr wrap="none">
            <a:spAutoFit/>
          </a:bodyPr>
          <a:lstStyle/>
          <a:p>
            <a:r>
              <a:rPr lang="en-US" altLang="zh-CN" sz="1200" b="1" spc="50" dirty="0" smtClean="0">
                <a:ln w="11430"/>
                <a:latin typeface="微软雅黑" pitchFamily="34" charset="-122"/>
                <a:ea typeface="微软雅黑" pitchFamily="34" charset="-122"/>
              </a:rPr>
              <a:t>AP7120DN</a:t>
            </a:r>
          </a:p>
        </p:txBody>
      </p:sp>
      <p:sp>
        <p:nvSpPr>
          <p:cNvPr id="132" name="圆角矩形 131"/>
          <p:cNvSpPr/>
          <p:nvPr/>
        </p:nvSpPr>
        <p:spPr bwMode="auto">
          <a:xfrm>
            <a:off x="3870250" y="1520021"/>
            <a:ext cx="1201479" cy="2456121"/>
          </a:xfrm>
          <a:prstGeom prst="roundRect">
            <a:avLst>
              <a:gd name="adj" fmla="val 9864"/>
            </a:avLst>
          </a:prstGeom>
          <a:solidFill>
            <a:schemeClr val="bg1">
              <a:lumMod val="85000"/>
            </a:schemeClr>
          </a:solidFill>
          <a:ln>
            <a:noFill/>
          </a:ln>
          <a:effectLst>
            <a:outerShdw blurRad="50800" dist="38100" dir="16200000"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defTabSz="914400" eaLnBrk="1" latinLnBrk="0" hangingPunct="1">
              <a:lnSpc>
                <a:spcPct val="100000"/>
              </a:lnSpc>
              <a:buClr>
                <a:srgbClr val="CC9900"/>
              </a:buClr>
              <a:buSzTx/>
              <a:buFont typeface="Wingdings" pitchFamily="2" charset="2"/>
              <a:buChar char="n"/>
              <a:tabLst/>
            </a:pPr>
            <a:endParaRPr lang="zh-CN" altLang="en-US" smtClean="0">
              <a:latin typeface="Arial" charset="0"/>
              <a:ea typeface="宋体" charset="-122"/>
            </a:endParaRPr>
          </a:p>
        </p:txBody>
      </p:sp>
      <p:sp>
        <p:nvSpPr>
          <p:cNvPr id="125" name="矩形 124"/>
          <p:cNvSpPr/>
          <p:nvPr/>
        </p:nvSpPr>
        <p:spPr>
          <a:xfrm>
            <a:off x="3914383" y="1739406"/>
            <a:ext cx="817111" cy="461665"/>
          </a:xfrm>
          <a:prstGeom prst="rect">
            <a:avLst/>
          </a:prstGeom>
        </p:spPr>
        <p:txBody>
          <a:bodyPr wrap="square">
            <a:spAutoFit/>
          </a:bodyPr>
          <a:lstStyle/>
          <a:p>
            <a:r>
              <a:rPr lang="en-US" altLang="zh-CN" sz="2400" b="1" dirty="0" smtClean="0">
                <a:solidFill>
                  <a:schemeClr val="tx2"/>
                </a:solidFill>
                <a:latin typeface="+mn-ea"/>
                <a:ea typeface="+mn-ea"/>
              </a:rPr>
              <a:t>20% </a:t>
            </a:r>
            <a:endParaRPr lang="zh-CN" altLang="en-US" b="1" dirty="0">
              <a:latin typeface="+mn-ea"/>
              <a:ea typeface="+mn-ea"/>
            </a:endParaRPr>
          </a:p>
        </p:txBody>
      </p:sp>
      <p:sp>
        <p:nvSpPr>
          <p:cNvPr id="124" name="下箭头 123"/>
          <p:cNvSpPr/>
          <p:nvPr/>
        </p:nvSpPr>
        <p:spPr bwMode="auto">
          <a:xfrm flipV="1">
            <a:off x="4659742" y="2704220"/>
            <a:ext cx="347957" cy="443499"/>
          </a:xfrm>
          <a:prstGeom prst="downArrow">
            <a:avLst/>
          </a:prstGeom>
          <a:solidFill>
            <a:srgbClr val="0070C0"/>
          </a:solidFill>
          <a:ln w="25400">
            <a:headEnd type="none" w="med" len="med"/>
            <a:tailEnd type="none" w="med" len="med"/>
          </a:ln>
        </p:spPr>
        <p:style>
          <a:lnRef idx="3">
            <a:schemeClr val="lt1"/>
          </a:lnRef>
          <a:fillRef idx="1">
            <a:schemeClr val="accent2"/>
          </a:fillRef>
          <a:effectRef idx="1">
            <a:schemeClr val="accent2"/>
          </a:effectRef>
          <a:fontRef idx="minor">
            <a:schemeClr val="lt1"/>
          </a:fontRef>
        </p:style>
        <p:txBody>
          <a:bodyPr/>
          <a:lstStyle/>
          <a:p>
            <a:pPr>
              <a:defRPr/>
            </a:pPr>
            <a:endParaRPr lang="zh-CN" altLang="en-US" sz="1200">
              <a:solidFill>
                <a:srgbClr val="000000"/>
              </a:solidFill>
              <a:latin typeface="+mn-ea"/>
              <a:cs typeface="Arial" pitchFamily="34" charset="0"/>
            </a:endParaRPr>
          </a:p>
        </p:txBody>
      </p:sp>
      <p:sp>
        <p:nvSpPr>
          <p:cNvPr id="131" name="矩形 130"/>
          <p:cNvSpPr/>
          <p:nvPr/>
        </p:nvSpPr>
        <p:spPr>
          <a:xfrm>
            <a:off x="3956911" y="2260401"/>
            <a:ext cx="1082924" cy="276999"/>
          </a:xfrm>
          <a:prstGeom prst="rect">
            <a:avLst/>
          </a:prstGeom>
        </p:spPr>
        <p:txBody>
          <a:bodyPr wrap="square">
            <a:spAutoFit/>
          </a:bodyPr>
          <a:lstStyle/>
          <a:p>
            <a:r>
              <a:rPr lang="en-US" altLang="zh-CN" sz="1200" b="1" dirty="0" smtClean="0">
                <a:latin typeface="微软雅黑" pitchFamily="34" charset="-122"/>
                <a:ea typeface="微软雅黑" pitchFamily="34" charset="-122"/>
              </a:rPr>
              <a:t>AP</a:t>
            </a:r>
            <a:r>
              <a:rPr lang="zh-CN" altLang="en-US" sz="1200" b="1" dirty="0" smtClean="0">
                <a:latin typeface="微软雅黑" pitchFamily="34" charset="-122"/>
                <a:ea typeface="微软雅黑" pitchFamily="34" charset="-122"/>
              </a:rPr>
              <a:t>数量减少</a:t>
            </a:r>
            <a:endParaRPr lang="zh-CN" altLang="en-US" sz="1400" b="1" dirty="0">
              <a:latin typeface="微软雅黑" pitchFamily="34" charset="-122"/>
              <a:ea typeface="微软雅黑" pitchFamily="34" charset="-122"/>
            </a:endParaRPr>
          </a:p>
        </p:txBody>
      </p:sp>
      <p:sp>
        <p:nvSpPr>
          <p:cNvPr id="133" name="矩形 132"/>
          <p:cNvSpPr/>
          <p:nvPr/>
        </p:nvSpPr>
        <p:spPr>
          <a:xfrm>
            <a:off x="3956913" y="2717601"/>
            <a:ext cx="817111" cy="461665"/>
          </a:xfrm>
          <a:prstGeom prst="rect">
            <a:avLst/>
          </a:prstGeom>
        </p:spPr>
        <p:txBody>
          <a:bodyPr wrap="square">
            <a:spAutoFit/>
          </a:bodyPr>
          <a:lstStyle/>
          <a:p>
            <a:r>
              <a:rPr lang="en-US" altLang="zh-CN" sz="2400" b="1" dirty="0" smtClean="0">
                <a:solidFill>
                  <a:schemeClr val="tx2"/>
                </a:solidFill>
                <a:latin typeface="+mn-ea"/>
                <a:ea typeface="+mn-ea"/>
              </a:rPr>
              <a:t>20% </a:t>
            </a:r>
            <a:endParaRPr lang="zh-CN" altLang="en-US" b="1" dirty="0">
              <a:latin typeface="+mn-ea"/>
              <a:ea typeface="+mn-ea"/>
            </a:endParaRPr>
          </a:p>
        </p:txBody>
      </p:sp>
      <p:sp>
        <p:nvSpPr>
          <p:cNvPr id="134" name="矩形 133"/>
          <p:cNvSpPr/>
          <p:nvPr/>
        </p:nvSpPr>
        <p:spPr>
          <a:xfrm>
            <a:off x="3912781" y="3164164"/>
            <a:ext cx="1201479" cy="461665"/>
          </a:xfrm>
          <a:prstGeom prst="rect">
            <a:avLst/>
          </a:prstGeom>
        </p:spPr>
        <p:txBody>
          <a:bodyPr wrap="square">
            <a:spAutoFit/>
          </a:bodyPr>
          <a:lstStyle/>
          <a:p>
            <a:r>
              <a:rPr lang="zh-CN" altLang="en-US" sz="1200" b="1" dirty="0" smtClean="0">
                <a:latin typeface="微软雅黑" pitchFamily="34" charset="-122"/>
                <a:ea typeface="微软雅黑" pitchFamily="34" charset="-122"/>
              </a:rPr>
              <a:t>多用户接入场景下提升速率</a:t>
            </a:r>
            <a:endParaRPr lang="zh-CN" altLang="en-US" sz="1400" b="1" dirty="0">
              <a:latin typeface="微软雅黑" pitchFamily="34" charset="-122"/>
              <a:ea typeface="微软雅黑" pitchFamily="34" charset="-122"/>
            </a:endParaRPr>
          </a:p>
        </p:txBody>
      </p:sp>
      <p:sp>
        <p:nvSpPr>
          <p:cNvPr id="121" name="下箭头 120"/>
          <p:cNvSpPr/>
          <p:nvPr/>
        </p:nvSpPr>
        <p:spPr bwMode="auto">
          <a:xfrm>
            <a:off x="4680642" y="1749665"/>
            <a:ext cx="357466" cy="401955"/>
          </a:xfrm>
          <a:prstGeom prst="downArrow">
            <a:avLst/>
          </a:prstGeom>
          <a:solidFill>
            <a:srgbClr val="00B050"/>
          </a:solidFill>
          <a:ln w="25400">
            <a:headEnd type="none" w="med" len="med"/>
            <a:tailEnd type="none" w="med" len="med"/>
          </a:ln>
        </p:spPr>
        <p:style>
          <a:lnRef idx="3">
            <a:schemeClr val="lt1"/>
          </a:lnRef>
          <a:fillRef idx="1">
            <a:schemeClr val="accent2"/>
          </a:fillRef>
          <a:effectRef idx="1">
            <a:schemeClr val="accent2"/>
          </a:effectRef>
          <a:fontRef idx="minor">
            <a:schemeClr val="lt1"/>
          </a:fontRef>
        </p:style>
        <p:txBody>
          <a:bodyPr/>
          <a:lstStyle/>
          <a:p>
            <a:pPr>
              <a:defRPr/>
            </a:pPr>
            <a:endParaRPr lang="zh-CN" altLang="en-US">
              <a:solidFill>
                <a:schemeClr val="tx1"/>
              </a:solidFill>
              <a:latin typeface="Arial" pitchFamily="34" charset="0"/>
              <a:ea typeface="SimSun" pitchFamily="2" charset="-122"/>
              <a:cs typeface="Arial" pitchFamily="34" charset="0"/>
            </a:endParaRPr>
          </a:p>
        </p:txBody>
      </p:sp>
      <p:grpSp>
        <p:nvGrpSpPr>
          <p:cNvPr id="8" name="组合 60"/>
          <p:cNvGrpSpPr/>
          <p:nvPr/>
        </p:nvGrpSpPr>
        <p:grpSpPr>
          <a:xfrm>
            <a:off x="4961124" y="2891622"/>
            <a:ext cx="3800104" cy="1550604"/>
            <a:chOff x="4961124" y="2721936"/>
            <a:chExt cx="3800104" cy="1550604"/>
          </a:xfrm>
        </p:grpSpPr>
        <p:pic>
          <p:nvPicPr>
            <p:cNvPr id="112" name="Picture 4"/>
            <p:cNvPicPr>
              <a:picLocks noChangeAspect="1" noChangeArrowheads="1"/>
            </p:cNvPicPr>
            <p:nvPr/>
          </p:nvPicPr>
          <p:blipFill>
            <a:blip r:embed="rId9" cstate="email">
              <a:clrChange>
                <a:clrFrom>
                  <a:srgbClr val="FFFFFF"/>
                </a:clrFrom>
                <a:clrTo>
                  <a:srgbClr val="FFFFFF">
                    <a:alpha val="0"/>
                  </a:srgbClr>
                </a:clrTo>
              </a:clrChange>
            </a:blip>
            <a:srcRect/>
            <a:stretch>
              <a:fillRect/>
            </a:stretch>
          </p:blipFill>
          <p:spPr bwMode="auto">
            <a:xfrm>
              <a:off x="5252492" y="3046311"/>
              <a:ext cx="3283661" cy="1217349"/>
            </a:xfrm>
            <a:prstGeom prst="rect">
              <a:avLst/>
            </a:prstGeom>
            <a:noFill/>
            <a:ln w="9525">
              <a:noFill/>
              <a:miter lim="800000"/>
              <a:headEnd/>
              <a:tailEnd/>
            </a:ln>
          </p:spPr>
        </p:pic>
        <p:sp>
          <p:nvSpPr>
            <p:cNvPr id="128" name="矩形 127"/>
            <p:cNvSpPr/>
            <p:nvPr/>
          </p:nvSpPr>
          <p:spPr>
            <a:xfrm>
              <a:off x="5749785" y="2756537"/>
              <a:ext cx="2185214" cy="276999"/>
            </a:xfrm>
            <a:prstGeom prst="rect">
              <a:avLst/>
            </a:prstGeom>
            <a:solidFill>
              <a:srgbClr val="0070C0"/>
            </a:solidFill>
          </p:spPr>
          <p:txBody>
            <a:bodyPr wrap="none">
              <a:spAutoFit/>
            </a:bodyPr>
            <a:lstStyle/>
            <a:p>
              <a:r>
                <a:rPr lang="zh-CN" altLang="en-US" sz="1200" b="1" dirty="0" smtClean="0">
                  <a:solidFill>
                    <a:schemeClr val="bg1"/>
                  </a:solidFill>
                  <a:latin typeface="微软雅黑" pitchFamily="34" charset="-122"/>
                  <a:ea typeface="微软雅黑" pitchFamily="34" charset="-122"/>
                </a:rPr>
                <a:t>实测吞吐率，业界性能第一！</a:t>
              </a:r>
            </a:p>
          </p:txBody>
        </p:sp>
        <p:sp>
          <p:nvSpPr>
            <p:cNvPr id="129" name="圆角矩形 128"/>
            <p:cNvSpPr/>
            <p:nvPr/>
          </p:nvSpPr>
          <p:spPr bwMode="auto">
            <a:xfrm>
              <a:off x="4961124" y="2721936"/>
              <a:ext cx="3800104" cy="1550604"/>
            </a:xfrm>
            <a:prstGeom prst="roundRect">
              <a:avLst>
                <a:gd name="adj" fmla="val 3623"/>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60" name="矩形 59"/>
            <p:cNvSpPr/>
            <p:nvPr/>
          </p:nvSpPr>
          <p:spPr>
            <a:xfrm>
              <a:off x="7587936" y="3035672"/>
              <a:ext cx="843673" cy="169277"/>
            </a:xfrm>
            <a:prstGeom prst="rect">
              <a:avLst/>
            </a:prstGeom>
            <a:solidFill>
              <a:schemeClr val="bg2">
                <a:lumMod val="20000"/>
                <a:lumOff val="80000"/>
              </a:schemeClr>
            </a:solidFill>
          </p:spPr>
          <p:txBody>
            <a:bodyPr wrap="square">
              <a:spAutoFit/>
            </a:bodyPr>
            <a:lstStyle/>
            <a:p>
              <a:endParaRPr lang="zh-CN" altLang="en-US" sz="500" dirty="0"/>
            </a:p>
          </p:txBody>
        </p:sp>
      </p:gr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itle 2"/>
          <p:cNvSpPr txBox="1">
            <a:spLocks/>
          </p:cNvSpPr>
          <p:nvPr/>
        </p:nvSpPr>
        <p:spPr>
          <a:xfrm>
            <a:off x="643356" y="398465"/>
            <a:ext cx="7632700" cy="745784"/>
          </a:xfrm>
          <a:prstGeom prst="rect">
            <a:avLst/>
          </a:prstGeom>
        </p:spPr>
        <p:txBody>
          <a:bodyPr/>
          <a:lstStyle/>
          <a:p>
            <a:pPr eaLnBrk="0" hangingPunct="0">
              <a:defRPr/>
            </a:pPr>
            <a:r>
              <a:rPr lang="zh-CN" altLang="en-US" sz="2400" b="1" dirty="0" smtClean="0">
                <a:solidFill>
                  <a:schemeClr val="tx2"/>
                </a:solidFill>
                <a:latin typeface="微软雅黑" pitchFamily="34" charset="-122"/>
                <a:ea typeface="微软雅黑" pitchFamily="34" charset="-122"/>
              </a:rPr>
              <a:t>能耗监测，构建绿色校园环境</a:t>
            </a:r>
            <a:endParaRPr lang="en-US" altLang="zh-CN" sz="2400" b="1" dirty="0">
              <a:solidFill>
                <a:schemeClr val="tx2"/>
              </a:solidFill>
              <a:latin typeface="微软雅黑" pitchFamily="34" charset="-122"/>
              <a:ea typeface="微软雅黑" pitchFamily="34" charset="-122"/>
            </a:endParaRPr>
          </a:p>
        </p:txBody>
      </p:sp>
      <p:grpSp>
        <p:nvGrpSpPr>
          <p:cNvPr id="2" name="组合 57"/>
          <p:cNvGrpSpPr/>
          <p:nvPr/>
        </p:nvGrpSpPr>
        <p:grpSpPr>
          <a:xfrm>
            <a:off x="601431" y="980664"/>
            <a:ext cx="8061803" cy="3749146"/>
            <a:chOff x="469454" y="747376"/>
            <a:chExt cx="8300770" cy="4101295"/>
          </a:xfrm>
        </p:grpSpPr>
        <p:sp>
          <p:nvSpPr>
            <p:cNvPr id="31" name="TextBox 30"/>
            <p:cNvSpPr txBox="1"/>
            <p:nvPr/>
          </p:nvSpPr>
          <p:spPr>
            <a:xfrm>
              <a:off x="552450" y="3356610"/>
              <a:ext cx="2362200" cy="307777"/>
            </a:xfrm>
            <a:prstGeom prst="rect">
              <a:avLst/>
            </a:prstGeom>
            <a:solidFill>
              <a:schemeClr val="bg1">
                <a:lumMod val="85000"/>
              </a:schemeClr>
            </a:solidFill>
            <a:scene3d>
              <a:camera prst="orthographicFront"/>
              <a:lightRig rig="threePt" dir="t"/>
            </a:scene3d>
            <a:sp3d>
              <a:bevelT/>
            </a:sp3d>
          </p:spPr>
          <p:txBody>
            <a:bodyPr wrap="square" rtlCol="0">
              <a:spAutoFit/>
            </a:bodyPr>
            <a:lstStyle/>
            <a:p>
              <a:r>
                <a:rPr lang="zh-CN" altLang="en-US" sz="1400" b="1" dirty="0" smtClean="0">
                  <a:solidFill>
                    <a:schemeClr val="tx2"/>
                  </a:solidFill>
                  <a:latin typeface="微软雅黑" pitchFamily="34" charset="-122"/>
                  <a:ea typeface="微软雅黑" pitchFamily="34" charset="-122"/>
                </a:rPr>
                <a:t>应用场景</a:t>
              </a:r>
              <a:endParaRPr lang="zh-CN" altLang="en-US" sz="1400" b="1" dirty="0">
                <a:solidFill>
                  <a:schemeClr val="tx2"/>
                </a:solidFill>
                <a:latin typeface="微软雅黑" pitchFamily="34" charset="-122"/>
                <a:ea typeface="微软雅黑" pitchFamily="34" charset="-122"/>
              </a:endParaRPr>
            </a:p>
          </p:txBody>
        </p:sp>
        <p:sp>
          <p:nvSpPr>
            <p:cNvPr id="34" name="TextBox 33"/>
            <p:cNvSpPr txBox="1"/>
            <p:nvPr/>
          </p:nvSpPr>
          <p:spPr>
            <a:xfrm>
              <a:off x="552449" y="3737609"/>
              <a:ext cx="2343151" cy="1111062"/>
            </a:xfrm>
            <a:prstGeom prst="rect">
              <a:avLst/>
            </a:prstGeom>
            <a:solidFill>
              <a:schemeClr val="bg1">
                <a:lumMod val="85000"/>
              </a:schemeClr>
            </a:solidFill>
          </p:spPr>
          <p:txBody>
            <a:bodyPr wrap="square" rtlCol="0">
              <a:spAutoFit/>
            </a:bodyPr>
            <a:lstStyle/>
            <a:p>
              <a:pPr>
                <a:lnSpc>
                  <a:spcPct val="150000"/>
                </a:lnSpc>
                <a:buFont typeface="Wingdings" pitchFamily="2" charset="2"/>
                <a:buChar char="l"/>
              </a:pPr>
              <a:r>
                <a:rPr lang="zh-CN" altLang="en-US" sz="1000" dirty="0" smtClean="0">
                  <a:latin typeface="微软雅黑" pitchFamily="34" charset="-122"/>
                  <a:ea typeface="微软雅黑" pitchFamily="34" charset="-122"/>
                  <a:cs typeface="Arial" pitchFamily="34" charset="0"/>
                </a:rPr>
                <a:t>教室、办公场所、数据中心设备能耗统计不到位</a:t>
              </a:r>
              <a:endParaRPr lang="en-US" altLang="zh-CN" sz="1000" dirty="0" smtClean="0">
                <a:latin typeface="微软雅黑" pitchFamily="34" charset="-122"/>
                <a:ea typeface="微软雅黑" pitchFamily="34" charset="-122"/>
                <a:cs typeface="Arial" pitchFamily="34" charset="0"/>
              </a:endParaRPr>
            </a:p>
            <a:p>
              <a:pPr>
                <a:lnSpc>
                  <a:spcPct val="150000"/>
                </a:lnSpc>
                <a:buFont typeface="Wingdings" pitchFamily="2" charset="2"/>
                <a:buChar char="l"/>
              </a:pPr>
              <a:r>
                <a:rPr lang="zh-CN" altLang="en-US" sz="1000" dirty="0" smtClean="0">
                  <a:latin typeface="微软雅黑" pitchFamily="34" charset="-122"/>
                  <a:ea typeface="微软雅黑" pitchFamily="34" charset="-122"/>
                  <a:cs typeface="Arial" pitchFamily="34" charset="0"/>
                </a:rPr>
                <a:t>耗能单元信息化程度低</a:t>
              </a:r>
              <a:endParaRPr lang="en-US" altLang="zh-CN" sz="1000" dirty="0" smtClean="0">
                <a:latin typeface="微软雅黑" pitchFamily="34" charset="-122"/>
                <a:ea typeface="微软雅黑" pitchFamily="34" charset="-122"/>
                <a:cs typeface="Arial" pitchFamily="34" charset="0"/>
              </a:endParaRPr>
            </a:p>
            <a:p>
              <a:pPr>
                <a:lnSpc>
                  <a:spcPct val="150000"/>
                </a:lnSpc>
                <a:buFont typeface="Wingdings" pitchFamily="2" charset="2"/>
                <a:buChar char="l"/>
              </a:pPr>
              <a:r>
                <a:rPr lang="zh-CN" altLang="en-US" sz="1000" dirty="0" smtClean="0">
                  <a:latin typeface="微软雅黑" pitchFamily="34" charset="-122"/>
                  <a:ea typeface="微软雅黑" pitchFamily="34" charset="-122"/>
                  <a:cs typeface="Arial" pitchFamily="34" charset="0"/>
                </a:rPr>
                <a:t>无法及时识别非正常使用能耗</a:t>
              </a:r>
              <a:endParaRPr lang="en-US" altLang="zh-CN" sz="1000" dirty="0" smtClean="0">
                <a:latin typeface="微软雅黑" pitchFamily="34" charset="-122"/>
                <a:ea typeface="微软雅黑" pitchFamily="34" charset="-122"/>
                <a:cs typeface="Arial" pitchFamily="34" charset="0"/>
              </a:endParaRPr>
            </a:p>
          </p:txBody>
        </p:sp>
        <p:sp>
          <p:nvSpPr>
            <p:cNvPr id="35" name="TextBox 34"/>
            <p:cNvSpPr txBox="1"/>
            <p:nvPr/>
          </p:nvSpPr>
          <p:spPr>
            <a:xfrm>
              <a:off x="3200401" y="3366135"/>
              <a:ext cx="2333624" cy="307777"/>
            </a:xfrm>
            <a:prstGeom prst="rect">
              <a:avLst/>
            </a:prstGeom>
            <a:solidFill>
              <a:schemeClr val="bg1">
                <a:lumMod val="85000"/>
              </a:schemeClr>
            </a:solidFill>
            <a:scene3d>
              <a:camera prst="orthographicFront"/>
              <a:lightRig rig="threePt" dir="t"/>
            </a:scene3d>
            <a:sp3d>
              <a:bevelT/>
            </a:sp3d>
          </p:spPr>
          <p:txBody>
            <a:bodyPr wrap="square" rtlCol="0">
              <a:spAutoFit/>
            </a:bodyPr>
            <a:lstStyle/>
            <a:p>
              <a:r>
                <a:rPr lang="zh-CN" altLang="en-US" sz="1400" b="1" dirty="0" smtClean="0">
                  <a:solidFill>
                    <a:schemeClr val="tx2"/>
                  </a:solidFill>
                  <a:latin typeface="微软雅黑" pitchFamily="34" charset="-122"/>
                  <a:ea typeface="微软雅黑" pitchFamily="34" charset="-122"/>
                </a:rPr>
                <a:t>解决方案</a:t>
              </a:r>
              <a:endParaRPr lang="zh-CN" altLang="en-US" sz="1400" b="1" dirty="0">
                <a:solidFill>
                  <a:schemeClr val="tx2"/>
                </a:solidFill>
                <a:latin typeface="微软雅黑" pitchFamily="34" charset="-122"/>
                <a:ea typeface="微软雅黑" pitchFamily="34" charset="-122"/>
              </a:endParaRPr>
            </a:p>
          </p:txBody>
        </p:sp>
        <p:sp>
          <p:nvSpPr>
            <p:cNvPr id="36" name="TextBox 35"/>
            <p:cNvSpPr txBox="1"/>
            <p:nvPr/>
          </p:nvSpPr>
          <p:spPr>
            <a:xfrm>
              <a:off x="3209926" y="3756660"/>
              <a:ext cx="2266949" cy="1015663"/>
            </a:xfrm>
            <a:prstGeom prst="rect">
              <a:avLst/>
            </a:prstGeom>
            <a:solidFill>
              <a:schemeClr val="bg1">
                <a:lumMod val="85000"/>
              </a:schemeClr>
            </a:solidFill>
          </p:spPr>
          <p:txBody>
            <a:bodyPr wrap="square" rtlCol="0">
              <a:spAutoFit/>
            </a:bodyPr>
            <a:lstStyle/>
            <a:p>
              <a:pPr>
                <a:lnSpc>
                  <a:spcPct val="150000"/>
                </a:lnSpc>
              </a:pPr>
              <a:r>
                <a:rPr lang="en-US" altLang="zh-CN" sz="1000" b="1" kern="0" dirty="0" smtClean="0">
                  <a:latin typeface="微软雅黑" pitchFamily="34" charset="-122"/>
                  <a:ea typeface="微软雅黑" pitchFamily="34" charset="-122"/>
                </a:rPr>
                <a:t> </a:t>
              </a:r>
              <a:r>
                <a:rPr lang="zh-CN" altLang="en-US" sz="1000" kern="0" dirty="0" smtClean="0">
                  <a:latin typeface="微软雅黑" pitchFamily="34" charset="-122"/>
                  <a:ea typeface="微软雅黑" pitchFamily="34" charset="-122"/>
                </a:rPr>
                <a:t>基于</a:t>
              </a:r>
              <a:r>
                <a:rPr lang="en-US" altLang="zh-CN" sz="1000" kern="0" dirty="0" smtClean="0">
                  <a:latin typeface="微软雅黑" pitchFamily="34" charset="-122"/>
                  <a:ea typeface="微软雅黑" pitchFamily="34" charset="-122"/>
                </a:rPr>
                <a:t>AMI(</a:t>
              </a:r>
              <a:r>
                <a:rPr lang="zh-CN" altLang="en-US" sz="1000" kern="0" dirty="0" smtClean="0">
                  <a:latin typeface="微软雅黑" pitchFamily="34" charset="-122"/>
                  <a:ea typeface="微软雅黑" pitchFamily="34" charset="-122"/>
                </a:rPr>
                <a:t>高级计量系统</a:t>
              </a:r>
              <a:r>
                <a:rPr lang="en-US" altLang="zh-CN" sz="1000" kern="0" dirty="0" smtClean="0">
                  <a:latin typeface="微软雅黑" pitchFamily="34" charset="-122"/>
                  <a:ea typeface="微软雅黑" pitchFamily="34" charset="-122"/>
                </a:rPr>
                <a:t>)</a:t>
              </a:r>
              <a:r>
                <a:rPr lang="zh-CN" altLang="en-US" sz="1000" kern="0" dirty="0" smtClean="0">
                  <a:latin typeface="微软雅黑" pitchFamily="34" charset="-122"/>
                  <a:ea typeface="微软雅黑" pitchFamily="34" charset="-122"/>
                </a:rPr>
                <a:t>，依托数据网络实现对校园内重点区域、重点设备的能耗监测、能效管理，实现绿色节能</a:t>
              </a:r>
              <a:endParaRPr lang="zh-CN" altLang="en-US" sz="1000" dirty="0" smtClean="0">
                <a:latin typeface="微软雅黑" pitchFamily="34" charset="-122"/>
                <a:ea typeface="微软雅黑" pitchFamily="34" charset="-122"/>
                <a:cs typeface="Arial" pitchFamily="34" charset="0"/>
              </a:endParaRPr>
            </a:p>
          </p:txBody>
        </p:sp>
        <p:sp>
          <p:nvSpPr>
            <p:cNvPr id="38" name="TextBox 37"/>
            <p:cNvSpPr txBox="1"/>
            <p:nvPr/>
          </p:nvSpPr>
          <p:spPr>
            <a:xfrm>
              <a:off x="5867399" y="3766185"/>
              <a:ext cx="2590801" cy="1015663"/>
            </a:xfrm>
            <a:prstGeom prst="rect">
              <a:avLst/>
            </a:prstGeom>
            <a:solidFill>
              <a:schemeClr val="bg1">
                <a:lumMod val="85000"/>
              </a:schemeClr>
            </a:solidFill>
          </p:spPr>
          <p:txBody>
            <a:bodyPr wrap="square" rtlCol="0">
              <a:spAutoFit/>
            </a:bodyPr>
            <a:lstStyle/>
            <a:p>
              <a:pPr>
                <a:lnSpc>
                  <a:spcPct val="150000"/>
                </a:lnSpc>
                <a:buFont typeface="Wingdings" pitchFamily="2" charset="2"/>
                <a:buChar char="l"/>
              </a:pPr>
              <a:r>
                <a:rPr lang="zh-CN" altLang="zh-CN" sz="1000" dirty="0" smtClean="0">
                  <a:latin typeface="微软雅黑" pitchFamily="34" charset="-122"/>
                  <a:ea typeface="微软雅黑" pitchFamily="34" charset="-122"/>
                  <a:cs typeface="Arial" pitchFamily="34" charset="0"/>
                </a:rPr>
                <a:t>掌握</a:t>
              </a:r>
              <a:r>
                <a:rPr lang="zh-CN" altLang="en-US" sz="1000" dirty="0" smtClean="0">
                  <a:latin typeface="微软雅黑" pitchFamily="34" charset="-122"/>
                  <a:ea typeface="微软雅黑" pitchFamily="34" charset="-122"/>
                  <a:cs typeface="Arial" pitchFamily="34" charset="0"/>
                </a:rPr>
                <a:t>能耗</a:t>
              </a:r>
              <a:r>
                <a:rPr lang="zh-CN" altLang="zh-CN" sz="1000" dirty="0" smtClean="0">
                  <a:latin typeface="微软雅黑" pitchFamily="34" charset="-122"/>
                  <a:ea typeface="微软雅黑" pitchFamily="34" charset="-122"/>
                  <a:cs typeface="Arial" pitchFamily="34" charset="0"/>
                </a:rPr>
                <a:t>情况，</a:t>
              </a:r>
              <a:r>
                <a:rPr lang="zh-CN" altLang="en-US" sz="1000" dirty="0" smtClean="0">
                  <a:latin typeface="微软雅黑" pitchFamily="34" charset="-122"/>
                  <a:ea typeface="微软雅黑" pitchFamily="34" charset="-122"/>
                  <a:cs typeface="Arial" pitchFamily="34" charset="0"/>
                </a:rPr>
                <a:t>提高能源利用率</a:t>
              </a:r>
              <a:endParaRPr lang="en-US" altLang="zh-CN" sz="1000" dirty="0" smtClean="0">
                <a:latin typeface="微软雅黑" pitchFamily="34" charset="-122"/>
                <a:ea typeface="微软雅黑" pitchFamily="34" charset="-122"/>
                <a:cs typeface="Arial" pitchFamily="34" charset="0"/>
              </a:endParaRPr>
            </a:p>
            <a:p>
              <a:pPr>
                <a:lnSpc>
                  <a:spcPct val="150000"/>
                </a:lnSpc>
                <a:buFont typeface="Wingdings" pitchFamily="2" charset="2"/>
                <a:buChar char="l"/>
              </a:pPr>
              <a:r>
                <a:rPr lang="zh-CN" altLang="zh-CN" sz="1000" dirty="0" smtClean="0">
                  <a:latin typeface="微软雅黑" pitchFamily="34" charset="-122"/>
                  <a:ea typeface="微软雅黑" pitchFamily="34" charset="-122"/>
                </a:rPr>
                <a:t>有效实现节能减排，降低运营成本</a:t>
              </a:r>
              <a:endParaRPr lang="en-US" altLang="zh-CN" sz="1000" dirty="0" smtClean="0">
                <a:latin typeface="微软雅黑" pitchFamily="34" charset="-122"/>
                <a:ea typeface="微软雅黑" pitchFamily="34" charset="-122"/>
              </a:endParaRPr>
            </a:p>
            <a:p>
              <a:pPr>
                <a:lnSpc>
                  <a:spcPct val="150000"/>
                </a:lnSpc>
                <a:buFont typeface="Wingdings" pitchFamily="2" charset="2"/>
                <a:buChar char="l"/>
              </a:pPr>
              <a:r>
                <a:rPr lang="zh-CN" altLang="en-US" sz="1000" dirty="0" smtClean="0">
                  <a:latin typeface="微软雅黑" pitchFamily="34" charset="-122"/>
                  <a:ea typeface="微软雅黑" pitchFamily="34" charset="-122"/>
                </a:rPr>
                <a:t>识别非正常能耗，提升能源管理能力，实现有序用电</a:t>
              </a:r>
              <a:endParaRPr lang="en-US" altLang="zh-CN" sz="1000" dirty="0" smtClean="0">
                <a:latin typeface="微软雅黑" pitchFamily="34" charset="-122"/>
                <a:ea typeface="微软雅黑" pitchFamily="34" charset="-122"/>
              </a:endParaRPr>
            </a:p>
          </p:txBody>
        </p:sp>
        <p:sp>
          <p:nvSpPr>
            <p:cNvPr id="39" name="TextBox 38"/>
            <p:cNvSpPr txBox="1"/>
            <p:nvPr/>
          </p:nvSpPr>
          <p:spPr>
            <a:xfrm>
              <a:off x="5838825" y="3366135"/>
              <a:ext cx="2590800" cy="307777"/>
            </a:xfrm>
            <a:prstGeom prst="rect">
              <a:avLst/>
            </a:prstGeom>
            <a:solidFill>
              <a:schemeClr val="bg1">
                <a:lumMod val="85000"/>
              </a:schemeClr>
            </a:solidFill>
            <a:scene3d>
              <a:camera prst="orthographicFront"/>
              <a:lightRig rig="threePt" dir="t"/>
            </a:scene3d>
            <a:sp3d>
              <a:bevelT/>
            </a:sp3d>
          </p:spPr>
          <p:txBody>
            <a:bodyPr wrap="square" rtlCol="0">
              <a:spAutoFit/>
            </a:bodyPr>
            <a:lstStyle/>
            <a:p>
              <a:r>
                <a:rPr lang="zh-CN" altLang="en-US" sz="1400" b="1" dirty="0" smtClean="0">
                  <a:solidFill>
                    <a:schemeClr val="tx2"/>
                  </a:solidFill>
                  <a:latin typeface="微软雅黑" pitchFamily="34" charset="-122"/>
                  <a:ea typeface="微软雅黑" pitchFamily="34" charset="-122"/>
                </a:rPr>
                <a:t>客户价值</a:t>
              </a:r>
              <a:endParaRPr lang="zh-CN" altLang="en-US" sz="1400" b="1" dirty="0">
                <a:solidFill>
                  <a:schemeClr val="tx2"/>
                </a:solidFill>
                <a:latin typeface="微软雅黑" pitchFamily="34" charset="-122"/>
                <a:ea typeface="微软雅黑" pitchFamily="34" charset="-122"/>
              </a:endParaRPr>
            </a:p>
          </p:txBody>
        </p:sp>
        <p:sp>
          <p:nvSpPr>
            <p:cNvPr id="70" name="矩形 69"/>
            <p:cNvSpPr/>
            <p:nvPr/>
          </p:nvSpPr>
          <p:spPr>
            <a:xfrm>
              <a:off x="1483145" y="840310"/>
              <a:ext cx="1678314" cy="300083"/>
            </a:xfrm>
            <a:prstGeom prst="rect">
              <a:avLst/>
            </a:prstGeom>
          </p:spPr>
          <p:txBody>
            <a:bodyPr wrap="square" lIns="68562" tIns="34281" rIns="68562" bIns="34281">
              <a:spAutoFit/>
            </a:bodyPr>
            <a:lstStyle/>
            <a:p>
              <a:pPr fontAlgn="auto">
                <a:spcBef>
                  <a:spcPts val="0"/>
                </a:spcBef>
                <a:spcAft>
                  <a:spcPts val="0"/>
                </a:spcAft>
                <a:defRPr/>
              </a:pPr>
              <a:r>
                <a:rPr lang="zh-CN" altLang="en-US" sz="1500" kern="0" dirty="0" smtClean="0">
                  <a:solidFill>
                    <a:srgbClr val="595959"/>
                  </a:solidFill>
                  <a:latin typeface="微软雅黑" pitchFamily="34" charset="-122"/>
                  <a:ea typeface="微软雅黑" pitchFamily="34" charset="-122"/>
                </a:rPr>
                <a:t>重点区域监测</a:t>
              </a:r>
              <a:endParaRPr lang="en-US" altLang="zh-CN" sz="1500" kern="0" dirty="0" smtClean="0">
                <a:solidFill>
                  <a:srgbClr val="595959"/>
                </a:solidFill>
                <a:latin typeface="微软雅黑" pitchFamily="34" charset="-122"/>
                <a:ea typeface="微软雅黑" pitchFamily="34" charset="-122"/>
              </a:endParaRPr>
            </a:p>
          </p:txBody>
        </p:sp>
        <p:sp>
          <p:nvSpPr>
            <p:cNvPr id="71" name="矩形 70"/>
            <p:cNvSpPr/>
            <p:nvPr/>
          </p:nvSpPr>
          <p:spPr>
            <a:xfrm>
              <a:off x="4268482" y="844391"/>
              <a:ext cx="1385497" cy="300083"/>
            </a:xfrm>
            <a:prstGeom prst="rect">
              <a:avLst/>
            </a:prstGeom>
          </p:spPr>
          <p:txBody>
            <a:bodyPr wrap="square" lIns="68562" tIns="34281" rIns="68562" bIns="34281">
              <a:spAutoFit/>
            </a:bodyPr>
            <a:lstStyle/>
            <a:p>
              <a:pPr fontAlgn="auto">
                <a:spcBef>
                  <a:spcPts val="0"/>
                </a:spcBef>
                <a:spcAft>
                  <a:spcPts val="0"/>
                </a:spcAft>
                <a:defRPr/>
              </a:pPr>
              <a:r>
                <a:rPr lang="zh-CN" altLang="en-US" sz="1500" kern="0" dirty="0" smtClean="0">
                  <a:solidFill>
                    <a:srgbClr val="595959"/>
                  </a:solidFill>
                  <a:latin typeface="微软雅黑" pitchFamily="34" charset="-122"/>
                  <a:ea typeface="微软雅黑" pitchFamily="34" charset="-122"/>
                </a:rPr>
                <a:t>重点负荷监测</a:t>
              </a:r>
              <a:endParaRPr lang="en-US" altLang="zh-CN" sz="1500" kern="0" dirty="0" smtClean="0">
                <a:solidFill>
                  <a:srgbClr val="595959"/>
                </a:solidFill>
                <a:latin typeface="微软雅黑" pitchFamily="34" charset="-122"/>
                <a:ea typeface="微软雅黑" pitchFamily="34" charset="-122"/>
              </a:endParaRPr>
            </a:p>
          </p:txBody>
        </p:sp>
        <p:sp>
          <p:nvSpPr>
            <p:cNvPr id="72" name="矩形 71"/>
            <p:cNvSpPr/>
            <p:nvPr/>
          </p:nvSpPr>
          <p:spPr>
            <a:xfrm>
              <a:off x="805826" y="2587045"/>
              <a:ext cx="691573" cy="176953"/>
            </a:xfrm>
            <a:prstGeom prst="rect">
              <a:avLst/>
            </a:prstGeom>
          </p:spPr>
          <p:txBody>
            <a:bodyPr wrap="square" lIns="68562" tIns="34281" rIns="68562" bIns="34281">
              <a:spAutoFit/>
            </a:bodyPr>
            <a:lstStyle/>
            <a:p>
              <a:pPr>
                <a:spcBef>
                  <a:spcPts val="225"/>
                </a:spcBef>
              </a:pPr>
              <a:r>
                <a:rPr lang="zh-CN" altLang="en-US" sz="700" dirty="0" smtClean="0">
                  <a:solidFill>
                    <a:srgbClr val="595959"/>
                  </a:solidFill>
                  <a:latin typeface="微软雅黑" pitchFamily="34" charset="-122"/>
                  <a:ea typeface="微软雅黑" pitchFamily="34" charset="-122"/>
                </a:rPr>
                <a:t>数据中心</a:t>
              </a:r>
              <a:endParaRPr lang="en-US" altLang="zh-CN" sz="700" dirty="0" smtClean="0">
                <a:solidFill>
                  <a:srgbClr val="595959"/>
                </a:solidFill>
                <a:latin typeface="微软雅黑" pitchFamily="34" charset="-122"/>
                <a:ea typeface="微软雅黑" pitchFamily="34" charset="-122"/>
              </a:endParaRPr>
            </a:p>
          </p:txBody>
        </p:sp>
        <p:sp>
          <p:nvSpPr>
            <p:cNvPr id="73" name="矩形 72"/>
            <p:cNvSpPr/>
            <p:nvPr/>
          </p:nvSpPr>
          <p:spPr>
            <a:xfrm>
              <a:off x="3662583" y="1619066"/>
              <a:ext cx="434465" cy="176953"/>
            </a:xfrm>
            <a:prstGeom prst="rect">
              <a:avLst/>
            </a:prstGeom>
          </p:spPr>
          <p:txBody>
            <a:bodyPr wrap="square" lIns="68562" tIns="34281" rIns="68562" bIns="34281">
              <a:spAutoFit/>
            </a:bodyPr>
            <a:lstStyle/>
            <a:p>
              <a:pPr>
                <a:spcBef>
                  <a:spcPts val="225"/>
                </a:spcBef>
              </a:pPr>
              <a:r>
                <a:rPr lang="zh-CN" altLang="en-US" sz="700" dirty="0" smtClean="0">
                  <a:solidFill>
                    <a:srgbClr val="595959"/>
                  </a:solidFill>
                  <a:latin typeface="微软雅黑" pitchFamily="34" charset="-122"/>
                  <a:ea typeface="微软雅黑" pitchFamily="34" charset="-122"/>
                </a:rPr>
                <a:t>照明</a:t>
              </a:r>
              <a:endParaRPr lang="en-US" altLang="zh-CN" sz="700" dirty="0" smtClean="0">
                <a:solidFill>
                  <a:srgbClr val="595959"/>
                </a:solidFill>
              </a:endParaRPr>
            </a:p>
          </p:txBody>
        </p:sp>
        <p:pic>
          <p:nvPicPr>
            <p:cNvPr id="74" name="图片 73" descr="industry.png"/>
            <p:cNvPicPr>
              <a:picLocks noChangeAspect="1"/>
            </p:cNvPicPr>
            <p:nvPr/>
          </p:nvPicPr>
          <p:blipFill>
            <a:blip r:embed="rId2" cstate="email"/>
            <a:stretch>
              <a:fillRect/>
            </a:stretch>
          </p:blipFill>
          <p:spPr>
            <a:xfrm>
              <a:off x="689756" y="811940"/>
              <a:ext cx="786372" cy="875414"/>
            </a:xfrm>
            <a:prstGeom prst="rect">
              <a:avLst/>
            </a:prstGeom>
          </p:spPr>
        </p:pic>
        <p:sp>
          <p:nvSpPr>
            <p:cNvPr id="75" name="矩形 74"/>
            <p:cNvSpPr/>
            <p:nvPr/>
          </p:nvSpPr>
          <p:spPr>
            <a:xfrm>
              <a:off x="812924" y="1583260"/>
              <a:ext cx="407768" cy="176953"/>
            </a:xfrm>
            <a:prstGeom prst="rect">
              <a:avLst/>
            </a:prstGeom>
          </p:spPr>
          <p:txBody>
            <a:bodyPr wrap="none" lIns="68562" tIns="34281" rIns="68562" bIns="34281">
              <a:spAutoFit/>
            </a:bodyPr>
            <a:lstStyle/>
            <a:p>
              <a:pPr>
                <a:spcBef>
                  <a:spcPts val="225"/>
                </a:spcBef>
              </a:pPr>
              <a:r>
                <a:rPr lang="zh-CN" altLang="en-US" sz="700" dirty="0" smtClean="0">
                  <a:solidFill>
                    <a:srgbClr val="595959"/>
                  </a:solidFill>
                  <a:latin typeface="微软雅黑" pitchFamily="34" charset="-122"/>
                  <a:ea typeface="微软雅黑" pitchFamily="34" charset="-122"/>
                </a:rPr>
                <a:t>实验室</a:t>
              </a:r>
              <a:endParaRPr lang="en-US" altLang="zh-CN" sz="700" dirty="0" smtClean="0">
                <a:solidFill>
                  <a:srgbClr val="595959"/>
                </a:solidFill>
                <a:latin typeface="微软雅黑" pitchFamily="34" charset="-122"/>
                <a:ea typeface="微软雅黑" pitchFamily="34" charset="-122"/>
              </a:endParaRPr>
            </a:p>
          </p:txBody>
        </p:sp>
        <p:pic>
          <p:nvPicPr>
            <p:cNvPr id="76" name="图片 75" descr="agency.png"/>
            <p:cNvPicPr>
              <a:picLocks noChangeAspect="1"/>
            </p:cNvPicPr>
            <p:nvPr/>
          </p:nvPicPr>
          <p:blipFill>
            <a:blip r:embed="rId3" cstate="email"/>
            <a:stretch>
              <a:fillRect/>
            </a:stretch>
          </p:blipFill>
          <p:spPr>
            <a:xfrm>
              <a:off x="698699" y="1808797"/>
              <a:ext cx="762991" cy="763190"/>
            </a:xfrm>
            <a:prstGeom prst="rect">
              <a:avLst/>
            </a:prstGeom>
          </p:spPr>
        </p:pic>
        <p:pic>
          <p:nvPicPr>
            <p:cNvPr id="77" name="图片 76" descr="bulb.png"/>
            <p:cNvPicPr>
              <a:picLocks noChangeAspect="1"/>
            </p:cNvPicPr>
            <p:nvPr/>
          </p:nvPicPr>
          <p:blipFill>
            <a:blip r:embed="rId4" cstate="email"/>
            <a:stretch>
              <a:fillRect/>
            </a:stretch>
          </p:blipFill>
          <p:spPr>
            <a:xfrm>
              <a:off x="3448324" y="853858"/>
              <a:ext cx="848921" cy="776345"/>
            </a:xfrm>
            <a:prstGeom prst="rect">
              <a:avLst/>
            </a:prstGeom>
          </p:spPr>
        </p:pic>
        <p:pic>
          <p:nvPicPr>
            <p:cNvPr id="78" name="图片 77" descr="fan.png"/>
            <p:cNvPicPr>
              <a:picLocks noChangeAspect="1"/>
            </p:cNvPicPr>
            <p:nvPr/>
          </p:nvPicPr>
          <p:blipFill>
            <a:blip r:embed="rId5" cstate="email"/>
            <a:stretch>
              <a:fillRect/>
            </a:stretch>
          </p:blipFill>
          <p:spPr>
            <a:xfrm>
              <a:off x="3549671" y="1858804"/>
              <a:ext cx="661647" cy="670322"/>
            </a:xfrm>
            <a:prstGeom prst="rect">
              <a:avLst/>
            </a:prstGeom>
          </p:spPr>
        </p:pic>
        <p:sp>
          <p:nvSpPr>
            <p:cNvPr id="79" name="矩形 78"/>
            <p:cNvSpPr/>
            <p:nvPr/>
          </p:nvSpPr>
          <p:spPr>
            <a:xfrm>
              <a:off x="3612545" y="2562041"/>
              <a:ext cx="497536" cy="176953"/>
            </a:xfrm>
            <a:prstGeom prst="rect">
              <a:avLst/>
            </a:prstGeom>
          </p:spPr>
          <p:txBody>
            <a:bodyPr wrap="none" lIns="68562" tIns="34281" rIns="68562" bIns="34281">
              <a:spAutoFit/>
            </a:bodyPr>
            <a:lstStyle/>
            <a:p>
              <a:pPr>
                <a:spcBef>
                  <a:spcPts val="225"/>
                </a:spcBef>
              </a:pPr>
              <a:r>
                <a:rPr lang="zh-CN" altLang="en-US" sz="700" dirty="0" smtClean="0">
                  <a:solidFill>
                    <a:srgbClr val="595959"/>
                  </a:solidFill>
                  <a:latin typeface="微软雅黑" pitchFamily="34" charset="-122"/>
                  <a:ea typeface="微软雅黑" pitchFamily="34" charset="-122"/>
                </a:rPr>
                <a:t>空调暖通</a:t>
              </a:r>
              <a:endParaRPr lang="en-US" altLang="zh-CN" sz="700" dirty="0" smtClean="0">
                <a:solidFill>
                  <a:srgbClr val="595959"/>
                </a:solidFill>
                <a:latin typeface="微软雅黑" pitchFamily="34" charset="-122"/>
                <a:ea typeface="微软雅黑" pitchFamily="34" charset="-122"/>
              </a:endParaRPr>
            </a:p>
          </p:txBody>
        </p:sp>
        <p:sp>
          <p:nvSpPr>
            <p:cNvPr id="80" name="圆角矩形 79"/>
            <p:cNvSpPr/>
            <p:nvPr/>
          </p:nvSpPr>
          <p:spPr>
            <a:xfrm>
              <a:off x="3374579" y="747376"/>
              <a:ext cx="2572218" cy="2147272"/>
            </a:xfrm>
            <a:prstGeom prst="roundRect">
              <a:avLst/>
            </a:prstGeom>
            <a:noFill/>
            <a:ln w="25400" cap="flat" cmpd="sng" algn="ctr">
              <a:solidFill>
                <a:srgbClr val="C00000"/>
              </a:solidFill>
              <a:prstDash val="solid"/>
            </a:ln>
            <a:effectLst/>
          </p:spPr>
          <p:txBody>
            <a:bodyPr lIns="68562" tIns="34281" rIns="68562" bIns="34281" rtlCol="0" anchor="ctr"/>
            <a:lstStyle/>
            <a:p>
              <a:pPr algn="ctr" defTabSz="685617" fontAlgn="auto">
                <a:spcBef>
                  <a:spcPts val="0"/>
                </a:spcBef>
                <a:spcAft>
                  <a:spcPts val="0"/>
                </a:spcAft>
                <a:defRPr/>
              </a:pPr>
              <a:endParaRPr lang="zh-CN" altLang="en-US" sz="1300" kern="0" dirty="0">
                <a:solidFill>
                  <a:srgbClr val="FFFFFF"/>
                </a:solidFill>
                <a:latin typeface="Arial"/>
                <a:ea typeface="华文细黑"/>
              </a:endParaRPr>
            </a:p>
          </p:txBody>
        </p:sp>
        <p:sp>
          <p:nvSpPr>
            <p:cNvPr id="81" name="矩形 80"/>
            <p:cNvSpPr/>
            <p:nvPr/>
          </p:nvSpPr>
          <p:spPr>
            <a:xfrm>
              <a:off x="7103814" y="847453"/>
              <a:ext cx="1614037" cy="300083"/>
            </a:xfrm>
            <a:prstGeom prst="rect">
              <a:avLst/>
            </a:prstGeom>
          </p:spPr>
          <p:txBody>
            <a:bodyPr wrap="square" lIns="68562" tIns="34281" rIns="68562" bIns="34281">
              <a:spAutoFit/>
            </a:bodyPr>
            <a:lstStyle/>
            <a:p>
              <a:pPr fontAlgn="auto">
                <a:spcBef>
                  <a:spcPts val="0"/>
                </a:spcBef>
                <a:spcAft>
                  <a:spcPts val="0"/>
                </a:spcAft>
                <a:defRPr/>
              </a:pPr>
              <a:r>
                <a:rPr lang="zh-CN" altLang="en-US" sz="1500" kern="0" dirty="0" smtClean="0">
                  <a:solidFill>
                    <a:srgbClr val="595959"/>
                  </a:solidFill>
                  <a:latin typeface="微软雅黑" pitchFamily="34" charset="-122"/>
                  <a:ea typeface="微软雅黑" pitchFamily="34" charset="-122"/>
                </a:rPr>
                <a:t>能耗预警系统</a:t>
              </a:r>
              <a:endParaRPr lang="en-US" altLang="zh-CN" sz="1500" kern="0" dirty="0" smtClean="0">
                <a:solidFill>
                  <a:srgbClr val="595959"/>
                </a:solidFill>
                <a:latin typeface="微软雅黑" pitchFamily="34" charset="-122"/>
                <a:ea typeface="微软雅黑" pitchFamily="34" charset="-122"/>
              </a:endParaRPr>
            </a:p>
          </p:txBody>
        </p:sp>
        <p:sp>
          <p:nvSpPr>
            <p:cNvPr id="82" name="矩形 81"/>
            <p:cNvSpPr/>
            <p:nvPr/>
          </p:nvSpPr>
          <p:spPr>
            <a:xfrm>
              <a:off x="7163515" y="1947592"/>
              <a:ext cx="1517046" cy="761729"/>
            </a:xfrm>
            <a:prstGeom prst="rect">
              <a:avLst/>
            </a:prstGeom>
          </p:spPr>
          <p:txBody>
            <a:bodyPr wrap="none" lIns="68562" tIns="34281" rIns="68562" bIns="34281">
              <a:spAutoFit/>
            </a:bodyPr>
            <a:lstStyle/>
            <a:p>
              <a:pPr>
                <a:lnSpc>
                  <a:spcPct val="150000"/>
                </a:lnSpc>
                <a:buClr>
                  <a:srgbClr val="004D86"/>
                </a:buClr>
                <a:buFont typeface="Wingdings" pitchFamily="2" charset="2"/>
                <a:buChar char="l"/>
              </a:pPr>
              <a:r>
                <a:rPr lang="zh-CN" altLang="en-US" sz="1000" dirty="0" smtClean="0">
                  <a:solidFill>
                    <a:srgbClr val="595959"/>
                  </a:solidFill>
                  <a:latin typeface="微软雅黑" pitchFamily="34" charset="-122"/>
                  <a:ea typeface="微软雅黑" pitchFamily="34" charset="-122"/>
                </a:rPr>
                <a:t>及时了解</a:t>
              </a:r>
              <a:r>
                <a:rPr lang="zh-CN" altLang="en-US" sz="1000" dirty="0" smtClean="0">
                  <a:solidFill>
                    <a:srgbClr val="C00000"/>
                  </a:solidFill>
                  <a:latin typeface="微软雅黑" pitchFamily="34" charset="-122"/>
                  <a:ea typeface="微软雅黑" pitchFamily="34" charset="-122"/>
                </a:rPr>
                <a:t>能耗超标</a:t>
              </a:r>
              <a:r>
                <a:rPr lang="zh-CN" altLang="en-US" sz="1000" dirty="0" smtClean="0">
                  <a:solidFill>
                    <a:srgbClr val="595959"/>
                  </a:solidFill>
                  <a:latin typeface="微软雅黑" pitchFamily="34" charset="-122"/>
                  <a:ea typeface="微软雅黑" pitchFamily="34" charset="-122"/>
                </a:rPr>
                <a:t>动态</a:t>
              </a:r>
              <a:endParaRPr lang="en-US" altLang="zh-CN" sz="1000" dirty="0" smtClean="0">
                <a:solidFill>
                  <a:srgbClr val="595959"/>
                </a:solidFill>
                <a:latin typeface="微软雅黑" pitchFamily="34" charset="-122"/>
                <a:ea typeface="微软雅黑" pitchFamily="34" charset="-122"/>
              </a:endParaRPr>
            </a:p>
            <a:p>
              <a:pPr>
                <a:lnSpc>
                  <a:spcPct val="150000"/>
                </a:lnSpc>
                <a:buClr>
                  <a:srgbClr val="004D86"/>
                </a:buClr>
                <a:buFont typeface="Wingdings" pitchFamily="2" charset="2"/>
                <a:buChar char="l"/>
              </a:pPr>
              <a:r>
                <a:rPr lang="zh-CN" altLang="en-US" sz="1000" dirty="0" smtClean="0">
                  <a:solidFill>
                    <a:srgbClr val="595959"/>
                  </a:solidFill>
                  <a:latin typeface="微软雅黑" pitchFamily="34" charset="-122"/>
                  <a:ea typeface="微软雅黑" pitchFamily="34" charset="-122"/>
                </a:rPr>
                <a:t>及时调整</a:t>
              </a:r>
              <a:r>
                <a:rPr lang="zh-CN" altLang="en-US" sz="1000" dirty="0" smtClean="0">
                  <a:solidFill>
                    <a:srgbClr val="C00000"/>
                  </a:solidFill>
                  <a:latin typeface="微软雅黑" pitchFamily="34" charset="-122"/>
                  <a:ea typeface="微软雅黑" pitchFamily="34" charset="-122"/>
                </a:rPr>
                <a:t>用能结构</a:t>
              </a:r>
              <a:endParaRPr lang="en-US" altLang="zh-CN" sz="1000" dirty="0" smtClean="0">
                <a:solidFill>
                  <a:srgbClr val="C00000"/>
                </a:solidFill>
                <a:latin typeface="微软雅黑" pitchFamily="34" charset="-122"/>
                <a:ea typeface="微软雅黑" pitchFamily="34" charset="-122"/>
              </a:endParaRPr>
            </a:p>
            <a:p>
              <a:pPr>
                <a:lnSpc>
                  <a:spcPct val="150000"/>
                </a:lnSpc>
                <a:buClr>
                  <a:srgbClr val="004D86"/>
                </a:buClr>
                <a:buFont typeface="Wingdings" pitchFamily="2" charset="2"/>
                <a:buChar char="l"/>
              </a:pPr>
              <a:r>
                <a:rPr lang="zh-CN" altLang="en-US" sz="1000" dirty="0" smtClean="0">
                  <a:solidFill>
                    <a:srgbClr val="595959"/>
                  </a:solidFill>
                  <a:latin typeface="微软雅黑" pitchFamily="34" charset="-122"/>
                  <a:ea typeface="微软雅黑" pitchFamily="34" charset="-122"/>
                </a:rPr>
                <a:t>提升</a:t>
              </a:r>
              <a:r>
                <a:rPr lang="zh-CN" altLang="en-US" sz="1000" dirty="0" smtClean="0">
                  <a:solidFill>
                    <a:srgbClr val="C00000"/>
                  </a:solidFill>
                  <a:latin typeface="微软雅黑" pitchFamily="34" charset="-122"/>
                  <a:ea typeface="微软雅黑" pitchFamily="34" charset="-122"/>
                </a:rPr>
                <a:t>能源管理效率</a:t>
              </a:r>
            </a:p>
          </p:txBody>
        </p:sp>
        <p:pic>
          <p:nvPicPr>
            <p:cNvPr id="83" name="图片 82" descr="messager.png"/>
            <p:cNvPicPr>
              <a:picLocks noChangeAspect="1"/>
            </p:cNvPicPr>
            <p:nvPr/>
          </p:nvPicPr>
          <p:blipFill>
            <a:blip r:embed="rId6" cstate="email"/>
            <a:stretch>
              <a:fillRect/>
            </a:stretch>
          </p:blipFill>
          <p:spPr>
            <a:xfrm>
              <a:off x="6383643" y="1780223"/>
              <a:ext cx="749898" cy="750094"/>
            </a:xfrm>
            <a:prstGeom prst="rect">
              <a:avLst/>
            </a:prstGeom>
          </p:spPr>
        </p:pic>
        <p:sp>
          <p:nvSpPr>
            <p:cNvPr id="84" name="圆角矩形 83"/>
            <p:cNvSpPr/>
            <p:nvPr/>
          </p:nvSpPr>
          <p:spPr>
            <a:xfrm>
              <a:off x="6198006" y="747376"/>
              <a:ext cx="2572218" cy="2161559"/>
            </a:xfrm>
            <a:prstGeom prst="roundRect">
              <a:avLst/>
            </a:prstGeom>
            <a:noFill/>
            <a:ln w="25400" cap="flat" cmpd="sng" algn="ctr">
              <a:solidFill>
                <a:srgbClr val="C00000"/>
              </a:solidFill>
              <a:prstDash val="solid"/>
            </a:ln>
            <a:effectLst/>
          </p:spPr>
          <p:txBody>
            <a:bodyPr lIns="68562" tIns="34281" rIns="68562" bIns="34281" rtlCol="0" anchor="ctr"/>
            <a:lstStyle/>
            <a:p>
              <a:pPr algn="ctr" defTabSz="685617" fontAlgn="auto">
                <a:spcBef>
                  <a:spcPts val="0"/>
                </a:spcBef>
                <a:spcAft>
                  <a:spcPts val="0"/>
                </a:spcAft>
                <a:defRPr/>
              </a:pPr>
              <a:endParaRPr lang="zh-CN" altLang="en-US" sz="1300" kern="0" dirty="0">
                <a:solidFill>
                  <a:srgbClr val="FFFFFF"/>
                </a:solidFill>
                <a:latin typeface="Arial"/>
                <a:ea typeface="华文细黑"/>
              </a:endParaRPr>
            </a:p>
          </p:txBody>
        </p:sp>
        <p:pic>
          <p:nvPicPr>
            <p:cNvPr id="85" name="图片 84" descr="homeserver.png"/>
            <p:cNvPicPr>
              <a:picLocks noChangeAspect="1"/>
            </p:cNvPicPr>
            <p:nvPr/>
          </p:nvPicPr>
          <p:blipFill>
            <a:blip r:embed="rId7" cstate="email"/>
            <a:stretch>
              <a:fillRect/>
            </a:stretch>
          </p:blipFill>
          <p:spPr>
            <a:xfrm>
              <a:off x="1148637" y="2087404"/>
              <a:ext cx="326808" cy="350044"/>
            </a:xfrm>
            <a:prstGeom prst="rect">
              <a:avLst/>
            </a:prstGeom>
          </p:spPr>
        </p:pic>
        <p:sp>
          <p:nvSpPr>
            <p:cNvPr id="86" name="矩形 85"/>
            <p:cNvSpPr/>
            <p:nvPr/>
          </p:nvSpPr>
          <p:spPr>
            <a:xfrm>
              <a:off x="6469346" y="2554898"/>
              <a:ext cx="591586" cy="176953"/>
            </a:xfrm>
            <a:prstGeom prst="rect">
              <a:avLst/>
            </a:prstGeom>
          </p:spPr>
          <p:txBody>
            <a:bodyPr wrap="square" lIns="68562" tIns="34281" rIns="68562" bIns="34281">
              <a:spAutoFit/>
            </a:bodyPr>
            <a:lstStyle/>
            <a:p>
              <a:pPr>
                <a:spcBef>
                  <a:spcPts val="225"/>
                </a:spcBef>
              </a:pPr>
              <a:r>
                <a:rPr lang="zh-CN" altLang="en-US" sz="700" dirty="0" smtClean="0">
                  <a:solidFill>
                    <a:srgbClr val="595959"/>
                  </a:solidFill>
                </a:rPr>
                <a:t>消息提醒</a:t>
              </a:r>
              <a:endParaRPr lang="en-US" altLang="zh-CN" sz="700" dirty="0" smtClean="0">
                <a:solidFill>
                  <a:srgbClr val="595959"/>
                </a:solidFill>
              </a:endParaRPr>
            </a:p>
          </p:txBody>
        </p:sp>
        <p:sp>
          <p:nvSpPr>
            <p:cNvPr id="87" name="矩形 86"/>
            <p:cNvSpPr/>
            <p:nvPr/>
          </p:nvSpPr>
          <p:spPr>
            <a:xfrm>
              <a:off x="6512197" y="1633354"/>
              <a:ext cx="434465" cy="176953"/>
            </a:xfrm>
            <a:prstGeom prst="rect">
              <a:avLst/>
            </a:prstGeom>
          </p:spPr>
          <p:txBody>
            <a:bodyPr wrap="square" lIns="68562" tIns="34281" rIns="68562" bIns="34281">
              <a:spAutoFit/>
            </a:bodyPr>
            <a:lstStyle/>
            <a:p>
              <a:pPr>
                <a:spcBef>
                  <a:spcPts val="225"/>
                </a:spcBef>
              </a:pPr>
              <a:r>
                <a:rPr lang="zh-CN" altLang="en-US" sz="700" dirty="0" smtClean="0">
                  <a:solidFill>
                    <a:srgbClr val="595959"/>
                  </a:solidFill>
                </a:rPr>
                <a:t>预警</a:t>
              </a:r>
              <a:endParaRPr lang="en-US" altLang="zh-CN" sz="700" dirty="0" smtClean="0">
                <a:solidFill>
                  <a:srgbClr val="595959"/>
                </a:solidFill>
              </a:endParaRPr>
            </a:p>
          </p:txBody>
        </p:sp>
        <p:sp>
          <p:nvSpPr>
            <p:cNvPr id="88" name="矩形 87"/>
            <p:cNvSpPr/>
            <p:nvPr/>
          </p:nvSpPr>
          <p:spPr>
            <a:xfrm>
              <a:off x="1555725" y="1160236"/>
              <a:ext cx="1412904" cy="700174"/>
            </a:xfrm>
            <a:prstGeom prst="rect">
              <a:avLst/>
            </a:prstGeom>
          </p:spPr>
          <p:txBody>
            <a:bodyPr wrap="square" lIns="68562" tIns="34281" rIns="68562" bIns="34281">
              <a:spAutoFit/>
            </a:bodyPr>
            <a:lstStyle/>
            <a:p>
              <a:pPr>
                <a:spcBef>
                  <a:spcPts val="225"/>
                </a:spcBef>
                <a:buFont typeface="Arial" pitchFamily="34" charset="0"/>
                <a:buChar char="•"/>
              </a:pPr>
              <a:r>
                <a:rPr lang="zh-CN" altLang="en-US" sz="900" dirty="0" smtClean="0">
                  <a:solidFill>
                    <a:srgbClr val="595959"/>
                  </a:solidFill>
                  <a:latin typeface="微软雅黑" pitchFamily="34" charset="-122"/>
                  <a:ea typeface="微软雅黑" pitchFamily="34" charset="-122"/>
                </a:rPr>
                <a:t>实时区域能耗监测</a:t>
              </a:r>
              <a:endParaRPr lang="en-US" altLang="zh-CN" sz="900" dirty="0" smtClean="0">
                <a:solidFill>
                  <a:srgbClr val="595959"/>
                </a:solidFill>
                <a:latin typeface="微软雅黑" pitchFamily="34" charset="-122"/>
                <a:ea typeface="微软雅黑" pitchFamily="34" charset="-122"/>
              </a:endParaRPr>
            </a:p>
            <a:p>
              <a:pPr>
                <a:spcBef>
                  <a:spcPts val="225"/>
                </a:spcBef>
                <a:buFont typeface="Arial" pitchFamily="34" charset="0"/>
                <a:buChar char="•"/>
              </a:pPr>
              <a:r>
                <a:rPr lang="zh-CN" altLang="en-US" sz="900" dirty="0" smtClean="0">
                  <a:solidFill>
                    <a:srgbClr val="595959"/>
                  </a:solidFill>
                  <a:latin typeface="微软雅黑" pitchFamily="34" charset="-122"/>
                  <a:ea typeface="微软雅黑" pitchFamily="34" charset="-122"/>
                </a:rPr>
                <a:t>设备运行状况监测</a:t>
              </a:r>
              <a:endParaRPr lang="en-US" altLang="zh-CN" sz="900" dirty="0" smtClean="0">
                <a:solidFill>
                  <a:srgbClr val="595959"/>
                </a:solidFill>
                <a:latin typeface="微软雅黑" pitchFamily="34" charset="-122"/>
                <a:ea typeface="微软雅黑" pitchFamily="34" charset="-122"/>
              </a:endParaRPr>
            </a:p>
            <a:p>
              <a:pPr>
                <a:spcBef>
                  <a:spcPts val="225"/>
                </a:spcBef>
                <a:buFont typeface="Arial" pitchFamily="34" charset="0"/>
                <a:buChar char="•"/>
              </a:pPr>
              <a:r>
                <a:rPr lang="zh-CN" altLang="en-US" sz="900" dirty="0" smtClean="0">
                  <a:solidFill>
                    <a:srgbClr val="595959"/>
                  </a:solidFill>
                  <a:latin typeface="微软雅黑" pitchFamily="34" charset="-122"/>
                  <a:ea typeface="微软雅黑" pitchFamily="34" charset="-122"/>
                </a:rPr>
                <a:t>实时掌握能耗情况</a:t>
              </a:r>
              <a:endParaRPr lang="en-US" altLang="zh-CN" sz="900" dirty="0" smtClean="0">
                <a:solidFill>
                  <a:srgbClr val="595959"/>
                </a:solidFill>
                <a:latin typeface="微软雅黑" pitchFamily="34" charset="-122"/>
                <a:ea typeface="微软雅黑" pitchFamily="34" charset="-122"/>
              </a:endParaRPr>
            </a:p>
            <a:p>
              <a:pPr>
                <a:spcBef>
                  <a:spcPts val="225"/>
                </a:spcBef>
                <a:buFont typeface="Arial" pitchFamily="34" charset="0"/>
                <a:buChar char="•"/>
              </a:pPr>
              <a:r>
                <a:rPr lang="zh-CN" altLang="en-US" sz="900" dirty="0" smtClean="0">
                  <a:solidFill>
                    <a:srgbClr val="595959"/>
                  </a:solidFill>
                  <a:latin typeface="微软雅黑" pitchFamily="34" charset="-122"/>
                  <a:ea typeface="微软雅黑" pitchFamily="34" charset="-122"/>
                </a:rPr>
                <a:t>关键事件记录</a:t>
              </a:r>
              <a:endParaRPr lang="en-US" altLang="zh-CN" sz="900" dirty="0" smtClean="0">
                <a:solidFill>
                  <a:srgbClr val="595959"/>
                </a:solidFill>
                <a:latin typeface="微软雅黑" pitchFamily="34" charset="-122"/>
                <a:ea typeface="微软雅黑" pitchFamily="34" charset="-122"/>
              </a:endParaRPr>
            </a:p>
          </p:txBody>
        </p:sp>
        <p:sp>
          <p:nvSpPr>
            <p:cNvPr id="89" name="矩形 88"/>
            <p:cNvSpPr/>
            <p:nvPr/>
          </p:nvSpPr>
          <p:spPr>
            <a:xfrm>
              <a:off x="4383914" y="1174412"/>
              <a:ext cx="1305775" cy="700174"/>
            </a:xfrm>
            <a:prstGeom prst="rect">
              <a:avLst/>
            </a:prstGeom>
          </p:spPr>
          <p:txBody>
            <a:bodyPr wrap="square" lIns="68562" tIns="34281" rIns="68562" bIns="34281">
              <a:spAutoFit/>
            </a:bodyPr>
            <a:lstStyle/>
            <a:p>
              <a:pPr>
                <a:spcBef>
                  <a:spcPts val="225"/>
                </a:spcBef>
                <a:buFont typeface="Arial" pitchFamily="34" charset="0"/>
                <a:buChar char="•"/>
              </a:pPr>
              <a:r>
                <a:rPr lang="zh-CN" altLang="en-US" sz="900" dirty="0" smtClean="0">
                  <a:solidFill>
                    <a:srgbClr val="595959"/>
                  </a:solidFill>
                  <a:latin typeface="微软雅黑" pitchFamily="34" charset="-122"/>
                  <a:ea typeface="微软雅黑" pitchFamily="34" charset="-122"/>
                </a:rPr>
                <a:t>实时负荷能耗监测</a:t>
              </a:r>
              <a:endParaRPr lang="en-US" altLang="zh-CN" sz="900" dirty="0" smtClean="0">
                <a:solidFill>
                  <a:srgbClr val="595959"/>
                </a:solidFill>
                <a:latin typeface="微软雅黑" pitchFamily="34" charset="-122"/>
                <a:ea typeface="微软雅黑" pitchFamily="34" charset="-122"/>
              </a:endParaRPr>
            </a:p>
            <a:p>
              <a:pPr>
                <a:spcBef>
                  <a:spcPts val="225"/>
                </a:spcBef>
                <a:buFont typeface="Arial" pitchFamily="34" charset="0"/>
                <a:buChar char="•"/>
              </a:pPr>
              <a:r>
                <a:rPr lang="zh-CN" altLang="en-US" sz="900" dirty="0" smtClean="0">
                  <a:solidFill>
                    <a:srgbClr val="595959"/>
                  </a:solidFill>
                  <a:latin typeface="微软雅黑" pitchFamily="34" charset="-122"/>
                  <a:ea typeface="微软雅黑" pitchFamily="34" charset="-122"/>
                </a:rPr>
                <a:t>负荷动态能耗分析</a:t>
              </a:r>
              <a:endParaRPr lang="en-US" altLang="zh-CN" sz="900" dirty="0" smtClean="0">
                <a:solidFill>
                  <a:srgbClr val="595959"/>
                </a:solidFill>
                <a:latin typeface="微软雅黑" pitchFamily="34" charset="-122"/>
                <a:ea typeface="微软雅黑" pitchFamily="34" charset="-122"/>
              </a:endParaRPr>
            </a:p>
            <a:p>
              <a:pPr>
                <a:spcBef>
                  <a:spcPts val="225"/>
                </a:spcBef>
                <a:buFont typeface="Arial" pitchFamily="34" charset="0"/>
                <a:buChar char="•"/>
              </a:pPr>
              <a:r>
                <a:rPr lang="zh-CN" altLang="en-US" sz="900" dirty="0" smtClean="0">
                  <a:solidFill>
                    <a:srgbClr val="595959"/>
                  </a:solidFill>
                  <a:latin typeface="微软雅黑" pitchFamily="34" charset="-122"/>
                  <a:ea typeface="微软雅黑" pitchFamily="34" charset="-122"/>
                </a:rPr>
                <a:t>负荷管理控制</a:t>
              </a:r>
              <a:endParaRPr lang="en-US" altLang="zh-CN" sz="900" dirty="0" smtClean="0">
                <a:solidFill>
                  <a:srgbClr val="595959"/>
                </a:solidFill>
                <a:latin typeface="微软雅黑" pitchFamily="34" charset="-122"/>
                <a:ea typeface="微软雅黑" pitchFamily="34" charset="-122"/>
              </a:endParaRPr>
            </a:p>
            <a:p>
              <a:pPr>
                <a:spcBef>
                  <a:spcPts val="225"/>
                </a:spcBef>
                <a:buFont typeface="Arial" pitchFamily="34" charset="0"/>
                <a:buChar char="•"/>
              </a:pPr>
              <a:r>
                <a:rPr lang="zh-CN" altLang="en-US" sz="900" dirty="0" smtClean="0">
                  <a:solidFill>
                    <a:srgbClr val="595959"/>
                  </a:solidFill>
                  <a:latin typeface="微软雅黑" pitchFamily="34" charset="-122"/>
                  <a:ea typeface="微软雅黑" pitchFamily="34" charset="-122"/>
                </a:rPr>
                <a:t>有序用电管理</a:t>
              </a:r>
              <a:endParaRPr lang="en-US" altLang="zh-CN" sz="900" dirty="0" smtClean="0">
                <a:solidFill>
                  <a:srgbClr val="595959"/>
                </a:solidFill>
                <a:latin typeface="微软雅黑" pitchFamily="34" charset="-122"/>
                <a:ea typeface="微软雅黑" pitchFamily="34" charset="-122"/>
              </a:endParaRPr>
            </a:p>
          </p:txBody>
        </p:sp>
        <p:sp>
          <p:nvSpPr>
            <p:cNvPr id="90" name="矩形 89"/>
            <p:cNvSpPr/>
            <p:nvPr/>
          </p:nvSpPr>
          <p:spPr>
            <a:xfrm>
              <a:off x="7190623" y="1172805"/>
              <a:ext cx="1491464" cy="674525"/>
            </a:xfrm>
            <a:prstGeom prst="rect">
              <a:avLst/>
            </a:prstGeom>
          </p:spPr>
          <p:txBody>
            <a:bodyPr wrap="square" lIns="68562" tIns="34281" rIns="68562" bIns="34281">
              <a:spAutoFit/>
            </a:bodyPr>
            <a:lstStyle/>
            <a:p>
              <a:pPr marL="53986" indent="-53986">
                <a:spcBef>
                  <a:spcPts val="225"/>
                </a:spcBef>
                <a:buFont typeface="Arial" pitchFamily="34" charset="0"/>
                <a:buChar char="•"/>
              </a:pPr>
              <a:r>
                <a:rPr lang="zh-CN" altLang="en-US" sz="900" dirty="0" smtClean="0">
                  <a:solidFill>
                    <a:srgbClr val="595959"/>
                  </a:solidFill>
                  <a:latin typeface="微软雅黑" pitchFamily="34" charset="-122"/>
                  <a:ea typeface="微软雅黑" pitchFamily="34" charset="-122"/>
                </a:rPr>
                <a:t>预制能耗预警值</a:t>
              </a:r>
              <a:endParaRPr lang="en-US" altLang="zh-CN" sz="900" dirty="0" smtClean="0">
                <a:solidFill>
                  <a:srgbClr val="595959"/>
                </a:solidFill>
                <a:latin typeface="微软雅黑" pitchFamily="34" charset="-122"/>
                <a:ea typeface="微软雅黑" pitchFamily="34" charset="-122"/>
              </a:endParaRPr>
            </a:p>
            <a:p>
              <a:pPr marL="53986" indent="-53986">
                <a:spcBef>
                  <a:spcPts val="225"/>
                </a:spcBef>
                <a:buFont typeface="Arial" pitchFamily="34" charset="0"/>
                <a:buChar char="•"/>
              </a:pPr>
              <a:r>
                <a:rPr lang="zh-CN" altLang="en-US" sz="900" dirty="0" smtClean="0">
                  <a:solidFill>
                    <a:srgbClr val="595959"/>
                  </a:solidFill>
                  <a:latin typeface="微软雅黑" pitchFamily="34" charset="-122"/>
                  <a:ea typeface="微软雅黑" pitchFamily="34" charset="-122"/>
                </a:rPr>
                <a:t>自动发出预警信息</a:t>
              </a:r>
              <a:endParaRPr lang="en-US" altLang="zh-CN" sz="900" dirty="0" smtClean="0">
                <a:solidFill>
                  <a:srgbClr val="595959"/>
                </a:solidFill>
                <a:latin typeface="微软雅黑" pitchFamily="34" charset="-122"/>
                <a:ea typeface="微软雅黑" pitchFamily="34" charset="-122"/>
              </a:endParaRPr>
            </a:p>
            <a:p>
              <a:pPr marL="53986" indent="-53986">
                <a:spcBef>
                  <a:spcPts val="225"/>
                </a:spcBef>
                <a:buFont typeface="Arial" pitchFamily="34" charset="0"/>
                <a:buChar char="•"/>
              </a:pPr>
              <a:r>
                <a:rPr lang="zh-CN" altLang="en-US" sz="900" dirty="0" smtClean="0">
                  <a:solidFill>
                    <a:srgbClr val="595959"/>
                  </a:solidFill>
                  <a:latin typeface="微软雅黑" pitchFamily="34" charset="-122"/>
                  <a:ea typeface="微软雅黑" pitchFamily="34" charset="-122"/>
                </a:rPr>
                <a:t>结合</a:t>
              </a:r>
              <a:r>
                <a:rPr lang="en-US" altLang="zh-CN" sz="900" dirty="0" smtClean="0">
                  <a:solidFill>
                    <a:srgbClr val="595959"/>
                  </a:solidFill>
                  <a:latin typeface="微软雅黑" pitchFamily="34" charset="-122"/>
                  <a:ea typeface="微软雅黑" pitchFamily="34" charset="-122"/>
                </a:rPr>
                <a:t>OA</a:t>
              </a:r>
              <a:r>
                <a:rPr lang="zh-CN" altLang="en-US" sz="900" dirty="0" smtClean="0">
                  <a:solidFill>
                    <a:srgbClr val="595959"/>
                  </a:solidFill>
                  <a:latin typeface="微软雅黑" pitchFamily="34" charset="-122"/>
                  <a:ea typeface="微软雅黑" pitchFamily="34" charset="-122"/>
                </a:rPr>
                <a:t>、</a:t>
              </a:r>
              <a:r>
                <a:rPr lang="en-US" altLang="zh-CN" sz="900" dirty="0" err="1" smtClean="0">
                  <a:solidFill>
                    <a:srgbClr val="595959"/>
                  </a:solidFill>
                  <a:latin typeface="微软雅黑" pitchFamily="34" charset="-122"/>
                  <a:ea typeface="微软雅黑" pitchFamily="34" charset="-122"/>
                </a:rPr>
                <a:t>eSpace</a:t>
              </a:r>
              <a:r>
                <a:rPr lang="zh-CN" altLang="en-US" sz="900" dirty="0" smtClean="0">
                  <a:solidFill>
                    <a:srgbClr val="595959"/>
                  </a:solidFill>
                  <a:latin typeface="微软雅黑" pitchFamily="34" charset="-122"/>
                  <a:ea typeface="微软雅黑" pitchFamily="34" charset="-122"/>
                </a:rPr>
                <a:t>办公系  统短信、消息通知</a:t>
              </a:r>
              <a:endParaRPr lang="en-US" altLang="zh-CN" sz="900" dirty="0" smtClean="0">
                <a:solidFill>
                  <a:srgbClr val="595959"/>
                </a:solidFill>
                <a:latin typeface="微软雅黑" pitchFamily="34" charset="-122"/>
                <a:ea typeface="微软雅黑" pitchFamily="34" charset="-122"/>
              </a:endParaRPr>
            </a:p>
          </p:txBody>
        </p:sp>
        <p:sp>
          <p:nvSpPr>
            <p:cNvPr id="91" name="Freeform 72"/>
            <p:cNvSpPr>
              <a:spLocks/>
            </p:cNvSpPr>
            <p:nvPr/>
          </p:nvSpPr>
          <p:spPr bwMode="auto">
            <a:xfrm>
              <a:off x="530616" y="3037663"/>
              <a:ext cx="8215801" cy="333795"/>
            </a:xfrm>
            <a:custGeom>
              <a:avLst/>
              <a:gdLst/>
              <a:ahLst/>
              <a:cxnLst>
                <a:cxn ang="0">
                  <a:pos x="3543" y="286"/>
                </a:cxn>
                <a:cxn ang="0">
                  <a:pos x="3514" y="333"/>
                </a:cxn>
                <a:cxn ang="0">
                  <a:pos x="3730" y="214"/>
                </a:cxn>
                <a:cxn ang="0">
                  <a:pos x="3528" y="70"/>
                </a:cxn>
                <a:cxn ang="0">
                  <a:pos x="3550" y="124"/>
                </a:cxn>
                <a:cxn ang="0">
                  <a:pos x="1862" y="4"/>
                </a:cxn>
                <a:cxn ang="0">
                  <a:pos x="180" y="124"/>
                </a:cxn>
                <a:cxn ang="0">
                  <a:pos x="201" y="70"/>
                </a:cxn>
                <a:cxn ang="0">
                  <a:pos x="0" y="214"/>
                </a:cxn>
                <a:cxn ang="0">
                  <a:pos x="216" y="333"/>
                </a:cxn>
                <a:cxn ang="0">
                  <a:pos x="187" y="286"/>
                </a:cxn>
                <a:cxn ang="0">
                  <a:pos x="1862" y="130"/>
                </a:cxn>
                <a:cxn ang="0">
                  <a:pos x="3543" y="286"/>
                </a:cxn>
              </a:cxnLst>
              <a:rect l="0" t="0" r="r" b="b"/>
              <a:pathLst>
                <a:path w="3730" h="333">
                  <a:moveTo>
                    <a:pt x="3543" y="286"/>
                  </a:moveTo>
                  <a:cubicBezTo>
                    <a:pt x="3514" y="333"/>
                    <a:pt x="3514" y="333"/>
                    <a:pt x="3514" y="333"/>
                  </a:cubicBezTo>
                  <a:cubicBezTo>
                    <a:pt x="3730" y="214"/>
                    <a:pt x="3730" y="214"/>
                    <a:pt x="3730" y="214"/>
                  </a:cubicBezTo>
                  <a:cubicBezTo>
                    <a:pt x="3528" y="70"/>
                    <a:pt x="3528" y="70"/>
                    <a:pt x="3528" y="70"/>
                  </a:cubicBezTo>
                  <a:cubicBezTo>
                    <a:pt x="3550" y="124"/>
                    <a:pt x="3550" y="124"/>
                    <a:pt x="3550" y="124"/>
                  </a:cubicBezTo>
                  <a:cubicBezTo>
                    <a:pt x="3550" y="124"/>
                    <a:pt x="2665" y="4"/>
                    <a:pt x="1862" y="4"/>
                  </a:cubicBezTo>
                  <a:cubicBezTo>
                    <a:pt x="1092" y="0"/>
                    <a:pt x="180" y="124"/>
                    <a:pt x="180" y="124"/>
                  </a:cubicBezTo>
                  <a:cubicBezTo>
                    <a:pt x="201" y="70"/>
                    <a:pt x="201" y="70"/>
                    <a:pt x="201" y="70"/>
                  </a:cubicBezTo>
                  <a:cubicBezTo>
                    <a:pt x="0" y="214"/>
                    <a:pt x="0" y="214"/>
                    <a:pt x="0" y="214"/>
                  </a:cubicBezTo>
                  <a:cubicBezTo>
                    <a:pt x="216" y="333"/>
                    <a:pt x="216" y="333"/>
                    <a:pt x="216" y="333"/>
                  </a:cubicBezTo>
                  <a:cubicBezTo>
                    <a:pt x="187" y="286"/>
                    <a:pt x="187" y="286"/>
                    <a:pt x="187" y="286"/>
                  </a:cubicBezTo>
                  <a:cubicBezTo>
                    <a:pt x="187" y="286"/>
                    <a:pt x="965" y="134"/>
                    <a:pt x="1862" y="130"/>
                  </a:cubicBezTo>
                  <a:cubicBezTo>
                    <a:pt x="2724" y="148"/>
                    <a:pt x="3543" y="286"/>
                    <a:pt x="3543" y="286"/>
                  </a:cubicBezTo>
                  <a:close/>
                </a:path>
              </a:pathLst>
            </a:custGeom>
            <a:gradFill flip="none" rotWithShape="1">
              <a:gsLst>
                <a:gs pos="35000">
                  <a:srgbClr val="C00000"/>
                </a:gs>
                <a:gs pos="50000">
                  <a:srgbClr val="FFFFFF"/>
                </a:gs>
                <a:gs pos="76000">
                  <a:srgbClr val="C00000"/>
                </a:gs>
              </a:gsLst>
              <a:path path="circle">
                <a:fillToRect l="100000" t="100000"/>
              </a:path>
              <a:tileRect r="-100000" b="-100000"/>
            </a:gradFill>
            <a:ln w="9525">
              <a:solidFill>
                <a:srgbClr val="C00000">
                  <a:alpha val="67000"/>
                </a:srgbClr>
              </a:solidFill>
              <a:round/>
              <a:headEnd/>
              <a:tailEnd/>
            </a:ln>
            <a:effectLst>
              <a:outerShdw blurRad="114300" dist="139700" dir="5400000" algn="t" rotWithShape="0">
                <a:prstClr val="black">
                  <a:alpha val="40000"/>
                </a:prstClr>
              </a:outerShdw>
            </a:effectLst>
          </p:spPr>
          <p:txBody>
            <a:bodyPr vert="horz" wrap="square" lIns="68562" tIns="34281" rIns="68562" bIns="34281" numCol="1" anchor="t" anchorCtr="0" compatLnSpc="1">
              <a:prstTxWarp prst="textNoShape">
                <a:avLst/>
              </a:prstTxWarp>
            </a:bodyPr>
            <a:lstStyle/>
            <a:p>
              <a:pPr fontAlgn="auto">
                <a:spcBef>
                  <a:spcPts val="0"/>
                </a:spcBef>
                <a:spcAft>
                  <a:spcPts val="0"/>
                </a:spcAft>
                <a:defRPr/>
              </a:pPr>
              <a:endParaRPr lang="en-US" sz="1600" kern="0" dirty="0">
                <a:solidFill>
                  <a:sysClr val="windowText" lastClr="000000"/>
                </a:solidFill>
                <a:latin typeface="Calibri"/>
                <a:ea typeface="华文细黑"/>
              </a:endParaRPr>
            </a:p>
          </p:txBody>
        </p:sp>
        <p:sp>
          <p:nvSpPr>
            <p:cNvPr id="92" name="Line 21"/>
            <p:cNvSpPr>
              <a:spLocks noChangeShapeType="1"/>
            </p:cNvSpPr>
            <p:nvPr/>
          </p:nvSpPr>
          <p:spPr bwMode="auto">
            <a:xfrm flipV="1">
              <a:off x="1519769" y="1915954"/>
              <a:ext cx="1427433" cy="773"/>
            </a:xfrm>
            <a:prstGeom prst="line">
              <a:avLst/>
            </a:prstGeom>
            <a:noFill/>
            <a:ln w="38100">
              <a:solidFill>
                <a:schemeClr val="bg1">
                  <a:lumMod val="75000"/>
                </a:schemeClr>
              </a:solidFill>
              <a:prstDash val="sysDot"/>
              <a:round/>
              <a:headEnd type="none" w="med" len="med"/>
              <a:tailEnd type="none" w="med" len="med"/>
            </a:ln>
            <a:effectLst/>
          </p:spPr>
          <p:txBody>
            <a:bodyPr lIns="68562" tIns="34281" rIns="68562" bIns="34281"/>
            <a:lstStyle/>
            <a:p>
              <a:pPr defTabSz="685617" fontAlgn="auto">
                <a:spcBef>
                  <a:spcPts val="0"/>
                </a:spcBef>
                <a:spcAft>
                  <a:spcPts val="0"/>
                </a:spcAft>
                <a:defRPr/>
              </a:pPr>
              <a:endParaRPr lang="ko-KR" altLang="en-US" sz="1300" kern="0" dirty="0">
                <a:solidFill>
                  <a:srgbClr val="595959"/>
                </a:solidFill>
              </a:endParaRPr>
            </a:p>
          </p:txBody>
        </p:sp>
        <p:sp>
          <p:nvSpPr>
            <p:cNvPr id="93" name="Line 21"/>
            <p:cNvSpPr>
              <a:spLocks noChangeShapeType="1"/>
            </p:cNvSpPr>
            <p:nvPr/>
          </p:nvSpPr>
          <p:spPr bwMode="auto">
            <a:xfrm flipV="1">
              <a:off x="4347958" y="1908811"/>
              <a:ext cx="1427433" cy="773"/>
            </a:xfrm>
            <a:prstGeom prst="line">
              <a:avLst/>
            </a:prstGeom>
            <a:noFill/>
            <a:ln w="38100">
              <a:solidFill>
                <a:schemeClr val="bg1">
                  <a:lumMod val="75000"/>
                </a:schemeClr>
              </a:solidFill>
              <a:prstDash val="sysDot"/>
              <a:round/>
              <a:headEnd type="none" w="med" len="med"/>
              <a:tailEnd type="none" w="med" len="med"/>
            </a:ln>
            <a:effectLst/>
          </p:spPr>
          <p:txBody>
            <a:bodyPr lIns="68562" tIns="34281" rIns="68562" bIns="34281"/>
            <a:lstStyle/>
            <a:p>
              <a:pPr defTabSz="685617" fontAlgn="auto">
                <a:spcBef>
                  <a:spcPts val="0"/>
                </a:spcBef>
                <a:spcAft>
                  <a:spcPts val="0"/>
                </a:spcAft>
                <a:defRPr/>
              </a:pPr>
              <a:endParaRPr lang="ko-KR" altLang="en-US" sz="1300" kern="0" dirty="0">
                <a:solidFill>
                  <a:srgbClr val="595959"/>
                </a:solidFill>
              </a:endParaRPr>
            </a:p>
          </p:txBody>
        </p:sp>
        <p:sp>
          <p:nvSpPr>
            <p:cNvPr id="94" name="Line 21"/>
            <p:cNvSpPr>
              <a:spLocks noChangeShapeType="1"/>
            </p:cNvSpPr>
            <p:nvPr/>
          </p:nvSpPr>
          <p:spPr bwMode="auto">
            <a:xfrm flipV="1">
              <a:off x="7233282" y="1908811"/>
              <a:ext cx="1427433" cy="773"/>
            </a:xfrm>
            <a:prstGeom prst="line">
              <a:avLst/>
            </a:prstGeom>
            <a:noFill/>
            <a:ln w="38100">
              <a:solidFill>
                <a:schemeClr val="bg1">
                  <a:lumMod val="75000"/>
                </a:schemeClr>
              </a:solidFill>
              <a:prstDash val="sysDot"/>
              <a:round/>
              <a:headEnd type="none" w="med" len="med"/>
              <a:tailEnd type="none" w="med" len="med"/>
            </a:ln>
            <a:effectLst/>
          </p:spPr>
          <p:txBody>
            <a:bodyPr lIns="68562" tIns="34281" rIns="68562" bIns="34281"/>
            <a:lstStyle/>
            <a:p>
              <a:pPr defTabSz="685617" fontAlgn="auto">
                <a:spcBef>
                  <a:spcPts val="0"/>
                </a:spcBef>
                <a:spcAft>
                  <a:spcPts val="0"/>
                </a:spcAft>
                <a:defRPr/>
              </a:pPr>
              <a:endParaRPr lang="ko-KR" altLang="en-US" sz="1300" kern="0" dirty="0">
                <a:solidFill>
                  <a:srgbClr val="595959"/>
                </a:solidFill>
              </a:endParaRPr>
            </a:p>
          </p:txBody>
        </p:sp>
        <p:sp>
          <p:nvSpPr>
            <p:cNvPr id="95" name="矩形 94"/>
            <p:cNvSpPr/>
            <p:nvPr/>
          </p:nvSpPr>
          <p:spPr>
            <a:xfrm>
              <a:off x="1504540" y="1969023"/>
              <a:ext cx="1549792" cy="761729"/>
            </a:xfrm>
            <a:prstGeom prst="rect">
              <a:avLst/>
            </a:prstGeom>
          </p:spPr>
          <p:txBody>
            <a:bodyPr wrap="square" lIns="68562" tIns="34281" rIns="68562" bIns="34281">
              <a:spAutoFit/>
            </a:bodyPr>
            <a:lstStyle/>
            <a:p>
              <a:pPr marL="107971" indent="-107971">
                <a:lnSpc>
                  <a:spcPct val="150000"/>
                </a:lnSpc>
                <a:spcBef>
                  <a:spcPts val="0"/>
                </a:spcBef>
                <a:buClr>
                  <a:srgbClr val="004D86"/>
                </a:buClr>
                <a:buFont typeface="Wingdings" pitchFamily="2" charset="2"/>
                <a:buChar char="l"/>
              </a:pPr>
              <a:r>
                <a:rPr lang="zh-CN" altLang="en-US" sz="1000" dirty="0" smtClean="0">
                  <a:solidFill>
                    <a:srgbClr val="595959"/>
                  </a:solidFill>
                  <a:latin typeface="微软雅黑" pitchFamily="34" charset="-122"/>
                  <a:ea typeface="微软雅黑" pitchFamily="34" charset="-122"/>
                </a:rPr>
                <a:t>实现校园内</a:t>
              </a:r>
              <a:r>
                <a:rPr lang="zh-CN" altLang="en-US" sz="1000" dirty="0" smtClean="0">
                  <a:solidFill>
                    <a:srgbClr val="C00000"/>
                  </a:solidFill>
                  <a:latin typeface="微软雅黑" pitchFamily="34" charset="-122"/>
                  <a:ea typeface="微软雅黑" pitchFamily="34" charset="-122"/>
                </a:rPr>
                <a:t>重点区域</a:t>
              </a:r>
              <a:r>
                <a:rPr lang="zh-CN" altLang="en-US" sz="1000" dirty="0" smtClean="0">
                  <a:solidFill>
                    <a:srgbClr val="595959"/>
                  </a:solidFill>
                  <a:latin typeface="微软雅黑" pitchFamily="34" charset="-122"/>
                  <a:ea typeface="微软雅黑" pitchFamily="34" charset="-122"/>
                </a:rPr>
                <a:t>用能情况监测</a:t>
              </a:r>
              <a:endParaRPr lang="en-US" altLang="zh-CN" sz="1000" dirty="0" smtClean="0">
                <a:solidFill>
                  <a:srgbClr val="595959"/>
                </a:solidFill>
                <a:latin typeface="微软雅黑" pitchFamily="34" charset="-122"/>
                <a:ea typeface="微软雅黑" pitchFamily="34" charset="-122"/>
              </a:endParaRPr>
            </a:p>
            <a:p>
              <a:pPr marL="107971" indent="-107971">
                <a:lnSpc>
                  <a:spcPct val="150000"/>
                </a:lnSpc>
                <a:spcBef>
                  <a:spcPts val="0"/>
                </a:spcBef>
                <a:buClr>
                  <a:srgbClr val="004D86"/>
                </a:buClr>
                <a:buFont typeface="Wingdings" pitchFamily="2" charset="2"/>
                <a:buChar char="l"/>
              </a:pPr>
              <a:r>
                <a:rPr lang="zh-CN" altLang="en-US" sz="1000" dirty="0" smtClean="0">
                  <a:solidFill>
                    <a:srgbClr val="595959"/>
                  </a:solidFill>
                  <a:latin typeface="微软雅黑" pitchFamily="34" charset="-122"/>
                  <a:ea typeface="微软雅黑" pitchFamily="34" charset="-122"/>
                </a:rPr>
                <a:t>识别</a:t>
              </a:r>
              <a:r>
                <a:rPr lang="zh-CN" altLang="en-US" sz="1000" dirty="0" smtClean="0">
                  <a:solidFill>
                    <a:srgbClr val="C00000"/>
                  </a:solidFill>
                  <a:latin typeface="微软雅黑" pitchFamily="34" charset="-122"/>
                  <a:ea typeface="微软雅黑" pitchFamily="34" charset="-122"/>
                </a:rPr>
                <a:t>非正常能耗</a:t>
              </a:r>
              <a:endParaRPr lang="en-US" altLang="zh-CN" sz="1000" dirty="0" smtClean="0">
                <a:solidFill>
                  <a:srgbClr val="000000"/>
                </a:solidFill>
                <a:latin typeface="微软雅黑" pitchFamily="34" charset="-122"/>
                <a:ea typeface="微软雅黑" pitchFamily="34" charset="-122"/>
              </a:endParaRPr>
            </a:p>
          </p:txBody>
        </p:sp>
        <p:sp>
          <p:nvSpPr>
            <p:cNvPr id="96" name="矩形 95"/>
            <p:cNvSpPr/>
            <p:nvPr/>
          </p:nvSpPr>
          <p:spPr>
            <a:xfrm>
              <a:off x="4218458" y="1954735"/>
              <a:ext cx="1764048" cy="761729"/>
            </a:xfrm>
            <a:prstGeom prst="rect">
              <a:avLst/>
            </a:prstGeom>
          </p:spPr>
          <p:txBody>
            <a:bodyPr wrap="square" lIns="68562" tIns="34281" rIns="68562" bIns="34281">
              <a:spAutoFit/>
            </a:bodyPr>
            <a:lstStyle/>
            <a:p>
              <a:pPr marL="107971" indent="-107971">
                <a:lnSpc>
                  <a:spcPct val="150000"/>
                </a:lnSpc>
                <a:spcBef>
                  <a:spcPts val="0"/>
                </a:spcBef>
                <a:buClr>
                  <a:srgbClr val="004D86"/>
                </a:buClr>
                <a:buFont typeface="Wingdings" pitchFamily="2" charset="2"/>
                <a:buChar char="l"/>
              </a:pPr>
              <a:r>
                <a:rPr lang="zh-CN" altLang="en-US" sz="1000" dirty="0" smtClean="0">
                  <a:solidFill>
                    <a:srgbClr val="595959"/>
                  </a:solidFill>
                  <a:latin typeface="微软雅黑" pitchFamily="34" charset="-122"/>
                  <a:ea typeface="微软雅黑" pitchFamily="34" charset="-122"/>
                </a:rPr>
                <a:t>实现校园内</a:t>
              </a:r>
              <a:r>
                <a:rPr lang="zh-CN" altLang="en-US" sz="1000" dirty="0" smtClean="0">
                  <a:solidFill>
                    <a:srgbClr val="C00000"/>
                  </a:solidFill>
                  <a:latin typeface="微软雅黑" pitchFamily="34" charset="-122"/>
                  <a:ea typeface="微软雅黑" pitchFamily="34" charset="-122"/>
                </a:rPr>
                <a:t>重点设备</a:t>
              </a:r>
              <a:r>
                <a:rPr lang="zh-CN" altLang="en-US" sz="1000" dirty="0" smtClean="0">
                  <a:solidFill>
                    <a:srgbClr val="595959"/>
                  </a:solidFill>
                  <a:latin typeface="微软雅黑" pitchFamily="34" charset="-122"/>
                  <a:ea typeface="微软雅黑" pitchFamily="34" charset="-122"/>
                </a:rPr>
                <a:t>用能情况监测</a:t>
              </a:r>
              <a:endParaRPr lang="en-US" altLang="zh-CN" sz="1000" dirty="0" smtClean="0">
                <a:solidFill>
                  <a:srgbClr val="595959"/>
                </a:solidFill>
                <a:latin typeface="微软雅黑" pitchFamily="34" charset="-122"/>
                <a:ea typeface="微软雅黑" pitchFamily="34" charset="-122"/>
              </a:endParaRPr>
            </a:p>
            <a:p>
              <a:pPr marL="107971" indent="-107971">
                <a:lnSpc>
                  <a:spcPct val="150000"/>
                </a:lnSpc>
                <a:spcBef>
                  <a:spcPts val="0"/>
                </a:spcBef>
                <a:buClr>
                  <a:srgbClr val="004D86"/>
                </a:buClr>
                <a:buFont typeface="Wingdings" pitchFamily="2" charset="2"/>
                <a:buChar char="l"/>
              </a:pPr>
              <a:r>
                <a:rPr lang="zh-CN" altLang="en-US" sz="1000" dirty="0" smtClean="0">
                  <a:solidFill>
                    <a:srgbClr val="595959"/>
                  </a:solidFill>
                  <a:latin typeface="微软雅黑" pitchFamily="34" charset="-122"/>
                  <a:ea typeface="微软雅黑" pitchFamily="34" charset="-122"/>
                </a:rPr>
                <a:t>高峰期限电保电数据支持</a:t>
              </a:r>
              <a:endParaRPr lang="en-US" altLang="zh-CN" sz="1000" dirty="0" smtClean="0">
                <a:solidFill>
                  <a:srgbClr val="595959"/>
                </a:solidFill>
                <a:latin typeface="微软雅黑" pitchFamily="34" charset="-122"/>
                <a:ea typeface="微软雅黑" pitchFamily="34" charset="-122"/>
              </a:endParaRPr>
            </a:p>
          </p:txBody>
        </p:sp>
        <p:pic>
          <p:nvPicPr>
            <p:cNvPr id="97" name="Picture 2" descr="C:\Users\h00183587\Downloads\20120331103806939_easyicon_cn_96.png"/>
            <p:cNvPicPr>
              <a:picLocks noChangeAspect="1" noChangeArrowheads="1"/>
            </p:cNvPicPr>
            <p:nvPr/>
          </p:nvPicPr>
          <p:blipFill>
            <a:blip r:embed="rId8" cstate="email"/>
            <a:srcRect/>
            <a:stretch>
              <a:fillRect/>
            </a:stretch>
          </p:blipFill>
          <p:spPr bwMode="auto">
            <a:xfrm>
              <a:off x="6403878" y="915829"/>
              <a:ext cx="685621" cy="685800"/>
            </a:xfrm>
            <a:prstGeom prst="rect">
              <a:avLst/>
            </a:prstGeom>
            <a:noFill/>
          </p:spPr>
        </p:pic>
        <p:sp>
          <p:nvSpPr>
            <p:cNvPr id="98" name="圆角矩形 97"/>
            <p:cNvSpPr/>
            <p:nvPr/>
          </p:nvSpPr>
          <p:spPr>
            <a:xfrm>
              <a:off x="469454" y="766426"/>
              <a:ext cx="2572218" cy="2147272"/>
            </a:xfrm>
            <a:prstGeom prst="roundRect">
              <a:avLst/>
            </a:prstGeom>
            <a:noFill/>
            <a:ln w="25400" cap="flat" cmpd="sng" algn="ctr">
              <a:solidFill>
                <a:srgbClr val="C00000"/>
              </a:solidFill>
              <a:prstDash val="solid"/>
            </a:ln>
            <a:effectLst/>
          </p:spPr>
          <p:txBody>
            <a:bodyPr lIns="68562" tIns="34281" rIns="68562" bIns="34281" rtlCol="0" anchor="ctr"/>
            <a:lstStyle/>
            <a:p>
              <a:pPr algn="ctr" defTabSz="685617" fontAlgn="auto">
                <a:spcBef>
                  <a:spcPts val="0"/>
                </a:spcBef>
                <a:spcAft>
                  <a:spcPts val="0"/>
                </a:spcAft>
                <a:defRPr/>
              </a:pPr>
              <a:endParaRPr lang="zh-CN" altLang="en-US" sz="1300" kern="0" dirty="0">
                <a:solidFill>
                  <a:srgbClr val="FFFFFF"/>
                </a:solidFill>
                <a:latin typeface="Arial"/>
                <a:ea typeface="华文细黑"/>
              </a:endParaRPr>
            </a:p>
          </p:txBody>
        </p:sp>
      </p:grpSp>
      <p:grpSp>
        <p:nvGrpSpPr>
          <p:cNvPr id="40" name="组合 14"/>
          <p:cNvGrpSpPr/>
          <p:nvPr/>
        </p:nvGrpSpPr>
        <p:grpSpPr>
          <a:xfrm>
            <a:off x="5326145" y="0"/>
            <a:ext cx="3817855" cy="603315"/>
            <a:chOff x="5326145" y="0"/>
            <a:chExt cx="3817855" cy="603315"/>
          </a:xfrm>
        </p:grpSpPr>
        <p:sp>
          <p:nvSpPr>
            <p:cNvPr id="41" name="矩形 40"/>
            <p:cNvSpPr/>
            <p:nvPr/>
          </p:nvSpPr>
          <p:spPr bwMode="auto">
            <a:xfrm>
              <a:off x="5326145" y="0"/>
              <a:ext cx="3817855" cy="603315"/>
            </a:xfrm>
            <a:prstGeom prst="rect">
              <a:avLst/>
            </a:prstGeom>
            <a:solidFill>
              <a:schemeClr val="bg1">
                <a:lumMod val="9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Arial" charset="0"/>
                <a:ea typeface="宋体" charset="-122"/>
              </a:endParaRPr>
            </a:p>
          </p:txBody>
        </p:sp>
        <p:grpSp>
          <p:nvGrpSpPr>
            <p:cNvPr id="42" name="组合 17"/>
            <p:cNvGrpSpPr/>
            <p:nvPr/>
          </p:nvGrpSpPr>
          <p:grpSpPr>
            <a:xfrm>
              <a:off x="5711058" y="84843"/>
              <a:ext cx="509047" cy="450900"/>
              <a:chOff x="2515801" y="2984372"/>
              <a:chExt cx="677387" cy="677385"/>
            </a:xfrm>
          </p:grpSpPr>
          <p:sp>
            <p:nvSpPr>
              <p:cNvPr id="56" name="Freeform 10"/>
              <p:cNvSpPr>
                <a:spLocks/>
              </p:cNvSpPr>
              <p:nvPr/>
            </p:nvSpPr>
            <p:spPr bwMode="auto">
              <a:xfrm>
                <a:off x="2515801" y="2984372"/>
                <a:ext cx="677387" cy="677385"/>
              </a:xfrm>
              <a:custGeom>
                <a:avLst/>
                <a:gdLst/>
                <a:ahLst/>
                <a:cxnLst>
                  <a:cxn ang="0">
                    <a:pos x="2114" y="3825"/>
                  </a:cxn>
                  <a:cxn ang="0">
                    <a:pos x="2397" y="3774"/>
                  </a:cxn>
                  <a:cxn ang="0">
                    <a:pos x="2664" y="3685"/>
                  </a:cxn>
                  <a:cxn ang="0">
                    <a:pos x="2911" y="3557"/>
                  </a:cxn>
                  <a:cxn ang="0">
                    <a:pos x="3137" y="3396"/>
                  </a:cxn>
                  <a:cxn ang="0">
                    <a:pos x="3336" y="3206"/>
                  </a:cxn>
                  <a:cxn ang="0">
                    <a:pos x="3508" y="2989"/>
                  </a:cxn>
                  <a:cxn ang="0">
                    <a:pos x="3646" y="2748"/>
                  </a:cxn>
                  <a:cxn ang="0">
                    <a:pos x="3749" y="2486"/>
                  </a:cxn>
                  <a:cxn ang="0">
                    <a:pos x="3814" y="2209"/>
                  </a:cxn>
                  <a:cxn ang="0">
                    <a:pos x="3836" y="1918"/>
                  </a:cxn>
                  <a:cxn ang="0">
                    <a:pos x="3814" y="1626"/>
                  </a:cxn>
                  <a:cxn ang="0">
                    <a:pos x="3749" y="1348"/>
                  </a:cxn>
                  <a:cxn ang="0">
                    <a:pos x="3646" y="1087"/>
                  </a:cxn>
                  <a:cxn ang="0">
                    <a:pos x="3508" y="847"/>
                  </a:cxn>
                  <a:cxn ang="0">
                    <a:pos x="3336" y="629"/>
                  </a:cxn>
                  <a:cxn ang="0">
                    <a:pos x="3137" y="438"/>
                  </a:cxn>
                  <a:cxn ang="0">
                    <a:pos x="2911" y="278"/>
                  </a:cxn>
                  <a:cxn ang="0">
                    <a:pos x="2664" y="151"/>
                  </a:cxn>
                  <a:cxn ang="0">
                    <a:pos x="2397" y="60"/>
                  </a:cxn>
                  <a:cxn ang="0">
                    <a:pos x="2114" y="9"/>
                  </a:cxn>
                  <a:cxn ang="0">
                    <a:pos x="1820" y="2"/>
                  </a:cxn>
                  <a:cxn ang="0">
                    <a:pos x="1533" y="39"/>
                  </a:cxn>
                  <a:cxn ang="0">
                    <a:pos x="1260" y="116"/>
                  </a:cxn>
                  <a:cxn ang="0">
                    <a:pos x="1005" y="231"/>
                  </a:cxn>
                  <a:cxn ang="0">
                    <a:pos x="771" y="381"/>
                  </a:cxn>
                  <a:cxn ang="0">
                    <a:pos x="563" y="562"/>
                  </a:cxn>
                  <a:cxn ang="0">
                    <a:pos x="382" y="771"/>
                  </a:cxn>
                  <a:cxn ang="0">
                    <a:pos x="232" y="1005"/>
                  </a:cxn>
                  <a:cxn ang="0">
                    <a:pos x="117" y="1259"/>
                  </a:cxn>
                  <a:cxn ang="0">
                    <a:pos x="39" y="1531"/>
                  </a:cxn>
                  <a:cxn ang="0">
                    <a:pos x="2" y="1819"/>
                  </a:cxn>
                  <a:cxn ang="0">
                    <a:pos x="10" y="2113"/>
                  </a:cxn>
                  <a:cxn ang="0">
                    <a:pos x="60" y="2396"/>
                  </a:cxn>
                  <a:cxn ang="0">
                    <a:pos x="151" y="2663"/>
                  </a:cxn>
                  <a:cxn ang="0">
                    <a:pos x="278" y="2910"/>
                  </a:cxn>
                  <a:cxn ang="0">
                    <a:pos x="439" y="3136"/>
                  </a:cxn>
                  <a:cxn ang="0">
                    <a:pos x="630" y="3336"/>
                  </a:cxn>
                  <a:cxn ang="0">
                    <a:pos x="847" y="3507"/>
                  </a:cxn>
                  <a:cxn ang="0">
                    <a:pos x="1087" y="3646"/>
                  </a:cxn>
                  <a:cxn ang="0">
                    <a:pos x="1349" y="3749"/>
                  </a:cxn>
                  <a:cxn ang="0">
                    <a:pos x="1626" y="3813"/>
                  </a:cxn>
                  <a:cxn ang="0">
                    <a:pos x="1918" y="3835"/>
                  </a:cxn>
                </a:cxnLst>
                <a:rect l="0" t="0" r="r" b="b"/>
                <a:pathLst>
                  <a:path w="3836" h="3835">
                    <a:moveTo>
                      <a:pt x="1918" y="3835"/>
                    </a:moveTo>
                    <a:lnTo>
                      <a:pt x="2017" y="3832"/>
                    </a:lnTo>
                    <a:lnTo>
                      <a:pt x="2114" y="3825"/>
                    </a:lnTo>
                    <a:lnTo>
                      <a:pt x="2209" y="3813"/>
                    </a:lnTo>
                    <a:lnTo>
                      <a:pt x="2304" y="3797"/>
                    </a:lnTo>
                    <a:lnTo>
                      <a:pt x="2397" y="3774"/>
                    </a:lnTo>
                    <a:lnTo>
                      <a:pt x="2488" y="3749"/>
                    </a:lnTo>
                    <a:lnTo>
                      <a:pt x="2576" y="3718"/>
                    </a:lnTo>
                    <a:lnTo>
                      <a:pt x="2664" y="3685"/>
                    </a:lnTo>
                    <a:lnTo>
                      <a:pt x="2748" y="3646"/>
                    </a:lnTo>
                    <a:lnTo>
                      <a:pt x="2831" y="3603"/>
                    </a:lnTo>
                    <a:lnTo>
                      <a:pt x="2911" y="3557"/>
                    </a:lnTo>
                    <a:lnTo>
                      <a:pt x="2989" y="3507"/>
                    </a:lnTo>
                    <a:lnTo>
                      <a:pt x="3064" y="3453"/>
                    </a:lnTo>
                    <a:lnTo>
                      <a:pt x="3137" y="3396"/>
                    </a:lnTo>
                    <a:lnTo>
                      <a:pt x="3207" y="3336"/>
                    </a:lnTo>
                    <a:lnTo>
                      <a:pt x="3273" y="3273"/>
                    </a:lnTo>
                    <a:lnTo>
                      <a:pt x="3336" y="3206"/>
                    </a:lnTo>
                    <a:lnTo>
                      <a:pt x="3398" y="3136"/>
                    </a:lnTo>
                    <a:lnTo>
                      <a:pt x="3455" y="3064"/>
                    </a:lnTo>
                    <a:lnTo>
                      <a:pt x="3508" y="2989"/>
                    </a:lnTo>
                    <a:lnTo>
                      <a:pt x="3558" y="2910"/>
                    </a:lnTo>
                    <a:lnTo>
                      <a:pt x="3604" y="2831"/>
                    </a:lnTo>
                    <a:lnTo>
                      <a:pt x="3646" y="2748"/>
                    </a:lnTo>
                    <a:lnTo>
                      <a:pt x="3685" y="2663"/>
                    </a:lnTo>
                    <a:lnTo>
                      <a:pt x="3720" y="2576"/>
                    </a:lnTo>
                    <a:lnTo>
                      <a:pt x="3749" y="2486"/>
                    </a:lnTo>
                    <a:lnTo>
                      <a:pt x="3776" y="2396"/>
                    </a:lnTo>
                    <a:lnTo>
                      <a:pt x="3797" y="2303"/>
                    </a:lnTo>
                    <a:lnTo>
                      <a:pt x="3814" y="2209"/>
                    </a:lnTo>
                    <a:lnTo>
                      <a:pt x="3827" y="2113"/>
                    </a:lnTo>
                    <a:lnTo>
                      <a:pt x="3834" y="2015"/>
                    </a:lnTo>
                    <a:lnTo>
                      <a:pt x="3836" y="1918"/>
                    </a:lnTo>
                    <a:lnTo>
                      <a:pt x="3834" y="1819"/>
                    </a:lnTo>
                    <a:lnTo>
                      <a:pt x="3827" y="1722"/>
                    </a:lnTo>
                    <a:lnTo>
                      <a:pt x="3814" y="1626"/>
                    </a:lnTo>
                    <a:lnTo>
                      <a:pt x="3797" y="1531"/>
                    </a:lnTo>
                    <a:lnTo>
                      <a:pt x="3776" y="1439"/>
                    </a:lnTo>
                    <a:lnTo>
                      <a:pt x="3749" y="1348"/>
                    </a:lnTo>
                    <a:lnTo>
                      <a:pt x="3720" y="1259"/>
                    </a:lnTo>
                    <a:lnTo>
                      <a:pt x="3685" y="1172"/>
                    </a:lnTo>
                    <a:lnTo>
                      <a:pt x="3646" y="1087"/>
                    </a:lnTo>
                    <a:lnTo>
                      <a:pt x="3604" y="1005"/>
                    </a:lnTo>
                    <a:lnTo>
                      <a:pt x="3558" y="924"/>
                    </a:lnTo>
                    <a:lnTo>
                      <a:pt x="3508" y="847"/>
                    </a:lnTo>
                    <a:lnTo>
                      <a:pt x="3455" y="771"/>
                    </a:lnTo>
                    <a:lnTo>
                      <a:pt x="3398" y="699"/>
                    </a:lnTo>
                    <a:lnTo>
                      <a:pt x="3336" y="629"/>
                    </a:lnTo>
                    <a:lnTo>
                      <a:pt x="3273" y="562"/>
                    </a:lnTo>
                    <a:lnTo>
                      <a:pt x="3207" y="499"/>
                    </a:lnTo>
                    <a:lnTo>
                      <a:pt x="3137" y="438"/>
                    </a:lnTo>
                    <a:lnTo>
                      <a:pt x="3064" y="381"/>
                    </a:lnTo>
                    <a:lnTo>
                      <a:pt x="2989" y="328"/>
                    </a:lnTo>
                    <a:lnTo>
                      <a:pt x="2911" y="278"/>
                    </a:lnTo>
                    <a:lnTo>
                      <a:pt x="2831" y="231"/>
                    </a:lnTo>
                    <a:lnTo>
                      <a:pt x="2748" y="189"/>
                    </a:lnTo>
                    <a:lnTo>
                      <a:pt x="2664" y="151"/>
                    </a:lnTo>
                    <a:lnTo>
                      <a:pt x="2576" y="116"/>
                    </a:lnTo>
                    <a:lnTo>
                      <a:pt x="2488" y="85"/>
                    </a:lnTo>
                    <a:lnTo>
                      <a:pt x="2397" y="60"/>
                    </a:lnTo>
                    <a:lnTo>
                      <a:pt x="2304" y="39"/>
                    </a:lnTo>
                    <a:lnTo>
                      <a:pt x="2209" y="21"/>
                    </a:lnTo>
                    <a:lnTo>
                      <a:pt x="2114" y="9"/>
                    </a:lnTo>
                    <a:lnTo>
                      <a:pt x="2017" y="2"/>
                    </a:lnTo>
                    <a:lnTo>
                      <a:pt x="1918" y="0"/>
                    </a:lnTo>
                    <a:lnTo>
                      <a:pt x="1820" y="2"/>
                    </a:lnTo>
                    <a:lnTo>
                      <a:pt x="1722" y="9"/>
                    </a:lnTo>
                    <a:lnTo>
                      <a:pt x="1626" y="21"/>
                    </a:lnTo>
                    <a:lnTo>
                      <a:pt x="1533" y="39"/>
                    </a:lnTo>
                    <a:lnTo>
                      <a:pt x="1440" y="60"/>
                    </a:lnTo>
                    <a:lnTo>
                      <a:pt x="1349" y="85"/>
                    </a:lnTo>
                    <a:lnTo>
                      <a:pt x="1260" y="116"/>
                    </a:lnTo>
                    <a:lnTo>
                      <a:pt x="1173" y="151"/>
                    </a:lnTo>
                    <a:lnTo>
                      <a:pt x="1087" y="189"/>
                    </a:lnTo>
                    <a:lnTo>
                      <a:pt x="1005" y="231"/>
                    </a:lnTo>
                    <a:lnTo>
                      <a:pt x="924" y="278"/>
                    </a:lnTo>
                    <a:lnTo>
                      <a:pt x="847" y="328"/>
                    </a:lnTo>
                    <a:lnTo>
                      <a:pt x="771" y="381"/>
                    </a:lnTo>
                    <a:lnTo>
                      <a:pt x="699" y="438"/>
                    </a:lnTo>
                    <a:lnTo>
                      <a:pt x="630" y="499"/>
                    </a:lnTo>
                    <a:lnTo>
                      <a:pt x="563" y="562"/>
                    </a:lnTo>
                    <a:lnTo>
                      <a:pt x="499" y="629"/>
                    </a:lnTo>
                    <a:lnTo>
                      <a:pt x="439" y="699"/>
                    </a:lnTo>
                    <a:lnTo>
                      <a:pt x="382" y="771"/>
                    </a:lnTo>
                    <a:lnTo>
                      <a:pt x="328" y="847"/>
                    </a:lnTo>
                    <a:lnTo>
                      <a:pt x="278" y="924"/>
                    </a:lnTo>
                    <a:lnTo>
                      <a:pt x="232" y="1005"/>
                    </a:lnTo>
                    <a:lnTo>
                      <a:pt x="190" y="1087"/>
                    </a:lnTo>
                    <a:lnTo>
                      <a:pt x="151" y="1172"/>
                    </a:lnTo>
                    <a:lnTo>
                      <a:pt x="117" y="1259"/>
                    </a:lnTo>
                    <a:lnTo>
                      <a:pt x="87" y="1348"/>
                    </a:lnTo>
                    <a:lnTo>
                      <a:pt x="60" y="1439"/>
                    </a:lnTo>
                    <a:lnTo>
                      <a:pt x="39" y="1531"/>
                    </a:lnTo>
                    <a:lnTo>
                      <a:pt x="22" y="1626"/>
                    </a:lnTo>
                    <a:lnTo>
                      <a:pt x="10" y="1722"/>
                    </a:lnTo>
                    <a:lnTo>
                      <a:pt x="2" y="1819"/>
                    </a:lnTo>
                    <a:lnTo>
                      <a:pt x="0" y="1918"/>
                    </a:lnTo>
                    <a:lnTo>
                      <a:pt x="2" y="2015"/>
                    </a:lnTo>
                    <a:lnTo>
                      <a:pt x="10" y="2113"/>
                    </a:lnTo>
                    <a:lnTo>
                      <a:pt x="22" y="2209"/>
                    </a:lnTo>
                    <a:lnTo>
                      <a:pt x="39" y="2303"/>
                    </a:lnTo>
                    <a:lnTo>
                      <a:pt x="60" y="2396"/>
                    </a:lnTo>
                    <a:lnTo>
                      <a:pt x="87" y="2486"/>
                    </a:lnTo>
                    <a:lnTo>
                      <a:pt x="117" y="2576"/>
                    </a:lnTo>
                    <a:lnTo>
                      <a:pt x="151" y="2663"/>
                    </a:lnTo>
                    <a:lnTo>
                      <a:pt x="190" y="2748"/>
                    </a:lnTo>
                    <a:lnTo>
                      <a:pt x="232" y="2831"/>
                    </a:lnTo>
                    <a:lnTo>
                      <a:pt x="278" y="2910"/>
                    </a:lnTo>
                    <a:lnTo>
                      <a:pt x="328" y="2989"/>
                    </a:lnTo>
                    <a:lnTo>
                      <a:pt x="382" y="3064"/>
                    </a:lnTo>
                    <a:lnTo>
                      <a:pt x="439" y="3136"/>
                    </a:lnTo>
                    <a:lnTo>
                      <a:pt x="499" y="3206"/>
                    </a:lnTo>
                    <a:lnTo>
                      <a:pt x="563" y="3273"/>
                    </a:lnTo>
                    <a:lnTo>
                      <a:pt x="630" y="3336"/>
                    </a:lnTo>
                    <a:lnTo>
                      <a:pt x="699" y="3396"/>
                    </a:lnTo>
                    <a:lnTo>
                      <a:pt x="771" y="3453"/>
                    </a:lnTo>
                    <a:lnTo>
                      <a:pt x="847" y="3507"/>
                    </a:lnTo>
                    <a:lnTo>
                      <a:pt x="924" y="3557"/>
                    </a:lnTo>
                    <a:lnTo>
                      <a:pt x="1005" y="3603"/>
                    </a:lnTo>
                    <a:lnTo>
                      <a:pt x="1087" y="3646"/>
                    </a:lnTo>
                    <a:lnTo>
                      <a:pt x="1173" y="3685"/>
                    </a:lnTo>
                    <a:lnTo>
                      <a:pt x="1260" y="3718"/>
                    </a:lnTo>
                    <a:lnTo>
                      <a:pt x="1349" y="3749"/>
                    </a:lnTo>
                    <a:lnTo>
                      <a:pt x="1440" y="3774"/>
                    </a:lnTo>
                    <a:lnTo>
                      <a:pt x="1533" y="3797"/>
                    </a:lnTo>
                    <a:lnTo>
                      <a:pt x="1626" y="3813"/>
                    </a:lnTo>
                    <a:lnTo>
                      <a:pt x="1722" y="3825"/>
                    </a:lnTo>
                    <a:lnTo>
                      <a:pt x="1820" y="3832"/>
                    </a:lnTo>
                    <a:lnTo>
                      <a:pt x="1918" y="3835"/>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mn-lt"/>
                  <a:ea typeface="微软雅黑" pitchFamily="34" charset="-122"/>
                </a:endParaRPr>
              </a:p>
            </p:txBody>
          </p:sp>
          <p:sp>
            <p:nvSpPr>
              <p:cNvPr id="57" name="TextBox 56"/>
              <p:cNvSpPr txBox="1"/>
              <p:nvPr/>
            </p:nvSpPr>
            <p:spPr>
              <a:xfrm>
                <a:off x="2665423" y="3115200"/>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实训</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教研</a:t>
                </a:r>
                <a:endParaRPr lang="zh-CN" altLang="en-US" b="1" dirty="0">
                  <a:solidFill>
                    <a:schemeClr val="bg1">
                      <a:lumMod val="85000"/>
                    </a:schemeClr>
                  </a:solidFill>
                  <a:latin typeface="黑体" pitchFamily="49" charset="-122"/>
                  <a:ea typeface="黑体" pitchFamily="49" charset="-122"/>
                </a:endParaRPr>
              </a:p>
            </p:txBody>
          </p:sp>
        </p:grpSp>
        <p:grpSp>
          <p:nvGrpSpPr>
            <p:cNvPr id="43" name="组合 16"/>
            <p:cNvGrpSpPr/>
            <p:nvPr/>
          </p:nvGrpSpPr>
          <p:grpSpPr>
            <a:xfrm>
              <a:off x="6992443" y="84841"/>
              <a:ext cx="498704" cy="450374"/>
              <a:chOff x="3571443" y="3026657"/>
              <a:chExt cx="654425" cy="653540"/>
            </a:xfrm>
          </p:grpSpPr>
          <p:sp>
            <p:nvSpPr>
              <p:cNvPr id="54" name="Freeform 6"/>
              <p:cNvSpPr>
                <a:spLocks/>
              </p:cNvSpPr>
              <p:nvPr/>
            </p:nvSpPr>
            <p:spPr bwMode="auto">
              <a:xfrm>
                <a:off x="3571443" y="3026657"/>
                <a:ext cx="654425" cy="653540"/>
              </a:xfrm>
              <a:custGeom>
                <a:avLst/>
                <a:gdLst/>
                <a:ahLst/>
                <a:cxnLst>
                  <a:cxn ang="0">
                    <a:pos x="2041" y="3695"/>
                  </a:cxn>
                  <a:cxn ang="0">
                    <a:pos x="2314" y="3646"/>
                  </a:cxn>
                  <a:cxn ang="0">
                    <a:pos x="2572" y="3558"/>
                  </a:cxn>
                  <a:cxn ang="0">
                    <a:pos x="2811" y="3435"/>
                  </a:cxn>
                  <a:cxn ang="0">
                    <a:pos x="3028" y="3280"/>
                  </a:cxn>
                  <a:cxn ang="0">
                    <a:pos x="3222" y="3096"/>
                  </a:cxn>
                  <a:cxn ang="0">
                    <a:pos x="3387" y="2887"/>
                  </a:cxn>
                  <a:cxn ang="0">
                    <a:pos x="3521" y="2653"/>
                  </a:cxn>
                  <a:cxn ang="0">
                    <a:pos x="3620" y="2402"/>
                  </a:cxn>
                  <a:cxn ang="0">
                    <a:pos x="3683" y="2134"/>
                  </a:cxn>
                  <a:cxn ang="0">
                    <a:pos x="3704" y="1853"/>
                  </a:cxn>
                  <a:cxn ang="0">
                    <a:pos x="3683" y="1570"/>
                  </a:cxn>
                  <a:cxn ang="0">
                    <a:pos x="3620" y="1302"/>
                  </a:cxn>
                  <a:cxn ang="0">
                    <a:pos x="3521" y="1051"/>
                  </a:cxn>
                  <a:cxn ang="0">
                    <a:pos x="3387" y="818"/>
                  </a:cxn>
                  <a:cxn ang="0">
                    <a:pos x="3222" y="608"/>
                  </a:cxn>
                  <a:cxn ang="0">
                    <a:pos x="3028" y="424"/>
                  </a:cxn>
                  <a:cxn ang="0">
                    <a:pos x="2811" y="269"/>
                  </a:cxn>
                  <a:cxn ang="0">
                    <a:pos x="2572" y="146"/>
                  </a:cxn>
                  <a:cxn ang="0">
                    <a:pos x="2314" y="59"/>
                  </a:cxn>
                  <a:cxn ang="0">
                    <a:pos x="2041" y="10"/>
                  </a:cxn>
                  <a:cxn ang="0">
                    <a:pos x="1757" y="3"/>
                  </a:cxn>
                  <a:cxn ang="0">
                    <a:pos x="1479" y="38"/>
                  </a:cxn>
                  <a:cxn ang="0">
                    <a:pos x="1216" y="113"/>
                  </a:cxn>
                  <a:cxn ang="0">
                    <a:pos x="971" y="224"/>
                  </a:cxn>
                  <a:cxn ang="0">
                    <a:pos x="745" y="369"/>
                  </a:cxn>
                  <a:cxn ang="0">
                    <a:pos x="544" y="544"/>
                  </a:cxn>
                  <a:cxn ang="0">
                    <a:pos x="369" y="745"/>
                  </a:cxn>
                  <a:cxn ang="0">
                    <a:pos x="224" y="971"/>
                  </a:cxn>
                  <a:cxn ang="0">
                    <a:pos x="113" y="1217"/>
                  </a:cxn>
                  <a:cxn ang="0">
                    <a:pos x="37" y="1480"/>
                  </a:cxn>
                  <a:cxn ang="0">
                    <a:pos x="3" y="1757"/>
                  </a:cxn>
                  <a:cxn ang="0">
                    <a:pos x="10" y="2041"/>
                  </a:cxn>
                  <a:cxn ang="0">
                    <a:pos x="59" y="2314"/>
                  </a:cxn>
                  <a:cxn ang="0">
                    <a:pos x="145" y="2572"/>
                  </a:cxn>
                  <a:cxn ang="0">
                    <a:pos x="269" y="2811"/>
                  </a:cxn>
                  <a:cxn ang="0">
                    <a:pos x="424" y="3028"/>
                  </a:cxn>
                  <a:cxn ang="0">
                    <a:pos x="608" y="3222"/>
                  </a:cxn>
                  <a:cxn ang="0">
                    <a:pos x="818" y="3387"/>
                  </a:cxn>
                  <a:cxn ang="0">
                    <a:pos x="1050" y="3521"/>
                  </a:cxn>
                  <a:cxn ang="0">
                    <a:pos x="1302" y="3620"/>
                  </a:cxn>
                  <a:cxn ang="0">
                    <a:pos x="1570" y="3683"/>
                  </a:cxn>
                  <a:cxn ang="0">
                    <a:pos x="1852" y="3704"/>
                  </a:cxn>
                </a:cxnLst>
                <a:rect l="0" t="0" r="r" b="b"/>
                <a:pathLst>
                  <a:path w="3704" h="3704">
                    <a:moveTo>
                      <a:pt x="1852" y="3704"/>
                    </a:moveTo>
                    <a:lnTo>
                      <a:pt x="1947" y="3702"/>
                    </a:lnTo>
                    <a:lnTo>
                      <a:pt x="2041" y="3695"/>
                    </a:lnTo>
                    <a:lnTo>
                      <a:pt x="2134" y="3683"/>
                    </a:lnTo>
                    <a:lnTo>
                      <a:pt x="2224" y="3666"/>
                    </a:lnTo>
                    <a:lnTo>
                      <a:pt x="2314" y="3646"/>
                    </a:lnTo>
                    <a:lnTo>
                      <a:pt x="2402" y="3620"/>
                    </a:lnTo>
                    <a:lnTo>
                      <a:pt x="2487" y="3591"/>
                    </a:lnTo>
                    <a:lnTo>
                      <a:pt x="2572" y="3558"/>
                    </a:lnTo>
                    <a:lnTo>
                      <a:pt x="2653" y="3521"/>
                    </a:lnTo>
                    <a:lnTo>
                      <a:pt x="2734" y="3480"/>
                    </a:lnTo>
                    <a:lnTo>
                      <a:pt x="2811" y="3435"/>
                    </a:lnTo>
                    <a:lnTo>
                      <a:pt x="2887" y="3387"/>
                    </a:lnTo>
                    <a:lnTo>
                      <a:pt x="2959" y="3335"/>
                    </a:lnTo>
                    <a:lnTo>
                      <a:pt x="3028" y="3280"/>
                    </a:lnTo>
                    <a:lnTo>
                      <a:pt x="3096" y="3222"/>
                    </a:lnTo>
                    <a:lnTo>
                      <a:pt x="3161" y="3161"/>
                    </a:lnTo>
                    <a:lnTo>
                      <a:pt x="3222" y="3096"/>
                    </a:lnTo>
                    <a:lnTo>
                      <a:pt x="3280" y="3028"/>
                    </a:lnTo>
                    <a:lnTo>
                      <a:pt x="3335" y="2959"/>
                    </a:lnTo>
                    <a:lnTo>
                      <a:pt x="3387" y="2887"/>
                    </a:lnTo>
                    <a:lnTo>
                      <a:pt x="3435" y="2811"/>
                    </a:lnTo>
                    <a:lnTo>
                      <a:pt x="3480" y="2734"/>
                    </a:lnTo>
                    <a:lnTo>
                      <a:pt x="3521" y="2653"/>
                    </a:lnTo>
                    <a:lnTo>
                      <a:pt x="3558" y="2572"/>
                    </a:lnTo>
                    <a:lnTo>
                      <a:pt x="3591" y="2487"/>
                    </a:lnTo>
                    <a:lnTo>
                      <a:pt x="3620" y="2402"/>
                    </a:lnTo>
                    <a:lnTo>
                      <a:pt x="3646" y="2314"/>
                    </a:lnTo>
                    <a:lnTo>
                      <a:pt x="3666" y="2224"/>
                    </a:lnTo>
                    <a:lnTo>
                      <a:pt x="3683" y="2134"/>
                    </a:lnTo>
                    <a:lnTo>
                      <a:pt x="3695" y="2041"/>
                    </a:lnTo>
                    <a:lnTo>
                      <a:pt x="3702" y="1947"/>
                    </a:lnTo>
                    <a:lnTo>
                      <a:pt x="3704" y="1853"/>
                    </a:lnTo>
                    <a:lnTo>
                      <a:pt x="3702" y="1757"/>
                    </a:lnTo>
                    <a:lnTo>
                      <a:pt x="3695" y="1663"/>
                    </a:lnTo>
                    <a:lnTo>
                      <a:pt x="3683" y="1570"/>
                    </a:lnTo>
                    <a:lnTo>
                      <a:pt x="3666" y="1480"/>
                    </a:lnTo>
                    <a:lnTo>
                      <a:pt x="3646" y="1390"/>
                    </a:lnTo>
                    <a:lnTo>
                      <a:pt x="3620" y="1302"/>
                    </a:lnTo>
                    <a:lnTo>
                      <a:pt x="3591" y="1217"/>
                    </a:lnTo>
                    <a:lnTo>
                      <a:pt x="3558" y="1132"/>
                    </a:lnTo>
                    <a:lnTo>
                      <a:pt x="3521" y="1051"/>
                    </a:lnTo>
                    <a:lnTo>
                      <a:pt x="3480" y="971"/>
                    </a:lnTo>
                    <a:lnTo>
                      <a:pt x="3435" y="893"/>
                    </a:lnTo>
                    <a:lnTo>
                      <a:pt x="3387" y="818"/>
                    </a:lnTo>
                    <a:lnTo>
                      <a:pt x="3335" y="745"/>
                    </a:lnTo>
                    <a:lnTo>
                      <a:pt x="3280" y="676"/>
                    </a:lnTo>
                    <a:lnTo>
                      <a:pt x="3222" y="608"/>
                    </a:lnTo>
                    <a:lnTo>
                      <a:pt x="3161" y="544"/>
                    </a:lnTo>
                    <a:lnTo>
                      <a:pt x="3096" y="482"/>
                    </a:lnTo>
                    <a:lnTo>
                      <a:pt x="3028" y="424"/>
                    </a:lnTo>
                    <a:lnTo>
                      <a:pt x="2959" y="369"/>
                    </a:lnTo>
                    <a:lnTo>
                      <a:pt x="2887" y="317"/>
                    </a:lnTo>
                    <a:lnTo>
                      <a:pt x="2811" y="269"/>
                    </a:lnTo>
                    <a:lnTo>
                      <a:pt x="2734" y="224"/>
                    </a:lnTo>
                    <a:lnTo>
                      <a:pt x="2653" y="183"/>
                    </a:lnTo>
                    <a:lnTo>
                      <a:pt x="2572" y="146"/>
                    </a:lnTo>
                    <a:lnTo>
                      <a:pt x="2487" y="113"/>
                    </a:lnTo>
                    <a:lnTo>
                      <a:pt x="2402" y="84"/>
                    </a:lnTo>
                    <a:lnTo>
                      <a:pt x="2314" y="59"/>
                    </a:lnTo>
                    <a:lnTo>
                      <a:pt x="2224" y="38"/>
                    </a:lnTo>
                    <a:lnTo>
                      <a:pt x="2134" y="21"/>
                    </a:lnTo>
                    <a:lnTo>
                      <a:pt x="2041" y="10"/>
                    </a:lnTo>
                    <a:lnTo>
                      <a:pt x="1947" y="3"/>
                    </a:lnTo>
                    <a:lnTo>
                      <a:pt x="1852" y="0"/>
                    </a:lnTo>
                    <a:lnTo>
                      <a:pt x="1757" y="3"/>
                    </a:lnTo>
                    <a:lnTo>
                      <a:pt x="1663" y="10"/>
                    </a:lnTo>
                    <a:lnTo>
                      <a:pt x="1570" y="21"/>
                    </a:lnTo>
                    <a:lnTo>
                      <a:pt x="1479" y="38"/>
                    </a:lnTo>
                    <a:lnTo>
                      <a:pt x="1390" y="59"/>
                    </a:lnTo>
                    <a:lnTo>
                      <a:pt x="1302" y="84"/>
                    </a:lnTo>
                    <a:lnTo>
                      <a:pt x="1216" y="113"/>
                    </a:lnTo>
                    <a:lnTo>
                      <a:pt x="1132" y="146"/>
                    </a:lnTo>
                    <a:lnTo>
                      <a:pt x="1050" y="183"/>
                    </a:lnTo>
                    <a:lnTo>
                      <a:pt x="971" y="224"/>
                    </a:lnTo>
                    <a:lnTo>
                      <a:pt x="892" y="269"/>
                    </a:lnTo>
                    <a:lnTo>
                      <a:pt x="818" y="317"/>
                    </a:lnTo>
                    <a:lnTo>
                      <a:pt x="745" y="369"/>
                    </a:lnTo>
                    <a:lnTo>
                      <a:pt x="675" y="424"/>
                    </a:lnTo>
                    <a:lnTo>
                      <a:pt x="608" y="482"/>
                    </a:lnTo>
                    <a:lnTo>
                      <a:pt x="544" y="544"/>
                    </a:lnTo>
                    <a:lnTo>
                      <a:pt x="482" y="608"/>
                    </a:lnTo>
                    <a:lnTo>
                      <a:pt x="424" y="676"/>
                    </a:lnTo>
                    <a:lnTo>
                      <a:pt x="369" y="745"/>
                    </a:lnTo>
                    <a:lnTo>
                      <a:pt x="317" y="818"/>
                    </a:lnTo>
                    <a:lnTo>
                      <a:pt x="269" y="893"/>
                    </a:lnTo>
                    <a:lnTo>
                      <a:pt x="224" y="971"/>
                    </a:lnTo>
                    <a:lnTo>
                      <a:pt x="183" y="1051"/>
                    </a:lnTo>
                    <a:lnTo>
                      <a:pt x="145" y="1132"/>
                    </a:lnTo>
                    <a:lnTo>
                      <a:pt x="113" y="1217"/>
                    </a:lnTo>
                    <a:lnTo>
                      <a:pt x="83" y="1302"/>
                    </a:lnTo>
                    <a:lnTo>
                      <a:pt x="59" y="1390"/>
                    </a:lnTo>
                    <a:lnTo>
                      <a:pt x="37" y="1480"/>
                    </a:lnTo>
                    <a:lnTo>
                      <a:pt x="21" y="1570"/>
                    </a:lnTo>
                    <a:lnTo>
                      <a:pt x="10" y="1663"/>
                    </a:lnTo>
                    <a:lnTo>
                      <a:pt x="3" y="1757"/>
                    </a:lnTo>
                    <a:lnTo>
                      <a:pt x="0" y="1853"/>
                    </a:lnTo>
                    <a:lnTo>
                      <a:pt x="3" y="1947"/>
                    </a:lnTo>
                    <a:lnTo>
                      <a:pt x="10" y="2041"/>
                    </a:lnTo>
                    <a:lnTo>
                      <a:pt x="21" y="2134"/>
                    </a:lnTo>
                    <a:lnTo>
                      <a:pt x="37" y="2224"/>
                    </a:lnTo>
                    <a:lnTo>
                      <a:pt x="59" y="2314"/>
                    </a:lnTo>
                    <a:lnTo>
                      <a:pt x="83" y="2402"/>
                    </a:lnTo>
                    <a:lnTo>
                      <a:pt x="113" y="2487"/>
                    </a:lnTo>
                    <a:lnTo>
                      <a:pt x="145" y="2572"/>
                    </a:lnTo>
                    <a:lnTo>
                      <a:pt x="183" y="2653"/>
                    </a:lnTo>
                    <a:lnTo>
                      <a:pt x="224" y="2734"/>
                    </a:lnTo>
                    <a:lnTo>
                      <a:pt x="269" y="2811"/>
                    </a:lnTo>
                    <a:lnTo>
                      <a:pt x="317" y="2887"/>
                    </a:lnTo>
                    <a:lnTo>
                      <a:pt x="369" y="2959"/>
                    </a:lnTo>
                    <a:lnTo>
                      <a:pt x="424" y="3028"/>
                    </a:lnTo>
                    <a:lnTo>
                      <a:pt x="482" y="3096"/>
                    </a:lnTo>
                    <a:lnTo>
                      <a:pt x="544" y="3161"/>
                    </a:lnTo>
                    <a:lnTo>
                      <a:pt x="608" y="3222"/>
                    </a:lnTo>
                    <a:lnTo>
                      <a:pt x="675" y="3280"/>
                    </a:lnTo>
                    <a:lnTo>
                      <a:pt x="745" y="3335"/>
                    </a:lnTo>
                    <a:lnTo>
                      <a:pt x="818" y="3387"/>
                    </a:lnTo>
                    <a:lnTo>
                      <a:pt x="892" y="3435"/>
                    </a:lnTo>
                    <a:lnTo>
                      <a:pt x="971" y="3480"/>
                    </a:lnTo>
                    <a:lnTo>
                      <a:pt x="1050" y="3521"/>
                    </a:lnTo>
                    <a:lnTo>
                      <a:pt x="1132" y="3558"/>
                    </a:lnTo>
                    <a:lnTo>
                      <a:pt x="1216" y="3591"/>
                    </a:lnTo>
                    <a:lnTo>
                      <a:pt x="1302" y="3620"/>
                    </a:lnTo>
                    <a:lnTo>
                      <a:pt x="1390" y="3646"/>
                    </a:lnTo>
                    <a:lnTo>
                      <a:pt x="1479" y="3666"/>
                    </a:lnTo>
                    <a:lnTo>
                      <a:pt x="1570" y="3683"/>
                    </a:lnTo>
                    <a:lnTo>
                      <a:pt x="1663" y="3695"/>
                    </a:lnTo>
                    <a:lnTo>
                      <a:pt x="1757" y="3702"/>
                    </a:lnTo>
                    <a:lnTo>
                      <a:pt x="1852" y="3704"/>
                    </a:ln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mn-lt"/>
                  <a:ea typeface="微软雅黑" pitchFamily="34" charset="-122"/>
                </a:endParaRPr>
              </a:p>
            </p:txBody>
          </p:sp>
          <p:sp>
            <p:nvSpPr>
              <p:cNvPr id="55" name="TextBox 54"/>
              <p:cNvSpPr txBox="1"/>
              <p:nvPr/>
            </p:nvSpPr>
            <p:spPr>
              <a:xfrm>
                <a:off x="3723726" y="3148924"/>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便捷</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生活</a:t>
                </a:r>
                <a:endParaRPr lang="zh-CN" altLang="en-US" b="1" dirty="0">
                  <a:solidFill>
                    <a:schemeClr val="bg1">
                      <a:lumMod val="85000"/>
                    </a:schemeClr>
                  </a:solidFill>
                  <a:latin typeface="黑体" pitchFamily="49" charset="-122"/>
                  <a:ea typeface="黑体" pitchFamily="49" charset="-122"/>
                </a:endParaRPr>
              </a:p>
            </p:txBody>
          </p:sp>
        </p:grpSp>
        <p:grpSp>
          <p:nvGrpSpPr>
            <p:cNvPr id="44" name="组合 25"/>
            <p:cNvGrpSpPr/>
            <p:nvPr/>
          </p:nvGrpSpPr>
          <p:grpSpPr>
            <a:xfrm>
              <a:off x="6376662" y="84841"/>
              <a:ext cx="498704" cy="450982"/>
              <a:chOff x="6447980" y="3060544"/>
              <a:chExt cx="654425" cy="654423"/>
            </a:xfrm>
          </p:grpSpPr>
          <p:sp>
            <p:nvSpPr>
              <p:cNvPr id="52" name="Freeform 7"/>
              <p:cNvSpPr>
                <a:spLocks/>
              </p:cNvSpPr>
              <p:nvPr/>
            </p:nvSpPr>
            <p:spPr bwMode="auto">
              <a:xfrm>
                <a:off x="6447980" y="3060544"/>
                <a:ext cx="654425" cy="654423"/>
              </a:xfrm>
              <a:custGeom>
                <a:avLst/>
                <a:gdLst/>
                <a:ahLst/>
                <a:cxnLst>
                  <a:cxn ang="0">
                    <a:pos x="2042" y="3695"/>
                  </a:cxn>
                  <a:cxn ang="0">
                    <a:pos x="2315" y="3646"/>
                  </a:cxn>
                  <a:cxn ang="0">
                    <a:pos x="2572" y="3558"/>
                  </a:cxn>
                  <a:cxn ang="0">
                    <a:pos x="2812" y="3435"/>
                  </a:cxn>
                  <a:cxn ang="0">
                    <a:pos x="3030" y="3280"/>
                  </a:cxn>
                  <a:cxn ang="0">
                    <a:pos x="3223" y="3097"/>
                  </a:cxn>
                  <a:cxn ang="0">
                    <a:pos x="3388" y="2887"/>
                  </a:cxn>
                  <a:cxn ang="0">
                    <a:pos x="3522" y="2653"/>
                  </a:cxn>
                  <a:cxn ang="0">
                    <a:pos x="3621" y="2402"/>
                  </a:cxn>
                  <a:cxn ang="0">
                    <a:pos x="3683" y="2134"/>
                  </a:cxn>
                  <a:cxn ang="0">
                    <a:pos x="3705" y="1852"/>
                  </a:cxn>
                  <a:cxn ang="0">
                    <a:pos x="3683" y="1571"/>
                  </a:cxn>
                  <a:cxn ang="0">
                    <a:pos x="3621" y="1302"/>
                  </a:cxn>
                  <a:cxn ang="0">
                    <a:pos x="3522" y="1051"/>
                  </a:cxn>
                  <a:cxn ang="0">
                    <a:pos x="3388" y="818"/>
                  </a:cxn>
                  <a:cxn ang="0">
                    <a:pos x="3223" y="608"/>
                  </a:cxn>
                  <a:cxn ang="0">
                    <a:pos x="3030" y="424"/>
                  </a:cxn>
                  <a:cxn ang="0">
                    <a:pos x="2812" y="269"/>
                  </a:cxn>
                  <a:cxn ang="0">
                    <a:pos x="2572" y="146"/>
                  </a:cxn>
                  <a:cxn ang="0">
                    <a:pos x="2315" y="59"/>
                  </a:cxn>
                  <a:cxn ang="0">
                    <a:pos x="2042" y="10"/>
                  </a:cxn>
                  <a:cxn ang="0">
                    <a:pos x="1758" y="3"/>
                  </a:cxn>
                  <a:cxn ang="0">
                    <a:pos x="1480" y="38"/>
                  </a:cxn>
                  <a:cxn ang="0">
                    <a:pos x="1217" y="113"/>
                  </a:cxn>
                  <a:cxn ang="0">
                    <a:pos x="972" y="224"/>
                  </a:cxn>
                  <a:cxn ang="0">
                    <a:pos x="746" y="369"/>
                  </a:cxn>
                  <a:cxn ang="0">
                    <a:pos x="545" y="544"/>
                  </a:cxn>
                  <a:cxn ang="0">
                    <a:pos x="369" y="745"/>
                  </a:cxn>
                  <a:cxn ang="0">
                    <a:pos x="225" y="971"/>
                  </a:cxn>
                  <a:cxn ang="0">
                    <a:pos x="113" y="1217"/>
                  </a:cxn>
                  <a:cxn ang="0">
                    <a:pos x="39" y="1480"/>
                  </a:cxn>
                  <a:cxn ang="0">
                    <a:pos x="3" y="1757"/>
                  </a:cxn>
                  <a:cxn ang="0">
                    <a:pos x="11" y="2041"/>
                  </a:cxn>
                  <a:cxn ang="0">
                    <a:pos x="59" y="2314"/>
                  </a:cxn>
                  <a:cxn ang="0">
                    <a:pos x="147" y="2572"/>
                  </a:cxn>
                  <a:cxn ang="0">
                    <a:pos x="269" y="2811"/>
                  </a:cxn>
                  <a:cxn ang="0">
                    <a:pos x="424" y="3029"/>
                  </a:cxn>
                  <a:cxn ang="0">
                    <a:pos x="609" y="3222"/>
                  </a:cxn>
                  <a:cxn ang="0">
                    <a:pos x="819" y="3387"/>
                  </a:cxn>
                  <a:cxn ang="0">
                    <a:pos x="1051" y="3521"/>
                  </a:cxn>
                  <a:cxn ang="0">
                    <a:pos x="1303" y="3620"/>
                  </a:cxn>
                  <a:cxn ang="0">
                    <a:pos x="1572" y="3683"/>
                  </a:cxn>
                  <a:cxn ang="0">
                    <a:pos x="1853" y="3704"/>
                  </a:cxn>
                </a:cxnLst>
                <a:rect l="0" t="0" r="r" b="b"/>
                <a:pathLst>
                  <a:path w="3705" h="3704">
                    <a:moveTo>
                      <a:pt x="1853" y="3704"/>
                    </a:moveTo>
                    <a:lnTo>
                      <a:pt x="1948" y="3702"/>
                    </a:lnTo>
                    <a:lnTo>
                      <a:pt x="2042" y="3695"/>
                    </a:lnTo>
                    <a:lnTo>
                      <a:pt x="2134" y="3683"/>
                    </a:lnTo>
                    <a:lnTo>
                      <a:pt x="2225" y="3666"/>
                    </a:lnTo>
                    <a:lnTo>
                      <a:pt x="2315" y="3646"/>
                    </a:lnTo>
                    <a:lnTo>
                      <a:pt x="2402" y="3620"/>
                    </a:lnTo>
                    <a:lnTo>
                      <a:pt x="2489" y="3591"/>
                    </a:lnTo>
                    <a:lnTo>
                      <a:pt x="2572" y="3558"/>
                    </a:lnTo>
                    <a:lnTo>
                      <a:pt x="2655" y="3521"/>
                    </a:lnTo>
                    <a:lnTo>
                      <a:pt x="2735" y="3480"/>
                    </a:lnTo>
                    <a:lnTo>
                      <a:pt x="2812" y="3435"/>
                    </a:lnTo>
                    <a:lnTo>
                      <a:pt x="2887" y="3387"/>
                    </a:lnTo>
                    <a:lnTo>
                      <a:pt x="2960" y="3335"/>
                    </a:lnTo>
                    <a:lnTo>
                      <a:pt x="3030" y="3280"/>
                    </a:lnTo>
                    <a:lnTo>
                      <a:pt x="3097" y="3222"/>
                    </a:lnTo>
                    <a:lnTo>
                      <a:pt x="3161" y="3161"/>
                    </a:lnTo>
                    <a:lnTo>
                      <a:pt x="3223" y="3097"/>
                    </a:lnTo>
                    <a:lnTo>
                      <a:pt x="3281" y="3029"/>
                    </a:lnTo>
                    <a:lnTo>
                      <a:pt x="3336" y="2959"/>
                    </a:lnTo>
                    <a:lnTo>
                      <a:pt x="3388" y="2887"/>
                    </a:lnTo>
                    <a:lnTo>
                      <a:pt x="3437" y="2811"/>
                    </a:lnTo>
                    <a:lnTo>
                      <a:pt x="3480" y="2734"/>
                    </a:lnTo>
                    <a:lnTo>
                      <a:pt x="3522" y="2653"/>
                    </a:lnTo>
                    <a:lnTo>
                      <a:pt x="3559" y="2572"/>
                    </a:lnTo>
                    <a:lnTo>
                      <a:pt x="3593" y="2487"/>
                    </a:lnTo>
                    <a:lnTo>
                      <a:pt x="3621" y="2402"/>
                    </a:lnTo>
                    <a:lnTo>
                      <a:pt x="3647" y="2314"/>
                    </a:lnTo>
                    <a:lnTo>
                      <a:pt x="3667" y="2224"/>
                    </a:lnTo>
                    <a:lnTo>
                      <a:pt x="3683" y="2134"/>
                    </a:lnTo>
                    <a:lnTo>
                      <a:pt x="3695" y="2041"/>
                    </a:lnTo>
                    <a:lnTo>
                      <a:pt x="3703" y="1947"/>
                    </a:lnTo>
                    <a:lnTo>
                      <a:pt x="3705" y="1852"/>
                    </a:lnTo>
                    <a:lnTo>
                      <a:pt x="3703" y="1757"/>
                    </a:lnTo>
                    <a:lnTo>
                      <a:pt x="3695" y="1663"/>
                    </a:lnTo>
                    <a:lnTo>
                      <a:pt x="3683" y="1571"/>
                    </a:lnTo>
                    <a:lnTo>
                      <a:pt x="3667" y="1480"/>
                    </a:lnTo>
                    <a:lnTo>
                      <a:pt x="3647" y="1390"/>
                    </a:lnTo>
                    <a:lnTo>
                      <a:pt x="3621" y="1302"/>
                    </a:lnTo>
                    <a:lnTo>
                      <a:pt x="3593" y="1217"/>
                    </a:lnTo>
                    <a:lnTo>
                      <a:pt x="3559" y="1132"/>
                    </a:lnTo>
                    <a:lnTo>
                      <a:pt x="3522" y="1051"/>
                    </a:lnTo>
                    <a:lnTo>
                      <a:pt x="3480" y="971"/>
                    </a:lnTo>
                    <a:lnTo>
                      <a:pt x="3437" y="893"/>
                    </a:lnTo>
                    <a:lnTo>
                      <a:pt x="3388" y="818"/>
                    </a:lnTo>
                    <a:lnTo>
                      <a:pt x="3336" y="745"/>
                    </a:lnTo>
                    <a:lnTo>
                      <a:pt x="3281" y="676"/>
                    </a:lnTo>
                    <a:lnTo>
                      <a:pt x="3223" y="608"/>
                    </a:lnTo>
                    <a:lnTo>
                      <a:pt x="3161" y="544"/>
                    </a:lnTo>
                    <a:lnTo>
                      <a:pt x="3097" y="482"/>
                    </a:lnTo>
                    <a:lnTo>
                      <a:pt x="3030" y="424"/>
                    </a:lnTo>
                    <a:lnTo>
                      <a:pt x="2960" y="369"/>
                    </a:lnTo>
                    <a:lnTo>
                      <a:pt x="2887" y="317"/>
                    </a:lnTo>
                    <a:lnTo>
                      <a:pt x="2812" y="269"/>
                    </a:lnTo>
                    <a:lnTo>
                      <a:pt x="2735" y="224"/>
                    </a:lnTo>
                    <a:lnTo>
                      <a:pt x="2655" y="183"/>
                    </a:lnTo>
                    <a:lnTo>
                      <a:pt x="2572" y="146"/>
                    </a:lnTo>
                    <a:lnTo>
                      <a:pt x="2489" y="113"/>
                    </a:lnTo>
                    <a:lnTo>
                      <a:pt x="2402" y="83"/>
                    </a:lnTo>
                    <a:lnTo>
                      <a:pt x="2315" y="59"/>
                    </a:lnTo>
                    <a:lnTo>
                      <a:pt x="2225" y="38"/>
                    </a:lnTo>
                    <a:lnTo>
                      <a:pt x="2134" y="21"/>
                    </a:lnTo>
                    <a:lnTo>
                      <a:pt x="2042" y="10"/>
                    </a:lnTo>
                    <a:lnTo>
                      <a:pt x="1948" y="3"/>
                    </a:lnTo>
                    <a:lnTo>
                      <a:pt x="1853" y="0"/>
                    </a:lnTo>
                    <a:lnTo>
                      <a:pt x="1758" y="3"/>
                    </a:lnTo>
                    <a:lnTo>
                      <a:pt x="1664" y="10"/>
                    </a:lnTo>
                    <a:lnTo>
                      <a:pt x="1572" y="21"/>
                    </a:lnTo>
                    <a:lnTo>
                      <a:pt x="1480" y="38"/>
                    </a:lnTo>
                    <a:lnTo>
                      <a:pt x="1391" y="59"/>
                    </a:lnTo>
                    <a:lnTo>
                      <a:pt x="1303" y="83"/>
                    </a:lnTo>
                    <a:lnTo>
                      <a:pt x="1217" y="113"/>
                    </a:lnTo>
                    <a:lnTo>
                      <a:pt x="1134" y="146"/>
                    </a:lnTo>
                    <a:lnTo>
                      <a:pt x="1051" y="183"/>
                    </a:lnTo>
                    <a:lnTo>
                      <a:pt x="972" y="224"/>
                    </a:lnTo>
                    <a:lnTo>
                      <a:pt x="894" y="269"/>
                    </a:lnTo>
                    <a:lnTo>
                      <a:pt x="819" y="317"/>
                    </a:lnTo>
                    <a:lnTo>
                      <a:pt x="746" y="369"/>
                    </a:lnTo>
                    <a:lnTo>
                      <a:pt x="676" y="424"/>
                    </a:lnTo>
                    <a:lnTo>
                      <a:pt x="609" y="482"/>
                    </a:lnTo>
                    <a:lnTo>
                      <a:pt x="545" y="544"/>
                    </a:lnTo>
                    <a:lnTo>
                      <a:pt x="483" y="608"/>
                    </a:lnTo>
                    <a:lnTo>
                      <a:pt x="424" y="676"/>
                    </a:lnTo>
                    <a:lnTo>
                      <a:pt x="369" y="745"/>
                    </a:lnTo>
                    <a:lnTo>
                      <a:pt x="318" y="818"/>
                    </a:lnTo>
                    <a:lnTo>
                      <a:pt x="269" y="893"/>
                    </a:lnTo>
                    <a:lnTo>
                      <a:pt x="225" y="971"/>
                    </a:lnTo>
                    <a:lnTo>
                      <a:pt x="184" y="1051"/>
                    </a:lnTo>
                    <a:lnTo>
                      <a:pt x="147" y="1132"/>
                    </a:lnTo>
                    <a:lnTo>
                      <a:pt x="113" y="1217"/>
                    </a:lnTo>
                    <a:lnTo>
                      <a:pt x="84" y="1302"/>
                    </a:lnTo>
                    <a:lnTo>
                      <a:pt x="59" y="1390"/>
                    </a:lnTo>
                    <a:lnTo>
                      <a:pt x="39" y="1480"/>
                    </a:lnTo>
                    <a:lnTo>
                      <a:pt x="22" y="1571"/>
                    </a:lnTo>
                    <a:lnTo>
                      <a:pt x="11" y="1663"/>
                    </a:lnTo>
                    <a:lnTo>
                      <a:pt x="3" y="1757"/>
                    </a:lnTo>
                    <a:lnTo>
                      <a:pt x="0" y="1852"/>
                    </a:lnTo>
                    <a:lnTo>
                      <a:pt x="3" y="1947"/>
                    </a:lnTo>
                    <a:lnTo>
                      <a:pt x="11" y="2041"/>
                    </a:lnTo>
                    <a:lnTo>
                      <a:pt x="22" y="2134"/>
                    </a:lnTo>
                    <a:lnTo>
                      <a:pt x="39" y="2224"/>
                    </a:lnTo>
                    <a:lnTo>
                      <a:pt x="59" y="2314"/>
                    </a:lnTo>
                    <a:lnTo>
                      <a:pt x="84" y="2402"/>
                    </a:lnTo>
                    <a:lnTo>
                      <a:pt x="113" y="2487"/>
                    </a:lnTo>
                    <a:lnTo>
                      <a:pt x="147" y="2572"/>
                    </a:lnTo>
                    <a:lnTo>
                      <a:pt x="184" y="2653"/>
                    </a:lnTo>
                    <a:lnTo>
                      <a:pt x="225" y="2734"/>
                    </a:lnTo>
                    <a:lnTo>
                      <a:pt x="269" y="2811"/>
                    </a:lnTo>
                    <a:lnTo>
                      <a:pt x="318" y="2887"/>
                    </a:lnTo>
                    <a:lnTo>
                      <a:pt x="369" y="2959"/>
                    </a:lnTo>
                    <a:lnTo>
                      <a:pt x="424" y="3029"/>
                    </a:lnTo>
                    <a:lnTo>
                      <a:pt x="483" y="3097"/>
                    </a:lnTo>
                    <a:lnTo>
                      <a:pt x="545" y="3161"/>
                    </a:lnTo>
                    <a:lnTo>
                      <a:pt x="609" y="3222"/>
                    </a:lnTo>
                    <a:lnTo>
                      <a:pt x="676" y="3280"/>
                    </a:lnTo>
                    <a:lnTo>
                      <a:pt x="746" y="3335"/>
                    </a:lnTo>
                    <a:lnTo>
                      <a:pt x="819" y="3387"/>
                    </a:lnTo>
                    <a:lnTo>
                      <a:pt x="894" y="3435"/>
                    </a:lnTo>
                    <a:lnTo>
                      <a:pt x="972" y="3480"/>
                    </a:lnTo>
                    <a:lnTo>
                      <a:pt x="1051" y="3521"/>
                    </a:lnTo>
                    <a:lnTo>
                      <a:pt x="1134" y="3558"/>
                    </a:lnTo>
                    <a:lnTo>
                      <a:pt x="1217" y="3591"/>
                    </a:lnTo>
                    <a:lnTo>
                      <a:pt x="1303" y="3620"/>
                    </a:lnTo>
                    <a:lnTo>
                      <a:pt x="1391" y="3646"/>
                    </a:lnTo>
                    <a:lnTo>
                      <a:pt x="1480" y="3666"/>
                    </a:lnTo>
                    <a:lnTo>
                      <a:pt x="1572" y="3683"/>
                    </a:lnTo>
                    <a:lnTo>
                      <a:pt x="1664" y="3695"/>
                    </a:lnTo>
                    <a:lnTo>
                      <a:pt x="1758" y="3702"/>
                    </a:lnTo>
                    <a:lnTo>
                      <a:pt x="1853" y="3704"/>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mn-lt"/>
                  <a:ea typeface="微软雅黑" pitchFamily="34" charset="-122"/>
                </a:endParaRPr>
              </a:p>
            </p:txBody>
          </p:sp>
          <p:sp>
            <p:nvSpPr>
              <p:cNvPr id="53" name="TextBox 52"/>
              <p:cNvSpPr txBox="1"/>
              <p:nvPr/>
            </p:nvSpPr>
            <p:spPr>
              <a:xfrm>
                <a:off x="6602659" y="3192590"/>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高效</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管理</a:t>
                </a:r>
              </a:p>
            </p:txBody>
          </p:sp>
        </p:grpSp>
        <p:grpSp>
          <p:nvGrpSpPr>
            <p:cNvPr id="45" name="组合 28"/>
            <p:cNvGrpSpPr/>
            <p:nvPr/>
          </p:nvGrpSpPr>
          <p:grpSpPr>
            <a:xfrm>
              <a:off x="8388830" y="84841"/>
              <a:ext cx="516875" cy="466806"/>
              <a:chOff x="5491447" y="3032184"/>
              <a:chExt cx="678270" cy="677385"/>
            </a:xfrm>
          </p:grpSpPr>
          <p:sp>
            <p:nvSpPr>
              <p:cNvPr id="50" name="Freeform 8"/>
              <p:cNvSpPr>
                <a:spLocks/>
              </p:cNvSpPr>
              <p:nvPr/>
            </p:nvSpPr>
            <p:spPr bwMode="auto">
              <a:xfrm>
                <a:off x="5491447" y="3032184"/>
                <a:ext cx="678270" cy="677385"/>
              </a:xfrm>
              <a:custGeom>
                <a:avLst/>
                <a:gdLst/>
                <a:ahLst/>
                <a:cxnLst>
                  <a:cxn ang="0">
                    <a:pos x="2113" y="3826"/>
                  </a:cxn>
                  <a:cxn ang="0">
                    <a:pos x="2396" y="3775"/>
                  </a:cxn>
                  <a:cxn ang="0">
                    <a:pos x="2663" y="3684"/>
                  </a:cxn>
                  <a:cxn ang="0">
                    <a:pos x="2911" y="3557"/>
                  </a:cxn>
                  <a:cxn ang="0">
                    <a:pos x="3136" y="3397"/>
                  </a:cxn>
                  <a:cxn ang="0">
                    <a:pos x="3336" y="3206"/>
                  </a:cxn>
                  <a:cxn ang="0">
                    <a:pos x="3507" y="2988"/>
                  </a:cxn>
                  <a:cxn ang="0">
                    <a:pos x="3646" y="2748"/>
                  </a:cxn>
                  <a:cxn ang="0">
                    <a:pos x="3749" y="2487"/>
                  </a:cxn>
                  <a:cxn ang="0">
                    <a:pos x="3813" y="2209"/>
                  </a:cxn>
                  <a:cxn ang="0">
                    <a:pos x="3836" y="1917"/>
                  </a:cxn>
                  <a:cxn ang="0">
                    <a:pos x="3813" y="1626"/>
                  </a:cxn>
                  <a:cxn ang="0">
                    <a:pos x="3749" y="1349"/>
                  </a:cxn>
                  <a:cxn ang="0">
                    <a:pos x="3646" y="1088"/>
                  </a:cxn>
                  <a:cxn ang="0">
                    <a:pos x="3507" y="846"/>
                  </a:cxn>
                  <a:cxn ang="0">
                    <a:pos x="3336" y="629"/>
                  </a:cxn>
                  <a:cxn ang="0">
                    <a:pos x="3136" y="439"/>
                  </a:cxn>
                  <a:cxn ang="0">
                    <a:pos x="2911" y="278"/>
                  </a:cxn>
                  <a:cxn ang="0">
                    <a:pos x="2663" y="151"/>
                  </a:cxn>
                  <a:cxn ang="0">
                    <a:pos x="2396" y="61"/>
                  </a:cxn>
                  <a:cxn ang="0">
                    <a:pos x="2113" y="10"/>
                  </a:cxn>
                  <a:cxn ang="0">
                    <a:pos x="1819" y="3"/>
                  </a:cxn>
                  <a:cxn ang="0">
                    <a:pos x="1531" y="39"/>
                  </a:cxn>
                  <a:cxn ang="0">
                    <a:pos x="1259" y="117"/>
                  </a:cxn>
                  <a:cxn ang="0">
                    <a:pos x="1005" y="232"/>
                  </a:cxn>
                  <a:cxn ang="0">
                    <a:pos x="771" y="382"/>
                  </a:cxn>
                  <a:cxn ang="0">
                    <a:pos x="562" y="563"/>
                  </a:cxn>
                  <a:cxn ang="0">
                    <a:pos x="381" y="771"/>
                  </a:cxn>
                  <a:cxn ang="0">
                    <a:pos x="231" y="1004"/>
                  </a:cxn>
                  <a:cxn ang="0">
                    <a:pos x="116" y="1259"/>
                  </a:cxn>
                  <a:cxn ang="0">
                    <a:pos x="39" y="1532"/>
                  </a:cxn>
                  <a:cxn ang="0">
                    <a:pos x="2" y="1819"/>
                  </a:cxn>
                  <a:cxn ang="0">
                    <a:pos x="9" y="2113"/>
                  </a:cxn>
                  <a:cxn ang="0">
                    <a:pos x="60" y="2396"/>
                  </a:cxn>
                  <a:cxn ang="0">
                    <a:pos x="151" y="2663"/>
                  </a:cxn>
                  <a:cxn ang="0">
                    <a:pos x="278" y="2911"/>
                  </a:cxn>
                  <a:cxn ang="0">
                    <a:pos x="438" y="3136"/>
                  </a:cxn>
                  <a:cxn ang="0">
                    <a:pos x="629" y="3337"/>
                  </a:cxn>
                  <a:cxn ang="0">
                    <a:pos x="847" y="3507"/>
                  </a:cxn>
                  <a:cxn ang="0">
                    <a:pos x="1087" y="3646"/>
                  </a:cxn>
                  <a:cxn ang="0">
                    <a:pos x="1348" y="3749"/>
                  </a:cxn>
                  <a:cxn ang="0">
                    <a:pos x="1626" y="3814"/>
                  </a:cxn>
                  <a:cxn ang="0">
                    <a:pos x="1918" y="3835"/>
                  </a:cxn>
                </a:cxnLst>
                <a:rect l="0" t="0" r="r" b="b"/>
                <a:pathLst>
                  <a:path w="3836" h="3835">
                    <a:moveTo>
                      <a:pt x="1918" y="3835"/>
                    </a:moveTo>
                    <a:lnTo>
                      <a:pt x="2015" y="3833"/>
                    </a:lnTo>
                    <a:lnTo>
                      <a:pt x="2113" y="3826"/>
                    </a:lnTo>
                    <a:lnTo>
                      <a:pt x="2209" y="3814"/>
                    </a:lnTo>
                    <a:lnTo>
                      <a:pt x="2303" y="3796"/>
                    </a:lnTo>
                    <a:lnTo>
                      <a:pt x="2396" y="3775"/>
                    </a:lnTo>
                    <a:lnTo>
                      <a:pt x="2486" y="3749"/>
                    </a:lnTo>
                    <a:lnTo>
                      <a:pt x="2576" y="3719"/>
                    </a:lnTo>
                    <a:lnTo>
                      <a:pt x="2663" y="3684"/>
                    </a:lnTo>
                    <a:lnTo>
                      <a:pt x="2748" y="3646"/>
                    </a:lnTo>
                    <a:lnTo>
                      <a:pt x="2831" y="3604"/>
                    </a:lnTo>
                    <a:lnTo>
                      <a:pt x="2911" y="3557"/>
                    </a:lnTo>
                    <a:lnTo>
                      <a:pt x="2989" y="3507"/>
                    </a:lnTo>
                    <a:lnTo>
                      <a:pt x="3064" y="3454"/>
                    </a:lnTo>
                    <a:lnTo>
                      <a:pt x="3136" y="3397"/>
                    </a:lnTo>
                    <a:lnTo>
                      <a:pt x="3206" y="3337"/>
                    </a:lnTo>
                    <a:lnTo>
                      <a:pt x="3273" y="3273"/>
                    </a:lnTo>
                    <a:lnTo>
                      <a:pt x="3336" y="3206"/>
                    </a:lnTo>
                    <a:lnTo>
                      <a:pt x="3396" y="3136"/>
                    </a:lnTo>
                    <a:lnTo>
                      <a:pt x="3453" y="3064"/>
                    </a:lnTo>
                    <a:lnTo>
                      <a:pt x="3507" y="2988"/>
                    </a:lnTo>
                    <a:lnTo>
                      <a:pt x="3557" y="2911"/>
                    </a:lnTo>
                    <a:lnTo>
                      <a:pt x="3603" y="2830"/>
                    </a:lnTo>
                    <a:lnTo>
                      <a:pt x="3646" y="2748"/>
                    </a:lnTo>
                    <a:lnTo>
                      <a:pt x="3685" y="2663"/>
                    </a:lnTo>
                    <a:lnTo>
                      <a:pt x="3718" y="2576"/>
                    </a:lnTo>
                    <a:lnTo>
                      <a:pt x="3749" y="2487"/>
                    </a:lnTo>
                    <a:lnTo>
                      <a:pt x="3775" y="2396"/>
                    </a:lnTo>
                    <a:lnTo>
                      <a:pt x="3797" y="2304"/>
                    </a:lnTo>
                    <a:lnTo>
                      <a:pt x="3813" y="2209"/>
                    </a:lnTo>
                    <a:lnTo>
                      <a:pt x="3825" y="2113"/>
                    </a:lnTo>
                    <a:lnTo>
                      <a:pt x="3834" y="2016"/>
                    </a:lnTo>
                    <a:lnTo>
                      <a:pt x="3836" y="1917"/>
                    </a:lnTo>
                    <a:lnTo>
                      <a:pt x="3834" y="1819"/>
                    </a:lnTo>
                    <a:lnTo>
                      <a:pt x="3825" y="1722"/>
                    </a:lnTo>
                    <a:lnTo>
                      <a:pt x="3813" y="1626"/>
                    </a:lnTo>
                    <a:lnTo>
                      <a:pt x="3797" y="1532"/>
                    </a:lnTo>
                    <a:lnTo>
                      <a:pt x="3775" y="1439"/>
                    </a:lnTo>
                    <a:lnTo>
                      <a:pt x="3749" y="1349"/>
                    </a:lnTo>
                    <a:lnTo>
                      <a:pt x="3718" y="1259"/>
                    </a:lnTo>
                    <a:lnTo>
                      <a:pt x="3685" y="1172"/>
                    </a:lnTo>
                    <a:lnTo>
                      <a:pt x="3646" y="1088"/>
                    </a:lnTo>
                    <a:lnTo>
                      <a:pt x="3603" y="1004"/>
                    </a:lnTo>
                    <a:lnTo>
                      <a:pt x="3557" y="925"/>
                    </a:lnTo>
                    <a:lnTo>
                      <a:pt x="3507" y="846"/>
                    </a:lnTo>
                    <a:lnTo>
                      <a:pt x="3453" y="771"/>
                    </a:lnTo>
                    <a:lnTo>
                      <a:pt x="3396" y="699"/>
                    </a:lnTo>
                    <a:lnTo>
                      <a:pt x="3336" y="629"/>
                    </a:lnTo>
                    <a:lnTo>
                      <a:pt x="3273" y="563"/>
                    </a:lnTo>
                    <a:lnTo>
                      <a:pt x="3206" y="499"/>
                    </a:lnTo>
                    <a:lnTo>
                      <a:pt x="3136" y="439"/>
                    </a:lnTo>
                    <a:lnTo>
                      <a:pt x="3064" y="382"/>
                    </a:lnTo>
                    <a:lnTo>
                      <a:pt x="2989" y="328"/>
                    </a:lnTo>
                    <a:lnTo>
                      <a:pt x="2911" y="278"/>
                    </a:lnTo>
                    <a:lnTo>
                      <a:pt x="2831" y="232"/>
                    </a:lnTo>
                    <a:lnTo>
                      <a:pt x="2748" y="189"/>
                    </a:lnTo>
                    <a:lnTo>
                      <a:pt x="2663" y="151"/>
                    </a:lnTo>
                    <a:lnTo>
                      <a:pt x="2576" y="117"/>
                    </a:lnTo>
                    <a:lnTo>
                      <a:pt x="2486" y="86"/>
                    </a:lnTo>
                    <a:lnTo>
                      <a:pt x="2396" y="61"/>
                    </a:lnTo>
                    <a:lnTo>
                      <a:pt x="2303" y="39"/>
                    </a:lnTo>
                    <a:lnTo>
                      <a:pt x="2209" y="22"/>
                    </a:lnTo>
                    <a:lnTo>
                      <a:pt x="2113" y="10"/>
                    </a:lnTo>
                    <a:lnTo>
                      <a:pt x="2015" y="3"/>
                    </a:lnTo>
                    <a:lnTo>
                      <a:pt x="1918" y="0"/>
                    </a:lnTo>
                    <a:lnTo>
                      <a:pt x="1819" y="3"/>
                    </a:lnTo>
                    <a:lnTo>
                      <a:pt x="1722" y="10"/>
                    </a:lnTo>
                    <a:lnTo>
                      <a:pt x="1626" y="22"/>
                    </a:lnTo>
                    <a:lnTo>
                      <a:pt x="1531" y="39"/>
                    </a:lnTo>
                    <a:lnTo>
                      <a:pt x="1439" y="61"/>
                    </a:lnTo>
                    <a:lnTo>
                      <a:pt x="1348" y="86"/>
                    </a:lnTo>
                    <a:lnTo>
                      <a:pt x="1259" y="117"/>
                    </a:lnTo>
                    <a:lnTo>
                      <a:pt x="1172" y="151"/>
                    </a:lnTo>
                    <a:lnTo>
                      <a:pt x="1087" y="189"/>
                    </a:lnTo>
                    <a:lnTo>
                      <a:pt x="1005" y="232"/>
                    </a:lnTo>
                    <a:lnTo>
                      <a:pt x="924" y="278"/>
                    </a:lnTo>
                    <a:lnTo>
                      <a:pt x="847" y="328"/>
                    </a:lnTo>
                    <a:lnTo>
                      <a:pt x="771" y="382"/>
                    </a:lnTo>
                    <a:lnTo>
                      <a:pt x="699" y="439"/>
                    </a:lnTo>
                    <a:lnTo>
                      <a:pt x="629" y="499"/>
                    </a:lnTo>
                    <a:lnTo>
                      <a:pt x="562" y="563"/>
                    </a:lnTo>
                    <a:lnTo>
                      <a:pt x="499" y="629"/>
                    </a:lnTo>
                    <a:lnTo>
                      <a:pt x="438" y="699"/>
                    </a:lnTo>
                    <a:lnTo>
                      <a:pt x="381" y="771"/>
                    </a:lnTo>
                    <a:lnTo>
                      <a:pt x="328" y="846"/>
                    </a:lnTo>
                    <a:lnTo>
                      <a:pt x="278" y="925"/>
                    </a:lnTo>
                    <a:lnTo>
                      <a:pt x="231" y="1004"/>
                    </a:lnTo>
                    <a:lnTo>
                      <a:pt x="189" y="1088"/>
                    </a:lnTo>
                    <a:lnTo>
                      <a:pt x="151" y="1172"/>
                    </a:lnTo>
                    <a:lnTo>
                      <a:pt x="116" y="1259"/>
                    </a:lnTo>
                    <a:lnTo>
                      <a:pt x="85" y="1349"/>
                    </a:lnTo>
                    <a:lnTo>
                      <a:pt x="60" y="1439"/>
                    </a:lnTo>
                    <a:lnTo>
                      <a:pt x="39" y="1532"/>
                    </a:lnTo>
                    <a:lnTo>
                      <a:pt x="21" y="1626"/>
                    </a:lnTo>
                    <a:lnTo>
                      <a:pt x="9" y="1722"/>
                    </a:lnTo>
                    <a:lnTo>
                      <a:pt x="2" y="1819"/>
                    </a:lnTo>
                    <a:lnTo>
                      <a:pt x="0" y="1917"/>
                    </a:lnTo>
                    <a:lnTo>
                      <a:pt x="2" y="2016"/>
                    </a:lnTo>
                    <a:lnTo>
                      <a:pt x="9" y="2113"/>
                    </a:lnTo>
                    <a:lnTo>
                      <a:pt x="21" y="2209"/>
                    </a:lnTo>
                    <a:lnTo>
                      <a:pt x="39" y="2304"/>
                    </a:lnTo>
                    <a:lnTo>
                      <a:pt x="60" y="2396"/>
                    </a:lnTo>
                    <a:lnTo>
                      <a:pt x="85" y="2487"/>
                    </a:lnTo>
                    <a:lnTo>
                      <a:pt x="116" y="2576"/>
                    </a:lnTo>
                    <a:lnTo>
                      <a:pt x="151" y="2663"/>
                    </a:lnTo>
                    <a:lnTo>
                      <a:pt x="189" y="2748"/>
                    </a:lnTo>
                    <a:lnTo>
                      <a:pt x="231" y="2830"/>
                    </a:lnTo>
                    <a:lnTo>
                      <a:pt x="278" y="2911"/>
                    </a:lnTo>
                    <a:lnTo>
                      <a:pt x="328" y="2988"/>
                    </a:lnTo>
                    <a:lnTo>
                      <a:pt x="381" y="3064"/>
                    </a:lnTo>
                    <a:lnTo>
                      <a:pt x="438" y="3136"/>
                    </a:lnTo>
                    <a:lnTo>
                      <a:pt x="499" y="3206"/>
                    </a:lnTo>
                    <a:lnTo>
                      <a:pt x="562" y="3273"/>
                    </a:lnTo>
                    <a:lnTo>
                      <a:pt x="629" y="3337"/>
                    </a:lnTo>
                    <a:lnTo>
                      <a:pt x="699" y="3397"/>
                    </a:lnTo>
                    <a:lnTo>
                      <a:pt x="771" y="3454"/>
                    </a:lnTo>
                    <a:lnTo>
                      <a:pt x="847" y="3507"/>
                    </a:lnTo>
                    <a:lnTo>
                      <a:pt x="924" y="3557"/>
                    </a:lnTo>
                    <a:lnTo>
                      <a:pt x="1005" y="3604"/>
                    </a:lnTo>
                    <a:lnTo>
                      <a:pt x="1087" y="3646"/>
                    </a:lnTo>
                    <a:lnTo>
                      <a:pt x="1172" y="3684"/>
                    </a:lnTo>
                    <a:lnTo>
                      <a:pt x="1259" y="3719"/>
                    </a:lnTo>
                    <a:lnTo>
                      <a:pt x="1348" y="3749"/>
                    </a:lnTo>
                    <a:lnTo>
                      <a:pt x="1439" y="3775"/>
                    </a:lnTo>
                    <a:lnTo>
                      <a:pt x="1531" y="3796"/>
                    </a:lnTo>
                    <a:lnTo>
                      <a:pt x="1626" y="3814"/>
                    </a:lnTo>
                    <a:lnTo>
                      <a:pt x="1722" y="3826"/>
                    </a:lnTo>
                    <a:lnTo>
                      <a:pt x="1819" y="3833"/>
                    </a:lnTo>
                    <a:lnTo>
                      <a:pt x="1918" y="3835"/>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dirty="0">
                  <a:solidFill>
                    <a:schemeClr val="bg1">
                      <a:lumMod val="85000"/>
                    </a:schemeClr>
                  </a:solidFill>
                  <a:latin typeface="+mn-lt"/>
                  <a:ea typeface="微软雅黑" pitchFamily="34" charset="-122"/>
                </a:endParaRPr>
              </a:p>
            </p:txBody>
          </p:sp>
          <p:sp>
            <p:nvSpPr>
              <p:cNvPr id="51" name="TextBox 50"/>
              <p:cNvSpPr txBox="1"/>
              <p:nvPr/>
            </p:nvSpPr>
            <p:spPr>
              <a:xfrm>
                <a:off x="5644562" y="3175360"/>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安心</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校园</a:t>
                </a:r>
                <a:endParaRPr lang="zh-CN" altLang="en-US" b="1" dirty="0">
                  <a:solidFill>
                    <a:schemeClr val="bg1">
                      <a:lumMod val="85000"/>
                    </a:schemeClr>
                  </a:solidFill>
                  <a:latin typeface="黑体" pitchFamily="49" charset="-122"/>
                  <a:ea typeface="黑体" pitchFamily="49" charset="-122"/>
                </a:endParaRPr>
              </a:p>
            </p:txBody>
          </p:sp>
        </p:grpSp>
        <p:grpSp>
          <p:nvGrpSpPr>
            <p:cNvPr id="46" name="组合 31"/>
            <p:cNvGrpSpPr/>
            <p:nvPr/>
          </p:nvGrpSpPr>
          <p:grpSpPr>
            <a:xfrm>
              <a:off x="7616859" y="37705"/>
              <a:ext cx="654053" cy="558097"/>
              <a:chOff x="4559358" y="3009486"/>
              <a:chExt cx="677387" cy="677385"/>
            </a:xfrm>
          </p:grpSpPr>
          <p:sp>
            <p:nvSpPr>
              <p:cNvPr id="47" name="Freeform 9"/>
              <p:cNvSpPr>
                <a:spLocks/>
              </p:cNvSpPr>
              <p:nvPr/>
            </p:nvSpPr>
            <p:spPr bwMode="auto">
              <a:xfrm>
                <a:off x="4559358" y="3009486"/>
                <a:ext cx="677387" cy="677385"/>
              </a:xfrm>
              <a:custGeom>
                <a:avLst/>
                <a:gdLst/>
                <a:ahLst/>
                <a:cxnLst>
                  <a:cxn ang="0">
                    <a:pos x="2114" y="3826"/>
                  </a:cxn>
                  <a:cxn ang="0">
                    <a:pos x="2397" y="3775"/>
                  </a:cxn>
                  <a:cxn ang="0">
                    <a:pos x="2664" y="3685"/>
                  </a:cxn>
                  <a:cxn ang="0">
                    <a:pos x="2912" y="3557"/>
                  </a:cxn>
                  <a:cxn ang="0">
                    <a:pos x="3137" y="3397"/>
                  </a:cxn>
                  <a:cxn ang="0">
                    <a:pos x="3337" y="3207"/>
                  </a:cxn>
                  <a:cxn ang="0">
                    <a:pos x="3508" y="2989"/>
                  </a:cxn>
                  <a:cxn ang="0">
                    <a:pos x="3646" y="2748"/>
                  </a:cxn>
                  <a:cxn ang="0">
                    <a:pos x="3750" y="2487"/>
                  </a:cxn>
                  <a:cxn ang="0">
                    <a:pos x="3815" y="2209"/>
                  </a:cxn>
                  <a:cxn ang="0">
                    <a:pos x="3836" y="1918"/>
                  </a:cxn>
                  <a:cxn ang="0">
                    <a:pos x="3815" y="1626"/>
                  </a:cxn>
                  <a:cxn ang="0">
                    <a:pos x="3750" y="1349"/>
                  </a:cxn>
                  <a:cxn ang="0">
                    <a:pos x="3646" y="1087"/>
                  </a:cxn>
                  <a:cxn ang="0">
                    <a:pos x="3508" y="847"/>
                  </a:cxn>
                  <a:cxn ang="0">
                    <a:pos x="3337" y="630"/>
                  </a:cxn>
                  <a:cxn ang="0">
                    <a:pos x="3137" y="439"/>
                  </a:cxn>
                  <a:cxn ang="0">
                    <a:pos x="2912" y="278"/>
                  </a:cxn>
                  <a:cxn ang="0">
                    <a:pos x="2664" y="151"/>
                  </a:cxn>
                  <a:cxn ang="0">
                    <a:pos x="2397" y="60"/>
                  </a:cxn>
                  <a:cxn ang="0">
                    <a:pos x="2114" y="10"/>
                  </a:cxn>
                  <a:cxn ang="0">
                    <a:pos x="1820" y="2"/>
                  </a:cxn>
                  <a:cxn ang="0">
                    <a:pos x="1533" y="39"/>
                  </a:cxn>
                  <a:cxn ang="0">
                    <a:pos x="1260" y="117"/>
                  </a:cxn>
                  <a:cxn ang="0">
                    <a:pos x="1005" y="232"/>
                  </a:cxn>
                  <a:cxn ang="0">
                    <a:pos x="772" y="382"/>
                  </a:cxn>
                  <a:cxn ang="0">
                    <a:pos x="563" y="562"/>
                  </a:cxn>
                  <a:cxn ang="0">
                    <a:pos x="382" y="771"/>
                  </a:cxn>
                  <a:cxn ang="0">
                    <a:pos x="233" y="1005"/>
                  </a:cxn>
                  <a:cxn ang="0">
                    <a:pos x="117" y="1259"/>
                  </a:cxn>
                  <a:cxn ang="0">
                    <a:pos x="39" y="1533"/>
                  </a:cxn>
                  <a:cxn ang="0">
                    <a:pos x="3" y="1820"/>
                  </a:cxn>
                  <a:cxn ang="0">
                    <a:pos x="10" y="2113"/>
                  </a:cxn>
                  <a:cxn ang="0">
                    <a:pos x="60" y="2397"/>
                  </a:cxn>
                  <a:cxn ang="0">
                    <a:pos x="151" y="2664"/>
                  </a:cxn>
                  <a:cxn ang="0">
                    <a:pos x="278" y="2911"/>
                  </a:cxn>
                  <a:cxn ang="0">
                    <a:pos x="439" y="3136"/>
                  </a:cxn>
                  <a:cxn ang="0">
                    <a:pos x="630" y="3336"/>
                  </a:cxn>
                  <a:cxn ang="0">
                    <a:pos x="847" y="3507"/>
                  </a:cxn>
                  <a:cxn ang="0">
                    <a:pos x="1088" y="3646"/>
                  </a:cxn>
                  <a:cxn ang="0">
                    <a:pos x="1349" y="3749"/>
                  </a:cxn>
                  <a:cxn ang="0">
                    <a:pos x="1627" y="3814"/>
                  </a:cxn>
                  <a:cxn ang="0">
                    <a:pos x="1918" y="3836"/>
                  </a:cxn>
                </a:cxnLst>
                <a:rect l="0" t="0" r="r" b="b"/>
                <a:pathLst>
                  <a:path w="3836" h="3836">
                    <a:moveTo>
                      <a:pt x="1918" y="3836"/>
                    </a:moveTo>
                    <a:lnTo>
                      <a:pt x="2017" y="3833"/>
                    </a:lnTo>
                    <a:lnTo>
                      <a:pt x="2114" y="3826"/>
                    </a:lnTo>
                    <a:lnTo>
                      <a:pt x="2210" y="3814"/>
                    </a:lnTo>
                    <a:lnTo>
                      <a:pt x="2304" y="3797"/>
                    </a:lnTo>
                    <a:lnTo>
                      <a:pt x="2397" y="3775"/>
                    </a:lnTo>
                    <a:lnTo>
                      <a:pt x="2488" y="3749"/>
                    </a:lnTo>
                    <a:lnTo>
                      <a:pt x="2576" y="3719"/>
                    </a:lnTo>
                    <a:lnTo>
                      <a:pt x="2664" y="3685"/>
                    </a:lnTo>
                    <a:lnTo>
                      <a:pt x="2749" y="3646"/>
                    </a:lnTo>
                    <a:lnTo>
                      <a:pt x="2831" y="3604"/>
                    </a:lnTo>
                    <a:lnTo>
                      <a:pt x="2912" y="3557"/>
                    </a:lnTo>
                    <a:lnTo>
                      <a:pt x="2989" y="3507"/>
                    </a:lnTo>
                    <a:lnTo>
                      <a:pt x="3065" y="3454"/>
                    </a:lnTo>
                    <a:lnTo>
                      <a:pt x="3137" y="3397"/>
                    </a:lnTo>
                    <a:lnTo>
                      <a:pt x="3207" y="3336"/>
                    </a:lnTo>
                    <a:lnTo>
                      <a:pt x="3273" y="3273"/>
                    </a:lnTo>
                    <a:lnTo>
                      <a:pt x="3337" y="3207"/>
                    </a:lnTo>
                    <a:lnTo>
                      <a:pt x="3398" y="3136"/>
                    </a:lnTo>
                    <a:lnTo>
                      <a:pt x="3455" y="3064"/>
                    </a:lnTo>
                    <a:lnTo>
                      <a:pt x="3508" y="2989"/>
                    </a:lnTo>
                    <a:lnTo>
                      <a:pt x="3558" y="2911"/>
                    </a:lnTo>
                    <a:lnTo>
                      <a:pt x="3605" y="2831"/>
                    </a:lnTo>
                    <a:lnTo>
                      <a:pt x="3646" y="2748"/>
                    </a:lnTo>
                    <a:lnTo>
                      <a:pt x="3685" y="2664"/>
                    </a:lnTo>
                    <a:lnTo>
                      <a:pt x="3720" y="2576"/>
                    </a:lnTo>
                    <a:lnTo>
                      <a:pt x="3750" y="2487"/>
                    </a:lnTo>
                    <a:lnTo>
                      <a:pt x="3776" y="2397"/>
                    </a:lnTo>
                    <a:lnTo>
                      <a:pt x="3797" y="2304"/>
                    </a:lnTo>
                    <a:lnTo>
                      <a:pt x="3815" y="2209"/>
                    </a:lnTo>
                    <a:lnTo>
                      <a:pt x="3827" y="2113"/>
                    </a:lnTo>
                    <a:lnTo>
                      <a:pt x="3834" y="2017"/>
                    </a:lnTo>
                    <a:lnTo>
                      <a:pt x="3836" y="1918"/>
                    </a:lnTo>
                    <a:lnTo>
                      <a:pt x="3834" y="1820"/>
                    </a:lnTo>
                    <a:lnTo>
                      <a:pt x="3827" y="1722"/>
                    </a:lnTo>
                    <a:lnTo>
                      <a:pt x="3815" y="1626"/>
                    </a:lnTo>
                    <a:lnTo>
                      <a:pt x="3797" y="1533"/>
                    </a:lnTo>
                    <a:lnTo>
                      <a:pt x="3776" y="1440"/>
                    </a:lnTo>
                    <a:lnTo>
                      <a:pt x="3750" y="1349"/>
                    </a:lnTo>
                    <a:lnTo>
                      <a:pt x="3720" y="1259"/>
                    </a:lnTo>
                    <a:lnTo>
                      <a:pt x="3685" y="1173"/>
                    </a:lnTo>
                    <a:lnTo>
                      <a:pt x="3646" y="1087"/>
                    </a:lnTo>
                    <a:lnTo>
                      <a:pt x="3605" y="1005"/>
                    </a:lnTo>
                    <a:lnTo>
                      <a:pt x="3558" y="924"/>
                    </a:lnTo>
                    <a:lnTo>
                      <a:pt x="3508" y="847"/>
                    </a:lnTo>
                    <a:lnTo>
                      <a:pt x="3455" y="771"/>
                    </a:lnTo>
                    <a:lnTo>
                      <a:pt x="3398" y="699"/>
                    </a:lnTo>
                    <a:lnTo>
                      <a:pt x="3337" y="630"/>
                    </a:lnTo>
                    <a:lnTo>
                      <a:pt x="3273" y="562"/>
                    </a:lnTo>
                    <a:lnTo>
                      <a:pt x="3207" y="499"/>
                    </a:lnTo>
                    <a:lnTo>
                      <a:pt x="3137" y="439"/>
                    </a:lnTo>
                    <a:lnTo>
                      <a:pt x="3065" y="382"/>
                    </a:lnTo>
                    <a:lnTo>
                      <a:pt x="2989" y="328"/>
                    </a:lnTo>
                    <a:lnTo>
                      <a:pt x="2912" y="278"/>
                    </a:lnTo>
                    <a:lnTo>
                      <a:pt x="2831" y="232"/>
                    </a:lnTo>
                    <a:lnTo>
                      <a:pt x="2749" y="190"/>
                    </a:lnTo>
                    <a:lnTo>
                      <a:pt x="2664" y="151"/>
                    </a:lnTo>
                    <a:lnTo>
                      <a:pt x="2576" y="117"/>
                    </a:lnTo>
                    <a:lnTo>
                      <a:pt x="2488" y="87"/>
                    </a:lnTo>
                    <a:lnTo>
                      <a:pt x="2397" y="60"/>
                    </a:lnTo>
                    <a:lnTo>
                      <a:pt x="2304" y="39"/>
                    </a:lnTo>
                    <a:lnTo>
                      <a:pt x="2210" y="22"/>
                    </a:lnTo>
                    <a:lnTo>
                      <a:pt x="2114" y="10"/>
                    </a:lnTo>
                    <a:lnTo>
                      <a:pt x="2017" y="2"/>
                    </a:lnTo>
                    <a:lnTo>
                      <a:pt x="1918" y="0"/>
                    </a:lnTo>
                    <a:lnTo>
                      <a:pt x="1820" y="2"/>
                    </a:lnTo>
                    <a:lnTo>
                      <a:pt x="1722" y="10"/>
                    </a:lnTo>
                    <a:lnTo>
                      <a:pt x="1627" y="22"/>
                    </a:lnTo>
                    <a:lnTo>
                      <a:pt x="1533" y="39"/>
                    </a:lnTo>
                    <a:lnTo>
                      <a:pt x="1440" y="60"/>
                    </a:lnTo>
                    <a:lnTo>
                      <a:pt x="1349" y="87"/>
                    </a:lnTo>
                    <a:lnTo>
                      <a:pt x="1260" y="117"/>
                    </a:lnTo>
                    <a:lnTo>
                      <a:pt x="1173" y="151"/>
                    </a:lnTo>
                    <a:lnTo>
                      <a:pt x="1088" y="190"/>
                    </a:lnTo>
                    <a:lnTo>
                      <a:pt x="1005" y="232"/>
                    </a:lnTo>
                    <a:lnTo>
                      <a:pt x="926" y="278"/>
                    </a:lnTo>
                    <a:lnTo>
                      <a:pt x="847" y="328"/>
                    </a:lnTo>
                    <a:lnTo>
                      <a:pt x="772" y="382"/>
                    </a:lnTo>
                    <a:lnTo>
                      <a:pt x="699" y="439"/>
                    </a:lnTo>
                    <a:lnTo>
                      <a:pt x="630" y="499"/>
                    </a:lnTo>
                    <a:lnTo>
                      <a:pt x="563" y="562"/>
                    </a:lnTo>
                    <a:lnTo>
                      <a:pt x="500" y="630"/>
                    </a:lnTo>
                    <a:lnTo>
                      <a:pt x="439" y="699"/>
                    </a:lnTo>
                    <a:lnTo>
                      <a:pt x="382" y="771"/>
                    </a:lnTo>
                    <a:lnTo>
                      <a:pt x="328" y="847"/>
                    </a:lnTo>
                    <a:lnTo>
                      <a:pt x="278" y="924"/>
                    </a:lnTo>
                    <a:lnTo>
                      <a:pt x="233" y="1005"/>
                    </a:lnTo>
                    <a:lnTo>
                      <a:pt x="190" y="1087"/>
                    </a:lnTo>
                    <a:lnTo>
                      <a:pt x="151" y="1173"/>
                    </a:lnTo>
                    <a:lnTo>
                      <a:pt x="117" y="1259"/>
                    </a:lnTo>
                    <a:lnTo>
                      <a:pt x="87" y="1349"/>
                    </a:lnTo>
                    <a:lnTo>
                      <a:pt x="60" y="1440"/>
                    </a:lnTo>
                    <a:lnTo>
                      <a:pt x="39" y="1533"/>
                    </a:lnTo>
                    <a:lnTo>
                      <a:pt x="23" y="1626"/>
                    </a:lnTo>
                    <a:lnTo>
                      <a:pt x="10" y="1722"/>
                    </a:lnTo>
                    <a:lnTo>
                      <a:pt x="3" y="1820"/>
                    </a:lnTo>
                    <a:lnTo>
                      <a:pt x="0" y="1918"/>
                    </a:lnTo>
                    <a:lnTo>
                      <a:pt x="3" y="2017"/>
                    </a:lnTo>
                    <a:lnTo>
                      <a:pt x="10" y="2113"/>
                    </a:lnTo>
                    <a:lnTo>
                      <a:pt x="23" y="2209"/>
                    </a:lnTo>
                    <a:lnTo>
                      <a:pt x="39" y="2304"/>
                    </a:lnTo>
                    <a:lnTo>
                      <a:pt x="60" y="2397"/>
                    </a:lnTo>
                    <a:lnTo>
                      <a:pt x="87" y="2487"/>
                    </a:lnTo>
                    <a:lnTo>
                      <a:pt x="117" y="2576"/>
                    </a:lnTo>
                    <a:lnTo>
                      <a:pt x="151" y="2664"/>
                    </a:lnTo>
                    <a:lnTo>
                      <a:pt x="190" y="2748"/>
                    </a:lnTo>
                    <a:lnTo>
                      <a:pt x="233" y="2831"/>
                    </a:lnTo>
                    <a:lnTo>
                      <a:pt x="278" y="2911"/>
                    </a:lnTo>
                    <a:lnTo>
                      <a:pt x="328" y="2989"/>
                    </a:lnTo>
                    <a:lnTo>
                      <a:pt x="382" y="3064"/>
                    </a:lnTo>
                    <a:lnTo>
                      <a:pt x="439" y="3136"/>
                    </a:lnTo>
                    <a:lnTo>
                      <a:pt x="500" y="3207"/>
                    </a:lnTo>
                    <a:lnTo>
                      <a:pt x="563" y="3273"/>
                    </a:lnTo>
                    <a:lnTo>
                      <a:pt x="630" y="3336"/>
                    </a:lnTo>
                    <a:lnTo>
                      <a:pt x="699" y="3397"/>
                    </a:lnTo>
                    <a:lnTo>
                      <a:pt x="772" y="3454"/>
                    </a:lnTo>
                    <a:lnTo>
                      <a:pt x="847" y="3507"/>
                    </a:lnTo>
                    <a:lnTo>
                      <a:pt x="926" y="3557"/>
                    </a:lnTo>
                    <a:lnTo>
                      <a:pt x="1005" y="3604"/>
                    </a:lnTo>
                    <a:lnTo>
                      <a:pt x="1088" y="3646"/>
                    </a:lnTo>
                    <a:lnTo>
                      <a:pt x="1173" y="3685"/>
                    </a:lnTo>
                    <a:lnTo>
                      <a:pt x="1260" y="3719"/>
                    </a:lnTo>
                    <a:lnTo>
                      <a:pt x="1349" y="3749"/>
                    </a:lnTo>
                    <a:lnTo>
                      <a:pt x="1440" y="3775"/>
                    </a:lnTo>
                    <a:lnTo>
                      <a:pt x="1533" y="3797"/>
                    </a:lnTo>
                    <a:lnTo>
                      <a:pt x="1627" y="3814"/>
                    </a:lnTo>
                    <a:lnTo>
                      <a:pt x="1722" y="3826"/>
                    </a:lnTo>
                    <a:lnTo>
                      <a:pt x="1820" y="3833"/>
                    </a:lnTo>
                    <a:lnTo>
                      <a:pt x="1918" y="3836"/>
                    </a:ln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solidFill>
                  <a:latin typeface="+mn-lt"/>
                  <a:ea typeface="微软雅黑" pitchFamily="34" charset="-122"/>
                </a:endParaRPr>
              </a:p>
            </p:txBody>
          </p:sp>
          <p:sp>
            <p:nvSpPr>
              <p:cNvPr id="49" name="TextBox 48"/>
              <p:cNvSpPr txBox="1"/>
              <p:nvPr/>
            </p:nvSpPr>
            <p:spPr>
              <a:xfrm>
                <a:off x="4714474" y="3148698"/>
                <a:ext cx="369049" cy="395928"/>
              </a:xfrm>
              <a:prstGeom prst="rect">
                <a:avLst/>
              </a:prstGeom>
              <a:noFill/>
            </p:spPr>
            <p:txBody>
              <a:bodyPr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绿色</a:t>
                </a:r>
                <a:endParaRPr lang="en-US" altLang="zh-CN" b="1" dirty="0" smtClean="0">
                  <a:solidFill>
                    <a:schemeClr val="bg1"/>
                  </a:solidFill>
                  <a:latin typeface="黑体" pitchFamily="49" charset="-122"/>
                  <a:ea typeface="黑体" pitchFamily="49" charset="-122"/>
                </a:endParaRPr>
              </a:p>
              <a:p>
                <a:r>
                  <a:rPr lang="zh-CN" altLang="en-US" b="1" dirty="0" smtClean="0">
                    <a:solidFill>
                      <a:schemeClr val="bg1"/>
                    </a:solidFill>
                    <a:latin typeface="黑体" pitchFamily="49" charset="-122"/>
                    <a:ea typeface="黑体" pitchFamily="49" charset="-122"/>
                  </a:rPr>
                  <a:t>节能</a:t>
                </a:r>
                <a:endParaRPr lang="zh-CN" altLang="en-US" b="1" dirty="0">
                  <a:solidFill>
                    <a:schemeClr val="bg1"/>
                  </a:solidFill>
                  <a:latin typeface="黑体" pitchFamily="49" charset="-122"/>
                  <a:ea typeface="黑体" pitchFamily="49" charset="-122"/>
                </a:endParaRPr>
              </a:p>
            </p:txBody>
          </p:sp>
        </p:grpSp>
      </p:grpSp>
    </p:spTree>
  </p:cSld>
  <p:clrMapOvr>
    <a:masterClrMapping/>
  </p:clrMapOvr>
  <p:transition advClick="0" advTm="8000">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6"/>
          <p:cNvSpPr>
            <a:spLocks noChangeArrowheads="1"/>
          </p:cNvSpPr>
          <p:nvPr/>
        </p:nvSpPr>
        <p:spPr bwMode="auto">
          <a:xfrm>
            <a:off x="2708518" y="1529558"/>
            <a:ext cx="1804215" cy="56050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lIns="45720" tIns="18288" rIns="27432" bIns="18288"/>
          <a:lstStyle/>
          <a:p>
            <a:pPr marL="182563" lvl="0" indent="-182563" fontAlgn="ctr">
              <a:lnSpc>
                <a:spcPct val="150000"/>
              </a:lnSpc>
              <a:buClr>
                <a:schemeClr val="tx1">
                  <a:lumMod val="85000"/>
                  <a:lumOff val="15000"/>
                </a:schemeClr>
              </a:buClr>
              <a:buSzPct val="90000"/>
              <a:buFont typeface="Arial" charset="0"/>
              <a:buChar char="•"/>
            </a:pPr>
            <a:r>
              <a:rPr lang="zh-CN" altLang="en-US" sz="1000" dirty="0" smtClean="0">
                <a:solidFill>
                  <a:srgbClr val="000000"/>
                </a:solidFill>
                <a:latin typeface="微软雅黑" pitchFamily="34" charset="-122"/>
                <a:ea typeface="微软雅黑" pitchFamily="34" charset="-122"/>
                <a:cs typeface="华文细黑"/>
                <a:sym typeface="FrutigerNext LT Regular" pitchFamily="34" charset="0"/>
              </a:rPr>
              <a:t>电子教室一键式部署</a:t>
            </a:r>
            <a:endParaRPr lang="en-US" altLang="zh-CN" sz="1000" dirty="0" smtClean="0">
              <a:solidFill>
                <a:srgbClr val="000000"/>
              </a:solidFill>
              <a:latin typeface="微软雅黑" pitchFamily="34" charset="-122"/>
              <a:ea typeface="微软雅黑" pitchFamily="34" charset="-122"/>
              <a:cs typeface="华文细黑"/>
              <a:sym typeface="FrutigerNext LT Regular" pitchFamily="34" charset="0"/>
            </a:endParaRPr>
          </a:p>
          <a:p>
            <a:pPr marL="182563" indent="-182563" fontAlgn="ctr">
              <a:lnSpc>
                <a:spcPct val="150000"/>
              </a:lnSpc>
              <a:buClr>
                <a:schemeClr val="tx1">
                  <a:lumMod val="85000"/>
                  <a:lumOff val="15000"/>
                </a:schemeClr>
              </a:buClr>
              <a:buSzPct val="90000"/>
              <a:buFont typeface="Arial" charset="0"/>
              <a:buChar char="•"/>
            </a:pPr>
            <a:r>
              <a:rPr lang="en-US" altLang="zh-CN" sz="1000" dirty="0" smtClean="0">
                <a:solidFill>
                  <a:srgbClr val="000000"/>
                </a:solidFill>
                <a:latin typeface="微软雅黑" pitchFamily="34" charset="-122"/>
                <a:ea typeface="微软雅黑" pitchFamily="34" charset="-122"/>
                <a:cs typeface="华文细黑"/>
                <a:sym typeface="FrutigerNext LT Regular" pitchFamily="34" charset="0"/>
              </a:rPr>
              <a:t>50~200</a:t>
            </a:r>
            <a:r>
              <a:rPr lang="zh-CN" altLang="en-US" sz="1000" dirty="0" smtClean="0">
                <a:solidFill>
                  <a:srgbClr val="000000"/>
                </a:solidFill>
                <a:latin typeface="微软雅黑" pitchFamily="34" charset="-122"/>
                <a:ea typeface="微软雅黑" pitchFamily="34" charset="-122"/>
                <a:cs typeface="华文细黑"/>
                <a:sym typeface="FrutigerNext LT Regular" pitchFamily="34" charset="0"/>
              </a:rPr>
              <a:t>用户</a:t>
            </a:r>
            <a:endParaRPr lang="en-US" altLang="zh-CN" sz="1000" dirty="0" smtClean="0">
              <a:solidFill>
                <a:srgbClr val="000000"/>
              </a:solidFill>
              <a:latin typeface="微软雅黑" pitchFamily="34" charset="-122"/>
              <a:ea typeface="微软雅黑" pitchFamily="34" charset="-122"/>
              <a:cs typeface="华文细黑"/>
              <a:sym typeface="FrutigerNext LT Regular" pitchFamily="34" charset="0"/>
            </a:endParaRPr>
          </a:p>
          <a:p>
            <a:pPr marL="182563" lvl="0" indent="-182563" fontAlgn="ctr">
              <a:lnSpc>
                <a:spcPct val="150000"/>
              </a:lnSpc>
              <a:buClr>
                <a:schemeClr val="tx1">
                  <a:lumMod val="85000"/>
                  <a:lumOff val="15000"/>
                </a:schemeClr>
              </a:buClr>
              <a:buSzPct val="90000"/>
              <a:buFont typeface="Arial" charset="0"/>
              <a:buChar char="•"/>
            </a:pPr>
            <a:endParaRPr lang="en-US" altLang="zh-CN" sz="1000" dirty="0" smtClean="0">
              <a:solidFill>
                <a:srgbClr val="000000"/>
              </a:solidFill>
              <a:latin typeface="微软雅黑" pitchFamily="34" charset="-122"/>
              <a:ea typeface="微软雅黑" pitchFamily="34" charset="-122"/>
              <a:cs typeface="华文细黑"/>
              <a:sym typeface="FrutigerNext LT Regular" pitchFamily="34" charset="0"/>
            </a:endParaRPr>
          </a:p>
        </p:txBody>
      </p:sp>
      <p:sp>
        <p:nvSpPr>
          <p:cNvPr id="19" name="Rectangle 36"/>
          <p:cNvSpPr>
            <a:spLocks noChangeArrowheads="1"/>
          </p:cNvSpPr>
          <p:nvPr/>
        </p:nvSpPr>
        <p:spPr bwMode="auto">
          <a:xfrm>
            <a:off x="2708518" y="2948779"/>
            <a:ext cx="1801368" cy="56730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lIns="45720" tIns="18288" rIns="27432" bIns="18288"/>
          <a:lstStyle/>
          <a:p>
            <a:pPr marL="182563" indent="-182563" eaLnBrk="0" fontAlgn="ctr" hangingPunct="0">
              <a:lnSpc>
                <a:spcPct val="150000"/>
              </a:lnSpc>
              <a:buFont typeface="Arial" charset="0"/>
              <a:buChar char="•"/>
              <a:defRPr/>
            </a:pPr>
            <a:r>
              <a:rPr lang="zh-CN" altLang="en-US" sz="1000" dirty="0" smtClean="0">
                <a:solidFill>
                  <a:srgbClr val="000000"/>
                </a:solidFill>
                <a:latin typeface="微软雅黑" pitchFamily="34" charset="-122"/>
                <a:ea typeface="微软雅黑" pitchFamily="34" charset="-122"/>
                <a:cs typeface="华文细黑"/>
                <a:sym typeface="FrutigerNext LT Regular" pitchFamily="34" charset="0"/>
              </a:rPr>
              <a:t>校园办公</a:t>
            </a:r>
            <a:r>
              <a:rPr lang="en-US" altLang="zh-CN" sz="1000" dirty="0" smtClean="0">
                <a:solidFill>
                  <a:srgbClr val="000000"/>
                </a:solidFill>
                <a:latin typeface="微软雅黑" pitchFamily="34" charset="-122"/>
                <a:ea typeface="微软雅黑" pitchFamily="34" charset="-122"/>
                <a:cs typeface="华文细黑"/>
                <a:sym typeface="FrutigerNext LT Regular" pitchFamily="34" charset="0"/>
              </a:rPr>
              <a:t>PC</a:t>
            </a:r>
            <a:r>
              <a:rPr lang="zh-CN" altLang="en-US" sz="1000" dirty="0" smtClean="0">
                <a:solidFill>
                  <a:srgbClr val="000000"/>
                </a:solidFill>
                <a:latin typeface="微软雅黑" pitchFamily="34" charset="-122"/>
                <a:ea typeface="微软雅黑" pitchFamily="34" charset="-122"/>
                <a:cs typeface="华文细黑"/>
                <a:sym typeface="FrutigerNext LT Regular" pitchFamily="34" charset="0"/>
              </a:rPr>
              <a:t>统一维护</a:t>
            </a:r>
            <a:endParaRPr lang="en-US" altLang="zh-CN" sz="1000" dirty="0" smtClean="0">
              <a:solidFill>
                <a:srgbClr val="000000"/>
              </a:solidFill>
              <a:latin typeface="微软雅黑" pitchFamily="34" charset="-122"/>
              <a:ea typeface="微软雅黑" pitchFamily="34" charset="-122"/>
              <a:cs typeface="华文细黑"/>
              <a:sym typeface="FrutigerNext LT Regular" pitchFamily="34" charset="0"/>
            </a:endParaRPr>
          </a:p>
          <a:p>
            <a:pPr marL="182563" lvl="0" indent="-182563" eaLnBrk="0" fontAlgn="ctr" hangingPunct="0">
              <a:lnSpc>
                <a:spcPct val="150000"/>
              </a:lnSpc>
              <a:buFont typeface="Arial" charset="0"/>
              <a:buChar char="•"/>
              <a:defRPr/>
            </a:pPr>
            <a:r>
              <a:rPr lang="en-US" altLang="zh-CN" sz="1000" dirty="0" smtClean="0">
                <a:solidFill>
                  <a:srgbClr val="000000"/>
                </a:solidFill>
                <a:latin typeface="微软雅黑" pitchFamily="34" charset="-122"/>
                <a:ea typeface="微软雅黑" pitchFamily="34" charset="-122"/>
                <a:cs typeface="华文细黑"/>
                <a:sym typeface="FrutigerNext LT Regular" pitchFamily="34" charset="0"/>
              </a:rPr>
              <a:t>200+</a:t>
            </a:r>
            <a:r>
              <a:rPr lang="zh-CN" altLang="en-US" sz="1000" dirty="0" smtClean="0">
                <a:solidFill>
                  <a:srgbClr val="000000"/>
                </a:solidFill>
                <a:latin typeface="微软雅黑" pitchFamily="34" charset="-122"/>
                <a:ea typeface="微软雅黑" pitchFamily="34" charset="-122"/>
                <a:cs typeface="华文细黑"/>
                <a:sym typeface="FrutigerNext LT Regular" pitchFamily="34" charset="0"/>
              </a:rPr>
              <a:t>用户</a:t>
            </a:r>
            <a:endParaRPr lang="en-US" altLang="zh-CN" sz="1000" dirty="0" smtClean="0">
              <a:solidFill>
                <a:srgbClr val="000000"/>
              </a:solidFill>
              <a:latin typeface="微软雅黑" pitchFamily="34" charset="-122"/>
              <a:ea typeface="微软雅黑" pitchFamily="34" charset="-122"/>
              <a:cs typeface="华文细黑"/>
              <a:sym typeface="FrutigerNext LT Regular" pitchFamily="34" charset="0"/>
            </a:endParaRPr>
          </a:p>
        </p:txBody>
      </p:sp>
      <p:grpSp>
        <p:nvGrpSpPr>
          <p:cNvPr id="2" name="组合 45"/>
          <p:cNvGrpSpPr>
            <a:grpSpLocks/>
          </p:cNvGrpSpPr>
          <p:nvPr/>
        </p:nvGrpSpPr>
        <p:grpSpPr bwMode="auto">
          <a:xfrm>
            <a:off x="1044797" y="2663792"/>
            <a:ext cx="869671" cy="1452112"/>
            <a:chOff x="1331640" y="2204864"/>
            <a:chExt cx="1180344" cy="2880320"/>
          </a:xfrm>
        </p:grpSpPr>
        <p:pic>
          <p:nvPicPr>
            <p:cNvPr id="44" name="图片 46" descr="大机柜图片.png"/>
            <p:cNvPicPr>
              <a:picLocks noChangeAspect="1"/>
            </p:cNvPicPr>
            <p:nvPr/>
          </p:nvPicPr>
          <p:blipFill>
            <a:blip r:embed="rId3" cstate="email"/>
            <a:srcRect/>
            <a:stretch>
              <a:fillRect/>
            </a:stretch>
          </p:blipFill>
          <p:spPr bwMode="auto">
            <a:xfrm>
              <a:off x="1331640" y="2204864"/>
              <a:ext cx="1180344" cy="2880320"/>
            </a:xfrm>
            <a:prstGeom prst="rect">
              <a:avLst/>
            </a:prstGeom>
            <a:noFill/>
            <a:ln w="9525">
              <a:noFill/>
              <a:miter lim="800000"/>
              <a:headEnd/>
              <a:tailEnd/>
            </a:ln>
          </p:spPr>
        </p:pic>
        <p:pic>
          <p:nvPicPr>
            <p:cNvPr id="45" name="Picture 2"/>
            <p:cNvPicPr>
              <a:picLocks noChangeAspect="1" noChangeArrowheads="1"/>
            </p:cNvPicPr>
            <p:nvPr/>
          </p:nvPicPr>
          <p:blipFill>
            <a:blip r:embed="rId4" cstate="email"/>
            <a:srcRect/>
            <a:stretch>
              <a:fillRect/>
            </a:stretch>
          </p:blipFill>
          <p:spPr bwMode="auto">
            <a:xfrm rot="260337">
              <a:off x="1599012" y="4218299"/>
              <a:ext cx="430326" cy="607963"/>
            </a:xfrm>
            <a:prstGeom prst="rect">
              <a:avLst/>
            </a:prstGeom>
            <a:noFill/>
            <a:ln w="9525">
              <a:noFill/>
              <a:miter lim="800000"/>
              <a:headEnd/>
              <a:tailEnd/>
            </a:ln>
          </p:spPr>
        </p:pic>
        <p:pic>
          <p:nvPicPr>
            <p:cNvPr id="46" name="Picture 2"/>
            <p:cNvPicPr>
              <a:picLocks noChangeAspect="1" noChangeArrowheads="1"/>
            </p:cNvPicPr>
            <p:nvPr/>
          </p:nvPicPr>
          <p:blipFill>
            <a:blip r:embed="rId4" cstate="email"/>
            <a:srcRect/>
            <a:stretch>
              <a:fillRect/>
            </a:stretch>
          </p:blipFill>
          <p:spPr bwMode="auto">
            <a:xfrm>
              <a:off x="1599012" y="3597717"/>
              <a:ext cx="430326" cy="607963"/>
            </a:xfrm>
            <a:prstGeom prst="rect">
              <a:avLst/>
            </a:prstGeom>
            <a:noFill/>
            <a:ln w="9525">
              <a:noFill/>
              <a:miter lim="800000"/>
              <a:headEnd/>
              <a:tailEnd/>
            </a:ln>
          </p:spPr>
        </p:pic>
        <p:pic>
          <p:nvPicPr>
            <p:cNvPr id="47" name="Picture 3"/>
            <p:cNvPicPr>
              <a:picLocks noChangeAspect="1" noChangeArrowheads="1"/>
            </p:cNvPicPr>
            <p:nvPr/>
          </p:nvPicPr>
          <p:blipFill>
            <a:blip r:embed="rId5" cstate="email"/>
            <a:srcRect/>
            <a:stretch>
              <a:fillRect/>
            </a:stretch>
          </p:blipFill>
          <p:spPr bwMode="auto">
            <a:xfrm>
              <a:off x="1547665" y="2420889"/>
              <a:ext cx="504055" cy="1152127"/>
            </a:xfrm>
            <a:prstGeom prst="rect">
              <a:avLst/>
            </a:prstGeom>
            <a:noFill/>
            <a:ln w="9525">
              <a:noFill/>
              <a:miter lim="800000"/>
              <a:headEnd/>
              <a:tailEnd/>
            </a:ln>
          </p:spPr>
        </p:pic>
      </p:grpSp>
      <p:pic>
        <p:nvPicPr>
          <p:cNvPr id="50" name="Picture 18" descr="17"/>
          <p:cNvPicPr>
            <a:picLocks noChangeAspect="1" noChangeArrowheads="1"/>
          </p:cNvPicPr>
          <p:nvPr/>
        </p:nvPicPr>
        <p:blipFill>
          <a:blip r:embed="rId6" cstate="email"/>
          <a:srcRect/>
          <a:stretch>
            <a:fillRect/>
          </a:stretch>
        </p:blipFill>
        <p:spPr bwMode="auto">
          <a:xfrm>
            <a:off x="830567" y="1446089"/>
            <a:ext cx="1770127" cy="597487"/>
          </a:xfrm>
          <a:prstGeom prst="rect">
            <a:avLst/>
          </a:prstGeom>
          <a:noFill/>
          <a:ln w="9525">
            <a:noFill/>
            <a:miter lim="800000"/>
            <a:headEnd/>
            <a:tailEnd/>
          </a:ln>
        </p:spPr>
      </p:pic>
      <p:grpSp>
        <p:nvGrpSpPr>
          <p:cNvPr id="3" name="组合 45"/>
          <p:cNvGrpSpPr>
            <a:grpSpLocks/>
          </p:cNvGrpSpPr>
          <p:nvPr/>
        </p:nvGrpSpPr>
        <p:grpSpPr bwMode="auto">
          <a:xfrm>
            <a:off x="1537941" y="2637255"/>
            <a:ext cx="869671" cy="1452112"/>
            <a:chOff x="1331640" y="2204864"/>
            <a:chExt cx="1180344" cy="2880320"/>
          </a:xfrm>
        </p:grpSpPr>
        <p:pic>
          <p:nvPicPr>
            <p:cNvPr id="52" name="图片 46" descr="大机柜图片.png"/>
            <p:cNvPicPr>
              <a:picLocks noChangeAspect="1"/>
            </p:cNvPicPr>
            <p:nvPr/>
          </p:nvPicPr>
          <p:blipFill>
            <a:blip r:embed="rId3" cstate="email"/>
            <a:srcRect/>
            <a:stretch>
              <a:fillRect/>
            </a:stretch>
          </p:blipFill>
          <p:spPr bwMode="auto">
            <a:xfrm>
              <a:off x="1331640" y="2204864"/>
              <a:ext cx="1180344" cy="2880320"/>
            </a:xfrm>
            <a:prstGeom prst="rect">
              <a:avLst/>
            </a:prstGeom>
            <a:noFill/>
            <a:ln w="9525">
              <a:noFill/>
              <a:miter lim="800000"/>
              <a:headEnd/>
              <a:tailEnd/>
            </a:ln>
          </p:spPr>
        </p:pic>
        <p:pic>
          <p:nvPicPr>
            <p:cNvPr id="53" name="Picture 2"/>
            <p:cNvPicPr>
              <a:picLocks noChangeAspect="1" noChangeArrowheads="1"/>
            </p:cNvPicPr>
            <p:nvPr/>
          </p:nvPicPr>
          <p:blipFill>
            <a:blip r:embed="rId4" cstate="email"/>
            <a:srcRect/>
            <a:stretch>
              <a:fillRect/>
            </a:stretch>
          </p:blipFill>
          <p:spPr bwMode="auto">
            <a:xfrm rot="260337">
              <a:off x="1599012" y="4218299"/>
              <a:ext cx="430326" cy="607963"/>
            </a:xfrm>
            <a:prstGeom prst="rect">
              <a:avLst/>
            </a:prstGeom>
            <a:noFill/>
            <a:ln w="9525">
              <a:noFill/>
              <a:miter lim="800000"/>
              <a:headEnd/>
              <a:tailEnd/>
            </a:ln>
          </p:spPr>
        </p:pic>
        <p:pic>
          <p:nvPicPr>
            <p:cNvPr id="54" name="Picture 2"/>
            <p:cNvPicPr>
              <a:picLocks noChangeAspect="1" noChangeArrowheads="1"/>
            </p:cNvPicPr>
            <p:nvPr/>
          </p:nvPicPr>
          <p:blipFill>
            <a:blip r:embed="rId4" cstate="email"/>
            <a:srcRect/>
            <a:stretch>
              <a:fillRect/>
            </a:stretch>
          </p:blipFill>
          <p:spPr bwMode="auto">
            <a:xfrm>
              <a:off x="1599012" y="3597717"/>
              <a:ext cx="430326" cy="607963"/>
            </a:xfrm>
            <a:prstGeom prst="rect">
              <a:avLst/>
            </a:prstGeom>
            <a:noFill/>
            <a:ln w="9525">
              <a:noFill/>
              <a:miter lim="800000"/>
              <a:headEnd/>
              <a:tailEnd/>
            </a:ln>
          </p:spPr>
        </p:pic>
        <p:pic>
          <p:nvPicPr>
            <p:cNvPr id="55" name="Picture 3"/>
            <p:cNvPicPr>
              <a:picLocks noChangeAspect="1" noChangeArrowheads="1"/>
            </p:cNvPicPr>
            <p:nvPr/>
          </p:nvPicPr>
          <p:blipFill>
            <a:blip r:embed="rId5" cstate="email"/>
            <a:srcRect/>
            <a:stretch>
              <a:fillRect/>
            </a:stretch>
          </p:blipFill>
          <p:spPr bwMode="auto">
            <a:xfrm>
              <a:off x="1547665" y="2420889"/>
              <a:ext cx="504055" cy="1152127"/>
            </a:xfrm>
            <a:prstGeom prst="rect">
              <a:avLst/>
            </a:prstGeom>
            <a:noFill/>
            <a:ln w="9525">
              <a:noFill/>
              <a:miter lim="800000"/>
              <a:headEnd/>
              <a:tailEnd/>
            </a:ln>
          </p:spPr>
        </p:pic>
      </p:grpSp>
      <p:sp>
        <p:nvSpPr>
          <p:cNvPr id="43" name="同侧圆角矩形 42"/>
          <p:cNvSpPr/>
          <p:nvPr/>
        </p:nvSpPr>
        <p:spPr bwMode="auto">
          <a:xfrm>
            <a:off x="4713522" y="918591"/>
            <a:ext cx="3893525" cy="1158405"/>
          </a:xfrm>
          <a:prstGeom prst="round2SameRect">
            <a:avLst>
              <a:gd name="adj1" fmla="val 0"/>
              <a:gd name="adj2" fmla="val 0"/>
            </a:avLst>
          </a:prstGeom>
          <a:solidFill>
            <a:srgbClr val="F9F9F9"/>
          </a:solidFill>
          <a:ln w="12700" algn="ctr">
            <a:noFill/>
            <a:round/>
            <a:headEnd/>
            <a:tailEnd/>
          </a:ln>
          <a:effectLst>
            <a:outerShdw blurRad="63500" sx="101000" sy="101000" algn="ctr" rotWithShape="0">
              <a:prstClr val="black">
                <a:alpha val="20000"/>
              </a:prstClr>
            </a:outerShdw>
          </a:effectLst>
        </p:spPr>
        <p:txBody>
          <a:bodyPr wrap="square" lIns="68562" tIns="34281" rIns="68562" bIns="34281" anchor="t" anchorCtr="0"/>
          <a:lstStyle/>
          <a:p>
            <a:pPr eaLnBrk="0" hangingPunct="0">
              <a:buClr>
                <a:srgbClr val="990000"/>
              </a:buClr>
              <a:buSzPct val="60000"/>
              <a:buFont typeface="Wingdings" pitchFamily="2" charset="2"/>
              <a:buChar char="l"/>
            </a:pPr>
            <a:endParaRPr lang="en-US" altLang="zh-CN" sz="2000" dirty="0" smtClean="0">
              <a:solidFill>
                <a:srgbClr val="000000"/>
              </a:solidFill>
              <a:latin typeface="微软雅黑" pitchFamily="34" charset="-122"/>
              <a:ea typeface="微软雅黑" pitchFamily="34" charset="-122"/>
              <a:cs typeface="Arial" pitchFamily="34" charset="0"/>
            </a:endParaRPr>
          </a:p>
          <a:p>
            <a:pPr marL="102568" lvl="1" indent="-102568" eaLnBrk="0" hangingPunct="0">
              <a:lnSpc>
                <a:spcPct val="120000"/>
              </a:lnSpc>
              <a:buFont typeface="Arial" charset="0"/>
              <a:buChar char="•"/>
            </a:pPr>
            <a:r>
              <a:rPr lang="zh-CN" altLang="en-US" sz="1100" dirty="0" smtClean="0">
                <a:latin typeface="微软雅黑" pitchFamily="34" charset="-122"/>
                <a:ea typeface="微软雅黑" pitchFamily="34" charset="-122"/>
                <a:cs typeface="Arial" pitchFamily="34" charset="0"/>
                <a:sym typeface="FrutigerNext LT Regular" pitchFamily="34" charset="0"/>
              </a:rPr>
              <a:t>支持外设</a:t>
            </a:r>
            <a:r>
              <a:rPr lang="zh-CN" altLang="en-US" sz="1100" b="1" dirty="0" smtClean="0">
                <a:solidFill>
                  <a:srgbClr val="C00000"/>
                </a:solidFill>
                <a:latin typeface="微软雅黑" pitchFamily="34" charset="-122"/>
                <a:ea typeface="微软雅黑" pitchFamily="34" charset="-122"/>
                <a:cs typeface="Arial" pitchFamily="34" charset="0"/>
                <a:sym typeface="FrutigerNext LT Regular" pitchFamily="34" charset="0"/>
              </a:rPr>
              <a:t>：</a:t>
            </a:r>
            <a:r>
              <a:rPr lang="en-US" altLang="zh-CN" sz="1100" b="1" dirty="0" smtClean="0">
                <a:solidFill>
                  <a:srgbClr val="C00000"/>
                </a:solidFill>
                <a:latin typeface="微软雅黑" pitchFamily="34" charset="-122"/>
                <a:ea typeface="微软雅黑" pitchFamily="34" charset="-122"/>
                <a:cs typeface="Arial" pitchFamily="34" charset="0"/>
                <a:sym typeface="FrutigerNext LT Regular" pitchFamily="34" charset="0"/>
              </a:rPr>
              <a:t>100+</a:t>
            </a:r>
            <a:r>
              <a:rPr lang="en-US" altLang="zh-CN" sz="1100" dirty="0" smtClean="0">
                <a:solidFill>
                  <a:srgbClr val="C00000"/>
                </a:solidFill>
                <a:latin typeface="微软雅黑" pitchFamily="34" charset="-122"/>
                <a:ea typeface="微软雅黑" pitchFamily="34" charset="-122"/>
                <a:cs typeface="Arial" pitchFamily="34" charset="0"/>
                <a:sym typeface="FrutigerNext LT Regular" pitchFamily="34" charset="0"/>
              </a:rPr>
              <a:t> </a:t>
            </a:r>
          </a:p>
          <a:p>
            <a:pPr marL="102568" lvl="1" indent="-102568" eaLnBrk="0" hangingPunct="0">
              <a:lnSpc>
                <a:spcPct val="120000"/>
              </a:lnSpc>
              <a:buFont typeface="Arial" charset="0"/>
              <a:buChar char="•"/>
            </a:pPr>
            <a:r>
              <a:rPr lang="en-US" altLang="zh-CN" sz="1100" b="1" dirty="0" smtClean="0">
                <a:solidFill>
                  <a:srgbClr val="C00000"/>
                </a:solidFill>
                <a:latin typeface="微软雅黑" pitchFamily="34" charset="-122"/>
                <a:ea typeface="微软雅黑" pitchFamily="34" charset="-122"/>
                <a:cs typeface="Arial" pitchFamily="34" charset="0"/>
                <a:sym typeface="FrutigerNext LT Regular" pitchFamily="34" charset="0"/>
              </a:rPr>
              <a:t>GPU </a:t>
            </a:r>
            <a:r>
              <a:rPr lang="zh-CN" altLang="en-US" sz="1100" b="1" dirty="0" smtClean="0">
                <a:solidFill>
                  <a:srgbClr val="C00000"/>
                </a:solidFill>
                <a:latin typeface="微软雅黑" pitchFamily="34" charset="-122"/>
                <a:ea typeface="微软雅黑" pitchFamily="34" charset="-122"/>
                <a:cs typeface="Arial" pitchFamily="34" charset="0"/>
                <a:sym typeface="FrutigerNext LT Regular" pitchFamily="34" charset="0"/>
              </a:rPr>
              <a:t>直通技术</a:t>
            </a:r>
            <a:r>
              <a:rPr lang="zh-CN" altLang="en-US" sz="1100" dirty="0" smtClean="0">
                <a:solidFill>
                  <a:srgbClr val="000000"/>
                </a:solidFill>
                <a:latin typeface="微软雅黑" pitchFamily="34" charset="-122"/>
                <a:ea typeface="微软雅黑" pitchFamily="34" charset="-122"/>
                <a:cs typeface="Arial" pitchFamily="34" charset="0"/>
                <a:sym typeface="FrutigerNext LT Regular" pitchFamily="34" charset="0"/>
              </a:rPr>
              <a:t>满足工业制图需求</a:t>
            </a:r>
            <a:r>
              <a:rPr lang="en-US" altLang="zh-CN" sz="1100" dirty="0" smtClean="0">
                <a:solidFill>
                  <a:srgbClr val="000000"/>
                </a:solidFill>
                <a:latin typeface="微软雅黑" pitchFamily="34" charset="-122"/>
                <a:ea typeface="微软雅黑" pitchFamily="34" charset="-122"/>
                <a:cs typeface="Arial" pitchFamily="34" charset="0"/>
                <a:sym typeface="FrutigerNext LT Regular" pitchFamily="34" charset="0"/>
              </a:rPr>
              <a:t> </a:t>
            </a:r>
          </a:p>
          <a:p>
            <a:pPr marL="102568" lvl="1" indent="-102568" eaLnBrk="0" hangingPunct="0">
              <a:lnSpc>
                <a:spcPct val="120000"/>
              </a:lnSpc>
              <a:buFont typeface="Arial" charset="0"/>
              <a:buChar char="•"/>
            </a:pPr>
            <a:r>
              <a:rPr lang="zh-CN" altLang="en-US" sz="1100" dirty="0" smtClean="0">
                <a:solidFill>
                  <a:srgbClr val="000000"/>
                </a:solidFill>
                <a:latin typeface="微软雅黑" pitchFamily="34" charset="-122"/>
                <a:ea typeface="微软雅黑" pitchFamily="34" charset="-122"/>
                <a:cs typeface="Arial" pitchFamily="34" charset="0"/>
                <a:sym typeface="FrutigerNext LT Regular" pitchFamily="34" charset="0"/>
              </a:rPr>
              <a:t>播放</a:t>
            </a:r>
            <a:r>
              <a:rPr lang="en-US" altLang="zh-CN" sz="1100" b="1" dirty="0" smtClean="0">
                <a:solidFill>
                  <a:srgbClr val="C00000"/>
                </a:solidFill>
                <a:latin typeface="微软雅黑" pitchFamily="34" charset="-122"/>
                <a:ea typeface="微软雅黑" pitchFamily="34" charset="-122"/>
                <a:cs typeface="Arial" pitchFamily="34" charset="0"/>
                <a:sym typeface="FrutigerNext LT Regular" pitchFamily="34" charset="0"/>
              </a:rPr>
              <a:t>1080P </a:t>
            </a:r>
            <a:r>
              <a:rPr lang="zh-CN" altLang="en-US" sz="1100" b="1" dirty="0" smtClean="0">
                <a:solidFill>
                  <a:srgbClr val="C00000"/>
                </a:solidFill>
                <a:latin typeface="微软雅黑" pitchFamily="34" charset="-122"/>
                <a:ea typeface="微软雅黑" pitchFamily="34" charset="-122"/>
                <a:cs typeface="Arial" pitchFamily="34" charset="0"/>
                <a:sym typeface="FrutigerNext LT Regular" pitchFamily="34" charset="0"/>
              </a:rPr>
              <a:t>高清视频</a:t>
            </a:r>
            <a:endParaRPr lang="en-US" altLang="zh-CN" sz="1100" dirty="0" smtClean="0">
              <a:solidFill>
                <a:srgbClr val="C00000"/>
              </a:solidFill>
              <a:latin typeface="微软雅黑" pitchFamily="34" charset="-122"/>
              <a:ea typeface="微软雅黑" pitchFamily="34" charset="-122"/>
              <a:cs typeface="Arial" pitchFamily="34" charset="0"/>
              <a:sym typeface="FrutigerNext LT Regular" pitchFamily="34" charset="0"/>
            </a:endParaRPr>
          </a:p>
          <a:p>
            <a:pPr marL="102568" lvl="1" indent="-102568" eaLnBrk="0" hangingPunct="0">
              <a:lnSpc>
                <a:spcPct val="120000"/>
              </a:lnSpc>
              <a:buFont typeface="Arial" charset="0"/>
              <a:buChar char="•"/>
            </a:pPr>
            <a:r>
              <a:rPr lang="zh-CN" altLang="en-US" sz="1100" dirty="0" smtClean="0">
                <a:solidFill>
                  <a:srgbClr val="000000"/>
                </a:solidFill>
                <a:latin typeface="微软雅黑" pitchFamily="34" charset="-122"/>
                <a:ea typeface="微软雅黑" pitchFamily="34" charset="-122"/>
                <a:cs typeface="Arial" pitchFamily="34" charset="0"/>
                <a:sym typeface="FrutigerNext LT Regular" pitchFamily="34" charset="0"/>
              </a:rPr>
              <a:t>流畅</a:t>
            </a:r>
            <a:r>
              <a:rPr lang="en-US" altLang="zh-CN" sz="1100" dirty="0" smtClean="0">
                <a:solidFill>
                  <a:srgbClr val="000000"/>
                </a:solidFill>
                <a:latin typeface="微软雅黑" pitchFamily="34" charset="-122"/>
                <a:ea typeface="微软雅黑" pitchFamily="34" charset="-122"/>
                <a:cs typeface="Arial" pitchFamily="34" charset="0"/>
                <a:sym typeface="FrutigerNext LT Regular" pitchFamily="34" charset="0"/>
              </a:rPr>
              <a:t>VoIP</a:t>
            </a:r>
            <a:r>
              <a:rPr lang="zh-CN" altLang="en-US" sz="1100" dirty="0" smtClean="0">
                <a:solidFill>
                  <a:srgbClr val="000000"/>
                </a:solidFill>
                <a:latin typeface="微软雅黑" pitchFamily="34" charset="-122"/>
                <a:ea typeface="微软雅黑" pitchFamily="34" charset="-122"/>
                <a:cs typeface="Arial" pitchFamily="34" charset="0"/>
                <a:sym typeface="FrutigerNext LT Regular" pitchFamily="34" charset="0"/>
              </a:rPr>
              <a:t>语言</a:t>
            </a:r>
            <a:endParaRPr lang="en-US" altLang="zh-CN" sz="1100" dirty="0" smtClean="0">
              <a:latin typeface="微软雅黑" pitchFamily="34" charset="-122"/>
              <a:ea typeface="微软雅黑" pitchFamily="34" charset="-122"/>
              <a:cs typeface="Arial" pitchFamily="34" charset="0"/>
              <a:sym typeface="FrutigerNext LT Regular" pitchFamily="34" charset="0"/>
            </a:endParaRPr>
          </a:p>
        </p:txBody>
      </p:sp>
      <p:grpSp>
        <p:nvGrpSpPr>
          <p:cNvPr id="4" name="组合 29"/>
          <p:cNvGrpSpPr/>
          <p:nvPr/>
        </p:nvGrpSpPr>
        <p:grpSpPr>
          <a:xfrm>
            <a:off x="4713522" y="3340331"/>
            <a:ext cx="3893525" cy="1253384"/>
            <a:chOff x="4713522" y="2077585"/>
            <a:chExt cx="3893525" cy="1253384"/>
          </a:xfrm>
        </p:grpSpPr>
        <p:cxnSp>
          <p:nvCxnSpPr>
            <p:cNvPr id="48" name="直接箭头连接符 47"/>
            <p:cNvCxnSpPr/>
            <p:nvPr/>
          </p:nvCxnSpPr>
          <p:spPr bwMode="auto">
            <a:xfrm>
              <a:off x="5837566" y="2416569"/>
              <a:ext cx="914400" cy="914400"/>
            </a:xfrm>
            <a:prstGeom prst="straightConnector1">
              <a:avLst/>
            </a:prstGeom>
            <a:noFill/>
            <a:ln>
              <a:noFill/>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51" name="同侧圆角矩形 50"/>
            <p:cNvSpPr/>
            <p:nvPr/>
          </p:nvSpPr>
          <p:spPr bwMode="auto">
            <a:xfrm>
              <a:off x="4713522" y="2088472"/>
              <a:ext cx="3893525" cy="1231670"/>
            </a:xfrm>
            <a:prstGeom prst="round2SameRect">
              <a:avLst>
                <a:gd name="adj1" fmla="val 0"/>
                <a:gd name="adj2" fmla="val 0"/>
              </a:avLst>
            </a:prstGeom>
            <a:solidFill>
              <a:srgbClr val="F9F9F9"/>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t" anchorCtr="0"/>
            <a:lstStyle/>
            <a:p>
              <a:pPr eaLnBrk="0" hangingPunct="0">
                <a:buClr>
                  <a:srgbClr val="990000"/>
                </a:buClr>
                <a:buSzPct val="60000"/>
                <a:buFont typeface="Wingdings" pitchFamily="2" charset="2"/>
                <a:buChar char="l"/>
              </a:pPr>
              <a:endParaRPr lang="en-US" altLang="zh-CN" sz="2000" dirty="0" smtClean="0">
                <a:solidFill>
                  <a:srgbClr val="000000"/>
                </a:solidFill>
                <a:latin typeface="微软雅黑" pitchFamily="34" charset="-122"/>
                <a:ea typeface="微软雅黑" pitchFamily="34" charset="-122"/>
                <a:cs typeface="Arial" pitchFamily="34" charset="0"/>
              </a:endParaRPr>
            </a:p>
            <a:p>
              <a:pPr marL="102568" lvl="1" indent="-102568" eaLnBrk="0" hangingPunct="0">
                <a:lnSpc>
                  <a:spcPct val="120000"/>
                </a:lnSpc>
                <a:buSzPct val="115000"/>
                <a:buFont typeface="Arial" charset="0"/>
                <a:buChar char="•"/>
              </a:pPr>
              <a:r>
                <a:rPr lang="zh-CN" altLang="en-US" sz="1100" dirty="0" smtClean="0">
                  <a:solidFill>
                    <a:srgbClr val="000000"/>
                  </a:solidFill>
                  <a:latin typeface="微软雅黑" pitchFamily="34" charset="-122"/>
                  <a:ea typeface="微软雅黑" pitchFamily="34" charset="-122"/>
                  <a:cs typeface="Arial" pitchFamily="34" charset="0"/>
                  <a:sym typeface="FrutigerNext LT Regular" pitchFamily="34" charset="0"/>
                </a:rPr>
                <a:t>基于数字证书认证的瘦客户机</a:t>
              </a:r>
              <a:endParaRPr lang="en-US" altLang="zh-CN" sz="1100" dirty="0" smtClean="0">
                <a:solidFill>
                  <a:srgbClr val="000000"/>
                </a:solidFill>
                <a:latin typeface="微软雅黑" pitchFamily="34" charset="-122"/>
                <a:ea typeface="微软雅黑" pitchFamily="34" charset="-122"/>
                <a:cs typeface="Arial" pitchFamily="34" charset="0"/>
                <a:sym typeface="FrutigerNext LT Regular" pitchFamily="34" charset="0"/>
              </a:endParaRPr>
            </a:p>
            <a:p>
              <a:pPr marL="102568" lvl="1" indent="-102568" eaLnBrk="0" hangingPunct="0">
                <a:lnSpc>
                  <a:spcPct val="120000"/>
                </a:lnSpc>
                <a:buSzPct val="115000"/>
                <a:buFont typeface="Arial" charset="0"/>
                <a:buChar char="•"/>
              </a:pPr>
              <a:r>
                <a:rPr lang="en-US" altLang="zh-CN" sz="1100" dirty="0" smtClean="0">
                  <a:solidFill>
                    <a:srgbClr val="000000"/>
                  </a:solidFill>
                  <a:latin typeface="微软雅黑" pitchFamily="34" charset="-122"/>
                  <a:ea typeface="微软雅黑" pitchFamily="34" charset="-122"/>
                  <a:cs typeface="Arial" pitchFamily="34" charset="0"/>
                  <a:sym typeface="FrutigerNext LT Regular" pitchFamily="34" charset="0"/>
                </a:rPr>
                <a:t>USB key &amp; </a:t>
              </a:r>
              <a:r>
                <a:rPr lang="zh-CN" altLang="en-US" sz="1100" dirty="0" smtClean="0">
                  <a:solidFill>
                    <a:srgbClr val="000000"/>
                  </a:solidFill>
                  <a:latin typeface="微软雅黑" pitchFamily="34" charset="-122"/>
                  <a:ea typeface="微软雅黑" pitchFamily="34" charset="-122"/>
                  <a:cs typeface="Arial" pitchFamily="34" charset="0"/>
                  <a:sym typeface="FrutigerNext LT Regular" pitchFamily="34" charset="0"/>
                </a:rPr>
                <a:t>指纹 接入认证</a:t>
              </a:r>
              <a:endParaRPr lang="en-US" altLang="zh-CN" sz="1100" dirty="0" smtClean="0">
                <a:solidFill>
                  <a:srgbClr val="000000"/>
                </a:solidFill>
                <a:latin typeface="微软雅黑" pitchFamily="34" charset="-122"/>
                <a:ea typeface="微软雅黑" pitchFamily="34" charset="-122"/>
                <a:cs typeface="Arial" pitchFamily="34" charset="0"/>
                <a:sym typeface="FrutigerNext LT Regular" pitchFamily="34" charset="0"/>
              </a:endParaRPr>
            </a:p>
            <a:p>
              <a:pPr marL="102568" lvl="1" indent="-102568" eaLnBrk="0" hangingPunct="0">
                <a:lnSpc>
                  <a:spcPct val="120000"/>
                </a:lnSpc>
                <a:buFont typeface="Arial" charset="0"/>
                <a:buChar char="•"/>
              </a:pPr>
              <a:r>
                <a:rPr lang="zh-CN" altLang="en-US" sz="1100" dirty="0" smtClean="0">
                  <a:solidFill>
                    <a:srgbClr val="000000"/>
                  </a:solidFill>
                  <a:latin typeface="微软雅黑" pitchFamily="34" charset="-122"/>
                  <a:ea typeface="微软雅黑" pitchFamily="34" charset="-122"/>
                  <a:cs typeface="Arial" pitchFamily="34" charset="0"/>
                  <a:sym typeface="FrutigerNext LT Regular" pitchFamily="34" charset="0"/>
                </a:rPr>
                <a:t>加密用户数据盘</a:t>
              </a:r>
              <a:endParaRPr lang="en-US" altLang="zh-CN" sz="1100" dirty="0" smtClean="0">
                <a:solidFill>
                  <a:srgbClr val="000000"/>
                </a:solidFill>
                <a:latin typeface="微软雅黑" pitchFamily="34" charset="-122"/>
                <a:ea typeface="微软雅黑" pitchFamily="34" charset="-122"/>
                <a:cs typeface="Arial" pitchFamily="34" charset="0"/>
                <a:sym typeface="FrutigerNext LT Regular" pitchFamily="34" charset="0"/>
              </a:endParaRPr>
            </a:p>
            <a:p>
              <a:pPr marL="102568" lvl="1" indent="-102568" eaLnBrk="0" hangingPunct="0">
                <a:lnSpc>
                  <a:spcPct val="120000"/>
                </a:lnSpc>
                <a:buFont typeface="Arial" charset="0"/>
                <a:buChar char="•"/>
              </a:pPr>
              <a:r>
                <a:rPr lang="zh-CN" altLang="en-US" sz="1100" dirty="0" smtClean="0">
                  <a:solidFill>
                    <a:srgbClr val="000000"/>
                  </a:solidFill>
                  <a:latin typeface="微软雅黑" pitchFamily="34" charset="-122"/>
                  <a:ea typeface="微软雅黑" pitchFamily="34" charset="-122"/>
                  <a:cs typeface="Arial" pitchFamily="34" charset="0"/>
                  <a:sym typeface="FrutigerNext LT Regular" pitchFamily="34" charset="0"/>
                </a:rPr>
                <a:t>文档加密软件 </a:t>
              </a:r>
              <a:r>
                <a:rPr lang="en-US" altLang="zh-CN" sz="1100" dirty="0" smtClean="0">
                  <a:solidFill>
                    <a:srgbClr val="000000"/>
                  </a:solidFill>
                  <a:latin typeface="微软雅黑" pitchFamily="34" charset="-122"/>
                  <a:ea typeface="微软雅黑" pitchFamily="34" charset="-122"/>
                  <a:cs typeface="Arial" pitchFamily="34" charset="0"/>
                  <a:sym typeface="FrutigerNext LT Regular" pitchFamily="34" charset="0"/>
                </a:rPr>
                <a:t>DSM</a:t>
              </a:r>
            </a:p>
          </p:txBody>
        </p:sp>
        <p:sp>
          <p:nvSpPr>
            <p:cNvPr id="57" name="同侧圆角矩形 56"/>
            <p:cNvSpPr/>
            <p:nvPr/>
          </p:nvSpPr>
          <p:spPr bwMode="auto">
            <a:xfrm>
              <a:off x="4713522" y="2077585"/>
              <a:ext cx="3893525" cy="290606"/>
            </a:xfrm>
            <a:prstGeom prst="round2SameRect">
              <a:avLst>
                <a:gd name="adj1" fmla="val 0"/>
                <a:gd name="adj2" fmla="val 0"/>
              </a:avLst>
            </a:prstGeom>
            <a:solidFill>
              <a:srgbClr val="C00000"/>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algn="ctr" eaLnBrk="0" hangingPunct="0">
                <a:buClr>
                  <a:srgbClr val="990000"/>
                </a:buClr>
                <a:buSzPct val="60000"/>
              </a:pPr>
              <a:r>
                <a:rPr lang="zh-CN" altLang="en-US" sz="1600" b="1" dirty="0" smtClean="0">
                  <a:solidFill>
                    <a:schemeClr val="bg1"/>
                  </a:solidFill>
                  <a:latin typeface="微软雅黑" pitchFamily="34" charset="-122"/>
                  <a:ea typeface="微软雅黑" pitchFamily="34" charset="-122"/>
                  <a:cs typeface="Arial" pitchFamily="34" charset="0"/>
                </a:rPr>
                <a:t>高安全</a:t>
              </a:r>
              <a:endParaRPr lang="en-US" altLang="zh-CN" sz="1600" b="1" dirty="0" smtClean="0">
                <a:solidFill>
                  <a:schemeClr val="bg1"/>
                </a:solidFill>
                <a:latin typeface="微软雅黑" pitchFamily="34" charset="-122"/>
                <a:ea typeface="微软雅黑" pitchFamily="34" charset="-122"/>
                <a:cs typeface="Arial" pitchFamily="34" charset="0"/>
              </a:endParaRPr>
            </a:p>
          </p:txBody>
        </p:sp>
      </p:grpSp>
      <p:grpSp>
        <p:nvGrpSpPr>
          <p:cNvPr id="5" name="组合 28"/>
          <p:cNvGrpSpPr/>
          <p:nvPr/>
        </p:nvGrpSpPr>
        <p:grpSpPr>
          <a:xfrm>
            <a:off x="4713522" y="2129919"/>
            <a:ext cx="3893525" cy="1157841"/>
            <a:chOff x="4713522" y="3490628"/>
            <a:chExt cx="3893525" cy="1157841"/>
          </a:xfrm>
        </p:grpSpPr>
        <p:sp>
          <p:nvSpPr>
            <p:cNvPr id="58" name="同侧圆角矩形 57"/>
            <p:cNvSpPr/>
            <p:nvPr/>
          </p:nvSpPr>
          <p:spPr bwMode="auto">
            <a:xfrm>
              <a:off x="4713522" y="3490628"/>
              <a:ext cx="3893525" cy="1157841"/>
            </a:xfrm>
            <a:prstGeom prst="round2SameRect">
              <a:avLst>
                <a:gd name="adj1" fmla="val 0"/>
                <a:gd name="adj2" fmla="val 0"/>
              </a:avLst>
            </a:prstGeom>
            <a:solidFill>
              <a:srgbClr val="F9F9F9"/>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t" anchorCtr="0"/>
            <a:lstStyle/>
            <a:p>
              <a:pPr eaLnBrk="0" hangingPunct="0">
                <a:buClr>
                  <a:srgbClr val="990000"/>
                </a:buClr>
                <a:buSzPct val="60000"/>
                <a:buFont typeface="Wingdings" pitchFamily="2" charset="2"/>
                <a:buChar char="l"/>
              </a:pPr>
              <a:endParaRPr lang="en-US" altLang="zh-CN" sz="2000" dirty="0" smtClean="0">
                <a:solidFill>
                  <a:srgbClr val="000000"/>
                </a:solidFill>
                <a:latin typeface="微软雅黑" pitchFamily="34" charset="-122"/>
                <a:ea typeface="微软雅黑" pitchFamily="34" charset="-122"/>
                <a:cs typeface="Arial" pitchFamily="34" charset="0"/>
              </a:endParaRPr>
            </a:p>
            <a:p>
              <a:pPr marL="83919" lvl="1" indent="-83919" eaLnBrk="0" hangingPunct="0">
                <a:lnSpc>
                  <a:spcPct val="120000"/>
                </a:lnSpc>
                <a:buFont typeface="Arial" charset="0"/>
                <a:buChar char="•"/>
              </a:pPr>
              <a:r>
                <a:rPr lang="en-US" altLang="zh-CN" sz="1100" b="1" dirty="0" smtClean="0">
                  <a:solidFill>
                    <a:srgbClr val="C00000"/>
                  </a:solidFill>
                  <a:latin typeface="微软雅黑" pitchFamily="34" charset="-122"/>
                  <a:ea typeface="微软雅黑" pitchFamily="34" charset="-122"/>
                  <a:cs typeface="Arial" pitchFamily="34" charset="0"/>
                  <a:sym typeface="FrutigerNext LT Regular" pitchFamily="34" charset="0"/>
                </a:rPr>
                <a:t>3</a:t>
              </a:r>
              <a:r>
                <a:rPr lang="zh-CN" altLang="en-US" sz="1100" dirty="0" smtClean="0">
                  <a:latin typeface="微软雅黑" pitchFamily="34" charset="-122"/>
                  <a:ea typeface="微软雅黑" pitchFamily="34" charset="-122"/>
                  <a:cs typeface="Arial" pitchFamily="34" charset="0"/>
                  <a:sym typeface="FrutigerNext LT Regular" pitchFamily="34" charset="0"/>
                </a:rPr>
                <a:t>分钟创建一个新桌面，比</a:t>
              </a:r>
              <a:r>
                <a:rPr lang="en-US" altLang="zh-CN" sz="1100" dirty="0" smtClean="0">
                  <a:latin typeface="微软雅黑" pitchFamily="34" charset="-122"/>
                  <a:ea typeface="微软雅黑" pitchFamily="34" charset="-122"/>
                  <a:cs typeface="Arial" pitchFamily="34" charset="0"/>
                  <a:sym typeface="FrutigerNext LT Regular" pitchFamily="34" charset="0"/>
                </a:rPr>
                <a:t>PC</a:t>
              </a:r>
              <a:r>
                <a:rPr lang="zh-CN" altLang="en-US" sz="1100" dirty="0" smtClean="0">
                  <a:latin typeface="微软雅黑" pitchFamily="34" charset="-122"/>
                  <a:ea typeface="微软雅黑" pitchFamily="34" charset="-122"/>
                  <a:cs typeface="Arial" pitchFamily="34" charset="0"/>
                  <a:sym typeface="FrutigerNext LT Regular" pitchFamily="34" charset="0"/>
                </a:rPr>
                <a:t>效率提升</a:t>
              </a:r>
              <a:r>
                <a:rPr lang="en-US" altLang="zh-CN" sz="1100" dirty="0" smtClean="0">
                  <a:latin typeface="微软雅黑" pitchFamily="34" charset="-122"/>
                  <a:ea typeface="微软雅黑" pitchFamily="34" charset="-122"/>
                  <a:cs typeface="Arial" pitchFamily="34" charset="0"/>
                  <a:sym typeface="FrutigerNext LT Regular" pitchFamily="34" charset="0"/>
                </a:rPr>
                <a:t>10</a:t>
              </a:r>
              <a:r>
                <a:rPr lang="zh-CN" altLang="en-US" sz="1100" dirty="0" smtClean="0">
                  <a:latin typeface="微软雅黑" pitchFamily="34" charset="-122"/>
                  <a:ea typeface="微软雅黑" pitchFamily="34" charset="-122"/>
                  <a:cs typeface="Arial" pitchFamily="34" charset="0"/>
                  <a:sym typeface="FrutigerNext LT Regular" pitchFamily="34" charset="0"/>
                </a:rPr>
                <a:t>倍</a:t>
              </a:r>
              <a:r>
                <a:rPr lang="en-US" altLang="zh-CN" sz="1100" dirty="0" smtClean="0">
                  <a:latin typeface="微软雅黑" pitchFamily="34" charset="-122"/>
                  <a:ea typeface="微软雅黑" pitchFamily="34" charset="-122"/>
                  <a:cs typeface="Arial" pitchFamily="34" charset="0"/>
                  <a:sym typeface="FrutigerNext LT Regular" pitchFamily="34" charset="0"/>
                </a:rPr>
                <a:t>  </a:t>
              </a:r>
            </a:p>
            <a:p>
              <a:pPr marL="83919" lvl="1" indent="-83919" eaLnBrk="0" hangingPunct="0">
                <a:lnSpc>
                  <a:spcPct val="120000"/>
                </a:lnSpc>
                <a:buFont typeface="Arial" charset="0"/>
                <a:buChar char="•"/>
              </a:pPr>
              <a:r>
                <a:rPr lang="zh-CN" altLang="en-US" sz="1100" dirty="0" smtClean="0">
                  <a:latin typeface="微软雅黑" pitchFamily="34" charset="-122"/>
                  <a:ea typeface="微软雅黑" pitchFamily="34" charset="-122"/>
                  <a:cs typeface="Arial" pitchFamily="34" charset="0"/>
                  <a:sym typeface="FrutigerNext LT Regular" pitchFamily="34" charset="0"/>
                </a:rPr>
                <a:t>高效管理：每人管理</a:t>
              </a:r>
              <a:r>
                <a:rPr lang="en-US" altLang="zh-CN" sz="1100" dirty="0" smtClean="0">
                  <a:latin typeface="微软雅黑" pitchFamily="34" charset="-122"/>
                  <a:ea typeface="微软雅黑" pitchFamily="34" charset="-122"/>
                  <a:cs typeface="Arial" pitchFamily="34" charset="0"/>
                  <a:sym typeface="FrutigerNext LT Regular" pitchFamily="34" charset="0"/>
                </a:rPr>
                <a:t>3000~5000</a:t>
              </a:r>
              <a:r>
                <a:rPr lang="zh-CN" altLang="en-US" sz="1100" dirty="0" smtClean="0">
                  <a:latin typeface="微软雅黑" pitchFamily="34" charset="-122"/>
                  <a:ea typeface="微软雅黑" pitchFamily="34" charset="-122"/>
                  <a:cs typeface="Arial" pitchFamily="34" charset="0"/>
                  <a:sym typeface="FrutigerNext LT Regular" pitchFamily="34" charset="0"/>
                </a:rPr>
                <a:t>虚拟桌面</a:t>
              </a:r>
              <a:r>
                <a:rPr lang="en-US" altLang="zh-CN" sz="1100" dirty="0" smtClean="0">
                  <a:latin typeface="微软雅黑" pitchFamily="34" charset="-122"/>
                  <a:ea typeface="微软雅黑" pitchFamily="34" charset="-122"/>
                  <a:cs typeface="Arial" pitchFamily="34" charset="0"/>
                  <a:sym typeface="FrutigerNext LT Regular" pitchFamily="34" charset="0"/>
                </a:rPr>
                <a:t>       </a:t>
              </a:r>
            </a:p>
            <a:p>
              <a:pPr marL="83919" lvl="1" indent="-83919" eaLnBrk="0" hangingPunct="0">
                <a:lnSpc>
                  <a:spcPct val="120000"/>
                </a:lnSpc>
                <a:buFont typeface="Arial" charset="0"/>
                <a:buChar char="•"/>
              </a:pPr>
              <a:r>
                <a:rPr lang="zh-CN" altLang="en-US" sz="1100" dirty="0" smtClean="0">
                  <a:latin typeface="微软雅黑" pitchFamily="34" charset="-122"/>
                  <a:ea typeface="微软雅黑" pitchFamily="34" charset="-122"/>
                  <a:cs typeface="Arial" pitchFamily="34" charset="0"/>
                  <a:sym typeface="FrutigerNext LT Regular" pitchFamily="34" charset="0"/>
                </a:rPr>
                <a:t>快速部署</a:t>
              </a:r>
              <a:r>
                <a:rPr lang="en-US" altLang="zh-CN" sz="1100" dirty="0" smtClean="0">
                  <a:latin typeface="微软雅黑" pitchFamily="34" charset="-122"/>
                  <a:ea typeface="微软雅黑" pitchFamily="34" charset="-122"/>
                  <a:cs typeface="Arial" pitchFamily="34" charset="0"/>
                  <a:sym typeface="FrutigerNext LT Regular" pitchFamily="34" charset="0"/>
                </a:rPr>
                <a:t>:</a:t>
              </a:r>
              <a:r>
                <a:rPr lang="zh-CN" altLang="en-US" sz="1100" dirty="0" smtClean="0">
                  <a:latin typeface="微软雅黑" pitchFamily="34" charset="-122"/>
                  <a:ea typeface="微软雅黑" pitchFamily="34" charset="-122"/>
                  <a:cs typeface="Arial" pitchFamily="34" charset="0"/>
                  <a:sym typeface="FrutigerNext LT Regular" pitchFamily="34" charset="0"/>
                </a:rPr>
                <a:t>：</a:t>
              </a:r>
              <a:r>
                <a:rPr lang="en-US" altLang="zh-CN" sz="1100" b="1" dirty="0" smtClean="0">
                  <a:solidFill>
                    <a:srgbClr val="C00000"/>
                  </a:solidFill>
                  <a:latin typeface="微软雅黑" pitchFamily="34" charset="-122"/>
                  <a:ea typeface="微软雅黑" pitchFamily="34" charset="-122"/>
                  <a:cs typeface="Arial" pitchFamily="34" charset="0"/>
                  <a:sym typeface="FrutigerNext LT Regular" pitchFamily="34" charset="0"/>
                </a:rPr>
                <a:t>2000</a:t>
              </a:r>
              <a:r>
                <a:rPr lang="zh-CN" altLang="en-US" sz="1100" b="1" dirty="0" smtClean="0">
                  <a:solidFill>
                    <a:srgbClr val="C00000"/>
                  </a:solidFill>
                  <a:latin typeface="微软雅黑" pitchFamily="34" charset="-122"/>
                  <a:ea typeface="微软雅黑" pitchFamily="34" charset="-122"/>
                  <a:cs typeface="Arial" pitchFamily="34" charset="0"/>
                  <a:sym typeface="FrutigerNext LT Regular" pitchFamily="34" charset="0"/>
                </a:rPr>
                <a:t>用户</a:t>
              </a:r>
              <a:r>
                <a:rPr lang="en-US" altLang="zh-CN" sz="1100" b="1" dirty="0" smtClean="0">
                  <a:solidFill>
                    <a:srgbClr val="C00000"/>
                  </a:solidFill>
                  <a:latin typeface="微软雅黑" pitchFamily="34" charset="-122"/>
                  <a:ea typeface="微软雅黑" pitchFamily="34" charset="-122"/>
                  <a:cs typeface="Arial" pitchFamily="34" charset="0"/>
                  <a:sym typeface="FrutigerNext LT Regular" pitchFamily="34" charset="0"/>
                </a:rPr>
                <a:t>/</a:t>
              </a:r>
              <a:r>
                <a:rPr lang="zh-CN" altLang="en-US" sz="1100" b="1" dirty="0" smtClean="0">
                  <a:solidFill>
                    <a:srgbClr val="C00000"/>
                  </a:solidFill>
                  <a:latin typeface="微软雅黑" pitchFamily="34" charset="-122"/>
                  <a:ea typeface="微软雅黑" pitchFamily="34" charset="-122"/>
                  <a:cs typeface="Arial" pitchFamily="34" charset="0"/>
                  <a:sym typeface="FrutigerNext LT Regular" pitchFamily="34" charset="0"/>
                </a:rPr>
                <a:t>每周</a:t>
              </a:r>
              <a:endParaRPr lang="en-US" altLang="zh-CN" sz="1100" b="1" dirty="0" smtClean="0">
                <a:solidFill>
                  <a:srgbClr val="C00000"/>
                </a:solidFill>
                <a:latin typeface="微软雅黑" pitchFamily="34" charset="-122"/>
                <a:ea typeface="微软雅黑" pitchFamily="34" charset="-122"/>
                <a:cs typeface="Arial" pitchFamily="34" charset="0"/>
                <a:sym typeface="FrutigerNext LT Regular" pitchFamily="34" charset="0"/>
              </a:endParaRPr>
            </a:p>
            <a:p>
              <a:pPr marL="83919" lvl="1" indent="-83919" eaLnBrk="0" hangingPunct="0">
                <a:lnSpc>
                  <a:spcPct val="120000"/>
                </a:lnSpc>
                <a:buFont typeface="Arial" charset="0"/>
                <a:buChar char="•"/>
              </a:pPr>
              <a:r>
                <a:rPr lang="zh-CN" altLang="en-US" sz="1100" dirty="0" smtClean="0">
                  <a:solidFill>
                    <a:srgbClr val="000000"/>
                  </a:solidFill>
                  <a:latin typeface="微软雅黑" pitchFamily="34" charset="-122"/>
                  <a:ea typeface="微软雅黑" pitchFamily="34" charset="-122"/>
                  <a:cs typeface="Arial" pitchFamily="34" charset="0"/>
                  <a:sym typeface="FrutigerNext LT Regular" pitchFamily="34" charset="0"/>
                </a:rPr>
                <a:t>节能：</a:t>
              </a:r>
              <a:r>
                <a:rPr lang="en-US" altLang="zh-CN" sz="1100" b="1" dirty="0" smtClean="0">
                  <a:solidFill>
                    <a:srgbClr val="C00000"/>
                  </a:solidFill>
                  <a:latin typeface="微软雅黑" pitchFamily="34" charset="-122"/>
                  <a:ea typeface="微软雅黑" pitchFamily="34" charset="-122"/>
                  <a:cs typeface="Arial" pitchFamily="34" charset="0"/>
                  <a:sym typeface="FrutigerNext LT Regular" pitchFamily="34" charset="0"/>
                </a:rPr>
                <a:t>&gt;70%</a:t>
              </a:r>
            </a:p>
          </p:txBody>
        </p:sp>
        <p:sp>
          <p:nvSpPr>
            <p:cNvPr id="59" name="同侧圆角矩形 58"/>
            <p:cNvSpPr/>
            <p:nvPr/>
          </p:nvSpPr>
          <p:spPr bwMode="auto">
            <a:xfrm>
              <a:off x="4713522" y="3495436"/>
              <a:ext cx="3893525" cy="290606"/>
            </a:xfrm>
            <a:prstGeom prst="round2SameRect">
              <a:avLst>
                <a:gd name="adj1" fmla="val 0"/>
                <a:gd name="adj2" fmla="val 0"/>
              </a:avLst>
            </a:prstGeom>
            <a:solidFill>
              <a:srgbClr val="C00000"/>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algn="ctr" eaLnBrk="0" hangingPunct="0">
                <a:buClr>
                  <a:srgbClr val="990000"/>
                </a:buClr>
                <a:buSzPct val="60000"/>
              </a:pPr>
              <a:r>
                <a:rPr lang="zh-CN" altLang="en-US" sz="1600" b="1" dirty="0" smtClean="0">
                  <a:solidFill>
                    <a:schemeClr val="bg1"/>
                  </a:solidFill>
                  <a:latin typeface="微软雅黑" pitchFamily="34" charset="-122"/>
                  <a:ea typeface="微软雅黑" pitchFamily="34" charset="-122"/>
                  <a:cs typeface="Arial" pitchFamily="34" charset="0"/>
                </a:rPr>
                <a:t>高效率</a:t>
              </a:r>
              <a:endParaRPr lang="en-US" altLang="zh-CN" sz="1600" b="1" dirty="0" smtClean="0">
                <a:solidFill>
                  <a:schemeClr val="bg1"/>
                </a:solidFill>
                <a:latin typeface="微软雅黑" pitchFamily="34" charset="-122"/>
                <a:ea typeface="微软雅黑" pitchFamily="34" charset="-122"/>
                <a:cs typeface="Arial" pitchFamily="34" charset="0"/>
              </a:endParaRPr>
            </a:p>
          </p:txBody>
        </p:sp>
      </p:grpSp>
      <p:sp>
        <p:nvSpPr>
          <p:cNvPr id="60" name="同侧圆角矩形 59"/>
          <p:cNvSpPr/>
          <p:nvPr/>
        </p:nvSpPr>
        <p:spPr bwMode="auto">
          <a:xfrm>
            <a:off x="4713522" y="907957"/>
            <a:ext cx="3893525" cy="290606"/>
          </a:xfrm>
          <a:prstGeom prst="round2SameRect">
            <a:avLst>
              <a:gd name="adj1" fmla="val 0"/>
              <a:gd name="adj2" fmla="val 0"/>
            </a:avLst>
          </a:prstGeom>
          <a:solidFill>
            <a:srgbClr val="C00000"/>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algn="ctr" eaLnBrk="0" hangingPunct="0">
              <a:buClr>
                <a:srgbClr val="990000"/>
              </a:buClr>
              <a:buSzPct val="60000"/>
            </a:pPr>
            <a:r>
              <a:rPr lang="zh-CN" altLang="en-US" sz="1600" b="1" dirty="0" smtClean="0">
                <a:solidFill>
                  <a:schemeClr val="bg1"/>
                </a:solidFill>
                <a:latin typeface="微软雅黑" pitchFamily="34" charset="-122"/>
                <a:ea typeface="微软雅黑" pitchFamily="34" charset="-122"/>
                <a:cs typeface="Arial" pitchFamily="34" charset="0"/>
              </a:rPr>
              <a:t>最佳体验</a:t>
            </a:r>
            <a:endParaRPr lang="en-US" altLang="zh-CN" sz="1600" b="1" dirty="0" smtClean="0">
              <a:solidFill>
                <a:schemeClr val="bg1"/>
              </a:solidFill>
              <a:latin typeface="微软雅黑" pitchFamily="34" charset="-122"/>
              <a:ea typeface="微软雅黑" pitchFamily="34" charset="-122"/>
              <a:cs typeface="Arial" pitchFamily="34" charset="0"/>
            </a:endParaRPr>
          </a:p>
        </p:txBody>
      </p:sp>
      <p:sp>
        <p:nvSpPr>
          <p:cNvPr id="62" name="TextBox 61"/>
          <p:cNvSpPr txBox="1"/>
          <p:nvPr/>
        </p:nvSpPr>
        <p:spPr>
          <a:xfrm>
            <a:off x="685198" y="1989008"/>
            <a:ext cx="2068628" cy="359073"/>
          </a:xfrm>
          <a:prstGeom prst="rect">
            <a:avLst/>
          </a:prstGeom>
          <a:noFill/>
          <a:effectLst/>
        </p:spPr>
        <p:txBody>
          <a:bodyPr wrap="square" lIns="0" tIns="0" rIns="0" bIns="0" rtlCol="0">
            <a:spAutoFit/>
          </a:bodyPr>
          <a:lstStyle/>
          <a:p>
            <a:pPr algn="ctr" fontAlgn="auto">
              <a:lnSpc>
                <a:spcPts val="2800"/>
              </a:lnSpc>
              <a:spcBef>
                <a:spcPts val="0"/>
              </a:spcBef>
              <a:spcAft>
                <a:spcPts val="0"/>
              </a:spcAft>
            </a:pPr>
            <a:r>
              <a:rPr lang="en-US" altLang="zh-CN" sz="1400" b="1" dirty="0" smtClean="0">
                <a:solidFill>
                  <a:srgbClr val="C00000"/>
                </a:solidFill>
                <a:latin typeface="微软雅黑" pitchFamily="34" charset="-122"/>
                <a:ea typeface="微软雅黑" pitchFamily="34" charset="-122"/>
                <a:cs typeface="Arial" pitchFamily="34" charset="0"/>
              </a:rPr>
              <a:t>Mini VDI</a:t>
            </a:r>
          </a:p>
        </p:txBody>
      </p:sp>
      <p:sp>
        <p:nvSpPr>
          <p:cNvPr id="63" name="TextBox 62"/>
          <p:cNvSpPr txBox="1"/>
          <p:nvPr/>
        </p:nvSpPr>
        <p:spPr>
          <a:xfrm>
            <a:off x="706707" y="4105593"/>
            <a:ext cx="2026333" cy="359073"/>
          </a:xfrm>
          <a:prstGeom prst="rect">
            <a:avLst/>
          </a:prstGeom>
          <a:noFill/>
          <a:effectLst/>
        </p:spPr>
        <p:txBody>
          <a:bodyPr wrap="square" lIns="0" tIns="0" rIns="0" bIns="0" rtlCol="0">
            <a:spAutoFit/>
          </a:bodyPr>
          <a:lstStyle/>
          <a:p>
            <a:pPr algn="ctr" fontAlgn="auto">
              <a:lnSpc>
                <a:spcPts val="2800"/>
              </a:lnSpc>
              <a:spcBef>
                <a:spcPts val="0"/>
              </a:spcBef>
              <a:spcAft>
                <a:spcPts val="0"/>
              </a:spcAft>
            </a:pPr>
            <a:r>
              <a:rPr lang="zh-CN" altLang="en-US" sz="1400" b="1" dirty="0" smtClean="0">
                <a:solidFill>
                  <a:srgbClr val="C00000"/>
                </a:solidFill>
                <a:latin typeface="微软雅黑" pitchFamily="34" charset="-122"/>
                <a:ea typeface="微软雅黑" pitchFamily="34" charset="-122"/>
                <a:cs typeface="Arial" pitchFamily="34" charset="0"/>
              </a:rPr>
              <a:t>桌面云解决方案</a:t>
            </a:r>
            <a:endParaRPr lang="en-US" altLang="zh-CN" sz="1400" b="1" dirty="0" smtClean="0">
              <a:solidFill>
                <a:srgbClr val="C00000"/>
              </a:solidFill>
              <a:latin typeface="微软雅黑" pitchFamily="34" charset="-122"/>
              <a:ea typeface="微软雅黑" pitchFamily="34" charset="-122"/>
              <a:cs typeface="Arial" pitchFamily="34" charset="0"/>
            </a:endParaRPr>
          </a:p>
        </p:txBody>
      </p:sp>
      <p:sp>
        <p:nvSpPr>
          <p:cNvPr id="28" name="标题 1"/>
          <p:cNvSpPr>
            <a:spLocks noGrp="1"/>
          </p:cNvSpPr>
          <p:nvPr>
            <p:ph type="title"/>
          </p:nvPr>
        </p:nvSpPr>
        <p:spPr>
          <a:xfrm>
            <a:off x="557492" y="333375"/>
            <a:ext cx="8096431" cy="653654"/>
          </a:xfrm>
        </p:spPr>
        <p:txBody>
          <a:bodyPr lIns="81628" tIns="40814" rIns="81628" bIns="40814"/>
          <a:lstStyle/>
          <a:p>
            <a:r>
              <a:rPr lang="zh-CN" altLang="en-US" sz="2400" dirty="0" smtClean="0">
                <a:latin typeface="微软雅黑" pitchFamily="34" charset="-122"/>
                <a:ea typeface="微软雅黑" pitchFamily="34" charset="-122"/>
              </a:rPr>
              <a:t>桌面云：电子教室、办公</a:t>
            </a:r>
            <a:r>
              <a:rPr lang="en-US" altLang="zh-CN" sz="2400" dirty="0" smtClean="0">
                <a:latin typeface="微软雅黑" pitchFamily="34" charset="-122"/>
                <a:ea typeface="微软雅黑" pitchFamily="34" charset="-122"/>
              </a:rPr>
              <a:t>PC</a:t>
            </a:r>
            <a:r>
              <a:rPr lang="zh-CN" altLang="en-US" sz="2400" dirty="0" smtClean="0">
                <a:latin typeface="微软雅黑" pitchFamily="34" charset="-122"/>
                <a:ea typeface="微软雅黑" pitchFamily="34" charset="-122"/>
              </a:rPr>
              <a:t>便捷维护，提升资源利用率</a:t>
            </a:r>
            <a:r>
              <a:rPr lang="zh-CN" altLang="zh-CN" sz="2400" dirty="0" smtClean="0">
                <a:latin typeface="微软雅黑" pitchFamily="34" charset="-122"/>
                <a:ea typeface="微软雅黑" pitchFamily="34" charset="-122"/>
              </a:rPr>
              <a:t/>
            </a:r>
            <a:br>
              <a:rPr lang="zh-CN" altLang="zh-CN" sz="2400" dirty="0" smtClean="0">
                <a:latin typeface="微软雅黑" pitchFamily="34" charset="-122"/>
                <a:ea typeface="微软雅黑" pitchFamily="34" charset="-122"/>
              </a:rPr>
            </a:br>
            <a:endParaRPr lang="zh-CN" altLang="en-US" sz="2400" dirty="0" smtClean="0"/>
          </a:p>
        </p:txBody>
      </p:sp>
    </p:spTree>
  </p:cSld>
  <p:clrMapOvr>
    <a:masterClrMapping/>
  </p:clrMapOvr>
  <p:transition advClick="0" advTm="8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Title 2"/>
          <p:cNvSpPr txBox="1">
            <a:spLocks/>
          </p:cNvSpPr>
          <p:nvPr/>
        </p:nvSpPr>
        <p:spPr>
          <a:xfrm>
            <a:off x="652783" y="418402"/>
            <a:ext cx="7632700" cy="434083"/>
          </a:xfrm>
          <a:prstGeom prst="rect">
            <a:avLst/>
          </a:prstGeom>
        </p:spPr>
        <p:txBody>
          <a:bodyPr/>
          <a:lstStyle/>
          <a:p>
            <a:pPr eaLnBrk="0" hangingPunct="0">
              <a:defRPr/>
            </a:pPr>
            <a:r>
              <a:rPr lang="zh-CN" altLang="en-US" sz="2400" b="1" dirty="0" smtClean="0">
                <a:solidFill>
                  <a:schemeClr val="tx2"/>
                </a:solidFill>
                <a:latin typeface="微软雅黑" pitchFamily="34" charset="-122"/>
                <a:ea typeface="微软雅黑" pitchFamily="34" charset="-122"/>
              </a:rPr>
              <a:t>校园</a:t>
            </a:r>
            <a:r>
              <a:rPr lang="zh-CN" altLang="en-US" sz="2400" b="1" dirty="0" smtClean="0">
                <a:solidFill>
                  <a:schemeClr val="tx2"/>
                </a:solidFill>
                <a:latin typeface="微软雅黑" pitchFamily="34" charset="-122"/>
                <a:ea typeface="微软雅黑" pitchFamily="34" charset="-122"/>
                <a:sym typeface="Arial" pitchFamily="34" charset="0"/>
              </a:rPr>
              <a:t>能耗监测解决方案部署</a:t>
            </a:r>
            <a:endParaRPr lang="en-US" altLang="zh-CN" sz="2400" b="1" dirty="0">
              <a:solidFill>
                <a:schemeClr val="tx2"/>
              </a:solidFill>
              <a:latin typeface="微软雅黑" pitchFamily="34" charset="-122"/>
              <a:ea typeface="微软雅黑" pitchFamily="34" charset="-122"/>
            </a:endParaRPr>
          </a:p>
        </p:txBody>
      </p:sp>
      <p:grpSp>
        <p:nvGrpSpPr>
          <p:cNvPr id="2" name="组合 170"/>
          <p:cNvGrpSpPr/>
          <p:nvPr/>
        </p:nvGrpSpPr>
        <p:grpSpPr>
          <a:xfrm>
            <a:off x="721294" y="1046653"/>
            <a:ext cx="7850324" cy="3754922"/>
            <a:chOff x="636451" y="702884"/>
            <a:chExt cx="7659619" cy="4145826"/>
          </a:xfrm>
        </p:grpSpPr>
        <p:sp>
          <p:nvSpPr>
            <p:cNvPr id="226" name="圆角矩形 225"/>
            <p:cNvSpPr/>
            <p:nvPr/>
          </p:nvSpPr>
          <p:spPr bwMode="auto">
            <a:xfrm>
              <a:off x="1330915" y="702884"/>
              <a:ext cx="6093619" cy="2150269"/>
            </a:xfrm>
            <a:prstGeom prst="roundRect">
              <a:avLst>
                <a:gd name="adj" fmla="val 1385"/>
              </a:avLst>
            </a:prstGeom>
            <a:noFill/>
            <a:ln w="25400" cap="flat" cmpd="sng" algn="ctr">
              <a:solidFill>
                <a:srgbClr val="C00000"/>
              </a:solidFill>
              <a:prstDash val="solid"/>
            </a:ln>
            <a:effectLst/>
          </p:spPr>
          <p:txBody>
            <a:bodyPr lIns="68562" tIns="34281" rIns="68562" bIns="34281" rtlCol="0" anchor="ctr"/>
            <a:lstStyle/>
            <a:p>
              <a:pPr marL="0" marR="0" lvl="0" indent="0" algn="ctr" defTabSz="685617" eaLnBrk="1" fontAlgn="auto" latinLnBrk="0" hangingPunct="1">
                <a:lnSpc>
                  <a:spcPct val="100000"/>
                </a:lnSpc>
                <a:spcBef>
                  <a:spcPts val="0"/>
                </a:spcBef>
                <a:spcAft>
                  <a:spcPts val="0"/>
                </a:spcAft>
                <a:buClrTx/>
                <a:buSzTx/>
                <a:buFontTx/>
                <a:buNone/>
                <a:tabLst/>
                <a:defRPr/>
              </a:pPr>
              <a:endParaRPr lang="zh-CN" altLang="en-US" sz="1300" kern="0" dirty="0" smtClean="0">
                <a:latin typeface="Arial"/>
                <a:ea typeface="华文细黑"/>
              </a:endParaRPr>
            </a:p>
          </p:txBody>
        </p:sp>
        <p:sp>
          <p:nvSpPr>
            <p:cNvPr id="227" name="TextBox 226"/>
            <p:cNvSpPr txBox="1"/>
            <p:nvPr/>
          </p:nvSpPr>
          <p:spPr>
            <a:xfrm>
              <a:off x="3456318" y="3190461"/>
              <a:ext cx="562310" cy="139148"/>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a:t>
              </a:r>
              <a:r>
                <a:rPr kumimoji="0" lang="en-US" altLang="zh-CN" sz="1800" b="0" i="0" u="none" strike="noStrike" kern="0" cap="none" spc="0" normalizeH="0" baseline="0" noProof="0" dirty="0" err="1" smtClean="0">
                  <a:ln>
                    <a:noFill/>
                  </a:ln>
                  <a:effectLst/>
                  <a:uLnTx/>
                  <a:uFillTx/>
                </a:rPr>
                <a:t>Wifi</a:t>
              </a:r>
              <a:r>
                <a:rPr kumimoji="0" lang="en-US" altLang="zh-CN" sz="1800" b="0" i="0" u="none" strike="noStrike" kern="0" cap="none" spc="0" normalizeH="0" baseline="0" noProof="0" dirty="0" smtClean="0">
                  <a:ln>
                    <a:noFill/>
                  </a:ln>
                  <a:effectLst/>
                  <a:uLnTx/>
                  <a:uFillTx/>
                </a:rPr>
                <a:t>/3G)</a:t>
              </a:r>
              <a:endParaRPr kumimoji="0" lang="zh-CN" altLang="en-US" sz="1800" b="0" i="0" u="none" strike="noStrike" kern="0" cap="none" spc="0" normalizeH="0" baseline="0" noProof="0" dirty="0">
                <a:ln>
                  <a:noFill/>
                </a:ln>
                <a:effectLst/>
                <a:uLnTx/>
                <a:uFillTx/>
              </a:endParaRPr>
            </a:p>
          </p:txBody>
        </p:sp>
        <p:sp>
          <p:nvSpPr>
            <p:cNvPr id="228" name="云形 227"/>
            <p:cNvSpPr/>
            <p:nvPr/>
          </p:nvSpPr>
          <p:spPr bwMode="auto">
            <a:xfrm>
              <a:off x="3120303" y="2999969"/>
              <a:ext cx="1254912" cy="392904"/>
            </a:xfrm>
            <a:prstGeom prst="cloud">
              <a:avLst/>
            </a:prstGeom>
            <a:noFill/>
            <a:ln w="25400" cmpd="thickThin">
              <a:solidFill>
                <a:srgbClr val="00B050"/>
              </a:solidFill>
            </a:ln>
          </p:spPr>
          <p:txBody>
            <a:bodyPr wrap="none" lIns="38462" tIns="19232" rIns="38462" bIns="19232" rtlCol="0" fromWordArt="1" anchor="ctr">
              <a:prstTxWarp prst="textPlain">
                <a:avLst>
                  <a:gd name="adj" fmla="val 50000"/>
                </a:avLst>
              </a:prstTxWarp>
            </a:bodyPr>
            <a:lstStyle/>
            <a:p>
              <a:pPr algn="ct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29" name="TextBox 228"/>
            <p:cNvSpPr txBox="1"/>
            <p:nvPr/>
          </p:nvSpPr>
          <p:spPr>
            <a:xfrm>
              <a:off x="4661453" y="3190460"/>
              <a:ext cx="580882" cy="142269"/>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校园</a:t>
              </a:r>
              <a:r>
                <a:rPr lang="zh-CN" altLang="en-US" kern="0" dirty="0" smtClean="0"/>
                <a:t>网络</a:t>
              </a:r>
              <a:endParaRPr kumimoji="0" lang="zh-CN" altLang="en-US" sz="1800" b="0" i="0" u="none" strike="noStrike" kern="0" cap="none" spc="0" normalizeH="0" baseline="0" noProof="0" dirty="0">
                <a:ln>
                  <a:noFill/>
                </a:ln>
                <a:effectLst/>
                <a:uLnTx/>
                <a:uFillTx/>
              </a:endParaRPr>
            </a:p>
          </p:txBody>
        </p:sp>
        <p:sp>
          <p:nvSpPr>
            <p:cNvPr id="230" name="云形 229"/>
            <p:cNvSpPr/>
            <p:nvPr/>
          </p:nvSpPr>
          <p:spPr bwMode="auto">
            <a:xfrm>
              <a:off x="4334071" y="3000080"/>
              <a:ext cx="1254912" cy="392904"/>
            </a:xfrm>
            <a:prstGeom prst="cloud">
              <a:avLst/>
            </a:prstGeom>
            <a:noFill/>
            <a:ln w="25400" cmpd="thickThin">
              <a:solidFill>
                <a:srgbClr val="00B050"/>
              </a:solidFill>
            </a:ln>
          </p:spPr>
          <p:txBody>
            <a:bodyPr wrap="none" lIns="38462" tIns="19232" rIns="38462" bIns="19232" numCol="1" rtlCol="0" fromWordArt="1" anchor="ctr">
              <a:prstTxWarp prst="textPlain">
                <a:avLst>
                  <a:gd name="adj" fmla="val 50000"/>
                </a:avLst>
              </a:prstTxWarp>
            </a:bodyPr>
            <a:lstStyle/>
            <a:p>
              <a:pPr algn="ct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31" name="圆角矩形 230"/>
            <p:cNvSpPr/>
            <p:nvPr/>
          </p:nvSpPr>
          <p:spPr bwMode="auto">
            <a:xfrm>
              <a:off x="987638" y="3738977"/>
              <a:ext cx="2117933" cy="914805"/>
            </a:xfrm>
            <a:prstGeom prst="roundRect">
              <a:avLst>
                <a:gd name="adj" fmla="val 7561"/>
              </a:avLst>
            </a:prstGeom>
            <a:noFill/>
            <a:ln w="25400" cap="flat" cmpd="sng" algn="ctr">
              <a:solidFill>
                <a:srgbClr val="C00000"/>
              </a:solidFill>
              <a:prstDash val="solid"/>
            </a:ln>
            <a:effectLst/>
          </p:spPr>
          <p:txBody>
            <a:bodyPr lIns="68562" tIns="34281" rIns="68562" bIns="34281" rtlCol="0" anchor="ctr"/>
            <a:lstStyle/>
            <a:p>
              <a:pPr marL="0" marR="0" lvl="0" indent="0" algn="ctr" defTabSz="685617" eaLnBrk="1" fontAlgn="auto" latinLnBrk="0" hangingPunct="1">
                <a:lnSpc>
                  <a:spcPct val="100000"/>
                </a:lnSpc>
                <a:spcBef>
                  <a:spcPts val="0"/>
                </a:spcBef>
                <a:spcAft>
                  <a:spcPts val="0"/>
                </a:spcAft>
                <a:buClrTx/>
                <a:buSzTx/>
                <a:buFontTx/>
                <a:buNone/>
                <a:tabLst/>
                <a:defRPr/>
              </a:pPr>
              <a:endParaRPr lang="zh-CN" altLang="en-US" sz="1300" kern="0" dirty="0" smtClean="0">
                <a:latin typeface="Arial"/>
                <a:ea typeface="华文细黑"/>
              </a:endParaRPr>
            </a:p>
          </p:txBody>
        </p:sp>
        <p:sp>
          <p:nvSpPr>
            <p:cNvPr id="232" name="圆角矩形 231"/>
            <p:cNvSpPr/>
            <p:nvPr/>
          </p:nvSpPr>
          <p:spPr bwMode="auto">
            <a:xfrm>
              <a:off x="3254198" y="3738977"/>
              <a:ext cx="2117933" cy="914805"/>
            </a:xfrm>
            <a:prstGeom prst="roundRect">
              <a:avLst>
                <a:gd name="adj" fmla="val 7561"/>
              </a:avLst>
            </a:prstGeom>
            <a:noFill/>
            <a:ln w="25400" cap="flat" cmpd="sng" algn="ctr">
              <a:solidFill>
                <a:srgbClr val="C00000"/>
              </a:solidFill>
              <a:prstDash val="solid"/>
            </a:ln>
            <a:effectLst/>
          </p:spPr>
          <p:txBody>
            <a:bodyPr lIns="68562" tIns="34281" rIns="68562" bIns="34281" rtlCol="0" anchor="ctr"/>
            <a:lstStyle/>
            <a:p>
              <a:pPr algn="ctr" defTabSz="685617" fontAlgn="auto">
                <a:spcBef>
                  <a:spcPts val="0"/>
                </a:spcBef>
                <a:spcAft>
                  <a:spcPts val="0"/>
                </a:spcAft>
                <a:defRPr/>
              </a:pPr>
              <a:endParaRPr lang="zh-CN" altLang="en-US" sz="1300" kern="0" dirty="0" smtClean="0">
                <a:latin typeface="Arial"/>
                <a:ea typeface="华文细黑"/>
              </a:endParaRPr>
            </a:p>
          </p:txBody>
        </p:sp>
        <p:sp>
          <p:nvSpPr>
            <p:cNvPr id="233" name="圆角矩形 232"/>
            <p:cNvSpPr/>
            <p:nvPr/>
          </p:nvSpPr>
          <p:spPr bwMode="auto">
            <a:xfrm>
              <a:off x="5514565" y="3738977"/>
              <a:ext cx="2117933" cy="914805"/>
            </a:xfrm>
            <a:prstGeom prst="roundRect">
              <a:avLst>
                <a:gd name="adj" fmla="val 7561"/>
              </a:avLst>
            </a:prstGeom>
            <a:noFill/>
            <a:ln w="25400" cap="flat" cmpd="sng" algn="ctr">
              <a:solidFill>
                <a:srgbClr val="C00000"/>
              </a:solidFill>
              <a:prstDash val="solid"/>
            </a:ln>
            <a:effectLst/>
          </p:spPr>
          <p:txBody>
            <a:bodyPr lIns="68562" tIns="34281" rIns="68562" bIns="34281" rtlCol="0" anchor="ctr"/>
            <a:lstStyle/>
            <a:p>
              <a:pPr algn="ctr" defTabSz="685617" fontAlgn="auto">
                <a:spcBef>
                  <a:spcPts val="0"/>
                </a:spcBef>
                <a:spcAft>
                  <a:spcPts val="0"/>
                </a:spcAft>
                <a:defRPr/>
              </a:pPr>
              <a:endParaRPr lang="zh-CN" altLang="en-US" sz="1300" kern="0" dirty="0" smtClean="0">
                <a:latin typeface="Arial"/>
                <a:ea typeface="华文细黑"/>
              </a:endParaRPr>
            </a:p>
          </p:txBody>
        </p:sp>
        <p:pic>
          <p:nvPicPr>
            <p:cNvPr id="234" name="Picture 2"/>
            <p:cNvPicPr preferRelativeResize="0">
              <a:picLocks noChangeArrowheads="1"/>
            </p:cNvPicPr>
            <p:nvPr/>
          </p:nvPicPr>
          <p:blipFill>
            <a:blip r:embed="rId3" cstate="email"/>
            <a:srcRect/>
            <a:stretch>
              <a:fillRect/>
            </a:stretch>
          </p:blipFill>
          <p:spPr bwMode="auto">
            <a:xfrm>
              <a:off x="4882888" y="4196211"/>
              <a:ext cx="312077" cy="279867"/>
            </a:xfrm>
            <a:prstGeom prst="rect">
              <a:avLst/>
            </a:prstGeom>
            <a:noFill/>
            <a:ln w="9525">
              <a:noFill/>
              <a:miter lim="800000"/>
              <a:headEnd/>
              <a:tailEnd/>
            </a:ln>
          </p:spPr>
        </p:pic>
        <p:pic>
          <p:nvPicPr>
            <p:cNvPr id="235" name="Picture 2"/>
            <p:cNvPicPr preferRelativeResize="0">
              <a:picLocks noChangeArrowheads="1"/>
            </p:cNvPicPr>
            <p:nvPr/>
          </p:nvPicPr>
          <p:blipFill>
            <a:blip r:embed="rId4" cstate="email"/>
            <a:srcRect/>
            <a:stretch>
              <a:fillRect/>
            </a:stretch>
          </p:blipFill>
          <p:spPr bwMode="auto">
            <a:xfrm>
              <a:off x="3437820" y="4196211"/>
              <a:ext cx="312077" cy="279867"/>
            </a:xfrm>
            <a:prstGeom prst="rect">
              <a:avLst/>
            </a:prstGeom>
            <a:noFill/>
            <a:ln w="9525">
              <a:noFill/>
              <a:miter lim="800000"/>
              <a:headEnd/>
              <a:tailEnd/>
            </a:ln>
          </p:spPr>
        </p:pic>
        <p:pic>
          <p:nvPicPr>
            <p:cNvPr id="236" name="Picture 2"/>
            <p:cNvPicPr preferRelativeResize="0">
              <a:picLocks noChangeArrowheads="1"/>
            </p:cNvPicPr>
            <p:nvPr/>
          </p:nvPicPr>
          <p:blipFill>
            <a:blip r:embed="rId5" cstate="email"/>
            <a:srcRect/>
            <a:stretch>
              <a:fillRect/>
            </a:stretch>
          </p:blipFill>
          <p:spPr bwMode="auto">
            <a:xfrm>
              <a:off x="3929341" y="4196211"/>
              <a:ext cx="312077" cy="279867"/>
            </a:xfrm>
            <a:prstGeom prst="rect">
              <a:avLst/>
            </a:prstGeom>
            <a:noFill/>
            <a:ln w="9525">
              <a:noFill/>
              <a:miter lim="800000"/>
              <a:headEnd/>
              <a:tailEnd/>
            </a:ln>
          </p:spPr>
        </p:pic>
        <p:pic>
          <p:nvPicPr>
            <p:cNvPr id="237" name="Picture 2"/>
            <p:cNvPicPr preferRelativeResize="0">
              <a:picLocks noChangeArrowheads="1"/>
            </p:cNvPicPr>
            <p:nvPr/>
          </p:nvPicPr>
          <p:blipFill>
            <a:blip r:embed="rId6" cstate="email"/>
            <a:srcRect/>
            <a:stretch>
              <a:fillRect/>
            </a:stretch>
          </p:blipFill>
          <p:spPr bwMode="auto">
            <a:xfrm>
              <a:off x="4384401" y="4196211"/>
              <a:ext cx="312077" cy="279867"/>
            </a:xfrm>
            <a:prstGeom prst="rect">
              <a:avLst/>
            </a:prstGeom>
            <a:noFill/>
            <a:ln w="9525">
              <a:noFill/>
              <a:miter lim="800000"/>
              <a:headEnd/>
              <a:tailEnd/>
            </a:ln>
          </p:spPr>
        </p:pic>
        <p:pic>
          <p:nvPicPr>
            <p:cNvPr id="238" name="Picture 4" descr="Automatic-Meter-Reading-System-(AMR).jpg"/>
            <p:cNvPicPr>
              <a:picLocks noChangeAspect="1" noChangeArrowheads="1"/>
            </p:cNvPicPr>
            <p:nvPr/>
          </p:nvPicPr>
          <p:blipFill>
            <a:blip r:embed="rId7" cstate="email"/>
            <a:srcRect/>
            <a:stretch>
              <a:fillRect/>
            </a:stretch>
          </p:blipFill>
          <p:spPr bwMode="auto">
            <a:xfrm>
              <a:off x="2597747" y="4199925"/>
              <a:ext cx="210556" cy="227698"/>
            </a:xfrm>
            <a:prstGeom prst="rect">
              <a:avLst/>
            </a:prstGeom>
            <a:noFill/>
          </p:spPr>
        </p:pic>
        <p:pic>
          <p:nvPicPr>
            <p:cNvPr id="239" name="Picture 4" descr="Automatic-Meter-Reading-System-(AMR).jpg"/>
            <p:cNvPicPr>
              <a:picLocks noChangeAspect="1" noChangeArrowheads="1"/>
            </p:cNvPicPr>
            <p:nvPr/>
          </p:nvPicPr>
          <p:blipFill>
            <a:blip r:embed="rId7" cstate="email"/>
            <a:srcRect/>
            <a:stretch>
              <a:fillRect/>
            </a:stretch>
          </p:blipFill>
          <p:spPr bwMode="auto">
            <a:xfrm>
              <a:off x="2176638" y="4194372"/>
              <a:ext cx="210556" cy="227698"/>
            </a:xfrm>
            <a:prstGeom prst="rect">
              <a:avLst/>
            </a:prstGeom>
            <a:noFill/>
          </p:spPr>
        </p:pic>
        <p:pic>
          <p:nvPicPr>
            <p:cNvPr id="240" name="Picture 4" descr="Automatic-Meter-Reading-System-(AMR).jpg"/>
            <p:cNvPicPr>
              <a:picLocks noChangeAspect="1" noChangeArrowheads="1"/>
            </p:cNvPicPr>
            <p:nvPr/>
          </p:nvPicPr>
          <p:blipFill>
            <a:blip r:embed="rId7" cstate="email"/>
            <a:srcRect/>
            <a:stretch>
              <a:fillRect/>
            </a:stretch>
          </p:blipFill>
          <p:spPr bwMode="auto">
            <a:xfrm>
              <a:off x="1761721" y="4199926"/>
              <a:ext cx="210556" cy="227698"/>
            </a:xfrm>
            <a:prstGeom prst="rect">
              <a:avLst/>
            </a:prstGeom>
            <a:noFill/>
          </p:spPr>
        </p:pic>
        <p:pic>
          <p:nvPicPr>
            <p:cNvPr id="241" name="Picture 4" descr="Automatic-Meter-Reading-System-(AMR).jpg"/>
            <p:cNvPicPr>
              <a:picLocks noChangeAspect="1" noChangeArrowheads="1"/>
            </p:cNvPicPr>
            <p:nvPr/>
          </p:nvPicPr>
          <p:blipFill>
            <a:blip r:embed="rId7" cstate="email"/>
            <a:srcRect/>
            <a:stretch>
              <a:fillRect/>
            </a:stretch>
          </p:blipFill>
          <p:spPr bwMode="auto">
            <a:xfrm>
              <a:off x="1334420" y="4188819"/>
              <a:ext cx="210556" cy="227698"/>
            </a:xfrm>
            <a:prstGeom prst="rect">
              <a:avLst/>
            </a:prstGeom>
            <a:noFill/>
          </p:spPr>
        </p:pic>
        <p:sp>
          <p:nvSpPr>
            <p:cNvPr id="242" name="圆角矩形 241"/>
            <p:cNvSpPr/>
            <p:nvPr/>
          </p:nvSpPr>
          <p:spPr bwMode="auto">
            <a:xfrm>
              <a:off x="1557357" y="3805620"/>
              <a:ext cx="978461" cy="216590"/>
            </a:xfrm>
            <a:prstGeom prst="roundRect">
              <a:avLst/>
            </a:prstGeom>
            <a:solidFill>
              <a:srgbClr val="33CCFF"/>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243" name="圆角矩形 242"/>
            <p:cNvSpPr/>
            <p:nvPr/>
          </p:nvSpPr>
          <p:spPr bwMode="auto">
            <a:xfrm>
              <a:off x="3823914" y="3800066"/>
              <a:ext cx="978461" cy="216590"/>
            </a:xfrm>
            <a:prstGeom prst="round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cxnSp>
          <p:nvCxnSpPr>
            <p:cNvPr id="244" name="直接箭头连接符 243"/>
            <p:cNvCxnSpPr>
              <a:stCxn id="241" idx="0"/>
              <a:endCxn id="242" idx="2"/>
            </p:cNvCxnSpPr>
            <p:nvPr/>
          </p:nvCxnSpPr>
          <p:spPr bwMode="auto">
            <a:xfrm flipV="1">
              <a:off x="1439698" y="4022211"/>
              <a:ext cx="606889" cy="166609"/>
            </a:xfrm>
            <a:prstGeom prst="straightConnector1">
              <a:avLst/>
            </a:prstGeom>
            <a:noFill/>
            <a:ln w="9525" cap="flat" cmpd="sng" algn="ctr">
              <a:solidFill>
                <a:srgbClr val="BBE0E3"/>
              </a:solidFill>
              <a:prstDash val="solid"/>
              <a:round/>
              <a:headEnd type="none" w="med" len="med"/>
              <a:tailEnd type="triangle"/>
            </a:ln>
            <a:effectLst/>
          </p:spPr>
        </p:cxnSp>
        <p:cxnSp>
          <p:nvCxnSpPr>
            <p:cNvPr id="245" name="直接箭头连接符 244"/>
            <p:cNvCxnSpPr>
              <a:stCxn id="240" idx="0"/>
              <a:endCxn id="242" idx="2"/>
            </p:cNvCxnSpPr>
            <p:nvPr/>
          </p:nvCxnSpPr>
          <p:spPr bwMode="auto">
            <a:xfrm flipV="1">
              <a:off x="1867000" y="4022211"/>
              <a:ext cx="179588" cy="177715"/>
            </a:xfrm>
            <a:prstGeom prst="straightConnector1">
              <a:avLst/>
            </a:prstGeom>
            <a:noFill/>
            <a:ln w="9525" cap="flat" cmpd="sng" algn="ctr">
              <a:solidFill>
                <a:srgbClr val="BBE0E3"/>
              </a:solidFill>
              <a:prstDash val="solid"/>
              <a:round/>
              <a:headEnd type="none" w="med" len="med"/>
              <a:tailEnd type="triangle"/>
            </a:ln>
            <a:effectLst/>
          </p:spPr>
        </p:cxnSp>
        <p:cxnSp>
          <p:nvCxnSpPr>
            <p:cNvPr id="246" name="直接箭头连接符 245"/>
            <p:cNvCxnSpPr>
              <a:stCxn id="239" idx="0"/>
              <a:endCxn id="242" idx="2"/>
            </p:cNvCxnSpPr>
            <p:nvPr/>
          </p:nvCxnSpPr>
          <p:spPr bwMode="auto">
            <a:xfrm flipH="1" flipV="1">
              <a:off x="2046588" y="4022211"/>
              <a:ext cx="235329" cy="172162"/>
            </a:xfrm>
            <a:prstGeom prst="straightConnector1">
              <a:avLst/>
            </a:prstGeom>
            <a:noFill/>
            <a:ln w="9525" cap="flat" cmpd="sng" algn="ctr">
              <a:solidFill>
                <a:srgbClr val="BBE0E3"/>
              </a:solidFill>
              <a:prstDash val="solid"/>
              <a:round/>
              <a:headEnd type="none" w="med" len="med"/>
              <a:tailEnd type="triangle"/>
            </a:ln>
            <a:effectLst/>
          </p:spPr>
        </p:cxnSp>
        <p:cxnSp>
          <p:nvCxnSpPr>
            <p:cNvPr id="247" name="直接箭头连接符 246"/>
            <p:cNvCxnSpPr>
              <a:stCxn id="238" idx="0"/>
              <a:endCxn id="242" idx="2"/>
            </p:cNvCxnSpPr>
            <p:nvPr/>
          </p:nvCxnSpPr>
          <p:spPr bwMode="auto">
            <a:xfrm flipH="1" flipV="1">
              <a:off x="2046588" y="4022211"/>
              <a:ext cx="656439" cy="177715"/>
            </a:xfrm>
            <a:prstGeom prst="straightConnector1">
              <a:avLst/>
            </a:prstGeom>
            <a:noFill/>
            <a:ln w="9525" cap="flat" cmpd="sng" algn="ctr">
              <a:solidFill>
                <a:srgbClr val="BBE0E3"/>
              </a:solidFill>
              <a:prstDash val="solid"/>
              <a:round/>
              <a:headEnd type="none" w="med" len="med"/>
              <a:tailEnd type="triangle"/>
            </a:ln>
            <a:effectLst/>
          </p:spPr>
        </p:cxnSp>
        <p:cxnSp>
          <p:nvCxnSpPr>
            <p:cNvPr id="248" name="直接箭头连接符 247"/>
            <p:cNvCxnSpPr>
              <a:stCxn id="235" idx="0"/>
              <a:endCxn id="243" idx="2"/>
            </p:cNvCxnSpPr>
            <p:nvPr/>
          </p:nvCxnSpPr>
          <p:spPr bwMode="auto">
            <a:xfrm flipV="1">
              <a:off x="3593859" y="4016657"/>
              <a:ext cx="719287" cy="179554"/>
            </a:xfrm>
            <a:prstGeom prst="straightConnector1">
              <a:avLst/>
            </a:prstGeom>
            <a:noFill/>
            <a:ln w="9525" cap="flat" cmpd="sng" algn="ctr">
              <a:solidFill>
                <a:srgbClr val="BBE0E3"/>
              </a:solidFill>
              <a:prstDash val="solid"/>
              <a:round/>
              <a:headEnd type="none" w="med" len="med"/>
              <a:tailEnd type="triangle"/>
            </a:ln>
            <a:effectLst/>
          </p:spPr>
        </p:cxnSp>
        <p:cxnSp>
          <p:nvCxnSpPr>
            <p:cNvPr id="249" name="直接箭头连接符 248"/>
            <p:cNvCxnSpPr>
              <a:stCxn id="236" idx="0"/>
              <a:endCxn id="243" idx="2"/>
            </p:cNvCxnSpPr>
            <p:nvPr/>
          </p:nvCxnSpPr>
          <p:spPr bwMode="auto">
            <a:xfrm flipV="1">
              <a:off x="4085380" y="4016657"/>
              <a:ext cx="227765" cy="179554"/>
            </a:xfrm>
            <a:prstGeom prst="straightConnector1">
              <a:avLst/>
            </a:prstGeom>
            <a:noFill/>
            <a:ln w="9525" cap="flat" cmpd="sng" algn="ctr">
              <a:solidFill>
                <a:srgbClr val="BBE0E3"/>
              </a:solidFill>
              <a:prstDash val="solid"/>
              <a:round/>
              <a:headEnd type="none" w="med" len="med"/>
              <a:tailEnd type="triangle"/>
            </a:ln>
            <a:effectLst/>
          </p:spPr>
        </p:cxnSp>
        <p:cxnSp>
          <p:nvCxnSpPr>
            <p:cNvPr id="250" name="直接箭头连接符 249"/>
            <p:cNvCxnSpPr>
              <a:stCxn id="237" idx="0"/>
              <a:endCxn id="243" idx="2"/>
            </p:cNvCxnSpPr>
            <p:nvPr/>
          </p:nvCxnSpPr>
          <p:spPr bwMode="auto">
            <a:xfrm flipH="1" flipV="1">
              <a:off x="4313145" y="4016657"/>
              <a:ext cx="227295" cy="179554"/>
            </a:xfrm>
            <a:prstGeom prst="straightConnector1">
              <a:avLst/>
            </a:prstGeom>
            <a:noFill/>
            <a:ln w="9525" cap="flat" cmpd="sng" algn="ctr">
              <a:solidFill>
                <a:srgbClr val="BBE0E3"/>
              </a:solidFill>
              <a:prstDash val="solid"/>
              <a:round/>
              <a:headEnd type="none" w="med" len="med"/>
              <a:tailEnd type="triangle"/>
            </a:ln>
            <a:effectLst/>
          </p:spPr>
        </p:cxnSp>
        <p:cxnSp>
          <p:nvCxnSpPr>
            <p:cNvPr id="251" name="直接箭头连接符 250"/>
            <p:cNvCxnSpPr>
              <a:stCxn id="234" idx="0"/>
              <a:endCxn id="243" idx="2"/>
            </p:cNvCxnSpPr>
            <p:nvPr/>
          </p:nvCxnSpPr>
          <p:spPr bwMode="auto">
            <a:xfrm flipH="1" flipV="1">
              <a:off x="4313145" y="4016657"/>
              <a:ext cx="725782" cy="179554"/>
            </a:xfrm>
            <a:prstGeom prst="straightConnector1">
              <a:avLst/>
            </a:prstGeom>
            <a:noFill/>
            <a:ln w="9525" cap="flat" cmpd="sng" algn="ctr">
              <a:solidFill>
                <a:srgbClr val="BBE0E3"/>
              </a:solidFill>
              <a:prstDash val="solid"/>
              <a:round/>
              <a:headEnd type="none" w="med" len="med"/>
              <a:tailEnd type="triangle"/>
            </a:ln>
            <a:effectLst/>
          </p:spPr>
        </p:cxnSp>
        <p:sp>
          <p:nvSpPr>
            <p:cNvPr id="252" name="TextBox 251"/>
            <p:cNvSpPr txBox="1"/>
            <p:nvPr/>
          </p:nvSpPr>
          <p:spPr>
            <a:xfrm>
              <a:off x="1299710" y="4481381"/>
              <a:ext cx="260098" cy="90620"/>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600" b="0" i="0" u="none" strike="noStrike" kern="0" cap="none" spc="0" normalizeH="0" baseline="0" noProof="0" dirty="0" smtClean="0">
                  <a:ln>
                    <a:noFill/>
                  </a:ln>
                  <a:effectLst/>
                  <a:uLnTx/>
                  <a:uFillTx/>
                </a:rPr>
                <a:t>Water</a:t>
              </a:r>
              <a:endParaRPr kumimoji="0" lang="zh-CN" altLang="en-US" sz="3600" b="0" i="0" u="none" strike="noStrike" kern="0" cap="none" spc="0" normalizeH="0" baseline="0" noProof="0" dirty="0">
                <a:ln>
                  <a:noFill/>
                </a:ln>
                <a:effectLst/>
                <a:uLnTx/>
                <a:uFillTx/>
              </a:endParaRPr>
            </a:p>
          </p:txBody>
        </p:sp>
        <p:sp>
          <p:nvSpPr>
            <p:cNvPr id="253" name="TextBox 252"/>
            <p:cNvSpPr txBox="1"/>
            <p:nvPr/>
          </p:nvSpPr>
          <p:spPr>
            <a:xfrm>
              <a:off x="1714626" y="4486935"/>
              <a:ext cx="260098" cy="90620"/>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600" b="0" i="0" u="none" strike="noStrike" kern="0" cap="none" spc="0" normalizeH="0" baseline="0" noProof="0" dirty="0" smtClean="0">
                  <a:ln>
                    <a:noFill/>
                  </a:ln>
                  <a:effectLst/>
                  <a:uLnTx/>
                  <a:uFillTx/>
                </a:rPr>
                <a:t>Gas</a:t>
              </a:r>
              <a:endParaRPr kumimoji="0" lang="zh-CN" altLang="en-US" sz="3600" b="0" i="0" u="none" strike="noStrike" kern="0" cap="none" spc="0" normalizeH="0" baseline="0" noProof="0" dirty="0">
                <a:ln>
                  <a:noFill/>
                </a:ln>
                <a:effectLst/>
                <a:uLnTx/>
                <a:uFillTx/>
              </a:endParaRPr>
            </a:p>
          </p:txBody>
        </p:sp>
        <p:sp>
          <p:nvSpPr>
            <p:cNvPr id="254" name="TextBox 253"/>
            <p:cNvSpPr txBox="1"/>
            <p:nvPr/>
          </p:nvSpPr>
          <p:spPr>
            <a:xfrm>
              <a:off x="2141928" y="4486935"/>
              <a:ext cx="260098" cy="90620"/>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600" b="0" i="0" u="none" strike="noStrike" kern="0" cap="none" spc="0" normalizeH="0" baseline="0" noProof="0" dirty="0" smtClean="0">
                  <a:ln>
                    <a:noFill/>
                  </a:ln>
                  <a:effectLst/>
                  <a:uLnTx/>
                  <a:uFillTx/>
                </a:rPr>
                <a:t>Electric</a:t>
              </a:r>
              <a:endParaRPr kumimoji="0" lang="zh-CN" altLang="en-US" sz="3600" b="0" i="0" u="none" strike="noStrike" kern="0" cap="none" spc="0" normalizeH="0" baseline="0" noProof="0" dirty="0">
                <a:ln>
                  <a:noFill/>
                </a:ln>
                <a:effectLst/>
                <a:uLnTx/>
                <a:uFillTx/>
              </a:endParaRPr>
            </a:p>
          </p:txBody>
        </p:sp>
        <p:sp>
          <p:nvSpPr>
            <p:cNvPr id="255" name="TextBox 254"/>
            <p:cNvSpPr txBox="1"/>
            <p:nvPr/>
          </p:nvSpPr>
          <p:spPr>
            <a:xfrm>
              <a:off x="2556846" y="4472610"/>
              <a:ext cx="260098" cy="90620"/>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600" b="0" i="0" u="none" strike="noStrike" kern="0" cap="none" spc="0" normalizeH="0" baseline="0" noProof="0" dirty="0" smtClean="0">
                  <a:ln>
                    <a:noFill/>
                  </a:ln>
                  <a:effectLst/>
                  <a:uLnTx/>
                  <a:uFillTx/>
                </a:rPr>
                <a:t>Heat</a:t>
              </a:r>
              <a:endParaRPr kumimoji="0" lang="zh-CN" altLang="en-US" sz="3600" b="0" i="0" u="none" strike="noStrike" kern="0" cap="none" spc="0" normalizeH="0" baseline="0" noProof="0" dirty="0">
                <a:ln>
                  <a:noFill/>
                </a:ln>
                <a:effectLst/>
                <a:uLnTx/>
                <a:uFillTx/>
              </a:endParaRPr>
            </a:p>
          </p:txBody>
        </p:sp>
        <p:pic>
          <p:nvPicPr>
            <p:cNvPr id="256" name="Picture 2"/>
            <p:cNvPicPr preferRelativeResize="0">
              <a:picLocks noChangeArrowheads="1"/>
            </p:cNvPicPr>
            <p:nvPr/>
          </p:nvPicPr>
          <p:blipFill>
            <a:blip r:embed="rId3" cstate="email"/>
            <a:srcRect/>
            <a:stretch>
              <a:fillRect/>
            </a:stretch>
          </p:blipFill>
          <p:spPr bwMode="auto">
            <a:xfrm>
              <a:off x="7137062" y="4207318"/>
              <a:ext cx="312077" cy="279867"/>
            </a:xfrm>
            <a:prstGeom prst="rect">
              <a:avLst/>
            </a:prstGeom>
            <a:noFill/>
            <a:ln w="9525">
              <a:noFill/>
              <a:miter lim="800000"/>
              <a:headEnd/>
              <a:tailEnd/>
            </a:ln>
          </p:spPr>
        </p:pic>
        <p:pic>
          <p:nvPicPr>
            <p:cNvPr id="257" name="Picture 2"/>
            <p:cNvPicPr preferRelativeResize="0">
              <a:picLocks noChangeArrowheads="1"/>
            </p:cNvPicPr>
            <p:nvPr/>
          </p:nvPicPr>
          <p:blipFill>
            <a:blip r:embed="rId4" cstate="email"/>
            <a:srcRect/>
            <a:stretch>
              <a:fillRect/>
            </a:stretch>
          </p:blipFill>
          <p:spPr bwMode="auto">
            <a:xfrm>
              <a:off x="5691994" y="4207318"/>
              <a:ext cx="312077" cy="279867"/>
            </a:xfrm>
            <a:prstGeom prst="rect">
              <a:avLst/>
            </a:prstGeom>
            <a:noFill/>
            <a:ln w="9525">
              <a:noFill/>
              <a:miter lim="800000"/>
              <a:headEnd/>
              <a:tailEnd/>
            </a:ln>
          </p:spPr>
        </p:pic>
        <p:pic>
          <p:nvPicPr>
            <p:cNvPr id="258" name="Picture 2"/>
            <p:cNvPicPr preferRelativeResize="0">
              <a:picLocks noChangeArrowheads="1"/>
            </p:cNvPicPr>
            <p:nvPr/>
          </p:nvPicPr>
          <p:blipFill>
            <a:blip r:embed="rId5" cstate="email"/>
            <a:srcRect/>
            <a:stretch>
              <a:fillRect/>
            </a:stretch>
          </p:blipFill>
          <p:spPr bwMode="auto">
            <a:xfrm>
              <a:off x="6183515" y="4207318"/>
              <a:ext cx="312077" cy="279867"/>
            </a:xfrm>
            <a:prstGeom prst="rect">
              <a:avLst/>
            </a:prstGeom>
            <a:noFill/>
            <a:ln w="9525">
              <a:noFill/>
              <a:miter lim="800000"/>
              <a:headEnd/>
              <a:tailEnd/>
            </a:ln>
          </p:spPr>
        </p:pic>
        <p:pic>
          <p:nvPicPr>
            <p:cNvPr id="259" name="Picture 2"/>
            <p:cNvPicPr preferRelativeResize="0">
              <a:picLocks noChangeArrowheads="1"/>
            </p:cNvPicPr>
            <p:nvPr/>
          </p:nvPicPr>
          <p:blipFill>
            <a:blip r:embed="rId6" cstate="email"/>
            <a:srcRect/>
            <a:stretch>
              <a:fillRect/>
            </a:stretch>
          </p:blipFill>
          <p:spPr bwMode="auto">
            <a:xfrm>
              <a:off x="6638575" y="4207318"/>
              <a:ext cx="312077" cy="279867"/>
            </a:xfrm>
            <a:prstGeom prst="rect">
              <a:avLst/>
            </a:prstGeom>
            <a:noFill/>
            <a:ln w="9525">
              <a:noFill/>
              <a:miter lim="800000"/>
              <a:headEnd/>
              <a:tailEnd/>
            </a:ln>
          </p:spPr>
        </p:pic>
        <p:sp>
          <p:nvSpPr>
            <p:cNvPr id="260" name="圆角矩形 259"/>
            <p:cNvSpPr/>
            <p:nvPr/>
          </p:nvSpPr>
          <p:spPr bwMode="auto">
            <a:xfrm>
              <a:off x="6078088" y="3811173"/>
              <a:ext cx="978461" cy="216590"/>
            </a:xfrm>
            <a:prstGeom prst="round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cxnSp>
          <p:nvCxnSpPr>
            <p:cNvPr id="261" name="直接箭头连接符 260"/>
            <p:cNvCxnSpPr>
              <a:stCxn id="257" idx="0"/>
              <a:endCxn id="260" idx="2"/>
            </p:cNvCxnSpPr>
            <p:nvPr/>
          </p:nvCxnSpPr>
          <p:spPr bwMode="auto">
            <a:xfrm flipV="1">
              <a:off x="5848032" y="4027764"/>
              <a:ext cx="719287" cy="179554"/>
            </a:xfrm>
            <a:prstGeom prst="straightConnector1">
              <a:avLst/>
            </a:prstGeom>
            <a:noFill/>
            <a:ln w="9525" cap="flat" cmpd="sng" algn="ctr">
              <a:solidFill>
                <a:srgbClr val="BBE0E3"/>
              </a:solidFill>
              <a:prstDash val="solid"/>
              <a:round/>
              <a:headEnd type="none" w="med" len="med"/>
              <a:tailEnd type="triangle"/>
            </a:ln>
            <a:effectLst/>
          </p:spPr>
        </p:cxnSp>
        <p:cxnSp>
          <p:nvCxnSpPr>
            <p:cNvPr id="262" name="直接箭头连接符 261"/>
            <p:cNvCxnSpPr>
              <a:stCxn id="258" idx="0"/>
              <a:endCxn id="260" idx="2"/>
            </p:cNvCxnSpPr>
            <p:nvPr/>
          </p:nvCxnSpPr>
          <p:spPr bwMode="auto">
            <a:xfrm flipV="1">
              <a:off x="6339554" y="4027764"/>
              <a:ext cx="227765" cy="179554"/>
            </a:xfrm>
            <a:prstGeom prst="straightConnector1">
              <a:avLst/>
            </a:prstGeom>
            <a:noFill/>
            <a:ln w="9525" cap="flat" cmpd="sng" algn="ctr">
              <a:solidFill>
                <a:srgbClr val="BBE0E3"/>
              </a:solidFill>
              <a:prstDash val="solid"/>
              <a:round/>
              <a:headEnd type="none" w="med" len="med"/>
              <a:tailEnd type="triangle"/>
            </a:ln>
            <a:effectLst/>
          </p:spPr>
        </p:cxnSp>
        <p:cxnSp>
          <p:nvCxnSpPr>
            <p:cNvPr id="263" name="直接箭头连接符 262"/>
            <p:cNvCxnSpPr>
              <a:stCxn id="259" idx="0"/>
              <a:endCxn id="260" idx="2"/>
            </p:cNvCxnSpPr>
            <p:nvPr/>
          </p:nvCxnSpPr>
          <p:spPr bwMode="auto">
            <a:xfrm flipH="1" flipV="1">
              <a:off x="6567319" y="4027764"/>
              <a:ext cx="227295" cy="179554"/>
            </a:xfrm>
            <a:prstGeom prst="straightConnector1">
              <a:avLst/>
            </a:prstGeom>
            <a:noFill/>
            <a:ln w="9525" cap="flat" cmpd="sng" algn="ctr">
              <a:solidFill>
                <a:srgbClr val="BBE0E3"/>
              </a:solidFill>
              <a:prstDash val="solid"/>
              <a:round/>
              <a:headEnd type="none" w="med" len="med"/>
              <a:tailEnd type="triangle"/>
            </a:ln>
            <a:effectLst/>
          </p:spPr>
        </p:cxnSp>
        <p:cxnSp>
          <p:nvCxnSpPr>
            <p:cNvPr id="264" name="直接箭头连接符 263"/>
            <p:cNvCxnSpPr>
              <a:stCxn id="256" idx="0"/>
              <a:endCxn id="260" idx="2"/>
            </p:cNvCxnSpPr>
            <p:nvPr/>
          </p:nvCxnSpPr>
          <p:spPr bwMode="auto">
            <a:xfrm flipH="1" flipV="1">
              <a:off x="6567319" y="4027764"/>
              <a:ext cx="725782" cy="179554"/>
            </a:xfrm>
            <a:prstGeom prst="straightConnector1">
              <a:avLst/>
            </a:prstGeom>
            <a:noFill/>
            <a:ln w="9525" cap="flat" cmpd="sng" algn="ctr">
              <a:solidFill>
                <a:srgbClr val="BBE0E3"/>
              </a:solidFill>
              <a:prstDash val="solid"/>
              <a:round/>
              <a:headEnd type="none" w="med" len="med"/>
              <a:tailEnd type="triangle"/>
            </a:ln>
            <a:effectLst/>
          </p:spPr>
        </p:cxnSp>
        <p:sp>
          <p:nvSpPr>
            <p:cNvPr id="265" name="TextBox 264"/>
            <p:cNvSpPr txBox="1"/>
            <p:nvPr/>
          </p:nvSpPr>
          <p:spPr>
            <a:xfrm>
              <a:off x="1590261" y="3816628"/>
              <a:ext cx="357808" cy="208722"/>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采集网关</a:t>
              </a:r>
              <a:endParaRPr kumimoji="0" lang="en-US" altLang="zh-CN" sz="1800" b="0" i="0" u="none" strike="noStrike" kern="0" cap="none" spc="0" normalizeH="0" baseline="0" noProof="0" dirty="0" smtClean="0">
                <a:ln>
                  <a:noFill/>
                </a:ln>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(DCU)</a:t>
              </a:r>
              <a:endParaRPr kumimoji="0" lang="zh-CN" altLang="en-US" sz="1800" b="0" i="0" u="none" strike="noStrike" kern="0" cap="none" spc="0" normalizeH="0" baseline="0" noProof="0" dirty="0">
                <a:ln>
                  <a:noFill/>
                </a:ln>
                <a:effectLst/>
                <a:uLnTx/>
                <a:uFillTx/>
              </a:endParaRPr>
            </a:p>
          </p:txBody>
        </p:sp>
        <p:pic>
          <p:nvPicPr>
            <p:cNvPr id="266" name="Picture 8" descr="Image Title"/>
            <p:cNvPicPr>
              <a:picLocks noChangeAspect="1" noChangeArrowheads="1"/>
            </p:cNvPicPr>
            <p:nvPr/>
          </p:nvPicPr>
          <p:blipFill>
            <a:blip r:embed="rId8" cstate="email"/>
            <a:srcRect/>
            <a:stretch>
              <a:fillRect/>
            </a:stretch>
          </p:blipFill>
          <p:spPr bwMode="auto">
            <a:xfrm>
              <a:off x="7130868" y="3788958"/>
              <a:ext cx="439689" cy="322230"/>
            </a:xfrm>
            <a:prstGeom prst="rect">
              <a:avLst/>
            </a:prstGeom>
            <a:noFill/>
          </p:spPr>
        </p:pic>
        <p:pic>
          <p:nvPicPr>
            <p:cNvPr id="267" name="Picture 8" descr="Image Title"/>
            <p:cNvPicPr>
              <a:picLocks noChangeAspect="1" noChangeArrowheads="1"/>
            </p:cNvPicPr>
            <p:nvPr/>
          </p:nvPicPr>
          <p:blipFill>
            <a:blip r:embed="rId9" cstate="email"/>
            <a:srcRect/>
            <a:stretch>
              <a:fillRect/>
            </a:stretch>
          </p:blipFill>
          <p:spPr bwMode="auto">
            <a:xfrm>
              <a:off x="4957757" y="3798980"/>
              <a:ext cx="346240" cy="317641"/>
            </a:xfrm>
            <a:prstGeom prst="rect">
              <a:avLst/>
            </a:prstGeom>
            <a:noFill/>
          </p:spPr>
        </p:pic>
        <p:sp>
          <p:nvSpPr>
            <p:cNvPr id="268" name="左右箭头 267"/>
            <p:cNvSpPr/>
            <p:nvPr/>
          </p:nvSpPr>
          <p:spPr bwMode="auto">
            <a:xfrm>
              <a:off x="1390155" y="4066639"/>
              <a:ext cx="1300485" cy="88858"/>
            </a:xfrm>
            <a:prstGeom prst="leftRightArrow">
              <a:avLst/>
            </a:prstGeom>
            <a:solidFill>
              <a:srgbClr val="33CCFF"/>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269" name="TextBox 268"/>
            <p:cNvSpPr txBox="1"/>
            <p:nvPr/>
          </p:nvSpPr>
          <p:spPr>
            <a:xfrm>
              <a:off x="1053547" y="4045226"/>
              <a:ext cx="486673" cy="109105"/>
            </a:xfrm>
            <a:prstGeom prst="rect">
              <a:avLst/>
            </a:prstGeom>
            <a:noFill/>
          </p:spPr>
          <p:txBody>
            <a:bodyPr wrap="none" rtlCol="0">
              <a:prstTxWarp prst="textPlain">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RS-485/</a:t>
              </a:r>
              <a:r>
                <a:rPr kumimoji="0" lang="en-US" altLang="zh-CN" sz="1800" b="0" i="0" u="none" strike="noStrike" kern="0" cap="none" spc="0" normalizeH="0" baseline="0" noProof="0" dirty="0" err="1" smtClean="0">
                  <a:ln>
                    <a:noFill/>
                  </a:ln>
                  <a:effectLst/>
                  <a:uLnTx/>
                  <a:uFillTx/>
                </a:rPr>
                <a:t>Zigbee</a:t>
              </a:r>
              <a:endParaRPr kumimoji="0" lang="zh-CN" altLang="en-US" sz="1800" b="0" i="0" u="none" strike="noStrike" kern="0" cap="none" spc="0" normalizeH="0" baseline="0" noProof="0" dirty="0">
                <a:ln>
                  <a:noFill/>
                </a:ln>
                <a:effectLst/>
                <a:uLnTx/>
                <a:uFillTx/>
              </a:endParaRPr>
            </a:p>
          </p:txBody>
        </p:sp>
        <p:sp>
          <p:nvSpPr>
            <p:cNvPr id="270" name="左右箭头 269"/>
            <p:cNvSpPr/>
            <p:nvPr/>
          </p:nvSpPr>
          <p:spPr bwMode="auto">
            <a:xfrm>
              <a:off x="3687679" y="4072192"/>
              <a:ext cx="1300485" cy="88858"/>
            </a:xfrm>
            <a:prstGeom prst="leftRightArrow">
              <a:avLst/>
            </a:prstGeom>
            <a:solidFill>
              <a:srgbClr val="33CCFF"/>
            </a:solidFill>
          </p:spPr>
          <p:txBody>
            <a:bodyPr wrap="none" lIns="38462" tIns="19232" rIns="38462" bIns="19232" numCol="1" rtlCol="0" fromWordArt="1" anchor="ctr">
              <a:prstTxWarp prst="textPlain">
                <a:avLst>
                  <a:gd name="adj" fmla="val 50000"/>
                </a:avLst>
              </a:prstTxWarp>
            </a:bodyPr>
            <a:lstStyle/>
            <a:p>
              <a:pPr algn="ctr" fontAlgn="auto">
                <a:spcBef>
                  <a:spcPts val="0"/>
                </a:spcBef>
                <a:spcAft>
                  <a:spcPts val="0"/>
                </a:spcAft>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71" name="TextBox 270"/>
            <p:cNvSpPr txBox="1"/>
            <p:nvPr/>
          </p:nvSpPr>
          <p:spPr>
            <a:xfrm>
              <a:off x="3289853" y="4045225"/>
              <a:ext cx="685800" cy="99393"/>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RS-485/</a:t>
              </a:r>
              <a:r>
                <a:rPr kumimoji="0" lang="en-US" altLang="zh-CN" sz="1800" b="0" i="0" u="none" strike="noStrike" kern="0" cap="none" spc="0" normalizeH="0" baseline="0" noProof="0" dirty="0" err="1" smtClean="0">
                  <a:ln>
                    <a:noFill/>
                  </a:ln>
                  <a:effectLst/>
                  <a:uLnTx/>
                  <a:uFillTx/>
                </a:rPr>
                <a:t>Zigbee</a:t>
              </a:r>
              <a:r>
                <a:rPr lang="zh-CN" altLang="en-US" kern="0" dirty="0" smtClean="0"/>
                <a:t> </a:t>
              </a:r>
              <a:r>
                <a:rPr lang="en-US" altLang="zh-CN" kern="0" dirty="0" smtClean="0"/>
                <a:t>/</a:t>
              </a:r>
              <a:r>
                <a:rPr kumimoji="0" lang="en-US" altLang="zh-CN" sz="1800" b="0" i="0" u="none" strike="noStrike" kern="0" cap="none" spc="0" normalizeH="0" baseline="0" noProof="0" dirty="0" smtClean="0">
                  <a:ln>
                    <a:noFill/>
                  </a:ln>
                  <a:effectLst/>
                  <a:uLnTx/>
                  <a:uFillTx/>
                </a:rPr>
                <a:t>PLC</a:t>
              </a:r>
              <a:endParaRPr kumimoji="0" lang="zh-CN" altLang="en-US" sz="1800" b="0" i="0" u="none" strike="noStrike" kern="0" cap="none" spc="0" normalizeH="0" baseline="0" noProof="0" dirty="0">
                <a:ln>
                  <a:noFill/>
                </a:ln>
                <a:effectLst/>
                <a:uLnTx/>
                <a:uFillTx/>
              </a:endParaRPr>
            </a:p>
          </p:txBody>
        </p:sp>
        <p:sp>
          <p:nvSpPr>
            <p:cNvPr id="272" name="左右箭头 271"/>
            <p:cNvSpPr/>
            <p:nvPr/>
          </p:nvSpPr>
          <p:spPr bwMode="auto">
            <a:xfrm>
              <a:off x="5917082" y="4077746"/>
              <a:ext cx="1300485" cy="88858"/>
            </a:xfrm>
            <a:prstGeom prst="leftRightArrow">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73" name="TextBox 272"/>
            <p:cNvSpPr txBox="1"/>
            <p:nvPr/>
          </p:nvSpPr>
          <p:spPr>
            <a:xfrm>
              <a:off x="5625548" y="4055165"/>
              <a:ext cx="596348" cy="89452"/>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PLC/</a:t>
              </a:r>
              <a:r>
                <a:rPr kumimoji="0" lang="en-US" altLang="zh-CN" sz="1800" b="0" i="0" u="none" strike="noStrike" kern="0" cap="none" spc="0" normalizeH="0" baseline="0" noProof="0" dirty="0" err="1" smtClean="0">
                  <a:ln>
                    <a:noFill/>
                  </a:ln>
                  <a:effectLst/>
                  <a:uLnTx/>
                  <a:uFillTx/>
                </a:rPr>
                <a:t>Zigbee</a:t>
              </a:r>
              <a:r>
                <a:rPr kumimoji="0" lang="zh-CN" altLang="en-US" sz="1800" b="0" i="0" u="none" strike="noStrike" kern="0" cap="none" spc="0" normalizeH="0" baseline="0" noProof="0" dirty="0" smtClean="0">
                  <a:ln>
                    <a:noFill/>
                  </a:ln>
                  <a:effectLst/>
                  <a:uLnTx/>
                  <a:uFillTx/>
                </a:rPr>
                <a:t> </a:t>
              </a:r>
              <a:r>
                <a:rPr kumimoji="0" lang="en-US" altLang="zh-CN" sz="1800" b="0" i="0" u="none" strike="noStrike" kern="0" cap="none" spc="0" normalizeH="0" baseline="0" noProof="0" dirty="0" smtClean="0">
                  <a:ln>
                    <a:noFill/>
                  </a:ln>
                  <a:effectLst/>
                  <a:uLnTx/>
                  <a:uFillTx/>
                </a:rPr>
                <a:t>/RS-485</a:t>
              </a:r>
              <a:endParaRPr kumimoji="0" lang="zh-CN" altLang="en-US" sz="1800" b="0" i="0" u="none" strike="noStrike" kern="0" cap="none" spc="0" normalizeH="0" baseline="0" noProof="0" dirty="0">
                <a:ln>
                  <a:noFill/>
                </a:ln>
                <a:effectLst/>
                <a:uLnTx/>
                <a:uFillTx/>
              </a:endParaRPr>
            </a:p>
          </p:txBody>
        </p:sp>
        <p:cxnSp>
          <p:nvCxnSpPr>
            <p:cNvPr id="274" name="直接箭头连接符 273"/>
            <p:cNvCxnSpPr>
              <a:stCxn id="242" idx="0"/>
              <a:endCxn id="228" idx="1"/>
            </p:cNvCxnSpPr>
            <p:nvPr/>
          </p:nvCxnSpPr>
          <p:spPr bwMode="auto">
            <a:xfrm flipV="1">
              <a:off x="2046588" y="3392455"/>
              <a:ext cx="1701171" cy="413165"/>
            </a:xfrm>
            <a:prstGeom prst="straightConnector1">
              <a:avLst/>
            </a:prstGeom>
            <a:noFill/>
            <a:ln w="9525" cap="flat" cmpd="sng" algn="ctr">
              <a:solidFill>
                <a:srgbClr val="0070C0"/>
              </a:solidFill>
              <a:prstDash val="solid"/>
              <a:round/>
              <a:headEnd type="triangle" w="sm" len="sm"/>
              <a:tailEnd type="triangle" w="sm" len="sm"/>
            </a:ln>
            <a:effectLst/>
          </p:spPr>
        </p:cxnSp>
        <p:cxnSp>
          <p:nvCxnSpPr>
            <p:cNvPr id="275" name="直接箭头连接符 274"/>
            <p:cNvCxnSpPr>
              <a:stCxn id="242" idx="0"/>
              <a:endCxn id="230" idx="1"/>
            </p:cNvCxnSpPr>
            <p:nvPr/>
          </p:nvCxnSpPr>
          <p:spPr bwMode="auto">
            <a:xfrm flipV="1">
              <a:off x="2046588" y="3392566"/>
              <a:ext cx="2914939" cy="413054"/>
            </a:xfrm>
            <a:prstGeom prst="straightConnector1">
              <a:avLst/>
            </a:prstGeom>
            <a:noFill/>
            <a:ln w="9525" cap="flat" cmpd="sng" algn="ctr">
              <a:solidFill>
                <a:srgbClr val="0070C0"/>
              </a:solidFill>
              <a:prstDash val="solid"/>
              <a:round/>
              <a:headEnd type="triangle" w="sm" len="sm"/>
              <a:tailEnd type="triangle" w="sm" len="sm"/>
            </a:ln>
            <a:effectLst/>
          </p:spPr>
        </p:cxnSp>
        <p:cxnSp>
          <p:nvCxnSpPr>
            <p:cNvPr id="276" name="直接箭头连接符 275"/>
            <p:cNvCxnSpPr>
              <a:stCxn id="243" idx="0"/>
              <a:endCxn id="228" idx="1"/>
            </p:cNvCxnSpPr>
            <p:nvPr/>
          </p:nvCxnSpPr>
          <p:spPr bwMode="auto">
            <a:xfrm flipH="1" flipV="1">
              <a:off x="3747759" y="3392455"/>
              <a:ext cx="565386" cy="407611"/>
            </a:xfrm>
            <a:prstGeom prst="straightConnector1">
              <a:avLst/>
            </a:prstGeom>
            <a:noFill/>
            <a:ln w="9525" cap="flat" cmpd="sng" algn="ctr">
              <a:solidFill>
                <a:srgbClr val="0070C0"/>
              </a:solidFill>
              <a:prstDash val="solid"/>
              <a:round/>
              <a:headEnd type="triangle" w="sm" len="sm"/>
              <a:tailEnd type="triangle" w="sm" len="sm"/>
            </a:ln>
            <a:effectLst/>
          </p:spPr>
        </p:cxnSp>
        <p:cxnSp>
          <p:nvCxnSpPr>
            <p:cNvPr id="277" name="直接箭头连接符 276"/>
            <p:cNvCxnSpPr>
              <a:stCxn id="243" idx="0"/>
              <a:endCxn id="230" idx="1"/>
            </p:cNvCxnSpPr>
            <p:nvPr/>
          </p:nvCxnSpPr>
          <p:spPr bwMode="auto">
            <a:xfrm flipV="1">
              <a:off x="4313145" y="3392566"/>
              <a:ext cx="648382" cy="407500"/>
            </a:xfrm>
            <a:prstGeom prst="straightConnector1">
              <a:avLst/>
            </a:prstGeom>
            <a:noFill/>
            <a:ln w="9525" cap="flat" cmpd="sng" algn="ctr">
              <a:solidFill>
                <a:srgbClr val="0070C0"/>
              </a:solidFill>
              <a:prstDash val="solid"/>
              <a:round/>
              <a:headEnd type="triangle" w="sm" len="sm"/>
              <a:tailEnd type="triangle" w="sm" len="sm"/>
            </a:ln>
            <a:effectLst/>
          </p:spPr>
        </p:cxnSp>
        <p:cxnSp>
          <p:nvCxnSpPr>
            <p:cNvPr id="278" name="直接箭头连接符 277"/>
            <p:cNvCxnSpPr>
              <a:stCxn id="260" idx="0"/>
              <a:endCxn id="228" idx="1"/>
            </p:cNvCxnSpPr>
            <p:nvPr/>
          </p:nvCxnSpPr>
          <p:spPr bwMode="auto">
            <a:xfrm flipH="1" flipV="1">
              <a:off x="3747759" y="3392455"/>
              <a:ext cx="2819560" cy="418718"/>
            </a:xfrm>
            <a:prstGeom prst="straightConnector1">
              <a:avLst/>
            </a:prstGeom>
            <a:noFill/>
            <a:ln w="9525" cap="flat" cmpd="sng" algn="ctr">
              <a:solidFill>
                <a:srgbClr val="0070C0"/>
              </a:solidFill>
              <a:prstDash val="solid"/>
              <a:round/>
              <a:headEnd type="triangle" w="sm" len="sm"/>
              <a:tailEnd type="triangle" w="sm" len="sm"/>
            </a:ln>
            <a:effectLst/>
          </p:spPr>
        </p:cxnSp>
        <p:cxnSp>
          <p:nvCxnSpPr>
            <p:cNvPr id="279" name="直接箭头连接符 278"/>
            <p:cNvCxnSpPr>
              <a:stCxn id="260" idx="0"/>
              <a:endCxn id="230" idx="1"/>
            </p:cNvCxnSpPr>
            <p:nvPr/>
          </p:nvCxnSpPr>
          <p:spPr bwMode="auto">
            <a:xfrm flipH="1" flipV="1">
              <a:off x="4961527" y="3392566"/>
              <a:ext cx="1605792" cy="418607"/>
            </a:xfrm>
            <a:prstGeom prst="straightConnector1">
              <a:avLst/>
            </a:prstGeom>
            <a:noFill/>
            <a:ln w="9525" cap="flat" cmpd="sng" algn="ctr">
              <a:solidFill>
                <a:srgbClr val="0070C0"/>
              </a:solidFill>
              <a:prstDash val="solid"/>
              <a:round/>
              <a:headEnd type="triangle" w="sm" len="sm"/>
              <a:tailEnd type="triangle" w="sm" len="sm"/>
            </a:ln>
            <a:effectLst/>
          </p:spPr>
        </p:cxnSp>
        <p:sp>
          <p:nvSpPr>
            <p:cNvPr id="280" name="左右箭头 279"/>
            <p:cNvSpPr/>
            <p:nvPr/>
          </p:nvSpPr>
          <p:spPr bwMode="auto">
            <a:xfrm>
              <a:off x="1559807" y="1395838"/>
              <a:ext cx="5657389" cy="221456"/>
            </a:xfrm>
            <a:prstGeom prst="leftRightArrow">
              <a:avLst/>
            </a:prstGeom>
            <a:solidFill>
              <a:srgbClr val="33CCFF"/>
            </a:solidFill>
          </p:spPr>
          <p:txBody>
            <a:bodyPr wrap="none" lIns="38462" tIns="19232" rIns="38462" bIns="19232" numCol="1" rtlCol="0" fromWordArt="1" anchor="ctr">
              <a:prstTxWarp prst="textPlain">
                <a:avLst>
                  <a:gd name="adj" fmla="val 50000"/>
                </a:avLst>
              </a:prstTxWarp>
            </a:bodyPr>
            <a:lstStyle/>
            <a:p>
              <a:pPr algn="ctr" fontAlgn="auto">
                <a:spcBef>
                  <a:spcPts val="0"/>
                </a:spcBef>
                <a:spcAft>
                  <a:spcPts val="0"/>
                </a:spcAft>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81" name="圆角矩形 280"/>
            <p:cNvSpPr/>
            <p:nvPr/>
          </p:nvSpPr>
          <p:spPr bwMode="auto">
            <a:xfrm>
              <a:off x="4855252" y="1810099"/>
              <a:ext cx="1522351" cy="428705"/>
            </a:xfrm>
            <a:prstGeom prst="roundRect">
              <a:avLst>
                <a:gd name="adj" fmla="val 4386"/>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82" name="圆角矩形 281"/>
            <p:cNvSpPr/>
            <p:nvPr/>
          </p:nvSpPr>
          <p:spPr bwMode="auto">
            <a:xfrm>
              <a:off x="2386560" y="1809940"/>
              <a:ext cx="1522351" cy="428705"/>
            </a:xfrm>
            <a:prstGeom prst="roundRect">
              <a:avLst>
                <a:gd name="adj" fmla="val 4386"/>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83" name="上下箭头 282"/>
            <p:cNvSpPr/>
            <p:nvPr/>
          </p:nvSpPr>
          <p:spPr bwMode="auto">
            <a:xfrm>
              <a:off x="3079161" y="1567274"/>
              <a:ext cx="137149" cy="242887"/>
            </a:xfrm>
            <a:prstGeom prst="upDownArrow">
              <a:avLst/>
            </a:prstGeom>
            <a:solidFill>
              <a:srgbClr val="33CCFF"/>
            </a:solidFill>
          </p:spPr>
          <p:txBody>
            <a:bodyPr wrap="none" lIns="38462" tIns="19232" rIns="38462" bIns="19232" numCol="1" rtlCol="0" fromWordArt="1" anchor="ctr">
              <a:prstTxWarp prst="textPlain">
                <a:avLst>
                  <a:gd name="adj" fmla="val 50000"/>
                </a:avLst>
              </a:prstTxWarp>
            </a:bodyPr>
            <a:lstStyle/>
            <a:p>
              <a:pPr algn="ctr" fontAlgn="auto">
                <a:spcBef>
                  <a:spcPts val="0"/>
                </a:spcBef>
                <a:spcAft>
                  <a:spcPts val="0"/>
                </a:spcAft>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84" name="上下箭头 283"/>
            <p:cNvSpPr/>
            <p:nvPr/>
          </p:nvSpPr>
          <p:spPr bwMode="auto">
            <a:xfrm>
              <a:off x="5548414" y="1567274"/>
              <a:ext cx="137149" cy="242887"/>
            </a:xfrm>
            <a:prstGeom prst="upDownArrow">
              <a:avLst/>
            </a:prstGeom>
            <a:solidFill>
              <a:srgbClr val="33CCFF"/>
            </a:solidFill>
          </p:spPr>
          <p:txBody>
            <a:bodyPr wrap="none" lIns="38462" tIns="19232" rIns="38462" bIns="19232" numCol="1" rtlCol="0" fromWordArt="1" anchor="ctr">
              <a:prstTxWarp prst="textPlain">
                <a:avLst>
                  <a:gd name="adj" fmla="val 50000"/>
                </a:avLst>
              </a:prstTxWarp>
            </a:bodyPr>
            <a:lstStyle/>
            <a:p>
              <a:pPr algn="ctr" fontAlgn="auto">
                <a:spcBef>
                  <a:spcPts val="0"/>
                </a:spcBef>
                <a:spcAft>
                  <a:spcPts val="0"/>
                </a:spcAft>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86" name="圆角矩形 285"/>
            <p:cNvSpPr/>
            <p:nvPr/>
          </p:nvSpPr>
          <p:spPr bwMode="auto">
            <a:xfrm>
              <a:off x="3620896" y="2360235"/>
              <a:ext cx="1563497" cy="407197"/>
            </a:xfrm>
            <a:prstGeom prst="roundRect">
              <a:avLst>
                <a:gd name="adj" fmla="val 4386"/>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87" name="TextBox 286"/>
            <p:cNvSpPr txBox="1"/>
            <p:nvPr/>
          </p:nvSpPr>
          <p:spPr>
            <a:xfrm>
              <a:off x="4631635" y="2425148"/>
              <a:ext cx="440735" cy="298175"/>
            </a:xfrm>
            <a:prstGeom prst="rect">
              <a:avLst/>
            </a:prstGeom>
            <a:noFill/>
          </p:spPr>
          <p:txBody>
            <a:bodyPr vert="horz"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汇聚网关</a:t>
              </a:r>
              <a:endParaRPr kumimoji="0" lang="en-US" altLang="zh-CN" sz="1800" b="0" i="0" u="none" strike="noStrike" kern="0" cap="none" spc="0" normalizeH="0" baseline="0" noProof="0" dirty="0" smtClean="0">
                <a:ln>
                  <a:noFill/>
                </a:ln>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(DCP)</a:t>
              </a:r>
              <a:endParaRPr kumimoji="0" lang="zh-CN" altLang="en-US" sz="1800" b="0" i="0" u="none" strike="noStrike" kern="0" cap="none" spc="0" normalizeH="0" baseline="0" noProof="0" dirty="0">
                <a:ln>
                  <a:noFill/>
                </a:ln>
                <a:effectLst/>
                <a:uLnTx/>
                <a:uFillTx/>
              </a:endParaRPr>
            </a:p>
          </p:txBody>
        </p:sp>
        <p:sp>
          <p:nvSpPr>
            <p:cNvPr id="288" name="圆角矩形 287"/>
            <p:cNvSpPr/>
            <p:nvPr/>
          </p:nvSpPr>
          <p:spPr bwMode="auto">
            <a:xfrm>
              <a:off x="6580316" y="1788740"/>
              <a:ext cx="507451" cy="714383"/>
            </a:xfrm>
            <a:prstGeom prst="roundRect">
              <a:avLst>
                <a:gd name="adj" fmla="val 3153"/>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89" name="上下箭头 288"/>
            <p:cNvSpPr/>
            <p:nvPr/>
          </p:nvSpPr>
          <p:spPr bwMode="auto">
            <a:xfrm>
              <a:off x="6758610" y="1560130"/>
              <a:ext cx="137149" cy="242887"/>
            </a:xfrm>
            <a:prstGeom prst="upDownArrow">
              <a:avLst/>
            </a:prstGeom>
            <a:solidFill>
              <a:srgbClr val="33CCFF"/>
            </a:solidFill>
          </p:spPr>
          <p:txBody>
            <a:bodyPr wrap="none" lIns="38462" tIns="19232" rIns="38462" bIns="19232" numCol="1" rtlCol="0" fromWordArt="1" anchor="ctr">
              <a:prstTxWarp prst="textPlain">
                <a:avLst>
                  <a:gd name="adj" fmla="val 50000"/>
                </a:avLst>
              </a:prstTxWarp>
            </a:bodyPr>
            <a:lstStyle/>
            <a:p>
              <a:pPr algn="ctr" fontAlgn="auto">
                <a:spcBef>
                  <a:spcPts val="0"/>
                </a:spcBef>
                <a:spcAft>
                  <a:spcPts val="0"/>
                </a:spcAft>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90" name="圆角矩形 289"/>
            <p:cNvSpPr/>
            <p:nvPr/>
          </p:nvSpPr>
          <p:spPr bwMode="auto">
            <a:xfrm>
              <a:off x="1721388" y="1788740"/>
              <a:ext cx="507451" cy="714383"/>
            </a:xfrm>
            <a:prstGeom prst="roundRect">
              <a:avLst>
                <a:gd name="adj" fmla="val 3153"/>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91" name="TextBox 290"/>
            <p:cNvSpPr txBox="1"/>
            <p:nvPr/>
          </p:nvSpPr>
          <p:spPr>
            <a:xfrm>
              <a:off x="1759227" y="1848679"/>
              <a:ext cx="428753" cy="151882"/>
            </a:xfrm>
            <a:prstGeom prst="rect">
              <a:avLst/>
            </a:prstGeom>
            <a:noFill/>
          </p:spPr>
          <p:txBody>
            <a:bodyPr vert="horz"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集成接口</a:t>
              </a:r>
              <a:endParaRPr kumimoji="0" lang="zh-CN" altLang="en-US" sz="1800" b="0" i="0" u="none" strike="noStrike" kern="0" cap="none" spc="0" normalizeH="0" baseline="0" noProof="0" dirty="0">
                <a:ln>
                  <a:noFill/>
                </a:ln>
                <a:effectLst/>
                <a:uLnTx/>
                <a:uFillTx/>
              </a:endParaRPr>
            </a:p>
          </p:txBody>
        </p:sp>
        <p:sp>
          <p:nvSpPr>
            <p:cNvPr id="292" name="上下箭头 291"/>
            <p:cNvSpPr/>
            <p:nvPr/>
          </p:nvSpPr>
          <p:spPr bwMode="auto">
            <a:xfrm>
              <a:off x="1899682" y="1560130"/>
              <a:ext cx="137149" cy="242887"/>
            </a:xfrm>
            <a:prstGeom prst="upDownArrow">
              <a:avLst/>
            </a:prstGeom>
            <a:solidFill>
              <a:srgbClr val="33CCFF"/>
            </a:solidFill>
          </p:spPr>
          <p:txBody>
            <a:bodyPr wrap="none" lIns="38462" tIns="19232" rIns="38462" bIns="19232" numCol="1" rtlCol="0" fromWordArt="1" anchor="ctr">
              <a:prstTxWarp prst="textPlain">
                <a:avLst>
                  <a:gd name="adj" fmla="val 50000"/>
                </a:avLst>
              </a:prstTxWarp>
            </a:bodyPr>
            <a:lstStyle/>
            <a:p>
              <a:pPr algn="ctr" fontAlgn="auto">
                <a:spcBef>
                  <a:spcPts val="0"/>
                </a:spcBef>
                <a:spcAft>
                  <a:spcPts val="0"/>
                </a:spcAft>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93" name="丁字箭头 292"/>
            <p:cNvSpPr/>
            <p:nvPr/>
          </p:nvSpPr>
          <p:spPr bwMode="auto">
            <a:xfrm rot="10800000">
              <a:off x="3929485" y="1903032"/>
              <a:ext cx="932612" cy="442912"/>
            </a:xfrm>
            <a:prstGeom prst="leftRightUpArrow">
              <a:avLst>
                <a:gd name="adj1" fmla="val 26480"/>
                <a:gd name="adj2" fmla="val 27300"/>
                <a:gd name="adj3" fmla="val 22436"/>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294" name="椭圆 293"/>
            <p:cNvSpPr/>
            <p:nvPr/>
          </p:nvSpPr>
          <p:spPr bwMode="auto">
            <a:xfrm>
              <a:off x="636451" y="1538695"/>
              <a:ext cx="473164" cy="207168"/>
            </a:xfrm>
            <a:prstGeom prst="ellipse">
              <a:avLst/>
            </a:prstGeom>
            <a:solidFill>
              <a:srgbClr val="BBE0E3"/>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295" name="椭圆 294"/>
            <p:cNvSpPr/>
            <p:nvPr/>
          </p:nvSpPr>
          <p:spPr bwMode="auto">
            <a:xfrm>
              <a:off x="636451" y="1781582"/>
              <a:ext cx="473164" cy="207168"/>
            </a:xfrm>
            <a:prstGeom prst="ellipse">
              <a:avLst/>
            </a:prstGeom>
            <a:solidFill>
              <a:srgbClr val="BBE0E3"/>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296" name="椭圆 295"/>
            <p:cNvSpPr/>
            <p:nvPr/>
          </p:nvSpPr>
          <p:spPr bwMode="auto">
            <a:xfrm>
              <a:off x="636451" y="2045900"/>
              <a:ext cx="473164" cy="207168"/>
            </a:xfrm>
            <a:prstGeom prst="ellipse">
              <a:avLst/>
            </a:prstGeom>
            <a:solidFill>
              <a:srgbClr val="BBE0E3"/>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cxnSp>
          <p:nvCxnSpPr>
            <p:cNvPr id="297" name="直接箭头连接符 296"/>
            <p:cNvCxnSpPr>
              <a:stCxn id="294" idx="6"/>
              <a:endCxn id="290" idx="1"/>
            </p:cNvCxnSpPr>
            <p:nvPr/>
          </p:nvCxnSpPr>
          <p:spPr bwMode="auto">
            <a:xfrm>
              <a:off x="1109615" y="1642279"/>
              <a:ext cx="611774" cy="503653"/>
            </a:xfrm>
            <a:prstGeom prst="straightConnector1">
              <a:avLst/>
            </a:prstGeom>
            <a:noFill/>
            <a:ln w="9525" cap="flat" cmpd="sng" algn="ctr">
              <a:solidFill>
                <a:srgbClr val="0070C0"/>
              </a:solidFill>
              <a:prstDash val="solid"/>
              <a:round/>
              <a:headEnd type="triangle" w="sm" len="sm"/>
              <a:tailEnd type="triangle" w="sm" len="sm"/>
            </a:ln>
            <a:effectLst/>
          </p:spPr>
        </p:cxnSp>
        <p:cxnSp>
          <p:nvCxnSpPr>
            <p:cNvPr id="298" name="直接箭头连接符 297"/>
            <p:cNvCxnSpPr>
              <a:stCxn id="295" idx="6"/>
              <a:endCxn id="290" idx="1"/>
            </p:cNvCxnSpPr>
            <p:nvPr/>
          </p:nvCxnSpPr>
          <p:spPr bwMode="auto">
            <a:xfrm>
              <a:off x="1109615" y="1885166"/>
              <a:ext cx="611774" cy="260766"/>
            </a:xfrm>
            <a:prstGeom prst="straightConnector1">
              <a:avLst/>
            </a:prstGeom>
            <a:noFill/>
            <a:ln w="9525" cap="flat" cmpd="sng" algn="ctr">
              <a:solidFill>
                <a:srgbClr val="0070C0"/>
              </a:solidFill>
              <a:prstDash val="solid"/>
              <a:round/>
              <a:headEnd type="triangle" w="sm" len="sm"/>
              <a:tailEnd type="triangle" w="sm" len="sm"/>
            </a:ln>
            <a:effectLst/>
          </p:spPr>
        </p:cxnSp>
        <p:cxnSp>
          <p:nvCxnSpPr>
            <p:cNvPr id="299" name="直接箭头连接符 298"/>
            <p:cNvCxnSpPr>
              <a:stCxn id="296" idx="6"/>
              <a:endCxn id="290" idx="1"/>
            </p:cNvCxnSpPr>
            <p:nvPr/>
          </p:nvCxnSpPr>
          <p:spPr bwMode="auto">
            <a:xfrm flipV="1">
              <a:off x="1109615" y="2145932"/>
              <a:ext cx="611774" cy="3552"/>
            </a:xfrm>
            <a:prstGeom prst="straightConnector1">
              <a:avLst/>
            </a:prstGeom>
            <a:noFill/>
            <a:ln w="9525" cap="flat" cmpd="sng" algn="ctr">
              <a:solidFill>
                <a:srgbClr val="0070C0"/>
              </a:solidFill>
              <a:prstDash val="solid"/>
              <a:round/>
              <a:headEnd type="triangle" w="sm" len="sm"/>
              <a:tailEnd type="triangle" w="sm" len="sm"/>
            </a:ln>
            <a:effectLst/>
          </p:spPr>
        </p:cxnSp>
        <p:sp>
          <p:nvSpPr>
            <p:cNvPr id="300" name="TextBox 299"/>
            <p:cNvSpPr txBox="1"/>
            <p:nvPr/>
          </p:nvSpPr>
          <p:spPr>
            <a:xfrm>
              <a:off x="692768" y="1567269"/>
              <a:ext cx="356587" cy="142874"/>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Balance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Settlement</a:t>
              </a:r>
              <a:endParaRPr kumimoji="0" lang="zh-CN" altLang="en-US" sz="1800" b="0" i="0" u="none" strike="noStrike" kern="0" cap="none" spc="0" normalizeH="0" baseline="0" noProof="0" dirty="0">
                <a:ln>
                  <a:noFill/>
                </a:ln>
                <a:effectLst/>
                <a:uLnTx/>
                <a:uFillTx/>
              </a:endParaRPr>
            </a:p>
          </p:txBody>
        </p:sp>
        <p:sp>
          <p:nvSpPr>
            <p:cNvPr id="301" name="TextBox 300"/>
            <p:cNvSpPr txBox="1"/>
            <p:nvPr/>
          </p:nvSpPr>
          <p:spPr>
            <a:xfrm>
              <a:off x="761343" y="1838729"/>
              <a:ext cx="226297" cy="78598"/>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CIS</a:t>
              </a:r>
              <a:endParaRPr kumimoji="0" lang="zh-CN" altLang="en-US" sz="1800" b="0" i="0" u="none" strike="noStrike" kern="0" cap="none" spc="0" normalizeH="0" baseline="0" noProof="0" dirty="0">
                <a:ln>
                  <a:noFill/>
                </a:ln>
                <a:effectLst/>
                <a:uLnTx/>
                <a:uFillTx/>
              </a:endParaRPr>
            </a:p>
          </p:txBody>
        </p:sp>
        <p:sp>
          <p:nvSpPr>
            <p:cNvPr id="302" name="TextBox 301"/>
            <p:cNvSpPr txBox="1"/>
            <p:nvPr/>
          </p:nvSpPr>
          <p:spPr>
            <a:xfrm>
              <a:off x="754486" y="2103048"/>
              <a:ext cx="226297" cy="78598"/>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OSS</a:t>
              </a:r>
              <a:endParaRPr kumimoji="0" lang="zh-CN" altLang="en-US" sz="1800" b="0" i="0" u="none" strike="noStrike" kern="0" cap="none" spc="0" normalizeH="0" baseline="0" noProof="0" dirty="0">
                <a:ln>
                  <a:noFill/>
                </a:ln>
                <a:effectLst/>
                <a:uLnTx/>
                <a:uFillTx/>
              </a:endParaRPr>
            </a:p>
          </p:txBody>
        </p:sp>
        <p:sp>
          <p:nvSpPr>
            <p:cNvPr id="303" name="椭圆 302"/>
            <p:cNvSpPr/>
            <p:nvPr/>
          </p:nvSpPr>
          <p:spPr bwMode="auto">
            <a:xfrm>
              <a:off x="636451" y="2345938"/>
              <a:ext cx="473164" cy="207168"/>
            </a:xfrm>
            <a:prstGeom prst="ellipse">
              <a:avLst/>
            </a:prstGeom>
            <a:solidFill>
              <a:srgbClr val="BBE0E3"/>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304" name="TextBox 303"/>
            <p:cNvSpPr txBox="1"/>
            <p:nvPr/>
          </p:nvSpPr>
          <p:spPr>
            <a:xfrm>
              <a:off x="754486" y="2403086"/>
              <a:ext cx="226297" cy="78598"/>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zh-CN" kern="0" dirty="0" smtClean="0"/>
                <a:t>U</a:t>
              </a:r>
              <a:r>
                <a:rPr kumimoji="0" lang="en-US" altLang="zh-CN" sz="1800" b="0" i="0" u="none" strike="noStrike" kern="0" cap="none" spc="0" normalizeH="0" baseline="0" noProof="0" dirty="0" smtClean="0">
                  <a:ln>
                    <a:noFill/>
                  </a:ln>
                  <a:effectLst/>
                  <a:uLnTx/>
                  <a:uFillTx/>
                </a:rPr>
                <a:t>RP</a:t>
              </a:r>
              <a:endParaRPr kumimoji="0" lang="zh-CN" altLang="en-US" sz="1800" b="0" i="0" u="none" strike="noStrike" kern="0" cap="none" spc="0" normalizeH="0" baseline="0" noProof="0" dirty="0">
                <a:ln>
                  <a:noFill/>
                </a:ln>
                <a:effectLst/>
                <a:uLnTx/>
                <a:uFillTx/>
              </a:endParaRPr>
            </a:p>
          </p:txBody>
        </p:sp>
        <p:sp>
          <p:nvSpPr>
            <p:cNvPr id="305" name="椭圆 304"/>
            <p:cNvSpPr/>
            <p:nvPr/>
          </p:nvSpPr>
          <p:spPr bwMode="auto">
            <a:xfrm>
              <a:off x="636451" y="2624544"/>
              <a:ext cx="473164" cy="207168"/>
            </a:xfrm>
            <a:prstGeom prst="ellipse">
              <a:avLst/>
            </a:prstGeom>
            <a:solidFill>
              <a:srgbClr val="BBE0E3"/>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306" name="TextBox 305"/>
            <p:cNvSpPr txBox="1"/>
            <p:nvPr/>
          </p:nvSpPr>
          <p:spPr>
            <a:xfrm>
              <a:off x="754486" y="2681692"/>
              <a:ext cx="226297" cy="78598"/>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ETRM</a:t>
              </a:r>
              <a:endParaRPr kumimoji="0" lang="zh-CN" altLang="en-US" sz="1800" b="0" i="0" u="none" strike="noStrike" kern="0" cap="none" spc="0" normalizeH="0" baseline="0" noProof="0" dirty="0">
                <a:ln>
                  <a:noFill/>
                </a:ln>
                <a:effectLst/>
                <a:uLnTx/>
                <a:uFillTx/>
              </a:endParaRPr>
            </a:p>
          </p:txBody>
        </p:sp>
        <p:cxnSp>
          <p:nvCxnSpPr>
            <p:cNvPr id="307" name="直接箭头连接符 306"/>
            <p:cNvCxnSpPr>
              <a:stCxn id="303" idx="6"/>
              <a:endCxn id="290" idx="1"/>
            </p:cNvCxnSpPr>
            <p:nvPr/>
          </p:nvCxnSpPr>
          <p:spPr bwMode="auto">
            <a:xfrm flipV="1">
              <a:off x="1109615" y="2145932"/>
              <a:ext cx="611774" cy="303590"/>
            </a:xfrm>
            <a:prstGeom prst="straightConnector1">
              <a:avLst/>
            </a:prstGeom>
            <a:noFill/>
            <a:ln w="9525" cap="flat" cmpd="sng" algn="ctr">
              <a:solidFill>
                <a:srgbClr val="0070C0"/>
              </a:solidFill>
              <a:prstDash val="solid"/>
              <a:round/>
              <a:headEnd type="triangle" w="sm" len="sm"/>
              <a:tailEnd type="triangle" w="sm" len="sm"/>
            </a:ln>
            <a:effectLst/>
          </p:spPr>
        </p:cxnSp>
        <p:cxnSp>
          <p:nvCxnSpPr>
            <p:cNvPr id="308" name="直接箭头连接符 307"/>
            <p:cNvCxnSpPr>
              <a:stCxn id="305" idx="6"/>
              <a:endCxn id="290" idx="1"/>
            </p:cNvCxnSpPr>
            <p:nvPr/>
          </p:nvCxnSpPr>
          <p:spPr bwMode="auto">
            <a:xfrm flipV="1">
              <a:off x="1109615" y="2145932"/>
              <a:ext cx="611774" cy="582196"/>
            </a:xfrm>
            <a:prstGeom prst="straightConnector1">
              <a:avLst/>
            </a:prstGeom>
            <a:noFill/>
            <a:ln w="9525" cap="flat" cmpd="sng" algn="ctr">
              <a:solidFill>
                <a:srgbClr val="0070C0"/>
              </a:solidFill>
              <a:prstDash val="solid"/>
              <a:round/>
              <a:headEnd type="triangle" w="sm" len="sm"/>
              <a:tailEnd type="triangle" w="sm" len="sm"/>
            </a:ln>
            <a:effectLst/>
          </p:spPr>
        </p:cxnSp>
        <p:sp>
          <p:nvSpPr>
            <p:cNvPr id="309" name="圆角矩形 308"/>
            <p:cNvSpPr/>
            <p:nvPr/>
          </p:nvSpPr>
          <p:spPr bwMode="auto">
            <a:xfrm>
              <a:off x="1371655" y="1867312"/>
              <a:ext cx="157721" cy="607218"/>
            </a:xfrm>
            <a:prstGeom prst="round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10" name="TextBox 309"/>
            <p:cNvSpPr txBox="1"/>
            <p:nvPr/>
          </p:nvSpPr>
          <p:spPr>
            <a:xfrm rot="5400000">
              <a:off x="1254205" y="2119206"/>
              <a:ext cx="385764" cy="89147"/>
            </a:xfrm>
            <a:prstGeom prst="rect">
              <a:avLst/>
            </a:prstGeom>
            <a:noFill/>
          </p:spPr>
          <p:txBody>
            <a:bodyPr vert="eaVert"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Firewall</a:t>
              </a:r>
              <a:endParaRPr kumimoji="0" lang="zh-CN" altLang="en-US" sz="1800" b="0" i="0" u="none" strike="noStrike" kern="0" cap="none" spc="0" normalizeH="0" baseline="0" noProof="0" dirty="0">
                <a:ln>
                  <a:noFill/>
                </a:ln>
                <a:effectLst/>
                <a:uLnTx/>
                <a:uFillTx/>
              </a:endParaRPr>
            </a:p>
          </p:txBody>
        </p:sp>
        <p:sp>
          <p:nvSpPr>
            <p:cNvPr id="311" name="椭圆 310"/>
            <p:cNvSpPr/>
            <p:nvPr/>
          </p:nvSpPr>
          <p:spPr bwMode="auto">
            <a:xfrm>
              <a:off x="7822906" y="1452970"/>
              <a:ext cx="473164" cy="207168"/>
            </a:xfrm>
            <a:prstGeom prst="ellipse">
              <a:avLst/>
            </a:prstGeom>
            <a:solidFill>
              <a:srgbClr val="BBE0E3"/>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312" name="椭圆 311"/>
            <p:cNvSpPr/>
            <p:nvPr/>
          </p:nvSpPr>
          <p:spPr bwMode="auto">
            <a:xfrm>
              <a:off x="7822906" y="1695857"/>
              <a:ext cx="473164" cy="207168"/>
            </a:xfrm>
            <a:prstGeom prst="ellipse">
              <a:avLst/>
            </a:prstGeom>
            <a:solidFill>
              <a:srgbClr val="BBE0E3"/>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313" name="椭圆 312"/>
            <p:cNvSpPr/>
            <p:nvPr/>
          </p:nvSpPr>
          <p:spPr bwMode="auto">
            <a:xfrm>
              <a:off x="7822906" y="1960175"/>
              <a:ext cx="473164" cy="207168"/>
            </a:xfrm>
            <a:prstGeom prst="ellipse">
              <a:avLst/>
            </a:prstGeom>
            <a:solidFill>
              <a:srgbClr val="BBE0E3"/>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cxnSp>
          <p:nvCxnSpPr>
            <p:cNvPr id="314" name="直接箭头连接符 313"/>
            <p:cNvCxnSpPr>
              <a:stCxn id="311" idx="2"/>
              <a:endCxn id="288" idx="3"/>
            </p:cNvCxnSpPr>
            <p:nvPr/>
          </p:nvCxnSpPr>
          <p:spPr bwMode="auto">
            <a:xfrm flipH="1">
              <a:off x="7087767" y="1556554"/>
              <a:ext cx="735139" cy="589378"/>
            </a:xfrm>
            <a:prstGeom prst="straightConnector1">
              <a:avLst/>
            </a:prstGeom>
            <a:noFill/>
            <a:ln w="9525" cap="flat" cmpd="sng" algn="ctr">
              <a:solidFill>
                <a:srgbClr val="0070C0"/>
              </a:solidFill>
              <a:prstDash val="solid"/>
              <a:round/>
              <a:headEnd type="triangle" w="sm" len="sm"/>
              <a:tailEnd type="triangle" w="sm" len="sm"/>
            </a:ln>
            <a:effectLst/>
          </p:spPr>
        </p:cxnSp>
        <p:cxnSp>
          <p:nvCxnSpPr>
            <p:cNvPr id="315" name="直接箭头连接符 314"/>
            <p:cNvCxnSpPr>
              <a:stCxn id="312" idx="2"/>
              <a:endCxn id="288" idx="3"/>
            </p:cNvCxnSpPr>
            <p:nvPr/>
          </p:nvCxnSpPr>
          <p:spPr bwMode="auto">
            <a:xfrm flipH="1">
              <a:off x="7087767" y="1799441"/>
              <a:ext cx="735139" cy="346491"/>
            </a:xfrm>
            <a:prstGeom prst="straightConnector1">
              <a:avLst/>
            </a:prstGeom>
            <a:noFill/>
            <a:ln w="9525" cap="flat" cmpd="sng" algn="ctr">
              <a:solidFill>
                <a:srgbClr val="0070C0"/>
              </a:solidFill>
              <a:prstDash val="solid"/>
              <a:round/>
              <a:headEnd type="triangle" w="sm" len="sm"/>
              <a:tailEnd type="triangle" w="sm" len="sm"/>
            </a:ln>
            <a:effectLst/>
          </p:spPr>
        </p:cxnSp>
        <p:cxnSp>
          <p:nvCxnSpPr>
            <p:cNvPr id="316" name="直接箭头连接符 315"/>
            <p:cNvCxnSpPr>
              <a:stCxn id="313" idx="2"/>
              <a:endCxn id="288" idx="3"/>
            </p:cNvCxnSpPr>
            <p:nvPr/>
          </p:nvCxnSpPr>
          <p:spPr bwMode="auto">
            <a:xfrm flipH="1">
              <a:off x="7087767" y="2063759"/>
              <a:ext cx="735139" cy="82173"/>
            </a:xfrm>
            <a:prstGeom prst="straightConnector1">
              <a:avLst/>
            </a:prstGeom>
            <a:noFill/>
            <a:ln w="9525" cap="flat" cmpd="sng" algn="ctr">
              <a:solidFill>
                <a:srgbClr val="0070C0"/>
              </a:solidFill>
              <a:prstDash val="solid"/>
              <a:round/>
              <a:headEnd type="triangle" w="sm" len="sm"/>
              <a:tailEnd type="triangle" w="sm" len="sm"/>
            </a:ln>
            <a:effectLst/>
          </p:spPr>
        </p:cxnSp>
        <p:sp>
          <p:nvSpPr>
            <p:cNvPr id="317" name="TextBox 316"/>
            <p:cNvSpPr txBox="1"/>
            <p:nvPr/>
          </p:nvSpPr>
          <p:spPr>
            <a:xfrm>
              <a:off x="7943642" y="1517271"/>
              <a:ext cx="257880" cy="85716"/>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Portal</a:t>
              </a:r>
              <a:endParaRPr kumimoji="0" lang="zh-CN" altLang="en-US" sz="1800" b="0" i="0" u="none" strike="noStrike" kern="0" cap="none" spc="0" normalizeH="0" baseline="0" noProof="0" dirty="0">
                <a:ln>
                  <a:noFill/>
                </a:ln>
                <a:effectLst/>
                <a:uLnTx/>
                <a:uFillTx/>
              </a:endParaRPr>
            </a:p>
          </p:txBody>
        </p:sp>
        <p:sp>
          <p:nvSpPr>
            <p:cNvPr id="318" name="TextBox 317"/>
            <p:cNvSpPr txBox="1"/>
            <p:nvPr/>
          </p:nvSpPr>
          <p:spPr>
            <a:xfrm>
              <a:off x="7903162" y="1753014"/>
              <a:ext cx="350044" cy="92869"/>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EMS/DMS</a:t>
              </a:r>
              <a:endParaRPr kumimoji="0" lang="zh-CN" altLang="en-US" sz="1800" b="0" i="0" u="none" strike="noStrike" kern="0" cap="none" spc="0" normalizeH="0" baseline="0" noProof="0" dirty="0">
                <a:ln>
                  <a:noFill/>
                </a:ln>
                <a:effectLst/>
                <a:uLnTx/>
                <a:uFillTx/>
              </a:endParaRPr>
            </a:p>
          </p:txBody>
        </p:sp>
        <p:sp>
          <p:nvSpPr>
            <p:cNvPr id="319" name="TextBox 318"/>
            <p:cNvSpPr txBox="1"/>
            <p:nvPr/>
          </p:nvSpPr>
          <p:spPr>
            <a:xfrm>
              <a:off x="7940941" y="2017323"/>
              <a:ext cx="226297" cy="78598"/>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AGC</a:t>
              </a:r>
              <a:endParaRPr kumimoji="0" lang="zh-CN" altLang="en-US" sz="1800" b="0" i="0" u="none" strike="noStrike" kern="0" cap="none" spc="0" normalizeH="0" baseline="0" noProof="0" dirty="0">
                <a:ln>
                  <a:noFill/>
                </a:ln>
                <a:effectLst/>
                <a:uLnTx/>
                <a:uFillTx/>
              </a:endParaRPr>
            </a:p>
          </p:txBody>
        </p:sp>
        <p:sp>
          <p:nvSpPr>
            <p:cNvPr id="320" name="椭圆 319"/>
            <p:cNvSpPr/>
            <p:nvPr/>
          </p:nvSpPr>
          <p:spPr bwMode="auto">
            <a:xfrm>
              <a:off x="7822906" y="2260213"/>
              <a:ext cx="473164" cy="207168"/>
            </a:xfrm>
            <a:prstGeom prst="ellipse">
              <a:avLst/>
            </a:prstGeom>
            <a:solidFill>
              <a:srgbClr val="BBE0E3"/>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321" name="TextBox 320"/>
            <p:cNvSpPr txBox="1"/>
            <p:nvPr/>
          </p:nvSpPr>
          <p:spPr>
            <a:xfrm>
              <a:off x="7940941" y="2317361"/>
              <a:ext cx="226297" cy="78598"/>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GIS</a:t>
              </a:r>
              <a:endParaRPr kumimoji="0" lang="zh-CN" altLang="en-US" sz="1800" b="0" i="0" u="none" strike="noStrike" kern="0" cap="none" spc="0" normalizeH="0" baseline="0" noProof="0" dirty="0">
                <a:ln>
                  <a:noFill/>
                </a:ln>
                <a:effectLst/>
                <a:uLnTx/>
                <a:uFillTx/>
              </a:endParaRPr>
            </a:p>
          </p:txBody>
        </p:sp>
        <p:sp>
          <p:nvSpPr>
            <p:cNvPr id="322" name="椭圆 321"/>
            <p:cNvSpPr/>
            <p:nvPr/>
          </p:nvSpPr>
          <p:spPr bwMode="auto">
            <a:xfrm>
              <a:off x="7822906" y="2538819"/>
              <a:ext cx="473164" cy="207168"/>
            </a:xfrm>
            <a:prstGeom prst="ellipse">
              <a:avLst/>
            </a:prstGeom>
            <a:solidFill>
              <a:srgbClr val="BBE0E3"/>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323" name="TextBox 322"/>
            <p:cNvSpPr txBox="1"/>
            <p:nvPr/>
          </p:nvSpPr>
          <p:spPr>
            <a:xfrm>
              <a:off x="7953169" y="2621701"/>
              <a:ext cx="221213" cy="36000"/>
            </a:xfrm>
            <a:prstGeom prst="rect">
              <a:avLst/>
            </a:prstGeom>
            <a:noFill/>
          </p:spPr>
          <p:txBody>
            <a:bodyPr wrap="none" rtlCol="0">
              <a:prstTxWarp prst="textPlain">
                <a:avLst/>
              </a:prstTxWarp>
              <a:spAutoFit/>
            </a:bodyPr>
            <a:lstStyle/>
            <a:p>
              <a:pPr algn="ctr"/>
              <a:r>
                <a:rPr lang="en-US" altLang="zh-CN" b="0" dirty="0" smtClean="0">
                  <a:latin typeface="Batang" pitchFamily="18" charset="-127"/>
                  <a:ea typeface="Batang" pitchFamily="18" charset="-127"/>
                </a:rPr>
                <a:t>……</a:t>
              </a:r>
              <a:endParaRPr lang="zh-CN" altLang="en-US" b="0" dirty="0">
                <a:latin typeface="Batang" pitchFamily="18" charset="-127"/>
                <a:ea typeface="Batang" pitchFamily="18" charset="-127"/>
              </a:endParaRPr>
            </a:p>
          </p:txBody>
        </p:sp>
        <p:cxnSp>
          <p:nvCxnSpPr>
            <p:cNvPr id="324" name="直接箭头连接符 323"/>
            <p:cNvCxnSpPr>
              <a:stCxn id="320" idx="2"/>
              <a:endCxn id="288" idx="3"/>
            </p:cNvCxnSpPr>
            <p:nvPr/>
          </p:nvCxnSpPr>
          <p:spPr bwMode="auto">
            <a:xfrm flipH="1" flipV="1">
              <a:off x="7087767" y="2145932"/>
              <a:ext cx="735139" cy="217865"/>
            </a:xfrm>
            <a:prstGeom prst="straightConnector1">
              <a:avLst/>
            </a:prstGeom>
            <a:noFill/>
            <a:ln w="9525" cap="flat" cmpd="sng" algn="ctr">
              <a:solidFill>
                <a:srgbClr val="0070C0"/>
              </a:solidFill>
              <a:prstDash val="solid"/>
              <a:round/>
              <a:headEnd type="triangle" w="sm" len="sm"/>
              <a:tailEnd type="triangle" w="sm" len="sm"/>
            </a:ln>
            <a:effectLst/>
          </p:spPr>
        </p:cxnSp>
        <p:cxnSp>
          <p:nvCxnSpPr>
            <p:cNvPr id="325" name="直接箭头连接符 324"/>
            <p:cNvCxnSpPr>
              <a:stCxn id="322" idx="2"/>
              <a:endCxn id="288" idx="3"/>
            </p:cNvCxnSpPr>
            <p:nvPr/>
          </p:nvCxnSpPr>
          <p:spPr bwMode="auto">
            <a:xfrm flipH="1" flipV="1">
              <a:off x="7087767" y="2145932"/>
              <a:ext cx="735139" cy="496471"/>
            </a:xfrm>
            <a:prstGeom prst="straightConnector1">
              <a:avLst/>
            </a:prstGeom>
            <a:noFill/>
            <a:ln w="9525" cap="flat" cmpd="sng" algn="ctr">
              <a:solidFill>
                <a:srgbClr val="0070C0"/>
              </a:solidFill>
              <a:prstDash val="solid"/>
              <a:round/>
              <a:headEnd type="triangle" w="sm" len="sm"/>
              <a:tailEnd type="triangle" w="sm" len="sm"/>
            </a:ln>
            <a:effectLst/>
          </p:spPr>
        </p:cxnSp>
        <p:sp>
          <p:nvSpPr>
            <p:cNvPr id="326" name="云形 325"/>
            <p:cNvSpPr/>
            <p:nvPr/>
          </p:nvSpPr>
          <p:spPr bwMode="auto">
            <a:xfrm>
              <a:off x="7461064" y="1595853"/>
              <a:ext cx="284938" cy="1057275"/>
            </a:xfrm>
            <a:prstGeom prst="cloud">
              <a:avLst/>
            </a:prstGeom>
            <a:solidFill>
              <a:srgbClr val="BBE0E3"/>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327" name="圆角矩形 326"/>
            <p:cNvSpPr/>
            <p:nvPr/>
          </p:nvSpPr>
          <p:spPr bwMode="auto">
            <a:xfrm>
              <a:off x="7221052" y="1853024"/>
              <a:ext cx="157721" cy="607218"/>
            </a:xfrm>
            <a:prstGeom prst="round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28" name="TextBox 327"/>
            <p:cNvSpPr txBox="1"/>
            <p:nvPr/>
          </p:nvSpPr>
          <p:spPr>
            <a:xfrm rot="5400000">
              <a:off x="7103601" y="2104918"/>
              <a:ext cx="385764" cy="89147"/>
            </a:xfrm>
            <a:prstGeom prst="rect">
              <a:avLst/>
            </a:prstGeom>
            <a:noFill/>
          </p:spPr>
          <p:txBody>
            <a:bodyPr vert="eaVert"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Firewall</a:t>
              </a:r>
              <a:endParaRPr kumimoji="0" lang="zh-CN" altLang="en-US" sz="1800" b="0" i="0" u="none" strike="noStrike" kern="0" cap="none" spc="0" normalizeH="0" baseline="0" noProof="0" dirty="0">
                <a:ln>
                  <a:noFill/>
                </a:ln>
                <a:effectLst/>
                <a:uLnTx/>
                <a:uFillTx/>
              </a:endParaRPr>
            </a:p>
          </p:txBody>
        </p:sp>
        <p:sp>
          <p:nvSpPr>
            <p:cNvPr id="329" name="TextBox 328"/>
            <p:cNvSpPr txBox="1"/>
            <p:nvPr/>
          </p:nvSpPr>
          <p:spPr>
            <a:xfrm rot="5400000">
              <a:off x="7411041" y="2090633"/>
              <a:ext cx="385764" cy="89147"/>
            </a:xfrm>
            <a:prstGeom prst="rect">
              <a:avLst/>
            </a:prstGeom>
            <a:noFill/>
          </p:spPr>
          <p:txBody>
            <a:bodyPr vert="eaVert"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Internet</a:t>
              </a:r>
              <a:endParaRPr kumimoji="0" lang="zh-CN" altLang="en-US" sz="1800" b="0" i="0" u="none" strike="noStrike" kern="0" cap="none" spc="0" normalizeH="0" baseline="0" noProof="0" dirty="0">
                <a:ln>
                  <a:noFill/>
                </a:ln>
                <a:effectLst/>
                <a:uLnTx/>
                <a:uFillTx/>
              </a:endParaRPr>
            </a:p>
          </p:txBody>
        </p:sp>
        <p:sp>
          <p:nvSpPr>
            <p:cNvPr id="330" name="圆角矩形 329"/>
            <p:cNvSpPr/>
            <p:nvPr/>
          </p:nvSpPr>
          <p:spPr bwMode="auto">
            <a:xfrm>
              <a:off x="1630221" y="760035"/>
              <a:ext cx="1264451" cy="442912"/>
            </a:xfrm>
            <a:prstGeom prst="round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31" name="圆柱形 330"/>
            <p:cNvSpPr/>
            <p:nvPr/>
          </p:nvSpPr>
          <p:spPr bwMode="auto">
            <a:xfrm>
              <a:off x="1716290" y="810036"/>
              <a:ext cx="532147" cy="349649"/>
            </a:xfrm>
            <a:prstGeom prst="can">
              <a:avLst/>
            </a:prstGeom>
            <a:solidFill>
              <a:srgbClr val="FFFFFF">
                <a:lumMod val="95000"/>
              </a:srgbClr>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332" name="圆柱形 331"/>
            <p:cNvSpPr/>
            <p:nvPr/>
          </p:nvSpPr>
          <p:spPr bwMode="auto">
            <a:xfrm>
              <a:off x="2278333" y="810036"/>
              <a:ext cx="532147" cy="349649"/>
            </a:xfrm>
            <a:prstGeom prst="can">
              <a:avLst/>
            </a:prstGeom>
            <a:solidFill>
              <a:srgbClr val="FFFFFF">
                <a:lumMod val="95000"/>
              </a:srgbClr>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333" name="TextBox 332"/>
            <p:cNvSpPr txBox="1"/>
            <p:nvPr/>
          </p:nvSpPr>
          <p:spPr>
            <a:xfrm>
              <a:off x="1749288" y="924340"/>
              <a:ext cx="413668" cy="141169"/>
            </a:xfrm>
            <a:prstGeom prst="rect">
              <a:avLst/>
            </a:prstGeom>
            <a:no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rPr>
                <a:t>中心数据库</a:t>
              </a:r>
            </a:p>
          </p:txBody>
        </p:sp>
        <p:sp>
          <p:nvSpPr>
            <p:cNvPr id="334" name="上下箭头 333"/>
            <p:cNvSpPr/>
            <p:nvPr/>
          </p:nvSpPr>
          <p:spPr bwMode="auto">
            <a:xfrm>
              <a:off x="2185457" y="1210086"/>
              <a:ext cx="137149" cy="242887"/>
            </a:xfrm>
            <a:prstGeom prst="upDownArrow">
              <a:avLst/>
            </a:prstGeom>
            <a:solidFill>
              <a:srgbClr val="33CCFF"/>
            </a:solidFill>
          </p:spPr>
          <p:txBody>
            <a:bodyPr wrap="none" lIns="38462" tIns="19232" rIns="38462" bIns="19232" numCol="1" rtlCol="0" fromWordArt="1" anchor="ctr">
              <a:prstTxWarp prst="textPlain">
                <a:avLst>
                  <a:gd name="adj" fmla="val 50000"/>
                </a:avLst>
              </a:prstTxWarp>
            </a:bodyPr>
            <a:lstStyle/>
            <a:p>
              <a:pPr algn="ctr" fontAlgn="auto">
                <a:spcBef>
                  <a:spcPts val="0"/>
                </a:spcBef>
                <a:spcAft>
                  <a:spcPts val="0"/>
                </a:spcAft>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35" name="上下箭头 334"/>
            <p:cNvSpPr/>
            <p:nvPr/>
          </p:nvSpPr>
          <p:spPr bwMode="auto">
            <a:xfrm>
              <a:off x="4164301" y="1210086"/>
              <a:ext cx="137149" cy="242887"/>
            </a:xfrm>
            <a:prstGeom prst="upDownArrow">
              <a:avLst/>
            </a:prstGeom>
            <a:solidFill>
              <a:srgbClr val="33CCFF"/>
            </a:solidFill>
          </p:spPr>
          <p:txBody>
            <a:bodyPr wrap="none" lIns="38462" tIns="19232" rIns="38462" bIns="19232" numCol="1" rtlCol="0" fromWordArt="1" anchor="ctr">
              <a:prstTxWarp prst="textPlain">
                <a:avLst>
                  <a:gd name="adj" fmla="val 50000"/>
                </a:avLst>
              </a:prstTxWarp>
            </a:bodyPr>
            <a:lstStyle/>
            <a:p>
              <a:pPr algn="ctr" fontAlgn="auto">
                <a:spcBef>
                  <a:spcPts val="0"/>
                </a:spcBef>
                <a:spcAft>
                  <a:spcPts val="0"/>
                </a:spcAft>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36" name="上下箭头 335"/>
            <p:cNvSpPr/>
            <p:nvPr/>
          </p:nvSpPr>
          <p:spPr bwMode="auto">
            <a:xfrm>
              <a:off x="5007261" y="1210086"/>
              <a:ext cx="137149" cy="242887"/>
            </a:xfrm>
            <a:prstGeom prst="upDownArrow">
              <a:avLst/>
            </a:prstGeom>
            <a:solidFill>
              <a:srgbClr val="33CCFF"/>
            </a:solidFill>
          </p:spPr>
          <p:txBody>
            <a:bodyPr wrap="none" lIns="38462" tIns="19232" rIns="38462" bIns="19232" numCol="1" rtlCol="0" fromWordArt="1" anchor="ctr">
              <a:prstTxWarp prst="textPlain">
                <a:avLst>
                  <a:gd name="adj" fmla="val 50000"/>
                </a:avLst>
              </a:prstTxWarp>
            </a:bodyPr>
            <a:lstStyle/>
            <a:p>
              <a:pPr algn="ctr" fontAlgn="auto">
                <a:spcBef>
                  <a:spcPts val="0"/>
                </a:spcBef>
                <a:spcAft>
                  <a:spcPts val="0"/>
                </a:spcAft>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37" name="上下箭头 336"/>
            <p:cNvSpPr/>
            <p:nvPr/>
          </p:nvSpPr>
          <p:spPr bwMode="auto">
            <a:xfrm>
              <a:off x="5857363" y="1210086"/>
              <a:ext cx="137149" cy="242887"/>
            </a:xfrm>
            <a:prstGeom prst="upDownArrow">
              <a:avLst/>
            </a:prstGeom>
            <a:solidFill>
              <a:srgbClr val="33CCFF"/>
            </a:solidFill>
          </p:spPr>
          <p:txBody>
            <a:bodyPr wrap="none" lIns="38462" tIns="19232" rIns="38462" bIns="19232" numCol="1" rtlCol="0" fromWordArt="1" anchor="ctr">
              <a:prstTxWarp prst="textPlain">
                <a:avLst>
                  <a:gd name="adj" fmla="val 50000"/>
                </a:avLst>
              </a:prstTxWarp>
            </a:bodyPr>
            <a:lstStyle/>
            <a:p>
              <a:pPr algn="ctr" fontAlgn="auto">
                <a:spcBef>
                  <a:spcPts val="0"/>
                </a:spcBef>
                <a:spcAft>
                  <a:spcPts val="0"/>
                </a:spcAft>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38" name="上下箭头 337"/>
            <p:cNvSpPr/>
            <p:nvPr/>
          </p:nvSpPr>
          <p:spPr bwMode="auto">
            <a:xfrm>
              <a:off x="6686036" y="1210086"/>
              <a:ext cx="137149" cy="242887"/>
            </a:xfrm>
            <a:prstGeom prst="upDownArrow">
              <a:avLst/>
            </a:prstGeom>
            <a:solidFill>
              <a:srgbClr val="33CCFF"/>
            </a:solidFill>
          </p:spPr>
          <p:txBody>
            <a:bodyPr wrap="none" lIns="38462" tIns="19232" rIns="38462" bIns="19232" numCol="1" rtlCol="0" fromWordArt="1" anchor="ctr">
              <a:prstTxWarp prst="textPlain">
                <a:avLst>
                  <a:gd name="adj" fmla="val 50000"/>
                </a:avLst>
              </a:prstTxWarp>
            </a:bodyPr>
            <a:lstStyle/>
            <a:p>
              <a:pPr algn="ctr" fontAlgn="auto">
                <a:spcBef>
                  <a:spcPts val="0"/>
                </a:spcBef>
                <a:spcAft>
                  <a:spcPts val="0"/>
                </a:spcAft>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grpSp>
          <p:nvGrpSpPr>
            <p:cNvPr id="3" name="组合 356"/>
            <p:cNvGrpSpPr/>
            <p:nvPr/>
          </p:nvGrpSpPr>
          <p:grpSpPr>
            <a:xfrm>
              <a:off x="3023256" y="873940"/>
              <a:ext cx="4116817" cy="335757"/>
              <a:chOff x="3221836" y="864000"/>
              <a:chExt cx="3945362" cy="335757"/>
            </a:xfrm>
          </p:grpSpPr>
          <p:sp>
            <p:nvSpPr>
              <p:cNvPr id="386" name="圆角矩形 385"/>
              <p:cNvSpPr/>
              <p:nvPr/>
            </p:nvSpPr>
            <p:spPr bwMode="auto">
              <a:xfrm>
                <a:off x="4838260" y="864000"/>
                <a:ext cx="714305" cy="335757"/>
              </a:xfrm>
              <a:prstGeom prst="round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87" name="圆角矩形 386"/>
              <p:cNvSpPr/>
              <p:nvPr/>
            </p:nvSpPr>
            <p:spPr bwMode="auto">
              <a:xfrm>
                <a:off x="5642575" y="864000"/>
                <a:ext cx="714305" cy="335757"/>
              </a:xfrm>
              <a:prstGeom prst="round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88" name="圆角矩形 387"/>
              <p:cNvSpPr/>
              <p:nvPr/>
            </p:nvSpPr>
            <p:spPr bwMode="auto">
              <a:xfrm>
                <a:off x="6452893" y="864000"/>
                <a:ext cx="714305" cy="335757"/>
              </a:xfrm>
              <a:prstGeom prst="round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89" name="TextBox 388"/>
              <p:cNvSpPr txBox="1"/>
              <p:nvPr/>
            </p:nvSpPr>
            <p:spPr>
              <a:xfrm>
                <a:off x="5115662" y="884582"/>
                <a:ext cx="400059" cy="278296"/>
              </a:xfrm>
              <a:prstGeom prst="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500" kern="10" dirty="0" smtClean="0">
                    <a:ln w="9525">
                      <a:noFill/>
                      <a:round/>
                      <a:headEnd/>
                      <a:tailEnd/>
                    </a:ln>
                    <a:latin typeface="Arial Unicode MS" pitchFamily="34" charset="-122"/>
                    <a:ea typeface="Arial Unicode MS" pitchFamily="34" charset="-122"/>
                    <a:cs typeface="Arial Unicode MS" pitchFamily="34" charset="-122"/>
                  </a:rPr>
                  <a:t>表计</a:t>
                </a:r>
                <a:endParaRPr lang="en-US" altLang="zh-CN" sz="1500" kern="10" dirty="0" smtClean="0">
                  <a:ln w="9525">
                    <a:noFill/>
                    <a:round/>
                    <a:headEnd/>
                    <a:tailEnd/>
                  </a:ln>
                  <a:latin typeface="Arial Unicode MS" pitchFamily="34" charset="-122"/>
                  <a:ea typeface="Arial Unicode MS" pitchFamily="34" charset="-122"/>
                  <a:cs typeface="Arial Unicode MS" pitchFamily="34" charset="-122"/>
                </a:endParaRPr>
              </a:p>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500" kern="10" dirty="0" smtClean="0">
                    <a:ln w="9525">
                      <a:noFill/>
                      <a:round/>
                      <a:headEnd/>
                      <a:tailEnd/>
                    </a:ln>
                    <a:latin typeface="Arial Unicode MS" pitchFamily="34" charset="-122"/>
                    <a:ea typeface="Arial Unicode MS" pitchFamily="34" charset="-122"/>
                    <a:cs typeface="Arial Unicode MS" pitchFamily="34" charset="-122"/>
                  </a:rPr>
                  <a:t>设备管理</a:t>
                </a:r>
                <a:endParaRPr lang="zh-CN" altLang="en-US" sz="1500" kern="10" dirty="0">
                  <a:ln w="9525">
                    <a:noFill/>
                    <a:round/>
                    <a:headEnd/>
                    <a:tailEnd/>
                  </a:ln>
                  <a:latin typeface="Arial Unicode MS" pitchFamily="34" charset="-122"/>
                  <a:ea typeface="Arial Unicode MS" pitchFamily="34" charset="-122"/>
                  <a:cs typeface="Arial Unicode MS" pitchFamily="34" charset="-122"/>
                </a:endParaRPr>
              </a:p>
            </p:txBody>
          </p:sp>
          <p:sp>
            <p:nvSpPr>
              <p:cNvPr id="390" name="TextBox 389"/>
              <p:cNvSpPr txBox="1"/>
              <p:nvPr/>
            </p:nvSpPr>
            <p:spPr>
              <a:xfrm>
                <a:off x="6049130" y="904461"/>
                <a:ext cx="218566" cy="248478"/>
              </a:xfrm>
              <a:prstGeom prst="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500" kern="10" dirty="0" smtClean="0">
                    <a:ln w="9525">
                      <a:noFill/>
                      <a:round/>
                      <a:headEnd/>
                      <a:tailEnd/>
                    </a:ln>
                    <a:latin typeface="Arial Unicode MS" pitchFamily="34" charset="-122"/>
                    <a:ea typeface="Arial Unicode MS" pitchFamily="34" charset="-122"/>
                    <a:cs typeface="Arial Unicode MS" pitchFamily="34" charset="-122"/>
                  </a:rPr>
                  <a:t>需求</a:t>
                </a:r>
                <a:endParaRPr lang="en-US" altLang="zh-CN" sz="1500" kern="10" dirty="0" smtClean="0">
                  <a:ln w="9525">
                    <a:noFill/>
                    <a:round/>
                    <a:headEnd/>
                    <a:tailEnd/>
                  </a:ln>
                  <a:latin typeface="Arial Unicode MS" pitchFamily="34" charset="-122"/>
                  <a:ea typeface="Arial Unicode MS" pitchFamily="34" charset="-122"/>
                  <a:cs typeface="Arial Unicode MS" pitchFamily="34" charset="-122"/>
                </a:endParaRPr>
              </a:p>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500" kern="10" dirty="0" smtClean="0">
                    <a:ln w="9525">
                      <a:noFill/>
                      <a:round/>
                      <a:headEnd/>
                      <a:tailEnd/>
                    </a:ln>
                    <a:latin typeface="Arial Unicode MS" pitchFamily="34" charset="-122"/>
                    <a:ea typeface="Arial Unicode MS" pitchFamily="34" charset="-122"/>
                    <a:cs typeface="Arial Unicode MS" pitchFamily="34" charset="-122"/>
                  </a:rPr>
                  <a:t>响应</a:t>
                </a:r>
                <a:endParaRPr lang="zh-CN" altLang="en-US" sz="1500" kern="10" dirty="0">
                  <a:ln w="9525">
                    <a:noFill/>
                    <a:round/>
                    <a:headEnd/>
                    <a:tailEnd/>
                  </a:ln>
                  <a:latin typeface="Arial Unicode MS" pitchFamily="34" charset="-122"/>
                  <a:ea typeface="Arial Unicode MS" pitchFamily="34" charset="-122"/>
                  <a:cs typeface="Arial Unicode MS" pitchFamily="34" charset="-122"/>
                </a:endParaRPr>
              </a:p>
            </p:txBody>
          </p:sp>
          <p:sp>
            <p:nvSpPr>
              <p:cNvPr id="391" name="TextBox 390"/>
              <p:cNvSpPr txBox="1"/>
              <p:nvPr/>
            </p:nvSpPr>
            <p:spPr>
              <a:xfrm>
                <a:off x="6715894" y="886305"/>
                <a:ext cx="409336" cy="286511"/>
              </a:xfrm>
              <a:prstGeom prst="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500" kern="10" dirty="0" smtClean="0">
                    <a:ln w="9525">
                      <a:noFill/>
                      <a:round/>
                      <a:headEnd/>
                      <a:tailEnd/>
                    </a:ln>
                    <a:latin typeface="Arial Unicode MS" pitchFamily="34" charset="-122"/>
                    <a:ea typeface="Arial Unicode MS" pitchFamily="34" charset="-122"/>
                    <a:cs typeface="Arial Unicode MS" pitchFamily="34" charset="-122"/>
                  </a:rPr>
                  <a:t>能源</a:t>
                </a:r>
                <a:endParaRPr lang="en-US" altLang="zh-CN" sz="1500" kern="10" dirty="0" smtClean="0">
                  <a:ln w="9525">
                    <a:noFill/>
                    <a:round/>
                    <a:headEnd/>
                    <a:tailEnd/>
                  </a:ln>
                  <a:latin typeface="Arial Unicode MS" pitchFamily="34" charset="-122"/>
                  <a:ea typeface="Arial Unicode MS" pitchFamily="34" charset="-122"/>
                  <a:cs typeface="Arial Unicode MS" pitchFamily="34" charset="-122"/>
                </a:endParaRPr>
              </a:p>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500" kern="10" dirty="0" smtClean="0">
                    <a:ln w="9525">
                      <a:noFill/>
                      <a:round/>
                      <a:headEnd/>
                      <a:tailEnd/>
                    </a:ln>
                    <a:latin typeface="Arial Unicode MS" pitchFamily="34" charset="-122"/>
                    <a:ea typeface="Arial Unicode MS" pitchFamily="34" charset="-122"/>
                    <a:cs typeface="Arial Unicode MS" pitchFamily="34" charset="-122"/>
                  </a:rPr>
                  <a:t>消费管理</a:t>
                </a:r>
                <a:endParaRPr lang="zh-CN" altLang="en-US" sz="1500" kern="10" dirty="0">
                  <a:ln w="9525">
                    <a:noFill/>
                    <a:round/>
                    <a:headEnd/>
                    <a:tailEnd/>
                  </a:ln>
                  <a:latin typeface="Arial Unicode MS" pitchFamily="34" charset="-122"/>
                  <a:ea typeface="Arial Unicode MS" pitchFamily="34" charset="-122"/>
                  <a:cs typeface="Arial Unicode MS" pitchFamily="34" charset="-122"/>
                </a:endParaRPr>
              </a:p>
            </p:txBody>
          </p:sp>
          <p:sp>
            <p:nvSpPr>
              <p:cNvPr id="392" name="圆角矩形 391"/>
              <p:cNvSpPr/>
              <p:nvPr/>
            </p:nvSpPr>
            <p:spPr bwMode="auto">
              <a:xfrm>
                <a:off x="4021936" y="864000"/>
                <a:ext cx="714305" cy="335757"/>
              </a:xfrm>
              <a:prstGeom prst="round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93" name="TextBox 392"/>
              <p:cNvSpPr txBox="1"/>
              <p:nvPr/>
            </p:nvSpPr>
            <p:spPr>
              <a:xfrm>
                <a:off x="4401273" y="894522"/>
                <a:ext cx="257897" cy="268356"/>
              </a:xfrm>
              <a:prstGeom prst="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500" kern="10" dirty="0" smtClean="0">
                    <a:ln w="9525">
                      <a:noFill/>
                      <a:round/>
                      <a:headEnd/>
                      <a:tailEnd/>
                    </a:ln>
                    <a:latin typeface="Arial Unicode MS" pitchFamily="34" charset="-122"/>
                    <a:ea typeface="Arial Unicode MS" pitchFamily="34" charset="-122"/>
                    <a:cs typeface="Arial Unicode MS" pitchFamily="34" charset="-122"/>
                  </a:rPr>
                  <a:t>计费</a:t>
                </a:r>
                <a:endParaRPr lang="en-US" altLang="zh-CN" sz="1500" kern="10" dirty="0" smtClean="0">
                  <a:ln w="9525">
                    <a:noFill/>
                    <a:round/>
                    <a:headEnd/>
                    <a:tailEnd/>
                  </a:ln>
                  <a:latin typeface="Arial Unicode MS" pitchFamily="34" charset="-122"/>
                  <a:ea typeface="Arial Unicode MS" pitchFamily="34" charset="-122"/>
                  <a:cs typeface="Arial Unicode MS" pitchFamily="34" charset="-122"/>
                </a:endParaRPr>
              </a:p>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500" kern="10" dirty="0" smtClean="0">
                    <a:ln w="9525">
                      <a:noFill/>
                      <a:round/>
                      <a:headEnd/>
                      <a:tailEnd/>
                    </a:ln>
                    <a:latin typeface="Arial Unicode MS" pitchFamily="34" charset="-122"/>
                    <a:ea typeface="Arial Unicode MS" pitchFamily="34" charset="-122"/>
                    <a:cs typeface="Arial Unicode MS" pitchFamily="34" charset="-122"/>
                  </a:rPr>
                  <a:t>系统</a:t>
                </a:r>
                <a:endParaRPr lang="zh-CN" altLang="en-US" sz="1500" kern="10" dirty="0">
                  <a:ln w="9525">
                    <a:noFill/>
                    <a:round/>
                    <a:headEnd/>
                    <a:tailEnd/>
                  </a:ln>
                  <a:latin typeface="Arial Unicode MS" pitchFamily="34" charset="-122"/>
                  <a:ea typeface="Arial Unicode MS" pitchFamily="34" charset="-122"/>
                  <a:cs typeface="Arial Unicode MS" pitchFamily="34" charset="-122"/>
                </a:endParaRPr>
              </a:p>
            </p:txBody>
          </p:sp>
          <p:sp>
            <p:nvSpPr>
              <p:cNvPr id="394" name="圆角矩形 393"/>
              <p:cNvSpPr/>
              <p:nvPr/>
            </p:nvSpPr>
            <p:spPr bwMode="auto">
              <a:xfrm>
                <a:off x="3221836" y="864000"/>
                <a:ext cx="714305" cy="335757"/>
              </a:xfrm>
              <a:prstGeom prst="round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95" name="TextBox 394"/>
              <p:cNvSpPr txBox="1"/>
              <p:nvPr/>
            </p:nvSpPr>
            <p:spPr>
              <a:xfrm>
                <a:off x="3515429" y="884582"/>
                <a:ext cx="362691" cy="258418"/>
              </a:xfrm>
              <a:prstGeom prst="rect">
                <a:avLst/>
              </a:prstGeom>
              <a:solidFill>
                <a:srgbClr val="33CC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500" kern="10" dirty="0" smtClean="0">
                    <a:ln w="9525">
                      <a:noFill/>
                      <a:round/>
                      <a:headEnd/>
                      <a:tailEnd/>
                    </a:ln>
                    <a:latin typeface="Arial Unicode MS" pitchFamily="34" charset="-122"/>
                    <a:ea typeface="Arial Unicode MS" pitchFamily="34" charset="-122"/>
                    <a:cs typeface="Arial Unicode MS" pitchFamily="34" charset="-122"/>
                  </a:rPr>
                  <a:t>能源消耗</a:t>
                </a:r>
                <a:endParaRPr lang="en-US" altLang="zh-CN" sz="1500" kern="10" dirty="0" smtClean="0">
                  <a:ln w="9525">
                    <a:noFill/>
                    <a:round/>
                    <a:headEnd/>
                    <a:tailEnd/>
                  </a:ln>
                  <a:latin typeface="Arial Unicode MS" pitchFamily="34" charset="-122"/>
                  <a:ea typeface="Arial Unicode MS" pitchFamily="34" charset="-122"/>
                  <a:cs typeface="Arial Unicode MS" pitchFamily="34" charset="-122"/>
                </a:endParaRPr>
              </a:p>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500" kern="10" dirty="0" smtClean="0">
                    <a:ln w="9525">
                      <a:noFill/>
                      <a:round/>
                      <a:headEnd/>
                      <a:tailEnd/>
                    </a:ln>
                    <a:latin typeface="Arial Unicode MS" pitchFamily="34" charset="-122"/>
                    <a:ea typeface="Arial Unicode MS" pitchFamily="34" charset="-122"/>
                    <a:cs typeface="Arial Unicode MS" pitchFamily="34" charset="-122"/>
                  </a:rPr>
                  <a:t>统计分析</a:t>
                </a:r>
                <a:endParaRPr lang="zh-CN" altLang="en-US" sz="1500" kern="10" dirty="0">
                  <a:ln w="9525">
                    <a:noFill/>
                    <a:round/>
                    <a:headEnd/>
                    <a:tailEnd/>
                  </a:ln>
                  <a:latin typeface="Arial Unicode MS" pitchFamily="34" charset="-122"/>
                  <a:ea typeface="Arial Unicode MS" pitchFamily="34" charset="-122"/>
                  <a:cs typeface="Arial Unicode MS" pitchFamily="34" charset="-122"/>
                </a:endParaRPr>
              </a:p>
            </p:txBody>
          </p:sp>
        </p:grpSp>
        <p:sp>
          <p:nvSpPr>
            <p:cNvPr id="341" name="上下箭头 340"/>
            <p:cNvSpPr/>
            <p:nvPr/>
          </p:nvSpPr>
          <p:spPr bwMode="auto">
            <a:xfrm>
              <a:off x="3321337" y="1210086"/>
              <a:ext cx="137149" cy="242887"/>
            </a:xfrm>
            <a:prstGeom prst="upDownArrow">
              <a:avLst/>
            </a:prstGeom>
            <a:solidFill>
              <a:srgbClr val="33CCFF"/>
            </a:solidFill>
          </p:spPr>
          <p:txBody>
            <a:bodyPr wrap="none" lIns="38462" tIns="19232" rIns="38462" bIns="19232" numCol="1" rtlCol="0" fromWordArt="1" anchor="ctr">
              <a:prstTxWarp prst="textPlain">
                <a:avLst>
                  <a:gd name="adj" fmla="val 50000"/>
                </a:avLst>
              </a:prstTxWarp>
            </a:bodyPr>
            <a:lstStyle/>
            <a:p>
              <a:pPr algn="ctr" fontAlgn="auto">
                <a:spcBef>
                  <a:spcPts val="0"/>
                </a:spcBef>
                <a:spcAft>
                  <a:spcPts val="0"/>
                </a:spcAft>
              </a:pP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42" name="圆角矩形 341"/>
            <p:cNvSpPr/>
            <p:nvPr/>
          </p:nvSpPr>
          <p:spPr bwMode="auto">
            <a:xfrm>
              <a:off x="2764543" y="1954728"/>
              <a:ext cx="228628" cy="258586"/>
            </a:xfrm>
            <a:prstGeom prst="roundRect">
              <a:avLst/>
            </a:prstGeom>
            <a:solidFill>
              <a:srgbClr val="FFFFFF"/>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343" name="TextBox 342"/>
            <p:cNvSpPr txBox="1"/>
            <p:nvPr/>
          </p:nvSpPr>
          <p:spPr>
            <a:xfrm>
              <a:off x="3319670" y="1838739"/>
              <a:ext cx="526774" cy="347869"/>
            </a:xfrm>
            <a:prstGeom prst="rect">
              <a:avLst/>
            </a:prstGeom>
            <a:noFill/>
          </p:spPr>
          <p:txBody>
            <a:bodyPr vert="horz"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能源计量</a:t>
              </a:r>
              <a:endParaRPr kumimoji="0" lang="en-US" altLang="zh-CN" sz="1800" b="0" i="0" u="none" strike="noStrike" kern="0" cap="none" spc="0" normalizeH="0" baseline="0" noProof="0" dirty="0" smtClean="0">
                <a:ln>
                  <a:noFill/>
                </a:ln>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控制系统</a:t>
              </a:r>
              <a:endParaRPr kumimoji="0" lang="zh-CN" altLang="en-US" sz="1800" b="0" i="0" u="none" strike="noStrike" kern="0" cap="none" spc="0" normalizeH="0" baseline="0" noProof="0" dirty="0">
                <a:ln>
                  <a:noFill/>
                </a:ln>
                <a:effectLst/>
                <a:uLnTx/>
                <a:uFillTx/>
              </a:endParaRPr>
            </a:p>
          </p:txBody>
        </p:sp>
        <p:sp>
          <p:nvSpPr>
            <p:cNvPr id="344" name="圆角矩形 343"/>
            <p:cNvSpPr/>
            <p:nvPr/>
          </p:nvSpPr>
          <p:spPr bwMode="auto">
            <a:xfrm>
              <a:off x="5210928" y="1954728"/>
              <a:ext cx="228628" cy="258586"/>
            </a:xfrm>
            <a:prstGeom prst="roundRect">
              <a:avLst/>
            </a:prstGeom>
            <a:solidFill>
              <a:srgbClr val="FFFFFF"/>
            </a:solid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349" name="圆角矩形 348"/>
            <p:cNvSpPr/>
            <p:nvPr/>
          </p:nvSpPr>
          <p:spPr bwMode="auto">
            <a:xfrm>
              <a:off x="2336160" y="1673140"/>
              <a:ext cx="4125371" cy="608705"/>
            </a:xfrm>
            <a:prstGeom prst="roundRect">
              <a:avLst>
                <a:gd name="adj" fmla="val 4386"/>
              </a:avLst>
            </a:prstGeom>
            <a:noFill/>
            <a:ln>
              <a:solidFill>
                <a:srgbClr val="0070C0"/>
              </a:solidFill>
            </a:ln>
          </p:spPr>
          <p:txBody>
            <a:bodyPr wrap="none" lIns="38462" tIns="19232" rIns="38462" bIns="19232" numCol="1" rtlCol="0" fromWordArt="1" anchor="ctr">
              <a:prstTxWarp prst="textPlain">
                <a:avLst>
                  <a:gd name="adj" fmla="val 50000"/>
                </a:avLst>
              </a:prstTxWarp>
            </a:bodyPr>
            <a:lstStyle/>
            <a:p>
              <a:pPr algn="ctr"/>
              <a:endParaRPr lang="zh-CN" altLang="en-US" sz="1500" kern="10" dirty="0" smtClean="0">
                <a:ln w="9525">
                  <a:noFill/>
                  <a:round/>
                  <a:headEnd/>
                  <a:tailEnd/>
                </a:ln>
                <a:latin typeface="Arial Unicode MS" pitchFamily="34" charset="-122"/>
                <a:ea typeface="Arial Unicode MS" pitchFamily="34" charset="-122"/>
                <a:cs typeface="Arial Unicode MS" pitchFamily="34" charset="-122"/>
              </a:endParaRPr>
            </a:p>
          </p:txBody>
        </p:sp>
        <p:sp>
          <p:nvSpPr>
            <p:cNvPr id="350" name="TextBox 349"/>
            <p:cNvSpPr txBox="1"/>
            <p:nvPr/>
          </p:nvSpPr>
          <p:spPr>
            <a:xfrm>
              <a:off x="1719469" y="4691269"/>
              <a:ext cx="678653" cy="147502"/>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校园配变电站</a:t>
              </a:r>
              <a:endParaRPr kumimoji="0" lang="zh-CN" altLang="en-US" sz="1800" b="0" i="0" u="none" strike="noStrike" kern="0" cap="none" spc="0" normalizeH="0" baseline="0" noProof="0" dirty="0">
                <a:ln>
                  <a:noFill/>
                </a:ln>
                <a:effectLst/>
                <a:uLnTx/>
                <a:uFillTx/>
              </a:endParaRPr>
            </a:p>
          </p:txBody>
        </p:sp>
        <p:sp>
          <p:nvSpPr>
            <p:cNvPr id="351" name="TextBox 350"/>
            <p:cNvSpPr txBox="1"/>
            <p:nvPr/>
          </p:nvSpPr>
          <p:spPr>
            <a:xfrm>
              <a:off x="4005469" y="4701208"/>
              <a:ext cx="678653" cy="147502"/>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办公</a:t>
              </a:r>
              <a:r>
                <a:rPr kumimoji="0" lang="en-US" altLang="zh-CN" sz="1800" b="0" i="0" u="none" strike="noStrike" kern="0" cap="none" spc="0" normalizeH="0" baseline="0" noProof="0" dirty="0" smtClean="0">
                  <a:ln>
                    <a:noFill/>
                  </a:ln>
                  <a:effectLst/>
                  <a:uLnTx/>
                  <a:uFillTx/>
                </a:rPr>
                <a:t>/</a:t>
              </a:r>
              <a:r>
                <a:rPr kumimoji="0" lang="zh-CN" altLang="en-US" sz="1800" b="0" i="0" u="none" strike="noStrike" kern="0" cap="none" spc="0" normalizeH="0" baseline="0" noProof="0" dirty="0" smtClean="0">
                  <a:ln>
                    <a:noFill/>
                  </a:ln>
                  <a:effectLst/>
                  <a:uLnTx/>
                  <a:uFillTx/>
                </a:rPr>
                <a:t>教学区</a:t>
              </a:r>
              <a:endParaRPr kumimoji="0" lang="zh-CN" altLang="en-US" sz="1800" b="0" i="0" u="none" strike="noStrike" kern="0" cap="none" spc="0" normalizeH="0" baseline="0" noProof="0" dirty="0">
                <a:ln>
                  <a:noFill/>
                </a:ln>
                <a:effectLst/>
                <a:uLnTx/>
                <a:uFillTx/>
              </a:endParaRPr>
            </a:p>
          </p:txBody>
        </p:sp>
        <p:sp>
          <p:nvSpPr>
            <p:cNvPr id="352" name="TextBox 351"/>
            <p:cNvSpPr txBox="1"/>
            <p:nvPr/>
          </p:nvSpPr>
          <p:spPr>
            <a:xfrm>
              <a:off x="6301408" y="4691270"/>
              <a:ext cx="678653" cy="147502"/>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住宅</a:t>
              </a:r>
              <a:r>
                <a:rPr kumimoji="0" lang="en-US" altLang="zh-CN" sz="1800" b="0" i="0" u="none" strike="noStrike" kern="0" cap="none" spc="0" normalizeH="0" baseline="0" noProof="0" dirty="0" smtClean="0">
                  <a:ln>
                    <a:noFill/>
                  </a:ln>
                  <a:effectLst/>
                  <a:uLnTx/>
                  <a:uFillTx/>
                </a:rPr>
                <a:t>/</a:t>
              </a:r>
              <a:r>
                <a:rPr kumimoji="0" lang="zh-CN" altLang="en-US" sz="1800" b="0" i="0" u="none" strike="noStrike" kern="0" cap="none" spc="0" normalizeH="0" baseline="0" noProof="0" dirty="0" smtClean="0">
                  <a:ln>
                    <a:noFill/>
                  </a:ln>
                  <a:effectLst/>
                  <a:uLnTx/>
                  <a:uFillTx/>
                </a:rPr>
                <a:t>生活区</a:t>
              </a:r>
              <a:endParaRPr kumimoji="0" lang="zh-CN" altLang="en-US" sz="1800" b="0" i="0" u="none" strike="noStrike" kern="0" cap="none" spc="0" normalizeH="0" baseline="0" noProof="0" dirty="0">
                <a:ln>
                  <a:noFill/>
                </a:ln>
                <a:effectLst/>
                <a:uLnTx/>
                <a:uFillTx/>
              </a:endParaRPr>
            </a:p>
          </p:txBody>
        </p:sp>
        <p:sp>
          <p:nvSpPr>
            <p:cNvPr id="353" name="TextBox 352"/>
            <p:cNvSpPr txBox="1"/>
            <p:nvPr/>
          </p:nvSpPr>
          <p:spPr>
            <a:xfrm>
              <a:off x="4420597" y="4511198"/>
              <a:ext cx="260098" cy="90620"/>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600" b="0" i="0" u="none" strike="noStrike" kern="0" cap="none" spc="0" normalizeH="0" baseline="0" noProof="0" dirty="0" smtClean="0">
                  <a:ln>
                    <a:noFill/>
                  </a:ln>
                  <a:effectLst/>
                  <a:uLnTx/>
                  <a:uFillTx/>
                </a:rPr>
                <a:t>Water</a:t>
              </a:r>
              <a:endParaRPr kumimoji="0" lang="zh-CN" altLang="en-US" sz="3600" b="0" i="0" u="none" strike="noStrike" kern="0" cap="none" spc="0" normalizeH="0" baseline="0" noProof="0" dirty="0">
                <a:ln>
                  <a:noFill/>
                </a:ln>
                <a:effectLst/>
                <a:uLnTx/>
                <a:uFillTx/>
              </a:endParaRPr>
            </a:p>
          </p:txBody>
        </p:sp>
        <p:sp>
          <p:nvSpPr>
            <p:cNvPr id="354" name="TextBox 353"/>
            <p:cNvSpPr txBox="1"/>
            <p:nvPr/>
          </p:nvSpPr>
          <p:spPr>
            <a:xfrm>
              <a:off x="3940990" y="4516752"/>
              <a:ext cx="260098" cy="90620"/>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600" b="0" i="0" u="none" strike="noStrike" kern="0" cap="none" spc="0" normalizeH="0" baseline="0" noProof="0" dirty="0" smtClean="0">
                  <a:ln>
                    <a:noFill/>
                  </a:ln>
                  <a:effectLst/>
                  <a:uLnTx/>
                  <a:uFillTx/>
                </a:rPr>
                <a:t>Gas</a:t>
              </a:r>
              <a:endParaRPr kumimoji="0" lang="zh-CN" altLang="en-US" sz="3600" b="0" i="0" u="none" strike="noStrike" kern="0" cap="none" spc="0" normalizeH="0" baseline="0" noProof="0" dirty="0">
                <a:ln>
                  <a:noFill/>
                </a:ln>
                <a:effectLst/>
                <a:uLnTx/>
                <a:uFillTx/>
              </a:endParaRPr>
            </a:p>
          </p:txBody>
        </p:sp>
        <p:sp>
          <p:nvSpPr>
            <p:cNvPr id="355" name="TextBox 354"/>
            <p:cNvSpPr txBox="1"/>
            <p:nvPr/>
          </p:nvSpPr>
          <p:spPr>
            <a:xfrm>
              <a:off x="3463832" y="4506813"/>
              <a:ext cx="260098" cy="90620"/>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600" b="0" i="0" u="none" strike="noStrike" kern="0" cap="none" spc="0" normalizeH="0" baseline="0" noProof="0" dirty="0" smtClean="0">
                  <a:ln>
                    <a:noFill/>
                  </a:ln>
                  <a:effectLst/>
                  <a:uLnTx/>
                  <a:uFillTx/>
                </a:rPr>
                <a:t>Electric</a:t>
              </a:r>
              <a:endParaRPr kumimoji="0" lang="zh-CN" altLang="en-US" sz="3600" b="0" i="0" u="none" strike="noStrike" kern="0" cap="none" spc="0" normalizeH="0" baseline="0" noProof="0" dirty="0">
                <a:ln>
                  <a:noFill/>
                </a:ln>
                <a:effectLst/>
                <a:uLnTx/>
                <a:uFillTx/>
              </a:endParaRPr>
            </a:p>
          </p:txBody>
        </p:sp>
        <p:sp>
          <p:nvSpPr>
            <p:cNvPr id="356" name="TextBox 355"/>
            <p:cNvSpPr txBox="1"/>
            <p:nvPr/>
          </p:nvSpPr>
          <p:spPr>
            <a:xfrm>
              <a:off x="4922358" y="4502427"/>
              <a:ext cx="260098" cy="90620"/>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600" b="0" i="0" u="none" strike="noStrike" kern="0" cap="none" spc="0" normalizeH="0" baseline="0" noProof="0" dirty="0" smtClean="0">
                  <a:ln>
                    <a:noFill/>
                  </a:ln>
                  <a:effectLst/>
                  <a:uLnTx/>
                  <a:uFillTx/>
                </a:rPr>
                <a:t>Heat</a:t>
              </a:r>
              <a:endParaRPr kumimoji="0" lang="zh-CN" altLang="en-US" sz="3600" b="0" i="0" u="none" strike="noStrike" kern="0" cap="none" spc="0" normalizeH="0" baseline="0" noProof="0" dirty="0">
                <a:ln>
                  <a:noFill/>
                </a:ln>
                <a:effectLst/>
                <a:uLnTx/>
                <a:uFillTx/>
              </a:endParaRPr>
            </a:p>
          </p:txBody>
        </p:sp>
        <p:sp>
          <p:nvSpPr>
            <p:cNvPr id="357" name="TextBox 356"/>
            <p:cNvSpPr txBox="1"/>
            <p:nvPr/>
          </p:nvSpPr>
          <p:spPr>
            <a:xfrm>
              <a:off x="6666841" y="4521137"/>
              <a:ext cx="260098" cy="90620"/>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600" b="0" i="0" u="none" strike="noStrike" kern="0" cap="none" spc="0" normalizeH="0" baseline="0" noProof="0" dirty="0" smtClean="0">
                  <a:ln>
                    <a:noFill/>
                  </a:ln>
                  <a:effectLst/>
                  <a:uLnTx/>
                  <a:uFillTx/>
                </a:rPr>
                <a:t>Water</a:t>
              </a:r>
              <a:endParaRPr kumimoji="0" lang="zh-CN" altLang="en-US" sz="3600" b="0" i="0" u="none" strike="noStrike" kern="0" cap="none" spc="0" normalizeH="0" baseline="0" noProof="0" dirty="0">
                <a:ln>
                  <a:noFill/>
                </a:ln>
                <a:effectLst/>
                <a:uLnTx/>
                <a:uFillTx/>
              </a:endParaRPr>
            </a:p>
          </p:txBody>
        </p:sp>
        <p:sp>
          <p:nvSpPr>
            <p:cNvPr id="358" name="TextBox 357"/>
            <p:cNvSpPr txBox="1"/>
            <p:nvPr/>
          </p:nvSpPr>
          <p:spPr>
            <a:xfrm>
              <a:off x="6187234" y="4526691"/>
              <a:ext cx="260098" cy="90620"/>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600" b="0" i="0" u="none" strike="noStrike" kern="0" cap="none" spc="0" normalizeH="0" baseline="0" noProof="0" dirty="0" smtClean="0">
                  <a:ln>
                    <a:noFill/>
                  </a:ln>
                  <a:effectLst/>
                  <a:uLnTx/>
                  <a:uFillTx/>
                </a:rPr>
                <a:t>Gas</a:t>
              </a:r>
              <a:endParaRPr kumimoji="0" lang="zh-CN" altLang="en-US" sz="3600" b="0" i="0" u="none" strike="noStrike" kern="0" cap="none" spc="0" normalizeH="0" baseline="0" noProof="0" dirty="0">
                <a:ln>
                  <a:noFill/>
                </a:ln>
                <a:effectLst/>
                <a:uLnTx/>
                <a:uFillTx/>
              </a:endParaRPr>
            </a:p>
          </p:txBody>
        </p:sp>
        <p:sp>
          <p:nvSpPr>
            <p:cNvPr id="359" name="TextBox 358"/>
            <p:cNvSpPr txBox="1"/>
            <p:nvPr/>
          </p:nvSpPr>
          <p:spPr>
            <a:xfrm>
              <a:off x="5710076" y="4516752"/>
              <a:ext cx="260098" cy="90620"/>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600" b="0" i="0" u="none" strike="noStrike" kern="0" cap="none" spc="0" normalizeH="0" baseline="0" noProof="0" dirty="0" smtClean="0">
                  <a:ln>
                    <a:noFill/>
                  </a:ln>
                  <a:effectLst/>
                  <a:uLnTx/>
                  <a:uFillTx/>
                </a:rPr>
                <a:t>Electric</a:t>
              </a:r>
              <a:endParaRPr kumimoji="0" lang="zh-CN" altLang="en-US" sz="3600" b="0" i="0" u="none" strike="noStrike" kern="0" cap="none" spc="0" normalizeH="0" baseline="0" noProof="0" dirty="0">
                <a:ln>
                  <a:noFill/>
                </a:ln>
                <a:effectLst/>
                <a:uLnTx/>
                <a:uFillTx/>
              </a:endParaRPr>
            </a:p>
          </p:txBody>
        </p:sp>
        <p:sp>
          <p:nvSpPr>
            <p:cNvPr id="360" name="TextBox 359"/>
            <p:cNvSpPr txBox="1"/>
            <p:nvPr/>
          </p:nvSpPr>
          <p:spPr>
            <a:xfrm>
              <a:off x="7168602" y="4512366"/>
              <a:ext cx="260098" cy="90620"/>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3600" b="0" i="0" u="none" strike="noStrike" kern="0" cap="none" spc="0" normalizeH="0" baseline="0" noProof="0" dirty="0" smtClean="0">
                  <a:ln>
                    <a:noFill/>
                  </a:ln>
                  <a:effectLst/>
                  <a:uLnTx/>
                  <a:uFillTx/>
                </a:rPr>
                <a:t>Heat</a:t>
              </a:r>
              <a:endParaRPr kumimoji="0" lang="zh-CN" altLang="en-US" sz="3600" b="0" i="0" u="none" strike="noStrike" kern="0" cap="none" spc="0" normalizeH="0" baseline="0" noProof="0" dirty="0">
                <a:ln>
                  <a:noFill/>
                </a:ln>
                <a:effectLst/>
                <a:uLnTx/>
                <a:uFillTx/>
              </a:endParaRPr>
            </a:p>
          </p:txBody>
        </p:sp>
        <p:pic>
          <p:nvPicPr>
            <p:cNvPr id="361" name="Picture 456" descr="图片235"/>
            <p:cNvPicPr>
              <a:picLocks noChangeAspect="1" noChangeArrowheads="1"/>
            </p:cNvPicPr>
            <p:nvPr/>
          </p:nvPicPr>
          <p:blipFill>
            <a:blip r:embed="rId10" cstate="email"/>
            <a:srcRect/>
            <a:stretch>
              <a:fillRect/>
            </a:stretch>
          </p:blipFill>
          <p:spPr bwMode="auto">
            <a:xfrm>
              <a:off x="4813951" y="2913561"/>
              <a:ext cx="332760" cy="249039"/>
            </a:xfrm>
            <a:prstGeom prst="rect">
              <a:avLst/>
            </a:prstGeom>
            <a:noFill/>
          </p:spPr>
        </p:pic>
        <p:pic>
          <p:nvPicPr>
            <p:cNvPr id="362" name="Picture 456" descr="图片235"/>
            <p:cNvPicPr>
              <a:picLocks noChangeAspect="1" noChangeArrowheads="1"/>
            </p:cNvPicPr>
            <p:nvPr/>
          </p:nvPicPr>
          <p:blipFill>
            <a:blip r:embed="rId10" cstate="email"/>
            <a:srcRect/>
            <a:stretch>
              <a:fillRect/>
            </a:stretch>
          </p:blipFill>
          <p:spPr bwMode="auto">
            <a:xfrm>
              <a:off x="3611316" y="2903622"/>
              <a:ext cx="332760" cy="249039"/>
            </a:xfrm>
            <a:prstGeom prst="rect">
              <a:avLst/>
            </a:prstGeom>
            <a:noFill/>
          </p:spPr>
        </p:pic>
        <p:pic>
          <p:nvPicPr>
            <p:cNvPr id="363" name="Picture 35"/>
            <p:cNvPicPr>
              <a:picLocks noChangeAspect="1" noChangeArrowheads="1"/>
            </p:cNvPicPr>
            <p:nvPr/>
          </p:nvPicPr>
          <p:blipFill>
            <a:blip r:embed="rId11" cstate="email">
              <a:clrChange>
                <a:clrFrom>
                  <a:srgbClr val="FFFFFF"/>
                </a:clrFrom>
                <a:clrTo>
                  <a:srgbClr val="FFFFFF">
                    <a:alpha val="0"/>
                  </a:srgbClr>
                </a:clrTo>
              </a:clrChange>
            </a:blip>
            <a:srcRect/>
            <a:stretch>
              <a:fillRect/>
            </a:stretch>
          </p:blipFill>
          <p:spPr bwMode="auto">
            <a:xfrm>
              <a:off x="2128182" y="3846190"/>
              <a:ext cx="454080" cy="125318"/>
            </a:xfrm>
            <a:prstGeom prst="rect">
              <a:avLst/>
            </a:prstGeom>
            <a:noFill/>
            <a:ln w="9525">
              <a:noFill/>
              <a:miter lim="800000"/>
              <a:headEnd/>
              <a:tailEnd/>
            </a:ln>
            <a:effectLst>
              <a:glow rad="228600">
                <a:schemeClr val="accent4">
                  <a:satMod val="175000"/>
                  <a:alpha val="40000"/>
                </a:schemeClr>
              </a:glow>
            </a:effectLst>
          </p:spPr>
        </p:pic>
        <p:pic>
          <p:nvPicPr>
            <p:cNvPr id="364" name="Picture 35"/>
            <p:cNvPicPr>
              <a:picLocks noChangeAspect="1" noChangeArrowheads="1"/>
            </p:cNvPicPr>
            <p:nvPr/>
          </p:nvPicPr>
          <p:blipFill>
            <a:blip r:embed="rId11" cstate="email">
              <a:clrChange>
                <a:clrFrom>
                  <a:srgbClr val="FFFFFF"/>
                </a:clrFrom>
                <a:clrTo>
                  <a:srgbClr val="FFFFFF">
                    <a:alpha val="0"/>
                  </a:srgbClr>
                </a:clrTo>
              </a:clrChange>
            </a:blip>
            <a:srcRect/>
            <a:stretch>
              <a:fillRect/>
            </a:stretch>
          </p:blipFill>
          <p:spPr bwMode="auto">
            <a:xfrm>
              <a:off x="4344607" y="3846190"/>
              <a:ext cx="454080" cy="125318"/>
            </a:xfrm>
            <a:prstGeom prst="rect">
              <a:avLst/>
            </a:prstGeom>
            <a:noFill/>
            <a:ln w="9525">
              <a:noFill/>
              <a:miter lim="800000"/>
              <a:headEnd/>
              <a:tailEnd/>
            </a:ln>
            <a:effectLst>
              <a:glow rad="228600">
                <a:schemeClr val="accent4">
                  <a:satMod val="175000"/>
                  <a:alpha val="40000"/>
                </a:schemeClr>
              </a:glow>
            </a:effectLst>
          </p:spPr>
        </p:pic>
        <p:pic>
          <p:nvPicPr>
            <p:cNvPr id="365" name="Picture 35"/>
            <p:cNvPicPr>
              <a:picLocks noChangeAspect="1" noChangeArrowheads="1"/>
            </p:cNvPicPr>
            <p:nvPr/>
          </p:nvPicPr>
          <p:blipFill>
            <a:blip r:embed="rId11" cstate="email">
              <a:clrChange>
                <a:clrFrom>
                  <a:srgbClr val="FFFFFF"/>
                </a:clrFrom>
                <a:clrTo>
                  <a:srgbClr val="FFFFFF">
                    <a:alpha val="0"/>
                  </a:srgbClr>
                </a:clrTo>
              </a:clrChange>
            </a:blip>
            <a:srcRect/>
            <a:stretch>
              <a:fillRect/>
            </a:stretch>
          </p:blipFill>
          <p:spPr bwMode="auto">
            <a:xfrm>
              <a:off x="6600790" y="3856129"/>
              <a:ext cx="454080" cy="125318"/>
            </a:xfrm>
            <a:prstGeom prst="rect">
              <a:avLst/>
            </a:prstGeom>
            <a:noFill/>
            <a:ln w="9525">
              <a:noFill/>
              <a:miter lim="800000"/>
              <a:headEnd/>
              <a:tailEnd/>
            </a:ln>
            <a:effectLst>
              <a:glow rad="228600">
                <a:schemeClr val="accent4">
                  <a:satMod val="175000"/>
                  <a:alpha val="40000"/>
                </a:schemeClr>
              </a:glow>
            </a:effectLst>
          </p:spPr>
        </p:pic>
        <p:pic>
          <p:nvPicPr>
            <p:cNvPr id="366" name="Picture 1939" descr="图片682"/>
            <p:cNvPicPr preferRelativeResize="0">
              <a:picLocks noChangeArrowheads="1"/>
            </p:cNvPicPr>
            <p:nvPr/>
          </p:nvPicPr>
          <p:blipFill>
            <a:blip r:embed="rId12" cstate="email"/>
            <a:srcRect/>
            <a:stretch>
              <a:fillRect/>
            </a:stretch>
          </p:blipFill>
          <p:spPr bwMode="auto">
            <a:xfrm>
              <a:off x="3021900" y="918957"/>
              <a:ext cx="208319" cy="293617"/>
            </a:xfrm>
            <a:prstGeom prst="rect">
              <a:avLst/>
            </a:prstGeom>
            <a:noFill/>
            <a:ln w="9525">
              <a:noFill/>
              <a:miter lim="800000"/>
              <a:headEnd/>
              <a:tailEnd/>
            </a:ln>
          </p:spPr>
        </p:pic>
        <p:pic>
          <p:nvPicPr>
            <p:cNvPr id="367" name="Picture 1939" descr="图片682"/>
            <p:cNvPicPr preferRelativeResize="0">
              <a:picLocks noChangeArrowheads="1"/>
            </p:cNvPicPr>
            <p:nvPr/>
          </p:nvPicPr>
          <p:blipFill>
            <a:blip r:embed="rId12" cstate="email"/>
            <a:srcRect/>
            <a:stretch>
              <a:fillRect/>
            </a:stretch>
          </p:blipFill>
          <p:spPr bwMode="auto">
            <a:xfrm>
              <a:off x="3906482" y="899078"/>
              <a:ext cx="208319" cy="293617"/>
            </a:xfrm>
            <a:prstGeom prst="rect">
              <a:avLst/>
            </a:prstGeom>
            <a:noFill/>
            <a:ln w="9525">
              <a:noFill/>
              <a:miter lim="800000"/>
              <a:headEnd/>
              <a:tailEnd/>
            </a:ln>
          </p:spPr>
        </p:pic>
        <p:pic>
          <p:nvPicPr>
            <p:cNvPr id="368" name="Picture 1939" descr="图片682"/>
            <p:cNvPicPr preferRelativeResize="0">
              <a:picLocks noChangeArrowheads="1"/>
            </p:cNvPicPr>
            <p:nvPr/>
          </p:nvPicPr>
          <p:blipFill>
            <a:blip r:embed="rId12" cstate="email"/>
            <a:srcRect/>
            <a:stretch>
              <a:fillRect/>
            </a:stretch>
          </p:blipFill>
          <p:spPr bwMode="auto">
            <a:xfrm>
              <a:off x="4721491" y="899079"/>
              <a:ext cx="208319" cy="293617"/>
            </a:xfrm>
            <a:prstGeom prst="rect">
              <a:avLst/>
            </a:prstGeom>
            <a:noFill/>
            <a:ln w="9525">
              <a:noFill/>
              <a:miter lim="800000"/>
              <a:headEnd/>
              <a:tailEnd/>
            </a:ln>
          </p:spPr>
        </p:pic>
        <p:pic>
          <p:nvPicPr>
            <p:cNvPr id="369" name="Picture 1939" descr="图片682"/>
            <p:cNvPicPr preferRelativeResize="0">
              <a:picLocks noChangeArrowheads="1"/>
            </p:cNvPicPr>
            <p:nvPr/>
          </p:nvPicPr>
          <p:blipFill>
            <a:blip r:embed="rId12" cstate="email"/>
            <a:srcRect/>
            <a:stretch>
              <a:fillRect/>
            </a:stretch>
          </p:blipFill>
          <p:spPr bwMode="auto">
            <a:xfrm>
              <a:off x="5586195" y="909017"/>
              <a:ext cx="208319" cy="293617"/>
            </a:xfrm>
            <a:prstGeom prst="rect">
              <a:avLst/>
            </a:prstGeom>
            <a:noFill/>
            <a:ln w="9525">
              <a:noFill/>
              <a:miter lim="800000"/>
              <a:headEnd/>
              <a:tailEnd/>
            </a:ln>
          </p:spPr>
        </p:pic>
        <p:pic>
          <p:nvPicPr>
            <p:cNvPr id="370" name="Picture 1939" descr="图片682"/>
            <p:cNvPicPr preferRelativeResize="0">
              <a:picLocks noChangeArrowheads="1"/>
            </p:cNvPicPr>
            <p:nvPr/>
          </p:nvPicPr>
          <p:blipFill>
            <a:blip r:embed="rId12" cstate="email"/>
            <a:srcRect/>
            <a:stretch>
              <a:fillRect/>
            </a:stretch>
          </p:blipFill>
          <p:spPr bwMode="auto">
            <a:xfrm>
              <a:off x="6431021" y="899079"/>
              <a:ext cx="208319" cy="293617"/>
            </a:xfrm>
            <a:prstGeom prst="rect">
              <a:avLst/>
            </a:prstGeom>
            <a:noFill/>
            <a:ln w="9525">
              <a:noFill/>
              <a:miter lim="800000"/>
              <a:headEnd/>
              <a:tailEnd/>
            </a:ln>
          </p:spPr>
        </p:pic>
        <p:pic>
          <p:nvPicPr>
            <p:cNvPr id="371" name="Picture 1939" descr="图片682"/>
            <p:cNvPicPr preferRelativeResize="0">
              <a:picLocks noChangeArrowheads="1"/>
            </p:cNvPicPr>
            <p:nvPr/>
          </p:nvPicPr>
          <p:blipFill>
            <a:blip r:embed="rId12" cstate="email"/>
            <a:srcRect/>
            <a:stretch>
              <a:fillRect/>
            </a:stretch>
          </p:blipFill>
          <p:spPr bwMode="auto">
            <a:xfrm>
              <a:off x="3767335" y="2419768"/>
              <a:ext cx="208319" cy="293617"/>
            </a:xfrm>
            <a:prstGeom prst="rect">
              <a:avLst/>
            </a:prstGeom>
            <a:noFill/>
            <a:ln w="9525">
              <a:noFill/>
              <a:miter lim="800000"/>
              <a:headEnd/>
              <a:tailEnd/>
            </a:ln>
          </p:spPr>
        </p:pic>
        <p:pic>
          <p:nvPicPr>
            <p:cNvPr id="372" name="Picture 1939" descr="图片682"/>
            <p:cNvPicPr preferRelativeResize="0">
              <a:picLocks noChangeArrowheads="1"/>
            </p:cNvPicPr>
            <p:nvPr/>
          </p:nvPicPr>
          <p:blipFill>
            <a:blip r:embed="rId12" cstate="email"/>
            <a:srcRect/>
            <a:stretch>
              <a:fillRect/>
            </a:stretch>
          </p:blipFill>
          <p:spPr bwMode="auto">
            <a:xfrm>
              <a:off x="4035690" y="2419768"/>
              <a:ext cx="208319" cy="293617"/>
            </a:xfrm>
            <a:prstGeom prst="rect">
              <a:avLst/>
            </a:prstGeom>
            <a:noFill/>
            <a:ln w="9525">
              <a:noFill/>
              <a:miter lim="800000"/>
              <a:headEnd/>
              <a:tailEnd/>
            </a:ln>
          </p:spPr>
        </p:pic>
        <p:pic>
          <p:nvPicPr>
            <p:cNvPr id="373" name="Picture 1939" descr="图片682"/>
            <p:cNvPicPr preferRelativeResize="0">
              <a:picLocks noChangeArrowheads="1"/>
            </p:cNvPicPr>
            <p:nvPr/>
          </p:nvPicPr>
          <p:blipFill>
            <a:blip r:embed="rId12" cstate="email"/>
            <a:srcRect/>
            <a:stretch>
              <a:fillRect/>
            </a:stretch>
          </p:blipFill>
          <p:spPr bwMode="auto">
            <a:xfrm>
              <a:off x="4323926" y="2419768"/>
              <a:ext cx="208319" cy="293617"/>
            </a:xfrm>
            <a:prstGeom prst="rect">
              <a:avLst/>
            </a:prstGeom>
            <a:noFill/>
            <a:ln w="9525">
              <a:noFill/>
              <a:miter lim="800000"/>
              <a:headEnd/>
              <a:tailEnd/>
            </a:ln>
          </p:spPr>
        </p:pic>
        <p:pic>
          <p:nvPicPr>
            <p:cNvPr id="374" name="Picture 1939" descr="图片682"/>
            <p:cNvPicPr preferRelativeResize="0">
              <a:picLocks noChangeArrowheads="1"/>
            </p:cNvPicPr>
            <p:nvPr/>
          </p:nvPicPr>
          <p:blipFill>
            <a:blip r:embed="rId12" cstate="email"/>
            <a:srcRect/>
            <a:stretch>
              <a:fillRect/>
            </a:stretch>
          </p:blipFill>
          <p:spPr bwMode="auto">
            <a:xfrm>
              <a:off x="1859022" y="2201105"/>
              <a:ext cx="208319" cy="293617"/>
            </a:xfrm>
            <a:prstGeom prst="rect">
              <a:avLst/>
            </a:prstGeom>
            <a:noFill/>
            <a:ln w="9525">
              <a:noFill/>
              <a:miter lim="800000"/>
              <a:headEnd/>
              <a:tailEnd/>
            </a:ln>
          </p:spPr>
        </p:pic>
        <p:pic>
          <p:nvPicPr>
            <p:cNvPr id="375" name="Picture 797" descr="图片19"/>
            <p:cNvPicPr>
              <a:picLocks noChangeAspect="1" noChangeArrowheads="1"/>
            </p:cNvPicPr>
            <p:nvPr/>
          </p:nvPicPr>
          <p:blipFill>
            <a:blip r:embed="rId13" cstate="email"/>
            <a:srcRect/>
            <a:stretch>
              <a:fillRect/>
            </a:stretch>
          </p:blipFill>
          <p:spPr bwMode="auto">
            <a:xfrm>
              <a:off x="4989445" y="1890422"/>
              <a:ext cx="705677" cy="338618"/>
            </a:xfrm>
            <a:prstGeom prst="rect">
              <a:avLst/>
            </a:prstGeom>
            <a:noFill/>
            <a:ln w="9525">
              <a:noFill/>
              <a:miter lim="800000"/>
              <a:headEnd/>
              <a:tailEnd/>
            </a:ln>
          </p:spPr>
        </p:pic>
        <p:pic>
          <p:nvPicPr>
            <p:cNvPr id="376" name="Picture 797" descr="图片19"/>
            <p:cNvPicPr>
              <a:picLocks noChangeAspect="1" noChangeArrowheads="1"/>
            </p:cNvPicPr>
            <p:nvPr/>
          </p:nvPicPr>
          <p:blipFill>
            <a:blip r:embed="rId14" cstate="email"/>
            <a:srcRect/>
            <a:stretch>
              <a:fillRect/>
            </a:stretch>
          </p:blipFill>
          <p:spPr bwMode="auto">
            <a:xfrm>
              <a:off x="2474845" y="1910300"/>
              <a:ext cx="685800" cy="338618"/>
            </a:xfrm>
            <a:prstGeom prst="rect">
              <a:avLst/>
            </a:prstGeom>
            <a:noFill/>
            <a:ln w="9525">
              <a:noFill/>
              <a:miter lim="800000"/>
              <a:headEnd/>
              <a:tailEnd/>
            </a:ln>
          </p:spPr>
        </p:pic>
        <p:sp>
          <p:nvSpPr>
            <p:cNvPr id="377" name="TextBox 376"/>
            <p:cNvSpPr txBox="1"/>
            <p:nvPr/>
          </p:nvSpPr>
          <p:spPr>
            <a:xfrm>
              <a:off x="2335697" y="924340"/>
              <a:ext cx="413668" cy="141169"/>
            </a:xfrm>
            <a:prstGeom prst="rect">
              <a:avLst/>
            </a:prstGeom>
            <a:noFill/>
          </p:spPr>
          <p:txBody>
            <a:bodyPr wrap="none" lIns="38462" tIns="19232" rIns="38462" bIns="19232" numCol="1"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rPr>
                <a:t>中心数据库</a:t>
              </a:r>
            </a:p>
          </p:txBody>
        </p:sp>
        <p:sp>
          <p:nvSpPr>
            <p:cNvPr id="378" name="TextBox 377"/>
            <p:cNvSpPr txBox="1"/>
            <p:nvPr/>
          </p:nvSpPr>
          <p:spPr>
            <a:xfrm>
              <a:off x="1769167" y="2037523"/>
              <a:ext cx="407504" cy="119269"/>
            </a:xfrm>
            <a:prstGeom prst="rect">
              <a:avLst/>
            </a:prstGeom>
            <a:noFill/>
          </p:spPr>
          <p:txBody>
            <a:bodyPr vert="horz"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a:t>
              </a:r>
              <a:r>
                <a:rPr kumimoji="0" lang="en-US" altLang="zh-CN" sz="1800" b="0" i="0" u="none" strike="noStrike" kern="0" cap="none" spc="0" normalizeH="0" baseline="0" noProof="0" dirty="0" smtClean="0">
                  <a:ln>
                    <a:noFill/>
                  </a:ln>
                  <a:effectLst/>
                  <a:uLnTx/>
                  <a:uFillTx/>
                </a:rPr>
                <a:t>eSDK</a:t>
              </a:r>
              <a:r>
                <a:rPr kumimoji="0" lang="zh-CN" altLang="en-US" sz="1800" b="0" i="0" u="none" strike="noStrike" kern="0" cap="none" spc="0" normalizeH="0" baseline="0" noProof="0" dirty="0" smtClean="0">
                  <a:ln>
                    <a:noFill/>
                  </a:ln>
                  <a:effectLst/>
                  <a:uLnTx/>
                  <a:uFillTx/>
                </a:rPr>
                <a:t>）</a:t>
              </a:r>
              <a:endParaRPr kumimoji="0" lang="zh-CN" altLang="en-US" sz="1800" b="0" i="0" u="none" strike="noStrike" kern="0" cap="none" spc="0" normalizeH="0" baseline="0" noProof="0" dirty="0">
                <a:ln>
                  <a:noFill/>
                </a:ln>
                <a:effectLst/>
                <a:uLnTx/>
                <a:uFillTx/>
              </a:endParaRPr>
            </a:p>
          </p:txBody>
        </p:sp>
        <p:sp>
          <p:nvSpPr>
            <p:cNvPr id="379" name="TextBox 378"/>
            <p:cNvSpPr txBox="1"/>
            <p:nvPr/>
          </p:nvSpPr>
          <p:spPr>
            <a:xfrm>
              <a:off x="6619462" y="1848679"/>
              <a:ext cx="428753" cy="151882"/>
            </a:xfrm>
            <a:prstGeom prst="rect">
              <a:avLst/>
            </a:prstGeom>
            <a:noFill/>
          </p:spPr>
          <p:txBody>
            <a:bodyPr vert="horz"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集成接口</a:t>
              </a:r>
              <a:endParaRPr kumimoji="0" lang="zh-CN" altLang="en-US" sz="1800" b="0" i="0" u="none" strike="noStrike" kern="0" cap="none" spc="0" normalizeH="0" baseline="0" noProof="0" dirty="0">
                <a:ln>
                  <a:noFill/>
                </a:ln>
                <a:effectLst/>
                <a:uLnTx/>
                <a:uFillTx/>
              </a:endParaRPr>
            </a:p>
          </p:txBody>
        </p:sp>
        <p:pic>
          <p:nvPicPr>
            <p:cNvPr id="380" name="Picture 1939" descr="图片682"/>
            <p:cNvPicPr preferRelativeResize="0">
              <a:picLocks noChangeArrowheads="1"/>
            </p:cNvPicPr>
            <p:nvPr/>
          </p:nvPicPr>
          <p:blipFill>
            <a:blip r:embed="rId12" cstate="email"/>
            <a:srcRect/>
            <a:stretch>
              <a:fillRect/>
            </a:stretch>
          </p:blipFill>
          <p:spPr bwMode="auto">
            <a:xfrm>
              <a:off x="6719257" y="2191166"/>
              <a:ext cx="208319" cy="293617"/>
            </a:xfrm>
            <a:prstGeom prst="rect">
              <a:avLst/>
            </a:prstGeom>
            <a:noFill/>
            <a:ln w="9525">
              <a:noFill/>
              <a:miter lim="800000"/>
              <a:headEnd/>
              <a:tailEnd/>
            </a:ln>
          </p:spPr>
        </p:pic>
        <p:sp>
          <p:nvSpPr>
            <p:cNvPr id="381" name="TextBox 380"/>
            <p:cNvSpPr txBox="1"/>
            <p:nvPr/>
          </p:nvSpPr>
          <p:spPr>
            <a:xfrm>
              <a:off x="6629402" y="2037523"/>
              <a:ext cx="407504" cy="119269"/>
            </a:xfrm>
            <a:prstGeom prst="rect">
              <a:avLst/>
            </a:prstGeom>
            <a:noFill/>
          </p:spPr>
          <p:txBody>
            <a:bodyPr vert="horz"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a:t>
              </a:r>
              <a:r>
                <a:rPr kumimoji="0" lang="en-US" altLang="zh-CN" sz="1800" b="0" i="0" u="none" strike="noStrike" kern="0" cap="none" spc="0" normalizeH="0" baseline="0" noProof="0" dirty="0" smtClean="0">
                  <a:ln>
                    <a:noFill/>
                  </a:ln>
                  <a:effectLst/>
                  <a:uLnTx/>
                  <a:uFillTx/>
                </a:rPr>
                <a:t>eSDK</a:t>
              </a:r>
              <a:r>
                <a:rPr kumimoji="0" lang="zh-CN" altLang="en-US" sz="1800" b="0" i="0" u="none" strike="noStrike" kern="0" cap="none" spc="0" normalizeH="0" baseline="0" noProof="0" dirty="0" smtClean="0">
                  <a:ln>
                    <a:noFill/>
                  </a:ln>
                  <a:effectLst/>
                  <a:uLnTx/>
                  <a:uFillTx/>
                </a:rPr>
                <a:t>）</a:t>
              </a:r>
              <a:endParaRPr kumimoji="0" lang="zh-CN" altLang="en-US" sz="1800" b="0" i="0" u="none" strike="noStrike" kern="0" cap="none" spc="0" normalizeH="0" baseline="0" noProof="0" dirty="0">
                <a:ln>
                  <a:noFill/>
                </a:ln>
                <a:effectLst/>
                <a:uLnTx/>
                <a:uFillTx/>
              </a:endParaRPr>
            </a:p>
          </p:txBody>
        </p:sp>
        <p:sp>
          <p:nvSpPr>
            <p:cNvPr id="382" name="TextBox 381"/>
            <p:cNvSpPr txBox="1"/>
            <p:nvPr/>
          </p:nvSpPr>
          <p:spPr>
            <a:xfrm>
              <a:off x="5754757" y="1868556"/>
              <a:ext cx="526774" cy="347869"/>
            </a:xfrm>
            <a:prstGeom prst="rect">
              <a:avLst/>
            </a:prstGeom>
            <a:noFill/>
          </p:spPr>
          <p:txBody>
            <a:bodyPr vert="horz"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能源计量</a:t>
              </a:r>
              <a:endParaRPr kumimoji="0" lang="en-US" altLang="zh-CN" sz="1800" b="0" i="0" u="none" strike="noStrike" kern="0" cap="none" spc="0" normalizeH="0" baseline="0" noProof="0" dirty="0" smtClean="0">
                <a:ln>
                  <a:noFill/>
                </a:ln>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采集系统</a:t>
              </a:r>
              <a:endParaRPr kumimoji="0" lang="zh-CN" altLang="en-US" sz="1800" b="0" i="0" u="none" strike="noStrike" kern="0" cap="none" spc="0" normalizeH="0" baseline="0" noProof="0" dirty="0">
                <a:ln>
                  <a:noFill/>
                </a:ln>
                <a:effectLst/>
                <a:uLnTx/>
                <a:uFillTx/>
              </a:endParaRPr>
            </a:p>
          </p:txBody>
        </p:sp>
        <p:sp>
          <p:nvSpPr>
            <p:cNvPr id="383" name="TextBox 382"/>
            <p:cNvSpPr txBox="1"/>
            <p:nvPr/>
          </p:nvSpPr>
          <p:spPr>
            <a:xfrm>
              <a:off x="3886199" y="3796750"/>
              <a:ext cx="357808" cy="208722"/>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采集网关</a:t>
              </a:r>
              <a:endParaRPr kumimoji="0" lang="en-US" altLang="zh-CN" sz="1800" b="0" i="0" u="none" strike="noStrike" kern="0" cap="none" spc="0" normalizeH="0" baseline="0" noProof="0" dirty="0" smtClean="0">
                <a:ln>
                  <a:noFill/>
                </a:ln>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(DCU)</a:t>
              </a:r>
              <a:endParaRPr kumimoji="0" lang="zh-CN" altLang="en-US" sz="1800" b="0" i="0" u="none" strike="noStrike" kern="0" cap="none" spc="0" normalizeH="0" baseline="0" noProof="0" dirty="0">
                <a:ln>
                  <a:noFill/>
                </a:ln>
                <a:effectLst/>
                <a:uLnTx/>
                <a:uFillTx/>
              </a:endParaRPr>
            </a:p>
          </p:txBody>
        </p:sp>
        <p:sp>
          <p:nvSpPr>
            <p:cNvPr id="384" name="TextBox 383"/>
            <p:cNvSpPr txBox="1"/>
            <p:nvPr/>
          </p:nvSpPr>
          <p:spPr>
            <a:xfrm>
              <a:off x="6132443" y="3806689"/>
              <a:ext cx="357808" cy="208722"/>
            </a:xfrm>
            <a:prstGeom prst="rect">
              <a:avLst/>
            </a:prstGeom>
            <a:noFill/>
          </p:spPr>
          <p:txBody>
            <a:bodyPr wrap="none" rtlCol="0">
              <a:prstTxWarp prst="textPlain">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effectLst/>
                  <a:uLnTx/>
                  <a:uFillTx/>
                </a:rPr>
                <a:t>采集网关</a:t>
              </a:r>
              <a:endParaRPr kumimoji="0" lang="en-US" altLang="zh-CN" sz="1800" b="0" i="0" u="none" strike="noStrike" kern="0" cap="none" spc="0" normalizeH="0" baseline="0" noProof="0" dirty="0" smtClean="0">
                <a:ln>
                  <a:noFill/>
                </a:ln>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effectLst/>
                  <a:uLnTx/>
                  <a:uFillTx/>
                </a:rPr>
                <a:t>(DCU)</a:t>
              </a:r>
              <a:endParaRPr kumimoji="0" lang="zh-CN" altLang="en-US" sz="1800" b="0" i="0" u="none" strike="noStrike" kern="0" cap="none" spc="0" normalizeH="0" baseline="0" noProof="0" dirty="0">
                <a:ln>
                  <a:noFill/>
                </a:ln>
                <a:effectLst/>
                <a:uLnTx/>
                <a:uFillTx/>
              </a:endParaRPr>
            </a:p>
          </p:txBody>
        </p:sp>
        <p:sp>
          <p:nvSpPr>
            <p:cNvPr id="385" name="Rectangle 1341"/>
            <p:cNvSpPr>
              <a:spLocks noChangeArrowheads="1"/>
            </p:cNvSpPr>
            <p:nvPr/>
          </p:nvSpPr>
          <p:spPr bwMode="auto">
            <a:xfrm>
              <a:off x="1434209" y="2643604"/>
              <a:ext cx="608469" cy="144357"/>
            </a:xfrm>
            <a:prstGeom prst="rect">
              <a:avLst/>
            </a:prstGeom>
            <a:solidFill>
              <a:srgbClr val="C0C0C0">
                <a:alpha val="50195"/>
              </a:srgbClr>
            </a:solidFill>
            <a:ln w="9525" algn="ctr">
              <a:noFill/>
              <a:miter lim="800000"/>
              <a:headEnd/>
              <a:tailEnd/>
            </a:ln>
          </p:spPr>
          <p:txBody>
            <a:bodyPr wrap="none" lIns="68546" tIns="34273" rIns="68546" bIns="34273" anchor="ctr">
              <a:prstTxWarp prst="textPlain">
                <a:avLst/>
              </a:prstTxWarp>
              <a:spAutoFit/>
            </a:bodyPr>
            <a:lstStyle/>
            <a:p>
              <a:pPr algn="ctr" defTabSz="658240" eaLnBrk="0" hangingPunct="0"/>
              <a:r>
                <a:rPr lang="zh-CN" altLang="en-US" sz="900" dirty="0" smtClean="0">
                  <a:latin typeface="微软雅黑" pitchFamily="34" charset="-122"/>
                  <a:ea typeface="微软雅黑" pitchFamily="34" charset="-122"/>
                </a:rPr>
                <a:t>监控中心</a:t>
              </a:r>
              <a:endParaRPr lang="en-US" altLang="zh-CN" sz="900" dirty="0">
                <a:latin typeface="微软雅黑" pitchFamily="34" charset="-122"/>
                <a:ea typeface="微软雅黑" pitchFamily="34" charset="-122"/>
              </a:endParaRPr>
            </a:p>
          </p:txBody>
        </p:sp>
        <p:grpSp>
          <p:nvGrpSpPr>
            <p:cNvPr id="4" name="组合 256"/>
            <p:cNvGrpSpPr/>
            <p:nvPr/>
          </p:nvGrpSpPr>
          <p:grpSpPr>
            <a:xfrm>
              <a:off x="3723764" y="2767426"/>
              <a:ext cx="1309763" cy="185737"/>
              <a:chOff x="3950501" y="2586039"/>
              <a:chExt cx="1364448" cy="378617"/>
            </a:xfrm>
          </p:grpSpPr>
          <p:sp>
            <p:nvSpPr>
              <p:cNvPr id="396" name="上下箭头 395"/>
              <p:cNvSpPr/>
              <p:nvPr/>
            </p:nvSpPr>
            <p:spPr bwMode="auto">
              <a:xfrm>
                <a:off x="5193506" y="2593182"/>
                <a:ext cx="121443" cy="371474"/>
              </a:xfrm>
              <a:prstGeom prst="upDownArrow">
                <a:avLst/>
              </a:prstGeom>
              <a:solidFill>
                <a:srgbClr val="33CCFF"/>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sp>
            <p:nvSpPr>
              <p:cNvPr id="397" name="上下箭头 396"/>
              <p:cNvSpPr/>
              <p:nvPr/>
            </p:nvSpPr>
            <p:spPr bwMode="auto">
              <a:xfrm>
                <a:off x="3950501" y="2586039"/>
                <a:ext cx="121443" cy="371474"/>
              </a:xfrm>
              <a:prstGeom prst="upDownArrow">
                <a:avLst/>
              </a:prstGeom>
              <a:solidFill>
                <a:srgbClr val="33CCFF"/>
              </a:solidFill>
            </p:spPr>
            <p:txBody>
              <a:bodyPr wrap="none" lIns="38462" tIns="19232" rIns="38462" bIns="19232" rtlCol="0" fromWordArt="1" anchor="ctr">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500" b="0" i="0" u="none" strike="noStrike" kern="10" cap="none" spc="0" normalizeH="0" baseline="0" noProof="0" dirty="0" smtClean="0">
                  <a:ln w="9525">
                    <a:noFill/>
                    <a:round/>
                    <a:headEnd/>
                    <a:tailEnd/>
                  </a:ln>
                  <a:effectLst/>
                  <a:uLnTx/>
                  <a:uFillTx/>
                  <a:latin typeface="Arial Unicode MS" pitchFamily="34" charset="-122"/>
                  <a:ea typeface="Arial Unicode MS" pitchFamily="34" charset="-122"/>
                  <a:cs typeface="Arial Unicode MS" pitchFamily="34" charset="-122"/>
                </a:endParaRPr>
              </a:p>
            </p:txBody>
          </p:sp>
        </p:gr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p:cNvSpPr>
            <a:spLocks/>
          </p:cNvSpPr>
          <p:nvPr/>
        </p:nvSpPr>
        <p:spPr bwMode="gray">
          <a:xfrm>
            <a:off x="2728459" y="1347614"/>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lIns="91434" tIns="45717" rIns="91434" bIns="45717" anchor="ctr"/>
          <a:lstStyle/>
          <a:p>
            <a:pPr>
              <a:defRPr/>
            </a:pPr>
            <a:endParaRPr lang="zh-CN" altLang="en-US">
              <a:latin typeface="Arial" pitchFamily="34" charset="0"/>
              <a:cs typeface="Arial" pitchFamily="34" charset="0"/>
            </a:endParaRPr>
          </a:p>
        </p:txBody>
      </p:sp>
      <p:sp>
        <p:nvSpPr>
          <p:cNvPr id="3" name="Freeform 12"/>
          <p:cNvSpPr>
            <a:spLocks/>
          </p:cNvSpPr>
          <p:nvPr/>
        </p:nvSpPr>
        <p:spPr bwMode="gray">
          <a:xfrm>
            <a:off x="2026783" y="1347614"/>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lIns="91434" tIns="45717" rIns="91434" bIns="45717" anchor="ctr"/>
          <a:lstStyle/>
          <a:p>
            <a:pPr algn="ctr">
              <a:defRPr/>
            </a:pPr>
            <a:r>
              <a:rPr lang="en-US" altLang="zh-CN" sz="3600" dirty="0" smtClean="0">
                <a:solidFill>
                  <a:schemeClr val="bg1"/>
                </a:solidFill>
                <a:latin typeface="Arial" pitchFamily="34" charset="0"/>
                <a:cs typeface="Arial" pitchFamily="34" charset="0"/>
              </a:rPr>
              <a:t>1</a:t>
            </a:r>
            <a:endParaRPr lang="zh-CN" altLang="en-US" sz="3600" dirty="0">
              <a:solidFill>
                <a:schemeClr val="bg1"/>
              </a:solidFill>
              <a:latin typeface="Arial" pitchFamily="34" charset="0"/>
              <a:cs typeface="Arial" pitchFamily="34" charset="0"/>
            </a:endParaRPr>
          </a:p>
        </p:txBody>
      </p:sp>
      <p:sp>
        <p:nvSpPr>
          <p:cNvPr id="4" name="Text Box 13"/>
          <p:cNvSpPr txBox="1">
            <a:spLocks noChangeArrowheads="1"/>
          </p:cNvSpPr>
          <p:nvPr/>
        </p:nvSpPr>
        <p:spPr bwMode="gray">
          <a:xfrm>
            <a:off x="2756162" y="1433967"/>
            <a:ext cx="4613902" cy="461659"/>
          </a:xfrm>
          <a:prstGeom prst="rect">
            <a:avLst/>
          </a:prstGeom>
          <a:noFill/>
          <a:ln w="9525">
            <a:noFill/>
            <a:miter lim="800000"/>
            <a:headEnd/>
            <a:tailEnd/>
          </a:ln>
          <a:effectLst>
            <a:outerShdw dist="17961" dir="2700000" algn="ctr" rotWithShape="0">
              <a:srgbClr val="333333">
                <a:alpha val="50000"/>
              </a:srgbClr>
            </a:outerShdw>
          </a:effectLst>
        </p:spPr>
        <p:txBody>
          <a:bodyPr wrap="square" lIns="91434" tIns="45717" rIns="91434" bIns="45717">
            <a:spAutoFit/>
          </a:bodyPr>
          <a:lstStyle/>
          <a:p>
            <a:pPr lvl="0"/>
            <a:r>
              <a:rPr lang="zh-CN" altLang="en-US" sz="2400" dirty="0" smtClean="0">
                <a:solidFill>
                  <a:schemeClr val="bg1"/>
                </a:solidFill>
                <a:ea typeface="微软雅黑" pitchFamily="34" charset="-122"/>
                <a:cs typeface="Arial" pitchFamily="34" charset="0"/>
              </a:rPr>
              <a:t>华为教育行业业务介绍</a:t>
            </a:r>
            <a:endParaRPr lang="en-US" altLang="zh-CN" sz="2400" dirty="0">
              <a:solidFill>
                <a:schemeClr val="bg1"/>
              </a:solidFill>
              <a:ea typeface="微软雅黑" pitchFamily="34" charset="-122"/>
              <a:cs typeface="Arial" pitchFamily="34" charset="0"/>
            </a:endParaRPr>
          </a:p>
        </p:txBody>
      </p:sp>
      <p:sp>
        <p:nvSpPr>
          <p:cNvPr id="5" name="Freeform 9"/>
          <p:cNvSpPr>
            <a:spLocks/>
          </p:cNvSpPr>
          <p:nvPr/>
        </p:nvSpPr>
        <p:spPr bwMode="gray">
          <a:xfrm>
            <a:off x="2728459" y="2055220"/>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lIns="91434" tIns="45717" rIns="91434" bIns="45717" anchor="ctr"/>
          <a:lstStyle/>
          <a:p>
            <a:r>
              <a:rPr lang="zh-CN" altLang="en-US" sz="2400" dirty="0" smtClean="0">
                <a:solidFill>
                  <a:schemeClr val="bg1"/>
                </a:solidFill>
                <a:ea typeface="微软雅黑" pitchFamily="34" charset="-122"/>
                <a:cs typeface="Arial" pitchFamily="34" charset="0"/>
              </a:rPr>
              <a:t>智慧校园业务系统方案</a:t>
            </a:r>
            <a:endParaRPr lang="en-US" altLang="zh-CN" sz="2400" dirty="0">
              <a:solidFill>
                <a:schemeClr val="bg1"/>
              </a:solidFill>
              <a:ea typeface="微软雅黑" pitchFamily="34" charset="-122"/>
              <a:cs typeface="Arial" pitchFamily="34" charset="0"/>
            </a:endParaRPr>
          </a:p>
        </p:txBody>
      </p:sp>
      <p:sp>
        <p:nvSpPr>
          <p:cNvPr id="6" name="Freeform 10"/>
          <p:cNvSpPr>
            <a:spLocks/>
          </p:cNvSpPr>
          <p:nvPr/>
        </p:nvSpPr>
        <p:spPr bwMode="gray">
          <a:xfrm>
            <a:off x="2026783" y="2055220"/>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lIns="91434" tIns="45717" rIns="91434" bIns="45717" anchor="ctr"/>
          <a:lstStyle/>
          <a:p>
            <a:pPr>
              <a:defRPr/>
            </a:pPr>
            <a:endParaRPr lang="zh-CN" altLang="en-US" sz="2400">
              <a:solidFill>
                <a:schemeClr val="bg1"/>
              </a:solidFill>
              <a:ea typeface="微软雅黑" pitchFamily="34" charset="-122"/>
              <a:cs typeface="Arial" pitchFamily="34" charset="0"/>
            </a:endParaRPr>
          </a:p>
        </p:txBody>
      </p:sp>
      <p:sp>
        <p:nvSpPr>
          <p:cNvPr id="7" name="Text Box 17"/>
          <p:cNvSpPr txBox="1">
            <a:spLocks noChangeArrowheads="1"/>
          </p:cNvSpPr>
          <p:nvPr/>
        </p:nvSpPr>
        <p:spPr bwMode="gray">
          <a:xfrm>
            <a:off x="2220196" y="2093319"/>
            <a:ext cx="304800" cy="461659"/>
          </a:xfrm>
          <a:prstGeom prst="rect">
            <a:avLst/>
          </a:prstGeom>
          <a:noFill/>
          <a:ln w="19050" cap="flat" cmpd="sng">
            <a:noFill/>
            <a:prstDash val="solid"/>
            <a:round/>
            <a:headEnd/>
            <a:tailEnd/>
          </a:ln>
          <a:effectLst/>
        </p:spPr>
        <p:txBody>
          <a:bodyPr wrap="none" lIns="91434" tIns="45717" rIns="91434" bIns="45717" anchor="ctr"/>
          <a:lstStyle/>
          <a:p>
            <a:pPr algn="ctr">
              <a:defRPr/>
            </a:pPr>
            <a:r>
              <a:rPr lang="en-US" altLang="zh-CN" sz="3600" dirty="0" smtClean="0">
                <a:solidFill>
                  <a:schemeClr val="bg1"/>
                </a:solidFill>
                <a:latin typeface="Arial" pitchFamily="34" charset="0"/>
                <a:cs typeface="Arial" pitchFamily="34" charset="0"/>
              </a:rPr>
              <a:t>2</a:t>
            </a:r>
          </a:p>
        </p:txBody>
      </p:sp>
      <p:sp>
        <p:nvSpPr>
          <p:cNvPr id="8" name="Freeform 6"/>
          <p:cNvSpPr>
            <a:spLocks/>
          </p:cNvSpPr>
          <p:nvPr/>
        </p:nvSpPr>
        <p:spPr bwMode="gray">
          <a:xfrm>
            <a:off x="2728459" y="2785051"/>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lIns="91434" tIns="45717" rIns="91434" bIns="45717" anchor="ctr"/>
          <a:lstStyle/>
          <a:p>
            <a:pPr lvl="0"/>
            <a:r>
              <a:rPr lang="zh-CN" altLang="en-US" sz="2400" dirty="0" smtClean="0">
                <a:solidFill>
                  <a:schemeClr val="bg1"/>
                </a:solidFill>
                <a:ea typeface="微软雅黑" pitchFamily="34" charset="-122"/>
                <a:cs typeface="Arial" pitchFamily="34" charset="0"/>
              </a:rPr>
              <a:t>智慧校园基础设施</a:t>
            </a:r>
            <a:endParaRPr lang="en-US" altLang="zh-CN" sz="2400" dirty="0">
              <a:solidFill>
                <a:schemeClr val="bg1"/>
              </a:solidFill>
              <a:ea typeface="微软雅黑" pitchFamily="34" charset="-122"/>
              <a:cs typeface="Arial" pitchFamily="34" charset="0"/>
            </a:endParaRPr>
          </a:p>
        </p:txBody>
      </p:sp>
      <p:sp>
        <p:nvSpPr>
          <p:cNvPr id="9" name="Freeform 7"/>
          <p:cNvSpPr>
            <a:spLocks/>
          </p:cNvSpPr>
          <p:nvPr/>
        </p:nvSpPr>
        <p:spPr bwMode="gray">
          <a:xfrm>
            <a:off x="2026783" y="2785051"/>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lIns="91434" tIns="45717" rIns="91434" bIns="45717" anchor="ctr"/>
          <a:lstStyle/>
          <a:p>
            <a:pPr>
              <a:defRPr/>
            </a:pPr>
            <a:endParaRPr lang="zh-CN" altLang="en-US">
              <a:ea typeface="宋体" pitchFamily="2" charset="-122"/>
            </a:endParaRPr>
          </a:p>
        </p:txBody>
      </p:sp>
      <p:sp>
        <p:nvSpPr>
          <p:cNvPr id="10" name="Text Box 18"/>
          <p:cNvSpPr txBox="1">
            <a:spLocks noChangeArrowheads="1"/>
          </p:cNvSpPr>
          <p:nvPr/>
        </p:nvSpPr>
        <p:spPr bwMode="gray">
          <a:xfrm>
            <a:off x="2220196" y="2734250"/>
            <a:ext cx="304800" cy="646325"/>
          </a:xfrm>
          <a:prstGeom prst="rect">
            <a:avLst/>
          </a:prstGeom>
          <a:noFill/>
          <a:ln w="9525">
            <a:noFill/>
            <a:miter lim="800000"/>
            <a:headEnd/>
            <a:tailEnd/>
          </a:ln>
          <a:effectLst>
            <a:outerShdw dist="28398" dir="1593903" algn="ctr" rotWithShape="0">
              <a:srgbClr val="333333">
                <a:alpha val="50000"/>
              </a:srgbClr>
            </a:outerShdw>
          </a:effectLst>
        </p:spPr>
        <p:txBody>
          <a:bodyPr lIns="91434" tIns="45717" rIns="91434" bIns="45717">
            <a:spAutoFit/>
          </a:bodyPr>
          <a:lstStyle/>
          <a:p>
            <a:pPr algn="ctr">
              <a:spcBef>
                <a:spcPct val="50000"/>
              </a:spcBef>
            </a:pPr>
            <a:r>
              <a:rPr lang="en-US" altLang="zh-CN" sz="3600" dirty="0">
                <a:solidFill>
                  <a:schemeClr val="bg1"/>
                </a:solidFill>
                <a:cs typeface="Arial" pitchFamily="34" charset="0"/>
              </a:rPr>
              <a:t>3</a:t>
            </a:r>
          </a:p>
        </p:txBody>
      </p:sp>
      <p:sp>
        <p:nvSpPr>
          <p:cNvPr id="11" name="TextBox 10"/>
          <p:cNvSpPr txBox="1"/>
          <p:nvPr/>
        </p:nvSpPr>
        <p:spPr>
          <a:xfrm>
            <a:off x="1364095" y="494670"/>
            <a:ext cx="4586990" cy="584775"/>
          </a:xfrm>
          <a:prstGeom prst="rect">
            <a:avLst/>
          </a:prstGeom>
          <a:noFill/>
        </p:spPr>
        <p:txBody>
          <a:bodyPr wrap="square" rtlCol="0">
            <a:spAutoFit/>
          </a:bodyPr>
          <a:lstStyle/>
          <a:p>
            <a:r>
              <a:rPr lang="zh-CN" altLang="en-US" sz="3200" b="1" dirty="0" smtClean="0">
                <a:solidFill>
                  <a:srgbClr val="C00000"/>
                </a:solidFill>
              </a:rPr>
              <a:t>目录</a:t>
            </a:r>
            <a:endParaRPr lang="zh-CN" altLang="en-US" sz="3200" b="1" dirty="0">
              <a:solidFill>
                <a:srgbClr val="C00000"/>
              </a:solidFill>
            </a:endParaRPr>
          </a:p>
        </p:txBody>
      </p:sp>
    </p:spTree>
  </p:cSld>
  <p:clrMapOvr>
    <a:masterClrMapping/>
  </p:clrMapOvr>
  <p:transition advClick="0" advTm="8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圆角矩形 115"/>
          <p:cNvSpPr/>
          <p:nvPr/>
        </p:nvSpPr>
        <p:spPr bwMode="auto">
          <a:xfrm>
            <a:off x="3173202" y="978608"/>
            <a:ext cx="5479713" cy="2407920"/>
          </a:xfrm>
          <a:prstGeom prst="roundRect">
            <a:avLst>
              <a:gd name="adj" fmla="val 8142"/>
            </a:avLst>
          </a:prstGeom>
          <a:solidFill>
            <a:schemeClr val="bg1">
              <a:lumMod val="95000"/>
            </a:schemeClr>
          </a:solidFill>
          <a:ln w="28575">
            <a:solidFill>
              <a:srgbClr val="0070C0"/>
            </a:solidFill>
          </a:ln>
          <a:effectLst>
            <a:outerShdw blurRad="63500" sx="102000" sy="102000" algn="ctr"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1104900" lvl="2" indent="-190500">
              <a:lnSpc>
                <a:spcPct val="95000"/>
              </a:lnSpc>
              <a:spcAft>
                <a:spcPct val="40000"/>
              </a:spcAft>
              <a:buClr>
                <a:srgbClr val="292929"/>
              </a:buClr>
            </a:pPr>
            <a:endParaRPr lang="en-US" altLang="zh-CN" sz="1000" dirty="0" smtClean="0">
              <a:latin typeface="微软雅黑" pitchFamily="34" charset="-122"/>
              <a:ea typeface="微软雅黑" pitchFamily="34" charset="-122"/>
            </a:endParaRPr>
          </a:p>
        </p:txBody>
      </p:sp>
      <p:grpSp>
        <p:nvGrpSpPr>
          <p:cNvPr id="2" name="Group 7"/>
          <p:cNvGrpSpPr>
            <a:grpSpLocks/>
          </p:cNvGrpSpPr>
          <p:nvPr/>
        </p:nvGrpSpPr>
        <p:grpSpPr bwMode="auto">
          <a:xfrm>
            <a:off x="409630" y="3440178"/>
            <a:ext cx="2980550" cy="1268530"/>
            <a:chOff x="204" y="1024"/>
            <a:chExt cx="2630" cy="863"/>
          </a:xfrm>
        </p:grpSpPr>
        <p:sp>
          <p:nvSpPr>
            <p:cNvPr id="9" name="Rectangle 5"/>
            <p:cNvSpPr>
              <a:spLocks noChangeArrowheads="1"/>
            </p:cNvSpPr>
            <p:nvPr/>
          </p:nvSpPr>
          <p:spPr bwMode="gray">
            <a:xfrm>
              <a:off x="204" y="1165"/>
              <a:ext cx="2630" cy="722"/>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80000" tIns="108000" rIns="144000" bIns="72000"/>
            <a:lstStyle/>
            <a:p>
              <a:pPr marL="190500" indent="-190500">
                <a:lnSpc>
                  <a:spcPct val="95000"/>
                </a:lnSpc>
                <a:spcAft>
                  <a:spcPct val="40000"/>
                </a:spcAft>
                <a:buClr>
                  <a:srgbClr val="292929"/>
                </a:buClr>
              </a:pPr>
              <a:r>
                <a:rPr lang="zh-CN" altLang="en-US" sz="1000" dirty="0" smtClean="0">
                  <a:latin typeface="微软雅黑" pitchFamily="34" charset="-122"/>
                  <a:ea typeface="微软雅黑" pitchFamily="34" charset="-122"/>
                </a:rPr>
                <a:t>用于校园周界入侵防范和重点区域监控</a:t>
              </a:r>
              <a:endParaRPr lang="en-US" altLang="zh-CN" sz="1000" dirty="0" smtClean="0">
                <a:latin typeface="微软雅黑" pitchFamily="34" charset="-122"/>
                <a:ea typeface="微软雅黑" pitchFamily="34" charset="-122"/>
              </a:endParaRPr>
            </a:p>
            <a:p>
              <a:pPr marL="190500" indent="-190500" algn="just">
                <a:lnSpc>
                  <a:spcPct val="95000"/>
                </a:lnSpc>
                <a:spcAft>
                  <a:spcPct val="40000"/>
                </a:spcAft>
                <a:buClr>
                  <a:srgbClr val="292929"/>
                </a:buClr>
                <a:buFont typeface="Wingdings" pitchFamily="2" charset="2"/>
                <a:buChar char="§"/>
              </a:pPr>
              <a:r>
                <a:rPr lang="zh-CN" altLang="en-US" sz="1000" dirty="0" smtClean="0">
                  <a:latin typeface="微软雅黑" pitchFamily="34" charset="-122"/>
                  <a:ea typeface="微软雅黑" pitchFamily="34" charset="-122"/>
                </a:rPr>
                <a:t>监控主要依靠安全工作人员对监控画面实时监视</a:t>
              </a:r>
              <a:endParaRPr lang="en-US" altLang="zh-CN" sz="1000" dirty="0" smtClean="0">
                <a:latin typeface="微软雅黑" pitchFamily="34" charset="-122"/>
                <a:ea typeface="微软雅黑" pitchFamily="34" charset="-122"/>
              </a:endParaRPr>
            </a:p>
            <a:p>
              <a:pPr marL="190500" indent="-190500" algn="just">
                <a:lnSpc>
                  <a:spcPct val="95000"/>
                </a:lnSpc>
                <a:spcAft>
                  <a:spcPct val="40000"/>
                </a:spcAft>
                <a:buClr>
                  <a:srgbClr val="292929"/>
                </a:buClr>
                <a:buFont typeface="Wingdings" pitchFamily="2" charset="2"/>
                <a:buChar char="§"/>
              </a:pPr>
              <a:r>
                <a:rPr lang="zh-CN" altLang="en-US" sz="1000" dirty="0" smtClean="0">
                  <a:latin typeface="微软雅黑" pitchFamily="34" charset="-122"/>
                  <a:ea typeface="微软雅黑" pitchFamily="34" charset="-122"/>
                </a:rPr>
                <a:t>查证时人工回放</a:t>
              </a:r>
              <a:endParaRPr lang="en-US" altLang="en-US" sz="1600" noProof="1">
                <a:latin typeface="微软雅黑" pitchFamily="34" charset="-122"/>
                <a:ea typeface="微软雅黑" pitchFamily="34" charset="-122"/>
                <a:cs typeface="Arial" pitchFamily="34" charset="0"/>
              </a:endParaRPr>
            </a:p>
          </p:txBody>
        </p:sp>
        <p:sp>
          <p:nvSpPr>
            <p:cNvPr id="10" name="Rectangle 19"/>
            <p:cNvSpPr>
              <a:spLocks noChangeArrowheads="1"/>
            </p:cNvSpPr>
            <p:nvPr/>
          </p:nvSpPr>
          <p:spPr bwMode="gray">
            <a:xfrm>
              <a:off x="204" y="1024"/>
              <a:ext cx="2630" cy="174"/>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180000" tIns="0" rIns="0" bIns="0" anchor="ctr"/>
            <a:lstStyle/>
            <a:p>
              <a:pPr defTabSz="801688" eaLnBrk="0" hangingPunct="0"/>
              <a:r>
                <a:rPr lang="zh-CN" altLang="en-US" sz="1400" b="1" noProof="1" smtClean="0">
                  <a:solidFill>
                    <a:schemeClr val="tx2"/>
                  </a:solidFill>
                  <a:latin typeface="微软雅黑" pitchFamily="34" charset="-122"/>
                  <a:ea typeface="微软雅黑" pitchFamily="34" charset="-122"/>
                  <a:cs typeface="Arial" pitchFamily="34" charset="0"/>
                </a:rPr>
                <a:t>应用场景</a:t>
              </a:r>
              <a:endParaRPr lang="en-US" altLang="zh-TW" sz="1400" b="1" noProof="1">
                <a:solidFill>
                  <a:schemeClr val="tx2"/>
                </a:solidFill>
                <a:latin typeface="微软雅黑" pitchFamily="34" charset="-122"/>
                <a:ea typeface="微软雅黑" pitchFamily="34" charset="-122"/>
                <a:cs typeface="Arial" pitchFamily="34" charset="0"/>
              </a:endParaRPr>
            </a:p>
          </p:txBody>
        </p:sp>
      </p:grpSp>
      <p:grpSp>
        <p:nvGrpSpPr>
          <p:cNvPr id="3" name="Group 7"/>
          <p:cNvGrpSpPr>
            <a:grpSpLocks/>
          </p:cNvGrpSpPr>
          <p:nvPr/>
        </p:nvGrpSpPr>
        <p:grpSpPr bwMode="auto">
          <a:xfrm>
            <a:off x="3445304" y="3438466"/>
            <a:ext cx="2824227" cy="1259710"/>
            <a:chOff x="204" y="1024"/>
            <a:chExt cx="2630" cy="857"/>
          </a:xfrm>
        </p:grpSpPr>
        <p:sp>
          <p:nvSpPr>
            <p:cNvPr id="12" name="Rectangle 5"/>
            <p:cNvSpPr>
              <a:spLocks noChangeArrowheads="1"/>
            </p:cNvSpPr>
            <p:nvPr/>
          </p:nvSpPr>
          <p:spPr bwMode="gray">
            <a:xfrm>
              <a:off x="204" y="1179"/>
              <a:ext cx="2630" cy="702"/>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80000" tIns="108000" rIns="144000" bIns="72000"/>
            <a:lstStyle/>
            <a:p>
              <a:pPr marL="190500" lvl="2" indent="-190500" defTabSz="912731">
                <a:lnSpc>
                  <a:spcPct val="95000"/>
                </a:lnSpc>
                <a:spcAft>
                  <a:spcPct val="40000"/>
                </a:spcAft>
                <a:buClr>
                  <a:srgbClr val="292929"/>
                </a:buClr>
                <a:buFont typeface="Wingdings" pitchFamily="2" charset="2"/>
                <a:buChar char="§"/>
              </a:pPr>
              <a:r>
                <a:rPr lang="zh-CN" altLang="en-US" sz="1000" noProof="1" smtClean="0">
                  <a:latin typeface="微软雅黑" pitchFamily="34" charset="-122"/>
                  <a:ea typeface="微软雅黑" pitchFamily="34" charset="-122"/>
                </a:rPr>
                <a:t>智能分析：</a:t>
              </a:r>
              <a:r>
                <a:rPr lang="zh-CN" altLang="en-US" sz="1000" dirty="0" smtClean="0">
                  <a:latin typeface="微软雅黑" pitchFamily="34" charset="-122"/>
                  <a:ea typeface="微软雅黑" pitchFamily="34" charset="-122"/>
                </a:rPr>
                <a:t>提供多种智能分析业务，包括周界入侵、物体滞留等行为识别业务，以及车牌识别、人脸识别、人流统计等复杂业务</a:t>
              </a:r>
              <a:endParaRPr lang="en-US" altLang="zh-CN" sz="1000" noProof="1" smtClean="0">
                <a:latin typeface="微软雅黑" pitchFamily="34" charset="-122"/>
                <a:ea typeface="微软雅黑" pitchFamily="34" charset="-122"/>
              </a:endParaRPr>
            </a:p>
            <a:p>
              <a:pPr marL="190500" lvl="2" indent="-190500" defTabSz="912731">
                <a:lnSpc>
                  <a:spcPct val="95000"/>
                </a:lnSpc>
                <a:spcAft>
                  <a:spcPct val="40000"/>
                </a:spcAft>
                <a:buClr>
                  <a:srgbClr val="292929"/>
                </a:buClr>
                <a:buSzPct val="100000"/>
                <a:buFont typeface="Wingdings" pitchFamily="2" charset="2"/>
                <a:buChar char="§"/>
                <a:defRPr/>
              </a:pPr>
              <a:r>
                <a:rPr lang="zh-CN" altLang="en-US" sz="1000" noProof="1" smtClean="0">
                  <a:latin typeface="微软雅黑" pitchFamily="34" charset="-122"/>
                  <a:ea typeface="微软雅黑" pitchFamily="34" charset="-122"/>
                </a:rPr>
                <a:t>智能检索：按多种方式进行视频信息提取。</a:t>
              </a:r>
              <a:endParaRPr lang="en-US" altLang="zh-CN" sz="1000" noProof="1" smtClean="0">
                <a:latin typeface="微软雅黑" pitchFamily="34" charset="-122"/>
                <a:ea typeface="微软雅黑" pitchFamily="34" charset="-122"/>
              </a:endParaRPr>
            </a:p>
          </p:txBody>
        </p:sp>
        <p:sp>
          <p:nvSpPr>
            <p:cNvPr id="13" name="Rectangle 19"/>
            <p:cNvSpPr>
              <a:spLocks noChangeArrowheads="1"/>
            </p:cNvSpPr>
            <p:nvPr/>
          </p:nvSpPr>
          <p:spPr bwMode="gray">
            <a:xfrm>
              <a:off x="204" y="1024"/>
              <a:ext cx="2630" cy="185"/>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180000" tIns="0" rIns="0" bIns="0" anchor="ctr"/>
            <a:lstStyle/>
            <a:p>
              <a:pPr defTabSz="801688" eaLnBrk="0" hangingPunct="0"/>
              <a:r>
                <a:rPr lang="zh-CN" altLang="en-US" sz="1400" b="1" noProof="1" smtClean="0">
                  <a:solidFill>
                    <a:schemeClr val="tx2"/>
                  </a:solidFill>
                  <a:latin typeface="微软雅黑" pitchFamily="34" charset="-122"/>
                  <a:ea typeface="微软雅黑" pitchFamily="34" charset="-122"/>
                  <a:cs typeface="Arial" pitchFamily="34" charset="0"/>
                </a:rPr>
                <a:t>解决方案</a:t>
              </a:r>
              <a:endParaRPr lang="en-US" altLang="zh-TW" sz="1400" b="1" noProof="1">
                <a:solidFill>
                  <a:schemeClr val="tx2"/>
                </a:solidFill>
                <a:latin typeface="微软雅黑" pitchFamily="34" charset="-122"/>
                <a:ea typeface="微软雅黑" pitchFamily="34" charset="-122"/>
                <a:cs typeface="Arial" pitchFamily="34" charset="0"/>
              </a:endParaRPr>
            </a:p>
          </p:txBody>
        </p:sp>
      </p:grpSp>
      <p:grpSp>
        <p:nvGrpSpPr>
          <p:cNvPr id="4" name="Group 7"/>
          <p:cNvGrpSpPr>
            <a:grpSpLocks/>
          </p:cNvGrpSpPr>
          <p:nvPr/>
        </p:nvGrpSpPr>
        <p:grpSpPr bwMode="auto">
          <a:xfrm>
            <a:off x="6299677" y="3447028"/>
            <a:ext cx="2518340" cy="1242071"/>
            <a:chOff x="204" y="1024"/>
            <a:chExt cx="2630" cy="845"/>
          </a:xfrm>
        </p:grpSpPr>
        <p:sp>
          <p:nvSpPr>
            <p:cNvPr id="15" name="Rectangle 5"/>
            <p:cNvSpPr>
              <a:spLocks noChangeArrowheads="1"/>
            </p:cNvSpPr>
            <p:nvPr/>
          </p:nvSpPr>
          <p:spPr bwMode="gray">
            <a:xfrm>
              <a:off x="204" y="1179"/>
              <a:ext cx="2630" cy="690"/>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80000" tIns="108000" rIns="144000" bIns="72000"/>
            <a:lstStyle/>
            <a:p>
              <a:pPr marL="190500" lvl="2" indent="-190500" defTabSz="912731" eaLnBrk="0" hangingPunct="0">
                <a:lnSpc>
                  <a:spcPct val="95000"/>
                </a:lnSpc>
                <a:spcAft>
                  <a:spcPct val="40000"/>
                </a:spcAft>
                <a:buClr>
                  <a:srgbClr val="292929"/>
                </a:buClr>
                <a:buFont typeface="Wingdings" pitchFamily="2" charset="2"/>
                <a:buChar char="§"/>
              </a:pPr>
              <a:r>
                <a:rPr lang="zh-CN" altLang="en-US" sz="1000" noProof="1" smtClean="0">
                  <a:latin typeface="微软雅黑" pitchFamily="34" charset="-122"/>
                  <a:ea typeface="微软雅黑" pitchFamily="34" charset="-122"/>
                </a:rPr>
                <a:t>变被动监控为主动监控，提升报警的范围及时效性</a:t>
              </a:r>
              <a:endParaRPr lang="en-US" altLang="zh-CN" sz="1000" noProof="1" smtClean="0">
                <a:latin typeface="微软雅黑" pitchFamily="34" charset="-122"/>
                <a:ea typeface="微软雅黑" pitchFamily="34" charset="-122"/>
              </a:endParaRPr>
            </a:p>
            <a:p>
              <a:pPr marL="190500" lvl="2" indent="-190500" defTabSz="912731" eaLnBrk="0" hangingPunct="0">
                <a:lnSpc>
                  <a:spcPct val="95000"/>
                </a:lnSpc>
                <a:spcAft>
                  <a:spcPct val="40000"/>
                </a:spcAft>
                <a:buClr>
                  <a:srgbClr val="292929"/>
                </a:buClr>
                <a:buFont typeface="Wingdings" pitchFamily="2" charset="2"/>
                <a:buChar char="§"/>
              </a:pPr>
              <a:r>
                <a:rPr lang="zh-CN" altLang="en-US" sz="1000" noProof="1" smtClean="0">
                  <a:latin typeface="微软雅黑" pitchFamily="34" charset="-122"/>
                  <a:ea typeface="微软雅黑" pitchFamily="34" charset="-122"/>
                </a:rPr>
                <a:t>采用多种智能方式查找目标视频，实现快速定位，大大提升事后查证的效率，</a:t>
              </a:r>
              <a:r>
                <a:rPr lang="zh-CN" altLang="zh-CN" sz="1000" noProof="1" smtClean="0">
                  <a:latin typeface="微软雅黑" pitchFamily="34" charset="-122"/>
                  <a:ea typeface="微软雅黑" pitchFamily="34" charset="-122"/>
                </a:rPr>
                <a:t>历史视频智能检索效率</a:t>
              </a:r>
              <a:r>
                <a:rPr lang="zh-CN" altLang="en-US" sz="1000" noProof="1" smtClean="0">
                  <a:latin typeface="微软雅黑" pitchFamily="34" charset="-122"/>
                  <a:ea typeface="微软雅黑" pitchFamily="34" charset="-122"/>
                </a:rPr>
                <a:t>大幅度</a:t>
              </a:r>
              <a:r>
                <a:rPr lang="zh-CN" altLang="zh-CN" sz="1000" noProof="1" smtClean="0">
                  <a:latin typeface="微软雅黑" pitchFamily="34" charset="-122"/>
                  <a:ea typeface="微软雅黑" pitchFamily="34" charset="-122"/>
                </a:rPr>
                <a:t>提升</a:t>
              </a:r>
              <a:endParaRPr lang="zh-CN" altLang="en-US" sz="1000" noProof="1" smtClean="0">
                <a:latin typeface="微软雅黑" pitchFamily="34" charset="-122"/>
                <a:ea typeface="微软雅黑" pitchFamily="34" charset="-122"/>
              </a:endParaRPr>
            </a:p>
            <a:p>
              <a:pPr marL="190500" lvl="2" indent="-190500" defTabSz="912731">
                <a:lnSpc>
                  <a:spcPct val="95000"/>
                </a:lnSpc>
                <a:spcAft>
                  <a:spcPct val="40000"/>
                </a:spcAft>
                <a:buClr>
                  <a:srgbClr val="292929"/>
                </a:buClr>
                <a:buFont typeface="Wingdings" pitchFamily="2" charset="2"/>
                <a:buChar char="§"/>
              </a:pPr>
              <a:endParaRPr lang="zh-CN" altLang="en-US" sz="1000" dirty="0" smtClean="0">
                <a:latin typeface="微软雅黑" pitchFamily="34" charset="-122"/>
                <a:ea typeface="微软雅黑" pitchFamily="34" charset="-122"/>
              </a:endParaRPr>
            </a:p>
            <a:p>
              <a:pPr marL="190500" lvl="2" indent="-190500" defTabSz="912731">
                <a:lnSpc>
                  <a:spcPct val="95000"/>
                </a:lnSpc>
                <a:spcAft>
                  <a:spcPct val="40000"/>
                </a:spcAft>
                <a:buClr>
                  <a:srgbClr val="292929"/>
                </a:buClr>
                <a:buFont typeface="Wingdings" pitchFamily="2" charset="2"/>
                <a:buChar char="§"/>
              </a:pPr>
              <a:endParaRPr lang="en-US" altLang="en-US" sz="1200" noProof="1">
                <a:latin typeface="微软雅黑" pitchFamily="34" charset="-122"/>
                <a:ea typeface="微软雅黑" pitchFamily="34" charset="-122"/>
              </a:endParaRPr>
            </a:p>
          </p:txBody>
        </p:sp>
        <p:sp>
          <p:nvSpPr>
            <p:cNvPr id="16" name="Rectangle 19"/>
            <p:cNvSpPr>
              <a:spLocks noChangeArrowheads="1"/>
            </p:cNvSpPr>
            <p:nvPr/>
          </p:nvSpPr>
          <p:spPr bwMode="gray">
            <a:xfrm>
              <a:off x="204" y="1024"/>
              <a:ext cx="2630" cy="185"/>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180000" tIns="0" rIns="0" bIns="0" anchor="ctr"/>
            <a:lstStyle/>
            <a:p>
              <a:pPr defTabSz="801688" eaLnBrk="0" hangingPunct="0"/>
              <a:r>
                <a:rPr lang="zh-CN" altLang="en-US" sz="1400" b="1" noProof="1" smtClean="0">
                  <a:solidFill>
                    <a:schemeClr val="tx2"/>
                  </a:solidFill>
                  <a:latin typeface="微软雅黑" pitchFamily="34" charset="-122"/>
                  <a:ea typeface="微软雅黑" pitchFamily="34" charset="-122"/>
                  <a:cs typeface="Arial" pitchFamily="34" charset="0"/>
                </a:rPr>
                <a:t>客户价值</a:t>
              </a:r>
              <a:endParaRPr lang="en-US" altLang="zh-TW" sz="1400" b="1" noProof="1">
                <a:solidFill>
                  <a:schemeClr val="tx2"/>
                </a:solidFill>
                <a:latin typeface="微软雅黑" pitchFamily="34" charset="-122"/>
                <a:ea typeface="微软雅黑" pitchFamily="34" charset="-122"/>
                <a:cs typeface="Arial" pitchFamily="34" charset="0"/>
              </a:endParaRPr>
            </a:p>
          </p:txBody>
        </p:sp>
      </p:grpSp>
      <p:grpSp>
        <p:nvGrpSpPr>
          <p:cNvPr id="5" name="组合 69"/>
          <p:cNvGrpSpPr/>
          <p:nvPr/>
        </p:nvGrpSpPr>
        <p:grpSpPr>
          <a:xfrm>
            <a:off x="3393884" y="1062428"/>
            <a:ext cx="1890375" cy="1295400"/>
            <a:chOff x="959504" y="1186434"/>
            <a:chExt cx="4453172" cy="3623311"/>
          </a:xfrm>
        </p:grpSpPr>
        <p:sp>
          <p:nvSpPr>
            <p:cNvPr id="71" name="圆角矩形 70"/>
            <p:cNvSpPr/>
            <p:nvPr/>
          </p:nvSpPr>
          <p:spPr bwMode="auto">
            <a:xfrm>
              <a:off x="959504" y="1202309"/>
              <a:ext cx="2185987" cy="1687195"/>
            </a:xfrm>
            <a:prstGeom prst="roundRect">
              <a:avLst>
                <a:gd name="adj" fmla="val 783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91394" tIns="45696" rIns="91394" bIns="45696"/>
            <a:lstStyle/>
            <a:p>
              <a:pPr algn="ctr" eaLnBrk="0" hangingPunct="0">
                <a:buSzPct val="100000"/>
                <a:defRPr/>
              </a:pPr>
              <a:r>
                <a:rPr lang="zh-CN" altLang="en-US" sz="800" dirty="0">
                  <a:solidFill>
                    <a:schemeClr val="tx1"/>
                  </a:solidFill>
                  <a:latin typeface="微软雅黑" pitchFamily="34" charset="-122"/>
                  <a:ea typeface="微软雅黑" pitchFamily="34" charset="-122"/>
                  <a:cs typeface="Arial Unicode MS" pitchFamily="34" charset="-122"/>
                  <a:sym typeface="FrutigerNext LT Regular" pitchFamily="34" charset="0"/>
                </a:rPr>
                <a:t>绊线检测</a:t>
              </a:r>
              <a:endParaRPr lang="en-US" altLang="zh-CN" sz="800" dirty="0">
                <a:solidFill>
                  <a:schemeClr val="tx1"/>
                </a:solidFill>
                <a:latin typeface="微软雅黑" pitchFamily="34" charset="-122"/>
                <a:ea typeface="微软雅黑" pitchFamily="34" charset="-122"/>
                <a:cs typeface="Arial Unicode MS" pitchFamily="34" charset="-122"/>
                <a:sym typeface="FrutigerNext LT Regular" pitchFamily="34" charset="0"/>
              </a:endParaRPr>
            </a:p>
          </p:txBody>
        </p:sp>
        <p:sp>
          <p:nvSpPr>
            <p:cNvPr id="72" name="圆角矩形 71"/>
            <p:cNvSpPr/>
            <p:nvPr/>
          </p:nvSpPr>
          <p:spPr bwMode="auto">
            <a:xfrm>
              <a:off x="3226689" y="3043428"/>
              <a:ext cx="2185987" cy="1766316"/>
            </a:xfrm>
            <a:prstGeom prst="roundRect">
              <a:avLst>
                <a:gd name="adj" fmla="val 783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91394" tIns="45696" rIns="91394" bIns="45696"/>
            <a:lstStyle/>
            <a:p>
              <a:pPr>
                <a:defRPr/>
              </a:pPr>
              <a:endParaRPr lang="zh-CN" altLang="en-US" sz="800">
                <a:solidFill>
                  <a:schemeClr val="tx1"/>
                </a:solidFill>
                <a:latin typeface="微软雅黑" pitchFamily="34" charset="-122"/>
                <a:ea typeface="微软雅黑" pitchFamily="34" charset="-122"/>
              </a:endParaRPr>
            </a:p>
          </p:txBody>
        </p:sp>
        <p:sp>
          <p:nvSpPr>
            <p:cNvPr id="73" name="圆角矩形 72"/>
            <p:cNvSpPr/>
            <p:nvPr/>
          </p:nvSpPr>
          <p:spPr bwMode="auto">
            <a:xfrm>
              <a:off x="3221672" y="1186434"/>
              <a:ext cx="2185988" cy="1703070"/>
            </a:xfrm>
            <a:prstGeom prst="roundRect">
              <a:avLst>
                <a:gd name="adj" fmla="val 783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91394" tIns="45696" rIns="91394" bIns="45696"/>
            <a:lstStyle/>
            <a:p>
              <a:pPr>
                <a:defRPr/>
              </a:pPr>
              <a:endParaRPr lang="zh-CN" altLang="en-US" sz="800">
                <a:solidFill>
                  <a:schemeClr val="tx1"/>
                </a:solidFill>
                <a:latin typeface="微软雅黑" pitchFamily="34" charset="-122"/>
                <a:ea typeface="微软雅黑" pitchFamily="34" charset="-122"/>
              </a:endParaRPr>
            </a:p>
          </p:txBody>
        </p:sp>
        <p:sp>
          <p:nvSpPr>
            <p:cNvPr id="74" name="TextBox 12"/>
            <p:cNvSpPr txBox="1">
              <a:spLocks noChangeArrowheads="1"/>
            </p:cNvSpPr>
            <p:nvPr/>
          </p:nvSpPr>
          <p:spPr bwMode="auto">
            <a:xfrm>
              <a:off x="3466147" y="1251522"/>
              <a:ext cx="1560513" cy="602473"/>
            </a:xfrm>
            <a:prstGeom prst="rect">
              <a:avLst/>
            </a:prstGeom>
            <a:noFill/>
            <a:ln w="9525">
              <a:noFill/>
              <a:miter lim="800000"/>
              <a:headEnd/>
              <a:tailEnd/>
            </a:ln>
          </p:spPr>
          <p:txBody>
            <a:bodyPr lIns="91394" tIns="45696" rIns="91394" bIns="45696">
              <a:spAutoFit/>
            </a:bodyPr>
            <a:lstStyle/>
            <a:p>
              <a:pPr algn="ctr" eaLnBrk="0" hangingPunct="0">
                <a:buSzPct val="100000"/>
              </a:pPr>
              <a:r>
                <a:rPr lang="zh-CN" altLang="en-US" sz="800" dirty="0" smtClean="0">
                  <a:latin typeface="微软雅黑" pitchFamily="34" charset="-122"/>
                  <a:ea typeface="微软雅黑" pitchFamily="34" charset="-122"/>
                  <a:cs typeface="Arial Unicode MS" pitchFamily="34" charset="-122"/>
                  <a:sym typeface="FrutigerNext LT Regular" pitchFamily="34" charset="0"/>
                </a:rPr>
                <a:t>入侵检测</a:t>
              </a:r>
              <a:endParaRPr lang="en-US" altLang="zh-CN" sz="800" dirty="0">
                <a:latin typeface="微软雅黑" pitchFamily="34" charset="-122"/>
                <a:ea typeface="微软雅黑" pitchFamily="34" charset="-122"/>
                <a:cs typeface="Arial Unicode MS" pitchFamily="34" charset="-122"/>
                <a:sym typeface="FrutigerNext LT Regular" pitchFamily="34" charset="0"/>
              </a:endParaRPr>
            </a:p>
          </p:txBody>
        </p:sp>
        <p:sp>
          <p:nvSpPr>
            <p:cNvPr id="75" name="圆角矩形 74"/>
            <p:cNvSpPr/>
            <p:nvPr/>
          </p:nvSpPr>
          <p:spPr bwMode="auto">
            <a:xfrm>
              <a:off x="969283" y="3038667"/>
              <a:ext cx="2185987" cy="1771078"/>
            </a:xfrm>
            <a:prstGeom prst="roundRect">
              <a:avLst>
                <a:gd name="adj" fmla="val 7830"/>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91394" tIns="45696" rIns="91394" bIns="45696"/>
            <a:lstStyle/>
            <a:p>
              <a:pPr>
                <a:defRPr/>
              </a:pPr>
              <a:endParaRPr lang="zh-CN" altLang="en-US" sz="800">
                <a:solidFill>
                  <a:schemeClr val="tx1"/>
                </a:solidFill>
                <a:latin typeface="微软雅黑" pitchFamily="34" charset="-122"/>
                <a:ea typeface="微软雅黑" pitchFamily="34" charset="-122"/>
              </a:endParaRPr>
            </a:p>
          </p:txBody>
        </p:sp>
        <p:pic>
          <p:nvPicPr>
            <p:cNvPr id="76" name="Picture 30"/>
            <p:cNvPicPr>
              <a:picLocks noChangeArrowheads="1"/>
            </p:cNvPicPr>
            <p:nvPr/>
          </p:nvPicPr>
          <p:blipFill>
            <a:blip r:embed="rId2" cstate="email"/>
            <a:srcRect/>
            <a:stretch>
              <a:fillRect/>
            </a:stretch>
          </p:blipFill>
          <p:spPr bwMode="auto">
            <a:xfrm>
              <a:off x="1134382" y="3521900"/>
              <a:ext cx="1865311" cy="1177861"/>
            </a:xfrm>
            <a:prstGeom prst="rect">
              <a:avLst/>
            </a:prstGeom>
            <a:noFill/>
            <a:ln w="19050">
              <a:solidFill>
                <a:srgbClr val="006699"/>
              </a:solidFill>
              <a:miter lim="800000"/>
              <a:headEnd/>
              <a:tailEnd/>
            </a:ln>
            <a:effectLst>
              <a:outerShdw blurRad="292100" dist="139700" dir="2700000" algn="tl" rotWithShape="0">
                <a:srgbClr val="333333">
                  <a:alpha val="64999"/>
                </a:srgbClr>
              </a:outerShdw>
            </a:effectLst>
          </p:spPr>
        </p:pic>
        <p:pic>
          <p:nvPicPr>
            <p:cNvPr id="77" name="Picture 26"/>
            <p:cNvPicPr>
              <a:picLocks noChangeArrowheads="1"/>
            </p:cNvPicPr>
            <p:nvPr/>
          </p:nvPicPr>
          <p:blipFill>
            <a:blip r:embed="rId3" cstate="email"/>
            <a:srcRect/>
            <a:stretch>
              <a:fillRect/>
            </a:stretch>
          </p:blipFill>
          <p:spPr bwMode="auto">
            <a:xfrm>
              <a:off x="1129367" y="1746791"/>
              <a:ext cx="1800225" cy="1109026"/>
            </a:xfrm>
            <a:prstGeom prst="rect">
              <a:avLst/>
            </a:prstGeom>
            <a:noFill/>
            <a:ln w="19050">
              <a:solidFill>
                <a:srgbClr val="006699"/>
              </a:solidFill>
              <a:miter lim="800000"/>
              <a:headEnd/>
              <a:tailEnd/>
            </a:ln>
            <a:effectLst>
              <a:outerShdw blurRad="292100" dist="139700" dir="2700000" algn="tl" rotWithShape="0">
                <a:srgbClr val="333333">
                  <a:alpha val="64999"/>
                </a:srgbClr>
              </a:outerShdw>
            </a:effectLst>
          </p:spPr>
        </p:pic>
        <p:pic>
          <p:nvPicPr>
            <p:cNvPr id="78" name="Picture 4"/>
            <p:cNvPicPr>
              <a:picLocks noChangeArrowheads="1"/>
            </p:cNvPicPr>
            <p:nvPr/>
          </p:nvPicPr>
          <p:blipFill>
            <a:blip r:embed="rId4" cstate="email"/>
            <a:srcRect/>
            <a:stretch>
              <a:fillRect/>
            </a:stretch>
          </p:blipFill>
          <p:spPr bwMode="auto">
            <a:xfrm>
              <a:off x="3335674" y="1704514"/>
              <a:ext cx="1944215" cy="1200120"/>
            </a:xfrm>
            <a:prstGeom prst="rect">
              <a:avLst/>
            </a:prstGeom>
            <a:ln>
              <a:noFill/>
            </a:ln>
            <a:effectLst>
              <a:softEdge rad="112500"/>
            </a:effectLst>
          </p:spPr>
        </p:pic>
        <p:pic>
          <p:nvPicPr>
            <p:cNvPr id="79" name="Picture 10" descr="复件 IMG_3446"/>
            <p:cNvPicPr>
              <a:picLocks noChangeArrowheads="1"/>
            </p:cNvPicPr>
            <p:nvPr/>
          </p:nvPicPr>
          <p:blipFill>
            <a:blip r:embed="rId5" cstate="email"/>
            <a:srcRect/>
            <a:stretch>
              <a:fillRect/>
            </a:stretch>
          </p:blipFill>
          <p:spPr bwMode="auto">
            <a:xfrm>
              <a:off x="3341410" y="3522594"/>
              <a:ext cx="2016225" cy="1232152"/>
            </a:xfrm>
            <a:prstGeom prst="rect">
              <a:avLst/>
            </a:prstGeom>
            <a:ln>
              <a:noFill/>
            </a:ln>
            <a:effectLst>
              <a:softEdge rad="112500"/>
            </a:effectLst>
          </p:spPr>
        </p:pic>
        <p:sp>
          <p:nvSpPr>
            <p:cNvPr id="80" name="TextBox 15"/>
            <p:cNvSpPr txBox="1">
              <a:spLocks noChangeArrowheads="1"/>
            </p:cNvSpPr>
            <p:nvPr/>
          </p:nvSpPr>
          <p:spPr bwMode="auto">
            <a:xfrm>
              <a:off x="1062946" y="2978180"/>
              <a:ext cx="1871662" cy="602473"/>
            </a:xfrm>
            <a:prstGeom prst="rect">
              <a:avLst/>
            </a:prstGeom>
            <a:noFill/>
            <a:ln w="9525">
              <a:noFill/>
              <a:miter lim="800000"/>
              <a:headEnd/>
              <a:tailEnd/>
            </a:ln>
          </p:spPr>
          <p:txBody>
            <a:bodyPr lIns="91394" tIns="45696" rIns="91394" bIns="45696">
              <a:spAutoFit/>
            </a:bodyPr>
            <a:lstStyle/>
            <a:p>
              <a:pPr algn="ctr" eaLnBrk="0" hangingPunct="0">
                <a:buSzPct val="100000"/>
              </a:pPr>
              <a:r>
                <a:rPr lang="zh-CN" altLang="en-US" sz="800" dirty="0">
                  <a:latin typeface="微软雅黑" pitchFamily="34" charset="-122"/>
                  <a:ea typeface="微软雅黑" pitchFamily="34" charset="-122"/>
                  <a:cs typeface="Arial Unicode MS" pitchFamily="34" charset="-122"/>
                  <a:sym typeface="FrutigerNext LT Regular" pitchFamily="34" charset="0"/>
                </a:rPr>
                <a:t>物品遗失</a:t>
              </a:r>
              <a:endParaRPr lang="en-US" altLang="zh-CN" sz="800" dirty="0">
                <a:latin typeface="微软雅黑" pitchFamily="34" charset="-122"/>
                <a:ea typeface="微软雅黑" pitchFamily="34" charset="-122"/>
                <a:cs typeface="Arial Unicode MS" pitchFamily="34" charset="-122"/>
                <a:sym typeface="FrutigerNext LT Regular" pitchFamily="34" charset="0"/>
              </a:endParaRPr>
            </a:p>
          </p:txBody>
        </p:sp>
        <p:sp>
          <p:nvSpPr>
            <p:cNvPr id="81" name="TextBox 15"/>
            <p:cNvSpPr txBox="1">
              <a:spLocks noChangeArrowheads="1"/>
            </p:cNvSpPr>
            <p:nvPr/>
          </p:nvSpPr>
          <p:spPr bwMode="auto">
            <a:xfrm>
              <a:off x="3414013" y="3106929"/>
              <a:ext cx="1944687" cy="602473"/>
            </a:xfrm>
            <a:prstGeom prst="rect">
              <a:avLst/>
            </a:prstGeom>
            <a:noFill/>
            <a:ln w="9525">
              <a:noFill/>
              <a:miter lim="800000"/>
              <a:headEnd/>
              <a:tailEnd/>
            </a:ln>
          </p:spPr>
          <p:txBody>
            <a:bodyPr lIns="91394" tIns="45696" rIns="91394" bIns="45696">
              <a:spAutoFit/>
            </a:bodyPr>
            <a:lstStyle/>
            <a:p>
              <a:pPr algn="ctr" eaLnBrk="0" hangingPunct="0">
                <a:buSzPct val="100000"/>
              </a:pPr>
              <a:r>
                <a:rPr lang="zh-CN" altLang="en-US" sz="800" dirty="0">
                  <a:latin typeface="微软雅黑" pitchFamily="34" charset="-122"/>
                  <a:ea typeface="微软雅黑" pitchFamily="34" charset="-122"/>
                  <a:cs typeface="Arial Unicode MS" pitchFamily="34" charset="-122"/>
                  <a:sym typeface="FrutigerNext LT Regular" pitchFamily="34" charset="0"/>
                </a:rPr>
                <a:t>物品遗留</a:t>
              </a:r>
              <a:endParaRPr lang="en-US" altLang="zh-CN" sz="800" dirty="0">
                <a:latin typeface="微软雅黑" pitchFamily="34" charset="-122"/>
                <a:ea typeface="微软雅黑" pitchFamily="34" charset="-122"/>
                <a:cs typeface="Arial Unicode MS" pitchFamily="34" charset="-122"/>
                <a:sym typeface="FrutigerNext LT Regular" pitchFamily="34" charset="0"/>
              </a:endParaRPr>
            </a:p>
          </p:txBody>
        </p:sp>
      </p:grpSp>
      <p:sp>
        <p:nvSpPr>
          <p:cNvPr id="82" name="Line 15"/>
          <p:cNvSpPr>
            <a:spLocks noChangeShapeType="1"/>
          </p:cNvSpPr>
          <p:nvPr/>
        </p:nvSpPr>
        <p:spPr bwMode="auto">
          <a:xfrm>
            <a:off x="5436657" y="1016708"/>
            <a:ext cx="30482" cy="2324100"/>
          </a:xfrm>
          <a:prstGeom prst="line">
            <a:avLst/>
          </a:prstGeom>
          <a:noFill/>
          <a:ln w="9525">
            <a:solidFill>
              <a:schemeClr val="tx2"/>
            </a:solidFill>
            <a:prstDash val="dash"/>
            <a:round/>
            <a:headEnd/>
            <a:tailEnd/>
          </a:ln>
        </p:spPr>
        <p:txBody>
          <a:bodyPr/>
          <a:lstStyle/>
          <a:p>
            <a:endParaRPr lang="zh-CN" altLang="en-US" b="1" dirty="0">
              <a:latin typeface="微软雅黑" pitchFamily="34" charset="-122"/>
              <a:ea typeface="微软雅黑" pitchFamily="34" charset="-122"/>
            </a:endParaRPr>
          </a:p>
        </p:txBody>
      </p:sp>
      <p:sp>
        <p:nvSpPr>
          <p:cNvPr id="83" name="Text Box 3"/>
          <p:cNvSpPr txBox="1">
            <a:spLocks noChangeArrowheads="1"/>
          </p:cNvSpPr>
          <p:nvPr/>
        </p:nvSpPr>
        <p:spPr bwMode="auto">
          <a:xfrm>
            <a:off x="3397675" y="2469919"/>
            <a:ext cx="2000884" cy="626212"/>
          </a:xfrm>
          <a:prstGeom prst="rect">
            <a:avLst/>
          </a:prstGeom>
          <a:solidFill>
            <a:schemeClr val="bg1"/>
          </a:solidFill>
          <a:ln w="9525" algn="ctr">
            <a:solidFill>
              <a:schemeClr val="bg1"/>
            </a:solidFill>
            <a:miter lim="800000"/>
            <a:headEnd/>
            <a:tailEnd/>
          </a:ln>
        </p:spPr>
        <p:txBody>
          <a:bodyPr wrap="square" lIns="86754" tIns="43378" rIns="86754" bIns="43378">
            <a:spAutoFit/>
          </a:bodyPr>
          <a:lstStyle/>
          <a:p>
            <a:pPr>
              <a:spcBef>
                <a:spcPct val="50000"/>
              </a:spcBef>
              <a:buFont typeface="Wingdings" pitchFamily="2" charset="2"/>
              <a:buChar char="l"/>
            </a:pPr>
            <a:r>
              <a:rPr lang="zh-CN" altLang="en-US" sz="1000" b="0" dirty="0" smtClean="0">
                <a:latin typeface="微软雅黑" pitchFamily="34" charset="-122"/>
                <a:ea typeface="微软雅黑" pitchFamily="34" charset="-122"/>
              </a:rPr>
              <a:t>发现异常及时告警，提高事件处理的时</a:t>
            </a:r>
            <a:r>
              <a:rPr lang="zh-CN" altLang="en-US" sz="1000" b="0" dirty="0">
                <a:latin typeface="微软雅黑" pitchFamily="34" charset="-122"/>
                <a:ea typeface="微软雅黑" pitchFamily="34" charset="-122"/>
              </a:rPr>
              <a:t>效</a:t>
            </a:r>
            <a:r>
              <a:rPr lang="zh-CN" altLang="en-US" sz="1000" b="0" dirty="0" smtClean="0">
                <a:latin typeface="微软雅黑" pitchFamily="34" charset="-122"/>
                <a:ea typeface="微软雅黑" pitchFamily="34" charset="-122"/>
              </a:rPr>
              <a:t>性</a:t>
            </a:r>
            <a:endParaRPr lang="en-US" altLang="zh-CN" sz="1000" b="0" dirty="0" smtClean="0">
              <a:latin typeface="微软雅黑" pitchFamily="34" charset="-122"/>
              <a:ea typeface="微软雅黑" pitchFamily="34" charset="-122"/>
            </a:endParaRPr>
          </a:p>
          <a:p>
            <a:pPr>
              <a:spcBef>
                <a:spcPct val="50000"/>
              </a:spcBef>
              <a:buFont typeface="Wingdings" pitchFamily="2" charset="2"/>
              <a:buChar char="l"/>
            </a:pPr>
            <a:r>
              <a:rPr lang="zh-CN" altLang="en-US" sz="1000" b="0" dirty="0" smtClean="0">
                <a:latin typeface="微软雅黑" pitchFamily="34" charset="-122"/>
                <a:ea typeface="微软雅黑" pitchFamily="34" charset="-122"/>
              </a:rPr>
              <a:t>将安防监控由被动变为主动</a:t>
            </a:r>
            <a:endParaRPr lang="zh-CN" altLang="en-US" sz="1000" dirty="0">
              <a:latin typeface="微软雅黑" pitchFamily="34" charset="-122"/>
              <a:ea typeface="微软雅黑" pitchFamily="34" charset="-122"/>
            </a:endParaRPr>
          </a:p>
        </p:txBody>
      </p:sp>
      <p:grpSp>
        <p:nvGrpSpPr>
          <p:cNvPr id="6" name="组合 116"/>
          <p:cNvGrpSpPr/>
          <p:nvPr/>
        </p:nvGrpSpPr>
        <p:grpSpPr>
          <a:xfrm>
            <a:off x="5550958" y="1024328"/>
            <a:ext cx="2788923" cy="1152278"/>
            <a:chOff x="5295899" y="944880"/>
            <a:chExt cx="3120059" cy="1212818"/>
          </a:xfrm>
        </p:grpSpPr>
        <p:sp>
          <p:nvSpPr>
            <p:cNvPr id="97" name="AutoShape 333"/>
            <p:cNvSpPr>
              <a:spLocks noChangeArrowheads="1"/>
            </p:cNvSpPr>
            <p:nvPr/>
          </p:nvSpPr>
          <p:spPr bwMode="auto">
            <a:xfrm>
              <a:off x="6447466" y="1740672"/>
              <a:ext cx="1797996" cy="324348"/>
            </a:xfrm>
            <a:prstGeom prst="can">
              <a:avLst>
                <a:gd name="adj" fmla="val 26596"/>
              </a:avLst>
            </a:prstGeom>
            <a:gradFill rotWithShape="1">
              <a:gsLst>
                <a:gs pos="0">
                  <a:srgbClr val="5C5F75"/>
                </a:gs>
                <a:gs pos="100000">
                  <a:srgbClr val="C7CDFD"/>
                </a:gs>
              </a:gsLst>
              <a:lin ang="5400000" scaled="1"/>
            </a:gradFill>
            <a:ln w="9525">
              <a:noFill/>
              <a:round/>
              <a:headEnd/>
              <a:tailEnd/>
            </a:ln>
            <a:effectLst>
              <a:prstShdw prst="shdw17" dist="17961" dir="2700000">
                <a:srgbClr val="777B98"/>
              </a:prstShdw>
            </a:effectLst>
          </p:spPr>
          <p:txBody>
            <a:bodyPr wrap="none" lIns="45720" tIns="0" rIns="45720" bIns="0" anchor="ctr"/>
            <a:lstStyle/>
            <a:p>
              <a:pPr algn="ctr" eaLnBrk="1" hangingPunct="1">
                <a:buNone/>
              </a:pPr>
              <a:r>
                <a:rPr lang="zh-CN" altLang="en-US" sz="900" dirty="0" smtClean="0">
                  <a:latin typeface="微软雅黑" pitchFamily="34" charset="-122"/>
                  <a:ea typeface="微软雅黑" pitchFamily="34" charset="-122"/>
                  <a:cs typeface="Arial" pitchFamily="34" charset="0"/>
                </a:rPr>
                <a:t>关联信息库</a:t>
              </a:r>
              <a:endParaRPr lang="zh-CN" altLang="en-US" sz="900" dirty="0">
                <a:latin typeface="微软雅黑" pitchFamily="34" charset="-122"/>
                <a:ea typeface="微软雅黑" pitchFamily="34" charset="-122"/>
                <a:cs typeface="Arial" pitchFamily="34" charset="0"/>
              </a:endParaRPr>
            </a:p>
          </p:txBody>
        </p:sp>
        <p:sp>
          <p:nvSpPr>
            <p:cNvPr id="98" name="AutoShape 7"/>
            <p:cNvSpPr>
              <a:spLocks noChangeArrowheads="1"/>
            </p:cNvSpPr>
            <p:nvPr/>
          </p:nvSpPr>
          <p:spPr bwMode="auto">
            <a:xfrm>
              <a:off x="6346366" y="944880"/>
              <a:ext cx="650462" cy="729267"/>
            </a:xfrm>
            <a:prstGeom prst="roundRect">
              <a:avLst>
                <a:gd name="adj" fmla="val 16667"/>
              </a:avLst>
            </a:prstGeom>
            <a:gradFill rotWithShape="1">
              <a:gsLst>
                <a:gs pos="0">
                  <a:schemeClr val="bg1">
                    <a:alpha val="49001"/>
                  </a:schemeClr>
                </a:gs>
                <a:gs pos="100000">
                  <a:srgbClr val="0099CC">
                    <a:alpha val="37999"/>
                  </a:srgbClr>
                </a:gs>
              </a:gsLst>
              <a:path path="shape">
                <a:fillToRect l="50000" t="50000" r="50000" b="50000"/>
              </a:path>
            </a:gradFill>
            <a:ln w="9525" algn="ctr">
              <a:solidFill>
                <a:schemeClr val="bg2"/>
              </a:solidFill>
              <a:round/>
              <a:headEnd/>
              <a:tailEnd/>
            </a:ln>
          </p:spPr>
          <p:txBody>
            <a:bodyPr lIns="79200" tIns="39600" rIns="79200" bIns="39600" anchor="ctr"/>
            <a:lstStyle/>
            <a:p>
              <a:pPr algn="ctr" defTabSz="801688"/>
              <a:r>
                <a:rPr lang="zh-CN" altLang="en-US" sz="900" dirty="0" smtClean="0">
                  <a:latin typeface="微软雅黑" pitchFamily="34" charset="-122"/>
                  <a:ea typeface="微软雅黑" pitchFamily="34" charset="-122"/>
                </a:rPr>
                <a:t>按时间轴提取</a:t>
              </a:r>
              <a:endParaRPr lang="zh-CN" altLang="en-US" sz="900" dirty="0">
                <a:latin typeface="微软雅黑" pitchFamily="34" charset="-122"/>
                <a:ea typeface="微软雅黑" pitchFamily="34" charset="-122"/>
              </a:endParaRPr>
            </a:p>
          </p:txBody>
        </p:sp>
        <p:sp>
          <p:nvSpPr>
            <p:cNvPr id="99" name="AutoShape 7"/>
            <p:cNvSpPr>
              <a:spLocks noChangeArrowheads="1"/>
            </p:cNvSpPr>
            <p:nvPr/>
          </p:nvSpPr>
          <p:spPr bwMode="auto">
            <a:xfrm>
              <a:off x="7066771" y="960120"/>
              <a:ext cx="634716" cy="714027"/>
            </a:xfrm>
            <a:prstGeom prst="roundRect">
              <a:avLst>
                <a:gd name="adj" fmla="val 16667"/>
              </a:avLst>
            </a:prstGeom>
            <a:gradFill rotWithShape="1">
              <a:gsLst>
                <a:gs pos="0">
                  <a:schemeClr val="bg1">
                    <a:alpha val="49001"/>
                  </a:schemeClr>
                </a:gs>
                <a:gs pos="100000">
                  <a:srgbClr val="0099CC">
                    <a:alpha val="37999"/>
                  </a:srgbClr>
                </a:gs>
              </a:gsLst>
              <a:path path="shape">
                <a:fillToRect l="50000" t="50000" r="50000" b="50000"/>
              </a:path>
            </a:gradFill>
            <a:ln w="9525" algn="ctr">
              <a:solidFill>
                <a:schemeClr val="bg2"/>
              </a:solidFill>
              <a:round/>
              <a:headEnd/>
              <a:tailEnd/>
            </a:ln>
          </p:spPr>
          <p:txBody>
            <a:bodyPr lIns="79200" tIns="39600" rIns="79200" bIns="39600" anchor="ctr"/>
            <a:lstStyle/>
            <a:p>
              <a:pPr algn="ctr" defTabSz="801688"/>
              <a:r>
                <a:rPr lang="zh-CN" altLang="en-US" sz="900" dirty="0" smtClean="0">
                  <a:latin typeface="微软雅黑" pitchFamily="34" charset="-122"/>
                  <a:ea typeface="微软雅黑" pitchFamily="34" charset="-122"/>
                </a:rPr>
                <a:t>按事件分析提取</a:t>
              </a:r>
              <a:endParaRPr lang="zh-CN" altLang="en-US" sz="900" dirty="0">
                <a:latin typeface="微软雅黑" pitchFamily="34" charset="-122"/>
                <a:ea typeface="微软雅黑" pitchFamily="34" charset="-122"/>
              </a:endParaRPr>
            </a:p>
          </p:txBody>
        </p:sp>
        <p:sp>
          <p:nvSpPr>
            <p:cNvPr id="100" name="AutoShape 7"/>
            <p:cNvSpPr>
              <a:spLocks noChangeArrowheads="1"/>
            </p:cNvSpPr>
            <p:nvPr/>
          </p:nvSpPr>
          <p:spPr bwMode="auto">
            <a:xfrm>
              <a:off x="7785686" y="975360"/>
              <a:ext cx="630272" cy="683547"/>
            </a:xfrm>
            <a:prstGeom prst="roundRect">
              <a:avLst>
                <a:gd name="adj" fmla="val 16667"/>
              </a:avLst>
            </a:prstGeom>
            <a:gradFill rotWithShape="1">
              <a:gsLst>
                <a:gs pos="0">
                  <a:schemeClr val="bg1">
                    <a:alpha val="49001"/>
                  </a:schemeClr>
                </a:gs>
                <a:gs pos="100000">
                  <a:srgbClr val="0099CC">
                    <a:alpha val="37999"/>
                  </a:srgbClr>
                </a:gs>
              </a:gsLst>
              <a:path path="shape">
                <a:fillToRect l="50000" t="50000" r="50000" b="50000"/>
              </a:path>
            </a:gradFill>
            <a:ln w="9525" algn="ctr">
              <a:solidFill>
                <a:schemeClr val="bg2"/>
              </a:solidFill>
              <a:round/>
              <a:headEnd/>
              <a:tailEnd/>
            </a:ln>
          </p:spPr>
          <p:txBody>
            <a:bodyPr lIns="79200" tIns="39600" rIns="79200" bIns="39600" anchor="ctr"/>
            <a:lstStyle/>
            <a:p>
              <a:pPr algn="ctr" defTabSz="801688"/>
              <a:r>
                <a:rPr lang="zh-CN" altLang="en-US" sz="900" dirty="0" smtClean="0">
                  <a:latin typeface="微软雅黑" pitchFamily="34" charset="-122"/>
                  <a:ea typeface="微软雅黑" pitchFamily="34" charset="-122"/>
                </a:rPr>
                <a:t>按画面特征提取</a:t>
              </a:r>
              <a:endParaRPr lang="zh-CN" altLang="en-US" sz="900" dirty="0">
                <a:latin typeface="微软雅黑" pitchFamily="34" charset="-122"/>
                <a:ea typeface="微软雅黑" pitchFamily="34" charset="-122"/>
              </a:endParaRPr>
            </a:p>
          </p:txBody>
        </p:sp>
        <p:sp>
          <p:nvSpPr>
            <p:cNvPr id="101" name="矩形 100"/>
            <p:cNvSpPr/>
            <p:nvPr/>
          </p:nvSpPr>
          <p:spPr>
            <a:xfrm>
              <a:off x="5295899" y="1801357"/>
              <a:ext cx="1196616" cy="356341"/>
            </a:xfrm>
            <a:prstGeom prst="rect">
              <a:avLst/>
            </a:prstGeom>
          </p:spPr>
          <p:txBody>
            <a:bodyPr wrap="square">
              <a:spAutoFit/>
            </a:bodyPr>
            <a:lstStyle/>
            <a:p>
              <a:pPr>
                <a:buNone/>
              </a:pPr>
              <a:r>
                <a:rPr lang="zh-CN" altLang="en-US" sz="800" dirty="0" smtClean="0">
                  <a:latin typeface="微软雅黑" pitchFamily="34" charset="-122"/>
                  <a:ea typeface="微软雅黑" pitchFamily="34" charset="-122"/>
                </a:rPr>
                <a:t>按多种方式进行视频信息提取</a:t>
              </a:r>
              <a:endParaRPr lang="zh-CN" altLang="en-US" sz="800" dirty="0">
                <a:latin typeface="微软雅黑" pitchFamily="34" charset="-122"/>
                <a:ea typeface="微软雅黑" pitchFamily="34" charset="-122"/>
              </a:endParaRPr>
            </a:p>
          </p:txBody>
        </p:sp>
        <p:pic>
          <p:nvPicPr>
            <p:cNvPr id="102" name="Picture 11"/>
            <p:cNvPicPr>
              <a:picLocks noChangeAspect="1" noChangeArrowheads="1"/>
            </p:cNvPicPr>
            <p:nvPr/>
          </p:nvPicPr>
          <p:blipFill>
            <a:blip r:embed="rId6" cstate="email"/>
            <a:srcRect/>
            <a:stretch>
              <a:fillRect/>
            </a:stretch>
          </p:blipFill>
          <p:spPr bwMode="auto">
            <a:xfrm>
              <a:off x="5378091" y="993523"/>
              <a:ext cx="862690" cy="763100"/>
            </a:xfrm>
            <a:prstGeom prst="rect">
              <a:avLst/>
            </a:prstGeom>
            <a:noFill/>
            <a:ln w="9525">
              <a:noFill/>
              <a:miter lim="800000"/>
              <a:headEnd/>
              <a:tailEnd/>
            </a:ln>
          </p:spPr>
        </p:pic>
        <p:sp>
          <p:nvSpPr>
            <p:cNvPr id="103" name="矩形 102"/>
            <p:cNvSpPr/>
            <p:nvPr/>
          </p:nvSpPr>
          <p:spPr bwMode="auto">
            <a:xfrm>
              <a:off x="5674060" y="1317848"/>
              <a:ext cx="208533" cy="355334"/>
            </a:xfrm>
            <a:prstGeom prst="rect">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000" b="0" i="0" u="none" strike="noStrike" cap="none" normalizeH="0" baseline="0" smtClean="0">
                <a:ln>
                  <a:noFill/>
                </a:ln>
                <a:effectLst/>
                <a:latin typeface="微软雅黑" pitchFamily="34" charset="-122"/>
                <a:ea typeface="微软雅黑" pitchFamily="34" charset="-122"/>
              </a:endParaRPr>
            </a:p>
          </p:txBody>
        </p:sp>
      </p:grpSp>
      <p:graphicFrame>
        <p:nvGraphicFramePr>
          <p:cNvPr id="109" name="表格 108"/>
          <p:cNvGraphicFramePr>
            <a:graphicFrameLocks noGrp="1"/>
          </p:cNvGraphicFramePr>
          <p:nvPr/>
        </p:nvGraphicFramePr>
        <p:xfrm>
          <a:off x="6480022" y="2266122"/>
          <a:ext cx="2004636" cy="228600"/>
        </p:xfrm>
        <a:graphic>
          <a:graphicData uri="http://schemas.openxmlformats.org/drawingml/2006/table">
            <a:tbl>
              <a:tblPr firstRow="1" bandRow="1">
                <a:tableStyleId>{073A0DAA-6AF3-43AB-8588-CEC1D06C72B9}</a:tableStyleId>
              </a:tblPr>
              <a:tblGrid>
                <a:gridCol w="501159"/>
                <a:gridCol w="501159"/>
                <a:gridCol w="501159"/>
                <a:gridCol w="501159"/>
              </a:tblGrid>
              <a:tr h="156392">
                <a:tc>
                  <a:txBody>
                    <a:bodyPr/>
                    <a:lstStyle/>
                    <a:p>
                      <a:r>
                        <a:rPr lang="zh-CN" altLang="en-US" sz="900" dirty="0" smtClean="0"/>
                        <a:t>时间</a:t>
                      </a:r>
                      <a:endParaRPr lang="zh-CN" altLang="en-US" sz="900" dirty="0"/>
                    </a:p>
                  </a:txBody>
                  <a:tcPr/>
                </a:tc>
                <a:tc>
                  <a:txBody>
                    <a:bodyPr/>
                    <a:lstStyle/>
                    <a:p>
                      <a:r>
                        <a:rPr lang="zh-CN" altLang="en-US" sz="900" dirty="0" smtClean="0"/>
                        <a:t>标签</a:t>
                      </a:r>
                      <a:endParaRPr lang="zh-CN" altLang="en-US" sz="900" dirty="0"/>
                    </a:p>
                  </a:txBody>
                  <a:tcPr/>
                </a:tc>
                <a:tc>
                  <a:txBody>
                    <a:bodyPr/>
                    <a:lstStyle/>
                    <a:p>
                      <a:r>
                        <a:rPr lang="zh-CN" altLang="en-US" sz="900" dirty="0" smtClean="0"/>
                        <a:t>特征</a:t>
                      </a:r>
                      <a:endParaRPr lang="zh-CN" altLang="en-US" sz="900" dirty="0"/>
                    </a:p>
                  </a:txBody>
                  <a:tcPr/>
                </a:tc>
                <a:tc>
                  <a:txBody>
                    <a:bodyPr/>
                    <a:lstStyle/>
                    <a:p>
                      <a:r>
                        <a:rPr lang="en-US" altLang="zh-CN" sz="900" dirty="0" smtClean="0"/>
                        <a:t>…</a:t>
                      </a:r>
                      <a:endParaRPr lang="zh-CN" altLang="en-US" sz="900" dirty="0"/>
                    </a:p>
                  </a:txBody>
                  <a:tcPr/>
                </a:tc>
              </a:tr>
            </a:tbl>
          </a:graphicData>
        </a:graphic>
      </p:graphicFrame>
      <p:pic>
        <p:nvPicPr>
          <p:cNvPr id="110" name="Picture 8"/>
          <p:cNvPicPr>
            <a:picLocks noChangeAspect="1" noChangeArrowheads="1"/>
          </p:cNvPicPr>
          <p:nvPr/>
        </p:nvPicPr>
        <p:blipFill>
          <a:blip r:embed="rId7" cstate="email"/>
          <a:srcRect/>
          <a:stretch>
            <a:fillRect/>
          </a:stretch>
        </p:blipFill>
        <p:spPr bwMode="auto">
          <a:xfrm>
            <a:off x="6482558" y="2470391"/>
            <a:ext cx="2002101" cy="481797"/>
          </a:xfrm>
          <a:prstGeom prst="rect">
            <a:avLst/>
          </a:prstGeom>
          <a:noFill/>
          <a:ln w="9525">
            <a:noFill/>
            <a:miter lim="800000"/>
            <a:headEnd/>
            <a:tailEnd/>
          </a:ln>
        </p:spPr>
      </p:pic>
      <p:sp>
        <p:nvSpPr>
          <p:cNvPr id="111" name="圆角矩形 110"/>
          <p:cNvSpPr/>
          <p:nvPr/>
        </p:nvSpPr>
        <p:spPr bwMode="auto">
          <a:xfrm>
            <a:off x="412539" y="1004008"/>
            <a:ext cx="2372360" cy="2329180"/>
          </a:xfrm>
          <a:prstGeom prst="roundRect">
            <a:avLst>
              <a:gd name="adj" fmla="val 8254"/>
            </a:avLst>
          </a:prstGeom>
          <a:solidFill>
            <a:schemeClr val="bg1">
              <a:lumMod val="95000"/>
            </a:schemeClr>
          </a:solidFill>
          <a:ln w="28575">
            <a:solidFill>
              <a:srgbClr val="0070C0"/>
            </a:solidFill>
          </a:ln>
          <a:effectLst>
            <a:outerShdw blurRad="63500" sx="102000" sy="102000" algn="ctr"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1104900" lvl="2" indent="-190500">
              <a:lnSpc>
                <a:spcPct val="95000"/>
              </a:lnSpc>
              <a:spcAft>
                <a:spcPct val="40000"/>
              </a:spcAft>
              <a:buClr>
                <a:srgbClr val="292929"/>
              </a:buClr>
              <a:buFont typeface="Wingdings" pitchFamily="2" charset="2"/>
              <a:buChar char="§"/>
            </a:pPr>
            <a:r>
              <a:rPr lang="zh-CN" altLang="en-US" sz="1200" dirty="0" smtClean="0">
                <a:latin typeface="微软雅黑" pitchFamily="34" charset="-122"/>
                <a:ea typeface="微软雅黑" pitchFamily="34" charset="-122"/>
              </a:rPr>
              <a:t>传统的视频监控只能作为事后查询的证据，起不到提前预警的作用 ，监控智能化水平低，对突发事件的响应慢</a:t>
            </a:r>
            <a:endParaRPr lang="en-US" altLang="zh-CN" sz="1200" dirty="0" smtClean="0">
              <a:latin typeface="微软雅黑" pitchFamily="34" charset="-122"/>
              <a:ea typeface="微软雅黑" pitchFamily="34" charset="-122"/>
            </a:endParaRPr>
          </a:p>
          <a:p>
            <a:pPr marL="1104900" lvl="2" indent="-190500">
              <a:lnSpc>
                <a:spcPct val="95000"/>
              </a:lnSpc>
              <a:spcAft>
                <a:spcPct val="40000"/>
              </a:spcAft>
              <a:buClr>
                <a:srgbClr val="292929"/>
              </a:buClr>
              <a:buFont typeface="Wingdings" pitchFamily="2" charset="2"/>
              <a:buChar char="§"/>
            </a:pPr>
            <a:r>
              <a:rPr lang="zh-CN" altLang="en-US" sz="1200" dirty="0" smtClean="0">
                <a:latin typeface="微软雅黑" pitchFamily="34" charset="-122"/>
                <a:ea typeface="微软雅黑" pitchFamily="34" charset="-122"/>
              </a:rPr>
              <a:t>寻找证据时，依赖安保人员人工回放，查证效率较低</a:t>
            </a:r>
            <a:endParaRPr lang="en-US" altLang="zh-CN" sz="1200" dirty="0" smtClean="0">
              <a:latin typeface="微软雅黑" pitchFamily="34" charset="-122"/>
              <a:ea typeface="微软雅黑" pitchFamily="34" charset="-122"/>
            </a:endParaRPr>
          </a:p>
        </p:txBody>
      </p:sp>
      <p:pic>
        <p:nvPicPr>
          <p:cNvPr id="112" name="Picture 3"/>
          <p:cNvPicPr>
            <a:picLocks noChangeAspect="1"/>
          </p:cNvPicPr>
          <p:nvPr/>
        </p:nvPicPr>
        <p:blipFill>
          <a:blip r:embed="rId8" cstate="email"/>
          <a:srcRect/>
          <a:stretch>
            <a:fillRect/>
          </a:stretch>
        </p:blipFill>
        <p:spPr bwMode="auto">
          <a:xfrm>
            <a:off x="498899" y="1493299"/>
            <a:ext cx="922020" cy="1088308"/>
          </a:xfrm>
          <a:prstGeom prst="rect">
            <a:avLst/>
          </a:prstGeom>
          <a:noFill/>
          <a:ln w="9525">
            <a:noFill/>
            <a:miter lim="800000"/>
            <a:headEnd/>
            <a:tailEnd/>
          </a:ln>
        </p:spPr>
      </p:pic>
      <p:sp>
        <p:nvSpPr>
          <p:cNvPr id="115" name="下箭头 114"/>
          <p:cNvSpPr/>
          <p:nvPr/>
        </p:nvSpPr>
        <p:spPr bwMode="auto">
          <a:xfrm>
            <a:off x="7222628" y="2108257"/>
            <a:ext cx="279051" cy="165751"/>
          </a:xfrm>
          <a:prstGeom prst="downArrow">
            <a:avLst/>
          </a:prstGeom>
          <a:solidFill>
            <a:srgbClr val="C00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000" b="1" i="0" u="none" strike="noStrike" cap="none" normalizeH="0" baseline="0" dirty="0" smtClean="0">
              <a:ln>
                <a:noFill/>
              </a:ln>
              <a:effectLst/>
              <a:latin typeface="微软雅黑" pitchFamily="34" charset="-122"/>
              <a:ea typeface="微软雅黑" pitchFamily="34" charset="-122"/>
            </a:endParaRPr>
          </a:p>
        </p:txBody>
      </p:sp>
      <p:sp>
        <p:nvSpPr>
          <p:cNvPr id="118" name="矩形 117"/>
          <p:cNvSpPr/>
          <p:nvPr/>
        </p:nvSpPr>
        <p:spPr>
          <a:xfrm>
            <a:off x="5741183" y="2325024"/>
            <a:ext cx="670836" cy="369332"/>
          </a:xfrm>
          <a:prstGeom prst="rect">
            <a:avLst/>
          </a:prstGeom>
        </p:spPr>
        <p:txBody>
          <a:bodyPr wrap="square">
            <a:spAutoFit/>
          </a:bodyPr>
          <a:lstStyle/>
          <a:p>
            <a:pPr>
              <a:buNone/>
            </a:pPr>
            <a:r>
              <a:rPr lang="zh-CN" altLang="en-US" sz="900" dirty="0" smtClean="0">
                <a:latin typeface="微软雅黑" pitchFamily="34" charset="-122"/>
                <a:ea typeface="微软雅黑" pitchFamily="34" charset="-122"/>
              </a:rPr>
              <a:t>快速查找</a:t>
            </a:r>
            <a:endParaRPr lang="en-US" altLang="zh-CN" sz="900" dirty="0" smtClean="0">
              <a:latin typeface="微软雅黑" pitchFamily="34" charset="-122"/>
              <a:ea typeface="微软雅黑" pitchFamily="34" charset="-122"/>
            </a:endParaRPr>
          </a:p>
          <a:p>
            <a:pPr>
              <a:buNone/>
            </a:pPr>
            <a:r>
              <a:rPr lang="zh-CN" altLang="en-US" sz="900" dirty="0" smtClean="0">
                <a:latin typeface="微软雅黑" pitchFamily="34" charset="-122"/>
                <a:ea typeface="微软雅黑" pitchFamily="34" charset="-122"/>
              </a:rPr>
              <a:t>相关视频</a:t>
            </a:r>
            <a:endParaRPr lang="zh-CN" altLang="en-US" sz="900" dirty="0">
              <a:latin typeface="微软雅黑" pitchFamily="34" charset="-122"/>
              <a:ea typeface="微软雅黑" pitchFamily="34" charset="-122"/>
            </a:endParaRPr>
          </a:p>
        </p:txBody>
      </p:sp>
      <p:sp>
        <p:nvSpPr>
          <p:cNvPr id="119" name="Text Box 3"/>
          <p:cNvSpPr txBox="1">
            <a:spLocks noChangeArrowheads="1"/>
          </p:cNvSpPr>
          <p:nvPr/>
        </p:nvSpPr>
        <p:spPr bwMode="auto">
          <a:xfrm>
            <a:off x="5528099" y="2963894"/>
            <a:ext cx="2956560" cy="395380"/>
          </a:xfrm>
          <a:prstGeom prst="rect">
            <a:avLst/>
          </a:prstGeom>
          <a:solidFill>
            <a:schemeClr val="bg1"/>
          </a:solidFill>
          <a:ln w="9525" algn="ctr">
            <a:solidFill>
              <a:schemeClr val="bg1"/>
            </a:solidFill>
            <a:miter lim="800000"/>
            <a:headEnd/>
            <a:tailEnd/>
          </a:ln>
        </p:spPr>
        <p:txBody>
          <a:bodyPr wrap="square" lIns="86754" tIns="43378" rIns="86754" bIns="43378">
            <a:spAutoFit/>
          </a:bodyPr>
          <a:lstStyle/>
          <a:p>
            <a:r>
              <a:rPr lang="zh-CN" altLang="en-US" sz="1000" b="0" dirty="0" smtClean="0">
                <a:latin typeface="微软雅黑" pitchFamily="34" charset="-122"/>
                <a:ea typeface="微软雅黑" pitchFamily="34" charset="-122"/>
              </a:rPr>
              <a:t>采用多种智能方式查找目标视频，实现快速定位，大大提升事后查证的效率</a:t>
            </a:r>
            <a:endParaRPr lang="zh-CN" altLang="en-US" sz="1000" dirty="0">
              <a:latin typeface="微软雅黑" pitchFamily="34" charset="-122"/>
              <a:ea typeface="微软雅黑" pitchFamily="34" charset="-122"/>
            </a:endParaRPr>
          </a:p>
        </p:txBody>
      </p:sp>
      <p:sp>
        <p:nvSpPr>
          <p:cNvPr id="49" name="右箭头 48"/>
          <p:cNvSpPr/>
          <p:nvPr/>
        </p:nvSpPr>
        <p:spPr bwMode="auto">
          <a:xfrm>
            <a:off x="2793524" y="1994496"/>
            <a:ext cx="341644" cy="381838"/>
          </a:xfrm>
          <a:prstGeom prst="rightArrow">
            <a:avLst/>
          </a:prstGeom>
          <a:solidFill>
            <a:srgbClr val="0070C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effectLst/>
              <a:latin typeface="Arial" charset="0"/>
              <a:ea typeface="宋体" charset="-122"/>
            </a:endParaRPr>
          </a:p>
        </p:txBody>
      </p:sp>
      <p:sp>
        <p:nvSpPr>
          <p:cNvPr id="44" name="矩形 43"/>
          <p:cNvSpPr/>
          <p:nvPr/>
        </p:nvSpPr>
        <p:spPr bwMode="auto">
          <a:xfrm>
            <a:off x="5326145" y="0"/>
            <a:ext cx="3817855" cy="603315"/>
          </a:xfrm>
          <a:prstGeom prst="rect">
            <a:avLst/>
          </a:prstGeom>
          <a:solidFill>
            <a:schemeClr val="bg1">
              <a:lumMod val="9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bg1"/>
              </a:solidFill>
              <a:effectLst/>
              <a:latin typeface="Arial" charset="0"/>
              <a:ea typeface="宋体" charset="-122"/>
            </a:endParaRPr>
          </a:p>
        </p:txBody>
      </p:sp>
      <p:grpSp>
        <p:nvGrpSpPr>
          <p:cNvPr id="7" name="组合 17"/>
          <p:cNvGrpSpPr/>
          <p:nvPr/>
        </p:nvGrpSpPr>
        <p:grpSpPr>
          <a:xfrm>
            <a:off x="5711058" y="84843"/>
            <a:ext cx="509047" cy="450900"/>
            <a:chOff x="2515801" y="2984372"/>
            <a:chExt cx="677387" cy="677385"/>
          </a:xfrm>
        </p:grpSpPr>
        <p:sp>
          <p:nvSpPr>
            <p:cNvPr id="59" name="Freeform 10"/>
            <p:cNvSpPr>
              <a:spLocks/>
            </p:cNvSpPr>
            <p:nvPr/>
          </p:nvSpPr>
          <p:spPr bwMode="auto">
            <a:xfrm>
              <a:off x="2515801" y="2984372"/>
              <a:ext cx="677387" cy="677385"/>
            </a:xfrm>
            <a:custGeom>
              <a:avLst/>
              <a:gdLst/>
              <a:ahLst/>
              <a:cxnLst>
                <a:cxn ang="0">
                  <a:pos x="2114" y="3825"/>
                </a:cxn>
                <a:cxn ang="0">
                  <a:pos x="2397" y="3774"/>
                </a:cxn>
                <a:cxn ang="0">
                  <a:pos x="2664" y="3685"/>
                </a:cxn>
                <a:cxn ang="0">
                  <a:pos x="2911" y="3557"/>
                </a:cxn>
                <a:cxn ang="0">
                  <a:pos x="3137" y="3396"/>
                </a:cxn>
                <a:cxn ang="0">
                  <a:pos x="3336" y="3206"/>
                </a:cxn>
                <a:cxn ang="0">
                  <a:pos x="3508" y="2989"/>
                </a:cxn>
                <a:cxn ang="0">
                  <a:pos x="3646" y="2748"/>
                </a:cxn>
                <a:cxn ang="0">
                  <a:pos x="3749" y="2486"/>
                </a:cxn>
                <a:cxn ang="0">
                  <a:pos x="3814" y="2209"/>
                </a:cxn>
                <a:cxn ang="0">
                  <a:pos x="3836" y="1918"/>
                </a:cxn>
                <a:cxn ang="0">
                  <a:pos x="3814" y="1626"/>
                </a:cxn>
                <a:cxn ang="0">
                  <a:pos x="3749" y="1348"/>
                </a:cxn>
                <a:cxn ang="0">
                  <a:pos x="3646" y="1087"/>
                </a:cxn>
                <a:cxn ang="0">
                  <a:pos x="3508" y="847"/>
                </a:cxn>
                <a:cxn ang="0">
                  <a:pos x="3336" y="629"/>
                </a:cxn>
                <a:cxn ang="0">
                  <a:pos x="3137" y="438"/>
                </a:cxn>
                <a:cxn ang="0">
                  <a:pos x="2911" y="278"/>
                </a:cxn>
                <a:cxn ang="0">
                  <a:pos x="2664" y="151"/>
                </a:cxn>
                <a:cxn ang="0">
                  <a:pos x="2397" y="60"/>
                </a:cxn>
                <a:cxn ang="0">
                  <a:pos x="2114" y="9"/>
                </a:cxn>
                <a:cxn ang="0">
                  <a:pos x="1820" y="2"/>
                </a:cxn>
                <a:cxn ang="0">
                  <a:pos x="1533" y="39"/>
                </a:cxn>
                <a:cxn ang="0">
                  <a:pos x="1260" y="116"/>
                </a:cxn>
                <a:cxn ang="0">
                  <a:pos x="1005" y="231"/>
                </a:cxn>
                <a:cxn ang="0">
                  <a:pos x="771" y="381"/>
                </a:cxn>
                <a:cxn ang="0">
                  <a:pos x="563" y="562"/>
                </a:cxn>
                <a:cxn ang="0">
                  <a:pos x="382" y="771"/>
                </a:cxn>
                <a:cxn ang="0">
                  <a:pos x="232" y="1005"/>
                </a:cxn>
                <a:cxn ang="0">
                  <a:pos x="117" y="1259"/>
                </a:cxn>
                <a:cxn ang="0">
                  <a:pos x="39" y="1531"/>
                </a:cxn>
                <a:cxn ang="0">
                  <a:pos x="2" y="1819"/>
                </a:cxn>
                <a:cxn ang="0">
                  <a:pos x="10" y="2113"/>
                </a:cxn>
                <a:cxn ang="0">
                  <a:pos x="60" y="2396"/>
                </a:cxn>
                <a:cxn ang="0">
                  <a:pos x="151" y="2663"/>
                </a:cxn>
                <a:cxn ang="0">
                  <a:pos x="278" y="2910"/>
                </a:cxn>
                <a:cxn ang="0">
                  <a:pos x="439" y="3136"/>
                </a:cxn>
                <a:cxn ang="0">
                  <a:pos x="630" y="3336"/>
                </a:cxn>
                <a:cxn ang="0">
                  <a:pos x="847" y="3507"/>
                </a:cxn>
                <a:cxn ang="0">
                  <a:pos x="1087" y="3646"/>
                </a:cxn>
                <a:cxn ang="0">
                  <a:pos x="1349" y="3749"/>
                </a:cxn>
                <a:cxn ang="0">
                  <a:pos x="1626" y="3813"/>
                </a:cxn>
                <a:cxn ang="0">
                  <a:pos x="1918" y="3835"/>
                </a:cxn>
              </a:cxnLst>
              <a:rect l="0" t="0" r="r" b="b"/>
              <a:pathLst>
                <a:path w="3836" h="3835">
                  <a:moveTo>
                    <a:pt x="1918" y="3835"/>
                  </a:moveTo>
                  <a:lnTo>
                    <a:pt x="2017" y="3832"/>
                  </a:lnTo>
                  <a:lnTo>
                    <a:pt x="2114" y="3825"/>
                  </a:lnTo>
                  <a:lnTo>
                    <a:pt x="2209" y="3813"/>
                  </a:lnTo>
                  <a:lnTo>
                    <a:pt x="2304" y="3797"/>
                  </a:lnTo>
                  <a:lnTo>
                    <a:pt x="2397" y="3774"/>
                  </a:lnTo>
                  <a:lnTo>
                    <a:pt x="2488" y="3749"/>
                  </a:lnTo>
                  <a:lnTo>
                    <a:pt x="2576" y="3718"/>
                  </a:lnTo>
                  <a:lnTo>
                    <a:pt x="2664" y="3685"/>
                  </a:lnTo>
                  <a:lnTo>
                    <a:pt x="2748" y="3646"/>
                  </a:lnTo>
                  <a:lnTo>
                    <a:pt x="2831" y="3603"/>
                  </a:lnTo>
                  <a:lnTo>
                    <a:pt x="2911" y="3557"/>
                  </a:lnTo>
                  <a:lnTo>
                    <a:pt x="2989" y="3507"/>
                  </a:lnTo>
                  <a:lnTo>
                    <a:pt x="3064" y="3453"/>
                  </a:lnTo>
                  <a:lnTo>
                    <a:pt x="3137" y="3396"/>
                  </a:lnTo>
                  <a:lnTo>
                    <a:pt x="3207" y="3336"/>
                  </a:lnTo>
                  <a:lnTo>
                    <a:pt x="3273" y="3273"/>
                  </a:lnTo>
                  <a:lnTo>
                    <a:pt x="3336" y="3206"/>
                  </a:lnTo>
                  <a:lnTo>
                    <a:pt x="3398" y="3136"/>
                  </a:lnTo>
                  <a:lnTo>
                    <a:pt x="3455" y="3064"/>
                  </a:lnTo>
                  <a:lnTo>
                    <a:pt x="3508" y="2989"/>
                  </a:lnTo>
                  <a:lnTo>
                    <a:pt x="3558" y="2910"/>
                  </a:lnTo>
                  <a:lnTo>
                    <a:pt x="3604" y="2831"/>
                  </a:lnTo>
                  <a:lnTo>
                    <a:pt x="3646" y="2748"/>
                  </a:lnTo>
                  <a:lnTo>
                    <a:pt x="3685" y="2663"/>
                  </a:lnTo>
                  <a:lnTo>
                    <a:pt x="3720" y="2576"/>
                  </a:lnTo>
                  <a:lnTo>
                    <a:pt x="3749" y="2486"/>
                  </a:lnTo>
                  <a:lnTo>
                    <a:pt x="3776" y="2396"/>
                  </a:lnTo>
                  <a:lnTo>
                    <a:pt x="3797" y="2303"/>
                  </a:lnTo>
                  <a:lnTo>
                    <a:pt x="3814" y="2209"/>
                  </a:lnTo>
                  <a:lnTo>
                    <a:pt x="3827" y="2113"/>
                  </a:lnTo>
                  <a:lnTo>
                    <a:pt x="3834" y="2015"/>
                  </a:lnTo>
                  <a:lnTo>
                    <a:pt x="3836" y="1918"/>
                  </a:lnTo>
                  <a:lnTo>
                    <a:pt x="3834" y="1819"/>
                  </a:lnTo>
                  <a:lnTo>
                    <a:pt x="3827" y="1722"/>
                  </a:lnTo>
                  <a:lnTo>
                    <a:pt x="3814" y="1626"/>
                  </a:lnTo>
                  <a:lnTo>
                    <a:pt x="3797" y="1531"/>
                  </a:lnTo>
                  <a:lnTo>
                    <a:pt x="3776" y="1439"/>
                  </a:lnTo>
                  <a:lnTo>
                    <a:pt x="3749" y="1348"/>
                  </a:lnTo>
                  <a:lnTo>
                    <a:pt x="3720" y="1259"/>
                  </a:lnTo>
                  <a:lnTo>
                    <a:pt x="3685" y="1172"/>
                  </a:lnTo>
                  <a:lnTo>
                    <a:pt x="3646" y="1087"/>
                  </a:lnTo>
                  <a:lnTo>
                    <a:pt x="3604" y="1005"/>
                  </a:lnTo>
                  <a:lnTo>
                    <a:pt x="3558" y="924"/>
                  </a:lnTo>
                  <a:lnTo>
                    <a:pt x="3508" y="847"/>
                  </a:lnTo>
                  <a:lnTo>
                    <a:pt x="3455" y="771"/>
                  </a:lnTo>
                  <a:lnTo>
                    <a:pt x="3398" y="699"/>
                  </a:lnTo>
                  <a:lnTo>
                    <a:pt x="3336" y="629"/>
                  </a:lnTo>
                  <a:lnTo>
                    <a:pt x="3273" y="562"/>
                  </a:lnTo>
                  <a:lnTo>
                    <a:pt x="3207" y="499"/>
                  </a:lnTo>
                  <a:lnTo>
                    <a:pt x="3137" y="438"/>
                  </a:lnTo>
                  <a:lnTo>
                    <a:pt x="3064" y="381"/>
                  </a:lnTo>
                  <a:lnTo>
                    <a:pt x="2989" y="328"/>
                  </a:lnTo>
                  <a:lnTo>
                    <a:pt x="2911" y="278"/>
                  </a:lnTo>
                  <a:lnTo>
                    <a:pt x="2831" y="231"/>
                  </a:lnTo>
                  <a:lnTo>
                    <a:pt x="2748" y="189"/>
                  </a:lnTo>
                  <a:lnTo>
                    <a:pt x="2664" y="151"/>
                  </a:lnTo>
                  <a:lnTo>
                    <a:pt x="2576" y="116"/>
                  </a:lnTo>
                  <a:lnTo>
                    <a:pt x="2488" y="85"/>
                  </a:lnTo>
                  <a:lnTo>
                    <a:pt x="2397" y="60"/>
                  </a:lnTo>
                  <a:lnTo>
                    <a:pt x="2304" y="39"/>
                  </a:lnTo>
                  <a:lnTo>
                    <a:pt x="2209" y="21"/>
                  </a:lnTo>
                  <a:lnTo>
                    <a:pt x="2114" y="9"/>
                  </a:lnTo>
                  <a:lnTo>
                    <a:pt x="2017" y="2"/>
                  </a:lnTo>
                  <a:lnTo>
                    <a:pt x="1918" y="0"/>
                  </a:lnTo>
                  <a:lnTo>
                    <a:pt x="1820" y="2"/>
                  </a:lnTo>
                  <a:lnTo>
                    <a:pt x="1722" y="9"/>
                  </a:lnTo>
                  <a:lnTo>
                    <a:pt x="1626" y="21"/>
                  </a:lnTo>
                  <a:lnTo>
                    <a:pt x="1533" y="39"/>
                  </a:lnTo>
                  <a:lnTo>
                    <a:pt x="1440" y="60"/>
                  </a:lnTo>
                  <a:lnTo>
                    <a:pt x="1349" y="85"/>
                  </a:lnTo>
                  <a:lnTo>
                    <a:pt x="1260" y="116"/>
                  </a:lnTo>
                  <a:lnTo>
                    <a:pt x="1173" y="151"/>
                  </a:lnTo>
                  <a:lnTo>
                    <a:pt x="1087" y="189"/>
                  </a:lnTo>
                  <a:lnTo>
                    <a:pt x="1005" y="231"/>
                  </a:lnTo>
                  <a:lnTo>
                    <a:pt x="924" y="278"/>
                  </a:lnTo>
                  <a:lnTo>
                    <a:pt x="847" y="328"/>
                  </a:lnTo>
                  <a:lnTo>
                    <a:pt x="771" y="381"/>
                  </a:lnTo>
                  <a:lnTo>
                    <a:pt x="699" y="438"/>
                  </a:lnTo>
                  <a:lnTo>
                    <a:pt x="630" y="499"/>
                  </a:lnTo>
                  <a:lnTo>
                    <a:pt x="563" y="562"/>
                  </a:lnTo>
                  <a:lnTo>
                    <a:pt x="499" y="629"/>
                  </a:lnTo>
                  <a:lnTo>
                    <a:pt x="439" y="699"/>
                  </a:lnTo>
                  <a:lnTo>
                    <a:pt x="382" y="771"/>
                  </a:lnTo>
                  <a:lnTo>
                    <a:pt x="328" y="847"/>
                  </a:lnTo>
                  <a:lnTo>
                    <a:pt x="278" y="924"/>
                  </a:lnTo>
                  <a:lnTo>
                    <a:pt x="232" y="1005"/>
                  </a:lnTo>
                  <a:lnTo>
                    <a:pt x="190" y="1087"/>
                  </a:lnTo>
                  <a:lnTo>
                    <a:pt x="151" y="1172"/>
                  </a:lnTo>
                  <a:lnTo>
                    <a:pt x="117" y="1259"/>
                  </a:lnTo>
                  <a:lnTo>
                    <a:pt x="87" y="1348"/>
                  </a:lnTo>
                  <a:lnTo>
                    <a:pt x="60" y="1439"/>
                  </a:lnTo>
                  <a:lnTo>
                    <a:pt x="39" y="1531"/>
                  </a:lnTo>
                  <a:lnTo>
                    <a:pt x="22" y="1626"/>
                  </a:lnTo>
                  <a:lnTo>
                    <a:pt x="10" y="1722"/>
                  </a:lnTo>
                  <a:lnTo>
                    <a:pt x="2" y="1819"/>
                  </a:lnTo>
                  <a:lnTo>
                    <a:pt x="0" y="1918"/>
                  </a:lnTo>
                  <a:lnTo>
                    <a:pt x="2" y="2015"/>
                  </a:lnTo>
                  <a:lnTo>
                    <a:pt x="10" y="2113"/>
                  </a:lnTo>
                  <a:lnTo>
                    <a:pt x="22" y="2209"/>
                  </a:lnTo>
                  <a:lnTo>
                    <a:pt x="39" y="2303"/>
                  </a:lnTo>
                  <a:lnTo>
                    <a:pt x="60" y="2396"/>
                  </a:lnTo>
                  <a:lnTo>
                    <a:pt x="87" y="2486"/>
                  </a:lnTo>
                  <a:lnTo>
                    <a:pt x="117" y="2576"/>
                  </a:lnTo>
                  <a:lnTo>
                    <a:pt x="151" y="2663"/>
                  </a:lnTo>
                  <a:lnTo>
                    <a:pt x="190" y="2748"/>
                  </a:lnTo>
                  <a:lnTo>
                    <a:pt x="232" y="2831"/>
                  </a:lnTo>
                  <a:lnTo>
                    <a:pt x="278" y="2910"/>
                  </a:lnTo>
                  <a:lnTo>
                    <a:pt x="328" y="2989"/>
                  </a:lnTo>
                  <a:lnTo>
                    <a:pt x="382" y="3064"/>
                  </a:lnTo>
                  <a:lnTo>
                    <a:pt x="439" y="3136"/>
                  </a:lnTo>
                  <a:lnTo>
                    <a:pt x="499" y="3206"/>
                  </a:lnTo>
                  <a:lnTo>
                    <a:pt x="563" y="3273"/>
                  </a:lnTo>
                  <a:lnTo>
                    <a:pt x="630" y="3336"/>
                  </a:lnTo>
                  <a:lnTo>
                    <a:pt x="699" y="3396"/>
                  </a:lnTo>
                  <a:lnTo>
                    <a:pt x="771" y="3453"/>
                  </a:lnTo>
                  <a:lnTo>
                    <a:pt x="847" y="3507"/>
                  </a:lnTo>
                  <a:lnTo>
                    <a:pt x="924" y="3557"/>
                  </a:lnTo>
                  <a:lnTo>
                    <a:pt x="1005" y="3603"/>
                  </a:lnTo>
                  <a:lnTo>
                    <a:pt x="1087" y="3646"/>
                  </a:lnTo>
                  <a:lnTo>
                    <a:pt x="1173" y="3685"/>
                  </a:lnTo>
                  <a:lnTo>
                    <a:pt x="1260" y="3718"/>
                  </a:lnTo>
                  <a:lnTo>
                    <a:pt x="1349" y="3749"/>
                  </a:lnTo>
                  <a:lnTo>
                    <a:pt x="1440" y="3774"/>
                  </a:lnTo>
                  <a:lnTo>
                    <a:pt x="1533" y="3797"/>
                  </a:lnTo>
                  <a:lnTo>
                    <a:pt x="1626" y="3813"/>
                  </a:lnTo>
                  <a:lnTo>
                    <a:pt x="1722" y="3825"/>
                  </a:lnTo>
                  <a:lnTo>
                    <a:pt x="1820" y="3832"/>
                  </a:lnTo>
                  <a:lnTo>
                    <a:pt x="1918" y="3835"/>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mn-lt"/>
                <a:ea typeface="微软雅黑" pitchFamily="34" charset="-122"/>
              </a:endParaRPr>
            </a:p>
          </p:txBody>
        </p:sp>
        <p:sp>
          <p:nvSpPr>
            <p:cNvPr id="60" name="TextBox 59"/>
            <p:cNvSpPr txBox="1"/>
            <p:nvPr/>
          </p:nvSpPr>
          <p:spPr>
            <a:xfrm>
              <a:off x="2665423" y="3115200"/>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实训</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教研</a:t>
              </a:r>
              <a:endParaRPr lang="zh-CN" altLang="en-US" b="1" dirty="0">
                <a:solidFill>
                  <a:schemeClr val="bg1">
                    <a:lumMod val="85000"/>
                  </a:schemeClr>
                </a:solidFill>
                <a:latin typeface="黑体" pitchFamily="49" charset="-122"/>
                <a:ea typeface="黑体" pitchFamily="49" charset="-122"/>
              </a:endParaRPr>
            </a:p>
          </p:txBody>
        </p:sp>
      </p:grpSp>
      <p:grpSp>
        <p:nvGrpSpPr>
          <p:cNvPr id="8" name="组合 16"/>
          <p:cNvGrpSpPr/>
          <p:nvPr/>
        </p:nvGrpSpPr>
        <p:grpSpPr>
          <a:xfrm>
            <a:off x="6992443" y="84841"/>
            <a:ext cx="498704" cy="450374"/>
            <a:chOff x="3571443" y="3026657"/>
            <a:chExt cx="654425" cy="653540"/>
          </a:xfrm>
        </p:grpSpPr>
        <p:sp>
          <p:nvSpPr>
            <p:cNvPr id="57" name="Freeform 6"/>
            <p:cNvSpPr>
              <a:spLocks/>
            </p:cNvSpPr>
            <p:nvPr/>
          </p:nvSpPr>
          <p:spPr bwMode="auto">
            <a:xfrm>
              <a:off x="3571443" y="3026657"/>
              <a:ext cx="654425" cy="653540"/>
            </a:xfrm>
            <a:custGeom>
              <a:avLst/>
              <a:gdLst/>
              <a:ahLst/>
              <a:cxnLst>
                <a:cxn ang="0">
                  <a:pos x="2041" y="3695"/>
                </a:cxn>
                <a:cxn ang="0">
                  <a:pos x="2314" y="3646"/>
                </a:cxn>
                <a:cxn ang="0">
                  <a:pos x="2572" y="3558"/>
                </a:cxn>
                <a:cxn ang="0">
                  <a:pos x="2811" y="3435"/>
                </a:cxn>
                <a:cxn ang="0">
                  <a:pos x="3028" y="3280"/>
                </a:cxn>
                <a:cxn ang="0">
                  <a:pos x="3222" y="3096"/>
                </a:cxn>
                <a:cxn ang="0">
                  <a:pos x="3387" y="2887"/>
                </a:cxn>
                <a:cxn ang="0">
                  <a:pos x="3521" y="2653"/>
                </a:cxn>
                <a:cxn ang="0">
                  <a:pos x="3620" y="2402"/>
                </a:cxn>
                <a:cxn ang="0">
                  <a:pos x="3683" y="2134"/>
                </a:cxn>
                <a:cxn ang="0">
                  <a:pos x="3704" y="1853"/>
                </a:cxn>
                <a:cxn ang="0">
                  <a:pos x="3683" y="1570"/>
                </a:cxn>
                <a:cxn ang="0">
                  <a:pos x="3620" y="1302"/>
                </a:cxn>
                <a:cxn ang="0">
                  <a:pos x="3521" y="1051"/>
                </a:cxn>
                <a:cxn ang="0">
                  <a:pos x="3387" y="818"/>
                </a:cxn>
                <a:cxn ang="0">
                  <a:pos x="3222" y="608"/>
                </a:cxn>
                <a:cxn ang="0">
                  <a:pos x="3028" y="424"/>
                </a:cxn>
                <a:cxn ang="0">
                  <a:pos x="2811" y="269"/>
                </a:cxn>
                <a:cxn ang="0">
                  <a:pos x="2572" y="146"/>
                </a:cxn>
                <a:cxn ang="0">
                  <a:pos x="2314" y="59"/>
                </a:cxn>
                <a:cxn ang="0">
                  <a:pos x="2041" y="10"/>
                </a:cxn>
                <a:cxn ang="0">
                  <a:pos x="1757" y="3"/>
                </a:cxn>
                <a:cxn ang="0">
                  <a:pos x="1479" y="38"/>
                </a:cxn>
                <a:cxn ang="0">
                  <a:pos x="1216" y="113"/>
                </a:cxn>
                <a:cxn ang="0">
                  <a:pos x="971" y="224"/>
                </a:cxn>
                <a:cxn ang="0">
                  <a:pos x="745" y="369"/>
                </a:cxn>
                <a:cxn ang="0">
                  <a:pos x="544" y="544"/>
                </a:cxn>
                <a:cxn ang="0">
                  <a:pos x="369" y="745"/>
                </a:cxn>
                <a:cxn ang="0">
                  <a:pos x="224" y="971"/>
                </a:cxn>
                <a:cxn ang="0">
                  <a:pos x="113" y="1217"/>
                </a:cxn>
                <a:cxn ang="0">
                  <a:pos x="37" y="1480"/>
                </a:cxn>
                <a:cxn ang="0">
                  <a:pos x="3" y="1757"/>
                </a:cxn>
                <a:cxn ang="0">
                  <a:pos x="10" y="2041"/>
                </a:cxn>
                <a:cxn ang="0">
                  <a:pos x="59" y="2314"/>
                </a:cxn>
                <a:cxn ang="0">
                  <a:pos x="145" y="2572"/>
                </a:cxn>
                <a:cxn ang="0">
                  <a:pos x="269" y="2811"/>
                </a:cxn>
                <a:cxn ang="0">
                  <a:pos x="424" y="3028"/>
                </a:cxn>
                <a:cxn ang="0">
                  <a:pos x="608" y="3222"/>
                </a:cxn>
                <a:cxn ang="0">
                  <a:pos x="818" y="3387"/>
                </a:cxn>
                <a:cxn ang="0">
                  <a:pos x="1050" y="3521"/>
                </a:cxn>
                <a:cxn ang="0">
                  <a:pos x="1302" y="3620"/>
                </a:cxn>
                <a:cxn ang="0">
                  <a:pos x="1570" y="3683"/>
                </a:cxn>
                <a:cxn ang="0">
                  <a:pos x="1852" y="3704"/>
                </a:cxn>
              </a:cxnLst>
              <a:rect l="0" t="0" r="r" b="b"/>
              <a:pathLst>
                <a:path w="3704" h="3704">
                  <a:moveTo>
                    <a:pt x="1852" y="3704"/>
                  </a:moveTo>
                  <a:lnTo>
                    <a:pt x="1947" y="3702"/>
                  </a:lnTo>
                  <a:lnTo>
                    <a:pt x="2041" y="3695"/>
                  </a:lnTo>
                  <a:lnTo>
                    <a:pt x="2134" y="3683"/>
                  </a:lnTo>
                  <a:lnTo>
                    <a:pt x="2224" y="3666"/>
                  </a:lnTo>
                  <a:lnTo>
                    <a:pt x="2314" y="3646"/>
                  </a:lnTo>
                  <a:lnTo>
                    <a:pt x="2402" y="3620"/>
                  </a:lnTo>
                  <a:lnTo>
                    <a:pt x="2487" y="3591"/>
                  </a:lnTo>
                  <a:lnTo>
                    <a:pt x="2572" y="3558"/>
                  </a:lnTo>
                  <a:lnTo>
                    <a:pt x="2653" y="3521"/>
                  </a:lnTo>
                  <a:lnTo>
                    <a:pt x="2734" y="3480"/>
                  </a:lnTo>
                  <a:lnTo>
                    <a:pt x="2811" y="3435"/>
                  </a:lnTo>
                  <a:lnTo>
                    <a:pt x="2887" y="3387"/>
                  </a:lnTo>
                  <a:lnTo>
                    <a:pt x="2959" y="3335"/>
                  </a:lnTo>
                  <a:lnTo>
                    <a:pt x="3028" y="3280"/>
                  </a:lnTo>
                  <a:lnTo>
                    <a:pt x="3096" y="3222"/>
                  </a:lnTo>
                  <a:lnTo>
                    <a:pt x="3161" y="3161"/>
                  </a:lnTo>
                  <a:lnTo>
                    <a:pt x="3222" y="3096"/>
                  </a:lnTo>
                  <a:lnTo>
                    <a:pt x="3280" y="3028"/>
                  </a:lnTo>
                  <a:lnTo>
                    <a:pt x="3335" y="2959"/>
                  </a:lnTo>
                  <a:lnTo>
                    <a:pt x="3387" y="2887"/>
                  </a:lnTo>
                  <a:lnTo>
                    <a:pt x="3435" y="2811"/>
                  </a:lnTo>
                  <a:lnTo>
                    <a:pt x="3480" y="2734"/>
                  </a:lnTo>
                  <a:lnTo>
                    <a:pt x="3521" y="2653"/>
                  </a:lnTo>
                  <a:lnTo>
                    <a:pt x="3558" y="2572"/>
                  </a:lnTo>
                  <a:lnTo>
                    <a:pt x="3591" y="2487"/>
                  </a:lnTo>
                  <a:lnTo>
                    <a:pt x="3620" y="2402"/>
                  </a:lnTo>
                  <a:lnTo>
                    <a:pt x="3646" y="2314"/>
                  </a:lnTo>
                  <a:lnTo>
                    <a:pt x="3666" y="2224"/>
                  </a:lnTo>
                  <a:lnTo>
                    <a:pt x="3683" y="2134"/>
                  </a:lnTo>
                  <a:lnTo>
                    <a:pt x="3695" y="2041"/>
                  </a:lnTo>
                  <a:lnTo>
                    <a:pt x="3702" y="1947"/>
                  </a:lnTo>
                  <a:lnTo>
                    <a:pt x="3704" y="1853"/>
                  </a:lnTo>
                  <a:lnTo>
                    <a:pt x="3702" y="1757"/>
                  </a:lnTo>
                  <a:lnTo>
                    <a:pt x="3695" y="1663"/>
                  </a:lnTo>
                  <a:lnTo>
                    <a:pt x="3683" y="1570"/>
                  </a:lnTo>
                  <a:lnTo>
                    <a:pt x="3666" y="1480"/>
                  </a:lnTo>
                  <a:lnTo>
                    <a:pt x="3646" y="1390"/>
                  </a:lnTo>
                  <a:lnTo>
                    <a:pt x="3620" y="1302"/>
                  </a:lnTo>
                  <a:lnTo>
                    <a:pt x="3591" y="1217"/>
                  </a:lnTo>
                  <a:lnTo>
                    <a:pt x="3558" y="1132"/>
                  </a:lnTo>
                  <a:lnTo>
                    <a:pt x="3521" y="1051"/>
                  </a:lnTo>
                  <a:lnTo>
                    <a:pt x="3480" y="971"/>
                  </a:lnTo>
                  <a:lnTo>
                    <a:pt x="3435" y="893"/>
                  </a:lnTo>
                  <a:lnTo>
                    <a:pt x="3387" y="818"/>
                  </a:lnTo>
                  <a:lnTo>
                    <a:pt x="3335" y="745"/>
                  </a:lnTo>
                  <a:lnTo>
                    <a:pt x="3280" y="676"/>
                  </a:lnTo>
                  <a:lnTo>
                    <a:pt x="3222" y="608"/>
                  </a:lnTo>
                  <a:lnTo>
                    <a:pt x="3161" y="544"/>
                  </a:lnTo>
                  <a:lnTo>
                    <a:pt x="3096" y="482"/>
                  </a:lnTo>
                  <a:lnTo>
                    <a:pt x="3028" y="424"/>
                  </a:lnTo>
                  <a:lnTo>
                    <a:pt x="2959" y="369"/>
                  </a:lnTo>
                  <a:lnTo>
                    <a:pt x="2887" y="317"/>
                  </a:lnTo>
                  <a:lnTo>
                    <a:pt x="2811" y="269"/>
                  </a:lnTo>
                  <a:lnTo>
                    <a:pt x="2734" y="224"/>
                  </a:lnTo>
                  <a:lnTo>
                    <a:pt x="2653" y="183"/>
                  </a:lnTo>
                  <a:lnTo>
                    <a:pt x="2572" y="146"/>
                  </a:lnTo>
                  <a:lnTo>
                    <a:pt x="2487" y="113"/>
                  </a:lnTo>
                  <a:lnTo>
                    <a:pt x="2402" y="84"/>
                  </a:lnTo>
                  <a:lnTo>
                    <a:pt x="2314" y="59"/>
                  </a:lnTo>
                  <a:lnTo>
                    <a:pt x="2224" y="38"/>
                  </a:lnTo>
                  <a:lnTo>
                    <a:pt x="2134" y="21"/>
                  </a:lnTo>
                  <a:lnTo>
                    <a:pt x="2041" y="10"/>
                  </a:lnTo>
                  <a:lnTo>
                    <a:pt x="1947" y="3"/>
                  </a:lnTo>
                  <a:lnTo>
                    <a:pt x="1852" y="0"/>
                  </a:lnTo>
                  <a:lnTo>
                    <a:pt x="1757" y="3"/>
                  </a:lnTo>
                  <a:lnTo>
                    <a:pt x="1663" y="10"/>
                  </a:lnTo>
                  <a:lnTo>
                    <a:pt x="1570" y="21"/>
                  </a:lnTo>
                  <a:lnTo>
                    <a:pt x="1479" y="38"/>
                  </a:lnTo>
                  <a:lnTo>
                    <a:pt x="1390" y="59"/>
                  </a:lnTo>
                  <a:lnTo>
                    <a:pt x="1302" y="84"/>
                  </a:lnTo>
                  <a:lnTo>
                    <a:pt x="1216" y="113"/>
                  </a:lnTo>
                  <a:lnTo>
                    <a:pt x="1132" y="146"/>
                  </a:lnTo>
                  <a:lnTo>
                    <a:pt x="1050" y="183"/>
                  </a:lnTo>
                  <a:lnTo>
                    <a:pt x="971" y="224"/>
                  </a:lnTo>
                  <a:lnTo>
                    <a:pt x="892" y="269"/>
                  </a:lnTo>
                  <a:lnTo>
                    <a:pt x="818" y="317"/>
                  </a:lnTo>
                  <a:lnTo>
                    <a:pt x="745" y="369"/>
                  </a:lnTo>
                  <a:lnTo>
                    <a:pt x="675" y="424"/>
                  </a:lnTo>
                  <a:lnTo>
                    <a:pt x="608" y="482"/>
                  </a:lnTo>
                  <a:lnTo>
                    <a:pt x="544" y="544"/>
                  </a:lnTo>
                  <a:lnTo>
                    <a:pt x="482" y="608"/>
                  </a:lnTo>
                  <a:lnTo>
                    <a:pt x="424" y="676"/>
                  </a:lnTo>
                  <a:lnTo>
                    <a:pt x="369" y="745"/>
                  </a:lnTo>
                  <a:lnTo>
                    <a:pt x="317" y="818"/>
                  </a:lnTo>
                  <a:lnTo>
                    <a:pt x="269" y="893"/>
                  </a:lnTo>
                  <a:lnTo>
                    <a:pt x="224" y="971"/>
                  </a:lnTo>
                  <a:lnTo>
                    <a:pt x="183" y="1051"/>
                  </a:lnTo>
                  <a:lnTo>
                    <a:pt x="145" y="1132"/>
                  </a:lnTo>
                  <a:lnTo>
                    <a:pt x="113" y="1217"/>
                  </a:lnTo>
                  <a:lnTo>
                    <a:pt x="83" y="1302"/>
                  </a:lnTo>
                  <a:lnTo>
                    <a:pt x="59" y="1390"/>
                  </a:lnTo>
                  <a:lnTo>
                    <a:pt x="37" y="1480"/>
                  </a:lnTo>
                  <a:lnTo>
                    <a:pt x="21" y="1570"/>
                  </a:lnTo>
                  <a:lnTo>
                    <a:pt x="10" y="1663"/>
                  </a:lnTo>
                  <a:lnTo>
                    <a:pt x="3" y="1757"/>
                  </a:lnTo>
                  <a:lnTo>
                    <a:pt x="0" y="1853"/>
                  </a:lnTo>
                  <a:lnTo>
                    <a:pt x="3" y="1947"/>
                  </a:lnTo>
                  <a:lnTo>
                    <a:pt x="10" y="2041"/>
                  </a:lnTo>
                  <a:lnTo>
                    <a:pt x="21" y="2134"/>
                  </a:lnTo>
                  <a:lnTo>
                    <a:pt x="37" y="2224"/>
                  </a:lnTo>
                  <a:lnTo>
                    <a:pt x="59" y="2314"/>
                  </a:lnTo>
                  <a:lnTo>
                    <a:pt x="83" y="2402"/>
                  </a:lnTo>
                  <a:lnTo>
                    <a:pt x="113" y="2487"/>
                  </a:lnTo>
                  <a:lnTo>
                    <a:pt x="145" y="2572"/>
                  </a:lnTo>
                  <a:lnTo>
                    <a:pt x="183" y="2653"/>
                  </a:lnTo>
                  <a:lnTo>
                    <a:pt x="224" y="2734"/>
                  </a:lnTo>
                  <a:lnTo>
                    <a:pt x="269" y="2811"/>
                  </a:lnTo>
                  <a:lnTo>
                    <a:pt x="317" y="2887"/>
                  </a:lnTo>
                  <a:lnTo>
                    <a:pt x="369" y="2959"/>
                  </a:lnTo>
                  <a:lnTo>
                    <a:pt x="424" y="3028"/>
                  </a:lnTo>
                  <a:lnTo>
                    <a:pt x="482" y="3096"/>
                  </a:lnTo>
                  <a:lnTo>
                    <a:pt x="544" y="3161"/>
                  </a:lnTo>
                  <a:lnTo>
                    <a:pt x="608" y="3222"/>
                  </a:lnTo>
                  <a:lnTo>
                    <a:pt x="675" y="3280"/>
                  </a:lnTo>
                  <a:lnTo>
                    <a:pt x="745" y="3335"/>
                  </a:lnTo>
                  <a:lnTo>
                    <a:pt x="818" y="3387"/>
                  </a:lnTo>
                  <a:lnTo>
                    <a:pt x="892" y="3435"/>
                  </a:lnTo>
                  <a:lnTo>
                    <a:pt x="971" y="3480"/>
                  </a:lnTo>
                  <a:lnTo>
                    <a:pt x="1050" y="3521"/>
                  </a:lnTo>
                  <a:lnTo>
                    <a:pt x="1132" y="3558"/>
                  </a:lnTo>
                  <a:lnTo>
                    <a:pt x="1216" y="3591"/>
                  </a:lnTo>
                  <a:lnTo>
                    <a:pt x="1302" y="3620"/>
                  </a:lnTo>
                  <a:lnTo>
                    <a:pt x="1390" y="3646"/>
                  </a:lnTo>
                  <a:lnTo>
                    <a:pt x="1479" y="3666"/>
                  </a:lnTo>
                  <a:lnTo>
                    <a:pt x="1570" y="3683"/>
                  </a:lnTo>
                  <a:lnTo>
                    <a:pt x="1663" y="3695"/>
                  </a:lnTo>
                  <a:lnTo>
                    <a:pt x="1757" y="3702"/>
                  </a:lnTo>
                  <a:lnTo>
                    <a:pt x="1852" y="3704"/>
                  </a:ln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mn-lt"/>
                <a:ea typeface="微软雅黑" pitchFamily="34" charset="-122"/>
              </a:endParaRPr>
            </a:p>
          </p:txBody>
        </p:sp>
        <p:sp>
          <p:nvSpPr>
            <p:cNvPr id="58" name="TextBox 57"/>
            <p:cNvSpPr txBox="1"/>
            <p:nvPr/>
          </p:nvSpPr>
          <p:spPr>
            <a:xfrm>
              <a:off x="3723726" y="3148924"/>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便捷</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生活</a:t>
              </a:r>
              <a:endParaRPr lang="zh-CN" altLang="en-US" b="1" dirty="0">
                <a:solidFill>
                  <a:schemeClr val="bg1">
                    <a:lumMod val="85000"/>
                  </a:schemeClr>
                </a:solidFill>
                <a:latin typeface="黑体" pitchFamily="49" charset="-122"/>
                <a:ea typeface="黑体" pitchFamily="49" charset="-122"/>
              </a:endParaRPr>
            </a:p>
          </p:txBody>
        </p:sp>
      </p:grpSp>
      <p:grpSp>
        <p:nvGrpSpPr>
          <p:cNvPr id="11" name="组合 25"/>
          <p:cNvGrpSpPr/>
          <p:nvPr/>
        </p:nvGrpSpPr>
        <p:grpSpPr>
          <a:xfrm>
            <a:off x="6376662" y="84841"/>
            <a:ext cx="498704" cy="450982"/>
            <a:chOff x="6447980" y="3060544"/>
            <a:chExt cx="654425" cy="654423"/>
          </a:xfrm>
        </p:grpSpPr>
        <p:sp>
          <p:nvSpPr>
            <p:cNvPr id="55" name="Freeform 7"/>
            <p:cNvSpPr>
              <a:spLocks/>
            </p:cNvSpPr>
            <p:nvPr/>
          </p:nvSpPr>
          <p:spPr bwMode="auto">
            <a:xfrm>
              <a:off x="6447980" y="3060544"/>
              <a:ext cx="654425" cy="654423"/>
            </a:xfrm>
            <a:custGeom>
              <a:avLst/>
              <a:gdLst/>
              <a:ahLst/>
              <a:cxnLst>
                <a:cxn ang="0">
                  <a:pos x="2042" y="3695"/>
                </a:cxn>
                <a:cxn ang="0">
                  <a:pos x="2315" y="3646"/>
                </a:cxn>
                <a:cxn ang="0">
                  <a:pos x="2572" y="3558"/>
                </a:cxn>
                <a:cxn ang="0">
                  <a:pos x="2812" y="3435"/>
                </a:cxn>
                <a:cxn ang="0">
                  <a:pos x="3030" y="3280"/>
                </a:cxn>
                <a:cxn ang="0">
                  <a:pos x="3223" y="3097"/>
                </a:cxn>
                <a:cxn ang="0">
                  <a:pos x="3388" y="2887"/>
                </a:cxn>
                <a:cxn ang="0">
                  <a:pos x="3522" y="2653"/>
                </a:cxn>
                <a:cxn ang="0">
                  <a:pos x="3621" y="2402"/>
                </a:cxn>
                <a:cxn ang="0">
                  <a:pos x="3683" y="2134"/>
                </a:cxn>
                <a:cxn ang="0">
                  <a:pos x="3705" y="1852"/>
                </a:cxn>
                <a:cxn ang="0">
                  <a:pos x="3683" y="1571"/>
                </a:cxn>
                <a:cxn ang="0">
                  <a:pos x="3621" y="1302"/>
                </a:cxn>
                <a:cxn ang="0">
                  <a:pos x="3522" y="1051"/>
                </a:cxn>
                <a:cxn ang="0">
                  <a:pos x="3388" y="818"/>
                </a:cxn>
                <a:cxn ang="0">
                  <a:pos x="3223" y="608"/>
                </a:cxn>
                <a:cxn ang="0">
                  <a:pos x="3030" y="424"/>
                </a:cxn>
                <a:cxn ang="0">
                  <a:pos x="2812" y="269"/>
                </a:cxn>
                <a:cxn ang="0">
                  <a:pos x="2572" y="146"/>
                </a:cxn>
                <a:cxn ang="0">
                  <a:pos x="2315" y="59"/>
                </a:cxn>
                <a:cxn ang="0">
                  <a:pos x="2042" y="10"/>
                </a:cxn>
                <a:cxn ang="0">
                  <a:pos x="1758" y="3"/>
                </a:cxn>
                <a:cxn ang="0">
                  <a:pos x="1480" y="38"/>
                </a:cxn>
                <a:cxn ang="0">
                  <a:pos x="1217" y="113"/>
                </a:cxn>
                <a:cxn ang="0">
                  <a:pos x="972" y="224"/>
                </a:cxn>
                <a:cxn ang="0">
                  <a:pos x="746" y="369"/>
                </a:cxn>
                <a:cxn ang="0">
                  <a:pos x="545" y="544"/>
                </a:cxn>
                <a:cxn ang="0">
                  <a:pos x="369" y="745"/>
                </a:cxn>
                <a:cxn ang="0">
                  <a:pos x="225" y="971"/>
                </a:cxn>
                <a:cxn ang="0">
                  <a:pos x="113" y="1217"/>
                </a:cxn>
                <a:cxn ang="0">
                  <a:pos x="39" y="1480"/>
                </a:cxn>
                <a:cxn ang="0">
                  <a:pos x="3" y="1757"/>
                </a:cxn>
                <a:cxn ang="0">
                  <a:pos x="11" y="2041"/>
                </a:cxn>
                <a:cxn ang="0">
                  <a:pos x="59" y="2314"/>
                </a:cxn>
                <a:cxn ang="0">
                  <a:pos x="147" y="2572"/>
                </a:cxn>
                <a:cxn ang="0">
                  <a:pos x="269" y="2811"/>
                </a:cxn>
                <a:cxn ang="0">
                  <a:pos x="424" y="3029"/>
                </a:cxn>
                <a:cxn ang="0">
                  <a:pos x="609" y="3222"/>
                </a:cxn>
                <a:cxn ang="0">
                  <a:pos x="819" y="3387"/>
                </a:cxn>
                <a:cxn ang="0">
                  <a:pos x="1051" y="3521"/>
                </a:cxn>
                <a:cxn ang="0">
                  <a:pos x="1303" y="3620"/>
                </a:cxn>
                <a:cxn ang="0">
                  <a:pos x="1572" y="3683"/>
                </a:cxn>
                <a:cxn ang="0">
                  <a:pos x="1853" y="3704"/>
                </a:cxn>
              </a:cxnLst>
              <a:rect l="0" t="0" r="r" b="b"/>
              <a:pathLst>
                <a:path w="3705" h="3704">
                  <a:moveTo>
                    <a:pt x="1853" y="3704"/>
                  </a:moveTo>
                  <a:lnTo>
                    <a:pt x="1948" y="3702"/>
                  </a:lnTo>
                  <a:lnTo>
                    <a:pt x="2042" y="3695"/>
                  </a:lnTo>
                  <a:lnTo>
                    <a:pt x="2134" y="3683"/>
                  </a:lnTo>
                  <a:lnTo>
                    <a:pt x="2225" y="3666"/>
                  </a:lnTo>
                  <a:lnTo>
                    <a:pt x="2315" y="3646"/>
                  </a:lnTo>
                  <a:lnTo>
                    <a:pt x="2402" y="3620"/>
                  </a:lnTo>
                  <a:lnTo>
                    <a:pt x="2489" y="3591"/>
                  </a:lnTo>
                  <a:lnTo>
                    <a:pt x="2572" y="3558"/>
                  </a:lnTo>
                  <a:lnTo>
                    <a:pt x="2655" y="3521"/>
                  </a:lnTo>
                  <a:lnTo>
                    <a:pt x="2735" y="3480"/>
                  </a:lnTo>
                  <a:lnTo>
                    <a:pt x="2812" y="3435"/>
                  </a:lnTo>
                  <a:lnTo>
                    <a:pt x="2887" y="3387"/>
                  </a:lnTo>
                  <a:lnTo>
                    <a:pt x="2960" y="3335"/>
                  </a:lnTo>
                  <a:lnTo>
                    <a:pt x="3030" y="3280"/>
                  </a:lnTo>
                  <a:lnTo>
                    <a:pt x="3097" y="3222"/>
                  </a:lnTo>
                  <a:lnTo>
                    <a:pt x="3161" y="3161"/>
                  </a:lnTo>
                  <a:lnTo>
                    <a:pt x="3223" y="3097"/>
                  </a:lnTo>
                  <a:lnTo>
                    <a:pt x="3281" y="3029"/>
                  </a:lnTo>
                  <a:lnTo>
                    <a:pt x="3336" y="2959"/>
                  </a:lnTo>
                  <a:lnTo>
                    <a:pt x="3388" y="2887"/>
                  </a:lnTo>
                  <a:lnTo>
                    <a:pt x="3437" y="2811"/>
                  </a:lnTo>
                  <a:lnTo>
                    <a:pt x="3480" y="2734"/>
                  </a:lnTo>
                  <a:lnTo>
                    <a:pt x="3522" y="2653"/>
                  </a:lnTo>
                  <a:lnTo>
                    <a:pt x="3559" y="2572"/>
                  </a:lnTo>
                  <a:lnTo>
                    <a:pt x="3593" y="2487"/>
                  </a:lnTo>
                  <a:lnTo>
                    <a:pt x="3621" y="2402"/>
                  </a:lnTo>
                  <a:lnTo>
                    <a:pt x="3647" y="2314"/>
                  </a:lnTo>
                  <a:lnTo>
                    <a:pt x="3667" y="2224"/>
                  </a:lnTo>
                  <a:lnTo>
                    <a:pt x="3683" y="2134"/>
                  </a:lnTo>
                  <a:lnTo>
                    <a:pt x="3695" y="2041"/>
                  </a:lnTo>
                  <a:lnTo>
                    <a:pt x="3703" y="1947"/>
                  </a:lnTo>
                  <a:lnTo>
                    <a:pt x="3705" y="1852"/>
                  </a:lnTo>
                  <a:lnTo>
                    <a:pt x="3703" y="1757"/>
                  </a:lnTo>
                  <a:lnTo>
                    <a:pt x="3695" y="1663"/>
                  </a:lnTo>
                  <a:lnTo>
                    <a:pt x="3683" y="1571"/>
                  </a:lnTo>
                  <a:lnTo>
                    <a:pt x="3667" y="1480"/>
                  </a:lnTo>
                  <a:lnTo>
                    <a:pt x="3647" y="1390"/>
                  </a:lnTo>
                  <a:lnTo>
                    <a:pt x="3621" y="1302"/>
                  </a:lnTo>
                  <a:lnTo>
                    <a:pt x="3593" y="1217"/>
                  </a:lnTo>
                  <a:lnTo>
                    <a:pt x="3559" y="1132"/>
                  </a:lnTo>
                  <a:lnTo>
                    <a:pt x="3522" y="1051"/>
                  </a:lnTo>
                  <a:lnTo>
                    <a:pt x="3480" y="971"/>
                  </a:lnTo>
                  <a:lnTo>
                    <a:pt x="3437" y="893"/>
                  </a:lnTo>
                  <a:lnTo>
                    <a:pt x="3388" y="818"/>
                  </a:lnTo>
                  <a:lnTo>
                    <a:pt x="3336" y="745"/>
                  </a:lnTo>
                  <a:lnTo>
                    <a:pt x="3281" y="676"/>
                  </a:lnTo>
                  <a:lnTo>
                    <a:pt x="3223" y="608"/>
                  </a:lnTo>
                  <a:lnTo>
                    <a:pt x="3161" y="544"/>
                  </a:lnTo>
                  <a:lnTo>
                    <a:pt x="3097" y="482"/>
                  </a:lnTo>
                  <a:lnTo>
                    <a:pt x="3030" y="424"/>
                  </a:lnTo>
                  <a:lnTo>
                    <a:pt x="2960" y="369"/>
                  </a:lnTo>
                  <a:lnTo>
                    <a:pt x="2887" y="317"/>
                  </a:lnTo>
                  <a:lnTo>
                    <a:pt x="2812" y="269"/>
                  </a:lnTo>
                  <a:lnTo>
                    <a:pt x="2735" y="224"/>
                  </a:lnTo>
                  <a:lnTo>
                    <a:pt x="2655" y="183"/>
                  </a:lnTo>
                  <a:lnTo>
                    <a:pt x="2572" y="146"/>
                  </a:lnTo>
                  <a:lnTo>
                    <a:pt x="2489" y="113"/>
                  </a:lnTo>
                  <a:lnTo>
                    <a:pt x="2402" y="83"/>
                  </a:lnTo>
                  <a:lnTo>
                    <a:pt x="2315" y="59"/>
                  </a:lnTo>
                  <a:lnTo>
                    <a:pt x="2225" y="38"/>
                  </a:lnTo>
                  <a:lnTo>
                    <a:pt x="2134" y="21"/>
                  </a:lnTo>
                  <a:lnTo>
                    <a:pt x="2042" y="10"/>
                  </a:lnTo>
                  <a:lnTo>
                    <a:pt x="1948" y="3"/>
                  </a:lnTo>
                  <a:lnTo>
                    <a:pt x="1853" y="0"/>
                  </a:lnTo>
                  <a:lnTo>
                    <a:pt x="1758" y="3"/>
                  </a:lnTo>
                  <a:lnTo>
                    <a:pt x="1664" y="10"/>
                  </a:lnTo>
                  <a:lnTo>
                    <a:pt x="1572" y="21"/>
                  </a:lnTo>
                  <a:lnTo>
                    <a:pt x="1480" y="38"/>
                  </a:lnTo>
                  <a:lnTo>
                    <a:pt x="1391" y="59"/>
                  </a:lnTo>
                  <a:lnTo>
                    <a:pt x="1303" y="83"/>
                  </a:lnTo>
                  <a:lnTo>
                    <a:pt x="1217" y="113"/>
                  </a:lnTo>
                  <a:lnTo>
                    <a:pt x="1134" y="146"/>
                  </a:lnTo>
                  <a:lnTo>
                    <a:pt x="1051" y="183"/>
                  </a:lnTo>
                  <a:lnTo>
                    <a:pt x="972" y="224"/>
                  </a:lnTo>
                  <a:lnTo>
                    <a:pt x="894" y="269"/>
                  </a:lnTo>
                  <a:lnTo>
                    <a:pt x="819" y="317"/>
                  </a:lnTo>
                  <a:lnTo>
                    <a:pt x="746" y="369"/>
                  </a:lnTo>
                  <a:lnTo>
                    <a:pt x="676" y="424"/>
                  </a:lnTo>
                  <a:lnTo>
                    <a:pt x="609" y="482"/>
                  </a:lnTo>
                  <a:lnTo>
                    <a:pt x="545" y="544"/>
                  </a:lnTo>
                  <a:lnTo>
                    <a:pt x="483" y="608"/>
                  </a:lnTo>
                  <a:lnTo>
                    <a:pt x="424" y="676"/>
                  </a:lnTo>
                  <a:lnTo>
                    <a:pt x="369" y="745"/>
                  </a:lnTo>
                  <a:lnTo>
                    <a:pt x="318" y="818"/>
                  </a:lnTo>
                  <a:lnTo>
                    <a:pt x="269" y="893"/>
                  </a:lnTo>
                  <a:lnTo>
                    <a:pt x="225" y="971"/>
                  </a:lnTo>
                  <a:lnTo>
                    <a:pt x="184" y="1051"/>
                  </a:lnTo>
                  <a:lnTo>
                    <a:pt x="147" y="1132"/>
                  </a:lnTo>
                  <a:lnTo>
                    <a:pt x="113" y="1217"/>
                  </a:lnTo>
                  <a:lnTo>
                    <a:pt x="84" y="1302"/>
                  </a:lnTo>
                  <a:lnTo>
                    <a:pt x="59" y="1390"/>
                  </a:lnTo>
                  <a:lnTo>
                    <a:pt x="39" y="1480"/>
                  </a:lnTo>
                  <a:lnTo>
                    <a:pt x="22" y="1571"/>
                  </a:lnTo>
                  <a:lnTo>
                    <a:pt x="11" y="1663"/>
                  </a:lnTo>
                  <a:lnTo>
                    <a:pt x="3" y="1757"/>
                  </a:lnTo>
                  <a:lnTo>
                    <a:pt x="0" y="1852"/>
                  </a:lnTo>
                  <a:lnTo>
                    <a:pt x="3" y="1947"/>
                  </a:lnTo>
                  <a:lnTo>
                    <a:pt x="11" y="2041"/>
                  </a:lnTo>
                  <a:lnTo>
                    <a:pt x="22" y="2134"/>
                  </a:lnTo>
                  <a:lnTo>
                    <a:pt x="39" y="2224"/>
                  </a:lnTo>
                  <a:lnTo>
                    <a:pt x="59" y="2314"/>
                  </a:lnTo>
                  <a:lnTo>
                    <a:pt x="84" y="2402"/>
                  </a:lnTo>
                  <a:lnTo>
                    <a:pt x="113" y="2487"/>
                  </a:lnTo>
                  <a:lnTo>
                    <a:pt x="147" y="2572"/>
                  </a:lnTo>
                  <a:lnTo>
                    <a:pt x="184" y="2653"/>
                  </a:lnTo>
                  <a:lnTo>
                    <a:pt x="225" y="2734"/>
                  </a:lnTo>
                  <a:lnTo>
                    <a:pt x="269" y="2811"/>
                  </a:lnTo>
                  <a:lnTo>
                    <a:pt x="318" y="2887"/>
                  </a:lnTo>
                  <a:lnTo>
                    <a:pt x="369" y="2959"/>
                  </a:lnTo>
                  <a:lnTo>
                    <a:pt x="424" y="3029"/>
                  </a:lnTo>
                  <a:lnTo>
                    <a:pt x="483" y="3097"/>
                  </a:lnTo>
                  <a:lnTo>
                    <a:pt x="545" y="3161"/>
                  </a:lnTo>
                  <a:lnTo>
                    <a:pt x="609" y="3222"/>
                  </a:lnTo>
                  <a:lnTo>
                    <a:pt x="676" y="3280"/>
                  </a:lnTo>
                  <a:lnTo>
                    <a:pt x="746" y="3335"/>
                  </a:lnTo>
                  <a:lnTo>
                    <a:pt x="819" y="3387"/>
                  </a:lnTo>
                  <a:lnTo>
                    <a:pt x="894" y="3435"/>
                  </a:lnTo>
                  <a:lnTo>
                    <a:pt x="972" y="3480"/>
                  </a:lnTo>
                  <a:lnTo>
                    <a:pt x="1051" y="3521"/>
                  </a:lnTo>
                  <a:lnTo>
                    <a:pt x="1134" y="3558"/>
                  </a:lnTo>
                  <a:lnTo>
                    <a:pt x="1217" y="3591"/>
                  </a:lnTo>
                  <a:lnTo>
                    <a:pt x="1303" y="3620"/>
                  </a:lnTo>
                  <a:lnTo>
                    <a:pt x="1391" y="3646"/>
                  </a:lnTo>
                  <a:lnTo>
                    <a:pt x="1480" y="3666"/>
                  </a:lnTo>
                  <a:lnTo>
                    <a:pt x="1572" y="3683"/>
                  </a:lnTo>
                  <a:lnTo>
                    <a:pt x="1664" y="3695"/>
                  </a:lnTo>
                  <a:lnTo>
                    <a:pt x="1758" y="3702"/>
                  </a:lnTo>
                  <a:lnTo>
                    <a:pt x="1853" y="3704"/>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mn-lt"/>
                <a:ea typeface="微软雅黑" pitchFamily="34" charset="-122"/>
              </a:endParaRPr>
            </a:p>
          </p:txBody>
        </p:sp>
        <p:sp>
          <p:nvSpPr>
            <p:cNvPr id="56" name="TextBox 55"/>
            <p:cNvSpPr txBox="1"/>
            <p:nvPr/>
          </p:nvSpPr>
          <p:spPr>
            <a:xfrm>
              <a:off x="6602659" y="3192590"/>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高效</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管理</a:t>
              </a:r>
            </a:p>
          </p:txBody>
        </p:sp>
      </p:grpSp>
      <p:grpSp>
        <p:nvGrpSpPr>
          <p:cNvPr id="14" name="组合 28"/>
          <p:cNvGrpSpPr/>
          <p:nvPr/>
        </p:nvGrpSpPr>
        <p:grpSpPr>
          <a:xfrm>
            <a:off x="8341695" y="28279"/>
            <a:ext cx="642048" cy="567622"/>
            <a:chOff x="5491447" y="3032184"/>
            <a:chExt cx="678270" cy="677385"/>
          </a:xfrm>
        </p:grpSpPr>
        <p:sp>
          <p:nvSpPr>
            <p:cNvPr id="53" name="Freeform 8"/>
            <p:cNvSpPr>
              <a:spLocks/>
            </p:cNvSpPr>
            <p:nvPr/>
          </p:nvSpPr>
          <p:spPr bwMode="auto">
            <a:xfrm>
              <a:off x="5491447" y="3032184"/>
              <a:ext cx="678270" cy="677385"/>
            </a:xfrm>
            <a:custGeom>
              <a:avLst/>
              <a:gdLst/>
              <a:ahLst/>
              <a:cxnLst>
                <a:cxn ang="0">
                  <a:pos x="2113" y="3826"/>
                </a:cxn>
                <a:cxn ang="0">
                  <a:pos x="2396" y="3775"/>
                </a:cxn>
                <a:cxn ang="0">
                  <a:pos x="2663" y="3684"/>
                </a:cxn>
                <a:cxn ang="0">
                  <a:pos x="2911" y="3557"/>
                </a:cxn>
                <a:cxn ang="0">
                  <a:pos x="3136" y="3397"/>
                </a:cxn>
                <a:cxn ang="0">
                  <a:pos x="3336" y="3206"/>
                </a:cxn>
                <a:cxn ang="0">
                  <a:pos x="3507" y="2988"/>
                </a:cxn>
                <a:cxn ang="0">
                  <a:pos x="3646" y="2748"/>
                </a:cxn>
                <a:cxn ang="0">
                  <a:pos x="3749" y="2487"/>
                </a:cxn>
                <a:cxn ang="0">
                  <a:pos x="3813" y="2209"/>
                </a:cxn>
                <a:cxn ang="0">
                  <a:pos x="3836" y="1917"/>
                </a:cxn>
                <a:cxn ang="0">
                  <a:pos x="3813" y="1626"/>
                </a:cxn>
                <a:cxn ang="0">
                  <a:pos x="3749" y="1349"/>
                </a:cxn>
                <a:cxn ang="0">
                  <a:pos x="3646" y="1088"/>
                </a:cxn>
                <a:cxn ang="0">
                  <a:pos x="3507" y="846"/>
                </a:cxn>
                <a:cxn ang="0">
                  <a:pos x="3336" y="629"/>
                </a:cxn>
                <a:cxn ang="0">
                  <a:pos x="3136" y="439"/>
                </a:cxn>
                <a:cxn ang="0">
                  <a:pos x="2911" y="278"/>
                </a:cxn>
                <a:cxn ang="0">
                  <a:pos x="2663" y="151"/>
                </a:cxn>
                <a:cxn ang="0">
                  <a:pos x="2396" y="61"/>
                </a:cxn>
                <a:cxn ang="0">
                  <a:pos x="2113" y="10"/>
                </a:cxn>
                <a:cxn ang="0">
                  <a:pos x="1819" y="3"/>
                </a:cxn>
                <a:cxn ang="0">
                  <a:pos x="1531" y="39"/>
                </a:cxn>
                <a:cxn ang="0">
                  <a:pos x="1259" y="117"/>
                </a:cxn>
                <a:cxn ang="0">
                  <a:pos x="1005" y="232"/>
                </a:cxn>
                <a:cxn ang="0">
                  <a:pos x="771" y="382"/>
                </a:cxn>
                <a:cxn ang="0">
                  <a:pos x="562" y="563"/>
                </a:cxn>
                <a:cxn ang="0">
                  <a:pos x="381" y="771"/>
                </a:cxn>
                <a:cxn ang="0">
                  <a:pos x="231" y="1004"/>
                </a:cxn>
                <a:cxn ang="0">
                  <a:pos x="116" y="1259"/>
                </a:cxn>
                <a:cxn ang="0">
                  <a:pos x="39" y="1532"/>
                </a:cxn>
                <a:cxn ang="0">
                  <a:pos x="2" y="1819"/>
                </a:cxn>
                <a:cxn ang="0">
                  <a:pos x="9" y="2113"/>
                </a:cxn>
                <a:cxn ang="0">
                  <a:pos x="60" y="2396"/>
                </a:cxn>
                <a:cxn ang="0">
                  <a:pos x="151" y="2663"/>
                </a:cxn>
                <a:cxn ang="0">
                  <a:pos x="278" y="2911"/>
                </a:cxn>
                <a:cxn ang="0">
                  <a:pos x="438" y="3136"/>
                </a:cxn>
                <a:cxn ang="0">
                  <a:pos x="629" y="3337"/>
                </a:cxn>
                <a:cxn ang="0">
                  <a:pos x="847" y="3507"/>
                </a:cxn>
                <a:cxn ang="0">
                  <a:pos x="1087" y="3646"/>
                </a:cxn>
                <a:cxn ang="0">
                  <a:pos x="1348" y="3749"/>
                </a:cxn>
                <a:cxn ang="0">
                  <a:pos x="1626" y="3814"/>
                </a:cxn>
                <a:cxn ang="0">
                  <a:pos x="1918" y="3835"/>
                </a:cxn>
              </a:cxnLst>
              <a:rect l="0" t="0" r="r" b="b"/>
              <a:pathLst>
                <a:path w="3836" h="3835">
                  <a:moveTo>
                    <a:pt x="1918" y="3835"/>
                  </a:moveTo>
                  <a:lnTo>
                    <a:pt x="2015" y="3833"/>
                  </a:lnTo>
                  <a:lnTo>
                    <a:pt x="2113" y="3826"/>
                  </a:lnTo>
                  <a:lnTo>
                    <a:pt x="2209" y="3814"/>
                  </a:lnTo>
                  <a:lnTo>
                    <a:pt x="2303" y="3796"/>
                  </a:lnTo>
                  <a:lnTo>
                    <a:pt x="2396" y="3775"/>
                  </a:lnTo>
                  <a:lnTo>
                    <a:pt x="2486" y="3749"/>
                  </a:lnTo>
                  <a:lnTo>
                    <a:pt x="2576" y="3719"/>
                  </a:lnTo>
                  <a:lnTo>
                    <a:pt x="2663" y="3684"/>
                  </a:lnTo>
                  <a:lnTo>
                    <a:pt x="2748" y="3646"/>
                  </a:lnTo>
                  <a:lnTo>
                    <a:pt x="2831" y="3604"/>
                  </a:lnTo>
                  <a:lnTo>
                    <a:pt x="2911" y="3557"/>
                  </a:lnTo>
                  <a:lnTo>
                    <a:pt x="2989" y="3507"/>
                  </a:lnTo>
                  <a:lnTo>
                    <a:pt x="3064" y="3454"/>
                  </a:lnTo>
                  <a:lnTo>
                    <a:pt x="3136" y="3397"/>
                  </a:lnTo>
                  <a:lnTo>
                    <a:pt x="3206" y="3337"/>
                  </a:lnTo>
                  <a:lnTo>
                    <a:pt x="3273" y="3273"/>
                  </a:lnTo>
                  <a:lnTo>
                    <a:pt x="3336" y="3206"/>
                  </a:lnTo>
                  <a:lnTo>
                    <a:pt x="3396" y="3136"/>
                  </a:lnTo>
                  <a:lnTo>
                    <a:pt x="3453" y="3064"/>
                  </a:lnTo>
                  <a:lnTo>
                    <a:pt x="3507" y="2988"/>
                  </a:lnTo>
                  <a:lnTo>
                    <a:pt x="3557" y="2911"/>
                  </a:lnTo>
                  <a:lnTo>
                    <a:pt x="3603" y="2830"/>
                  </a:lnTo>
                  <a:lnTo>
                    <a:pt x="3646" y="2748"/>
                  </a:lnTo>
                  <a:lnTo>
                    <a:pt x="3685" y="2663"/>
                  </a:lnTo>
                  <a:lnTo>
                    <a:pt x="3718" y="2576"/>
                  </a:lnTo>
                  <a:lnTo>
                    <a:pt x="3749" y="2487"/>
                  </a:lnTo>
                  <a:lnTo>
                    <a:pt x="3775" y="2396"/>
                  </a:lnTo>
                  <a:lnTo>
                    <a:pt x="3797" y="2304"/>
                  </a:lnTo>
                  <a:lnTo>
                    <a:pt x="3813" y="2209"/>
                  </a:lnTo>
                  <a:lnTo>
                    <a:pt x="3825" y="2113"/>
                  </a:lnTo>
                  <a:lnTo>
                    <a:pt x="3834" y="2016"/>
                  </a:lnTo>
                  <a:lnTo>
                    <a:pt x="3836" y="1917"/>
                  </a:lnTo>
                  <a:lnTo>
                    <a:pt x="3834" y="1819"/>
                  </a:lnTo>
                  <a:lnTo>
                    <a:pt x="3825" y="1722"/>
                  </a:lnTo>
                  <a:lnTo>
                    <a:pt x="3813" y="1626"/>
                  </a:lnTo>
                  <a:lnTo>
                    <a:pt x="3797" y="1532"/>
                  </a:lnTo>
                  <a:lnTo>
                    <a:pt x="3775" y="1439"/>
                  </a:lnTo>
                  <a:lnTo>
                    <a:pt x="3749" y="1349"/>
                  </a:lnTo>
                  <a:lnTo>
                    <a:pt x="3718" y="1259"/>
                  </a:lnTo>
                  <a:lnTo>
                    <a:pt x="3685" y="1172"/>
                  </a:lnTo>
                  <a:lnTo>
                    <a:pt x="3646" y="1088"/>
                  </a:lnTo>
                  <a:lnTo>
                    <a:pt x="3603" y="1004"/>
                  </a:lnTo>
                  <a:lnTo>
                    <a:pt x="3557" y="925"/>
                  </a:lnTo>
                  <a:lnTo>
                    <a:pt x="3507" y="846"/>
                  </a:lnTo>
                  <a:lnTo>
                    <a:pt x="3453" y="771"/>
                  </a:lnTo>
                  <a:lnTo>
                    <a:pt x="3396" y="699"/>
                  </a:lnTo>
                  <a:lnTo>
                    <a:pt x="3336" y="629"/>
                  </a:lnTo>
                  <a:lnTo>
                    <a:pt x="3273" y="563"/>
                  </a:lnTo>
                  <a:lnTo>
                    <a:pt x="3206" y="499"/>
                  </a:lnTo>
                  <a:lnTo>
                    <a:pt x="3136" y="439"/>
                  </a:lnTo>
                  <a:lnTo>
                    <a:pt x="3064" y="382"/>
                  </a:lnTo>
                  <a:lnTo>
                    <a:pt x="2989" y="328"/>
                  </a:lnTo>
                  <a:lnTo>
                    <a:pt x="2911" y="278"/>
                  </a:lnTo>
                  <a:lnTo>
                    <a:pt x="2831" y="232"/>
                  </a:lnTo>
                  <a:lnTo>
                    <a:pt x="2748" y="189"/>
                  </a:lnTo>
                  <a:lnTo>
                    <a:pt x="2663" y="151"/>
                  </a:lnTo>
                  <a:lnTo>
                    <a:pt x="2576" y="117"/>
                  </a:lnTo>
                  <a:lnTo>
                    <a:pt x="2486" y="86"/>
                  </a:lnTo>
                  <a:lnTo>
                    <a:pt x="2396" y="61"/>
                  </a:lnTo>
                  <a:lnTo>
                    <a:pt x="2303" y="39"/>
                  </a:lnTo>
                  <a:lnTo>
                    <a:pt x="2209" y="22"/>
                  </a:lnTo>
                  <a:lnTo>
                    <a:pt x="2113" y="10"/>
                  </a:lnTo>
                  <a:lnTo>
                    <a:pt x="2015" y="3"/>
                  </a:lnTo>
                  <a:lnTo>
                    <a:pt x="1918" y="0"/>
                  </a:lnTo>
                  <a:lnTo>
                    <a:pt x="1819" y="3"/>
                  </a:lnTo>
                  <a:lnTo>
                    <a:pt x="1722" y="10"/>
                  </a:lnTo>
                  <a:lnTo>
                    <a:pt x="1626" y="22"/>
                  </a:lnTo>
                  <a:lnTo>
                    <a:pt x="1531" y="39"/>
                  </a:lnTo>
                  <a:lnTo>
                    <a:pt x="1439" y="61"/>
                  </a:lnTo>
                  <a:lnTo>
                    <a:pt x="1348" y="86"/>
                  </a:lnTo>
                  <a:lnTo>
                    <a:pt x="1259" y="117"/>
                  </a:lnTo>
                  <a:lnTo>
                    <a:pt x="1172" y="151"/>
                  </a:lnTo>
                  <a:lnTo>
                    <a:pt x="1087" y="189"/>
                  </a:lnTo>
                  <a:lnTo>
                    <a:pt x="1005" y="232"/>
                  </a:lnTo>
                  <a:lnTo>
                    <a:pt x="924" y="278"/>
                  </a:lnTo>
                  <a:lnTo>
                    <a:pt x="847" y="328"/>
                  </a:lnTo>
                  <a:lnTo>
                    <a:pt x="771" y="382"/>
                  </a:lnTo>
                  <a:lnTo>
                    <a:pt x="699" y="439"/>
                  </a:lnTo>
                  <a:lnTo>
                    <a:pt x="629" y="499"/>
                  </a:lnTo>
                  <a:lnTo>
                    <a:pt x="562" y="563"/>
                  </a:lnTo>
                  <a:lnTo>
                    <a:pt x="499" y="629"/>
                  </a:lnTo>
                  <a:lnTo>
                    <a:pt x="438" y="699"/>
                  </a:lnTo>
                  <a:lnTo>
                    <a:pt x="381" y="771"/>
                  </a:lnTo>
                  <a:lnTo>
                    <a:pt x="328" y="846"/>
                  </a:lnTo>
                  <a:lnTo>
                    <a:pt x="278" y="925"/>
                  </a:lnTo>
                  <a:lnTo>
                    <a:pt x="231" y="1004"/>
                  </a:lnTo>
                  <a:lnTo>
                    <a:pt x="189" y="1088"/>
                  </a:lnTo>
                  <a:lnTo>
                    <a:pt x="151" y="1172"/>
                  </a:lnTo>
                  <a:lnTo>
                    <a:pt x="116" y="1259"/>
                  </a:lnTo>
                  <a:lnTo>
                    <a:pt x="85" y="1349"/>
                  </a:lnTo>
                  <a:lnTo>
                    <a:pt x="60" y="1439"/>
                  </a:lnTo>
                  <a:lnTo>
                    <a:pt x="39" y="1532"/>
                  </a:lnTo>
                  <a:lnTo>
                    <a:pt x="21" y="1626"/>
                  </a:lnTo>
                  <a:lnTo>
                    <a:pt x="9" y="1722"/>
                  </a:lnTo>
                  <a:lnTo>
                    <a:pt x="2" y="1819"/>
                  </a:lnTo>
                  <a:lnTo>
                    <a:pt x="0" y="1917"/>
                  </a:lnTo>
                  <a:lnTo>
                    <a:pt x="2" y="2016"/>
                  </a:lnTo>
                  <a:lnTo>
                    <a:pt x="9" y="2113"/>
                  </a:lnTo>
                  <a:lnTo>
                    <a:pt x="21" y="2209"/>
                  </a:lnTo>
                  <a:lnTo>
                    <a:pt x="39" y="2304"/>
                  </a:lnTo>
                  <a:lnTo>
                    <a:pt x="60" y="2396"/>
                  </a:lnTo>
                  <a:lnTo>
                    <a:pt x="85" y="2487"/>
                  </a:lnTo>
                  <a:lnTo>
                    <a:pt x="116" y="2576"/>
                  </a:lnTo>
                  <a:lnTo>
                    <a:pt x="151" y="2663"/>
                  </a:lnTo>
                  <a:lnTo>
                    <a:pt x="189" y="2748"/>
                  </a:lnTo>
                  <a:lnTo>
                    <a:pt x="231" y="2830"/>
                  </a:lnTo>
                  <a:lnTo>
                    <a:pt x="278" y="2911"/>
                  </a:lnTo>
                  <a:lnTo>
                    <a:pt x="328" y="2988"/>
                  </a:lnTo>
                  <a:lnTo>
                    <a:pt x="381" y="3064"/>
                  </a:lnTo>
                  <a:lnTo>
                    <a:pt x="438" y="3136"/>
                  </a:lnTo>
                  <a:lnTo>
                    <a:pt x="499" y="3206"/>
                  </a:lnTo>
                  <a:lnTo>
                    <a:pt x="562" y="3273"/>
                  </a:lnTo>
                  <a:lnTo>
                    <a:pt x="629" y="3337"/>
                  </a:lnTo>
                  <a:lnTo>
                    <a:pt x="699" y="3397"/>
                  </a:lnTo>
                  <a:lnTo>
                    <a:pt x="771" y="3454"/>
                  </a:lnTo>
                  <a:lnTo>
                    <a:pt x="847" y="3507"/>
                  </a:lnTo>
                  <a:lnTo>
                    <a:pt x="924" y="3557"/>
                  </a:lnTo>
                  <a:lnTo>
                    <a:pt x="1005" y="3604"/>
                  </a:lnTo>
                  <a:lnTo>
                    <a:pt x="1087" y="3646"/>
                  </a:lnTo>
                  <a:lnTo>
                    <a:pt x="1172" y="3684"/>
                  </a:lnTo>
                  <a:lnTo>
                    <a:pt x="1259" y="3719"/>
                  </a:lnTo>
                  <a:lnTo>
                    <a:pt x="1348" y="3749"/>
                  </a:lnTo>
                  <a:lnTo>
                    <a:pt x="1439" y="3775"/>
                  </a:lnTo>
                  <a:lnTo>
                    <a:pt x="1531" y="3796"/>
                  </a:lnTo>
                  <a:lnTo>
                    <a:pt x="1626" y="3814"/>
                  </a:lnTo>
                  <a:lnTo>
                    <a:pt x="1722" y="3826"/>
                  </a:lnTo>
                  <a:lnTo>
                    <a:pt x="1819" y="3833"/>
                  </a:lnTo>
                  <a:lnTo>
                    <a:pt x="1918" y="3835"/>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dirty="0">
                <a:solidFill>
                  <a:schemeClr val="bg1"/>
                </a:solidFill>
                <a:latin typeface="+mn-lt"/>
                <a:ea typeface="微软雅黑" pitchFamily="34" charset="-122"/>
              </a:endParaRPr>
            </a:p>
          </p:txBody>
        </p:sp>
        <p:sp>
          <p:nvSpPr>
            <p:cNvPr id="54" name="TextBox 53"/>
            <p:cNvSpPr txBox="1"/>
            <p:nvPr/>
          </p:nvSpPr>
          <p:spPr>
            <a:xfrm>
              <a:off x="5644562" y="3175360"/>
              <a:ext cx="369049" cy="395928"/>
            </a:xfrm>
            <a:prstGeom prst="rect">
              <a:avLst/>
            </a:prstGeom>
            <a:noFill/>
          </p:spPr>
          <p:txBody>
            <a:bodyPr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安心</a:t>
              </a:r>
              <a:endParaRPr lang="en-US" altLang="zh-CN" b="1" dirty="0" smtClean="0">
                <a:solidFill>
                  <a:schemeClr val="bg1"/>
                </a:solidFill>
                <a:latin typeface="黑体" pitchFamily="49" charset="-122"/>
                <a:ea typeface="黑体" pitchFamily="49" charset="-122"/>
              </a:endParaRPr>
            </a:p>
            <a:p>
              <a:r>
                <a:rPr lang="zh-CN" altLang="en-US" b="1" dirty="0" smtClean="0">
                  <a:solidFill>
                    <a:schemeClr val="bg1"/>
                  </a:solidFill>
                  <a:latin typeface="黑体" pitchFamily="49" charset="-122"/>
                  <a:ea typeface="黑体" pitchFamily="49" charset="-122"/>
                </a:rPr>
                <a:t>校园</a:t>
              </a:r>
              <a:endParaRPr lang="zh-CN" altLang="en-US" b="1" dirty="0">
                <a:solidFill>
                  <a:schemeClr val="bg1"/>
                </a:solidFill>
                <a:latin typeface="黑体" pitchFamily="49" charset="-122"/>
                <a:ea typeface="黑体" pitchFamily="49" charset="-122"/>
              </a:endParaRPr>
            </a:p>
          </p:txBody>
        </p:sp>
      </p:grpSp>
      <p:grpSp>
        <p:nvGrpSpPr>
          <p:cNvPr id="17" name="组合 31"/>
          <p:cNvGrpSpPr/>
          <p:nvPr/>
        </p:nvGrpSpPr>
        <p:grpSpPr>
          <a:xfrm>
            <a:off x="7688721" y="84841"/>
            <a:ext cx="516202" cy="466806"/>
            <a:chOff x="4559358" y="3009486"/>
            <a:chExt cx="677387" cy="677385"/>
          </a:xfrm>
        </p:grpSpPr>
        <p:sp>
          <p:nvSpPr>
            <p:cNvPr id="51" name="Freeform 9"/>
            <p:cNvSpPr>
              <a:spLocks/>
            </p:cNvSpPr>
            <p:nvPr/>
          </p:nvSpPr>
          <p:spPr bwMode="auto">
            <a:xfrm>
              <a:off x="4559358" y="3009486"/>
              <a:ext cx="677387" cy="677385"/>
            </a:xfrm>
            <a:custGeom>
              <a:avLst/>
              <a:gdLst/>
              <a:ahLst/>
              <a:cxnLst>
                <a:cxn ang="0">
                  <a:pos x="2114" y="3826"/>
                </a:cxn>
                <a:cxn ang="0">
                  <a:pos x="2397" y="3775"/>
                </a:cxn>
                <a:cxn ang="0">
                  <a:pos x="2664" y="3685"/>
                </a:cxn>
                <a:cxn ang="0">
                  <a:pos x="2912" y="3557"/>
                </a:cxn>
                <a:cxn ang="0">
                  <a:pos x="3137" y="3397"/>
                </a:cxn>
                <a:cxn ang="0">
                  <a:pos x="3337" y="3207"/>
                </a:cxn>
                <a:cxn ang="0">
                  <a:pos x="3508" y="2989"/>
                </a:cxn>
                <a:cxn ang="0">
                  <a:pos x="3646" y="2748"/>
                </a:cxn>
                <a:cxn ang="0">
                  <a:pos x="3750" y="2487"/>
                </a:cxn>
                <a:cxn ang="0">
                  <a:pos x="3815" y="2209"/>
                </a:cxn>
                <a:cxn ang="0">
                  <a:pos x="3836" y="1918"/>
                </a:cxn>
                <a:cxn ang="0">
                  <a:pos x="3815" y="1626"/>
                </a:cxn>
                <a:cxn ang="0">
                  <a:pos x="3750" y="1349"/>
                </a:cxn>
                <a:cxn ang="0">
                  <a:pos x="3646" y="1087"/>
                </a:cxn>
                <a:cxn ang="0">
                  <a:pos x="3508" y="847"/>
                </a:cxn>
                <a:cxn ang="0">
                  <a:pos x="3337" y="630"/>
                </a:cxn>
                <a:cxn ang="0">
                  <a:pos x="3137" y="439"/>
                </a:cxn>
                <a:cxn ang="0">
                  <a:pos x="2912" y="278"/>
                </a:cxn>
                <a:cxn ang="0">
                  <a:pos x="2664" y="151"/>
                </a:cxn>
                <a:cxn ang="0">
                  <a:pos x="2397" y="60"/>
                </a:cxn>
                <a:cxn ang="0">
                  <a:pos x="2114" y="10"/>
                </a:cxn>
                <a:cxn ang="0">
                  <a:pos x="1820" y="2"/>
                </a:cxn>
                <a:cxn ang="0">
                  <a:pos x="1533" y="39"/>
                </a:cxn>
                <a:cxn ang="0">
                  <a:pos x="1260" y="117"/>
                </a:cxn>
                <a:cxn ang="0">
                  <a:pos x="1005" y="232"/>
                </a:cxn>
                <a:cxn ang="0">
                  <a:pos x="772" y="382"/>
                </a:cxn>
                <a:cxn ang="0">
                  <a:pos x="563" y="562"/>
                </a:cxn>
                <a:cxn ang="0">
                  <a:pos x="382" y="771"/>
                </a:cxn>
                <a:cxn ang="0">
                  <a:pos x="233" y="1005"/>
                </a:cxn>
                <a:cxn ang="0">
                  <a:pos x="117" y="1259"/>
                </a:cxn>
                <a:cxn ang="0">
                  <a:pos x="39" y="1533"/>
                </a:cxn>
                <a:cxn ang="0">
                  <a:pos x="3" y="1820"/>
                </a:cxn>
                <a:cxn ang="0">
                  <a:pos x="10" y="2113"/>
                </a:cxn>
                <a:cxn ang="0">
                  <a:pos x="60" y="2397"/>
                </a:cxn>
                <a:cxn ang="0">
                  <a:pos x="151" y="2664"/>
                </a:cxn>
                <a:cxn ang="0">
                  <a:pos x="278" y="2911"/>
                </a:cxn>
                <a:cxn ang="0">
                  <a:pos x="439" y="3136"/>
                </a:cxn>
                <a:cxn ang="0">
                  <a:pos x="630" y="3336"/>
                </a:cxn>
                <a:cxn ang="0">
                  <a:pos x="847" y="3507"/>
                </a:cxn>
                <a:cxn ang="0">
                  <a:pos x="1088" y="3646"/>
                </a:cxn>
                <a:cxn ang="0">
                  <a:pos x="1349" y="3749"/>
                </a:cxn>
                <a:cxn ang="0">
                  <a:pos x="1627" y="3814"/>
                </a:cxn>
                <a:cxn ang="0">
                  <a:pos x="1918" y="3836"/>
                </a:cxn>
              </a:cxnLst>
              <a:rect l="0" t="0" r="r" b="b"/>
              <a:pathLst>
                <a:path w="3836" h="3836">
                  <a:moveTo>
                    <a:pt x="1918" y="3836"/>
                  </a:moveTo>
                  <a:lnTo>
                    <a:pt x="2017" y="3833"/>
                  </a:lnTo>
                  <a:lnTo>
                    <a:pt x="2114" y="3826"/>
                  </a:lnTo>
                  <a:lnTo>
                    <a:pt x="2210" y="3814"/>
                  </a:lnTo>
                  <a:lnTo>
                    <a:pt x="2304" y="3797"/>
                  </a:lnTo>
                  <a:lnTo>
                    <a:pt x="2397" y="3775"/>
                  </a:lnTo>
                  <a:lnTo>
                    <a:pt x="2488" y="3749"/>
                  </a:lnTo>
                  <a:lnTo>
                    <a:pt x="2576" y="3719"/>
                  </a:lnTo>
                  <a:lnTo>
                    <a:pt x="2664" y="3685"/>
                  </a:lnTo>
                  <a:lnTo>
                    <a:pt x="2749" y="3646"/>
                  </a:lnTo>
                  <a:lnTo>
                    <a:pt x="2831" y="3604"/>
                  </a:lnTo>
                  <a:lnTo>
                    <a:pt x="2912" y="3557"/>
                  </a:lnTo>
                  <a:lnTo>
                    <a:pt x="2989" y="3507"/>
                  </a:lnTo>
                  <a:lnTo>
                    <a:pt x="3065" y="3454"/>
                  </a:lnTo>
                  <a:lnTo>
                    <a:pt x="3137" y="3397"/>
                  </a:lnTo>
                  <a:lnTo>
                    <a:pt x="3207" y="3336"/>
                  </a:lnTo>
                  <a:lnTo>
                    <a:pt x="3273" y="3273"/>
                  </a:lnTo>
                  <a:lnTo>
                    <a:pt x="3337" y="3207"/>
                  </a:lnTo>
                  <a:lnTo>
                    <a:pt x="3398" y="3136"/>
                  </a:lnTo>
                  <a:lnTo>
                    <a:pt x="3455" y="3064"/>
                  </a:lnTo>
                  <a:lnTo>
                    <a:pt x="3508" y="2989"/>
                  </a:lnTo>
                  <a:lnTo>
                    <a:pt x="3558" y="2911"/>
                  </a:lnTo>
                  <a:lnTo>
                    <a:pt x="3605" y="2831"/>
                  </a:lnTo>
                  <a:lnTo>
                    <a:pt x="3646" y="2748"/>
                  </a:lnTo>
                  <a:lnTo>
                    <a:pt x="3685" y="2664"/>
                  </a:lnTo>
                  <a:lnTo>
                    <a:pt x="3720" y="2576"/>
                  </a:lnTo>
                  <a:lnTo>
                    <a:pt x="3750" y="2487"/>
                  </a:lnTo>
                  <a:lnTo>
                    <a:pt x="3776" y="2397"/>
                  </a:lnTo>
                  <a:lnTo>
                    <a:pt x="3797" y="2304"/>
                  </a:lnTo>
                  <a:lnTo>
                    <a:pt x="3815" y="2209"/>
                  </a:lnTo>
                  <a:lnTo>
                    <a:pt x="3827" y="2113"/>
                  </a:lnTo>
                  <a:lnTo>
                    <a:pt x="3834" y="2017"/>
                  </a:lnTo>
                  <a:lnTo>
                    <a:pt x="3836" y="1918"/>
                  </a:lnTo>
                  <a:lnTo>
                    <a:pt x="3834" y="1820"/>
                  </a:lnTo>
                  <a:lnTo>
                    <a:pt x="3827" y="1722"/>
                  </a:lnTo>
                  <a:lnTo>
                    <a:pt x="3815" y="1626"/>
                  </a:lnTo>
                  <a:lnTo>
                    <a:pt x="3797" y="1533"/>
                  </a:lnTo>
                  <a:lnTo>
                    <a:pt x="3776" y="1440"/>
                  </a:lnTo>
                  <a:lnTo>
                    <a:pt x="3750" y="1349"/>
                  </a:lnTo>
                  <a:lnTo>
                    <a:pt x="3720" y="1259"/>
                  </a:lnTo>
                  <a:lnTo>
                    <a:pt x="3685" y="1173"/>
                  </a:lnTo>
                  <a:lnTo>
                    <a:pt x="3646" y="1087"/>
                  </a:lnTo>
                  <a:lnTo>
                    <a:pt x="3605" y="1005"/>
                  </a:lnTo>
                  <a:lnTo>
                    <a:pt x="3558" y="924"/>
                  </a:lnTo>
                  <a:lnTo>
                    <a:pt x="3508" y="847"/>
                  </a:lnTo>
                  <a:lnTo>
                    <a:pt x="3455" y="771"/>
                  </a:lnTo>
                  <a:lnTo>
                    <a:pt x="3398" y="699"/>
                  </a:lnTo>
                  <a:lnTo>
                    <a:pt x="3337" y="630"/>
                  </a:lnTo>
                  <a:lnTo>
                    <a:pt x="3273" y="562"/>
                  </a:lnTo>
                  <a:lnTo>
                    <a:pt x="3207" y="499"/>
                  </a:lnTo>
                  <a:lnTo>
                    <a:pt x="3137" y="439"/>
                  </a:lnTo>
                  <a:lnTo>
                    <a:pt x="3065" y="382"/>
                  </a:lnTo>
                  <a:lnTo>
                    <a:pt x="2989" y="328"/>
                  </a:lnTo>
                  <a:lnTo>
                    <a:pt x="2912" y="278"/>
                  </a:lnTo>
                  <a:lnTo>
                    <a:pt x="2831" y="232"/>
                  </a:lnTo>
                  <a:lnTo>
                    <a:pt x="2749" y="190"/>
                  </a:lnTo>
                  <a:lnTo>
                    <a:pt x="2664" y="151"/>
                  </a:lnTo>
                  <a:lnTo>
                    <a:pt x="2576" y="117"/>
                  </a:lnTo>
                  <a:lnTo>
                    <a:pt x="2488" y="87"/>
                  </a:lnTo>
                  <a:lnTo>
                    <a:pt x="2397" y="60"/>
                  </a:lnTo>
                  <a:lnTo>
                    <a:pt x="2304" y="39"/>
                  </a:lnTo>
                  <a:lnTo>
                    <a:pt x="2210" y="22"/>
                  </a:lnTo>
                  <a:lnTo>
                    <a:pt x="2114" y="10"/>
                  </a:lnTo>
                  <a:lnTo>
                    <a:pt x="2017" y="2"/>
                  </a:lnTo>
                  <a:lnTo>
                    <a:pt x="1918" y="0"/>
                  </a:lnTo>
                  <a:lnTo>
                    <a:pt x="1820" y="2"/>
                  </a:lnTo>
                  <a:lnTo>
                    <a:pt x="1722" y="10"/>
                  </a:lnTo>
                  <a:lnTo>
                    <a:pt x="1627" y="22"/>
                  </a:lnTo>
                  <a:lnTo>
                    <a:pt x="1533" y="39"/>
                  </a:lnTo>
                  <a:lnTo>
                    <a:pt x="1440" y="60"/>
                  </a:lnTo>
                  <a:lnTo>
                    <a:pt x="1349" y="87"/>
                  </a:lnTo>
                  <a:lnTo>
                    <a:pt x="1260" y="117"/>
                  </a:lnTo>
                  <a:lnTo>
                    <a:pt x="1173" y="151"/>
                  </a:lnTo>
                  <a:lnTo>
                    <a:pt x="1088" y="190"/>
                  </a:lnTo>
                  <a:lnTo>
                    <a:pt x="1005" y="232"/>
                  </a:lnTo>
                  <a:lnTo>
                    <a:pt x="926" y="278"/>
                  </a:lnTo>
                  <a:lnTo>
                    <a:pt x="847" y="328"/>
                  </a:lnTo>
                  <a:lnTo>
                    <a:pt x="772" y="382"/>
                  </a:lnTo>
                  <a:lnTo>
                    <a:pt x="699" y="439"/>
                  </a:lnTo>
                  <a:lnTo>
                    <a:pt x="630" y="499"/>
                  </a:lnTo>
                  <a:lnTo>
                    <a:pt x="563" y="562"/>
                  </a:lnTo>
                  <a:lnTo>
                    <a:pt x="500" y="630"/>
                  </a:lnTo>
                  <a:lnTo>
                    <a:pt x="439" y="699"/>
                  </a:lnTo>
                  <a:lnTo>
                    <a:pt x="382" y="771"/>
                  </a:lnTo>
                  <a:lnTo>
                    <a:pt x="328" y="847"/>
                  </a:lnTo>
                  <a:lnTo>
                    <a:pt x="278" y="924"/>
                  </a:lnTo>
                  <a:lnTo>
                    <a:pt x="233" y="1005"/>
                  </a:lnTo>
                  <a:lnTo>
                    <a:pt x="190" y="1087"/>
                  </a:lnTo>
                  <a:lnTo>
                    <a:pt x="151" y="1173"/>
                  </a:lnTo>
                  <a:lnTo>
                    <a:pt x="117" y="1259"/>
                  </a:lnTo>
                  <a:lnTo>
                    <a:pt x="87" y="1349"/>
                  </a:lnTo>
                  <a:lnTo>
                    <a:pt x="60" y="1440"/>
                  </a:lnTo>
                  <a:lnTo>
                    <a:pt x="39" y="1533"/>
                  </a:lnTo>
                  <a:lnTo>
                    <a:pt x="23" y="1626"/>
                  </a:lnTo>
                  <a:lnTo>
                    <a:pt x="10" y="1722"/>
                  </a:lnTo>
                  <a:lnTo>
                    <a:pt x="3" y="1820"/>
                  </a:lnTo>
                  <a:lnTo>
                    <a:pt x="0" y="1918"/>
                  </a:lnTo>
                  <a:lnTo>
                    <a:pt x="3" y="2017"/>
                  </a:lnTo>
                  <a:lnTo>
                    <a:pt x="10" y="2113"/>
                  </a:lnTo>
                  <a:lnTo>
                    <a:pt x="23" y="2209"/>
                  </a:lnTo>
                  <a:lnTo>
                    <a:pt x="39" y="2304"/>
                  </a:lnTo>
                  <a:lnTo>
                    <a:pt x="60" y="2397"/>
                  </a:lnTo>
                  <a:lnTo>
                    <a:pt x="87" y="2487"/>
                  </a:lnTo>
                  <a:lnTo>
                    <a:pt x="117" y="2576"/>
                  </a:lnTo>
                  <a:lnTo>
                    <a:pt x="151" y="2664"/>
                  </a:lnTo>
                  <a:lnTo>
                    <a:pt x="190" y="2748"/>
                  </a:lnTo>
                  <a:lnTo>
                    <a:pt x="233" y="2831"/>
                  </a:lnTo>
                  <a:lnTo>
                    <a:pt x="278" y="2911"/>
                  </a:lnTo>
                  <a:lnTo>
                    <a:pt x="328" y="2989"/>
                  </a:lnTo>
                  <a:lnTo>
                    <a:pt x="382" y="3064"/>
                  </a:lnTo>
                  <a:lnTo>
                    <a:pt x="439" y="3136"/>
                  </a:lnTo>
                  <a:lnTo>
                    <a:pt x="500" y="3207"/>
                  </a:lnTo>
                  <a:lnTo>
                    <a:pt x="563" y="3273"/>
                  </a:lnTo>
                  <a:lnTo>
                    <a:pt x="630" y="3336"/>
                  </a:lnTo>
                  <a:lnTo>
                    <a:pt x="699" y="3397"/>
                  </a:lnTo>
                  <a:lnTo>
                    <a:pt x="772" y="3454"/>
                  </a:lnTo>
                  <a:lnTo>
                    <a:pt x="847" y="3507"/>
                  </a:lnTo>
                  <a:lnTo>
                    <a:pt x="926" y="3557"/>
                  </a:lnTo>
                  <a:lnTo>
                    <a:pt x="1005" y="3604"/>
                  </a:lnTo>
                  <a:lnTo>
                    <a:pt x="1088" y="3646"/>
                  </a:lnTo>
                  <a:lnTo>
                    <a:pt x="1173" y="3685"/>
                  </a:lnTo>
                  <a:lnTo>
                    <a:pt x="1260" y="3719"/>
                  </a:lnTo>
                  <a:lnTo>
                    <a:pt x="1349" y="3749"/>
                  </a:lnTo>
                  <a:lnTo>
                    <a:pt x="1440" y="3775"/>
                  </a:lnTo>
                  <a:lnTo>
                    <a:pt x="1533" y="3797"/>
                  </a:lnTo>
                  <a:lnTo>
                    <a:pt x="1627" y="3814"/>
                  </a:lnTo>
                  <a:lnTo>
                    <a:pt x="1722" y="3826"/>
                  </a:lnTo>
                  <a:lnTo>
                    <a:pt x="1820" y="3833"/>
                  </a:lnTo>
                  <a:lnTo>
                    <a:pt x="1918" y="3836"/>
                  </a:ln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chemeClr val="bg1">
                    <a:lumMod val="85000"/>
                  </a:schemeClr>
                </a:solidFill>
                <a:latin typeface="+mn-lt"/>
                <a:ea typeface="微软雅黑" pitchFamily="34" charset="-122"/>
              </a:endParaRPr>
            </a:p>
          </p:txBody>
        </p:sp>
        <p:sp>
          <p:nvSpPr>
            <p:cNvPr id="52" name="TextBox 51"/>
            <p:cNvSpPr txBox="1"/>
            <p:nvPr/>
          </p:nvSpPr>
          <p:spPr>
            <a:xfrm>
              <a:off x="4714474" y="3148698"/>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绿色</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节能</a:t>
              </a:r>
              <a:endParaRPr lang="zh-CN" altLang="en-US" b="1" dirty="0">
                <a:solidFill>
                  <a:schemeClr val="bg1">
                    <a:lumMod val="85000"/>
                  </a:schemeClr>
                </a:solidFill>
                <a:latin typeface="黑体" pitchFamily="49" charset="-122"/>
                <a:ea typeface="黑体" pitchFamily="49" charset="-122"/>
              </a:endParaRPr>
            </a:p>
          </p:txBody>
        </p:sp>
      </p:grpSp>
      <p:sp>
        <p:nvSpPr>
          <p:cNvPr id="61" name="Title 2"/>
          <p:cNvSpPr txBox="1">
            <a:spLocks/>
          </p:cNvSpPr>
          <p:nvPr/>
        </p:nvSpPr>
        <p:spPr>
          <a:xfrm>
            <a:off x="345929" y="474429"/>
            <a:ext cx="8929300" cy="351376"/>
          </a:xfrm>
          <a:prstGeom prst="rect">
            <a:avLst/>
          </a:prstGeom>
        </p:spPr>
        <p:txBody>
          <a:bodyPr/>
          <a:lstStyle/>
          <a:p>
            <a:pPr eaLnBrk="0" hangingPunct="0">
              <a:defRPr/>
            </a:pPr>
            <a:r>
              <a:rPr lang="zh-CN" altLang="en-US" sz="2400" b="1" dirty="0" smtClean="0">
                <a:solidFill>
                  <a:schemeClr val="tx2"/>
                </a:solidFill>
                <a:latin typeface="微软雅黑" pitchFamily="34" charset="-122"/>
                <a:ea typeface="微软雅黑" pitchFamily="34" charset="-122"/>
              </a:rPr>
              <a:t>高清视频监控，让安全遍布校园的每个角落</a:t>
            </a:r>
            <a:endParaRPr lang="zh-CN" altLang="en-US" sz="2400" b="1" kern="0" dirty="0" smtClean="0">
              <a:solidFill>
                <a:schemeClr val="tx2"/>
              </a:solidFill>
              <a:latin typeface="微软雅黑" pitchFamily="34" charset="-122"/>
              <a:ea typeface="微软雅黑" pitchFamily="34" charset="-122"/>
              <a:sym typeface="Arial"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p:cNvSpPr>
            <a:spLocks/>
          </p:cNvSpPr>
          <p:nvPr/>
        </p:nvSpPr>
        <p:spPr bwMode="gray">
          <a:xfrm>
            <a:off x="2728459" y="1347614"/>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lIns="91434" tIns="45717" rIns="91434" bIns="45717" anchor="ctr"/>
          <a:lstStyle/>
          <a:p>
            <a:pPr>
              <a:defRPr/>
            </a:pPr>
            <a:endParaRPr lang="zh-CN" altLang="en-US">
              <a:latin typeface="Arial" pitchFamily="34" charset="0"/>
              <a:cs typeface="Arial" pitchFamily="34" charset="0"/>
            </a:endParaRPr>
          </a:p>
        </p:txBody>
      </p:sp>
      <p:sp>
        <p:nvSpPr>
          <p:cNvPr id="3" name="Freeform 12"/>
          <p:cNvSpPr>
            <a:spLocks/>
          </p:cNvSpPr>
          <p:nvPr/>
        </p:nvSpPr>
        <p:spPr bwMode="gray">
          <a:xfrm>
            <a:off x="2026783" y="1347614"/>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lIns="91434" tIns="45717" rIns="91434" bIns="45717" anchor="ctr"/>
          <a:lstStyle/>
          <a:p>
            <a:pPr algn="ctr">
              <a:defRPr/>
            </a:pPr>
            <a:r>
              <a:rPr lang="en-US" altLang="zh-CN" sz="3600" dirty="0" smtClean="0">
                <a:solidFill>
                  <a:schemeClr val="bg1"/>
                </a:solidFill>
                <a:latin typeface="Arial" pitchFamily="34" charset="0"/>
                <a:cs typeface="Arial" pitchFamily="34" charset="0"/>
              </a:rPr>
              <a:t>1</a:t>
            </a:r>
            <a:endParaRPr lang="zh-CN" altLang="en-US" sz="3600" dirty="0">
              <a:solidFill>
                <a:schemeClr val="bg1"/>
              </a:solidFill>
              <a:latin typeface="Arial" pitchFamily="34" charset="0"/>
              <a:cs typeface="Arial" pitchFamily="34" charset="0"/>
            </a:endParaRPr>
          </a:p>
        </p:txBody>
      </p:sp>
      <p:sp>
        <p:nvSpPr>
          <p:cNvPr id="4" name="Text Box 13"/>
          <p:cNvSpPr txBox="1">
            <a:spLocks noChangeArrowheads="1"/>
          </p:cNvSpPr>
          <p:nvPr/>
        </p:nvSpPr>
        <p:spPr bwMode="gray">
          <a:xfrm>
            <a:off x="2756162" y="1433967"/>
            <a:ext cx="4613902" cy="461659"/>
          </a:xfrm>
          <a:prstGeom prst="rect">
            <a:avLst/>
          </a:prstGeom>
          <a:noFill/>
          <a:ln w="9525">
            <a:noFill/>
            <a:miter lim="800000"/>
            <a:headEnd/>
            <a:tailEnd/>
          </a:ln>
          <a:effectLst>
            <a:outerShdw dist="17961" dir="2700000" algn="ctr" rotWithShape="0">
              <a:srgbClr val="333333">
                <a:alpha val="50000"/>
              </a:srgbClr>
            </a:outerShdw>
          </a:effectLst>
        </p:spPr>
        <p:txBody>
          <a:bodyPr wrap="square" lIns="91434" tIns="45717" rIns="91434" bIns="45717">
            <a:spAutoFit/>
          </a:bodyPr>
          <a:lstStyle/>
          <a:p>
            <a:pPr lvl="0"/>
            <a:r>
              <a:rPr lang="zh-CN" altLang="en-US" sz="2400" dirty="0" smtClean="0">
                <a:solidFill>
                  <a:schemeClr val="bg1"/>
                </a:solidFill>
                <a:ea typeface="微软雅黑" pitchFamily="34" charset="-122"/>
                <a:cs typeface="Arial" pitchFamily="34" charset="0"/>
              </a:rPr>
              <a:t>华为教育行业业务介绍</a:t>
            </a:r>
            <a:endParaRPr lang="en-US" altLang="zh-CN" sz="2400" dirty="0">
              <a:solidFill>
                <a:schemeClr val="bg1"/>
              </a:solidFill>
              <a:ea typeface="微软雅黑" pitchFamily="34" charset="-122"/>
              <a:cs typeface="Arial" pitchFamily="34" charset="0"/>
            </a:endParaRPr>
          </a:p>
        </p:txBody>
      </p:sp>
      <p:sp>
        <p:nvSpPr>
          <p:cNvPr id="5" name="Freeform 9"/>
          <p:cNvSpPr>
            <a:spLocks/>
          </p:cNvSpPr>
          <p:nvPr/>
        </p:nvSpPr>
        <p:spPr bwMode="gray">
          <a:xfrm>
            <a:off x="2728459" y="2055220"/>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lIns="91434" tIns="45717" rIns="91434" bIns="45717" anchor="ctr"/>
          <a:lstStyle/>
          <a:p>
            <a:pPr lvl="0"/>
            <a:r>
              <a:rPr lang="zh-CN" altLang="en-US" sz="2400" dirty="0" smtClean="0">
                <a:solidFill>
                  <a:schemeClr val="bg1"/>
                </a:solidFill>
                <a:ea typeface="微软雅黑" pitchFamily="34" charset="-122"/>
                <a:cs typeface="Arial" pitchFamily="34" charset="0"/>
              </a:rPr>
              <a:t>智慧校园业务系统方案</a:t>
            </a:r>
            <a:endParaRPr lang="en-US" altLang="zh-CN" sz="2400" dirty="0">
              <a:solidFill>
                <a:schemeClr val="bg1"/>
              </a:solidFill>
              <a:ea typeface="微软雅黑" pitchFamily="34" charset="-122"/>
              <a:cs typeface="Arial" pitchFamily="34" charset="0"/>
            </a:endParaRPr>
          </a:p>
        </p:txBody>
      </p:sp>
      <p:sp>
        <p:nvSpPr>
          <p:cNvPr id="6" name="Freeform 10"/>
          <p:cNvSpPr>
            <a:spLocks/>
          </p:cNvSpPr>
          <p:nvPr/>
        </p:nvSpPr>
        <p:spPr bwMode="gray">
          <a:xfrm>
            <a:off x="2026783" y="2055220"/>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lIns="91434" tIns="45717" rIns="91434" bIns="45717" anchor="ctr"/>
          <a:lstStyle/>
          <a:p>
            <a:pPr>
              <a:defRPr/>
            </a:pPr>
            <a:endParaRPr lang="zh-CN" altLang="en-US">
              <a:ea typeface="宋体" pitchFamily="2" charset="-122"/>
            </a:endParaRPr>
          </a:p>
        </p:txBody>
      </p:sp>
      <p:sp>
        <p:nvSpPr>
          <p:cNvPr id="7" name="Text Box 17"/>
          <p:cNvSpPr txBox="1">
            <a:spLocks noChangeArrowheads="1"/>
          </p:cNvSpPr>
          <p:nvPr/>
        </p:nvSpPr>
        <p:spPr bwMode="gray">
          <a:xfrm>
            <a:off x="2220196" y="2017119"/>
            <a:ext cx="304800" cy="646325"/>
          </a:xfrm>
          <a:prstGeom prst="rect">
            <a:avLst/>
          </a:prstGeom>
          <a:noFill/>
          <a:ln w="9525">
            <a:noFill/>
            <a:miter lim="800000"/>
            <a:headEnd/>
            <a:tailEnd/>
          </a:ln>
          <a:effectLst>
            <a:outerShdw dist="28398" dir="1593903" algn="ctr" rotWithShape="0">
              <a:srgbClr val="333333">
                <a:alpha val="50000"/>
              </a:srgbClr>
            </a:outerShdw>
          </a:effectLst>
        </p:spPr>
        <p:txBody>
          <a:bodyPr lIns="91434" tIns="45717" rIns="91434" bIns="45717">
            <a:spAutoFit/>
          </a:bodyPr>
          <a:lstStyle/>
          <a:p>
            <a:pPr algn="ctr">
              <a:spcBef>
                <a:spcPct val="50000"/>
              </a:spcBef>
            </a:pPr>
            <a:r>
              <a:rPr lang="en-US" altLang="zh-CN" sz="3600" dirty="0">
                <a:solidFill>
                  <a:schemeClr val="bg1"/>
                </a:solidFill>
                <a:cs typeface="Arial" pitchFamily="34" charset="0"/>
              </a:rPr>
              <a:t>2</a:t>
            </a:r>
          </a:p>
        </p:txBody>
      </p:sp>
      <p:sp>
        <p:nvSpPr>
          <p:cNvPr id="8" name="Freeform 6"/>
          <p:cNvSpPr>
            <a:spLocks/>
          </p:cNvSpPr>
          <p:nvPr/>
        </p:nvSpPr>
        <p:spPr bwMode="gray">
          <a:xfrm>
            <a:off x="2728459" y="2785051"/>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lIns="91434" tIns="45717" rIns="91434" bIns="45717" anchor="ctr"/>
          <a:lstStyle/>
          <a:p>
            <a:pPr lvl="0"/>
            <a:r>
              <a:rPr lang="zh-CN" altLang="en-US" sz="2400" dirty="0" smtClean="0">
                <a:solidFill>
                  <a:schemeClr val="bg1"/>
                </a:solidFill>
                <a:ea typeface="微软雅黑" pitchFamily="34" charset="-122"/>
                <a:cs typeface="Arial" pitchFamily="34" charset="0"/>
              </a:rPr>
              <a:t>智慧校园基础设施</a:t>
            </a:r>
            <a:endParaRPr lang="en-US" altLang="zh-CN" sz="2400" dirty="0">
              <a:solidFill>
                <a:schemeClr val="bg1"/>
              </a:solidFill>
              <a:ea typeface="微软雅黑" pitchFamily="34" charset="-122"/>
              <a:cs typeface="Arial" pitchFamily="34" charset="0"/>
            </a:endParaRPr>
          </a:p>
        </p:txBody>
      </p:sp>
      <p:sp>
        <p:nvSpPr>
          <p:cNvPr id="9" name="Freeform 7"/>
          <p:cNvSpPr>
            <a:spLocks/>
          </p:cNvSpPr>
          <p:nvPr/>
        </p:nvSpPr>
        <p:spPr bwMode="gray">
          <a:xfrm>
            <a:off x="2026783" y="2785051"/>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lIns="91434" tIns="45717" rIns="91434" bIns="45717" anchor="ctr"/>
          <a:lstStyle/>
          <a:p>
            <a:pPr>
              <a:defRPr/>
            </a:pPr>
            <a:endParaRPr lang="zh-CN" altLang="en-US">
              <a:ea typeface="宋体" pitchFamily="2" charset="-122"/>
            </a:endParaRPr>
          </a:p>
        </p:txBody>
      </p:sp>
      <p:sp>
        <p:nvSpPr>
          <p:cNvPr id="10" name="Text Box 18"/>
          <p:cNvSpPr txBox="1">
            <a:spLocks noChangeArrowheads="1"/>
          </p:cNvSpPr>
          <p:nvPr/>
        </p:nvSpPr>
        <p:spPr bwMode="gray">
          <a:xfrm>
            <a:off x="2220196" y="2734250"/>
            <a:ext cx="304800" cy="646325"/>
          </a:xfrm>
          <a:prstGeom prst="rect">
            <a:avLst/>
          </a:prstGeom>
          <a:noFill/>
          <a:ln w="9525">
            <a:noFill/>
            <a:miter lim="800000"/>
            <a:headEnd/>
            <a:tailEnd/>
          </a:ln>
          <a:effectLst>
            <a:outerShdw dist="28398" dir="1593903" algn="ctr" rotWithShape="0">
              <a:srgbClr val="333333">
                <a:alpha val="50000"/>
              </a:srgbClr>
            </a:outerShdw>
          </a:effectLst>
        </p:spPr>
        <p:txBody>
          <a:bodyPr lIns="91434" tIns="45717" rIns="91434" bIns="45717">
            <a:spAutoFit/>
          </a:bodyPr>
          <a:lstStyle/>
          <a:p>
            <a:pPr algn="ctr">
              <a:spcBef>
                <a:spcPct val="50000"/>
              </a:spcBef>
            </a:pPr>
            <a:r>
              <a:rPr lang="en-US" altLang="zh-CN" sz="3600" dirty="0">
                <a:solidFill>
                  <a:schemeClr val="bg1"/>
                </a:solidFill>
                <a:cs typeface="Arial" pitchFamily="34" charset="0"/>
              </a:rPr>
              <a:t>3</a:t>
            </a:r>
          </a:p>
        </p:txBody>
      </p:sp>
      <p:sp>
        <p:nvSpPr>
          <p:cNvPr id="11" name="TextBox 10"/>
          <p:cNvSpPr txBox="1"/>
          <p:nvPr/>
        </p:nvSpPr>
        <p:spPr>
          <a:xfrm>
            <a:off x="1364095" y="494670"/>
            <a:ext cx="4586990" cy="584775"/>
          </a:xfrm>
          <a:prstGeom prst="rect">
            <a:avLst/>
          </a:prstGeom>
          <a:noFill/>
        </p:spPr>
        <p:txBody>
          <a:bodyPr wrap="square" rtlCol="0">
            <a:spAutoFit/>
          </a:bodyPr>
          <a:lstStyle/>
          <a:p>
            <a:r>
              <a:rPr lang="zh-CN" altLang="en-US" sz="3200" b="1" dirty="0" smtClean="0">
                <a:solidFill>
                  <a:srgbClr val="C00000"/>
                </a:solidFill>
              </a:rPr>
              <a:t>目录</a:t>
            </a:r>
            <a:endParaRPr lang="zh-CN" altLang="en-US" sz="3200" b="1" dirty="0">
              <a:solidFill>
                <a:srgbClr val="C00000"/>
              </a:solidFill>
            </a:endParaRPr>
          </a:p>
        </p:txBody>
      </p:sp>
      <p:sp>
        <p:nvSpPr>
          <p:cNvPr id="12" name="Freeform 9"/>
          <p:cNvSpPr>
            <a:spLocks/>
          </p:cNvSpPr>
          <p:nvPr/>
        </p:nvSpPr>
        <p:spPr bwMode="gray">
          <a:xfrm>
            <a:off x="2747689" y="3405692"/>
            <a:ext cx="2854325" cy="325507"/>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pPr>
              <a:defRPr/>
            </a:pPr>
            <a:r>
              <a:rPr lang="zh-CN" altLang="en-US" sz="1600" dirty="0" smtClean="0">
                <a:solidFill>
                  <a:srgbClr val="FFFFFF"/>
                </a:solidFill>
                <a:latin typeface="微软雅黑" pitchFamily="34" charset="-122"/>
                <a:ea typeface="微软雅黑" pitchFamily="34" charset="-122"/>
              </a:rPr>
              <a:t>校园网络解决方案</a:t>
            </a:r>
          </a:p>
        </p:txBody>
      </p:sp>
      <p:sp>
        <p:nvSpPr>
          <p:cNvPr id="17" name="Freeform 11"/>
          <p:cNvSpPr>
            <a:spLocks/>
          </p:cNvSpPr>
          <p:nvPr/>
        </p:nvSpPr>
        <p:spPr bwMode="gray">
          <a:xfrm>
            <a:off x="2747689" y="3776160"/>
            <a:ext cx="2854325" cy="325507"/>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anchor="ctr"/>
          <a:lstStyle/>
          <a:p>
            <a:r>
              <a:rPr lang="zh-CN" altLang="en-US" sz="1600" dirty="0" smtClean="0">
                <a:solidFill>
                  <a:srgbClr val="FFFFFF"/>
                </a:solidFill>
                <a:latin typeface="微软雅黑" pitchFamily="34" charset="-122"/>
                <a:ea typeface="微软雅黑" pitchFamily="34" charset="-122"/>
              </a:rPr>
              <a:t>校园数据中心解决方案</a:t>
            </a:r>
            <a:endParaRPr lang="zh-CN" altLang="en-US" sz="1600" dirty="0">
              <a:solidFill>
                <a:srgbClr val="FFFFFF"/>
              </a:solidFill>
              <a:latin typeface="微软雅黑" pitchFamily="34" charset="-122"/>
              <a:ea typeface="微软雅黑" pitchFamily="34" charset="-122"/>
            </a:endParaRPr>
          </a:p>
        </p:txBody>
      </p:sp>
    </p:spTree>
  </p:cSld>
  <p:clrMapOvr>
    <a:masterClrMapping/>
  </p:clrMapOvr>
  <p:transition advClick="0" advTm="8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1300881" y="3729404"/>
            <a:ext cx="2284885" cy="346230"/>
          </a:xfrm>
          <a:prstGeom prst="rect">
            <a:avLst/>
          </a:prstGeom>
          <a:noFill/>
        </p:spPr>
        <p:txBody>
          <a:bodyPr wrap="none" lIns="68562" tIns="34281" rIns="68562" bIns="34281" rtlCol="0">
            <a:spAutoFit/>
          </a:bodyPr>
          <a:lstStyle/>
          <a:p>
            <a:pPr>
              <a:buNone/>
            </a:pPr>
            <a:r>
              <a:rPr lang="zh-CN" altLang="en-US" dirty="0" smtClean="0">
                <a:latin typeface="微软雅黑" pitchFamily="34" charset="-122"/>
                <a:ea typeface="微软雅黑" pitchFamily="34" charset="-122"/>
              </a:rPr>
              <a:t>当前学生有一个终端</a:t>
            </a:r>
            <a:endParaRPr lang="zh-CN" altLang="en-US" dirty="0">
              <a:latin typeface="微软雅黑" pitchFamily="34" charset="-122"/>
              <a:ea typeface="微软雅黑" pitchFamily="34" charset="-122"/>
            </a:endParaRPr>
          </a:p>
        </p:txBody>
      </p:sp>
      <p:sp>
        <p:nvSpPr>
          <p:cNvPr id="20" name="TextBox 19"/>
          <p:cNvSpPr txBox="1"/>
          <p:nvPr/>
        </p:nvSpPr>
        <p:spPr>
          <a:xfrm>
            <a:off x="5237227" y="3736888"/>
            <a:ext cx="2284885" cy="346230"/>
          </a:xfrm>
          <a:prstGeom prst="rect">
            <a:avLst/>
          </a:prstGeom>
          <a:noFill/>
        </p:spPr>
        <p:txBody>
          <a:bodyPr wrap="none" lIns="68562" tIns="34281" rIns="68562" bIns="34281" rtlCol="0">
            <a:spAutoFit/>
          </a:bodyPr>
          <a:lstStyle/>
          <a:p>
            <a:pPr>
              <a:buNone/>
            </a:pPr>
            <a:r>
              <a:rPr lang="zh-CN" altLang="en-US" dirty="0" smtClean="0">
                <a:latin typeface="微软雅黑" pitchFamily="34" charset="-122"/>
                <a:ea typeface="微软雅黑" pitchFamily="34" charset="-122"/>
              </a:rPr>
              <a:t>未来学生有多个终端</a:t>
            </a:r>
            <a:endParaRPr lang="zh-CN" altLang="en-US" dirty="0">
              <a:latin typeface="微软雅黑" pitchFamily="34" charset="-122"/>
              <a:ea typeface="微软雅黑" pitchFamily="34" charset="-122"/>
            </a:endParaRPr>
          </a:p>
        </p:txBody>
      </p:sp>
      <p:sp>
        <p:nvSpPr>
          <p:cNvPr id="22" name="矩形 21"/>
          <p:cNvSpPr/>
          <p:nvPr/>
        </p:nvSpPr>
        <p:spPr>
          <a:xfrm>
            <a:off x="625135" y="478761"/>
            <a:ext cx="5062888" cy="438563"/>
          </a:xfrm>
          <a:prstGeom prst="rect">
            <a:avLst/>
          </a:prstGeom>
        </p:spPr>
        <p:txBody>
          <a:bodyPr wrap="none" lIns="68562" tIns="34281" rIns="68562" bIns="34281">
            <a:spAutoFit/>
          </a:bodyPr>
          <a:lstStyle/>
          <a:p>
            <a:r>
              <a:rPr lang="zh-CN" altLang="en-US" sz="2400" b="1" kern="0" dirty="0" smtClean="0">
                <a:solidFill>
                  <a:srgbClr val="990000"/>
                </a:solidFill>
                <a:latin typeface="微软雅黑" pitchFamily="34" charset="-122"/>
                <a:ea typeface="微软雅黑" pitchFamily="34" charset="-122"/>
                <a:cs typeface="+mj-cs"/>
              </a:rPr>
              <a:t>终端的普及呼唤更广的校园网络服务</a:t>
            </a:r>
            <a:endParaRPr lang="zh-CN" altLang="en-US" sz="2400" b="1" dirty="0">
              <a:latin typeface="微软雅黑" pitchFamily="34" charset="-122"/>
              <a:ea typeface="微软雅黑" pitchFamily="34" charset="-122"/>
            </a:endParaRPr>
          </a:p>
        </p:txBody>
      </p:sp>
      <p:grpSp>
        <p:nvGrpSpPr>
          <p:cNvPr id="2" name="组合 24"/>
          <p:cNvGrpSpPr/>
          <p:nvPr/>
        </p:nvGrpSpPr>
        <p:grpSpPr>
          <a:xfrm>
            <a:off x="4760536" y="1130363"/>
            <a:ext cx="3734013" cy="2576140"/>
            <a:chOff x="4532443" y="704388"/>
            <a:chExt cx="4141215" cy="2824792"/>
          </a:xfrm>
        </p:grpSpPr>
        <p:pic>
          <p:nvPicPr>
            <p:cNvPr id="6" name="Picture 3" descr="C:\Users\Y00116~1\AppData\Local\Temp\notesE97E9E\21161158.jpg"/>
            <p:cNvPicPr>
              <a:picLocks noChangeAspect="1" noChangeArrowheads="1"/>
            </p:cNvPicPr>
            <p:nvPr/>
          </p:nvPicPr>
          <p:blipFill>
            <a:blip r:embed="rId3" cstate="email"/>
            <a:srcRect/>
            <a:stretch>
              <a:fillRect/>
            </a:stretch>
          </p:blipFill>
          <p:spPr bwMode="auto">
            <a:xfrm>
              <a:off x="4614852" y="768804"/>
              <a:ext cx="3971740" cy="2725511"/>
            </a:xfrm>
            <a:prstGeom prst="rect">
              <a:avLst/>
            </a:prstGeom>
            <a:noFill/>
          </p:spPr>
        </p:pic>
        <p:pic>
          <p:nvPicPr>
            <p:cNvPr id="8" name="Picture 2" descr="http://t2.gstatic.com/images?q=tbn:ANd9GcSa99OYYLNNM-eckU1CGFWAdrVUYsaOonIxHmfJgVzU8y59eQkl"/>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4588548" y="2738248"/>
              <a:ext cx="536834" cy="610536"/>
            </a:xfrm>
            <a:prstGeom prst="rect">
              <a:avLst/>
            </a:prstGeom>
            <a:noFill/>
          </p:spPr>
        </p:pic>
        <p:pic>
          <p:nvPicPr>
            <p:cNvPr id="16" name="Picture 14" descr="http://a.img.youboy.com/COImg/2007/g/9/391219.jpg"/>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7529930" y="1683887"/>
              <a:ext cx="1013138" cy="812501"/>
            </a:xfrm>
            <a:prstGeom prst="rect">
              <a:avLst/>
            </a:prstGeom>
            <a:noFill/>
          </p:spPr>
        </p:pic>
        <p:pic>
          <p:nvPicPr>
            <p:cNvPr id="17" name="Picture 16" descr="http://t1.gstatic.com/images?q=tbn:ANd9GcR55wtVyjZ2FkEm-nP_h5lOnDX4nkk6bYK6A9IhaWTAqHaND0xuyA"/>
            <p:cNvPicPr>
              <a:picLocks noChangeAspect="1" noChangeArrowheads="1"/>
            </p:cNvPicPr>
            <p:nvPr/>
          </p:nvPicPr>
          <p:blipFill>
            <a:blip r:embed="rId6" cstate="email">
              <a:clrChange>
                <a:clrFrom>
                  <a:srgbClr val="FFFFFF"/>
                </a:clrFrom>
                <a:clrTo>
                  <a:srgbClr val="FFFFFF">
                    <a:alpha val="0"/>
                  </a:srgbClr>
                </a:clrTo>
              </a:clrChange>
            </a:blip>
            <a:srcRect/>
            <a:stretch>
              <a:fillRect/>
            </a:stretch>
          </p:blipFill>
          <p:spPr bwMode="auto">
            <a:xfrm>
              <a:off x="7365767" y="2549268"/>
              <a:ext cx="1307891" cy="979912"/>
            </a:xfrm>
            <a:prstGeom prst="rect">
              <a:avLst/>
            </a:prstGeom>
            <a:noFill/>
          </p:spPr>
        </p:pic>
        <p:pic>
          <p:nvPicPr>
            <p:cNvPr id="18" name="Picture 20" descr="http://t0.gstatic.com/images?q=tbn:ANd9GcRGYiWZ_HY_tbwjR7IA08zayCeL4tpOV0BhHX31agvrhZrE6evk"/>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7442614" y="778381"/>
              <a:ext cx="1148599" cy="764540"/>
            </a:xfrm>
            <a:prstGeom prst="rect">
              <a:avLst/>
            </a:prstGeom>
            <a:noFill/>
          </p:spPr>
        </p:pic>
        <p:pic>
          <p:nvPicPr>
            <p:cNvPr id="23" name="图片 22" descr="readbook-nook.jpg"/>
            <p:cNvPicPr>
              <a:picLocks noChangeAspect="1"/>
            </p:cNvPicPr>
            <p:nvPr/>
          </p:nvPicPr>
          <p:blipFill>
            <a:blip r:embed="rId8" cstate="email">
              <a:clrChange>
                <a:clrFrom>
                  <a:srgbClr val="FFFFFF"/>
                </a:clrFrom>
                <a:clrTo>
                  <a:srgbClr val="FFFFFF">
                    <a:alpha val="0"/>
                  </a:srgbClr>
                </a:clrTo>
              </a:clrChange>
            </a:blip>
            <a:stretch>
              <a:fillRect/>
            </a:stretch>
          </p:blipFill>
          <p:spPr>
            <a:xfrm>
              <a:off x="4532443" y="704388"/>
              <a:ext cx="1091860" cy="1066661"/>
            </a:xfrm>
            <a:prstGeom prst="rect">
              <a:avLst/>
            </a:prstGeom>
          </p:spPr>
        </p:pic>
      </p:grpSp>
      <p:sp>
        <p:nvSpPr>
          <p:cNvPr id="24" name="矩形 23"/>
          <p:cNvSpPr/>
          <p:nvPr/>
        </p:nvSpPr>
        <p:spPr>
          <a:xfrm>
            <a:off x="599252" y="4177594"/>
            <a:ext cx="7998217" cy="415480"/>
          </a:xfrm>
          <a:prstGeom prst="rect">
            <a:avLst/>
          </a:prstGeom>
        </p:spPr>
        <p:txBody>
          <a:bodyPr wrap="square" lIns="68562" tIns="34281" rIns="68562" bIns="34281">
            <a:spAutoFit/>
          </a:bodyPr>
          <a:lstStyle/>
          <a:p>
            <a:pPr>
              <a:lnSpc>
                <a:spcPct val="150000"/>
              </a:lnSpc>
            </a:pPr>
            <a:r>
              <a:rPr lang="zh-CN" altLang="en-US" sz="1500" dirty="0" smtClean="0">
                <a:solidFill>
                  <a:srgbClr val="000000"/>
                </a:solidFill>
                <a:latin typeface="微软雅黑" pitchFamily="34" charset="-122"/>
                <a:ea typeface="微软雅黑" pitchFamily="34" charset="-122"/>
              </a:rPr>
              <a:t>学生选择各种终端观看教学视频，获取校园信息，认证、接入、带宽管理难度日益加大</a:t>
            </a:r>
            <a:endParaRPr lang="zh-CN" altLang="en-US" sz="1500" dirty="0" smtClean="0">
              <a:solidFill>
                <a:srgbClr val="FF0000"/>
              </a:solidFill>
              <a:latin typeface="微软雅黑" pitchFamily="34" charset="-122"/>
              <a:ea typeface="微软雅黑" pitchFamily="34" charset="-122"/>
            </a:endParaRPr>
          </a:p>
        </p:txBody>
      </p:sp>
      <p:pic>
        <p:nvPicPr>
          <p:cNvPr id="141314" name="Picture 2" descr="http://3ms.huawei.com/multimedia/ImageDetailServlet?f_id=Img201304200022&amp;type=2&amp;loc=2"/>
          <p:cNvPicPr>
            <a:picLocks noChangeAspect="1" noChangeArrowheads="1"/>
          </p:cNvPicPr>
          <p:nvPr/>
        </p:nvPicPr>
        <p:blipFill>
          <a:blip r:embed="rId9" cstate="email"/>
          <a:srcRect/>
          <a:stretch>
            <a:fillRect/>
          </a:stretch>
        </p:blipFill>
        <p:spPr bwMode="auto">
          <a:xfrm>
            <a:off x="595253" y="1243554"/>
            <a:ext cx="3577712" cy="2388123"/>
          </a:xfrm>
          <a:prstGeom prst="rect">
            <a:avLst/>
          </a:prstGeom>
          <a:noFill/>
        </p:spPr>
      </p:pic>
      <p:sp>
        <p:nvSpPr>
          <p:cNvPr id="15" name="TextBox 14"/>
          <p:cNvSpPr txBox="1"/>
          <p:nvPr/>
        </p:nvSpPr>
        <p:spPr>
          <a:xfrm>
            <a:off x="3776071" y="2021478"/>
            <a:ext cx="1523458" cy="346230"/>
          </a:xfrm>
          <a:prstGeom prst="rect">
            <a:avLst/>
          </a:prstGeom>
          <a:noFill/>
        </p:spPr>
        <p:txBody>
          <a:bodyPr wrap="none" lIns="68562" tIns="34281" rIns="68562" bIns="34281" rtlCol="0">
            <a:spAutoFit/>
          </a:bodyPr>
          <a:lstStyle/>
          <a:p>
            <a:pPr>
              <a:buNone/>
            </a:pPr>
            <a:r>
              <a:rPr lang="zh-CN" altLang="en-US" dirty="0" smtClean="0">
                <a:solidFill>
                  <a:srgbClr val="C00000"/>
                </a:solidFill>
                <a:latin typeface="微软雅黑" pitchFamily="34" charset="-122"/>
                <a:ea typeface="微软雅黑" pitchFamily="34" charset="-122"/>
              </a:rPr>
              <a:t>接入校园网络</a:t>
            </a:r>
            <a:endParaRPr lang="zh-CN" altLang="en-US" dirty="0">
              <a:solidFill>
                <a:srgbClr val="C0000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标题 96"/>
          <p:cNvSpPr>
            <a:spLocks noGrp="1"/>
          </p:cNvSpPr>
          <p:nvPr>
            <p:ph type="title"/>
          </p:nvPr>
        </p:nvSpPr>
        <p:spPr>
          <a:xfrm>
            <a:off x="642785" y="434453"/>
            <a:ext cx="8229838" cy="857250"/>
          </a:xfrm>
        </p:spPr>
        <p:txBody>
          <a:bodyPr/>
          <a:lstStyle/>
          <a:p>
            <a:r>
              <a:rPr lang="zh-CN" altLang="en-US" sz="2400" dirty="0" smtClean="0">
                <a:solidFill>
                  <a:schemeClr val="tx2"/>
                </a:solidFill>
                <a:latin typeface="微软雅黑" pitchFamily="34" charset="-122"/>
                <a:ea typeface="微软雅黑" pitchFamily="34" charset="-122"/>
              </a:rPr>
              <a:t>校园网络发展带来的新需求</a:t>
            </a:r>
            <a:endParaRPr lang="zh-CN" altLang="en-US" sz="2400" dirty="0">
              <a:solidFill>
                <a:schemeClr val="tx2"/>
              </a:solidFill>
              <a:latin typeface="微软雅黑" pitchFamily="34" charset="-122"/>
              <a:ea typeface="微软雅黑" pitchFamily="34" charset="-122"/>
            </a:endParaRPr>
          </a:p>
        </p:txBody>
      </p:sp>
      <p:grpSp>
        <p:nvGrpSpPr>
          <p:cNvPr id="2" name="组合 101"/>
          <p:cNvGrpSpPr/>
          <p:nvPr/>
        </p:nvGrpSpPr>
        <p:grpSpPr>
          <a:xfrm>
            <a:off x="634017" y="1202807"/>
            <a:ext cx="8043259" cy="3356782"/>
            <a:chOff x="634017" y="1069457"/>
            <a:chExt cx="8043259" cy="3356782"/>
          </a:xfrm>
        </p:grpSpPr>
        <p:cxnSp>
          <p:nvCxnSpPr>
            <p:cNvPr id="12" name="直接连接符 11"/>
            <p:cNvCxnSpPr/>
            <p:nvPr/>
          </p:nvCxnSpPr>
          <p:spPr bwMode="auto">
            <a:xfrm>
              <a:off x="2111057" y="2071261"/>
              <a:ext cx="1584943" cy="1"/>
            </a:xfrm>
            <a:prstGeom prst="line">
              <a:avLst/>
            </a:prstGeom>
            <a:noFill/>
            <a:ln w="28575">
              <a:solidFill>
                <a:srgbClr val="FF0000"/>
              </a:solidFill>
              <a:prstDash val="sysDot"/>
              <a:headEnd type="none" w="med" len="med"/>
              <a:tailEnd type="arrow"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3" name="直接连接符 12"/>
            <p:cNvCxnSpPr/>
            <p:nvPr/>
          </p:nvCxnSpPr>
          <p:spPr bwMode="auto">
            <a:xfrm>
              <a:off x="2100552" y="3112416"/>
              <a:ext cx="1584943" cy="1"/>
            </a:xfrm>
            <a:prstGeom prst="line">
              <a:avLst/>
            </a:prstGeom>
            <a:noFill/>
            <a:ln w="28575">
              <a:solidFill>
                <a:srgbClr val="FF0000"/>
              </a:solidFill>
              <a:prstDash val="sysDot"/>
              <a:headEnd type="none" w="med" len="med"/>
              <a:tailEnd type="arrow"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9" name="矩形 18"/>
            <p:cNvSpPr/>
            <p:nvPr/>
          </p:nvSpPr>
          <p:spPr>
            <a:xfrm>
              <a:off x="2285522" y="3722164"/>
              <a:ext cx="1494320" cy="400110"/>
            </a:xfrm>
            <a:prstGeom prst="rect">
              <a:avLst/>
            </a:prstGeom>
          </p:spPr>
          <p:txBody>
            <a:bodyPr wrap="none">
              <a:spAutoFit/>
            </a:bodyPr>
            <a:lstStyle/>
            <a:p>
              <a:pPr>
                <a:buSzPct val="60000"/>
                <a:buFont typeface="Arial" pitchFamily="34" charset="0"/>
                <a:buChar char="•"/>
              </a:pPr>
              <a:r>
                <a:rPr lang="zh-CN" altLang="en-US" sz="1000" dirty="0" smtClean="0">
                  <a:latin typeface="Arial"/>
                  <a:ea typeface="微软雅黑"/>
                  <a:cs typeface="Arial" pitchFamily="34" charset="0"/>
                  <a:sym typeface="Arial"/>
                </a:rPr>
                <a:t>下一代互联网蓄势待发</a:t>
              </a:r>
              <a:endParaRPr lang="en-US" altLang="zh-CN" sz="1000" dirty="0" smtClean="0">
                <a:latin typeface="Arial"/>
                <a:ea typeface="微软雅黑"/>
                <a:cs typeface="Arial" pitchFamily="34" charset="0"/>
                <a:sym typeface="Arial"/>
              </a:endParaRPr>
            </a:p>
            <a:p>
              <a:pPr>
                <a:buSzPct val="60000"/>
                <a:buFont typeface="Arial" pitchFamily="34" charset="0"/>
                <a:buChar char="•"/>
              </a:pPr>
              <a:r>
                <a:rPr lang="zh-CN" altLang="en-US" sz="1000" dirty="0" smtClean="0">
                  <a:latin typeface="Arial"/>
                  <a:ea typeface="微软雅黑"/>
                  <a:cs typeface="Arial" pitchFamily="34" charset="0"/>
                  <a:sym typeface="Arial"/>
                </a:rPr>
                <a:t> </a:t>
              </a:r>
              <a:r>
                <a:rPr lang="en-US" altLang="zh-CN" sz="1000" dirty="0" smtClean="0">
                  <a:latin typeface="Arial"/>
                  <a:ea typeface="微软雅黑"/>
                  <a:cs typeface="Arial" pitchFamily="34" charset="0"/>
                  <a:sym typeface="Arial"/>
                </a:rPr>
                <a:t>IPv6</a:t>
              </a:r>
              <a:r>
                <a:rPr lang="zh-CN" altLang="en-US" sz="1000" dirty="0" smtClean="0">
                  <a:latin typeface="Arial"/>
                  <a:ea typeface="微软雅黑"/>
                  <a:cs typeface="Arial" pitchFamily="34" charset="0"/>
                  <a:sym typeface="Arial"/>
                </a:rPr>
                <a:t>演进已经启程</a:t>
              </a:r>
              <a:endParaRPr lang="en-US" altLang="zh-CN" sz="1000" dirty="0" smtClean="0">
                <a:latin typeface="Arial"/>
                <a:ea typeface="微软雅黑"/>
                <a:cs typeface="Arial" pitchFamily="34" charset="0"/>
                <a:sym typeface="Arial"/>
              </a:endParaRPr>
            </a:p>
          </p:txBody>
        </p:sp>
        <p:sp>
          <p:nvSpPr>
            <p:cNvPr id="76" name="Freeform 6"/>
            <p:cNvSpPr>
              <a:spLocks/>
            </p:cNvSpPr>
            <p:nvPr/>
          </p:nvSpPr>
          <p:spPr bwMode="auto">
            <a:xfrm rot="10800000">
              <a:off x="3631627" y="3917430"/>
              <a:ext cx="5045649" cy="260312"/>
            </a:xfrm>
            <a:custGeom>
              <a:avLst/>
              <a:gdLst/>
              <a:ahLst/>
              <a:cxnLst>
                <a:cxn ang="0">
                  <a:pos x="1092" y="302"/>
                </a:cxn>
                <a:cxn ang="0">
                  <a:pos x="0" y="302"/>
                </a:cxn>
              </a:cxnLst>
              <a:rect l="0" t="0" r="r" b="b"/>
              <a:pathLst>
                <a:path w="1092" h="302">
                  <a:moveTo>
                    <a:pt x="1092" y="302"/>
                  </a:moveTo>
                  <a:cubicBezTo>
                    <a:pt x="790" y="0"/>
                    <a:pt x="302" y="0"/>
                    <a:pt x="0" y="302"/>
                  </a:cubicBezTo>
                </a:path>
              </a:pathLst>
            </a:custGeom>
            <a:noFill/>
            <a:ln w="57150" cap="flat">
              <a:gradFill flip="none" rotWithShape="1">
                <a:gsLst>
                  <a:gs pos="0">
                    <a:schemeClr val="tx2"/>
                  </a:gs>
                  <a:gs pos="50000">
                    <a:schemeClr val="tx2">
                      <a:lumMod val="60000"/>
                      <a:lumOff val="40000"/>
                    </a:schemeClr>
                  </a:gs>
                  <a:gs pos="100000">
                    <a:schemeClr val="tx2"/>
                  </a:gs>
                </a:gsLst>
                <a:lin ang="0" scaled="1"/>
                <a:tileRect/>
              </a:gradFill>
              <a:prstDash val="solid"/>
              <a:miter lim="800000"/>
              <a:headEnd/>
              <a:tailEnd/>
            </a:ln>
            <a:effectLst>
              <a:outerShdw blurRad="63500" algn="ctr" rotWithShape="0">
                <a:srgbClr val="FFFFFF">
                  <a:alpha val="40000"/>
                </a:srgbClr>
              </a:outerShdw>
            </a:effectLst>
          </p:spPr>
          <p:txBody>
            <a:bodyPr vert="horz" wrap="square" lIns="91440" tIns="45720" rIns="91440" bIns="45720" numCol="1" anchor="t" anchorCtr="0" compatLnSpc="1">
              <a:prstTxWarp prst="textNoShape">
                <a:avLst/>
              </a:prstTxWarp>
            </a:bodyPr>
            <a:lstStyle/>
            <a:p>
              <a:pPr defTabSz="914363" fontAlgn="auto">
                <a:spcBef>
                  <a:spcPts val="0"/>
                </a:spcBef>
                <a:spcAft>
                  <a:spcPts val="0"/>
                </a:spcAft>
                <a:defRPr/>
              </a:pPr>
              <a:endParaRPr lang="en-US" kern="0" dirty="0">
                <a:solidFill>
                  <a:srgbClr val="FFFFFF"/>
                </a:solidFill>
                <a:effectLst>
                  <a:outerShdw blurRad="50800" dist="38100" dir="2700000" algn="tl" rotWithShape="0">
                    <a:prstClr val="black">
                      <a:alpha val="40000"/>
                    </a:prstClr>
                  </a:outerShdw>
                </a:effectLst>
                <a:latin typeface="Arial" pitchFamily="34" charset="0"/>
                <a:ea typeface="华文细黑" pitchFamily="2" charset="-122"/>
              </a:endParaRPr>
            </a:p>
          </p:txBody>
        </p:sp>
        <p:sp>
          <p:nvSpPr>
            <p:cNvPr id="116" name="Rectangle 17"/>
            <p:cNvSpPr>
              <a:spLocks noChangeArrowheads="1"/>
            </p:cNvSpPr>
            <p:nvPr/>
          </p:nvSpPr>
          <p:spPr bwMode="auto">
            <a:xfrm>
              <a:off x="2376365" y="2694299"/>
              <a:ext cx="157005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68562" tIns="0" rIns="68562" bIns="0">
              <a:spAutoFit/>
            </a:bodyPr>
            <a:lstStyle/>
            <a:p>
              <a:pPr marL="0" marR="0" indent="0" defTabSz="914400" eaLnBrk="1" latinLnBrk="0" hangingPunct="1">
                <a:lnSpc>
                  <a:spcPct val="100000"/>
                </a:lnSpc>
                <a:buSzPct val="60000"/>
                <a:buFont typeface="Arial" pitchFamily="34" charset="0"/>
                <a:buChar char="•"/>
                <a:tabLst/>
              </a:pPr>
              <a:r>
                <a:rPr lang="zh-CN" altLang="en-US" sz="1000" dirty="0" smtClean="0">
                  <a:latin typeface="Arial"/>
                  <a:ea typeface="微软雅黑"/>
                  <a:cs typeface="Arial" pitchFamily="34" charset="0"/>
                  <a:sym typeface="Arial"/>
                </a:rPr>
                <a:t> 数据大集中</a:t>
              </a:r>
              <a:endParaRPr lang="en-US" altLang="zh-CN" sz="1000" dirty="0" smtClean="0">
                <a:latin typeface="Arial"/>
                <a:ea typeface="微软雅黑"/>
                <a:cs typeface="Arial" pitchFamily="34" charset="0"/>
                <a:sym typeface="Arial"/>
              </a:endParaRPr>
            </a:p>
            <a:p>
              <a:pPr marL="0" marR="0" indent="0" defTabSz="914400" eaLnBrk="1" latinLnBrk="0" hangingPunct="1">
                <a:lnSpc>
                  <a:spcPct val="100000"/>
                </a:lnSpc>
                <a:buSzPct val="60000"/>
                <a:buFont typeface="Arial" pitchFamily="34" charset="0"/>
                <a:buChar char="•"/>
                <a:tabLst/>
              </a:pPr>
              <a:r>
                <a:rPr lang="zh-CN" altLang="en-US" sz="1000" dirty="0" smtClean="0">
                  <a:latin typeface="Arial"/>
                  <a:ea typeface="微软雅黑"/>
                  <a:cs typeface="Arial" pitchFamily="34" charset="0"/>
                  <a:sym typeface="Arial"/>
                </a:rPr>
                <a:t> 随时取用无中断</a:t>
              </a:r>
              <a:endParaRPr lang="en-US" altLang="zh-CN" sz="1000" dirty="0" smtClean="0">
                <a:latin typeface="Arial"/>
                <a:ea typeface="微软雅黑"/>
                <a:cs typeface="Arial" pitchFamily="34" charset="0"/>
                <a:sym typeface="Arial"/>
              </a:endParaRPr>
            </a:p>
            <a:p>
              <a:pPr marL="0" marR="0" indent="0" defTabSz="914400" eaLnBrk="1" latinLnBrk="0" hangingPunct="1">
                <a:lnSpc>
                  <a:spcPct val="100000"/>
                </a:lnSpc>
                <a:buSzPct val="60000"/>
                <a:buFont typeface="Arial" pitchFamily="34" charset="0"/>
                <a:buChar char="•"/>
                <a:tabLst/>
              </a:pPr>
              <a:r>
                <a:rPr lang="zh-CN" altLang="en-US" sz="1000" dirty="0" smtClean="0">
                  <a:latin typeface="Arial"/>
                  <a:ea typeface="微软雅黑"/>
                  <a:cs typeface="Arial" pitchFamily="34" charset="0"/>
                  <a:sym typeface="Arial"/>
                </a:rPr>
                <a:t> 按需弹性扩展</a:t>
              </a:r>
              <a:endParaRPr lang="en-US" altLang="zh-CN" sz="1000" dirty="0" smtClean="0">
                <a:latin typeface="Arial"/>
                <a:ea typeface="微软雅黑"/>
                <a:cs typeface="Arial" pitchFamily="34" charset="0"/>
                <a:sym typeface="Arial"/>
              </a:endParaRPr>
            </a:p>
          </p:txBody>
        </p:sp>
        <p:sp>
          <p:nvSpPr>
            <p:cNvPr id="124" name="Rectangle 17"/>
            <p:cNvSpPr>
              <a:spLocks noChangeArrowheads="1"/>
            </p:cNvSpPr>
            <p:nvPr/>
          </p:nvSpPr>
          <p:spPr bwMode="auto">
            <a:xfrm>
              <a:off x="2402300" y="1585042"/>
              <a:ext cx="1570059" cy="615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68562" tIns="0" rIns="68562" bIns="0">
              <a:spAutoFit/>
            </a:bodyPr>
            <a:lstStyle/>
            <a:p>
              <a:pPr marL="0" marR="0" indent="0" defTabSz="914400" eaLnBrk="1" latinLnBrk="0" hangingPunct="1">
                <a:lnSpc>
                  <a:spcPct val="100000"/>
                </a:lnSpc>
                <a:buSzPct val="60000"/>
                <a:buFont typeface="Arial" pitchFamily="34" charset="0"/>
                <a:buChar char="•"/>
                <a:tabLst/>
              </a:pPr>
              <a:r>
                <a:rPr lang="zh-CN" altLang="en-US" sz="1000" dirty="0" smtClean="0">
                  <a:latin typeface="Arial"/>
                  <a:ea typeface="微软雅黑"/>
                  <a:cs typeface="Arial" pitchFamily="34" charset="0"/>
                  <a:sym typeface="Arial"/>
                </a:rPr>
                <a:t>海量用户接入</a:t>
              </a:r>
              <a:endParaRPr lang="en-US" altLang="zh-CN" sz="1000" dirty="0" smtClean="0">
                <a:latin typeface="Arial"/>
                <a:ea typeface="微软雅黑"/>
                <a:cs typeface="Arial" pitchFamily="34" charset="0"/>
                <a:sym typeface="Arial"/>
              </a:endParaRPr>
            </a:p>
            <a:p>
              <a:pPr>
                <a:buSzPct val="60000"/>
                <a:buFont typeface="Arial" pitchFamily="34" charset="0"/>
                <a:buChar char="•"/>
              </a:pPr>
              <a:r>
                <a:rPr lang="zh-CN" altLang="en-US" sz="1000" dirty="0" smtClean="0">
                  <a:latin typeface="Arial"/>
                  <a:ea typeface="微软雅黑"/>
                  <a:cs typeface="Arial" pitchFamily="34" charset="0"/>
                  <a:sym typeface="Arial"/>
                </a:rPr>
                <a:t>业务稳定可靠</a:t>
              </a:r>
              <a:endParaRPr lang="en-US" altLang="zh-CN" sz="1000" dirty="0" smtClean="0">
                <a:latin typeface="Arial"/>
                <a:ea typeface="微软雅黑"/>
                <a:cs typeface="Arial" pitchFamily="34" charset="0"/>
                <a:sym typeface="Arial"/>
              </a:endParaRPr>
            </a:p>
            <a:p>
              <a:pPr>
                <a:buSzPct val="60000"/>
                <a:buFont typeface="Arial" pitchFamily="34" charset="0"/>
                <a:buChar char="•"/>
              </a:pPr>
              <a:r>
                <a:rPr lang="zh-CN" altLang="en-US" sz="1000" dirty="0" smtClean="0">
                  <a:latin typeface="Arial"/>
                  <a:ea typeface="微软雅黑"/>
                  <a:cs typeface="Arial" pitchFamily="34" charset="0"/>
                  <a:sym typeface="Arial"/>
                </a:rPr>
                <a:t>保障信息安全</a:t>
              </a:r>
            </a:p>
            <a:p>
              <a:pPr marL="0" marR="0" indent="0" defTabSz="914400" eaLnBrk="1" latinLnBrk="0" hangingPunct="1">
                <a:lnSpc>
                  <a:spcPct val="100000"/>
                </a:lnSpc>
                <a:buSzPct val="60000"/>
                <a:buFont typeface="Arial" pitchFamily="34" charset="0"/>
                <a:buChar char="•"/>
                <a:tabLst/>
              </a:pPr>
              <a:endParaRPr lang="en-US" altLang="zh-CN" sz="1000" dirty="0" smtClean="0">
                <a:latin typeface="Arial"/>
                <a:ea typeface="微软雅黑"/>
                <a:cs typeface="Arial" pitchFamily="34" charset="0"/>
                <a:sym typeface="Arial"/>
              </a:endParaRPr>
            </a:p>
          </p:txBody>
        </p:sp>
        <p:sp>
          <p:nvSpPr>
            <p:cNvPr id="134" name="圆角矩形 133"/>
            <p:cNvSpPr/>
            <p:nvPr/>
          </p:nvSpPr>
          <p:spPr bwMode="auto">
            <a:xfrm>
              <a:off x="708969" y="1345948"/>
              <a:ext cx="1594825" cy="653455"/>
            </a:xfrm>
            <a:prstGeom prst="roundRect">
              <a:avLst>
                <a:gd name="adj" fmla="val 11198"/>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35" name="圆角矩形 134"/>
            <p:cNvSpPr/>
            <p:nvPr/>
          </p:nvSpPr>
          <p:spPr bwMode="auto">
            <a:xfrm>
              <a:off x="634017" y="1305108"/>
              <a:ext cx="1729037" cy="740242"/>
            </a:xfrm>
            <a:prstGeom prst="roundRect">
              <a:avLst/>
            </a:prstGeom>
            <a:noFill/>
            <a:ln w="38100">
              <a:solidFill>
                <a:schemeClr val="bg2">
                  <a:lumMod val="40000"/>
                  <a:lumOff val="6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1" i="0" u="none" strike="noStrike" cap="none" normalizeH="0" baseline="0" dirty="0" smtClean="0">
                <a:ln>
                  <a:noFill/>
                </a:ln>
                <a:solidFill>
                  <a:schemeClr val="tx1"/>
                </a:solidFill>
                <a:effectLst/>
                <a:latin typeface="Arial" charset="0"/>
                <a:ea typeface="宋体" charset="-122"/>
              </a:endParaRPr>
            </a:p>
          </p:txBody>
        </p:sp>
        <p:sp>
          <p:nvSpPr>
            <p:cNvPr id="139" name="圆角矩形 138"/>
            <p:cNvSpPr/>
            <p:nvPr/>
          </p:nvSpPr>
          <p:spPr bwMode="auto">
            <a:xfrm>
              <a:off x="708969" y="2401071"/>
              <a:ext cx="1594825" cy="653455"/>
            </a:xfrm>
            <a:prstGeom prst="roundRect">
              <a:avLst>
                <a:gd name="adj" fmla="val 11198"/>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40" name="圆角矩形 139"/>
            <p:cNvSpPr/>
            <p:nvPr/>
          </p:nvSpPr>
          <p:spPr bwMode="auto">
            <a:xfrm>
              <a:off x="634017" y="2360230"/>
              <a:ext cx="1729037" cy="740242"/>
            </a:xfrm>
            <a:prstGeom prst="roundRect">
              <a:avLst/>
            </a:prstGeom>
            <a:noFill/>
            <a:ln w="38100">
              <a:solidFill>
                <a:schemeClr val="bg2">
                  <a:lumMod val="40000"/>
                  <a:lumOff val="6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1" i="0" u="none" strike="noStrike" cap="none" normalizeH="0" baseline="0" dirty="0" smtClean="0">
                <a:ln>
                  <a:noFill/>
                </a:ln>
                <a:solidFill>
                  <a:schemeClr val="tx1"/>
                </a:solidFill>
                <a:effectLst/>
                <a:latin typeface="Arial" charset="0"/>
                <a:ea typeface="宋体" charset="-122"/>
              </a:endParaRPr>
            </a:p>
          </p:txBody>
        </p:sp>
        <p:sp>
          <p:nvSpPr>
            <p:cNvPr id="143" name="圆角矩形 142"/>
            <p:cNvSpPr/>
            <p:nvPr/>
          </p:nvSpPr>
          <p:spPr bwMode="auto">
            <a:xfrm>
              <a:off x="708969" y="3491444"/>
              <a:ext cx="1594825" cy="653455"/>
            </a:xfrm>
            <a:prstGeom prst="roundRect">
              <a:avLst>
                <a:gd name="adj" fmla="val 11198"/>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44" name="圆角矩形 143"/>
            <p:cNvSpPr/>
            <p:nvPr/>
          </p:nvSpPr>
          <p:spPr bwMode="auto">
            <a:xfrm>
              <a:off x="634017" y="3450604"/>
              <a:ext cx="1729037" cy="740242"/>
            </a:xfrm>
            <a:prstGeom prst="roundRect">
              <a:avLst/>
            </a:prstGeom>
            <a:noFill/>
            <a:ln w="38100">
              <a:solidFill>
                <a:schemeClr val="bg2">
                  <a:lumMod val="40000"/>
                  <a:lumOff val="6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1" i="0" u="none" strike="noStrike" cap="none" normalizeH="0" baseline="0" dirty="0" smtClean="0">
                <a:ln>
                  <a:noFill/>
                </a:ln>
                <a:solidFill>
                  <a:schemeClr val="tx1"/>
                </a:solidFill>
                <a:effectLst/>
                <a:latin typeface="Arial" charset="0"/>
                <a:ea typeface="宋体" charset="-122"/>
              </a:endParaRPr>
            </a:p>
          </p:txBody>
        </p:sp>
        <p:pic>
          <p:nvPicPr>
            <p:cNvPr id="159746" name="Picture 2" descr="开发人员如何在移动互联网掘金？"/>
            <p:cNvPicPr>
              <a:picLocks noChangeAspect="1" noChangeArrowheads="1"/>
            </p:cNvPicPr>
            <p:nvPr/>
          </p:nvPicPr>
          <p:blipFill>
            <a:blip r:embed="rId2" cstate="email">
              <a:clrChange>
                <a:clrFrom>
                  <a:srgbClr val="FFFFFF"/>
                </a:clrFrom>
                <a:clrTo>
                  <a:srgbClr val="FFFFFF">
                    <a:alpha val="0"/>
                  </a:srgbClr>
                </a:clrTo>
              </a:clrChange>
              <a:grayscl/>
            </a:blip>
            <a:srcRect/>
            <a:stretch>
              <a:fillRect/>
            </a:stretch>
          </p:blipFill>
          <p:spPr bwMode="auto">
            <a:xfrm>
              <a:off x="1116281" y="1296555"/>
              <a:ext cx="1006408" cy="706984"/>
            </a:xfrm>
            <a:prstGeom prst="rect">
              <a:avLst/>
            </a:prstGeom>
            <a:noFill/>
          </p:spPr>
        </p:pic>
        <p:sp>
          <p:nvSpPr>
            <p:cNvPr id="130" name="Cloud 172"/>
            <p:cNvSpPr/>
            <p:nvPr/>
          </p:nvSpPr>
          <p:spPr bwMode="auto">
            <a:xfrm rot="300513">
              <a:off x="783895" y="2522914"/>
              <a:ext cx="440450" cy="202025"/>
            </a:xfrm>
            <a:prstGeom prst="cloud">
              <a:avLst/>
            </a:prstGeom>
            <a:solidFill>
              <a:schemeClr val="bg2">
                <a:lumMod val="40000"/>
                <a:lumOff val="60000"/>
              </a:schemeClr>
            </a:solidFill>
            <a:ln>
              <a:noFill/>
            </a:ln>
            <a:effectLst/>
            <a:scene3d>
              <a:camera prst="orthographicFront">
                <a:rot lat="0" lon="0" rev="0"/>
              </a:camera>
              <a:lightRig rig="chilly" dir="t">
                <a:rot lat="0" lon="0" rev="18480000"/>
              </a:lightRig>
            </a:scene3d>
            <a:sp3d prstMaterial="clear">
              <a:bevelT h="63500"/>
            </a:sp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1" name="Cloud 173"/>
            <p:cNvSpPr/>
            <p:nvPr/>
          </p:nvSpPr>
          <p:spPr bwMode="auto">
            <a:xfrm rot="300513">
              <a:off x="1037580" y="2344116"/>
              <a:ext cx="807100" cy="396909"/>
            </a:xfrm>
            <a:prstGeom prst="cloud">
              <a:avLst/>
            </a:prstGeom>
            <a:solidFill>
              <a:schemeClr val="bg2">
                <a:lumMod val="40000"/>
                <a:lumOff val="60000"/>
              </a:schemeClr>
            </a:solidFill>
            <a:ln>
              <a:noFill/>
            </a:ln>
            <a:effectLst/>
            <a:scene3d>
              <a:camera prst="orthographicFront">
                <a:rot lat="0" lon="0" rev="0"/>
              </a:camera>
              <a:lightRig rig="chilly" dir="t">
                <a:rot lat="0" lon="0" rev="18480000"/>
              </a:lightRig>
            </a:scene3d>
            <a:sp3d prstMaterial="clear">
              <a:bevelT h="63500"/>
            </a:sp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2" name="Cloud 174"/>
            <p:cNvSpPr/>
            <p:nvPr/>
          </p:nvSpPr>
          <p:spPr bwMode="auto">
            <a:xfrm rot="300513">
              <a:off x="1653399" y="2506208"/>
              <a:ext cx="491081" cy="195406"/>
            </a:xfrm>
            <a:prstGeom prst="cloud">
              <a:avLst/>
            </a:prstGeom>
            <a:solidFill>
              <a:schemeClr val="bg2">
                <a:lumMod val="40000"/>
                <a:lumOff val="60000"/>
              </a:schemeClr>
            </a:solidFill>
            <a:ln>
              <a:noFill/>
            </a:ln>
            <a:effectLst/>
            <a:scene3d>
              <a:camera prst="orthographicFront">
                <a:rot lat="0" lon="0" rev="0"/>
              </a:camera>
              <a:lightRig rig="chilly" dir="t">
                <a:rot lat="0" lon="0" rev="18480000"/>
              </a:lightRig>
            </a:scene3d>
            <a:sp3d prstMaterial="clear">
              <a:bevelT h="63500"/>
            </a:sp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36" name="Picture 2" descr="C:\Users\Sue\Desktop\the others\finished work\ALL Groove11\Groove11 # 3140 sophia deck\datacenters\DataCenter1.png"/>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1133159" y="2560913"/>
              <a:ext cx="667572" cy="471923"/>
            </a:xfrm>
            <a:prstGeom prst="rect">
              <a:avLst/>
            </a:prstGeom>
            <a:noFill/>
          </p:spPr>
        </p:pic>
        <p:sp>
          <p:nvSpPr>
            <p:cNvPr id="146" name="矩形 145"/>
            <p:cNvSpPr/>
            <p:nvPr/>
          </p:nvSpPr>
          <p:spPr>
            <a:xfrm>
              <a:off x="974787" y="2141698"/>
              <a:ext cx="807273" cy="258532"/>
            </a:xfrm>
            <a:prstGeom prst="rect">
              <a:avLst/>
            </a:prstGeom>
          </p:spPr>
          <p:txBody>
            <a:bodyPr wrap="none">
              <a:spAutoFit/>
            </a:bodyPr>
            <a:lstStyle/>
            <a:p>
              <a:pPr indent="7147" algn="ctr">
                <a:lnSpc>
                  <a:spcPct val="90000"/>
                </a:lnSpc>
                <a:buSzPct val="70000"/>
                <a:defRPr/>
              </a:pPr>
              <a:r>
                <a:rPr lang="zh-CN" altLang="en-US" sz="1200" b="1" dirty="0" smtClean="0">
                  <a:latin typeface="Arial"/>
                  <a:ea typeface="微软雅黑"/>
                  <a:sym typeface="Arial"/>
                </a:rPr>
                <a:t>业务集中</a:t>
              </a:r>
              <a:endParaRPr lang="zh-CN" altLang="en-US" sz="1200" b="1" dirty="0" smtClean="0">
                <a:effectLst>
                  <a:outerShdw blurRad="38100" dist="38100" dir="2700000" algn="tl">
                    <a:srgbClr val="000000">
                      <a:alpha val="43137"/>
                    </a:srgbClr>
                  </a:outerShdw>
                </a:effectLst>
                <a:latin typeface="Arial"/>
                <a:ea typeface="微软雅黑"/>
                <a:cs typeface="Arial" pitchFamily="34" charset="0"/>
                <a:sym typeface="Arial"/>
              </a:endParaRPr>
            </a:p>
          </p:txBody>
        </p:sp>
        <p:sp>
          <p:nvSpPr>
            <p:cNvPr id="147" name="矩形 146"/>
            <p:cNvSpPr/>
            <p:nvPr/>
          </p:nvSpPr>
          <p:spPr>
            <a:xfrm>
              <a:off x="911924" y="1069457"/>
              <a:ext cx="1115049" cy="258532"/>
            </a:xfrm>
            <a:prstGeom prst="rect">
              <a:avLst/>
            </a:prstGeom>
          </p:spPr>
          <p:txBody>
            <a:bodyPr wrap="none">
              <a:spAutoFit/>
            </a:bodyPr>
            <a:lstStyle/>
            <a:p>
              <a:pPr indent="7147" algn="ctr">
                <a:lnSpc>
                  <a:spcPct val="90000"/>
                </a:lnSpc>
                <a:buSzPct val="70000"/>
                <a:defRPr/>
              </a:pPr>
              <a:r>
                <a:rPr lang="zh-CN" altLang="en-US" sz="1200" b="1" dirty="0" smtClean="0">
                  <a:latin typeface="Arial"/>
                  <a:ea typeface="微软雅黑"/>
                  <a:cs typeface="Arial" pitchFamily="34" charset="0"/>
                  <a:sym typeface="Arial"/>
                </a:rPr>
                <a:t>移动终端激增</a:t>
              </a:r>
            </a:p>
          </p:txBody>
        </p:sp>
        <p:sp>
          <p:nvSpPr>
            <p:cNvPr id="148" name="矩形 147"/>
            <p:cNvSpPr/>
            <p:nvPr/>
          </p:nvSpPr>
          <p:spPr>
            <a:xfrm>
              <a:off x="904737" y="3225679"/>
              <a:ext cx="1115049" cy="258532"/>
            </a:xfrm>
            <a:prstGeom prst="rect">
              <a:avLst/>
            </a:prstGeom>
          </p:spPr>
          <p:txBody>
            <a:bodyPr wrap="none">
              <a:spAutoFit/>
            </a:bodyPr>
            <a:lstStyle/>
            <a:p>
              <a:pPr indent="7147" algn="ctr">
                <a:lnSpc>
                  <a:spcPct val="90000"/>
                </a:lnSpc>
                <a:buClr>
                  <a:schemeClr val="bg2"/>
                </a:buClr>
                <a:buSzPct val="70000"/>
                <a:defRPr/>
              </a:pPr>
              <a:r>
                <a:rPr lang="zh-CN" altLang="en-US" sz="1200" b="1" dirty="0" smtClean="0">
                  <a:latin typeface="Arial"/>
                  <a:ea typeface="微软雅黑"/>
                  <a:cs typeface="Arial" pitchFamily="34" charset="0"/>
                  <a:sym typeface="Arial"/>
                </a:rPr>
                <a:t>网络世代更替</a:t>
              </a:r>
              <a:endParaRPr lang="en-US" altLang="zh-CN" sz="1200" b="1" dirty="0" smtClean="0">
                <a:latin typeface="Arial"/>
                <a:ea typeface="微软雅黑"/>
                <a:cs typeface="Arial" pitchFamily="34" charset="0"/>
                <a:sym typeface="Arial"/>
              </a:endParaRPr>
            </a:p>
          </p:txBody>
        </p:sp>
        <p:cxnSp>
          <p:nvCxnSpPr>
            <p:cNvPr id="166" name="直接连接符 165"/>
            <p:cNvCxnSpPr/>
            <p:nvPr/>
          </p:nvCxnSpPr>
          <p:spPr bwMode="auto">
            <a:xfrm>
              <a:off x="2047468" y="4174506"/>
              <a:ext cx="1584943" cy="1"/>
            </a:xfrm>
            <a:prstGeom prst="line">
              <a:avLst/>
            </a:prstGeom>
            <a:noFill/>
            <a:ln w="28575">
              <a:solidFill>
                <a:srgbClr val="FF0000"/>
              </a:solidFill>
              <a:prstDash val="sysDot"/>
              <a:headEnd type="none" w="med" len="med"/>
              <a:tailEnd type="arrow"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3" name="组合 113"/>
            <p:cNvGrpSpPr/>
            <p:nvPr/>
          </p:nvGrpSpPr>
          <p:grpSpPr>
            <a:xfrm>
              <a:off x="5721009" y="1459219"/>
              <a:ext cx="1097280" cy="2601905"/>
              <a:chOff x="5788742" y="1739791"/>
              <a:chExt cx="1097280" cy="3469207"/>
            </a:xfrm>
          </p:grpSpPr>
          <p:sp>
            <p:nvSpPr>
              <p:cNvPr id="158" name="Oval 129"/>
              <p:cNvSpPr/>
              <p:nvPr/>
            </p:nvSpPr>
            <p:spPr bwMode="auto">
              <a:xfrm>
                <a:off x="5788742" y="1739791"/>
                <a:ext cx="1097280" cy="1085996"/>
              </a:xfrm>
              <a:prstGeom prst="ellipse">
                <a:avLst/>
              </a:prstGeom>
              <a:blipFill>
                <a:blip r:embed="rId4" cstate="email"/>
                <a:stretch>
                  <a:fillRect/>
                </a:stretch>
              </a:blipFill>
              <a:ln>
                <a:noFill/>
              </a:ln>
              <a:effectLst>
                <a:outerShdw blurRad="50800" dist="38100" dir="2700000" algn="tl" rotWithShape="0">
                  <a:prstClr val="black">
                    <a:alpha val="40000"/>
                  </a:prstClr>
                </a:outerShdw>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70" name="Straight Connector 137"/>
              <p:cNvCxnSpPr>
                <a:endCxn id="158" idx="4"/>
              </p:cNvCxnSpPr>
              <p:nvPr/>
            </p:nvCxnSpPr>
            <p:spPr bwMode="auto">
              <a:xfrm flipH="1" flipV="1">
                <a:off x="6337382" y="2825787"/>
                <a:ext cx="12047" cy="2383211"/>
              </a:xfrm>
              <a:prstGeom prst="line">
                <a:avLst/>
              </a:prstGeom>
              <a:noFill/>
              <a:ln w="28575">
                <a:solidFill>
                  <a:srgbClr val="FF0000"/>
                </a:solidFill>
                <a:prstDash val="sysDot"/>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91" name="圆角矩形 90"/>
            <p:cNvSpPr/>
            <p:nvPr/>
          </p:nvSpPr>
          <p:spPr bwMode="auto">
            <a:xfrm>
              <a:off x="5440892" y="2352430"/>
              <a:ext cx="1614664" cy="216503"/>
            </a:xfrm>
            <a:prstGeom prst="roundRect">
              <a:avLst/>
            </a:prstGeom>
            <a:solidFill>
              <a:srgbClr val="FF000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indent="7147" algn="ctr">
                <a:lnSpc>
                  <a:spcPct val="90000"/>
                </a:lnSpc>
                <a:buClr>
                  <a:srgbClr val="CC9900"/>
                </a:buClr>
                <a:buSzPct val="70000"/>
                <a:defRPr/>
              </a:pPr>
              <a:r>
                <a:rPr lang="zh-CN" altLang="en-US" sz="1200" b="1" dirty="0" smtClean="0">
                  <a:solidFill>
                    <a:schemeClr val="bg1"/>
                  </a:solidFill>
                  <a:latin typeface="Arial"/>
                  <a:ea typeface="微软雅黑"/>
                  <a:cs typeface="Arial" pitchFamily="34" charset="0"/>
                  <a:sym typeface="Arial"/>
                </a:rPr>
                <a:t>安全坚固保障</a:t>
              </a:r>
            </a:p>
          </p:txBody>
        </p:sp>
        <p:sp>
          <p:nvSpPr>
            <p:cNvPr id="92" name="圆角矩形 91"/>
            <p:cNvSpPr/>
            <p:nvPr/>
          </p:nvSpPr>
          <p:spPr bwMode="auto">
            <a:xfrm>
              <a:off x="5440892" y="2652753"/>
              <a:ext cx="1614664" cy="216503"/>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7147" algn="ctr" defTabSz="914400" eaLnBrk="1" latinLnBrk="0" hangingPunct="1">
                <a:lnSpc>
                  <a:spcPct val="90000"/>
                </a:lnSpc>
                <a:buClr>
                  <a:srgbClr val="990000"/>
                </a:buClr>
                <a:buSzPct val="70000"/>
                <a:tabLst/>
              </a:pPr>
              <a:r>
                <a:rPr lang="zh-CN" altLang="en-US" sz="1200" dirty="0" smtClean="0">
                  <a:latin typeface="Arial"/>
                  <a:ea typeface="微软雅黑"/>
                  <a:sym typeface="Arial"/>
                </a:rPr>
                <a:t>杜绝非授权访问</a:t>
              </a:r>
              <a:endParaRPr lang="en-US" altLang="zh-CN" sz="1200" dirty="0" smtClean="0">
                <a:latin typeface="Arial"/>
                <a:ea typeface="微软雅黑"/>
                <a:sym typeface="Arial"/>
              </a:endParaRPr>
            </a:p>
          </p:txBody>
        </p:sp>
        <p:sp>
          <p:nvSpPr>
            <p:cNvPr id="93" name="圆角矩形 92"/>
            <p:cNvSpPr/>
            <p:nvPr/>
          </p:nvSpPr>
          <p:spPr bwMode="auto">
            <a:xfrm>
              <a:off x="5440892" y="2949596"/>
              <a:ext cx="1614664" cy="216503"/>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indent="7147" algn="ctr">
                <a:lnSpc>
                  <a:spcPct val="90000"/>
                </a:lnSpc>
                <a:buClr>
                  <a:srgbClr val="990000"/>
                </a:buClr>
                <a:buSzPct val="70000"/>
                <a:defRPr/>
              </a:pPr>
              <a:r>
                <a:rPr lang="zh-CN" altLang="en-US" sz="1200" dirty="0" smtClean="0">
                  <a:latin typeface="Arial"/>
                  <a:ea typeface="微软雅黑"/>
                  <a:sym typeface="Arial"/>
                </a:rPr>
                <a:t>确保带宽合理使用</a:t>
              </a:r>
              <a:endParaRPr lang="en-US" altLang="zh-CN" sz="1200" dirty="0" smtClean="0">
                <a:latin typeface="Arial"/>
                <a:ea typeface="微软雅黑"/>
                <a:sym typeface="Arial"/>
              </a:endParaRPr>
            </a:p>
          </p:txBody>
        </p:sp>
        <p:sp>
          <p:nvSpPr>
            <p:cNvPr id="106" name="圆角矩形 105"/>
            <p:cNvSpPr/>
            <p:nvPr/>
          </p:nvSpPr>
          <p:spPr bwMode="auto">
            <a:xfrm>
              <a:off x="5434267" y="3240627"/>
              <a:ext cx="1614664" cy="216503"/>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indent="7147" algn="ctr">
                <a:lnSpc>
                  <a:spcPct val="90000"/>
                </a:lnSpc>
                <a:buClr>
                  <a:srgbClr val="990000"/>
                </a:buClr>
                <a:buSzPct val="70000"/>
                <a:defRPr/>
              </a:pPr>
              <a:r>
                <a:rPr lang="zh-CN" altLang="en-US" sz="1200" dirty="0" smtClean="0">
                  <a:latin typeface="Arial"/>
                  <a:ea typeface="微软雅黑"/>
                  <a:sym typeface="Arial"/>
                </a:rPr>
                <a:t>安全威胁可追溯</a:t>
              </a:r>
            </a:p>
          </p:txBody>
        </p:sp>
        <p:grpSp>
          <p:nvGrpSpPr>
            <p:cNvPr id="4" name="组合 114"/>
            <p:cNvGrpSpPr/>
            <p:nvPr/>
          </p:nvGrpSpPr>
          <p:grpSpPr>
            <a:xfrm>
              <a:off x="7206890" y="1459218"/>
              <a:ext cx="1423035" cy="2571083"/>
              <a:chOff x="7206889" y="1739791"/>
              <a:chExt cx="1423035" cy="3428110"/>
            </a:xfrm>
          </p:grpSpPr>
          <p:grpSp>
            <p:nvGrpSpPr>
              <p:cNvPr id="5" name="组合 114"/>
              <p:cNvGrpSpPr/>
              <p:nvPr/>
            </p:nvGrpSpPr>
            <p:grpSpPr>
              <a:xfrm>
                <a:off x="7407668" y="1739791"/>
                <a:ext cx="1115495" cy="3428110"/>
                <a:chOff x="7407668" y="1739791"/>
                <a:chExt cx="1115495" cy="3428110"/>
              </a:xfrm>
            </p:grpSpPr>
            <p:sp>
              <p:nvSpPr>
                <p:cNvPr id="160" name="Oval 129"/>
                <p:cNvSpPr/>
                <p:nvPr/>
              </p:nvSpPr>
              <p:spPr bwMode="auto">
                <a:xfrm>
                  <a:off x="7407668" y="1739791"/>
                  <a:ext cx="1115495" cy="1088687"/>
                </a:xfrm>
                <a:prstGeom prst="ellipse">
                  <a:avLst/>
                </a:prstGeom>
                <a:blipFill>
                  <a:blip r:embed="rId5" cstate="email">
                    <a:grayscl/>
                  </a:blip>
                  <a:stretch>
                    <a:fillRect/>
                  </a:stretch>
                </a:blipFill>
                <a:ln>
                  <a:noFill/>
                </a:ln>
                <a:effectLst>
                  <a:outerShdw blurRad="50800" dist="38100" dir="2700000" algn="tl" rotWithShape="0">
                    <a:prstClr val="black">
                      <a:alpha val="40000"/>
                    </a:prstClr>
                  </a:outerShdw>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67" name="Straight Connector 137"/>
                <p:cNvCxnSpPr>
                  <a:endCxn id="160" idx="4"/>
                </p:cNvCxnSpPr>
                <p:nvPr/>
              </p:nvCxnSpPr>
              <p:spPr bwMode="auto">
                <a:xfrm flipV="1">
                  <a:off x="7952198" y="2828478"/>
                  <a:ext cx="13218" cy="2339423"/>
                </a:xfrm>
                <a:prstGeom prst="line">
                  <a:avLst/>
                </a:prstGeom>
                <a:noFill/>
                <a:ln w="28575">
                  <a:solidFill>
                    <a:srgbClr val="FF0000"/>
                  </a:solidFill>
                  <a:prstDash val="sysDot"/>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6" name="组合 125"/>
              <p:cNvGrpSpPr/>
              <p:nvPr/>
            </p:nvGrpSpPr>
            <p:grpSpPr>
              <a:xfrm>
                <a:off x="7206889" y="2930739"/>
                <a:ext cx="1423035" cy="1065842"/>
                <a:chOff x="7206889" y="2930739"/>
                <a:chExt cx="1423035" cy="1065842"/>
              </a:xfrm>
            </p:grpSpPr>
            <p:sp>
              <p:nvSpPr>
                <p:cNvPr id="94" name="圆角矩形 93"/>
                <p:cNvSpPr/>
                <p:nvPr/>
              </p:nvSpPr>
              <p:spPr bwMode="auto">
                <a:xfrm>
                  <a:off x="7206889" y="2930739"/>
                  <a:ext cx="1423035" cy="288671"/>
                </a:xfrm>
                <a:prstGeom prst="roundRect">
                  <a:avLst/>
                </a:prstGeom>
                <a:solidFill>
                  <a:srgbClr val="FF000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indent="7147" algn="ctr">
                    <a:lnSpc>
                      <a:spcPct val="90000"/>
                    </a:lnSpc>
                    <a:buClr>
                      <a:srgbClr val="CC9900"/>
                    </a:buClr>
                    <a:buSzPct val="70000"/>
                    <a:defRPr/>
                  </a:pPr>
                  <a:r>
                    <a:rPr lang="en-US" altLang="zh-CN" sz="1200" b="1" dirty="0" smtClean="0">
                      <a:solidFill>
                        <a:schemeClr val="bg1"/>
                      </a:solidFill>
                      <a:latin typeface="Arial"/>
                      <a:ea typeface="微软雅黑"/>
                      <a:cs typeface="Arial" pitchFamily="34" charset="0"/>
                      <a:sym typeface="Arial"/>
                    </a:rPr>
                    <a:t>IPv6</a:t>
                  </a:r>
                  <a:r>
                    <a:rPr lang="zh-CN" altLang="en-US" sz="1200" b="1" dirty="0" smtClean="0">
                      <a:solidFill>
                        <a:schemeClr val="bg1"/>
                      </a:solidFill>
                      <a:latin typeface="Arial"/>
                      <a:ea typeface="微软雅黑"/>
                      <a:cs typeface="Arial" pitchFamily="34" charset="0"/>
                      <a:sym typeface="Arial"/>
                    </a:rPr>
                    <a:t>启航</a:t>
                  </a:r>
                </a:p>
              </p:txBody>
            </p:sp>
            <p:grpSp>
              <p:nvGrpSpPr>
                <p:cNvPr id="7" name="组合 122"/>
                <p:cNvGrpSpPr/>
                <p:nvPr/>
              </p:nvGrpSpPr>
              <p:grpSpPr>
                <a:xfrm>
                  <a:off x="7206889" y="3321645"/>
                  <a:ext cx="1423035" cy="674936"/>
                  <a:chOff x="7206889" y="3321645"/>
                  <a:chExt cx="1423035" cy="674936"/>
                </a:xfrm>
              </p:grpSpPr>
              <p:sp>
                <p:nvSpPr>
                  <p:cNvPr id="77" name="圆角矩形 76"/>
                  <p:cNvSpPr/>
                  <p:nvPr/>
                </p:nvSpPr>
                <p:spPr bwMode="auto">
                  <a:xfrm>
                    <a:off x="7206889" y="3321645"/>
                    <a:ext cx="1423035" cy="288671"/>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indent="7147" algn="ctr">
                      <a:lnSpc>
                        <a:spcPct val="90000"/>
                      </a:lnSpc>
                      <a:buClr>
                        <a:srgbClr val="990000"/>
                      </a:buClr>
                      <a:buSzPct val="70000"/>
                    </a:pPr>
                    <a:r>
                      <a:rPr lang="en-US" altLang="zh-CN" sz="1200" dirty="0" smtClean="0">
                        <a:latin typeface="Arial"/>
                        <a:ea typeface="微软雅黑"/>
                        <a:sym typeface="Arial"/>
                      </a:rPr>
                      <a:t>IPv6</a:t>
                    </a:r>
                    <a:r>
                      <a:rPr lang="zh-CN" altLang="en-US" sz="1200" dirty="0" smtClean="0">
                        <a:latin typeface="Arial"/>
                        <a:ea typeface="微软雅黑"/>
                        <a:sym typeface="Arial"/>
                      </a:rPr>
                      <a:t>用户认证</a:t>
                    </a:r>
                    <a:endParaRPr lang="en-US" altLang="zh-CN" sz="1200" dirty="0" smtClean="0">
                      <a:latin typeface="Arial"/>
                      <a:ea typeface="微软雅黑"/>
                      <a:sym typeface="Arial"/>
                    </a:endParaRPr>
                  </a:p>
                </p:txBody>
              </p:sp>
              <p:sp>
                <p:nvSpPr>
                  <p:cNvPr id="78" name="圆角矩形 77"/>
                  <p:cNvSpPr/>
                  <p:nvPr/>
                </p:nvSpPr>
                <p:spPr bwMode="auto">
                  <a:xfrm>
                    <a:off x="7206889" y="3707910"/>
                    <a:ext cx="1423035" cy="288671"/>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7147" algn="ctr" defTabSz="914400" eaLnBrk="1" latinLnBrk="0" hangingPunct="1">
                      <a:lnSpc>
                        <a:spcPct val="90000"/>
                      </a:lnSpc>
                      <a:buClr>
                        <a:srgbClr val="990000"/>
                      </a:buClr>
                      <a:buSzPct val="70000"/>
                      <a:tabLst/>
                    </a:pPr>
                    <a:r>
                      <a:rPr lang="en-US" altLang="zh-CN" sz="1200" dirty="0" smtClean="0">
                        <a:latin typeface="Arial"/>
                        <a:ea typeface="微软雅黑"/>
                        <a:sym typeface="Arial"/>
                      </a:rPr>
                      <a:t>V4</a:t>
                    </a:r>
                    <a:r>
                      <a:rPr lang="zh-CN" altLang="en-US" sz="1200" dirty="0" smtClean="0">
                        <a:latin typeface="Arial"/>
                        <a:ea typeface="微软雅黑"/>
                        <a:sym typeface="Arial"/>
                      </a:rPr>
                      <a:t>用户平滑过渡</a:t>
                    </a:r>
                    <a:endParaRPr lang="en-US" altLang="zh-CN" sz="1200" dirty="0" smtClean="0">
                      <a:latin typeface="Arial"/>
                      <a:ea typeface="微软雅黑"/>
                      <a:sym typeface="Arial"/>
                    </a:endParaRPr>
                  </a:p>
                </p:txBody>
              </p:sp>
            </p:grpSp>
          </p:grpSp>
        </p:grpSp>
        <p:sp>
          <p:nvSpPr>
            <p:cNvPr id="96" name="矩形 95"/>
            <p:cNvSpPr/>
            <p:nvPr/>
          </p:nvSpPr>
          <p:spPr>
            <a:xfrm>
              <a:off x="6357179" y="4112307"/>
              <a:ext cx="191719" cy="313932"/>
            </a:xfrm>
            <a:prstGeom prst="rect">
              <a:avLst/>
            </a:prstGeom>
          </p:spPr>
          <p:txBody>
            <a:bodyPr wrap="none">
              <a:spAutoFit/>
            </a:bodyPr>
            <a:lstStyle/>
            <a:p>
              <a:pPr indent="7147" algn="ctr">
                <a:lnSpc>
                  <a:spcPct val="90000"/>
                </a:lnSpc>
                <a:buSzPct val="70000"/>
                <a:defRPr/>
              </a:pPr>
              <a:endParaRPr lang="zh-CN" altLang="en-US" sz="1600" b="1" u="sng" dirty="0" smtClean="0">
                <a:solidFill>
                  <a:srgbClr val="FF0000"/>
                </a:solidFill>
                <a:latin typeface="微软雅黑" pitchFamily="34" charset="-122"/>
                <a:ea typeface="微软雅黑" pitchFamily="34" charset="-122"/>
                <a:cs typeface="Arial" pitchFamily="34" charset="0"/>
                <a:sym typeface="Arial"/>
              </a:endParaRPr>
            </a:p>
          </p:txBody>
        </p:sp>
        <p:pic>
          <p:nvPicPr>
            <p:cNvPr id="26626" name="Picture 2" descr="http://img.hc360.com/tele/info/images/201004/201004090836274767.jpg"/>
            <p:cNvPicPr>
              <a:picLocks noChangeAspect="1" noChangeArrowheads="1"/>
            </p:cNvPicPr>
            <p:nvPr/>
          </p:nvPicPr>
          <p:blipFill>
            <a:blip r:embed="rId6" cstate="email">
              <a:duotone>
                <a:schemeClr val="accent4">
                  <a:shade val="45000"/>
                  <a:satMod val="135000"/>
                </a:schemeClr>
                <a:prstClr val="white"/>
              </a:duotone>
            </a:blip>
            <a:srcRect/>
            <a:stretch>
              <a:fillRect/>
            </a:stretch>
          </p:blipFill>
          <p:spPr bwMode="auto">
            <a:xfrm>
              <a:off x="944440" y="3533288"/>
              <a:ext cx="1136472" cy="568236"/>
            </a:xfrm>
            <a:prstGeom prst="rect">
              <a:avLst/>
            </a:prstGeom>
            <a:noFill/>
          </p:spPr>
        </p:pic>
        <p:grpSp>
          <p:nvGrpSpPr>
            <p:cNvPr id="8" name="组合 98"/>
            <p:cNvGrpSpPr/>
            <p:nvPr/>
          </p:nvGrpSpPr>
          <p:grpSpPr>
            <a:xfrm>
              <a:off x="3726029" y="1461236"/>
              <a:ext cx="1586161" cy="2569065"/>
              <a:chOff x="3726028" y="1742482"/>
              <a:chExt cx="1586161" cy="3425419"/>
            </a:xfrm>
          </p:grpSpPr>
          <p:grpSp>
            <p:nvGrpSpPr>
              <p:cNvPr id="9" name="组合 112"/>
              <p:cNvGrpSpPr/>
              <p:nvPr/>
            </p:nvGrpSpPr>
            <p:grpSpPr>
              <a:xfrm>
                <a:off x="3726028" y="1742482"/>
                <a:ext cx="1586161" cy="3425419"/>
                <a:chOff x="3726028" y="1742482"/>
                <a:chExt cx="1586161" cy="3425419"/>
              </a:xfrm>
            </p:grpSpPr>
            <p:grpSp>
              <p:nvGrpSpPr>
                <p:cNvPr id="10" name="组合 112"/>
                <p:cNvGrpSpPr/>
                <p:nvPr/>
              </p:nvGrpSpPr>
              <p:grpSpPr>
                <a:xfrm>
                  <a:off x="4023360" y="1742482"/>
                  <a:ext cx="1097280" cy="3425419"/>
                  <a:chOff x="4023360" y="1742482"/>
                  <a:chExt cx="1097280" cy="3425419"/>
                </a:xfrm>
              </p:grpSpPr>
              <p:sp>
                <p:nvSpPr>
                  <p:cNvPr id="161" name="Oval 129"/>
                  <p:cNvSpPr/>
                  <p:nvPr/>
                </p:nvSpPr>
                <p:spPr bwMode="auto">
                  <a:xfrm>
                    <a:off x="4023360" y="1742482"/>
                    <a:ext cx="1097280" cy="1085996"/>
                  </a:xfrm>
                  <a:prstGeom prst="ellipse">
                    <a:avLst/>
                  </a:prstGeom>
                  <a:blipFill>
                    <a:blip r:embed="rId7" cstate="email">
                      <a:grayscl/>
                    </a:blip>
                    <a:stretch>
                      <a:fillRect/>
                    </a:stretch>
                  </a:blipFill>
                  <a:ln>
                    <a:noFill/>
                  </a:ln>
                  <a:effectLst>
                    <a:outerShdw blurRad="50800" dist="38100" dir="2700000" algn="tl" rotWithShape="0">
                      <a:prstClr val="black">
                        <a:alpha val="40000"/>
                      </a:prstClr>
                    </a:outerShdw>
                  </a:effectLst>
                  <a:scene3d>
                    <a:camera prst="orthographicFront"/>
                    <a:lightRig rig="threePt" dir="t"/>
                  </a:scene3d>
                  <a:sp3d>
                    <a:bevelT w="0" h="0"/>
                    <a:bevelB w="0" h="0"/>
                  </a:sp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73" name="Straight Connector 137"/>
                  <p:cNvCxnSpPr>
                    <a:endCxn id="161" idx="4"/>
                  </p:cNvCxnSpPr>
                  <p:nvPr/>
                </p:nvCxnSpPr>
                <p:spPr bwMode="auto">
                  <a:xfrm flipV="1">
                    <a:off x="4572000" y="2828478"/>
                    <a:ext cx="0" cy="2339423"/>
                  </a:xfrm>
                  <a:prstGeom prst="line">
                    <a:avLst/>
                  </a:prstGeom>
                  <a:noFill/>
                  <a:ln w="28575">
                    <a:solidFill>
                      <a:srgbClr val="FF0000"/>
                    </a:solidFill>
                    <a:prstDash val="sysDot"/>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11" name="组合 116"/>
                <p:cNvGrpSpPr/>
                <p:nvPr/>
              </p:nvGrpSpPr>
              <p:grpSpPr>
                <a:xfrm>
                  <a:off x="3726028" y="2930739"/>
                  <a:ext cx="1586161" cy="1093668"/>
                  <a:chOff x="3726028" y="2930739"/>
                  <a:chExt cx="1586161" cy="1093668"/>
                </a:xfrm>
              </p:grpSpPr>
              <p:sp>
                <p:nvSpPr>
                  <p:cNvPr id="108" name="圆角矩形 107"/>
                  <p:cNvSpPr/>
                  <p:nvPr/>
                </p:nvSpPr>
                <p:spPr bwMode="auto">
                  <a:xfrm>
                    <a:off x="3760342" y="2930739"/>
                    <a:ext cx="1551847" cy="288671"/>
                  </a:xfrm>
                  <a:prstGeom prst="roundRect">
                    <a:avLst/>
                  </a:prstGeom>
                  <a:solidFill>
                    <a:srgbClr val="FF000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indent="7147" algn="ctr">
                      <a:lnSpc>
                        <a:spcPct val="90000"/>
                      </a:lnSpc>
                      <a:buClr>
                        <a:srgbClr val="CC9900"/>
                      </a:buClr>
                      <a:buSzPct val="70000"/>
                      <a:defRPr/>
                    </a:pPr>
                    <a:r>
                      <a:rPr lang="zh-CN" altLang="en-US" sz="1200" b="1" dirty="0" smtClean="0">
                        <a:solidFill>
                          <a:schemeClr val="bg1"/>
                        </a:solidFill>
                        <a:latin typeface="Arial"/>
                        <a:ea typeface="微软雅黑"/>
                        <a:cs typeface="Arial" pitchFamily="34" charset="0"/>
                        <a:sym typeface="Arial"/>
                      </a:rPr>
                      <a:t>无线有线一体</a:t>
                    </a:r>
                  </a:p>
                </p:txBody>
              </p:sp>
              <p:sp>
                <p:nvSpPr>
                  <p:cNvPr id="109" name="圆角矩形 108"/>
                  <p:cNvSpPr/>
                  <p:nvPr/>
                </p:nvSpPr>
                <p:spPr bwMode="auto">
                  <a:xfrm>
                    <a:off x="3726028" y="3340695"/>
                    <a:ext cx="1586161" cy="288671"/>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marL="0" marR="0" indent="7147" algn="ctr" defTabSz="914400" eaLnBrk="1" latinLnBrk="0" hangingPunct="1">
                      <a:lnSpc>
                        <a:spcPct val="90000"/>
                      </a:lnSpc>
                      <a:buClr>
                        <a:srgbClr val="990000"/>
                      </a:buClr>
                      <a:buSzPct val="70000"/>
                      <a:tabLst/>
                    </a:pPr>
                    <a:r>
                      <a:rPr lang="zh-CN" altLang="en-US" sz="1200" dirty="0" smtClean="0">
                        <a:latin typeface="Arial"/>
                        <a:ea typeface="微软雅黑"/>
                        <a:sym typeface="Arial"/>
                      </a:rPr>
                      <a:t>一体化认证计费</a:t>
                    </a:r>
                    <a:endParaRPr lang="en-US" altLang="zh-CN" sz="1200" dirty="0" smtClean="0">
                      <a:latin typeface="Arial"/>
                      <a:ea typeface="微软雅黑"/>
                      <a:sym typeface="Arial"/>
                    </a:endParaRPr>
                  </a:p>
                </p:txBody>
              </p:sp>
              <p:sp>
                <p:nvSpPr>
                  <p:cNvPr id="110" name="圆角矩形 109"/>
                  <p:cNvSpPr/>
                  <p:nvPr/>
                </p:nvSpPr>
                <p:spPr bwMode="auto">
                  <a:xfrm>
                    <a:off x="3726028" y="3735736"/>
                    <a:ext cx="1586161" cy="288671"/>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indent="7147" algn="ctr">
                      <a:lnSpc>
                        <a:spcPct val="90000"/>
                      </a:lnSpc>
                      <a:buClr>
                        <a:srgbClr val="990000"/>
                      </a:buClr>
                      <a:buSzPct val="70000"/>
                    </a:pPr>
                    <a:r>
                      <a:rPr lang="zh-CN" altLang="en-US" sz="1200" dirty="0" smtClean="0">
                        <a:latin typeface="Arial"/>
                        <a:ea typeface="微软雅黑"/>
                        <a:sym typeface="Arial"/>
                      </a:rPr>
                      <a:t>不同类型终端接入</a:t>
                    </a:r>
                    <a:endParaRPr lang="en-US" altLang="zh-CN" sz="1200" dirty="0" smtClean="0">
                      <a:latin typeface="Arial"/>
                      <a:ea typeface="微软雅黑"/>
                      <a:sym typeface="Arial"/>
                    </a:endParaRPr>
                  </a:p>
                </p:txBody>
              </p:sp>
            </p:grpSp>
          </p:grpSp>
          <p:sp>
            <p:nvSpPr>
              <p:cNvPr id="98" name="圆角矩形 97"/>
              <p:cNvSpPr/>
              <p:nvPr/>
            </p:nvSpPr>
            <p:spPr bwMode="auto">
              <a:xfrm>
                <a:off x="3739794" y="4155260"/>
                <a:ext cx="1570686" cy="288671"/>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indent="7147" algn="ctr">
                  <a:lnSpc>
                    <a:spcPct val="90000"/>
                  </a:lnSpc>
                  <a:buClr>
                    <a:srgbClr val="990000"/>
                  </a:buClr>
                  <a:buSzPct val="70000"/>
                </a:pPr>
                <a:r>
                  <a:rPr lang="zh-CN" altLang="en-US" sz="1200" dirty="0" smtClean="0">
                    <a:latin typeface="Arial"/>
                    <a:ea typeface="微软雅黑"/>
                    <a:sym typeface="Arial"/>
                  </a:rPr>
                  <a:t>终端准入控制</a:t>
                </a:r>
                <a:endParaRPr lang="en-US" altLang="zh-CN" sz="1200" dirty="0" smtClean="0">
                  <a:latin typeface="Arial"/>
                  <a:ea typeface="微软雅黑"/>
                  <a:sym typeface="Arial"/>
                </a:endParaRPr>
              </a:p>
            </p:txBody>
          </p:sp>
        </p:grpSp>
        <p:sp>
          <p:nvSpPr>
            <p:cNvPr id="101" name="圆角矩形 100"/>
            <p:cNvSpPr/>
            <p:nvPr/>
          </p:nvSpPr>
          <p:spPr bwMode="auto">
            <a:xfrm>
              <a:off x="5434267" y="3537511"/>
              <a:ext cx="1614664" cy="216503"/>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indent="7147" algn="ctr">
                <a:lnSpc>
                  <a:spcPct val="90000"/>
                </a:lnSpc>
                <a:buClr>
                  <a:srgbClr val="990000"/>
                </a:buClr>
                <a:buSzPct val="70000"/>
                <a:defRPr/>
              </a:pPr>
              <a:r>
                <a:rPr lang="zh-CN" altLang="en-US" sz="1200" dirty="0" smtClean="0">
                  <a:latin typeface="Arial"/>
                  <a:ea typeface="微软雅黑"/>
                  <a:sym typeface="Arial"/>
                </a:rPr>
                <a:t>多厂商设备</a:t>
              </a:r>
            </a:p>
          </p:txBody>
        </p:sp>
      </p:grpSp>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78"/>
          <p:cNvGrpSpPr/>
          <p:nvPr/>
        </p:nvGrpSpPr>
        <p:grpSpPr>
          <a:xfrm>
            <a:off x="280677" y="1921194"/>
            <a:ext cx="2880000" cy="2088408"/>
            <a:chOff x="500133" y="1925068"/>
            <a:chExt cx="2880000" cy="2784544"/>
          </a:xfrm>
        </p:grpSpPr>
        <p:pic>
          <p:nvPicPr>
            <p:cNvPr id="84" name="Picture 25" descr="PYR"/>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500133" y="1925068"/>
              <a:ext cx="2880000" cy="2784544"/>
            </a:xfrm>
            <a:prstGeom prst="rect">
              <a:avLst/>
            </a:prstGeom>
            <a:noFill/>
            <a:ln w="9525">
              <a:noFill/>
              <a:miter lim="800000"/>
              <a:headEnd/>
              <a:tailEnd/>
            </a:ln>
          </p:spPr>
        </p:pic>
        <p:sp>
          <p:nvSpPr>
            <p:cNvPr id="85" name="TextBox 84"/>
            <p:cNvSpPr txBox="1"/>
            <p:nvPr/>
          </p:nvSpPr>
          <p:spPr>
            <a:xfrm>
              <a:off x="1160056" y="2524829"/>
              <a:ext cx="914403" cy="697627"/>
            </a:xfrm>
            <a:prstGeom prst="rect">
              <a:avLst/>
            </a:prstGeom>
            <a:noFill/>
          </p:spPr>
          <p:txBody>
            <a:bodyPr wrap="square" rtlCol="0">
              <a:spAutoFit/>
            </a:bodyPr>
            <a:lstStyle/>
            <a:p>
              <a:pPr algn="ctr"/>
              <a:r>
                <a:rPr lang="zh-CN" altLang="en-US" sz="1400" b="1" dirty="0" smtClean="0">
                  <a:solidFill>
                    <a:srgbClr val="FFFFFF"/>
                  </a:solidFill>
                </a:rPr>
                <a:t>业务</a:t>
              </a:r>
              <a:endParaRPr lang="en-US" altLang="zh-CN" sz="1400" b="1" dirty="0" smtClean="0">
                <a:solidFill>
                  <a:srgbClr val="FFFFFF"/>
                </a:solidFill>
              </a:endParaRPr>
            </a:p>
            <a:p>
              <a:pPr algn="ctr"/>
              <a:r>
                <a:rPr lang="zh-CN" altLang="en-US" sz="1400" b="1" dirty="0" smtClean="0">
                  <a:solidFill>
                    <a:srgbClr val="FFFFFF"/>
                  </a:solidFill>
                </a:rPr>
                <a:t>控制层</a:t>
              </a:r>
              <a:endParaRPr lang="zh-CN" altLang="en-US" sz="1400" b="1" dirty="0">
                <a:solidFill>
                  <a:srgbClr val="FFFFFF"/>
                </a:solidFill>
              </a:endParaRPr>
            </a:p>
          </p:txBody>
        </p:sp>
        <p:sp>
          <p:nvSpPr>
            <p:cNvPr id="86" name="TextBox 85"/>
            <p:cNvSpPr txBox="1"/>
            <p:nvPr/>
          </p:nvSpPr>
          <p:spPr>
            <a:xfrm>
              <a:off x="1188756" y="3277727"/>
              <a:ext cx="1433015" cy="410369"/>
            </a:xfrm>
            <a:prstGeom prst="rect">
              <a:avLst/>
            </a:prstGeom>
            <a:noFill/>
          </p:spPr>
          <p:txBody>
            <a:bodyPr wrap="square" rtlCol="0">
              <a:spAutoFit/>
            </a:bodyPr>
            <a:lstStyle/>
            <a:p>
              <a:r>
                <a:rPr lang="zh-CN" altLang="en-US" sz="1400" b="1" dirty="0" smtClean="0">
                  <a:solidFill>
                    <a:srgbClr val="FFFFFF"/>
                  </a:solidFill>
                </a:rPr>
                <a:t>接入层</a:t>
              </a:r>
              <a:endParaRPr lang="zh-CN" altLang="en-US" sz="1400" b="1" dirty="0">
                <a:solidFill>
                  <a:srgbClr val="FFFFFF"/>
                </a:solidFill>
              </a:endParaRPr>
            </a:p>
          </p:txBody>
        </p:sp>
        <p:sp>
          <p:nvSpPr>
            <p:cNvPr id="87" name="TextBox 86"/>
            <p:cNvSpPr txBox="1"/>
            <p:nvPr/>
          </p:nvSpPr>
          <p:spPr>
            <a:xfrm>
              <a:off x="1228512" y="3892527"/>
              <a:ext cx="1364777" cy="800219"/>
            </a:xfrm>
            <a:prstGeom prst="rect">
              <a:avLst/>
            </a:prstGeom>
            <a:noFill/>
          </p:spPr>
          <p:txBody>
            <a:bodyPr wrap="square" rtlCol="0">
              <a:spAutoFit/>
            </a:bodyPr>
            <a:lstStyle/>
            <a:p>
              <a:pPr>
                <a:buFont typeface="Wingdings" pitchFamily="2" charset="2"/>
                <a:buChar char="l"/>
              </a:pPr>
              <a:r>
                <a:rPr lang="zh-CN" altLang="en-US" sz="1100" b="1" dirty="0" smtClean="0">
                  <a:solidFill>
                    <a:srgbClr val="FFFFFF"/>
                  </a:solidFill>
                </a:rPr>
                <a:t>用户接入</a:t>
              </a:r>
              <a:endParaRPr lang="en-US" altLang="zh-CN" sz="1100" b="1" dirty="0" smtClean="0">
                <a:solidFill>
                  <a:srgbClr val="FFFFFF"/>
                </a:solidFill>
              </a:endParaRPr>
            </a:p>
            <a:p>
              <a:pPr>
                <a:buFont typeface="Wingdings" pitchFamily="2" charset="2"/>
                <a:buChar char="l"/>
              </a:pPr>
              <a:r>
                <a:rPr lang="en-US" altLang="zh-CN" sz="1100" b="1" dirty="0" smtClean="0">
                  <a:solidFill>
                    <a:srgbClr val="FFFFFF"/>
                  </a:solidFill>
                </a:rPr>
                <a:t>VLAN</a:t>
              </a:r>
            </a:p>
            <a:p>
              <a:pPr>
                <a:buFont typeface="Wingdings" pitchFamily="2" charset="2"/>
                <a:buChar char="l"/>
              </a:pPr>
              <a:r>
                <a:rPr lang="en-US" altLang="zh-CN" sz="1100" b="1" dirty="0" smtClean="0">
                  <a:solidFill>
                    <a:srgbClr val="FFFFFF"/>
                  </a:solidFill>
                </a:rPr>
                <a:t>QINQ</a:t>
              </a:r>
              <a:endParaRPr lang="zh-CN" altLang="en-US" sz="1100" b="1" dirty="0">
                <a:solidFill>
                  <a:srgbClr val="FFFFFF"/>
                </a:solidFill>
              </a:endParaRPr>
            </a:p>
          </p:txBody>
        </p:sp>
      </p:grpSp>
      <p:sp>
        <p:nvSpPr>
          <p:cNvPr id="82" name="Rectangle 2"/>
          <p:cNvSpPr txBox="1">
            <a:spLocks noChangeArrowheads="1"/>
          </p:cNvSpPr>
          <p:nvPr/>
        </p:nvSpPr>
        <p:spPr>
          <a:xfrm>
            <a:off x="705063" y="426279"/>
            <a:ext cx="5465660" cy="432047"/>
          </a:xfrm>
          <a:prstGeom prst="rect">
            <a:avLst/>
          </a:prstGeom>
          <a:noFill/>
          <a:ln w="9525">
            <a:noFill/>
            <a:miter lim="800000"/>
            <a:headEnd/>
            <a:tailEnd/>
          </a:ln>
        </p:spPr>
        <p:txBody>
          <a:bodyPr vert="horz" wrap="none" lIns="0" tIns="40064" rIns="80129" bIns="40064" numCol="1" anchor="ctr" anchorCtr="0" compatLnSpc="1">
            <a:prstTxWarp prst="textNoShape">
              <a:avLst/>
            </a:prstTxWarp>
            <a:noAutofit/>
          </a:bodyPr>
          <a:lstStyle/>
          <a:p>
            <a:pPr>
              <a:defRPr/>
            </a:pPr>
            <a:r>
              <a:rPr lang="zh-CN" altLang="en-US" sz="2400" b="1" kern="0" dirty="0" smtClean="0">
                <a:solidFill>
                  <a:srgbClr val="990000"/>
                </a:solidFill>
                <a:latin typeface="微软雅黑" pitchFamily="34" charset="-122"/>
                <a:ea typeface="微软雅黑" pitchFamily="34" charset="-122"/>
                <a:cs typeface="Arial" pitchFamily="34" charset="0"/>
              </a:rPr>
              <a:t>架构简化，华为扁平化管道网络</a:t>
            </a:r>
          </a:p>
        </p:txBody>
      </p:sp>
      <p:sp>
        <p:nvSpPr>
          <p:cNvPr id="88" name="TextBox 87"/>
          <p:cNvSpPr txBox="1"/>
          <p:nvPr/>
        </p:nvSpPr>
        <p:spPr>
          <a:xfrm>
            <a:off x="2006221" y="1137737"/>
            <a:ext cx="1037229" cy="1384995"/>
          </a:xfrm>
          <a:prstGeom prst="rect">
            <a:avLst/>
          </a:prstGeom>
          <a:noFill/>
        </p:spPr>
        <p:txBody>
          <a:bodyPr wrap="square" rtlCol="0">
            <a:spAutoFit/>
          </a:bodyPr>
          <a:lstStyle/>
          <a:p>
            <a:pPr>
              <a:buFont typeface="Wingdings" pitchFamily="2" charset="2"/>
              <a:buChar char="l"/>
            </a:pPr>
            <a:r>
              <a:rPr lang="zh-CN" altLang="en-US" sz="1400" b="1" dirty="0" smtClean="0">
                <a:solidFill>
                  <a:srgbClr val="FF0000"/>
                </a:solidFill>
              </a:rPr>
              <a:t>二层终结</a:t>
            </a:r>
            <a:endParaRPr lang="en-US" altLang="zh-CN" sz="1400" b="1" dirty="0" smtClean="0">
              <a:solidFill>
                <a:srgbClr val="FF0000"/>
              </a:solidFill>
            </a:endParaRPr>
          </a:p>
          <a:p>
            <a:pPr>
              <a:buFont typeface="Wingdings" pitchFamily="2" charset="2"/>
              <a:buChar char="l"/>
            </a:pPr>
            <a:r>
              <a:rPr lang="en-US" altLang="zh-CN" sz="1400" b="1" dirty="0" smtClean="0">
                <a:solidFill>
                  <a:srgbClr val="FF0000"/>
                </a:solidFill>
              </a:rPr>
              <a:t>ACL</a:t>
            </a:r>
          </a:p>
          <a:p>
            <a:pPr>
              <a:buFont typeface="Wingdings" pitchFamily="2" charset="2"/>
              <a:buChar char="l"/>
            </a:pPr>
            <a:r>
              <a:rPr lang="en-US" altLang="zh-CN" sz="1400" b="1" dirty="0" smtClean="0">
                <a:solidFill>
                  <a:srgbClr val="FF0000"/>
                </a:solidFill>
              </a:rPr>
              <a:t>QOS</a:t>
            </a:r>
          </a:p>
          <a:p>
            <a:pPr>
              <a:buFont typeface="Wingdings" pitchFamily="2" charset="2"/>
              <a:buChar char="l"/>
            </a:pPr>
            <a:r>
              <a:rPr lang="zh-CN" altLang="en-US" sz="1400" b="1" dirty="0" smtClean="0">
                <a:solidFill>
                  <a:srgbClr val="FF0000"/>
                </a:solidFill>
              </a:rPr>
              <a:t>策略控制</a:t>
            </a:r>
            <a:endParaRPr lang="en-US" altLang="zh-CN" sz="1400" b="1" dirty="0" smtClean="0">
              <a:solidFill>
                <a:srgbClr val="FF0000"/>
              </a:solidFill>
            </a:endParaRPr>
          </a:p>
          <a:p>
            <a:pPr>
              <a:buFont typeface="Wingdings" pitchFamily="2" charset="2"/>
              <a:buChar char="l"/>
            </a:pPr>
            <a:r>
              <a:rPr lang="zh-CN" altLang="en-US" sz="1400" b="1" dirty="0" smtClean="0">
                <a:solidFill>
                  <a:srgbClr val="FF0000"/>
                </a:solidFill>
              </a:rPr>
              <a:t>数据转发</a:t>
            </a:r>
            <a:endParaRPr lang="en-US" altLang="zh-CN" sz="1400" b="1" dirty="0" smtClean="0">
              <a:solidFill>
                <a:srgbClr val="FF0000"/>
              </a:solidFill>
            </a:endParaRPr>
          </a:p>
          <a:p>
            <a:pPr>
              <a:buFont typeface="Wingdings" pitchFamily="2" charset="2"/>
              <a:buChar char="l"/>
            </a:pPr>
            <a:endParaRPr lang="zh-CN" altLang="en-US" sz="1400" b="1" dirty="0">
              <a:solidFill>
                <a:srgbClr val="FF0000"/>
              </a:solidFill>
            </a:endParaRPr>
          </a:p>
        </p:txBody>
      </p:sp>
      <p:sp>
        <p:nvSpPr>
          <p:cNvPr id="24" name="任意多边形 23"/>
          <p:cNvSpPr/>
          <p:nvPr/>
        </p:nvSpPr>
        <p:spPr bwMode="auto">
          <a:xfrm>
            <a:off x="5118309" y="1829475"/>
            <a:ext cx="1291802" cy="516529"/>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alpha val="18000"/>
            </a:schemeClr>
          </a:solidFill>
          <a:ln w="3175">
            <a:solidFill>
              <a:schemeClr val="bg1">
                <a:lumMod val="75000"/>
              </a:schemeClr>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25" name="任意多边形 24"/>
          <p:cNvSpPr>
            <a:spLocks noChangeAspect="1"/>
          </p:cNvSpPr>
          <p:nvPr/>
        </p:nvSpPr>
        <p:spPr bwMode="auto">
          <a:xfrm>
            <a:off x="6938946" y="2184885"/>
            <a:ext cx="1564569" cy="570628"/>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alpha val="18000"/>
            </a:schemeClr>
          </a:solidFill>
          <a:ln w="3175">
            <a:solidFill>
              <a:schemeClr val="bg1">
                <a:lumMod val="75000"/>
              </a:schemeClr>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cxnSp>
        <p:nvCxnSpPr>
          <p:cNvPr id="26" name="直接连接符 25"/>
          <p:cNvCxnSpPr/>
          <p:nvPr/>
        </p:nvCxnSpPr>
        <p:spPr bwMode="auto">
          <a:xfrm flipV="1">
            <a:off x="3666400" y="2913998"/>
            <a:ext cx="178722" cy="12974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7" name="直接连接符 26"/>
          <p:cNvCxnSpPr>
            <a:stCxn id="123" idx="0"/>
            <a:endCxn id="172" idx="2"/>
          </p:cNvCxnSpPr>
          <p:nvPr/>
        </p:nvCxnSpPr>
        <p:spPr bwMode="auto">
          <a:xfrm flipH="1" flipV="1">
            <a:off x="5878960" y="2273101"/>
            <a:ext cx="309444" cy="6701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8" name="直接连接符 27"/>
          <p:cNvCxnSpPr>
            <a:stCxn id="117" idx="0"/>
            <a:endCxn id="94" idx="54"/>
          </p:cNvCxnSpPr>
          <p:nvPr/>
        </p:nvCxnSpPr>
        <p:spPr bwMode="auto">
          <a:xfrm flipH="1" flipV="1">
            <a:off x="6932286" y="1802155"/>
            <a:ext cx="185398" cy="238130"/>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29" name="直接连接符 28"/>
          <p:cNvCxnSpPr/>
          <p:nvPr/>
        </p:nvCxnSpPr>
        <p:spPr bwMode="auto">
          <a:xfrm flipV="1">
            <a:off x="6598071" y="2629721"/>
            <a:ext cx="231370" cy="167970"/>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0" name="直接连接符 29"/>
          <p:cNvCxnSpPr/>
          <p:nvPr/>
        </p:nvCxnSpPr>
        <p:spPr bwMode="auto">
          <a:xfrm flipH="1" flipV="1">
            <a:off x="6451214" y="2337800"/>
            <a:ext cx="439187" cy="6371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1" name="直接连接符 30"/>
          <p:cNvCxnSpPr/>
          <p:nvPr/>
        </p:nvCxnSpPr>
        <p:spPr bwMode="auto">
          <a:xfrm flipV="1">
            <a:off x="6667621" y="2403829"/>
            <a:ext cx="264620" cy="173762"/>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2" name="直接连接符 31"/>
          <p:cNvCxnSpPr/>
          <p:nvPr/>
        </p:nvCxnSpPr>
        <p:spPr bwMode="auto">
          <a:xfrm flipH="1" flipV="1">
            <a:off x="5370566" y="2749037"/>
            <a:ext cx="491834" cy="79932"/>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3" name="直接连接符 32"/>
          <p:cNvCxnSpPr/>
          <p:nvPr/>
        </p:nvCxnSpPr>
        <p:spPr bwMode="auto">
          <a:xfrm flipV="1">
            <a:off x="5205699" y="2744404"/>
            <a:ext cx="178722" cy="12974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4" name="直接连接符 33"/>
          <p:cNvCxnSpPr/>
          <p:nvPr/>
        </p:nvCxnSpPr>
        <p:spPr bwMode="auto">
          <a:xfrm flipV="1">
            <a:off x="5680906" y="2826652"/>
            <a:ext cx="178723" cy="12974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5" name="直接连接符 34"/>
          <p:cNvCxnSpPr/>
          <p:nvPr/>
        </p:nvCxnSpPr>
        <p:spPr bwMode="auto">
          <a:xfrm flipH="1" flipV="1">
            <a:off x="6218459" y="2919325"/>
            <a:ext cx="491834" cy="79930"/>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6" name="直接连接符 35"/>
          <p:cNvCxnSpPr/>
          <p:nvPr/>
        </p:nvCxnSpPr>
        <p:spPr bwMode="auto">
          <a:xfrm flipV="1">
            <a:off x="6049436" y="2921642"/>
            <a:ext cx="177337" cy="12974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7" name="直接连接符 36"/>
          <p:cNvCxnSpPr/>
          <p:nvPr/>
        </p:nvCxnSpPr>
        <p:spPr bwMode="auto">
          <a:xfrm flipV="1">
            <a:off x="6528799" y="2996939"/>
            <a:ext cx="177337" cy="128585"/>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8" name="直接连接符 37"/>
          <p:cNvCxnSpPr/>
          <p:nvPr/>
        </p:nvCxnSpPr>
        <p:spPr bwMode="auto">
          <a:xfrm flipV="1">
            <a:off x="6181053" y="2342433"/>
            <a:ext cx="271547" cy="189981"/>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39" name="直接连接符 38"/>
          <p:cNvCxnSpPr/>
          <p:nvPr/>
        </p:nvCxnSpPr>
        <p:spPr bwMode="auto">
          <a:xfrm flipV="1">
            <a:off x="5865171" y="2502295"/>
            <a:ext cx="229984" cy="167970"/>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41" name="直接连接符 40"/>
          <p:cNvCxnSpPr/>
          <p:nvPr/>
        </p:nvCxnSpPr>
        <p:spPr bwMode="auto">
          <a:xfrm flipV="1">
            <a:off x="6431818" y="2788424"/>
            <a:ext cx="229984" cy="167971"/>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42" name="直接连接符 41"/>
          <p:cNvCxnSpPr/>
          <p:nvPr/>
        </p:nvCxnSpPr>
        <p:spPr bwMode="auto">
          <a:xfrm flipV="1">
            <a:off x="5661510" y="2620453"/>
            <a:ext cx="229984" cy="169130"/>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3" name="组合 391"/>
          <p:cNvGrpSpPr>
            <a:grpSpLocks noChangeAspect="1"/>
          </p:cNvGrpSpPr>
          <p:nvPr/>
        </p:nvGrpSpPr>
        <p:grpSpPr>
          <a:xfrm>
            <a:off x="5614455" y="2036649"/>
            <a:ext cx="387166" cy="236452"/>
            <a:chOff x="3899173" y="2489781"/>
            <a:chExt cx="760670" cy="549981"/>
          </a:xfrm>
        </p:grpSpPr>
        <p:pic>
          <p:nvPicPr>
            <p:cNvPr id="169" name="Picture 455" descr="图片146"/>
            <p:cNvPicPr>
              <a:picLocks noChangeAspect="1" noChangeArrowheads="1"/>
            </p:cNvPicPr>
            <p:nvPr/>
          </p:nvPicPr>
          <p:blipFill>
            <a:blip r:embed="rId3" cstate="email"/>
            <a:srcRect/>
            <a:stretch>
              <a:fillRect/>
            </a:stretch>
          </p:blipFill>
          <p:spPr bwMode="auto">
            <a:xfrm>
              <a:off x="4447766" y="2578264"/>
              <a:ext cx="212077"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0" name="Picture 455" descr="图片146"/>
            <p:cNvPicPr>
              <a:picLocks noChangeAspect="1" noChangeArrowheads="1"/>
            </p:cNvPicPr>
            <p:nvPr/>
          </p:nvPicPr>
          <p:blipFill>
            <a:blip r:embed="rId4" cstate="email"/>
            <a:srcRect/>
            <a:stretch>
              <a:fillRect/>
            </a:stretch>
          </p:blipFill>
          <p:spPr bwMode="auto">
            <a:xfrm>
              <a:off x="4034130" y="2489781"/>
              <a:ext cx="213829"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1" name="Picture 455" descr="图片146"/>
            <p:cNvPicPr>
              <a:picLocks noChangeAspect="1" noChangeArrowheads="1"/>
            </p:cNvPicPr>
            <p:nvPr/>
          </p:nvPicPr>
          <p:blipFill>
            <a:blip r:embed="rId3" cstate="email"/>
            <a:srcRect/>
            <a:stretch>
              <a:fillRect/>
            </a:stretch>
          </p:blipFill>
          <p:spPr bwMode="auto">
            <a:xfrm>
              <a:off x="4249712" y="2540095"/>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2" name="Picture 455" descr="图片146"/>
            <p:cNvPicPr>
              <a:picLocks noChangeAspect="1" noChangeArrowheads="1"/>
            </p:cNvPicPr>
            <p:nvPr/>
          </p:nvPicPr>
          <p:blipFill>
            <a:blip r:embed="rId3" cstate="email"/>
            <a:srcRect/>
            <a:stretch>
              <a:fillRect/>
            </a:stretch>
          </p:blipFill>
          <p:spPr bwMode="auto">
            <a:xfrm>
              <a:off x="4312809" y="2737880"/>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3" name="Picture 455" descr="图片146"/>
            <p:cNvPicPr>
              <a:picLocks noChangeAspect="1" noChangeArrowheads="1"/>
            </p:cNvPicPr>
            <p:nvPr/>
          </p:nvPicPr>
          <p:blipFill>
            <a:blip r:embed="rId3" cstate="email"/>
            <a:srcRect/>
            <a:stretch>
              <a:fillRect/>
            </a:stretch>
          </p:blipFill>
          <p:spPr bwMode="auto">
            <a:xfrm>
              <a:off x="3899173" y="2651132"/>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4" name="Picture 455" descr="图片146"/>
            <p:cNvPicPr>
              <a:picLocks noChangeAspect="1" noChangeArrowheads="1"/>
            </p:cNvPicPr>
            <p:nvPr/>
          </p:nvPicPr>
          <p:blipFill>
            <a:blip r:embed="rId3" cstate="email"/>
            <a:srcRect/>
            <a:stretch>
              <a:fillRect/>
            </a:stretch>
          </p:blipFill>
          <p:spPr bwMode="auto">
            <a:xfrm>
              <a:off x="4113002" y="2701446"/>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grpSp>
      <p:cxnSp>
        <p:nvCxnSpPr>
          <p:cNvPr id="44" name="直接连接符 43"/>
          <p:cNvCxnSpPr/>
          <p:nvPr/>
        </p:nvCxnSpPr>
        <p:spPr bwMode="auto">
          <a:xfrm flipV="1">
            <a:off x="7149490" y="2548814"/>
            <a:ext cx="317266" cy="227050"/>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45" name="直接连接符 44"/>
          <p:cNvCxnSpPr/>
          <p:nvPr/>
        </p:nvCxnSpPr>
        <p:spPr bwMode="auto">
          <a:xfrm flipH="1" flipV="1">
            <a:off x="6727522" y="2692276"/>
            <a:ext cx="430768" cy="75722"/>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4" name="组合 275"/>
          <p:cNvGrpSpPr/>
          <p:nvPr/>
        </p:nvGrpSpPr>
        <p:grpSpPr>
          <a:xfrm>
            <a:off x="4854899" y="2746449"/>
            <a:ext cx="428680" cy="311581"/>
            <a:chOff x="3665633" y="4181689"/>
            <a:chExt cx="491199" cy="426992"/>
          </a:xfrm>
        </p:grpSpPr>
        <p:pic>
          <p:nvPicPr>
            <p:cNvPr id="166" name="Picture 461" descr="图片240"/>
            <p:cNvPicPr>
              <a:picLocks noChangeAspect="1" noChangeArrowheads="1"/>
            </p:cNvPicPr>
            <p:nvPr/>
          </p:nvPicPr>
          <p:blipFill>
            <a:blip r:embed="rId5" cstate="email"/>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7" name="Picture 461" descr="图片240"/>
            <p:cNvPicPr>
              <a:picLocks noChangeAspect="1" noChangeArrowheads="1"/>
            </p:cNvPicPr>
            <p:nvPr/>
          </p:nvPicPr>
          <p:blipFill>
            <a:blip r:embed="rId5" cstate="email"/>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8" name="Picture 461" descr="图片240"/>
            <p:cNvPicPr>
              <a:picLocks noChangeAspect="1" noChangeArrowheads="1"/>
            </p:cNvPicPr>
            <p:nvPr/>
          </p:nvPicPr>
          <p:blipFill>
            <a:blip r:embed="rId5" cstate="email"/>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5" name="组合 279"/>
          <p:cNvGrpSpPr/>
          <p:nvPr/>
        </p:nvGrpSpPr>
        <p:grpSpPr>
          <a:xfrm>
            <a:off x="5404775" y="2857656"/>
            <a:ext cx="428680" cy="311581"/>
            <a:chOff x="3665633" y="4181689"/>
            <a:chExt cx="491199" cy="426992"/>
          </a:xfrm>
        </p:grpSpPr>
        <p:pic>
          <p:nvPicPr>
            <p:cNvPr id="163" name="Picture 461" descr="图片240"/>
            <p:cNvPicPr>
              <a:picLocks noChangeAspect="1" noChangeArrowheads="1"/>
            </p:cNvPicPr>
            <p:nvPr/>
          </p:nvPicPr>
          <p:blipFill>
            <a:blip r:embed="rId5" cstate="email"/>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4" name="Picture 461" descr="图片240"/>
            <p:cNvPicPr>
              <a:picLocks noChangeAspect="1" noChangeArrowheads="1"/>
            </p:cNvPicPr>
            <p:nvPr/>
          </p:nvPicPr>
          <p:blipFill>
            <a:blip r:embed="rId5" cstate="email"/>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5" name="Picture 461" descr="图片240"/>
            <p:cNvPicPr>
              <a:picLocks noChangeAspect="1" noChangeArrowheads="1"/>
            </p:cNvPicPr>
            <p:nvPr/>
          </p:nvPicPr>
          <p:blipFill>
            <a:blip r:embed="rId5" cstate="email"/>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6" name="组合 279"/>
          <p:cNvGrpSpPr/>
          <p:nvPr/>
        </p:nvGrpSpPr>
        <p:grpSpPr>
          <a:xfrm>
            <a:off x="5935723" y="2974488"/>
            <a:ext cx="428680" cy="311581"/>
            <a:chOff x="3665633" y="4181689"/>
            <a:chExt cx="491199" cy="426992"/>
          </a:xfrm>
        </p:grpSpPr>
        <p:pic>
          <p:nvPicPr>
            <p:cNvPr id="160" name="Picture 461" descr="图片240"/>
            <p:cNvPicPr>
              <a:picLocks noChangeAspect="1" noChangeArrowheads="1"/>
            </p:cNvPicPr>
            <p:nvPr/>
          </p:nvPicPr>
          <p:blipFill>
            <a:blip r:embed="rId5" cstate="email"/>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1" name="Picture 461" descr="图片240"/>
            <p:cNvPicPr>
              <a:picLocks noChangeAspect="1" noChangeArrowheads="1"/>
            </p:cNvPicPr>
            <p:nvPr/>
          </p:nvPicPr>
          <p:blipFill>
            <a:blip r:embed="rId5" cstate="email"/>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2" name="Picture 461" descr="图片240"/>
            <p:cNvPicPr>
              <a:picLocks noChangeAspect="1" noChangeArrowheads="1"/>
            </p:cNvPicPr>
            <p:nvPr/>
          </p:nvPicPr>
          <p:blipFill>
            <a:blip r:embed="rId5" cstate="email"/>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7" name="组合 279"/>
          <p:cNvGrpSpPr/>
          <p:nvPr/>
        </p:nvGrpSpPr>
        <p:grpSpPr>
          <a:xfrm>
            <a:off x="6453285" y="3064937"/>
            <a:ext cx="428680" cy="311581"/>
            <a:chOff x="3665633" y="4181689"/>
            <a:chExt cx="491199" cy="426992"/>
          </a:xfrm>
        </p:grpSpPr>
        <p:pic>
          <p:nvPicPr>
            <p:cNvPr id="157" name="Picture 461" descr="图片240"/>
            <p:cNvPicPr>
              <a:picLocks noChangeAspect="1" noChangeArrowheads="1"/>
            </p:cNvPicPr>
            <p:nvPr/>
          </p:nvPicPr>
          <p:blipFill>
            <a:blip r:embed="rId5" cstate="email"/>
            <a:srcRect/>
            <a:stretch>
              <a:fillRect/>
            </a:stretch>
          </p:blipFill>
          <p:spPr bwMode="auto">
            <a:xfrm>
              <a:off x="3665633" y="418168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8" name="Picture 461" descr="图片240"/>
            <p:cNvPicPr>
              <a:picLocks noChangeAspect="1" noChangeArrowheads="1"/>
            </p:cNvPicPr>
            <p:nvPr/>
          </p:nvPicPr>
          <p:blipFill>
            <a:blip r:embed="rId5" cstate="email"/>
            <a:srcRect/>
            <a:stretch>
              <a:fillRect/>
            </a:stretch>
          </p:blipFill>
          <p:spPr bwMode="auto">
            <a:xfrm>
              <a:off x="3777089" y="4257227"/>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9" name="Picture 461" descr="图片240"/>
            <p:cNvPicPr>
              <a:picLocks noChangeAspect="1" noChangeArrowheads="1"/>
            </p:cNvPicPr>
            <p:nvPr/>
          </p:nvPicPr>
          <p:blipFill>
            <a:blip r:embed="rId5" cstate="email"/>
            <a:srcRect/>
            <a:stretch>
              <a:fillRect/>
            </a:stretch>
          </p:blipFill>
          <p:spPr bwMode="auto">
            <a:xfrm>
              <a:off x="3888545" y="4318169"/>
              <a:ext cx="268287" cy="290512"/>
            </a:xfrm>
            <a:prstGeom prst="rect">
              <a:avLst/>
            </a:prstGeom>
            <a:noFill/>
            <a:ln w="9525">
              <a:noFill/>
              <a:miter lim="800000"/>
              <a:headEnd/>
              <a:tailEnd/>
            </a:ln>
            <a:effectLst>
              <a:outerShdw blurRad="50800" dist="38100" dir="2700000" algn="tl" rotWithShape="0">
                <a:prstClr val="black">
                  <a:alpha val="40000"/>
                </a:prstClr>
              </a:outerShdw>
            </a:effectLst>
          </p:spPr>
        </p:pic>
      </p:grpSp>
      <p:cxnSp>
        <p:nvCxnSpPr>
          <p:cNvPr id="50" name="直接连接符 49"/>
          <p:cNvCxnSpPr/>
          <p:nvPr/>
        </p:nvCxnSpPr>
        <p:spPr bwMode="auto">
          <a:xfrm flipH="1" flipV="1">
            <a:off x="3840194" y="2911097"/>
            <a:ext cx="3861301" cy="768941"/>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51" name="直接连接符 50"/>
          <p:cNvCxnSpPr/>
          <p:nvPr/>
        </p:nvCxnSpPr>
        <p:spPr bwMode="auto">
          <a:xfrm flipV="1">
            <a:off x="4694864" y="3116846"/>
            <a:ext cx="178723" cy="12974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52" name="直接连接符 51"/>
          <p:cNvCxnSpPr/>
          <p:nvPr/>
        </p:nvCxnSpPr>
        <p:spPr bwMode="auto">
          <a:xfrm flipV="1">
            <a:off x="5750034" y="3332330"/>
            <a:ext cx="178722" cy="12974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53" name="直接连接符 52"/>
          <p:cNvCxnSpPr/>
          <p:nvPr/>
        </p:nvCxnSpPr>
        <p:spPr bwMode="auto">
          <a:xfrm flipV="1">
            <a:off x="6778498" y="3535178"/>
            <a:ext cx="178723" cy="12974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54" name="直接连接符 53"/>
          <p:cNvCxnSpPr/>
          <p:nvPr/>
        </p:nvCxnSpPr>
        <p:spPr bwMode="auto">
          <a:xfrm flipV="1">
            <a:off x="7523609" y="3689696"/>
            <a:ext cx="178723" cy="12974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55" name="任意多边形 54"/>
          <p:cNvSpPr/>
          <p:nvPr/>
        </p:nvSpPr>
        <p:spPr bwMode="auto">
          <a:xfrm>
            <a:off x="2224703" y="2870696"/>
            <a:ext cx="1873932" cy="693452"/>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4222" h="948267">
                <a:moveTo>
                  <a:pt x="767644" y="0"/>
                </a:moveTo>
                <a:lnTo>
                  <a:pt x="2314222" y="293510"/>
                </a:lnTo>
                <a:lnTo>
                  <a:pt x="1467555" y="948267"/>
                </a:lnTo>
                <a:lnTo>
                  <a:pt x="0" y="654755"/>
                </a:lnTo>
                <a:lnTo>
                  <a:pt x="767644" y="0"/>
                </a:lnTo>
                <a:close/>
              </a:path>
            </a:pathLst>
          </a:custGeom>
          <a:solidFill>
            <a:schemeClr val="bg1">
              <a:lumMod val="95000"/>
              <a:alpha val="18000"/>
            </a:schemeClr>
          </a:solidFill>
          <a:ln w="3175">
            <a:solidFill>
              <a:schemeClr val="bg1">
                <a:lumMod val="75000"/>
              </a:schemeClr>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6" name="任意多边形 55"/>
          <p:cNvSpPr/>
          <p:nvPr/>
        </p:nvSpPr>
        <p:spPr bwMode="auto">
          <a:xfrm>
            <a:off x="3508644" y="3116313"/>
            <a:ext cx="1848939" cy="706349"/>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790889 w 2314222"/>
              <a:gd name="connsiteY0" fmla="*/ 0 h 980880"/>
              <a:gd name="connsiteX1" fmla="*/ 2314222 w 2314222"/>
              <a:gd name="connsiteY1" fmla="*/ 326123 h 980880"/>
              <a:gd name="connsiteX2" fmla="*/ 1467555 w 2314222"/>
              <a:gd name="connsiteY2" fmla="*/ 980880 h 980880"/>
              <a:gd name="connsiteX3" fmla="*/ 0 w 2314222"/>
              <a:gd name="connsiteY3" fmla="*/ 687368 h 980880"/>
              <a:gd name="connsiteX4" fmla="*/ 790889 w 2314222"/>
              <a:gd name="connsiteY4" fmla="*/ 0 h 980880"/>
              <a:gd name="connsiteX0" fmla="*/ 756021 w 2279354"/>
              <a:gd name="connsiteY0" fmla="*/ 0 h 980880"/>
              <a:gd name="connsiteX1" fmla="*/ 2279354 w 2279354"/>
              <a:gd name="connsiteY1" fmla="*/ 326123 h 980880"/>
              <a:gd name="connsiteX2" fmla="*/ 1432687 w 2279354"/>
              <a:gd name="connsiteY2" fmla="*/ 980880 h 980880"/>
              <a:gd name="connsiteX3" fmla="*/ 0 w 2279354"/>
              <a:gd name="connsiteY3" fmla="*/ 663453 h 980880"/>
              <a:gd name="connsiteX4" fmla="*/ 756021 w 2279354"/>
              <a:gd name="connsiteY4" fmla="*/ 0 h 980880"/>
              <a:gd name="connsiteX0" fmla="*/ 756021 w 2279354"/>
              <a:gd name="connsiteY0" fmla="*/ 0 h 995855"/>
              <a:gd name="connsiteX1" fmla="*/ 2279354 w 2279354"/>
              <a:gd name="connsiteY1" fmla="*/ 326123 h 995855"/>
              <a:gd name="connsiteX2" fmla="*/ 1408670 w 2279354"/>
              <a:gd name="connsiteY2" fmla="*/ 995855 h 995855"/>
              <a:gd name="connsiteX3" fmla="*/ 0 w 2279354"/>
              <a:gd name="connsiteY3" fmla="*/ 663453 h 995855"/>
              <a:gd name="connsiteX4" fmla="*/ 756021 w 2279354"/>
              <a:gd name="connsiteY4" fmla="*/ 0 h 995855"/>
              <a:gd name="connsiteX0" fmla="*/ 756021 w 2251334"/>
              <a:gd name="connsiteY0" fmla="*/ 0 h 995855"/>
              <a:gd name="connsiteX1" fmla="*/ 2251334 w 2251334"/>
              <a:gd name="connsiteY1" fmla="*/ 337355 h 995855"/>
              <a:gd name="connsiteX2" fmla="*/ 1408670 w 2251334"/>
              <a:gd name="connsiteY2" fmla="*/ 995855 h 995855"/>
              <a:gd name="connsiteX3" fmla="*/ 0 w 2251334"/>
              <a:gd name="connsiteY3" fmla="*/ 663453 h 995855"/>
              <a:gd name="connsiteX4" fmla="*/ 756021 w 2251334"/>
              <a:gd name="connsiteY4" fmla="*/ 0 h 995855"/>
              <a:gd name="connsiteX0" fmla="*/ 756021 w 2251334"/>
              <a:gd name="connsiteY0" fmla="*/ 0 h 1007086"/>
              <a:gd name="connsiteX1" fmla="*/ 2251334 w 2251334"/>
              <a:gd name="connsiteY1" fmla="*/ 337355 h 1007086"/>
              <a:gd name="connsiteX2" fmla="*/ 1372645 w 2251334"/>
              <a:gd name="connsiteY2" fmla="*/ 1007086 h 1007086"/>
              <a:gd name="connsiteX3" fmla="*/ 0 w 2251334"/>
              <a:gd name="connsiteY3" fmla="*/ 663453 h 1007086"/>
              <a:gd name="connsiteX4" fmla="*/ 756021 w 2251334"/>
              <a:gd name="connsiteY4" fmla="*/ 0 h 1007086"/>
              <a:gd name="connsiteX0" fmla="*/ 804054 w 2299367"/>
              <a:gd name="connsiteY0" fmla="*/ 0 h 1007086"/>
              <a:gd name="connsiteX1" fmla="*/ 2299367 w 2299367"/>
              <a:gd name="connsiteY1" fmla="*/ 337355 h 1007086"/>
              <a:gd name="connsiteX2" fmla="*/ 1420678 w 2299367"/>
              <a:gd name="connsiteY2" fmla="*/ 1007086 h 1007086"/>
              <a:gd name="connsiteX3" fmla="*/ 0 w 2299367"/>
              <a:gd name="connsiteY3" fmla="*/ 640989 h 1007086"/>
              <a:gd name="connsiteX4" fmla="*/ 804054 w 2299367"/>
              <a:gd name="connsiteY4" fmla="*/ 0 h 1007086"/>
              <a:gd name="connsiteX0" fmla="*/ 820065 w 2315378"/>
              <a:gd name="connsiteY0" fmla="*/ 0 h 1007086"/>
              <a:gd name="connsiteX1" fmla="*/ 2315378 w 2315378"/>
              <a:gd name="connsiteY1" fmla="*/ 337355 h 1007086"/>
              <a:gd name="connsiteX2" fmla="*/ 1436689 w 2315378"/>
              <a:gd name="connsiteY2" fmla="*/ 1007086 h 1007086"/>
              <a:gd name="connsiteX3" fmla="*/ 0 w 2315378"/>
              <a:gd name="connsiteY3" fmla="*/ 644734 h 1007086"/>
              <a:gd name="connsiteX4" fmla="*/ 820065 w 2315378"/>
              <a:gd name="connsiteY4" fmla="*/ 0 h 1007086"/>
              <a:gd name="connsiteX0" fmla="*/ 820065 w 2315378"/>
              <a:gd name="connsiteY0" fmla="*/ 0 h 965903"/>
              <a:gd name="connsiteX1" fmla="*/ 2315378 w 2315378"/>
              <a:gd name="connsiteY1" fmla="*/ 337355 h 965903"/>
              <a:gd name="connsiteX2" fmla="*/ 1496731 w 2315378"/>
              <a:gd name="connsiteY2" fmla="*/ 965903 h 965903"/>
              <a:gd name="connsiteX3" fmla="*/ 0 w 2315378"/>
              <a:gd name="connsiteY3" fmla="*/ 644734 h 965903"/>
              <a:gd name="connsiteX4" fmla="*/ 820065 w 2315378"/>
              <a:gd name="connsiteY4" fmla="*/ 0 h 965903"/>
              <a:gd name="connsiteX0" fmla="*/ 772031 w 2267344"/>
              <a:gd name="connsiteY0" fmla="*/ 0 h 965903"/>
              <a:gd name="connsiteX1" fmla="*/ 2267344 w 2267344"/>
              <a:gd name="connsiteY1" fmla="*/ 337355 h 965903"/>
              <a:gd name="connsiteX2" fmla="*/ 1448697 w 2267344"/>
              <a:gd name="connsiteY2" fmla="*/ 965903 h 965903"/>
              <a:gd name="connsiteX3" fmla="*/ 0 w 2267344"/>
              <a:gd name="connsiteY3" fmla="*/ 622271 h 965903"/>
              <a:gd name="connsiteX4" fmla="*/ 772031 w 2267344"/>
              <a:gd name="connsiteY4" fmla="*/ 0 h 965903"/>
              <a:gd name="connsiteX0" fmla="*/ 788042 w 2283355"/>
              <a:gd name="connsiteY0" fmla="*/ 0 h 965903"/>
              <a:gd name="connsiteX1" fmla="*/ 2283355 w 2283355"/>
              <a:gd name="connsiteY1" fmla="*/ 337355 h 965903"/>
              <a:gd name="connsiteX2" fmla="*/ 1464708 w 2283355"/>
              <a:gd name="connsiteY2" fmla="*/ 965903 h 965903"/>
              <a:gd name="connsiteX3" fmla="*/ 0 w 2283355"/>
              <a:gd name="connsiteY3" fmla="*/ 633503 h 965903"/>
              <a:gd name="connsiteX4" fmla="*/ 788042 w 2283355"/>
              <a:gd name="connsiteY4" fmla="*/ 0 h 965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355" h="965903">
                <a:moveTo>
                  <a:pt x="788042" y="0"/>
                </a:moveTo>
                <a:lnTo>
                  <a:pt x="2283355" y="337355"/>
                </a:lnTo>
                <a:lnTo>
                  <a:pt x="1464708" y="965903"/>
                </a:lnTo>
                <a:lnTo>
                  <a:pt x="0" y="633503"/>
                </a:lnTo>
                <a:lnTo>
                  <a:pt x="788042" y="0"/>
                </a:lnTo>
                <a:close/>
              </a:path>
            </a:pathLst>
          </a:custGeom>
          <a:solidFill>
            <a:schemeClr val="bg1">
              <a:lumMod val="95000"/>
              <a:alpha val="18000"/>
            </a:schemeClr>
          </a:solidFill>
          <a:ln w="3175">
            <a:solidFill>
              <a:schemeClr val="bg1">
                <a:lumMod val="75000"/>
              </a:schemeClr>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7" name="任意多边形 56"/>
          <p:cNvSpPr/>
          <p:nvPr/>
        </p:nvSpPr>
        <p:spPr bwMode="auto">
          <a:xfrm>
            <a:off x="6659677" y="3751645"/>
            <a:ext cx="1394295" cy="655763"/>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907178 w 2127043"/>
              <a:gd name="connsiteY0" fmla="*/ 0 h 859367"/>
              <a:gd name="connsiteX1" fmla="*/ 2127043 w 2127043"/>
              <a:gd name="connsiteY1" fmla="*/ 224366 h 859367"/>
              <a:gd name="connsiteX2" fmla="*/ 1171470 w 2127043"/>
              <a:gd name="connsiteY2" fmla="*/ 859367 h 859367"/>
              <a:gd name="connsiteX3" fmla="*/ 0 w 2127043"/>
              <a:gd name="connsiteY3" fmla="*/ 625122 h 859367"/>
              <a:gd name="connsiteX4" fmla="*/ 907178 w 2127043"/>
              <a:gd name="connsiteY4" fmla="*/ 0 h 85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043" h="859367">
                <a:moveTo>
                  <a:pt x="907178" y="0"/>
                </a:moveTo>
                <a:lnTo>
                  <a:pt x="2127043" y="224366"/>
                </a:lnTo>
                <a:lnTo>
                  <a:pt x="1171470" y="859367"/>
                </a:lnTo>
                <a:lnTo>
                  <a:pt x="0" y="625122"/>
                </a:lnTo>
                <a:lnTo>
                  <a:pt x="907178" y="0"/>
                </a:lnTo>
                <a:close/>
              </a:path>
            </a:pathLst>
          </a:custGeom>
          <a:solidFill>
            <a:schemeClr val="bg1">
              <a:lumMod val="95000"/>
              <a:alpha val="18000"/>
            </a:schemeClr>
          </a:solidFill>
          <a:ln w="3175">
            <a:solidFill>
              <a:schemeClr val="bg1">
                <a:lumMod val="75000"/>
              </a:schemeClr>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8" name="任意多边形 57"/>
          <p:cNvSpPr/>
          <p:nvPr/>
        </p:nvSpPr>
        <p:spPr bwMode="auto">
          <a:xfrm>
            <a:off x="5731635" y="3557553"/>
            <a:ext cx="1454529" cy="655763"/>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8931" h="859367">
                <a:moveTo>
                  <a:pt x="999066" y="0"/>
                </a:moveTo>
                <a:lnTo>
                  <a:pt x="2218931" y="224366"/>
                </a:lnTo>
                <a:lnTo>
                  <a:pt x="1263358" y="859367"/>
                </a:lnTo>
                <a:lnTo>
                  <a:pt x="0" y="625122"/>
                </a:lnTo>
                <a:lnTo>
                  <a:pt x="999066" y="0"/>
                </a:lnTo>
                <a:close/>
              </a:path>
            </a:pathLst>
          </a:custGeom>
          <a:solidFill>
            <a:schemeClr val="bg1">
              <a:lumMod val="95000"/>
              <a:alpha val="18000"/>
            </a:schemeClr>
          </a:solidFill>
          <a:ln w="3175">
            <a:solidFill>
              <a:schemeClr val="bg1">
                <a:lumMod val="75000"/>
              </a:schemeClr>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59" name="任意多边形 58"/>
          <p:cNvSpPr/>
          <p:nvPr/>
        </p:nvSpPr>
        <p:spPr bwMode="auto">
          <a:xfrm>
            <a:off x="4793277" y="3371000"/>
            <a:ext cx="1498027" cy="653024"/>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 fmla="*/ 767644 w 2314222"/>
              <a:gd name="connsiteY0" fmla="*/ 0 h 1072444"/>
              <a:gd name="connsiteX1" fmla="*/ 2314222 w 2314222"/>
              <a:gd name="connsiteY1" fmla="*/ 293510 h 1072444"/>
              <a:gd name="connsiteX2" fmla="*/ 1354666 w 2314222"/>
              <a:gd name="connsiteY2" fmla="*/ 1072444 h 1072444"/>
              <a:gd name="connsiteX3" fmla="*/ 0 w 2314222"/>
              <a:gd name="connsiteY3" fmla="*/ 654755 h 1072444"/>
              <a:gd name="connsiteX4" fmla="*/ 767644 w 2314222"/>
              <a:gd name="connsiteY4" fmla="*/ 0 h 1072444"/>
              <a:gd name="connsiteX0" fmla="*/ 767644 w 2314222"/>
              <a:gd name="connsiteY0" fmla="*/ 0 h 948267"/>
              <a:gd name="connsiteX1" fmla="*/ 2314222 w 2314222"/>
              <a:gd name="connsiteY1" fmla="*/ 293510 h 948267"/>
              <a:gd name="connsiteX2" fmla="*/ 1467555 w 2314222"/>
              <a:gd name="connsiteY2" fmla="*/ 948267 h 948267"/>
              <a:gd name="connsiteX3" fmla="*/ 0 w 2314222"/>
              <a:gd name="connsiteY3" fmla="*/ 654755 h 948267"/>
              <a:gd name="connsiteX4" fmla="*/ 767644 w 2314222"/>
              <a:gd name="connsiteY4" fmla="*/ 0 h 948267"/>
              <a:gd name="connsiteX0" fmla="*/ 1094357 w 2314222"/>
              <a:gd name="connsiteY0" fmla="*/ 0 h 879123"/>
              <a:gd name="connsiteX1" fmla="*/ 2314222 w 2314222"/>
              <a:gd name="connsiteY1" fmla="*/ 224366 h 879123"/>
              <a:gd name="connsiteX2" fmla="*/ 1467555 w 2314222"/>
              <a:gd name="connsiteY2" fmla="*/ 879123 h 879123"/>
              <a:gd name="connsiteX3" fmla="*/ 0 w 2314222"/>
              <a:gd name="connsiteY3" fmla="*/ 585611 h 879123"/>
              <a:gd name="connsiteX4" fmla="*/ 1094357 w 2314222"/>
              <a:gd name="connsiteY4" fmla="*/ 0 h 879123"/>
              <a:gd name="connsiteX0" fmla="*/ 944613 w 2164478"/>
              <a:gd name="connsiteY0" fmla="*/ 0 h 879123"/>
              <a:gd name="connsiteX1" fmla="*/ 2164478 w 2164478"/>
              <a:gd name="connsiteY1" fmla="*/ 224366 h 879123"/>
              <a:gd name="connsiteX2" fmla="*/ 1317811 w 2164478"/>
              <a:gd name="connsiteY2" fmla="*/ 879123 h 879123"/>
              <a:gd name="connsiteX3" fmla="*/ 0 w 2164478"/>
              <a:gd name="connsiteY3" fmla="*/ 635000 h 879123"/>
              <a:gd name="connsiteX4" fmla="*/ 944613 w 2164478"/>
              <a:gd name="connsiteY4" fmla="*/ 0 h 879123"/>
              <a:gd name="connsiteX0" fmla="*/ 944613 w 2164478"/>
              <a:gd name="connsiteY0" fmla="*/ 0 h 859367"/>
              <a:gd name="connsiteX1" fmla="*/ 2164478 w 2164478"/>
              <a:gd name="connsiteY1" fmla="*/ 224366 h 859367"/>
              <a:gd name="connsiteX2" fmla="*/ 1208905 w 2164478"/>
              <a:gd name="connsiteY2" fmla="*/ 859367 h 859367"/>
              <a:gd name="connsiteX3" fmla="*/ 0 w 2164478"/>
              <a:gd name="connsiteY3" fmla="*/ 635000 h 859367"/>
              <a:gd name="connsiteX4" fmla="*/ 944613 w 2164478"/>
              <a:gd name="connsiteY4" fmla="*/ 0 h 859367"/>
              <a:gd name="connsiteX0" fmla="*/ 999066 w 2218931"/>
              <a:gd name="connsiteY0" fmla="*/ 0 h 859367"/>
              <a:gd name="connsiteX1" fmla="*/ 2218931 w 2218931"/>
              <a:gd name="connsiteY1" fmla="*/ 224366 h 859367"/>
              <a:gd name="connsiteX2" fmla="*/ 1263358 w 2218931"/>
              <a:gd name="connsiteY2" fmla="*/ 859367 h 859367"/>
              <a:gd name="connsiteX3" fmla="*/ 0 w 2218931"/>
              <a:gd name="connsiteY3" fmla="*/ 625122 h 859367"/>
              <a:gd name="connsiteX4" fmla="*/ 999066 w 2218931"/>
              <a:gd name="connsiteY4" fmla="*/ 0 h 859367"/>
              <a:gd name="connsiteX0" fmla="*/ 1038623 w 2258488"/>
              <a:gd name="connsiteY0" fmla="*/ 0 h 859367"/>
              <a:gd name="connsiteX1" fmla="*/ 2258488 w 2258488"/>
              <a:gd name="connsiteY1" fmla="*/ 224366 h 859367"/>
              <a:gd name="connsiteX2" fmla="*/ 1302915 w 2258488"/>
              <a:gd name="connsiteY2" fmla="*/ 859367 h 859367"/>
              <a:gd name="connsiteX3" fmla="*/ 0 w 2258488"/>
              <a:gd name="connsiteY3" fmla="*/ 614359 h 859367"/>
              <a:gd name="connsiteX4" fmla="*/ 1038623 w 2258488"/>
              <a:gd name="connsiteY4" fmla="*/ 0 h 859367"/>
              <a:gd name="connsiteX0" fmla="*/ 1038623 w 2258488"/>
              <a:gd name="connsiteY0" fmla="*/ 0 h 855779"/>
              <a:gd name="connsiteX1" fmla="*/ 2258488 w 2258488"/>
              <a:gd name="connsiteY1" fmla="*/ 224366 h 855779"/>
              <a:gd name="connsiteX2" fmla="*/ 1258413 w 2258488"/>
              <a:gd name="connsiteY2" fmla="*/ 855779 h 855779"/>
              <a:gd name="connsiteX3" fmla="*/ 0 w 2258488"/>
              <a:gd name="connsiteY3" fmla="*/ 614359 h 855779"/>
              <a:gd name="connsiteX4" fmla="*/ 1038623 w 2258488"/>
              <a:gd name="connsiteY4" fmla="*/ 0 h 855779"/>
              <a:gd name="connsiteX0" fmla="*/ 1038623 w 2285290"/>
              <a:gd name="connsiteY0" fmla="*/ 0 h 855779"/>
              <a:gd name="connsiteX1" fmla="*/ 2285290 w 2285290"/>
              <a:gd name="connsiteY1" fmla="*/ 224366 h 855779"/>
              <a:gd name="connsiteX2" fmla="*/ 1258413 w 2285290"/>
              <a:gd name="connsiteY2" fmla="*/ 855779 h 855779"/>
              <a:gd name="connsiteX3" fmla="*/ 0 w 2285290"/>
              <a:gd name="connsiteY3" fmla="*/ 614359 h 855779"/>
              <a:gd name="connsiteX4" fmla="*/ 1038623 w 2285290"/>
              <a:gd name="connsiteY4" fmla="*/ 0 h 85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alpha val="18000"/>
            </a:schemeClr>
          </a:solidFill>
          <a:ln w="3175">
            <a:solidFill>
              <a:schemeClr val="bg1">
                <a:lumMod val="75000"/>
              </a:schemeClr>
            </a:solidFill>
            <a:prstDash val="dash"/>
            <a:round/>
            <a:headEnd/>
            <a:tailE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Arial"/>
            </a:endParaRPr>
          </a:p>
        </p:txBody>
      </p:sp>
      <p:sp>
        <p:nvSpPr>
          <p:cNvPr id="60" name="Text Box 76"/>
          <p:cNvSpPr txBox="1">
            <a:spLocks noChangeArrowheads="1"/>
          </p:cNvSpPr>
          <p:nvPr/>
        </p:nvSpPr>
        <p:spPr bwMode="auto">
          <a:xfrm rot="701078">
            <a:off x="6831899" y="4083363"/>
            <a:ext cx="723275" cy="350865"/>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400" b="1" dirty="0" smtClean="0">
                <a:solidFill>
                  <a:srgbClr val="FF0000"/>
                </a:solidFill>
                <a:latin typeface="Arial"/>
                <a:ea typeface="华文细黑"/>
                <a:sym typeface="Arial"/>
              </a:rPr>
              <a:t>体育馆</a:t>
            </a:r>
            <a:endParaRPr kumimoji="1" lang="zh-CN" altLang="en-US" sz="1400" b="1" dirty="0">
              <a:solidFill>
                <a:srgbClr val="FF0000"/>
              </a:solidFill>
              <a:latin typeface="Arial"/>
              <a:ea typeface="华文细黑"/>
              <a:sym typeface="Arial"/>
            </a:endParaRPr>
          </a:p>
        </p:txBody>
      </p:sp>
      <p:pic>
        <p:nvPicPr>
          <p:cNvPr id="61" name="Picture 302" descr="图片755"/>
          <p:cNvPicPr>
            <a:picLocks noChangeAspect="1" noChangeArrowheads="1"/>
          </p:cNvPicPr>
          <p:nvPr/>
        </p:nvPicPr>
        <p:blipFill>
          <a:blip r:embed="rId6" cstate="email"/>
          <a:srcRect/>
          <a:stretch>
            <a:fillRect/>
          </a:stretch>
        </p:blipFill>
        <p:spPr bwMode="auto">
          <a:xfrm>
            <a:off x="6201095" y="3640140"/>
            <a:ext cx="429860" cy="251607"/>
          </a:xfrm>
          <a:prstGeom prst="rect">
            <a:avLst/>
          </a:prstGeom>
          <a:noFill/>
          <a:ln w="9525">
            <a:noFill/>
            <a:miter lim="800000"/>
            <a:headEnd/>
            <a:tailEnd/>
          </a:ln>
        </p:spPr>
      </p:pic>
      <p:cxnSp>
        <p:nvCxnSpPr>
          <p:cNvPr id="62" name="直接连接符 61"/>
          <p:cNvCxnSpPr/>
          <p:nvPr/>
        </p:nvCxnSpPr>
        <p:spPr bwMode="auto">
          <a:xfrm flipV="1">
            <a:off x="4873331" y="2988709"/>
            <a:ext cx="178723" cy="12974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63" name="直接连接符 62"/>
          <p:cNvCxnSpPr/>
          <p:nvPr/>
        </p:nvCxnSpPr>
        <p:spPr bwMode="auto">
          <a:xfrm flipV="1">
            <a:off x="6095849" y="3214834"/>
            <a:ext cx="178723" cy="12974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64" name="直接连接符 63"/>
          <p:cNvCxnSpPr/>
          <p:nvPr/>
        </p:nvCxnSpPr>
        <p:spPr bwMode="auto">
          <a:xfrm flipV="1">
            <a:off x="6586640" y="3335434"/>
            <a:ext cx="178723" cy="12974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65" name="直接连接符 64"/>
          <p:cNvCxnSpPr/>
          <p:nvPr/>
        </p:nvCxnSpPr>
        <p:spPr bwMode="auto">
          <a:xfrm flipV="1">
            <a:off x="5497975" y="3109309"/>
            <a:ext cx="178723" cy="12974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66" name="Text Box 76"/>
          <p:cNvSpPr txBox="1">
            <a:spLocks noChangeArrowheads="1"/>
          </p:cNvSpPr>
          <p:nvPr/>
        </p:nvSpPr>
        <p:spPr bwMode="auto">
          <a:xfrm rot="594766">
            <a:off x="2498039" y="3215177"/>
            <a:ext cx="723275" cy="350865"/>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400" b="1" dirty="0" smtClean="0">
                <a:solidFill>
                  <a:srgbClr val="FF0000"/>
                </a:solidFill>
                <a:latin typeface="Arial"/>
                <a:ea typeface="华文细黑"/>
                <a:sym typeface="Arial"/>
              </a:rPr>
              <a:t>教学楼</a:t>
            </a:r>
            <a:endParaRPr kumimoji="1" lang="zh-CN" altLang="en-US" sz="1400" b="1" dirty="0">
              <a:solidFill>
                <a:srgbClr val="FF0000"/>
              </a:solidFill>
              <a:latin typeface="Arial"/>
              <a:ea typeface="华文细黑"/>
              <a:sym typeface="Arial"/>
            </a:endParaRPr>
          </a:p>
        </p:txBody>
      </p:sp>
      <p:cxnSp>
        <p:nvCxnSpPr>
          <p:cNvPr id="67" name="直接连接符 66"/>
          <p:cNvCxnSpPr/>
          <p:nvPr/>
        </p:nvCxnSpPr>
        <p:spPr bwMode="auto">
          <a:xfrm flipH="1" flipV="1">
            <a:off x="7900043" y="4243329"/>
            <a:ext cx="404252" cy="84457"/>
          </a:xfrm>
          <a:prstGeom prst="line">
            <a:avLst/>
          </a:prstGeom>
          <a:noFill/>
          <a:ln w="76200" cap="rnd" cmpd="sng" algn="ctr">
            <a:solidFill>
              <a:schemeClr val="bg2"/>
            </a:solidFill>
            <a:prstDash val="sysDot"/>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68" name="Text Box 76"/>
          <p:cNvSpPr txBox="1">
            <a:spLocks noChangeArrowheads="1"/>
          </p:cNvSpPr>
          <p:nvPr/>
        </p:nvSpPr>
        <p:spPr bwMode="auto">
          <a:xfrm rot="1047955">
            <a:off x="7469069" y="2190600"/>
            <a:ext cx="1315563" cy="276999"/>
          </a:xfrm>
          <a:prstGeom prst="rect">
            <a:avLst/>
          </a:prstGeom>
          <a:noFill/>
          <a:ln w="9525" algn="ctr">
            <a:noFill/>
            <a:miter lim="800000"/>
            <a:headEnd/>
            <a:tailEnd/>
          </a:ln>
          <a:effectLst/>
        </p:spPr>
        <p:txBody>
          <a:bodyPr wrap="square">
            <a:spAutoFit/>
          </a:bodyPr>
          <a:lstStyle/>
          <a:p>
            <a:pPr algn="ctr" fontAlgn="auto">
              <a:lnSpc>
                <a:spcPct val="120000"/>
              </a:lnSpc>
              <a:spcBef>
                <a:spcPct val="50000"/>
              </a:spcBef>
              <a:spcAft>
                <a:spcPts val="0"/>
              </a:spcAft>
            </a:pPr>
            <a:r>
              <a:rPr kumimoji="1" lang="zh-CN" altLang="en-US" sz="1000" b="1" dirty="0" smtClean="0">
                <a:solidFill>
                  <a:srgbClr val="990000"/>
                </a:solidFill>
                <a:latin typeface="Arial"/>
                <a:ea typeface="华文细黑"/>
                <a:sym typeface="Arial"/>
              </a:rPr>
              <a:t>服务器区</a:t>
            </a:r>
            <a:endParaRPr kumimoji="1" lang="zh-CN" altLang="en-US" sz="1000" b="1" dirty="0">
              <a:solidFill>
                <a:srgbClr val="990000"/>
              </a:solidFill>
              <a:latin typeface="Arial"/>
              <a:ea typeface="华文细黑"/>
              <a:sym typeface="Arial"/>
            </a:endParaRPr>
          </a:p>
        </p:txBody>
      </p:sp>
      <p:sp>
        <p:nvSpPr>
          <p:cNvPr id="69" name="Text Box 76"/>
          <p:cNvSpPr txBox="1">
            <a:spLocks noChangeArrowheads="1"/>
          </p:cNvSpPr>
          <p:nvPr/>
        </p:nvSpPr>
        <p:spPr bwMode="auto">
          <a:xfrm rot="889033">
            <a:off x="5585056" y="1777624"/>
            <a:ext cx="697627" cy="276999"/>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000" b="1" dirty="0" smtClean="0">
                <a:solidFill>
                  <a:srgbClr val="990000"/>
                </a:solidFill>
                <a:latin typeface="Arial"/>
                <a:ea typeface="华文细黑"/>
                <a:sym typeface="Arial"/>
              </a:rPr>
              <a:t>数据中心</a:t>
            </a:r>
            <a:endParaRPr kumimoji="1" lang="zh-CN" altLang="en-US" sz="1000" b="1" dirty="0">
              <a:solidFill>
                <a:srgbClr val="990000"/>
              </a:solidFill>
              <a:latin typeface="Arial"/>
              <a:ea typeface="华文细黑"/>
              <a:sym typeface="Arial"/>
            </a:endParaRPr>
          </a:p>
        </p:txBody>
      </p:sp>
      <p:sp>
        <p:nvSpPr>
          <p:cNvPr id="70" name="Text Box 76"/>
          <p:cNvSpPr txBox="1">
            <a:spLocks noChangeArrowheads="1"/>
          </p:cNvSpPr>
          <p:nvPr/>
        </p:nvSpPr>
        <p:spPr bwMode="auto">
          <a:xfrm rot="676445">
            <a:off x="4999585" y="3707734"/>
            <a:ext cx="723275" cy="350865"/>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400" b="1" dirty="0" smtClean="0">
                <a:solidFill>
                  <a:srgbClr val="FF0000"/>
                </a:solidFill>
                <a:latin typeface="Arial"/>
                <a:ea typeface="华文细黑"/>
                <a:sym typeface="Arial"/>
              </a:rPr>
              <a:t>宿舍区</a:t>
            </a:r>
            <a:endParaRPr kumimoji="1" lang="zh-CN" altLang="en-US" sz="1400" b="1" dirty="0">
              <a:solidFill>
                <a:srgbClr val="FF0000"/>
              </a:solidFill>
              <a:latin typeface="Arial"/>
              <a:ea typeface="华文细黑"/>
              <a:sym typeface="Arial"/>
            </a:endParaRPr>
          </a:p>
        </p:txBody>
      </p:sp>
      <p:pic>
        <p:nvPicPr>
          <p:cNvPr id="71" name="Picture 5" descr="可视电话"/>
          <p:cNvPicPr>
            <a:picLocks noChangeAspect="1" noChangeArrowheads="1"/>
          </p:cNvPicPr>
          <p:nvPr/>
        </p:nvPicPr>
        <p:blipFill>
          <a:blip r:embed="rId7" cstate="email"/>
          <a:srcRect/>
          <a:stretch>
            <a:fillRect/>
          </a:stretch>
        </p:blipFill>
        <p:spPr bwMode="auto">
          <a:xfrm>
            <a:off x="5187150" y="4166957"/>
            <a:ext cx="290767" cy="167485"/>
          </a:xfrm>
          <a:prstGeom prst="rect">
            <a:avLst/>
          </a:prstGeom>
          <a:noFill/>
          <a:ln w="9525">
            <a:noFill/>
            <a:miter lim="800000"/>
            <a:headEnd/>
            <a:tailEnd/>
          </a:ln>
        </p:spPr>
      </p:pic>
      <p:pic>
        <p:nvPicPr>
          <p:cNvPr id="72" name="Picture 7" descr="E:\HW IT\移动办公安全解决方案\上市营销\iphone-ipad-development-no-background.png"/>
          <p:cNvPicPr>
            <a:picLocks noChangeAspect="1" noChangeArrowheads="1"/>
          </p:cNvPicPr>
          <p:nvPr/>
        </p:nvPicPr>
        <p:blipFill>
          <a:blip r:embed="rId8" cstate="email"/>
          <a:srcRect/>
          <a:stretch>
            <a:fillRect/>
          </a:stretch>
        </p:blipFill>
        <p:spPr bwMode="auto">
          <a:xfrm>
            <a:off x="4483243" y="3914734"/>
            <a:ext cx="203033" cy="261659"/>
          </a:xfrm>
          <a:prstGeom prst="rect">
            <a:avLst/>
          </a:prstGeom>
          <a:noFill/>
        </p:spPr>
      </p:pic>
      <p:pic>
        <p:nvPicPr>
          <p:cNvPr id="73" name="Picture 5" descr="E:\0EMO\91Temp\图片\收藏\智真\智真2.jpg"/>
          <p:cNvPicPr>
            <a:picLocks noChangeAspect="1" noChangeArrowheads="1"/>
          </p:cNvPicPr>
          <p:nvPr/>
        </p:nvPicPr>
        <p:blipFill>
          <a:blip r:embed="rId9" cstate="email">
            <a:clrChange>
              <a:clrFrom>
                <a:srgbClr val="FFFFFF"/>
              </a:clrFrom>
              <a:clrTo>
                <a:srgbClr val="FFFFFF">
                  <a:alpha val="0"/>
                </a:srgbClr>
              </a:clrTo>
            </a:clrChange>
          </a:blip>
          <a:srcRect/>
          <a:stretch>
            <a:fillRect/>
          </a:stretch>
        </p:blipFill>
        <p:spPr bwMode="auto">
          <a:xfrm>
            <a:off x="5996316" y="4289603"/>
            <a:ext cx="391760" cy="183408"/>
          </a:xfrm>
          <a:prstGeom prst="rect">
            <a:avLst/>
          </a:prstGeom>
          <a:noFill/>
          <a:effectLst>
            <a:outerShdw blurRad="50800" dist="38100" dir="2700000" algn="tl" rotWithShape="0">
              <a:prstClr val="black">
                <a:alpha val="40000"/>
              </a:prstClr>
            </a:outerShdw>
          </a:effectLst>
        </p:spPr>
      </p:pic>
      <p:pic>
        <p:nvPicPr>
          <p:cNvPr id="74" name="Picture 14" descr="D:\PPT素材\download\laptop-and-computer\laptop-and-computer-20.png"/>
          <p:cNvPicPr>
            <a:picLocks noChangeAspect="1" noChangeArrowheads="1"/>
          </p:cNvPicPr>
          <p:nvPr/>
        </p:nvPicPr>
        <p:blipFill>
          <a:blip r:embed="rId10" cstate="email"/>
          <a:srcRect/>
          <a:stretch>
            <a:fillRect/>
          </a:stretch>
        </p:blipFill>
        <p:spPr bwMode="auto">
          <a:xfrm>
            <a:off x="3524629" y="3764998"/>
            <a:ext cx="291369" cy="245942"/>
          </a:xfrm>
          <a:prstGeom prst="rect">
            <a:avLst/>
          </a:prstGeom>
          <a:noFill/>
          <a:effectLst>
            <a:outerShdw blurRad="50800" dist="38100" dir="2700000" algn="tl" rotWithShape="0">
              <a:prstClr val="black">
                <a:alpha val="40000"/>
              </a:prstClr>
            </a:outerShdw>
          </a:effectLst>
        </p:spPr>
      </p:pic>
      <p:pic>
        <p:nvPicPr>
          <p:cNvPr id="75" name="Picture 4" descr="D:\PPT素材\图片\1图标\008\icons_contained_003.png"/>
          <p:cNvPicPr>
            <a:picLocks noChangeAspect="1" noChangeArrowheads="1"/>
          </p:cNvPicPr>
          <p:nvPr/>
        </p:nvPicPr>
        <p:blipFill>
          <a:blip r:embed="rId11" cstate="email"/>
          <a:srcRect/>
          <a:stretch>
            <a:fillRect/>
          </a:stretch>
        </p:blipFill>
        <p:spPr bwMode="auto">
          <a:xfrm>
            <a:off x="4805651" y="4036942"/>
            <a:ext cx="294370" cy="248476"/>
          </a:xfrm>
          <a:prstGeom prst="rect">
            <a:avLst/>
          </a:prstGeom>
          <a:noFill/>
          <a:effectLst>
            <a:outerShdw blurRad="50800" dist="38100" dir="2700000" algn="tl" rotWithShape="0">
              <a:prstClr val="black">
                <a:alpha val="40000"/>
              </a:prstClr>
            </a:outerShdw>
          </a:effectLst>
        </p:spPr>
      </p:pic>
      <p:pic>
        <p:nvPicPr>
          <p:cNvPr id="76" name="Picture 13" descr="D:\PPT素材\download\chandelier\cctv.png"/>
          <p:cNvPicPr>
            <a:picLocks noChangeAspect="1" noChangeArrowheads="1"/>
          </p:cNvPicPr>
          <p:nvPr/>
        </p:nvPicPr>
        <p:blipFill>
          <a:blip r:embed="rId12" cstate="email"/>
          <a:srcRect/>
          <a:stretch>
            <a:fillRect/>
          </a:stretch>
        </p:blipFill>
        <p:spPr bwMode="auto">
          <a:xfrm>
            <a:off x="5553047" y="4130328"/>
            <a:ext cx="372941" cy="314798"/>
          </a:xfrm>
          <a:prstGeom prst="rect">
            <a:avLst/>
          </a:prstGeom>
          <a:noFill/>
          <a:effectLst>
            <a:outerShdw blurRad="50800" dist="38100" dir="2700000" algn="tl" rotWithShape="0">
              <a:prstClr val="black">
                <a:alpha val="40000"/>
              </a:prstClr>
            </a:outerShdw>
          </a:effectLst>
        </p:spPr>
      </p:pic>
      <p:pic>
        <p:nvPicPr>
          <p:cNvPr id="77" name="Picture 7" descr="E:\HW IT\移动办公安全解决方案\上市营销\iphone-ipad-development-no-background.png"/>
          <p:cNvPicPr>
            <a:picLocks noChangeAspect="1" noChangeArrowheads="1"/>
          </p:cNvPicPr>
          <p:nvPr/>
        </p:nvPicPr>
        <p:blipFill>
          <a:blip r:embed="rId13" cstate="email"/>
          <a:srcRect/>
          <a:stretch>
            <a:fillRect/>
          </a:stretch>
        </p:blipFill>
        <p:spPr bwMode="auto">
          <a:xfrm>
            <a:off x="4015103" y="3888775"/>
            <a:ext cx="215119" cy="200528"/>
          </a:xfrm>
          <a:prstGeom prst="rect">
            <a:avLst/>
          </a:prstGeom>
          <a:noFill/>
        </p:spPr>
      </p:pic>
      <p:pic>
        <p:nvPicPr>
          <p:cNvPr id="78" name="Picture 11" descr="C:\DOCUME~1\Z00172~1\LOCALS~1\Temp\Rar$DR00.344\VistaHardwareDevices_002.png"/>
          <p:cNvPicPr>
            <a:picLocks noChangeAspect="1" noChangeArrowheads="1"/>
          </p:cNvPicPr>
          <p:nvPr/>
        </p:nvPicPr>
        <p:blipFill>
          <a:blip r:embed="rId14" cstate="email"/>
          <a:srcRect/>
          <a:stretch>
            <a:fillRect/>
          </a:stretch>
        </p:blipFill>
        <p:spPr bwMode="auto">
          <a:xfrm>
            <a:off x="3052833" y="3628120"/>
            <a:ext cx="354862" cy="319995"/>
          </a:xfrm>
          <a:prstGeom prst="rect">
            <a:avLst/>
          </a:prstGeom>
          <a:noFill/>
          <a:ln w="9525">
            <a:noFill/>
            <a:miter lim="800000"/>
            <a:headEnd/>
            <a:tailEnd/>
          </a:ln>
        </p:spPr>
      </p:pic>
      <p:cxnSp>
        <p:nvCxnSpPr>
          <p:cNvPr id="79" name="直接连接符 78"/>
          <p:cNvCxnSpPr/>
          <p:nvPr/>
        </p:nvCxnSpPr>
        <p:spPr bwMode="auto">
          <a:xfrm flipH="1" flipV="1">
            <a:off x="6491977" y="4475477"/>
            <a:ext cx="431973" cy="88259"/>
          </a:xfrm>
          <a:prstGeom prst="line">
            <a:avLst/>
          </a:prstGeom>
          <a:noFill/>
          <a:ln w="76200" cap="rnd" cmpd="sng" algn="ctr">
            <a:solidFill>
              <a:schemeClr val="bg2"/>
            </a:solidFill>
            <a:prstDash val="sysDot"/>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pic>
        <p:nvPicPr>
          <p:cNvPr id="83" name="Picture 513" descr="图片724"/>
          <p:cNvPicPr>
            <a:picLocks noChangeAspect="1" noChangeArrowheads="1"/>
          </p:cNvPicPr>
          <p:nvPr/>
        </p:nvPicPr>
        <p:blipFill>
          <a:blip r:embed="rId15" cstate="email"/>
          <a:srcRect/>
          <a:stretch>
            <a:fillRect/>
          </a:stretch>
        </p:blipFill>
        <p:spPr bwMode="auto">
          <a:xfrm>
            <a:off x="2636533" y="2817349"/>
            <a:ext cx="847344" cy="498182"/>
          </a:xfrm>
          <a:prstGeom prst="rect">
            <a:avLst/>
          </a:prstGeom>
          <a:noFill/>
        </p:spPr>
      </p:pic>
      <p:pic>
        <p:nvPicPr>
          <p:cNvPr id="89" name="Picture 507" descr="图片718"/>
          <p:cNvPicPr>
            <a:picLocks noChangeAspect="1" noChangeArrowheads="1"/>
          </p:cNvPicPr>
          <p:nvPr/>
        </p:nvPicPr>
        <p:blipFill>
          <a:blip r:embed="rId16" cstate="email"/>
          <a:srcRect/>
          <a:stretch>
            <a:fillRect/>
          </a:stretch>
        </p:blipFill>
        <p:spPr bwMode="auto">
          <a:xfrm>
            <a:off x="5179157" y="3409820"/>
            <a:ext cx="587278" cy="338436"/>
          </a:xfrm>
          <a:prstGeom prst="rect">
            <a:avLst/>
          </a:prstGeom>
          <a:noFill/>
        </p:spPr>
      </p:pic>
      <p:pic>
        <p:nvPicPr>
          <p:cNvPr id="90" name="Picture 519" descr="图片730"/>
          <p:cNvPicPr>
            <a:picLocks noChangeAspect="1" noChangeArrowheads="1"/>
          </p:cNvPicPr>
          <p:nvPr/>
        </p:nvPicPr>
        <p:blipFill>
          <a:blip r:embed="rId17" cstate="email"/>
          <a:srcRect/>
          <a:stretch>
            <a:fillRect/>
          </a:stretch>
        </p:blipFill>
        <p:spPr bwMode="auto">
          <a:xfrm>
            <a:off x="4143878" y="3213350"/>
            <a:ext cx="408882" cy="298778"/>
          </a:xfrm>
          <a:prstGeom prst="rect">
            <a:avLst/>
          </a:prstGeom>
          <a:noFill/>
        </p:spPr>
      </p:pic>
      <p:sp>
        <p:nvSpPr>
          <p:cNvPr id="91" name="Text Box 76"/>
          <p:cNvSpPr txBox="1">
            <a:spLocks noChangeArrowheads="1"/>
          </p:cNvSpPr>
          <p:nvPr/>
        </p:nvSpPr>
        <p:spPr bwMode="auto">
          <a:xfrm rot="654918">
            <a:off x="3846678" y="3476567"/>
            <a:ext cx="723275" cy="350865"/>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400" b="1" dirty="0" smtClean="0">
                <a:solidFill>
                  <a:srgbClr val="FF0000"/>
                </a:solidFill>
                <a:latin typeface="Arial"/>
                <a:ea typeface="华文细黑"/>
                <a:sym typeface="Arial"/>
              </a:rPr>
              <a:t>图书馆</a:t>
            </a:r>
            <a:endParaRPr kumimoji="1" lang="zh-CN" altLang="en-US" sz="1400" b="1" dirty="0">
              <a:solidFill>
                <a:srgbClr val="FF0000"/>
              </a:solidFill>
              <a:latin typeface="Arial"/>
              <a:ea typeface="华文细黑"/>
              <a:sym typeface="Arial"/>
            </a:endParaRPr>
          </a:p>
        </p:txBody>
      </p:sp>
      <p:pic>
        <p:nvPicPr>
          <p:cNvPr id="92" name="Picture 509" descr="图片720"/>
          <p:cNvPicPr>
            <a:picLocks noChangeAspect="1" noChangeArrowheads="1"/>
          </p:cNvPicPr>
          <p:nvPr/>
        </p:nvPicPr>
        <p:blipFill>
          <a:blip r:embed="rId18" cstate="email"/>
          <a:srcRect/>
          <a:stretch>
            <a:fillRect/>
          </a:stretch>
        </p:blipFill>
        <p:spPr bwMode="auto">
          <a:xfrm>
            <a:off x="7119112" y="3803291"/>
            <a:ext cx="539941" cy="308450"/>
          </a:xfrm>
          <a:prstGeom prst="rect">
            <a:avLst/>
          </a:prstGeom>
          <a:noFill/>
        </p:spPr>
      </p:pic>
      <p:sp>
        <p:nvSpPr>
          <p:cNvPr id="93" name="Text Box 76"/>
          <p:cNvSpPr txBox="1">
            <a:spLocks noChangeArrowheads="1"/>
          </p:cNvSpPr>
          <p:nvPr/>
        </p:nvSpPr>
        <p:spPr bwMode="auto">
          <a:xfrm rot="566893">
            <a:off x="5932409" y="3887904"/>
            <a:ext cx="723275" cy="350865"/>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1400" b="1" dirty="0" smtClean="0">
                <a:solidFill>
                  <a:srgbClr val="FF0000"/>
                </a:solidFill>
                <a:latin typeface="Arial"/>
                <a:ea typeface="华文细黑"/>
                <a:sym typeface="Arial"/>
              </a:rPr>
              <a:t>会议室</a:t>
            </a:r>
            <a:endParaRPr kumimoji="1" lang="zh-CN" altLang="en-US" sz="1400" b="1" dirty="0">
              <a:solidFill>
                <a:srgbClr val="FF0000"/>
              </a:solidFill>
              <a:latin typeface="Arial"/>
              <a:ea typeface="华文细黑"/>
              <a:sym typeface="Arial"/>
            </a:endParaRPr>
          </a:p>
        </p:txBody>
      </p:sp>
      <p:sp>
        <p:nvSpPr>
          <p:cNvPr id="94" name="Freeform 269"/>
          <p:cNvSpPr>
            <a:spLocks/>
          </p:cNvSpPr>
          <p:nvPr/>
        </p:nvSpPr>
        <p:spPr bwMode="auto">
          <a:xfrm>
            <a:off x="6602358" y="1569960"/>
            <a:ext cx="627083" cy="235172"/>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互联网</a:t>
            </a:r>
            <a:endParaRPr lang="en-US" altLang="zh-CN" sz="1200" dirty="0" smtClean="0">
              <a:solidFill>
                <a:srgbClr val="000000"/>
              </a:solidFill>
              <a:latin typeface="微软雅黑" pitchFamily="34" charset="-122"/>
              <a:ea typeface="微软雅黑" pitchFamily="34" charset="-122"/>
            </a:endParaRPr>
          </a:p>
        </p:txBody>
      </p:sp>
      <p:sp>
        <p:nvSpPr>
          <p:cNvPr id="95" name="Freeform 269"/>
          <p:cNvSpPr>
            <a:spLocks/>
          </p:cNvSpPr>
          <p:nvPr/>
        </p:nvSpPr>
        <p:spPr bwMode="auto">
          <a:xfrm>
            <a:off x="7214732" y="1805131"/>
            <a:ext cx="665230" cy="217080"/>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教育网</a:t>
            </a:r>
            <a:endParaRPr lang="en-US" altLang="zh-CN" sz="1200" dirty="0" smtClean="0">
              <a:solidFill>
                <a:srgbClr val="000000"/>
              </a:solidFill>
              <a:latin typeface="微软雅黑" pitchFamily="34" charset="-122"/>
              <a:ea typeface="微软雅黑" pitchFamily="34" charset="-122"/>
            </a:endParaRPr>
          </a:p>
        </p:txBody>
      </p:sp>
      <p:cxnSp>
        <p:nvCxnSpPr>
          <p:cNvPr id="96" name="直接连接符 95"/>
          <p:cNvCxnSpPr>
            <a:stCxn id="117" idx="0"/>
            <a:endCxn id="95" idx="57"/>
          </p:cNvCxnSpPr>
          <p:nvPr/>
        </p:nvCxnSpPr>
        <p:spPr bwMode="auto">
          <a:xfrm flipV="1">
            <a:off x="7117684" y="1998579"/>
            <a:ext cx="261618" cy="41705"/>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pic>
        <p:nvPicPr>
          <p:cNvPr id="97" name="Picture 456" descr="图片235"/>
          <p:cNvPicPr>
            <a:picLocks noChangeAspect="1" noChangeArrowheads="1"/>
          </p:cNvPicPr>
          <p:nvPr/>
        </p:nvPicPr>
        <p:blipFill>
          <a:blip r:embed="rId19" cstate="email"/>
          <a:srcRect/>
          <a:stretch>
            <a:fillRect/>
          </a:stretch>
        </p:blipFill>
        <p:spPr bwMode="auto">
          <a:xfrm>
            <a:off x="7953593" y="1654006"/>
            <a:ext cx="224442" cy="189981"/>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98" name="直接连接符 97"/>
          <p:cNvCxnSpPr>
            <a:stCxn id="95" idx="35"/>
          </p:cNvCxnSpPr>
          <p:nvPr/>
        </p:nvCxnSpPr>
        <p:spPr bwMode="auto">
          <a:xfrm flipV="1">
            <a:off x="7830129" y="1813357"/>
            <a:ext cx="154986" cy="52776"/>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sp>
        <p:nvSpPr>
          <p:cNvPr id="99" name="Freeform 269"/>
          <p:cNvSpPr>
            <a:spLocks/>
          </p:cNvSpPr>
          <p:nvPr/>
        </p:nvSpPr>
        <p:spPr bwMode="auto">
          <a:xfrm>
            <a:off x="8208586" y="1547241"/>
            <a:ext cx="618422" cy="239800"/>
          </a:xfrm>
          <a:custGeom>
            <a:avLst/>
            <a:gdLst>
              <a:gd name="T0" fmla="*/ 99 w 574"/>
              <a:gd name="T1" fmla="*/ 300 h 395"/>
              <a:gd name="T2" fmla="*/ 71 w 574"/>
              <a:gd name="T3" fmla="*/ 277 h 395"/>
              <a:gd name="T4" fmla="*/ 57 w 574"/>
              <a:gd name="T5" fmla="*/ 251 h 395"/>
              <a:gd name="T6" fmla="*/ 54 w 574"/>
              <a:gd name="T7" fmla="*/ 222 h 395"/>
              <a:gd name="T8" fmla="*/ 61 w 574"/>
              <a:gd name="T9" fmla="*/ 208 h 395"/>
              <a:gd name="T10" fmla="*/ 42 w 574"/>
              <a:gd name="T11" fmla="*/ 201 h 395"/>
              <a:gd name="T12" fmla="*/ 19 w 574"/>
              <a:gd name="T13" fmla="*/ 185 h 395"/>
              <a:gd name="T14" fmla="*/ 5 w 574"/>
              <a:gd name="T15" fmla="*/ 163 h 395"/>
              <a:gd name="T16" fmla="*/ 0 w 574"/>
              <a:gd name="T17" fmla="*/ 137 h 395"/>
              <a:gd name="T18" fmla="*/ 12 w 574"/>
              <a:gd name="T19" fmla="*/ 109 h 395"/>
              <a:gd name="T20" fmla="*/ 35 w 574"/>
              <a:gd name="T21" fmla="*/ 88 h 395"/>
              <a:gd name="T22" fmla="*/ 68 w 574"/>
              <a:gd name="T23" fmla="*/ 76 h 395"/>
              <a:gd name="T24" fmla="*/ 97 w 574"/>
              <a:gd name="T25" fmla="*/ 76 h 395"/>
              <a:gd name="T26" fmla="*/ 97 w 574"/>
              <a:gd name="T27" fmla="*/ 69 h 395"/>
              <a:gd name="T28" fmla="*/ 97 w 574"/>
              <a:gd name="T29" fmla="*/ 57 h 395"/>
              <a:gd name="T30" fmla="*/ 106 w 574"/>
              <a:gd name="T31" fmla="*/ 36 h 395"/>
              <a:gd name="T32" fmla="*/ 130 w 574"/>
              <a:gd name="T33" fmla="*/ 19 h 395"/>
              <a:gd name="T34" fmla="*/ 161 w 574"/>
              <a:gd name="T35" fmla="*/ 12 h 395"/>
              <a:gd name="T36" fmla="*/ 187 w 574"/>
              <a:gd name="T37" fmla="*/ 12 h 395"/>
              <a:gd name="T38" fmla="*/ 203 w 574"/>
              <a:gd name="T39" fmla="*/ 15 h 395"/>
              <a:gd name="T40" fmla="*/ 217 w 574"/>
              <a:gd name="T41" fmla="*/ 22 h 395"/>
              <a:gd name="T42" fmla="*/ 231 w 574"/>
              <a:gd name="T43" fmla="*/ 29 h 395"/>
              <a:gd name="T44" fmla="*/ 238 w 574"/>
              <a:gd name="T45" fmla="*/ 24 h 395"/>
              <a:gd name="T46" fmla="*/ 262 w 574"/>
              <a:gd name="T47" fmla="*/ 12 h 395"/>
              <a:gd name="T48" fmla="*/ 290 w 574"/>
              <a:gd name="T49" fmla="*/ 3 h 395"/>
              <a:gd name="T50" fmla="*/ 321 w 574"/>
              <a:gd name="T51" fmla="*/ 0 h 395"/>
              <a:gd name="T52" fmla="*/ 361 w 574"/>
              <a:gd name="T53" fmla="*/ 3 h 395"/>
              <a:gd name="T54" fmla="*/ 394 w 574"/>
              <a:gd name="T55" fmla="*/ 15 h 395"/>
              <a:gd name="T56" fmla="*/ 420 w 574"/>
              <a:gd name="T57" fmla="*/ 33 h 395"/>
              <a:gd name="T58" fmla="*/ 439 w 574"/>
              <a:gd name="T59" fmla="*/ 52 h 395"/>
              <a:gd name="T60" fmla="*/ 461 w 574"/>
              <a:gd name="T61" fmla="*/ 55 h 395"/>
              <a:gd name="T62" fmla="*/ 482 w 574"/>
              <a:gd name="T63" fmla="*/ 62 h 395"/>
              <a:gd name="T64" fmla="*/ 498 w 574"/>
              <a:gd name="T65" fmla="*/ 78 h 395"/>
              <a:gd name="T66" fmla="*/ 505 w 574"/>
              <a:gd name="T67" fmla="*/ 92 h 395"/>
              <a:gd name="T68" fmla="*/ 510 w 574"/>
              <a:gd name="T69" fmla="*/ 104 h 395"/>
              <a:gd name="T70" fmla="*/ 531 w 574"/>
              <a:gd name="T71" fmla="*/ 111 h 395"/>
              <a:gd name="T72" fmla="*/ 553 w 574"/>
              <a:gd name="T73" fmla="*/ 126 h 395"/>
              <a:gd name="T74" fmla="*/ 572 w 574"/>
              <a:gd name="T75" fmla="*/ 152 h 395"/>
              <a:gd name="T76" fmla="*/ 574 w 574"/>
              <a:gd name="T77" fmla="*/ 180 h 395"/>
              <a:gd name="T78" fmla="*/ 560 w 574"/>
              <a:gd name="T79" fmla="*/ 206 h 395"/>
              <a:gd name="T80" fmla="*/ 541 w 574"/>
              <a:gd name="T81" fmla="*/ 220 h 395"/>
              <a:gd name="T82" fmla="*/ 524 w 574"/>
              <a:gd name="T83" fmla="*/ 227 h 395"/>
              <a:gd name="T84" fmla="*/ 534 w 574"/>
              <a:gd name="T85" fmla="*/ 234 h 395"/>
              <a:gd name="T86" fmla="*/ 543 w 574"/>
              <a:gd name="T87" fmla="*/ 246 h 395"/>
              <a:gd name="T88" fmla="*/ 550 w 574"/>
              <a:gd name="T89" fmla="*/ 258 h 395"/>
              <a:gd name="T90" fmla="*/ 546 w 574"/>
              <a:gd name="T91" fmla="*/ 286 h 395"/>
              <a:gd name="T92" fmla="*/ 524 w 574"/>
              <a:gd name="T93" fmla="*/ 315 h 395"/>
              <a:gd name="T94" fmla="*/ 489 w 574"/>
              <a:gd name="T95" fmla="*/ 336 h 395"/>
              <a:gd name="T96" fmla="*/ 451 w 574"/>
              <a:gd name="T97" fmla="*/ 345 h 395"/>
              <a:gd name="T98" fmla="*/ 427 w 574"/>
              <a:gd name="T99" fmla="*/ 348 h 395"/>
              <a:gd name="T100" fmla="*/ 404 w 574"/>
              <a:gd name="T101" fmla="*/ 345 h 395"/>
              <a:gd name="T102" fmla="*/ 385 w 574"/>
              <a:gd name="T103" fmla="*/ 343 h 395"/>
              <a:gd name="T104" fmla="*/ 364 w 574"/>
              <a:gd name="T105" fmla="*/ 364 h 395"/>
              <a:gd name="T106" fmla="*/ 335 w 574"/>
              <a:gd name="T107" fmla="*/ 378 h 395"/>
              <a:gd name="T108" fmla="*/ 302 w 574"/>
              <a:gd name="T109" fmla="*/ 390 h 395"/>
              <a:gd name="T110" fmla="*/ 250 w 574"/>
              <a:gd name="T111" fmla="*/ 395 h 395"/>
              <a:gd name="T112" fmla="*/ 189 w 574"/>
              <a:gd name="T113" fmla="*/ 383 h 395"/>
              <a:gd name="T114" fmla="*/ 142 w 574"/>
              <a:gd name="T115" fmla="*/ 352 h 395"/>
              <a:gd name="T116" fmla="*/ 118 w 574"/>
              <a:gd name="T117" fmla="*/ 312 h 39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4"/>
              <a:gd name="T178" fmla="*/ 0 h 395"/>
              <a:gd name="T179" fmla="*/ 574 w 574"/>
              <a:gd name="T180" fmla="*/ 395 h 39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4" h="395">
                <a:moveTo>
                  <a:pt x="118" y="312"/>
                </a:moveTo>
                <a:lnTo>
                  <a:pt x="118" y="310"/>
                </a:lnTo>
                <a:lnTo>
                  <a:pt x="116" y="310"/>
                </a:lnTo>
                <a:lnTo>
                  <a:pt x="113" y="307"/>
                </a:lnTo>
                <a:lnTo>
                  <a:pt x="109" y="305"/>
                </a:lnTo>
                <a:lnTo>
                  <a:pt x="104" y="303"/>
                </a:lnTo>
                <a:lnTo>
                  <a:pt x="99" y="300"/>
                </a:lnTo>
                <a:lnTo>
                  <a:pt x="97" y="298"/>
                </a:lnTo>
                <a:lnTo>
                  <a:pt x="92" y="296"/>
                </a:lnTo>
                <a:lnTo>
                  <a:pt x="90" y="293"/>
                </a:lnTo>
                <a:lnTo>
                  <a:pt x="85" y="291"/>
                </a:lnTo>
                <a:lnTo>
                  <a:pt x="83" y="289"/>
                </a:lnTo>
                <a:lnTo>
                  <a:pt x="80" y="286"/>
                </a:lnTo>
                <a:lnTo>
                  <a:pt x="78" y="284"/>
                </a:lnTo>
                <a:lnTo>
                  <a:pt x="73" y="282"/>
                </a:lnTo>
                <a:lnTo>
                  <a:pt x="71" y="277"/>
                </a:lnTo>
                <a:lnTo>
                  <a:pt x="68" y="274"/>
                </a:lnTo>
                <a:lnTo>
                  <a:pt x="66" y="272"/>
                </a:lnTo>
                <a:lnTo>
                  <a:pt x="64" y="270"/>
                </a:lnTo>
                <a:lnTo>
                  <a:pt x="64" y="265"/>
                </a:lnTo>
                <a:lnTo>
                  <a:pt x="61" y="263"/>
                </a:lnTo>
                <a:lnTo>
                  <a:pt x="59" y="260"/>
                </a:lnTo>
                <a:lnTo>
                  <a:pt x="59" y="256"/>
                </a:lnTo>
                <a:lnTo>
                  <a:pt x="57" y="253"/>
                </a:lnTo>
                <a:lnTo>
                  <a:pt x="57" y="251"/>
                </a:lnTo>
                <a:lnTo>
                  <a:pt x="54" y="246"/>
                </a:lnTo>
                <a:lnTo>
                  <a:pt x="54" y="244"/>
                </a:lnTo>
                <a:lnTo>
                  <a:pt x="54" y="241"/>
                </a:lnTo>
                <a:lnTo>
                  <a:pt x="54" y="237"/>
                </a:lnTo>
                <a:lnTo>
                  <a:pt x="54" y="234"/>
                </a:lnTo>
                <a:lnTo>
                  <a:pt x="54" y="230"/>
                </a:lnTo>
                <a:lnTo>
                  <a:pt x="54" y="227"/>
                </a:lnTo>
                <a:lnTo>
                  <a:pt x="54" y="225"/>
                </a:lnTo>
                <a:lnTo>
                  <a:pt x="54" y="222"/>
                </a:lnTo>
                <a:lnTo>
                  <a:pt x="57" y="218"/>
                </a:lnTo>
                <a:lnTo>
                  <a:pt x="57" y="215"/>
                </a:lnTo>
                <a:lnTo>
                  <a:pt x="59" y="213"/>
                </a:lnTo>
                <a:lnTo>
                  <a:pt x="59" y="211"/>
                </a:lnTo>
                <a:lnTo>
                  <a:pt x="61" y="208"/>
                </a:lnTo>
                <a:lnTo>
                  <a:pt x="61" y="206"/>
                </a:lnTo>
                <a:lnTo>
                  <a:pt x="57" y="206"/>
                </a:lnTo>
                <a:lnTo>
                  <a:pt x="54" y="206"/>
                </a:lnTo>
                <a:lnTo>
                  <a:pt x="50" y="204"/>
                </a:lnTo>
                <a:lnTo>
                  <a:pt x="47" y="204"/>
                </a:lnTo>
                <a:lnTo>
                  <a:pt x="45" y="201"/>
                </a:lnTo>
                <a:lnTo>
                  <a:pt x="42" y="201"/>
                </a:lnTo>
                <a:lnTo>
                  <a:pt x="38" y="199"/>
                </a:lnTo>
                <a:lnTo>
                  <a:pt x="35" y="196"/>
                </a:lnTo>
                <a:lnTo>
                  <a:pt x="33" y="196"/>
                </a:lnTo>
                <a:lnTo>
                  <a:pt x="31" y="194"/>
                </a:lnTo>
                <a:lnTo>
                  <a:pt x="28" y="192"/>
                </a:lnTo>
                <a:lnTo>
                  <a:pt x="26" y="189"/>
                </a:lnTo>
                <a:lnTo>
                  <a:pt x="24" y="189"/>
                </a:lnTo>
                <a:lnTo>
                  <a:pt x="21" y="187"/>
                </a:lnTo>
                <a:lnTo>
                  <a:pt x="19" y="185"/>
                </a:lnTo>
                <a:lnTo>
                  <a:pt x="16" y="182"/>
                </a:lnTo>
                <a:lnTo>
                  <a:pt x="14" y="180"/>
                </a:lnTo>
                <a:lnTo>
                  <a:pt x="12" y="178"/>
                </a:lnTo>
                <a:lnTo>
                  <a:pt x="12" y="175"/>
                </a:lnTo>
                <a:lnTo>
                  <a:pt x="9" y="173"/>
                </a:lnTo>
                <a:lnTo>
                  <a:pt x="7" y="170"/>
                </a:lnTo>
                <a:lnTo>
                  <a:pt x="7" y="168"/>
                </a:lnTo>
                <a:lnTo>
                  <a:pt x="5" y="166"/>
                </a:lnTo>
                <a:lnTo>
                  <a:pt x="5" y="163"/>
                </a:lnTo>
                <a:lnTo>
                  <a:pt x="2" y="161"/>
                </a:lnTo>
                <a:lnTo>
                  <a:pt x="2" y="156"/>
                </a:lnTo>
                <a:lnTo>
                  <a:pt x="2" y="154"/>
                </a:lnTo>
                <a:lnTo>
                  <a:pt x="0" y="152"/>
                </a:lnTo>
                <a:lnTo>
                  <a:pt x="0" y="149"/>
                </a:lnTo>
                <a:lnTo>
                  <a:pt x="0" y="147"/>
                </a:lnTo>
                <a:lnTo>
                  <a:pt x="0" y="142"/>
                </a:lnTo>
                <a:lnTo>
                  <a:pt x="0" y="140"/>
                </a:lnTo>
                <a:lnTo>
                  <a:pt x="0" y="137"/>
                </a:lnTo>
                <a:lnTo>
                  <a:pt x="0" y="133"/>
                </a:lnTo>
                <a:lnTo>
                  <a:pt x="2" y="130"/>
                </a:lnTo>
                <a:lnTo>
                  <a:pt x="2" y="128"/>
                </a:lnTo>
                <a:lnTo>
                  <a:pt x="2" y="123"/>
                </a:lnTo>
                <a:lnTo>
                  <a:pt x="5" y="121"/>
                </a:lnTo>
                <a:lnTo>
                  <a:pt x="5" y="116"/>
                </a:lnTo>
                <a:lnTo>
                  <a:pt x="7" y="114"/>
                </a:lnTo>
                <a:lnTo>
                  <a:pt x="9" y="111"/>
                </a:lnTo>
                <a:lnTo>
                  <a:pt x="12" y="109"/>
                </a:lnTo>
                <a:lnTo>
                  <a:pt x="14" y="107"/>
                </a:lnTo>
                <a:lnTo>
                  <a:pt x="16" y="102"/>
                </a:lnTo>
                <a:lnTo>
                  <a:pt x="19" y="100"/>
                </a:lnTo>
                <a:lnTo>
                  <a:pt x="21" y="97"/>
                </a:lnTo>
                <a:lnTo>
                  <a:pt x="24" y="95"/>
                </a:lnTo>
                <a:lnTo>
                  <a:pt x="26" y="92"/>
                </a:lnTo>
                <a:lnTo>
                  <a:pt x="28" y="90"/>
                </a:lnTo>
                <a:lnTo>
                  <a:pt x="33" y="90"/>
                </a:lnTo>
                <a:lnTo>
                  <a:pt x="35" y="88"/>
                </a:lnTo>
                <a:lnTo>
                  <a:pt x="38" y="85"/>
                </a:lnTo>
                <a:lnTo>
                  <a:pt x="42" y="83"/>
                </a:lnTo>
                <a:lnTo>
                  <a:pt x="45" y="83"/>
                </a:lnTo>
                <a:lnTo>
                  <a:pt x="50" y="81"/>
                </a:lnTo>
                <a:lnTo>
                  <a:pt x="52" y="81"/>
                </a:lnTo>
                <a:lnTo>
                  <a:pt x="57" y="78"/>
                </a:lnTo>
                <a:lnTo>
                  <a:pt x="61" y="78"/>
                </a:lnTo>
                <a:lnTo>
                  <a:pt x="64" y="76"/>
                </a:lnTo>
                <a:lnTo>
                  <a:pt x="68" y="76"/>
                </a:lnTo>
                <a:lnTo>
                  <a:pt x="73" y="76"/>
                </a:lnTo>
                <a:lnTo>
                  <a:pt x="78" y="76"/>
                </a:lnTo>
                <a:lnTo>
                  <a:pt x="83" y="76"/>
                </a:lnTo>
                <a:lnTo>
                  <a:pt x="85" y="76"/>
                </a:lnTo>
                <a:lnTo>
                  <a:pt x="87" y="76"/>
                </a:lnTo>
                <a:lnTo>
                  <a:pt x="90" y="76"/>
                </a:lnTo>
                <a:lnTo>
                  <a:pt x="92" y="76"/>
                </a:lnTo>
                <a:lnTo>
                  <a:pt x="94" y="76"/>
                </a:lnTo>
                <a:lnTo>
                  <a:pt x="97" y="76"/>
                </a:lnTo>
                <a:lnTo>
                  <a:pt x="99" y="76"/>
                </a:lnTo>
                <a:lnTo>
                  <a:pt x="99" y="74"/>
                </a:lnTo>
                <a:lnTo>
                  <a:pt x="99" y="71"/>
                </a:lnTo>
                <a:lnTo>
                  <a:pt x="97" y="69"/>
                </a:lnTo>
                <a:lnTo>
                  <a:pt x="97" y="66"/>
                </a:lnTo>
                <a:lnTo>
                  <a:pt x="97" y="64"/>
                </a:lnTo>
                <a:lnTo>
                  <a:pt x="97" y="62"/>
                </a:lnTo>
                <a:lnTo>
                  <a:pt x="97" y="59"/>
                </a:lnTo>
                <a:lnTo>
                  <a:pt x="97" y="57"/>
                </a:lnTo>
                <a:lnTo>
                  <a:pt x="97" y="55"/>
                </a:lnTo>
                <a:lnTo>
                  <a:pt x="97" y="52"/>
                </a:lnTo>
                <a:lnTo>
                  <a:pt x="99" y="50"/>
                </a:lnTo>
                <a:lnTo>
                  <a:pt x="99" y="48"/>
                </a:lnTo>
                <a:lnTo>
                  <a:pt x="101" y="45"/>
                </a:lnTo>
                <a:lnTo>
                  <a:pt x="101" y="43"/>
                </a:lnTo>
                <a:lnTo>
                  <a:pt x="104" y="40"/>
                </a:lnTo>
                <a:lnTo>
                  <a:pt x="104" y="38"/>
                </a:lnTo>
                <a:lnTo>
                  <a:pt x="106" y="36"/>
                </a:lnTo>
                <a:lnTo>
                  <a:pt x="109" y="33"/>
                </a:lnTo>
                <a:lnTo>
                  <a:pt x="111" y="31"/>
                </a:lnTo>
                <a:lnTo>
                  <a:pt x="113" y="31"/>
                </a:lnTo>
                <a:lnTo>
                  <a:pt x="116" y="29"/>
                </a:lnTo>
                <a:lnTo>
                  <a:pt x="118" y="26"/>
                </a:lnTo>
                <a:lnTo>
                  <a:pt x="120" y="24"/>
                </a:lnTo>
                <a:lnTo>
                  <a:pt x="123" y="24"/>
                </a:lnTo>
                <a:lnTo>
                  <a:pt x="125" y="22"/>
                </a:lnTo>
                <a:lnTo>
                  <a:pt x="130" y="19"/>
                </a:lnTo>
                <a:lnTo>
                  <a:pt x="132" y="19"/>
                </a:lnTo>
                <a:lnTo>
                  <a:pt x="135" y="17"/>
                </a:lnTo>
                <a:lnTo>
                  <a:pt x="139" y="17"/>
                </a:lnTo>
                <a:lnTo>
                  <a:pt x="142" y="15"/>
                </a:lnTo>
                <a:lnTo>
                  <a:pt x="144" y="15"/>
                </a:lnTo>
                <a:lnTo>
                  <a:pt x="149" y="15"/>
                </a:lnTo>
                <a:lnTo>
                  <a:pt x="153" y="12"/>
                </a:lnTo>
                <a:lnTo>
                  <a:pt x="156" y="12"/>
                </a:lnTo>
                <a:lnTo>
                  <a:pt x="161" y="12"/>
                </a:lnTo>
                <a:lnTo>
                  <a:pt x="163" y="12"/>
                </a:lnTo>
                <a:lnTo>
                  <a:pt x="168" y="12"/>
                </a:lnTo>
                <a:lnTo>
                  <a:pt x="172" y="12"/>
                </a:lnTo>
                <a:lnTo>
                  <a:pt x="175" y="12"/>
                </a:lnTo>
                <a:lnTo>
                  <a:pt x="177" y="12"/>
                </a:lnTo>
                <a:lnTo>
                  <a:pt x="179" y="12"/>
                </a:lnTo>
                <a:lnTo>
                  <a:pt x="182" y="12"/>
                </a:lnTo>
                <a:lnTo>
                  <a:pt x="184" y="12"/>
                </a:lnTo>
                <a:lnTo>
                  <a:pt x="187" y="12"/>
                </a:lnTo>
                <a:lnTo>
                  <a:pt x="189" y="12"/>
                </a:lnTo>
                <a:lnTo>
                  <a:pt x="191" y="12"/>
                </a:lnTo>
                <a:lnTo>
                  <a:pt x="194" y="12"/>
                </a:lnTo>
                <a:lnTo>
                  <a:pt x="196" y="15"/>
                </a:lnTo>
                <a:lnTo>
                  <a:pt x="198" y="15"/>
                </a:lnTo>
                <a:lnTo>
                  <a:pt x="201" y="15"/>
                </a:lnTo>
                <a:lnTo>
                  <a:pt x="203" y="15"/>
                </a:lnTo>
                <a:lnTo>
                  <a:pt x="205" y="17"/>
                </a:lnTo>
                <a:lnTo>
                  <a:pt x="208" y="17"/>
                </a:lnTo>
                <a:lnTo>
                  <a:pt x="210" y="17"/>
                </a:lnTo>
                <a:lnTo>
                  <a:pt x="212" y="17"/>
                </a:lnTo>
                <a:lnTo>
                  <a:pt x="212" y="19"/>
                </a:lnTo>
                <a:lnTo>
                  <a:pt x="215" y="19"/>
                </a:lnTo>
                <a:lnTo>
                  <a:pt x="217" y="19"/>
                </a:lnTo>
                <a:lnTo>
                  <a:pt x="217" y="22"/>
                </a:lnTo>
                <a:lnTo>
                  <a:pt x="220" y="22"/>
                </a:lnTo>
                <a:lnTo>
                  <a:pt x="222" y="24"/>
                </a:lnTo>
                <a:lnTo>
                  <a:pt x="224" y="24"/>
                </a:lnTo>
                <a:lnTo>
                  <a:pt x="227" y="26"/>
                </a:lnTo>
                <a:lnTo>
                  <a:pt x="229" y="26"/>
                </a:lnTo>
                <a:lnTo>
                  <a:pt x="229" y="29"/>
                </a:lnTo>
                <a:lnTo>
                  <a:pt x="231" y="29"/>
                </a:lnTo>
                <a:lnTo>
                  <a:pt x="234" y="29"/>
                </a:lnTo>
                <a:lnTo>
                  <a:pt x="236" y="29"/>
                </a:lnTo>
                <a:lnTo>
                  <a:pt x="236" y="26"/>
                </a:lnTo>
                <a:lnTo>
                  <a:pt x="238" y="24"/>
                </a:lnTo>
                <a:lnTo>
                  <a:pt x="241" y="24"/>
                </a:lnTo>
                <a:lnTo>
                  <a:pt x="243" y="22"/>
                </a:lnTo>
                <a:lnTo>
                  <a:pt x="246" y="19"/>
                </a:lnTo>
                <a:lnTo>
                  <a:pt x="248" y="17"/>
                </a:lnTo>
                <a:lnTo>
                  <a:pt x="250" y="17"/>
                </a:lnTo>
                <a:lnTo>
                  <a:pt x="253" y="15"/>
                </a:lnTo>
                <a:lnTo>
                  <a:pt x="255" y="15"/>
                </a:lnTo>
                <a:lnTo>
                  <a:pt x="260" y="12"/>
                </a:lnTo>
                <a:lnTo>
                  <a:pt x="262" y="12"/>
                </a:lnTo>
                <a:lnTo>
                  <a:pt x="264" y="10"/>
                </a:lnTo>
                <a:lnTo>
                  <a:pt x="267" y="10"/>
                </a:lnTo>
                <a:lnTo>
                  <a:pt x="272" y="7"/>
                </a:lnTo>
                <a:lnTo>
                  <a:pt x="274" y="7"/>
                </a:lnTo>
                <a:lnTo>
                  <a:pt x="276" y="5"/>
                </a:lnTo>
                <a:lnTo>
                  <a:pt x="281" y="5"/>
                </a:lnTo>
                <a:lnTo>
                  <a:pt x="283" y="5"/>
                </a:lnTo>
                <a:lnTo>
                  <a:pt x="286" y="3"/>
                </a:lnTo>
                <a:lnTo>
                  <a:pt x="290" y="3"/>
                </a:lnTo>
                <a:lnTo>
                  <a:pt x="293" y="3"/>
                </a:lnTo>
                <a:lnTo>
                  <a:pt x="298" y="0"/>
                </a:lnTo>
                <a:lnTo>
                  <a:pt x="300" y="0"/>
                </a:lnTo>
                <a:lnTo>
                  <a:pt x="305" y="0"/>
                </a:lnTo>
                <a:lnTo>
                  <a:pt x="307" y="0"/>
                </a:lnTo>
                <a:lnTo>
                  <a:pt x="312" y="0"/>
                </a:lnTo>
                <a:lnTo>
                  <a:pt x="314" y="0"/>
                </a:lnTo>
                <a:lnTo>
                  <a:pt x="319" y="0"/>
                </a:lnTo>
                <a:lnTo>
                  <a:pt x="321" y="0"/>
                </a:lnTo>
                <a:lnTo>
                  <a:pt x="326" y="0"/>
                </a:lnTo>
                <a:lnTo>
                  <a:pt x="331" y="0"/>
                </a:lnTo>
                <a:lnTo>
                  <a:pt x="333" y="0"/>
                </a:lnTo>
                <a:lnTo>
                  <a:pt x="338" y="0"/>
                </a:lnTo>
                <a:lnTo>
                  <a:pt x="342" y="0"/>
                </a:lnTo>
                <a:lnTo>
                  <a:pt x="347" y="0"/>
                </a:lnTo>
                <a:lnTo>
                  <a:pt x="352" y="3"/>
                </a:lnTo>
                <a:lnTo>
                  <a:pt x="357" y="3"/>
                </a:lnTo>
                <a:lnTo>
                  <a:pt x="361" y="3"/>
                </a:lnTo>
                <a:lnTo>
                  <a:pt x="364" y="5"/>
                </a:lnTo>
                <a:lnTo>
                  <a:pt x="368" y="5"/>
                </a:lnTo>
                <a:lnTo>
                  <a:pt x="373" y="7"/>
                </a:lnTo>
                <a:lnTo>
                  <a:pt x="378" y="7"/>
                </a:lnTo>
                <a:lnTo>
                  <a:pt x="380" y="10"/>
                </a:lnTo>
                <a:lnTo>
                  <a:pt x="385" y="10"/>
                </a:lnTo>
                <a:lnTo>
                  <a:pt x="387" y="12"/>
                </a:lnTo>
                <a:lnTo>
                  <a:pt x="392" y="15"/>
                </a:lnTo>
                <a:lnTo>
                  <a:pt x="394" y="15"/>
                </a:lnTo>
                <a:lnTo>
                  <a:pt x="399" y="17"/>
                </a:lnTo>
                <a:lnTo>
                  <a:pt x="401" y="19"/>
                </a:lnTo>
                <a:lnTo>
                  <a:pt x="404" y="22"/>
                </a:lnTo>
                <a:lnTo>
                  <a:pt x="409" y="22"/>
                </a:lnTo>
                <a:lnTo>
                  <a:pt x="411" y="24"/>
                </a:lnTo>
                <a:lnTo>
                  <a:pt x="413" y="26"/>
                </a:lnTo>
                <a:lnTo>
                  <a:pt x="418" y="29"/>
                </a:lnTo>
                <a:lnTo>
                  <a:pt x="420" y="31"/>
                </a:lnTo>
                <a:lnTo>
                  <a:pt x="420" y="33"/>
                </a:lnTo>
                <a:lnTo>
                  <a:pt x="423" y="36"/>
                </a:lnTo>
                <a:lnTo>
                  <a:pt x="425" y="38"/>
                </a:lnTo>
                <a:lnTo>
                  <a:pt x="427" y="40"/>
                </a:lnTo>
                <a:lnTo>
                  <a:pt x="430" y="43"/>
                </a:lnTo>
                <a:lnTo>
                  <a:pt x="432" y="45"/>
                </a:lnTo>
                <a:lnTo>
                  <a:pt x="432" y="48"/>
                </a:lnTo>
                <a:lnTo>
                  <a:pt x="435" y="50"/>
                </a:lnTo>
                <a:lnTo>
                  <a:pt x="437" y="52"/>
                </a:lnTo>
                <a:lnTo>
                  <a:pt x="439" y="52"/>
                </a:lnTo>
                <a:lnTo>
                  <a:pt x="442" y="52"/>
                </a:lnTo>
                <a:lnTo>
                  <a:pt x="444" y="52"/>
                </a:lnTo>
                <a:lnTo>
                  <a:pt x="446" y="52"/>
                </a:lnTo>
                <a:lnTo>
                  <a:pt x="449" y="52"/>
                </a:lnTo>
                <a:lnTo>
                  <a:pt x="451" y="52"/>
                </a:lnTo>
                <a:lnTo>
                  <a:pt x="453" y="52"/>
                </a:lnTo>
                <a:lnTo>
                  <a:pt x="456" y="52"/>
                </a:lnTo>
                <a:lnTo>
                  <a:pt x="458" y="52"/>
                </a:lnTo>
                <a:lnTo>
                  <a:pt x="461" y="55"/>
                </a:lnTo>
                <a:lnTo>
                  <a:pt x="463" y="55"/>
                </a:lnTo>
                <a:lnTo>
                  <a:pt x="465" y="55"/>
                </a:lnTo>
                <a:lnTo>
                  <a:pt x="468" y="57"/>
                </a:lnTo>
                <a:lnTo>
                  <a:pt x="470" y="57"/>
                </a:lnTo>
                <a:lnTo>
                  <a:pt x="472" y="57"/>
                </a:lnTo>
                <a:lnTo>
                  <a:pt x="475" y="59"/>
                </a:lnTo>
                <a:lnTo>
                  <a:pt x="477" y="59"/>
                </a:lnTo>
                <a:lnTo>
                  <a:pt x="479" y="62"/>
                </a:lnTo>
                <a:lnTo>
                  <a:pt x="482" y="62"/>
                </a:lnTo>
                <a:lnTo>
                  <a:pt x="484" y="64"/>
                </a:lnTo>
                <a:lnTo>
                  <a:pt x="486" y="66"/>
                </a:lnTo>
                <a:lnTo>
                  <a:pt x="489" y="69"/>
                </a:lnTo>
                <a:lnTo>
                  <a:pt x="491" y="71"/>
                </a:lnTo>
                <a:lnTo>
                  <a:pt x="494" y="74"/>
                </a:lnTo>
                <a:lnTo>
                  <a:pt x="496" y="74"/>
                </a:lnTo>
                <a:lnTo>
                  <a:pt x="496" y="76"/>
                </a:lnTo>
                <a:lnTo>
                  <a:pt x="498" y="78"/>
                </a:lnTo>
                <a:lnTo>
                  <a:pt x="498" y="81"/>
                </a:lnTo>
                <a:lnTo>
                  <a:pt x="501" y="83"/>
                </a:lnTo>
                <a:lnTo>
                  <a:pt x="503" y="85"/>
                </a:lnTo>
                <a:lnTo>
                  <a:pt x="503" y="88"/>
                </a:lnTo>
                <a:lnTo>
                  <a:pt x="505" y="90"/>
                </a:lnTo>
                <a:lnTo>
                  <a:pt x="505" y="92"/>
                </a:lnTo>
                <a:lnTo>
                  <a:pt x="508" y="95"/>
                </a:lnTo>
                <a:lnTo>
                  <a:pt x="508" y="97"/>
                </a:lnTo>
                <a:lnTo>
                  <a:pt x="508" y="100"/>
                </a:lnTo>
                <a:lnTo>
                  <a:pt x="508" y="102"/>
                </a:lnTo>
                <a:lnTo>
                  <a:pt x="510" y="104"/>
                </a:lnTo>
                <a:lnTo>
                  <a:pt x="512" y="104"/>
                </a:lnTo>
                <a:lnTo>
                  <a:pt x="515" y="104"/>
                </a:lnTo>
                <a:lnTo>
                  <a:pt x="517" y="107"/>
                </a:lnTo>
                <a:lnTo>
                  <a:pt x="520" y="107"/>
                </a:lnTo>
                <a:lnTo>
                  <a:pt x="522" y="107"/>
                </a:lnTo>
                <a:lnTo>
                  <a:pt x="524" y="109"/>
                </a:lnTo>
                <a:lnTo>
                  <a:pt x="527" y="109"/>
                </a:lnTo>
                <a:lnTo>
                  <a:pt x="529" y="111"/>
                </a:lnTo>
                <a:lnTo>
                  <a:pt x="531" y="111"/>
                </a:lnTo>
                <a:lnTo>
                  <a:pt x="534" y="114"/>
                </a:lnTo>
                <a:lnTo>
                  <a:pt x="536" y="114"/>
                </a:lnTo>
                <a:lnTo>
                  <a:pt x="538" y="116"/>
                </a:lnTo>
                <a:lnTo>
                  <a:pt x="541" y="116"/>
                </a:lnTo>
                <a:lnTo>
                  <a:pt x="543" y="118"/>
                </a:lnTo>
                <a:lnTo>
                  <a:pt x="546" y="121"/>
                </a:lnTo>
                <a:lnTo>
                  <a:pt x="548" y="121"/>
                </a:lnTo>
                <a:lnTo>
                  <a:pt x="550" y="123"/>
                </a:lnTo>
                <a:lnTo>
                  <a:pt x="553" y="126"/>
                </a:lnTo>
                <a:lnTo>
                  <a:pt x="557" y="130"/>
                </a:lnTo>
                <a:lnTo>
                  <a:pt x="560" y="133"/>
                </a:lnTo>
                <a:lnTo>
                  <a:pt x="560" y="135"/>
                </a:lnTo>
                <a:lnTo>
                  <a:pt x="562" y="137"/>
                </a:lnTo>
                <a:lnTo>
                  <a:pt x="564" y="140"/>
                </a:lnTo>
                <a:lnTo>
                  <a:pt x="567" y="142"/>
                </a:lnTo>
                <a:lnTo>
                  <a:pt x="569" y="147"/>
                </a:lnTo>
                <a:lnTo>
                  <a:pt x="569" y="149"/>
                </a:lnTo>
                <a:lnTo>
                  <a:pt x="572" y="152"/>
                </a:lnTo>
                <a:lnTo>
                  <a:pt x="572" y="156"/>
                </a:lnTo>
                <a:lnTo>
                  <a:pt x="574" y="159"/>
                </a:lnTo>
                <a:lnTo>
                  <a:pt x="574" y="161"/>
                </a:lnTo>
                <a:lnTo>
                  <a:pt x="574" y="166"/>
                </a:lnTo>
                <a:lnTo>
                  <a:pt x="574" y="168"/>
                </a:lnTo>
                <a:lnTo>
                  <a:pt x="574" y="170"/>
                </a:lnTo>
                <a:lnTo>
                  <a:pt x="574" y="175"/>
                </a:lnTo>
                <a:lnTo>
                  <a:pt x="574" y="178"/>
                </a:lnTo>
                <a:lnTo>
                  <a:pt x="574" y="180"/>
                </a:lnTo>
                <a:lnTo>
                  <a:pt x="572" y="182"/>
                </a:lnTo>
                <a:lnTo>
                  <a:pt x="572" y="187"/>
                </a:lnTo>
                <a:lnTo>
                  <a:pt x="569" y="189"/>
                </a:lnTo>
                <a:lnTo>
                  <a:pt x="569" y="192"/>
                </a:lnTo>
                <a:lnTo>
                  <a:pt x="567" y="196"/>
                </a:lnTo>
                <a:lnTo>
                  <a:pt x="564" y="199"/>
                </a:lnTo>
                <a:lnTo>
                  <a:pt x="562" y="201"/>
                </a:lnTo>
                <a:lnTo>
                  <a:pt x="562" y="204"/>
                </a:lnTo>
                <a:lnTo>
                  <a:pt x="560" y="206"/>
                </a:lnTo>
                <a:lnTo>
                  <a:pt x="555" y="208"/>
                </a:lnTo>
                <a:lnTo>
                  <a:pt x="553" y="211"/>
                </a:lnTo>
                <a:lnTo>
                  <a:pt x="550" y="213"/>
                </a:lnTo>
                <a:lnTo>
                  <a:pt x="548" y="215"/>
                </a:lnTo>
                <a:lnTo>
                  <a:pt x="546" y="215"/>
                </a:lnTo>
                <a:lnTo>
                  <a:pt x="546" y="218"/>
                </a:lnTo>
                <a:lnTo>
                  <a:pt x="543" y="218"/>
                </a:lnTo>
                <a:lnTo>
                  <a:pt x="541" y="220"/>
                </a:lnTo>
                <a:lnTo>
                  <a:pt x="538" y="220"/>
                </a:lnTo>
                <a:lnTo>
                  <a:pt x="536" y="222"/>
                </a:lnTo>
                <a:lnTo>
                  <a:pt x="534" y="222"/>
                </a:lnTo>
                <a:lnTo>
                  <a:pt x="531" y="225"/>
                </a:lnTo>
                <a:lnTo>
                  <a:pt x="529" y="225"/>
                </a:lnTo>
                <a:lnTo>
                  <a:pt x="527" y="225"/>
                </a:lnTo>
                <a:lnTo>
                  <a:pt x="524" y="227"/>
                </a:lnTo>
                <a:lnTo>
                  <a:pt x="527" y="227"/>
                </a:lnTo>
                <a:lnTo>
                  <a:pt x="529" y="230"/>
                </a:lnTo>
                <a:lnTo>
                  <a:pt x="531" y="232"/>
                </a:lnTo>
                <a:lnTo>
                  <a:pt x="534" y="232"/>
                </a:lnTo>
                <a:lnTo>
                  <a:pt x="534" y="234"/>
                </a:lnTo>
                <a:lnTo>
                  <a:pt x="536" y="234"/>
                </a:lnTo>
                <a:lnTo>
                  <a:pt x="536" y="237"/>
                </a:lnTo>
                <a:lnTo>
                  <a:pt x="538" y="237"/>
                </a:lnTo>
                <a:lnTo>
                  <a:pt x="538" y="239"/>
                </a:lnTo>
                <a:lnTo>
                  <a:pt x="541" y="241"/>
                </a:lnTo>
                <a:lnTo>
                  <a:pt x="543" y="244"/>
                </a:lnTo>
                <a:lnTo>
                  <a:pt x="543" y="246"/>
                </a:lnTo>
                <a:lnTo>
                  <a:pt x="546" y="246"/>
                </a:lnTo>
                <a:lnTo>
                  <a:pt x="546" y="248"/>
                </a:lnTo>
                <a:lnTo>
                  <a:pt x="548" y="251"/>
                </a:lnTo>
                <a:lnTo>
                  <a:pt x="548" y="253"/>
                </a:lnTo>
                <a:lnTo>
                  <a:pt x="548" y="256"/>
                </a:lnTo>
                <a:lnTo>
                  <a:pt x="550" y="256"/>
                </a:lnTo>
                <a:lnTo>
                  <a:pt x="550" y="258"/>
                </a:lnTo>
                <a:lnTo>
                  <a:pt x="550" y="263"/>
                </a:lnTo>
                <a:lnTo>
                  <a:pt x="550" y="265"/>
                </a:lnTo>
                <a:lnTo>
                  <a:pt x="550" y="270"/>
                </a:lnTo>
                <a:lnTo>
                  <a:pt x="550" y="272"/>
                </a:lnTo>
                <a:lnTo>
                  <a:pt x="550" y="274"/>
                </a:lnTo>
                <a:lnTo>
                  <a:pt x="550" y="279"/>
                </a:lnTo>
                <a:lnTo>
                  <a:pt x="548" y="282"/>
                </a:lnTo>
                <a:lnTo>
                  <a:pt x="546" y="286"/>
                </a:lnTo>
                <a:lnTo>
                  <a:pt x="546" y="289"/>
                </a:lnTo>
                <a:lnTo>
                  <a:pt x="543" y="293"/>
                </a:lnTo>
                <a:lnTo>
                  <a:pt x="541" y="296"/>
                </a:lnTo>
                <a:lnTo>
                  <a:pt x="538" y="298"/>
                </a:lnTo>
                <a:lnTo>
                  <a:pt x="536" y="303"/>
                </a:lnTo>
                <a:lnTo>
                  <a:pt x="534" y="305"/>
                </a:lnTo>
                <a:lnTo>
                  <a:pt x="531" y="307"/>
                </a:lnTo>
                <a:lnTo>
                  <a:pt x="529" y="310"/>
                </a:lnTo>
                <a:lnTo>
                  <a:pt x="524" y="315"/>
                </a:lnTo>
                <a:lnTo>
                  <a:pt x="522" y="317"/>
                </a:lnTo>
                <a:lnTo>
                  <a:pt x="517" y="319"/>
                </a:lnTo>
                <a:lnTo>
                  <a:pt x="515" y="322"/>
                </a:lnTo>
                <a:lnTo>
                  <a:pt x="510" y="324"/>
                </a:lnTo>
                <a:lnTo>
                  <a:pt x="508" y="326"/>
                </a:lnTo>
                <a:lnTo>
                  <a:pt x="503" y="329"/>
                </a:lnTo>
                <a:lnTo>
                  <a:pt x="498" y="331"/>
                </a:lnTo>
                <a:lnTo>
                  <a:pt x="494" y="333"/>
                </a:lnTo>
                <a:lnTo>
                  <a:pt x="489" y="336"/>
                </a:lnTo>
                <a:lnTo>
                  <a:pt x="484" y="338"/>
                </a:lnTo>
                <a:lnTo>
                  <a:pt x="479" y="338"/>
                </a:lnTo>
                <a:lnTo>
                  <a:pt x="475" y="341"/>
                </a:lnTo>
                <a:lnTo>
                  <a:pt x="470" y="343"/>
                </a:lnTo>
                <a:lnTo>
                  <a:pt x="465" y="343"/>
                </a:lnTo>
                <a:lnTo>
                  <a:pt x="458" y="343"/>
                </a:lnTo>
                <a:lnTo>
                  <a:pt x="456" y="345"/>
                </a:lnTo>
                <a:lnTo>
                  <a:pt x="453" y="345"/>
                </a:lnTo>
                <a:lnTo>
                  <a:pt x="451" y="345"/>
                </a:lnTo>
                <a:lnTo>
                  <a:pt x="449" y="345"/>
                </a:lnTo>
                <a:lnTo>
                  <a:pt x="446" y="345"/>
                </a:lnTo>
                <a:lnTo>
                  <a:pt x="444" y="345"/>
                </a:lnTo>
                <a:lnTo>
                  <a:pt x="442" y="345"/>
                </a:lnTo>
                <a:lnTo>
                  <a:pt x="439" y="345"/>
                </a:lnTo>
                <a:lnTo>
                  <a:pt x="435" y="348"/>
                </a:lnTo>
                <a:lnTo>
                  <a:pt x="432" y="348"/>
                </a:lnTo>
                <a:lnTo>
                  <a:pt x="430" y="348"/>
                </a:lnTo>
                <a:lnTo>
                  <a:pt x="427" y="348"/>
                </a:lnTo>
                <a:lnTo>
                  <a:pt x="425" y="348"/>
                </a:lnTo>
                <a:lnTo>
                  <a:pt x="420" y="348"/>
                </a:lnTo>
                <a:lnTo>
                  <a:pt x="418" y="348"/>
                </a:lnTo>
                <a:lnTo>
                  <a:pt x="416" y="345"/>
                </a:lnTo>
                <a:lnTo>
                  <a:pt x="413" y="345"/>
                </a:lnTo>
                <a:lnTo>
                  <a:pt x="411" y="345"/>
                </a:lnTo>
                <a:lnTo>
                  <a:pt x="409" y="345"/>
                </a:lnTo>
                <a:lnTo>
                  <a:pt x="404" y="345"/>
                </a:lnTo>
                <a:lnTo>
                  <a:pt x="401" y="345"/>
                </a:lnTo>
                <a:lnTo>
                  <a:pt x="399" y="343"/>
                </a:lnTo>
                <a:lnTo>
                  <a:pt x="397" y="343"/>
                </a:lnTo>
                <a:lnTo>
                  <a:pt x="394" y="343"/>
                </a:lnTo>
                <a:lnTo>
                  <a:pt x="392" y="343"/>
                </a:lnTo>
                <a:lnTo>
                  <a:pt x="390" y="343"/>
                </a:lnTo>
                <a:lnTo>
                  <a:pt x="387" y="341"/>
                </a:lnTo>
                <a:lnTo>
                  <a:pt x="385" y="343"/>
                </a:lnTo>
                <a:lnTo>
                  <a:pt x="385" y="345"/>
                </a:lnTo>
                <a:lnTo>
                  <a:pt x="383" y="348"/>
                </a:lnTo>
                <a:lnTo>
                  <a:pt x="380" y="350"/>
                </a:lnTo>
                <a:lnTo>
                  <a:pt x="378" y="352"/>
                </a:lnTo>
                <a:lnTo>
                  <a:pt x="375" y="355"/>
                </a:lnTo>
                <a:lnTo>
                  <a:pt x="373" y="357"/>
                </a:lnTo>
                <a:lnTo>
                  <a:pt x="371" y="359"/>
                </a:lnTo>
                <a:lnTo>
                  <a:pt x="366" y="362"/>
                </a:lnTo>
                <a:lnTo>
                  <a:pt x="364" y="364"/>
                </a:lnTo>
                <a:lnTo>
                  <a:pt x="361" y="367"/>
                </a:lnTo>
                <a:lnTo>
                  <a:pt x="359" y="367"/>
                </a:lnTo>
                <a:lnTo>
                  <a:pt x="354" y="369"/>
                </a:lnTo>
                <a:lnTo>
                  <a:pt x="352" y="371"/>
                </a:lnTo>
                <a:lnTo>
                  <a:pt x="349" y="374"/>
                </a:lnTo>
                <a:lnTo>
                  <a:pt x="345" y="374"/>
                </a:lnTo>
                <a:lnTo>
                  <a:pt x="342" y="376"/>
                </a:lnTo>
                <a:lnTo>
                  <a:pt x="340" y="378"/>
                </a:lnTo>
                <a:lnTo>
                  <a:pt x="335" y="378"/>
                </a:lnTo>
                <a:lnTo>
                  <a:pt x="333" y="381"/>
                </a:lnTo>
                <a:lnTo>
                  <a:pt x="328" y="383"/>
                </a:lnTo>
                <a:lnTo>
                  <a:pt x="326" y="383"/>
                </a:lnTo>
                <a:lnTo>
                  <a:pt x="321" y="385"/>
                </a:lnTo>
                <a:lnTo>
                  <a:pt x="316" y="385"/>
                </a:lnTo>
                <a:lnTo>
                  <a:pt x="314" y="388"/>
                </a:lnTo>
                <a:lnTo>
                  <a:pt x="312" y="388"/>
                </a:lnTo>
                <a:lnTo>
                  <a:pt x="307" y="388"/>
                </a:lnTo>
                <a:lnTo>
                  <a:pt x="302" y="390"/>
                </a:lnTo>
                <a:lnTo>
                  <a:pt x="298" y="390"/>
                </a:lnTo>
                <a:lnTo>
                  <a:pt x="295" y="393"/>
                </a:lnTo>
                <a:lnTo>
                  <a:pt x="290" y="393"/>
                </a:lnTo>
                <a:lnTo>
                  <a:pt x="286" y="393"/>
                </a:lnTo>
                <a:lnTo>
                  <a:pt x="279" y="395"/>
                </a:lnTo>
                <a:lnTo>
                  <a:pt x="272" y="395"/>
                </a:lnTo>
                <a:lnTo>
                  <a:pt x="264" y="395"/>
                </a:lnTo>
                <a:lnTo>
                  <a:pt x="257" y="395"/>
                </a:lnTo>
                <a:lnTo>
                  <a:pt x="250" y="395"/>
                </a:lnTo>
                <a:lnTo>
                  <a:pt x="243" y="395"/>
                </a:lnTo>
                <a:lnTo>
                  <a:pt x="236" y="395"/>
                </a:lnTo>
                <a:lnTo>
                  <a:pt x="229" y="393"/>
                </a:lnTo>
                <a:lnTo>
                  <a:pt x="222" y="393"/>
                </a:lnTo>
                <a:lnTo>
                  <a:pt x="215" y="390"/>
                </a:lnTo>
                <a:lnTo>
                  <a:pt x="208" y="388"/>
                </a:lnTo>
                <a:lnTo>
                  <a:pt x="201" y="385"/>
                </a:lnTo>
                <a:lnTo>
                  <a:pt x="194" y="385"/>
                </a:lnTo>
                <a:lnTo>
                  <a:pt x="189" y="383"/>
                </a:lnTo>
                <a:lnTo>
                  <a:pt x="182" y="381"/>
                </a:lnTo>
                <a:lnTo>
                  <a:pt x="177" y="376"/>
                </a:lnTo>
                <a:lnTo>
                  <a:pt x="170" y="374"/>
                </a:lnTo>
                <a:lnTo>
                  <a:pt x="165" y="371"/>
                </a:lnTo>
                <a:lnTo>
                  <a:pt x="161" y="369"/>
                </a:lnTo>
                <a:lnTo>
                  <a:pt x="156" y="364"/>
                </a:lnTo>
                <a:lnTo>
                  <a:pt x="151" y="362"/>
                </a:lnTo>
                <a:lnTo>
                  <a:pt x="146" y="357"/>
                </a:lnTo>
                <a:lnTo>
                  <a:pt x="142" y="352"/>
                </a:lnTo>
                <a:lnTo>
                  <a:pt x="137" y="350"/>
                </a:lnTo>
                <a:lnTo>
                  <a:pt x="135" y="345"/>
                </a:lnTo>
                <a:lnTo>
                  <a:pt x="130" y="341"/>
                </a:lnTo>
                <a:lnTo>
                  <a:pt x="127" y="336"/>
                </a:lnTo>
                <a:lnTo>
                  <a:pt x="125" y="331"/>
                </a:lnTo>
                <a:lnTo>
                  <a:pt x="123" y="326"/>
                </a:lnTo>
                <a:lnTo>
                  <a:pt x="120" y="322"/>
                </a:lnTo>
                <a:lnTo>
                  <a:pt x="118" y="317"/>
                </a:lnTo>
                <a:lnTo>
                  <a:pt x="118" y="312"/>
                </a:lnTo>
                <a:close/>
              </a:path>
            </a:pathLst>
          </a:custGeom>
          <a:solidFill>
            <a:srgbClr val="DDDDDD"/>
          </a:solidFill>
          <a:ln w="9525" cap="rnd">
            <a:noFill/>
            <a:round/>
            <a:headEnd/>
            <a:tailEnd/>
          </a:ln>
          <a:effectLst>
            <a:outerShdw blurRad="50800" dist="38100" dir="2700000" algn="tl" rotWithShape="0">
              <a:prstClr val="black">
                <a:alpha val="40000"/>
              </a:prstClr>
            </a:outerShdw>
          </a:effectLst>
        </p:spPr>
        <p:txBody>
          <a:bodyPr lIns="0" tIns="0" rIns="0" bIns="0" anchor="ctr" anchorCtr="0"/>
          <a:lstStyle/>
          <a:p>
            <a:pPr algn="ctr"/>
            <a:r>
              <a:rPr lang="zh-CN" altLang="en-US" sz="1200" dirty="0" smtClean="0">
                <a:solidFill>
                  <a:srgbClr val="000000"/>
                </a:solidFill>
                <a:latin typeface="微软雅黑" pitchFamily="34" charset="-122"/>
                <a:ea typeface="微软雅黑" pitchFamily="34" charset="-122"/>
              </a:rPr>
              <a:t>分校区</a:t>
            </a:r>
            <a:endParaRPr lang="en-US" altLang="zh-CN" sz="1200" dirty="0" smtClean="0">
              <a:solidFill>
                <a:srgbClr val="000000"/>
              </a:solidFill>
              <a:latin typeface="微软雅黑" pitchFamily="34" charset="-122"/>
              <a:ea typeface="微软雅黑" pitchFamily="34" charset="-122"/>
            </a:endParaRPr>
          </a:p>
        </p:txBody>
      </p:sp>
      <p:cxnSp>
        <p:nvCxnSpPr>
          <p:cNvPr id="100" name="直接连接符 99"/>
          <p:cNvCxnSpPr>
            <a:endCxn id="99" idx="5"/>
          </p:cNvCxnSpPr>
          <p:nvPr/>
        </p:nvCxnSpPr>
        <p:spPr bwMode="auto">
          <a:xfrm flipV="1">
            <a:off x="8148636" y="1669266"/>
            <a:ext cx="105201" cy="10179"/>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8" name="组合 339"/>
          <p:cNvGrpSpPr/>
          <p:nvPr/>
        </p:nvGrpSpPr>
        <p:grpSpPr>
          <a:xfrm>
            <a:off x="3613224" y="3016462"/>
            <a:ext cx="284568" cy="240370"/>
            <a:chOff x="2120652" y="3882967"/>
            <a:chExt cx="408198" cy="408160"/>
          </a:xfrm>
        </p:grpSpPr>
        <p:pic>
          <p:nvPicPr>
            <p:cNvPr id="151" name="Picture 338" descr="图片262"/>
            <p:cNvPicPr>
              <a:picLocks noChangeAspect="1" noChangeArrowheads="1"/>
            </p:cNvPicPr>
            <p:nvPr/>
          </p:nvPicPr>
          <p:blipFill>
            <a:blip r:embed="rId20" cstate="email"/>
            <a:srcRect/>
            <a:stretch>
              <a:fillRect/>
            </a:stretch>
          </p:blipFill>
          <p:spPr bwMode="auto">
            <a:xfrm>
              <a:off x="2240850" y="3882967"/>
              <a:ext cx="288000" cy="301170"/>
            </a:xfrm>
            <a:prstGeom prst="rect">
              <a:avLst/>
            </a:prstGeom>
            <a:noFill/>
            <a:ln w="9525">
              <a:noFill/>
              <a:miter lim="800000"/>
              <a:headEnd/>
              <a:tailEnd/>
            </a:ln>
          </p:spPr>
        </p:pic>
        <p:grpSp>
          <p:nvGrpSpPr>
            <p:cNvPr id="9"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53" name="椭圆 152"/>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54" name="空心弧 153"/>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55" name="空心弧 154"/>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56" name="空心弧 155"/>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grpSp>
      </p:grpSp>
      <p:grpSp>
        <p:nvGrpSpPr>
          <p:cNvPr id="10" name="组合 315"/>
          <p:cNvGrpSpPr>
            <a:grpSpLocks noChangeAspect="1"/>
          </p:cNvGrpSpPr>
          <p:nvPr/>
        </p:nvGrpSpPr>
        <p:grpSpPr>
          <a:xfrm>
            <a:off x="4727026" y="3258901"/>
            <a:ext cx="284568" cy="240347"/>
            <a:chOff x="2120652" y="3882967"/>
            <a:chExt cx="408198" cy="408160"/>
          </a:xfrm>
        </p:grpSpPr>
        <p:pic>
          <p:nvPicPr>
            <p:cNvPr id="145" name="Picture 338" descr="图片262"/>
            <p:cNvPicPr>
              <a:picLocks noChangeAspect="1" noChangeArrowheads="1"/>
            </p:cNvPicPr>
            <p:nvPr/>
          </p:nvPicPr>
          <p:blipFill>
            <a:blip r:embed="rId20" cstate="email"/>
            <a:srcRect/>
            <a:stretch>
              <a:fillRect/>
            </a:stretch>
          </p:blipFill>
          <p:spPr bwMode="auto">
            <a:xfrm>
              <a:off x="2240850" y="3882967"/>
              <a:ext cx="288000" cy="301170"/>
            </a:xfrm>
            <a:prstGeom prst="rect">
              <a:avLst/>
            </a:prstGeom>
            <a:noFill/>
            <a:ln w="9525">
              <a:noFill/>
              <a:miter lim="800000"/>
              <a:headEnd/>
              <a:tailEnd/>
            </a:ln>
          </p:spPr>
        </p:pic>
        <p:grpSp>
          <p:nvGrpSpPr>
            <p:cNvPr id="11"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47" name="椭圆 146"/>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48" name="空心弧 147"/>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49" name="空心弧 148"/>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50" name="空心弧 149"/>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grpSp>
      </p:grpSp>
      <p:grpSp>
        <p:nvGrpSpPr>
          <p:cNvPr id="13" name="组合 352"/>
          <p:cNvGrpSpPr>
            <a:grpSpLocks noChangeAspect="1"/>
          </p:cNvGrpSpPr>
          <p:nvPr/>
        </p:nvGrpSpPr>
        <p:grpSpPr>
          <a:xfrm>
            <a:off x="5804267" y="3459473"/>
            <a:ext cx="284568" cy="240347"/>
            <a:chOff x="2120652" y="3882967"/>
            <a:chExt cx="408198" cy="408160"/>
          </a:xfrm>
        </p:grpSpPr>
        <p:pic>
          <p:nvPicPr>
            <p:cNvPr id="139" name="Picture 338" descr="图片262"/>
            <p:cNvPicPr>
              <a:picLocks noChangeAspect="1" noChangeArrowheads="1"/>
            </p:cNvPicPr>
            <p:nvPr/>
          </p:nvPicPr>
          <p:blipFill>
            <a:blip r:embed="rId20" cstate="email"/>
            <a:srcRect/>
            <a:stretch>
              <a:fillRect/>
            </a:stretch>
          </p:blipFill>
          <p:spPr bwMode="auto">
            <a:xfrm>
              <a:off x="2240850" y="3882967"/>
              <a:ext cx="288000" cy="301170"/>
            </a:xfrm>
            <a:prstGeom prst="rect">
              <a:avLst/>
            </a:prstGeom>
            <a:noFill/>
            <a:ln w="9525">
              <a:noFill/>
              <a:miter lim="800000"/>
              <a:headEnd/>
              <a:tailEnd/>
            </a:ln>
          </p:spPr>
        </p:pic>
        <p:grpSp>
          <p:nvGrpSpPr>
            <p:cNvPr id="14"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41" name="椭圆 140"/>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42" name="空心弧 141"/>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43" name="空心弧 142"/>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44" name="空心弧 143"/>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grpSp>
      </p:grpSp>
      <p:grpSp>
        <p:nvGrpSpPr>
          <p:cNvPr id="15" name="组合 369"/>
          <p:cNvGrpSpPr>
            <a:grpSpLocks noChangeAspect="1"/>
          </p:cNvGrpSpPr>
          <p:nvPr/>
        </p:nvGrpSpPr>
        <p:grpSpPr>
          <a:xfrm>
            <a:off x="6756166" y="3667103"/>
            <a:ext cx="284568" cy="240347"/>
            <a:chOff x="2120652" y="3882967"/>
            <a:chExt cx="408198" cy="408160"/>
          </a:xfrm>
        </p:grpSpPr>
        <p:pic>
          <p:nvPicPr>
            <p:cNvPr id="133" name="Picture 338" descr="图片262"/>
            <p:cNvPicPr>
              <a:picLocks noChangeAspect="1" noChangeArrowheads="1"/>
            </p:cNvPicPr>
            <p:nvPr/>
          </p:nvPicPr>
          <p:blipFill>
            <a:blip r:embed="rId20" cstate="email"/>
            <a:srcRect/>
            <a:stretch>
              <a:fillRect/>
            </a:stretch>
          </p:blipFill>
          <p:spPr bwMode="auto">
            <a:xfrm>
              <a:off x="2240850" y="3882967"/>
              <a:ext cx="288000" cy="301170"/>
            </a:xfrm>
            <a:prstGeom prst="rect">
              <a:avLst/>
            </a:prstGeom>
            <a:noFill/>
            <a:ln w="9525">
              <a:noFill/>
              <a:miter lim="800000"/>
              <a:headEnd/>
              <a:tailEnd/>
            </a:ln>
          </p:spPr>
        </p:pic>
        <p:grpSp>
          <p:nvGrpSpPr>
            <p:cNvPr id="40"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35" name="椭圆 134"/>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36" name="空心弧 135"/>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37" name="空心弧 136"/>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38" name="空心弧 137"/>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grpSp>
      </p:grpSp>
      <p:grpSp>
        <p:nvGrpSpPr>
          <p:cNvPr id="43" name="组合 376"/>
          <p:cNvGrpSpPr>
            <a:grpSpLocks noChangeAspect="1"/>
          </p:cNvGrpSpPr>
          <p:nvPr/>
        </p:nvGrpSpPr>
        <p:grpSpPr>
          <a:xfrm>
            <a:off x="7620326" y="3853558"/>
            <a:ext cx="284568" cy="240347"/>
            <a:chOff x="2120652" y="3882967"/>
            <a:chExt cx="408198" cy="408160"/>
          </a:xfrm>
        </p:grpSpPr>
        <p:pic>
          <p:nvPicPr>
            <p:cNvPr id="127" name="Picture 338" descr="图片262"/>
            <p:cNvPicPr>
              <a:picLocks noChangeAspect="1" noChangeArrowheads="1"/>
            </p:cNvPicPr>
            <p:nvPr/>
          </p:nvPicPr>
          <p:blipFill>
            <a:blip r:embed="rId20" cstate="email"/>
            <a:srcRect/>
            <a:stretch>
              <a:fillRect/>
            </a:stretch>
          </p:blipFill>
          <p:spPr bwMode="auto">
            <a:xfrm>
              <a:off x="2240850" y="3882967"/>
              <a:ext cx="288000" cy="301170"/>
            </a:xfrm>
            <a:prstGeom prst="rect">
              <a:avLst/>
            </a:prstGeom>
            <a:noFill/>
            <a:ln w="9525">
              <a:noFill/>
              <a:miter lim="800000"/>
              <a:headEnd/>
              <a:tailEnd/>
            </a:ln>
          </p:spPr>
        </p:pic>
        <p:grpSp>
          <p:nvGrpSpPr>
            <p:cNvPr id="46" name="组合 57"/>
            <p:cNvGrpSpPr>
              <a:grpSpLocks noChangeAspect="1"/>
            </p:cNvGrpSpPr>
            <p:nvPr/>
          </p:nvGrpSpPr>
          <p:grpSpPr>
            <a:xfrm rot="13840089">
              <a:off x="2120636" y="4012626"/>
              <a:ext cx="278517" cy="278486"/>
              <a:chOff x="2843808" y="908720"/>
              <a:chExt cx="1371581" cy="1371429"/>
            </a:xfrm>
            <a:solidFill>
              <a:srgbClr val="00B050"/>
            </a:solidFill>
          </p:grpSpPr>
          <p:sp>
            <p:nvSpPr>
              <p:cNvPr id="129" name="椭圆 128"/>
              <p:cNvSpPr>
                <a:spLocks noChangeAspect="1"/>
              </p:cNvSpPr>
              <p:nvPr/>
            </p:nvSpPr>
            <p:spPr bwMode="auto">
              <a:xfrm>
                <a:off x="3464537" y="1549429"/>
                <a:ext cx="120125" cy="120125"/>
              </a:xfrm>
              <a:prstGeom prst="ellipse">
                <a:avLst/>
              </a:prstGeom>
              <a:grp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30" name="空心弧 129"/>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31" name="空心弧 130"/>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sp>
            <p:nvSpPr>
              <p:cNvPr id="132" name="空心弧 131"/>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a:ea typeface="华文细黑"/>
                  <a:sym typeface="Arial"/>
                </a:endParaRPr>
              </a:p>
            </p:txBody>
          </p:sp>
        </p:grpSp>
      </p:grpSp>
      <p:pic>
        <p:nvPicPr>
          <p:cNvPr id="106" name="Picture 341" descr="图片265"/>
          <p:cNvPicPr>
            <a:picLocks noChangeAspect="1" noChangeArrowheads="1"/>
          </p:cNvPicPr>
          <p:nvPr/>
        </p:nvPicPr>
        <p:blipFill>
          <a:blip r:embed="rId21" cstate="email"/>
          <a:srcRect/>
          <a:stretch>
            <a:fillRect/>
          </a:stretch>
        </p:blipFill>
        <p:spPr bwMode="auto">
          <a:xfrm>
            <a:off x="5473073" y="2303607"/>
            <a:ext cx="190486" cy="168259"/>
          </a:xfrm>
          <a:prstGeom prst="rect">
            <a:avLst/>
          </a:prstGeom>
          <a:noFill/>
          <a:ln w="9525">
            <a:noFill/>
            <a:miter lim="800000"/>
            <a:headEnd/>
            <a:tailEnd/>
          </a:ln>
        </p:spPr>
      </p:pic>
      <p:pic>
        <p:nvPicPr>
          <p:cNvPr id="107" name="Picture 632" descr="图片78"/>
          <p:cNvPicPr>
            <a:picLocks noChangeAspect="1" noChangeArrowheads="1"/>
          </p:cNvPicPr>
          <p:nvPr/>
        </p:nvPicPr>
        <p:blipFill>
          <a:blip r:embed="rId22" cstate="email"/>
          <a:srcRect/>
          <a:stretch>
            <a:fillRect/>
          </a:stretch>
        </p:blipFill>
        <p:spPr bwMode="auto">
          <a:xfrm>
            <a:off x="7323896" y="2263049"/>
            <a:ext cx="473338" cy="262242"/>
          </a:xfrm>
          <a:prstGeom prst="rect">
            <a:avLst/>
          </a:prstGeom>
          <a:noFill/>
          <a:effectLst>
            <a:outerShdw blurRad="50800" dist="38100" dir="2700000" algn="tl" rotWithShape="0">
              <a:prstClr val="black">
                <a:alpha val="40000"/>
              </a:prstClr>
            </a:outerShdw>
          </a:effectLst>
        </p:spPr>
      </p:pic>
      <p:cxnSp>
        <p:nvCxnSpPr>
          <p:cNvPr id="108" name="直接连接符 107"/>
          <p:cNvCxnSpPr>
            <a:endCxn id="106" idx="3"/>
          </p:cNvCxnSpPr>
          <p:nvPr/>
        </p:nvCxnSpPr>
        <p:spPr bwMode="auto">
          <a:xfrm flipH="1" flipV="1">
            <a:off x="5663558" y="2387735"/>
            <a:ext cx="440544" cy="34881"/>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grpSp>
        <p:nvGrpSpPr>
          <p:cNvPr id="47" name="组合 159"/>
          <p:cNvGrpSpPr/>
          <p:nvPr/>
        </p:nvGrpSpPr>
        <p:grpSpPr>
          <a:xfrm>
            <a:off x="6371932" y="1973053"/>
            <a:ext cx="473757" cy="415607"/>
            <a:chOff x="5865068" y="1956614"/>
            <a:chExt cx="598090" cy="685460"/>
          </a:xfrm>
        </p:grpSpPr>
        <p:pic>
          <p:nvPicPr>
            <p:cNvPr id="124" name="Picture 456" descr="图片235"/>
            <p:cNvPicPr>
              <a:picLocks noChangeAspect="1" noChangeArrowheads="1"/>
            </p:cNvPicPr>
            <p:nvPr/>
          </p:nvPicPr>
          <p:blipFill>
            <a:blip r:embed="rId23" cstate="email"/>
            <a:srcRect/>
            <a:stretch>
              <a:fillRect/>
            </a:stretch>
          </p:blipFill>
          <p:spPr bwMode="auto">
            <a:xfrm>
              <a:off x="6179222" y="1956614"/>
              <a:ext cx="283936" cy="28453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25" name="Picture 470" descr="图片249"/>
            <p:cNvPicPr>
              <a:picLocks noChangeAspect="1" noChangeArrowheads="1"/>
            </p:cNvPicPr>
            <p:nvPr/>
          </p:nvPicPr>
          <p:blipFill>
            <a:blip r:embed="rId24" cstate="email"/>
            <a:srcRect/>
            <a:stretch>
              <a:fillRect/>
            </a:stretch>
          </p:blipFill>
          <p:spPr bwMode="auto">
            <a:xfrm>
              <a:off x="5865068" y="2347941"/>
              <a:ext cx="324001" cy="294133"/>
            </a:xfrm>
            <a:prstGeom prst="rect">
              <a:avLst/>
            </a:prstGeom>
            <a:noFill/>
            <a:effectLst>
              <a:outerShdw blurRad="50800" dist="38100" dir="2700000" algn="tl" rotWithShape="0">
                <a:prstClr val="black">
                  <a:alpha val="40000"/>
                </a:prstClr>
              </a:outerShdw>
            </a:effectLst>
          </p:spPr>
        </p:pic>
        <p:cxnSp>
          <p:nvCxnSpPr>
            <p:cNvPr id="126" name="直接连接符 125"/>
            <p:cNvCxnSpPr/>
            <p:nvPr/>
          </p:nvCxnSpPr>
          <p:spPr bwMode="auto">
            <a:xfrm flipV="1">
              <a:off x="6047121" y="2232526"/>
              <a:ext cx="213681" cy="139739"/>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3000000" rev="0"/>
              </a:camera>
              <a:lightRig rig="threePt" dir="t"/>
            </a:scene3d>
            <a:extLst>
              <a:ext uri="{909E8E84-426E-40DD-AFC4-6F175D3DCCD1}"/>
              <a:ext uri="{AF507438-7753-43E0-B8FC-AC1667EBCBE1}"/>
            </a:extLst>
          </p:spPr>
        </p:cxnSp>
      </p:grpSp>
      <p:pic>
        <p:nvPicPr>
          <p:cNvPr id="117" name="Picture 456" descr="图片235"/>
          <p:cNvPicPr>
            <a:picLocks noChangeAspect="1" noChangeArrowheads="1"/>
          </p:cNvPicPr>
          <p:nvPr/>
        </p:nvPicPr>
        <p:blipFill>
          <a:blip r:embed="rId23" cstate="email"/>
          <a:srcRect/>
          <a:stretch>
            <a:fillRect/>
          </a:stretch>
        </p:blipFill>
        <p:spPr bwMode="auto">
          <a:xfrm>
            <a:off x="7005230" y="2040285"/>
            <a:ext cx="224911" cy="17251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18" name="Picture 470" descr="图片249"/>
          <p:cNvPicPr>
            <a:picLocks noChangeAspect="1" noChangeArrowheads="1"/>
          </p:cNvPicPr>
          <p:nvPr/>
        </p:nvPicPr>
        <p:blipFill>
          <a:blip r:embed="rId24" cstate="email"/>
          <a:srcRect/>
          <a:stretch>
            <a:fillRect/>
          </a:stretch>
        </p:blipFill>
        <p:spPr bwMode="auto">
          <a:xfrm>
            <a:off x="6756383" y="2277553"/>
            <a:ext cx="256646" cy="178338"/>
          </a:xfrm>
          <a:prstGeom prst="rect">
            <a:avLst/>
          </a:prstGeom>
          <a:noFill/>
          <a:ln w="9525" algn="ctr">
            <a:noFill/>
            <a:miter lim="800000"/>
            <a:headEnd/>
            <a:tailEnd/>
          </a:ln>
          <a:effectLst/>
        </p:spPr>
      </p:pic>
      <p:cxnSp>
        <p:nvCxnSpPr>
          <p:cNvPr id="119" name="直接连接符 118"/>
          <p:cNvCxnSpPr/>
          <p:nvPr/>
        </p:nvCxnSpPr>
        <p:spPr bwMode="auto">
          <a:xfrm flipV="1">
            <a:off x="6900594" y="2207572"/>
            <a:ext cx="169260" cy="84727"/>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3000000" rev="0"/>
            </a:camera>
            <a:lightRig rig="threePt" dir="t"/>
          </a:scene3d>
          <a:extLst>
            <a:ext uri="{909E8E84-426E-40DD-AFC4-6F175D3DCCD1}"/>
            <a:ext uri="{AF507438-7753-43E0-B8FC-AC1667EBCBE1}"/>
          </a:extLst>
        </p:spPr>
      </p:cxnSp>
      <p:cxnSp>
        <p:nvCxnSpPr>
          <p:cNvPr id="120" name="直接连接符 119"/>
          <p:cNvCxnSpPr>
            <a:stCxn id="124" idx="0"/>
            <a:endCxn id="94" idx="57"/>
          </p:cNvCxnSpPr>
          <p:nvPr/>
        </p:nvCxnSpPr>
        <p:spPr bwMode="auto">
          <a:xfrm flipV="1">
            <a:off x="6733233" y="1779530"/>
            <a:ext cx="24257" cy="193523"/>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cxnSp>
        <p:nvCxnSpPr>
          <p:cNvPr id="121" name="直接连接符 120"/>
          <p:cNvCxnSpPr>
            <a:stCxn id="124" idx="0"/>
            <a:endCxn id="95" idx="2"/>
          </p:cNvCxnSpPr>
          <p:nvPr/>
        </p:nvCxnSpPr>
        <p:spPr bwMode="auto">
          <a:xfrm flipV="1">
            <a:off x="6733233" y="1943072"/>
            <a:ext cx="547559" cy="29981"/>
          </a:xfrm>
          <a:prstGeom prst="line">
            <a:avLst/>
          </a:prstGeom>
          <a:noFill/>
          <a:ln w="19050" cap="flat" cmpd="sng" algn="ctr">
            <a:solidFill>
              <a:schemeClr val="bg2"/>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ext uri="{AF507438-7753-43E0-B8FC-AC1667EBCBE1}"/>
          </a:extLst>
        </p:spPr>
      </p:cxnSp>
      <p:pic>
        <p:nvPicPr>
          <p:cNvPr id="123" name="Picture 460" descr="图片239"/>
          <p:cNvPicPr>
            <a:picLocks noChangeAspect="1" noChangeArrowheads="1"/>
          </p:cNvPicPr>
          <p:nvPr/>
        </p:nvPicPr>
        <p:blipFill>
          <a:blip r:embed="rId25" cstate="email"/>
          <a:srcRect/>
          <a:stretch>
            <a:fillRect/>
          </a:stretch>
        </p:blipFill>
        <p:spPr bwMode="auto">
          <a:xfrm>
            <a:off x="6059024" y="2340117"/>
            <a:ext cx="258758" cy="23350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sp>
        <p:nvSpPr>
          <p:cNvPr id="16" name="Text Box 76"/>
          <p:cNvSpPr txBox="1">
            <a:spLocks noChangeArrowheads="1"/>
          </p:cNvSpPr>
          <p:nvPr/>
        </p:nvSpPr>
        <p:spPr bwMode="auto">
          <a:xfrm>
            <a:off x="7621212" y="2867614"/>
            <a:ext cx="761748" cy="258532"/>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rgbClr val="990000"/>
                </a:solidFill>
                <a:latin typeface="Arial"/>
                <a:ea typeface="华文细黑"/>
                <a:sym typeface="Arial"/>
              </a:rPr>
              <a:t>核心交换机</a:t>
            </a:r>
            <a:endParaRPr kumimoji="1" lang="zh-CN" altLang="en-US" sz="900" b="1" dirty="0">
              <a:solidFill>
                <a:srgbClr val="990000"/>
              </a:solidFill>
              <a:latin typeface="Arial"/>
              <a:ea typeface="华文细黑"/>
              <a:sym typeface="Arial"/>
            </a:endParaRPr>
          </a:p>
        </p:txBody>
      </p:sp>
      <p:cxnSp>
        <p:nvCxnSpPr>
          <p:cNvPr id="17" name="直接连接符 16"/>
          <p:cNvCxnSpPr/>
          <p:nvPr/>
        </p:nvCxnSpPr>
        <p:spPr bwMode="auto">
          <a:xfrm>
            <a:off x="6893640" y="2680236"/>
            <a:ext cx="676623" cy="290571"/>
          </a:xfrm>
          <a:prstGeom prst="line">
            <a:avLst/>
          </a:prstGeom>
          <a:noFill/>
          <a:ln w="6350" cap="flat" cmpd="sng" algn="ctr">
            <a:solidFill>
              <a:srgbClr val="808080"/>
            </a:solidFill>
            <a:prstDash val="dash"/>
            <a:round/>
            <a:headEnd type="none" w="med" len="med"/>
            <a:tailEnd type="none" w="med" len="med"/>
          </a:ln>
          <a:effectLst/>
        </p:spPr>
      </p:cxnSp>
      <p:sp>
        <p:nvSpPr>
          <p:cNvPr id="18" name="Text Box 76"/>
          <p:cNvSpPr txBox="1">
            <a:spLocks noChangeArrowheads="1"/>
          </p:cNvSpPr>
          <p:nvPr/>
        </p:nvSpPr>
        <p:spPr bwMode="auto">
          <a:xfrm>
            <a:off x="7622238" y="3042608"/>
            <a:ext cx="761748" cy="258532"/>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rgbClr val="990000"/>
                </a:solidFill>
                <a:latin typeface="Arial"/>
                <a:ea typeface="华文细黑"/>
                <a:sym typeface="Arial"/>
              </a:rPr>
              <a:t>汇聚交换机</a:t>
            </a:r>
            <a:endParaRPr kumimoji="1" lang="zh-CN" altLang="en-US" sz="900" b="1" dirty="0">
              <a:solidFill>
                <a:srgbClr val="990000"/>
              </a:solidFill>
              <a:latin typeface="Arial"/>
              <a:ea typeface="华文细黑"/>
              <a:sym typeface="Arial"/>
            </a:endParaRPr>
          </a:p>
        </p:txBody>
      </p:sp>
      <p:cxnSp>
        <p:nvCxnSpPr>
          <p:cNvPr id="19" name="直接连接符 18"/>
          <p:cNvCxnSpPr/>
          <p:nvPr/>
        </p:nvCxnSpPr>
        <p:spPr bwMode="auto">
          <a:xfrm>
            <a:off x="6739745" y="2825659"/>
            <a:ext cx="822487" cy="271778"/>
          </a:xfrm>
          <a:prstGeom prst="line">
            <a:avLst/>
          </a:prstGeom>
          <a:noFill/>
          <a:ln w="6350" cap="flat" cmpd="sng" algn="ctr">
            <a:solidFill>
              <a:srgbClr val="808080"/>
            </a:solidFill>
            <a:prstDash val="dash"/>
            <a:round/>
            <a:headEnd type="none" w="med" len="med"/>
            <a:tailEnd type="none" w="med" len="med"/>
          </a:ln>
          <a:effectLst/>
        </p:spPr>
      </p:cxnSp>
      <p:sp>
        <p:nvSpPr>
          <p:cNvPr id="20" name="Text Box 76"/>
          <p:cNvSpPr txBox="1">
            <a:spLocks noChangeArrowheads="1"/>
          </p:cNvSpPr>
          <p:nvPr/>
        </p:nvSpPr>
        <p:spPr bwMode="auto">
          <a:xfrm>
            <a:off x="7620450" y="3206859"/>
            <a:ext cx="761748" cy="258532"/>
          </a:xfrm>
          <a:prstGeom prst="rect">
            <a:avLst/>
          </a:prstGeom>
          <a:noFill/>
          <a:ln w="9525" algn="ctr">
            <a:noFill/>
            <a:miter lim="800000"/>
            <a:headEnd/>
            <a:tailEnd/>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rgbClr val="990000"/>
                </a:solidFill>
                <a:latin typeface="Arial"/>
                <a:ea typeface="华文细黑"/>
                <a:sym typeface="Arial"/>
              </a:rPr>
              <a:t>接入交换机</a:t>
            </a:r>
            <a:endParaRPr kumimoji="1" lang="zh-CN" altLang="en-US" sz="900" b="1" dirty="0">
              <a:solidFill>
                <a:srgbClr val="990000"/>
              </a:solidFill>
              <a:latin typeface="Arial"/>
              <a:ea typeface="华文细黑"/>
              <a:sym typeface="Arial"/>
            </a:endParaRPr>
          </a:p>
        </p:txBody>
      </p:sp>
      <p:cxnSp>
        <p:nvCxnSpPr>
          <p:cNvPr id="21" name="直接连接符 20"/>
          <p:cNvCxnSpPr>
            <a:stCxn id="159" idx="3"/>
          </p:cNvCxnSpPr>
          <p:nvPr/>
        </p:nvCxnSpPr>
        <p:spPr bwMode="auto">
          <a:xfrm>
            <a:off x="6881966" y="3270524"/>
            <a:ext cx="688297" cy="80174"/>
          </a:xfrm>
          <a:prstGeom prst="line">
            <a:avLst/>
          </a:prstGeom>
          <a:noFill/>
          <a:ln w="6350" cap="flat" cmpd="sng" algn="ctr">
            <a:solidFill>
              <a:srgbClr val="808080"/>
            </a:solidFill>
            <a:prstDash val="dash"/>
            <a:round/>
            <a:headEnd type="none" w="med" len="med"/>
            <a:tailEnd type="none" w="med" len="med"/>
          </a:ln>
          <a:effectLst/>
        </p:spPr>
      </p:cxnSp>
      <p:sp>
        <p:nvSpPr>
          <p:cNvPr id="22" name="Text Box 76"/>
          <p:cNvSpPr txBox="1">
            <a:spLocks noChangeArrowheads="1"/>
          </p:cNvSpPr>
          <p:nvPr/>
        </p:nvSpPr>
        <p:spPr bwMode="auto">
          <a:xfrm>
            <a:off x="7570725" y="3358720"/>
            <a:ext cx="1256283" cy="230832"/>
          </a:xfrm>
          <a:prstGeom prst="rect">
            <a:avLst/>
          </a:prstGeom>
          <a:noFill/>
          <a:ln w="9525" algn="ctr">
            <a:noFill/>
            <a:miter lim="800000"/>
            <a:headEnd/>
            <a:tailEnd/>
          </a:ln>
          <a:effectLst/>
        </p:spPr>
        <p:txBody>
          <a:bodyPr wrap="square">
            <a:spAutoFit/>
          </a:bodyPr>
          <a:lstStyle/>
          <a:p>
            <a:pPr algn="ctr" fontAlgn="auto">
              <a:spcBef>
                <a:spcPts val="0"/>
              </a:spcBef>
              <a:spcAft>
                <a:spcPts val="0"/>
              </a:spcAft>
            </a:pPr>
            <a:r>
              <a:rPr kumimoji="1" lang="en-US" altLang="zh-CN" sz="900" b="1" dirty="0" smtClean="0">
                <a:solidFill>
                  <a:srgbClr val="990000"/>
                </a:solidFill>
                <a:latin typeface="Arial"/>
                <a:ea typeface="华文细黑"/>
                <a:sym typeface="Arial"/>
              </a:rPr>
              <a:t>WLAN </a:t>
            </a:r>
            <a:r>
              <a:rPr kumimoji="1" lang="zh-CN" altLang="en-US" sz="900" b="1" dirty="0" smtClean="0">
                <a:solidFill>
                  <a:srgbClr val="990000"/>
                </a:solidFill>
                <a:latin typeface="Arial"/>
                <a:ea typeface="华文细黑"/>
                <a:sym typeface="Arial"/>
              </a:rPr>
              <a:t>超百兆接入</a:t>
            </a:r>
            <a:endParaRPr kumimoji="1" lang="zh-CN" altLang="en-US" sz="900" b="1" dirty="0">
              <a:solidFill>
                <a:srgbClr val="990000"/>
              </a:solidFill>
              <a:latin typeface="Arial"/>
              <a:ea typeface="华文细黑"/>
              <a:sym typeface="Arial"/>
            </a:endParaRPr>
          </a:p>
        </p:txBody>
      </p:sp>
      <p:cxnSp>
        <p:nvCxnSpPr>
          <p:cNvPr id="23" name="直接连接符 22"/>
          <p:cNvCxnSpPr>
            <a:stCxn id="133" idx="3"/>
            <a:endCxn id="22" idx="1"/>
          </p:cNvCxnSpPr>
          <p:nvPr/>
        </p:nvCxnSpPr>
        <p:spPr bwMode="auto">
          <a:xfrm flipV="1">
            <a:off x="7040734" y="3474136"/>
            <a:ext cx="529991" cy="281640"/>
          </a:xfrm>
          <a:prstGeom prst="line">
            <a:avLst/>
          </a:prstGeom>
          <a:noFill/>
          <a:ln w="6350" cap="flat" cmpd="sng" algn="ctr">
            <a:solidFill>
              <a:srgbClr val="808080"/>
            </a:solidFill>
            <a:prstDash val="dash"/>
            <a:round/>
            <a:headEnd type="none" w="med" len="med"/>
            <a:tailEnd type="none" w="med" len="med"/>
          </a:ln>
          <a:effectLst/>
        </p:spPr>
      </p:cxnSp>
      <p:sp>
        <p:nvSpPr>
          <p:cNvPr id="12" name="圆角矩形 11"/>
          <p:cNvSpPr/>
          <p:nvPr/>
        </p:nvSpPr>
        <p:spPr bwMode="auto">
          <a:xfrm>
            <a:off x="7565272" y="2853223"/>
            <a:ext cx="1091048" cy="703814"/>
          </a:xfrm>
          <a:prstGeom prst="roundRect">
            <a:avLst>
              <a:gd name="adj" fmla="val 9804"/>
            </a:avLst>
          </a:prstGeom>
          <a:noFill/>
          <a:ln>
            <a:solidFill>
              <a:schemeClr val="bg1">
                <a:lumMod val="65000"/>
              </a:schemeClr>
            </a:solidFill>
            <a:prstDash val="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n>
                <a:solidFill>
                  <a:srgbClr val="92D050"/>
                </a:solidFill>
              </a:ln>
              <a:solidFill>
                <a:srgbClr val="000000"/>
              </a:solidFill>
              <a:latin typeface="Arial"/>
              <a:ea typeface="华文细黑"/>
              <a:sym typeface="Arial"/>
            </a:endParaRPr>
          </a:p>
        </p:txBody>
      </p:sp>
      <p:pic>
        <p:nvPicPr>
          <p:cNvPr id="175" name="Picture 459" descr="图片238"/>
          <p:cNvPicPr>
            <a:picLocks noChangeAspect="1" noChangeArrowheads="1"/>
          </p:cNvPicPr>
          <p:nvPr/>
        </p:nvPicPr>
        <p:blipFill>
          <a:blip r:embed="rId26" cstate="email"/>
          <a:srcRect/>
          <a:stretch>
            <a:fillRect/>
          </a:stretch>
        </p:blipFill>
        <p:spPr bwMode="auto">
          <a:xfrm>
            <a:off x="6476813" y="2663772"/>
            <a:ext cx="224486" cy="20636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6" name="Picture 460" descr="图片239"/>
          <p:cNvPicPr>
            <a:picLocks noChangeAspect="1" noChangeArrowheads="1"/>
          </p:cNvPicPr>
          <p:nvPr/>
        </p:nvPicPr>
        <p:blipFill>
          <a:blip r:embed="rId25" cstate="email"/>
          <a:srcRect/>
          <a:stretch>
            <a:fillRect/>
          </a:stretch>
        </p:blipFill>
        <p:spPr bwMode="auto">
          <a:xfrm>
            <a:off x="6613760" y="2445273"/>
            <a:ext cx="258758" cy="233506"/>
          </a:xfrm>
          <a:prstGeom prst="rect">
            <a:avLst/>
          </a:prstGeom>
          <a:noFill/>
          <a:ln w="9525">
            <a:noFill/>
            <a:prstDash val="sysDot"/>
            <a:miter lim="800000"/>
            <a:headEnd/>
            <a:tailEnd/>
          </a:ln>
          <a:effectLst>
            <a:outerShdw blurRad="50800" dist="38100" dir="2700000" algn="tl" rotWithShape="0">
              <a:prstClr val="black">
                <a:alpha val="40000"/>
              </a:prstClr>
            </a:outerShdw>
          </a:effectLst>
        </p:spPr>
      </p:pic>
      <p:pic>
        <p:nvPicPr>
          <p:cNvPr id="177" name="Picture 459" descr="图片238"/>
          <p:cNvPicPr>
            <a:picLocks noChangeAspect="1" noChangeArrowheads="1"/>
          </p:cNvPicPr>
          <p:nvPr/>
        </p:nvPicPr>
        <p:blipFill>
          <a:blip r:embed="rId26" cstate="email"/>
          <a:srcRect/>
          <a:stretch>
            <a:fillRect/>
          </a:stretch>
        </p:blipFill>
        <p:spPr bwMode="auto">
          <a:xfrm>
            <a:off x="5739197" y="2503752"/>
            <a:ext cx="224486" cy="206367"/>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180" name="直接连接符 179"/>
          <p:cNvCxnSpPr/>
          <p:nvPr/>
        </p:nvCxnSpPr>
        <p:spPr bwMode="auto">
          <a:xfrm>
            <a:off x="1524000" y="1582511"/>
            <a:ext cx="0" cy="710293"/>
          </a:xfrm>
          <a:prstGeom prst="line">
            <a:avLst/>
          </a:prstGeom>
          <a:noFill/>
          <a:ln>
            <a:solidFill>
              <a:srgbClr val="FF0000"/>
            </a:solidFill>
            <a:prstDash val="sysDot"/>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82" name="直接连接符 181"/>
          <p:cNvCxnSpPr/>
          <p:nvPr/>
        </p:nvCxnSpPr>
        <p:spPr bwMode="auto">
          <a:xfrm>
            <a:off x="1534886" y="1582511"/>
            <a:ext cx="370114" cy="0"/>
          </a:xfrm>
          <a:prstGeom prst="line">
            <a:avLst/>
          </a:prstGeom>
          <a:noFill/>
          <a:ln>
            <a:solidFill>
              <a:srgbClr val="FF0000"/>
            </a:solidFill>
            <a:prstDash val="sysDot"/>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84" name="直接连接符 183"/>
          <p:cNvCxnSpPr/>
          <p:nvPr/>
        </p:nvCxnSpPr>
        <p:spPr bwMode="auto">
          <a:xfrm>
            <a:off x="1915886" y="1255938"/>
            <a:ext cx="0" cy="644978"/>
          </a:xfrm>
          <a:prstGeom prst="line">
            <a:avLst/>
          </a:prstGeom>
          <a:noFill/>
          <a:ln>
            <a:solidFill>
              <a:srgbClr val="FF0000"/>
            </a:solidFill>
            <a:prstDash val="sysDot"/>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88" name="直接连接符 187"/>
          <p:cNvCxnSpPr/>
          <p:nvPr/>
        </p:nvCxnSpPr>
        <p:spPr bwMode="auto">
          <a:xfrm>
            <a:off x="4667536" y="2026551"/>
            <a:ext cx="3622171" cy="695721"/>
          </a:xfrm>
          <a:prstGeom prst="line">
            <a:avLst/>
          </a:prstGeom>
          <a:noFill/>
          <a:ln w="22225">
            <a:solidFill>
              <a:schemeClr val="tx1"/>
            </a:solidFill>
            <a:prstDash val="sys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89" name="TextBox 188"/>
          <p:cNvSpPr txBox="1"/>
          <p:nvPr/>
        </p:nvSpPr>
        <p:spPr>
          <a:xfrm rot="875110">
            <a:off x="4612946" y="1773126"/>
            <a:ext cx="696036" cy="307777"/>
          </a:xfrm>
          <a:prstGeom prst="rect">
            <a:avLst/>
          </a:prstGeom>
          <a:noFill/>
        </p:spPr>
        <p:txBody>
          <a:bodyPr wrap="square" rtlCol="0">
            <a:spAutoFit/>
          </a:bodyPr>
          <a:lstStyle/>
          <a:p>
            <a:r>
              <a:rPr lang="zh-CN" altLang="en-US" sz="1400" b="1" dirty="0" smtClean="0"/>
              <a:t>三层</a:t>
            </a:r>
            <a:endParaRPr lang="zh-CN" altLang="en-US" sz="1400" b="1" dirty="0"/>
          </a:p>
        </p:txBody>
      </p:sp>
      <p:sp>
        <p:nvSpPr>
          <p:cNvPr id="190" name="TextBox 189"/>
          <p:cNvSpPr txBox="1"/>
          <p:nvPr/>
        </p:nvSpPr>
        <p:spPr>
          <a:xfrm rot="817507">
            <a:off x="4465094" y="2010254"/>
            <a:ext cx="696036" cy="307777"/>
          </a:xfrm>
          <a:prstGeom prst="rect">
            <a:avLst/>
          </a:prstGeom>
          <a:noFill/>
        </p:spPr>
        <p:txBody>
          <a:bodyPr wrap="square" rtlCol="0">
            <a:spAutoFit/>
          </a:bodyPr>
          <a:lstStyle/>
          <a:p>
            <a:r>
              <a:rPr lang="zh-CN" altLang="en-US" sz="1400" b="1" dirty="0" smtClean="0"/>
              <a:t>二层</a:t>
            </a:r>
            <a:endParaRPr lang="zh-CN" altLang="en-US" sz="1400" b="1" dirty="0"/>
          </a:p>
        </p:txBody>
      </p:sp>
      <p:sp>
        <p:nvSpPr>
          <p:cNvPr id="193" name="圆柱形 192"/>
          <p:cNvSpPr/>
          <p:nvPr/>
        </p:nvSpPr>
        <p:spPr bwMode="auto">
          <a:xfrm rot="2508935">
            <a:off x="5152341" y="2224745"/>
            <a:ext cx="180000" cy="1747309"/>
          </a:xfrm>
          <a:prstGeom prst="can">
            <a:avLst/>
          </a:prstGeom>
          <a:solidFill>
            <a:srgbClr val="990000">
              <a:lumMod val="20000"/>
              <a:lumOff val="80000"/>
              <a:alpha val="60000"/>
            </a:srgbClr>
          </a:solidFill>
          <a:ln>
            <a:solidFill>
              <a:srgbClr val="000000"/>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defRPr/>
            </a:pPr>
            <a:endParaRPr lang="zh-CN" altLang="en-US" kern="0" dirty="0" smtClean="0">
              <a:solidFill>
                <a:srgbClr val="000000"/>
              </a:solidFill>
              <a:latin typeface="Arial" charset="0"/>
              <a:ea typeface="宋体" charset="-122"/>
            </a:endParaRPr>
          </a:p>
        </p:txBody>
      </p:sp>
      <p:sp>
        <p:nvSpPr>
          <p:cNvPr id="194" name="圆柱形 193"/>
          <p:cNvSpPr/>
          <p:nvPr/>
        </p:nvSpPr>
        <p:spPr bwMode="auto">
          <a:xfrm rot="1811207">
            <a:off x="5813369" y="2371964"/>
            <a:ext cx="203203" cy="1747309"/>
          </a:xfrm>
          <a:prstGeom prst="can">
            <a:avLst/>
          </a:prstGeom>
          <a:solidFill>
            <a:srgbClr val="990000">
              <a:lumMod val="20000"/>
              <a:lumOff val="80000"/>
              <a:alpha val="60000"/>
            </a:srgbClr>
          </a:solidFill>
          <a:ln>
            <a:solidFill>
              <a:srgbClr val="000000"/>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defRPr/>
            </a:pPr>
            <a:endParaRPr lang="zh-CN" altLang="en-US" kern="0" smtClean="0">
              <a:solidFill>
                <a:srgbClr val="000000"/>
              </a:solidFill>
              <a:latin typeface="Arial" charset="0"/>
              <a:ea typeface="宋体" charset="-122"/>
            </a:endParaRPr>
          </a:p>
        </p:txBody>
      </p:sp>
      <p:sp>
        <p:nvSpPr>
          <p:cNvPr id="197" name="任意多边形 196"/>
          <p:cNvSpPr/>
          <p:nvPr/>
        </p:nvSpPr>
        <p:spPr bwMode="auto">
          <a:xfrm>
            <a:off x="4353637" y="2140851"/>
            <a:ext cx="2283725" cy="1922629"/>
          </a:xfrm>
          <a:custGeom>
            <a:avLst/>
            <a:gdLst>
              <a:gd name="connsiteX0" fmla="*/ 0 w 2283725"/>
              <a:gd name="connsiteY0" fmla="*/ 2222311 h 2563505"/>
              <a:gd name="connsiteX1" fmla="*/ 1555845 w 2283725"/>
              <a:gd name="connsiteY1" fmla="*/ 529988 h 2563505"/>
              <a:gd name="connsiteX2" fmla="*/ 2169994 w 2283725"/>
              <a:gd name="connsiteY2" fmla="*/ 338920 h 2563505"/>
              <a:gd name="connsiteX3" fmla="*/ 873457 w 2283725"/>
              <a:gd name="connsiteY3" fmla="*/ 2563505 h 2563505"/>
            </a:gdLst>
            <a:ahLst/>
            <a:cxnLst>
              <a:cxn ang="0">
                <a:pos x="connsiteX0" y="connsiteY0"/>
              </a:cxn>
              <a:cxn ang="0">
                <a:pos x="connsiteX1" y="connsiteY1"/>
              </a:cxn>
              <a:cxn ang="0">
                <a:pos x="connsiteX2" y="connsiteY2"/>
              </a:cxn>
              <a:cxn ang="0">
                <a:pos x="connsiteX3" y="connsiteY3"/>
              </a:cxn>
            </a:cxnLst>
            <a:rect l="l" t="t" r="r" b="b"/>
            <a:pathLst>
              <a:path w="2283725" h="2563505">
                <a:moveTo>
                  <a:pt x="0" y="2222311"/>
                </a:moveTo>
                <a:cubicBezTo>
                  <a:pt x="597089" y="1533099"/>
                  <a:pt x="1194179" y="843887"/>
                  <a:pt x="1555845" y="529988"/>
                </a:cubicBezTo>
                <a:cubicBezTo>
                  <a:pt x="1917511" y="216090"/>
                  <a:pt x="2283725" y="0"/>
                  <a:pt x="2169994" y="338920"/>
                </a:cubicBezTo>
                <a:cubicBezTo>
                  <a:pt x="2056263" y="677840"/>
                  <a:pt x="1464860" y="1620672"/>
                  <a:pt x="873457" y="2563505"/>
                </a:cubicBezTo>
              </a:path>
            </a:pathLst>
          </a:custGeom>
          <a:noFill/>
          <a:ln w="22225">
            <a:solidFill>
              <a:srgbClr val="0070C0"/>
            </a:solidFill>
            <a:prstDash val="sysDash"/>
            <a:headEnd type="arrow"/>
            <a:tailEnd type="arrow"/>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rtlCol="0" anchor="ctr"/>
          <a:lstStyle/>
          <a:p>
            <a:pPr algn="ctr"/>
            <a:endParaRPr lang="zh-CN" altLang="en-US"/>
          </a:p>
        </p:txBody>
      </p:sp>
      <p:sp>
        <p:nvSpPr>
          <p:cNvPr id="198" name="TextBox 197"/>
          <p:cNvSpPr txBox="1"/>
          <p:nvPr/>
        </p:nvSpPr>
        <p:spPr>
          <a:xfrm rot="905348">
            <a:off x="6762437" y="2192656"/>
            <a:ext cx="1433015" cy="307777"/>
          </a:xfrm>
          <a:prstGeom prst="rect">
            <a:avLst/>
          </a:prstGeom>
          <a:noFill/>
        </p:spPr>
        <p:txBody>
          <a:bodyPr wrap="square" rtlCol="0">
            <a:spAutoFit/>
          </a:bodyPr>
          <a:lstStyle/>
          <a:p>
            <a:r>
              <a:rPr lang="en-US" altLang="zh-CN" sz="1400" b="1" dirty="0" smtClean="0">
                <a:solidFill>
                  <a:srgbClr val="C00000"/>
                </a:solidFill>
              </a:rPr>
              <a:t>ME60</a:t>
            </a:r>
            <a:endParaRPr lang="zh-CN" altLang="en-US" sz="1400" b="1" dirty="0">
              <a:solidFill>
                <a:srgbClr val="C00000"/>
              </a:solidFill>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1"/>
          <p:cNvSpPr txBox="1">
            <a:spLocks noChangeArrowheads="1"/>
          </p:cNvSpPr>
          <p:nvPr/>
        </p:nvSpPr>
        <p:spPr bwMode="auto">
          <a:xfrm>
            <a:off x="5019414" y="3985782"/>
            <a:ext cx="1561661" cy="461665"/>
          </a:xfrm>
          <a:prstGeom prst="rect">
            <a:avLst/>
          </a:prstGeom>
          <a:noFill/>
          <a:ln w="9525">
            <a:noFill/>
            <a:miter lim="800000"/>
            <a:headEnd/>
            <a:tailEnd/>
          </a:ln>
        </p:spPr>
        <p:txBody>
          <a:bodyPr wrap="square">
            <a:spAutoFit/>
          </a:bodyPr>
          <a:lstStyle/>
          <a:p>
            <a:r>
              <a:rPr lang="en-US" altLang="zh-CN" sz="1200" b="1" dirty="0" err="1" smtClean="0">
                <a:solidFill>
                  <a:srgbClr val="C00000"/>
                </a:solidFill>
                <a:latin typeface="微软雅黑" pitchFamily="34" charset="-122"/>
                <a:ea typeface="微软雅黑" pitchFamily="34" charset="-122"/>
              </a:rPr>
              <a:t>PPPoE+QinQ</a:t>
            </a:r>
            <a:endParaRPr lang="en-US" altLang="zh-CN" sz="1200" b="1" dirty="0" smtClean="0">
              <a:solidFill>
                <a:srgbClr val="C00000"/>
              </a:solidFill>
              <a:latin typeface="微软雅黑" pitchFamily="34" charset="-122"/>
              <a:ea typeface="微软雅黑" pitchFamily="34" charset="-122"/>
            </a:endParaRPr>
          </a:p>
          <a:p>
            <a:endParaRPr lang="zh-CN" altLang="en-US" sz="1200" b="1" dirty="0">
              <a:solidFill>
                <a:srgbClr val="C00000"/>
              </a:solidFill>
              <a:latin typeface="微软雅黑" pitchFamily="34" charset="-122"/>
              <a:ea typeface="微软雅黑" pitchFamily="34" charset="-122"/>
            </a:endParaRPr>
          </a:p>
        </p:txBody>
      </p:sp>
      <p:sp>
        <p:nvSpPr>
          <p:cNvPr id="99" name="TextBox 101"/>
          <p:cNvSpPr txBox="1">
            <a:spLocks noChangeArrowheads="1"/>
          </p:cNvSpPr>
          <p:nvPr/>
        </p:nvSpPr>
        <p:spPr bwMode="auto">
          <a:xfrm>
            <a:off x="2149430" y="4022357"/>
            <a:ext cx="1676400" cy="253916"/>
          </a:xfrm>
          <a:prstGeom prst="rect">
            <a:avLst/>
          </a:prstGeom>
          <a:noFill/>
          <a:ln w="9525">
            <a:noFill/>
            <a:miter lim="800000"/>
            <a:headEnd/>
            <a:tailEnd/>
          </a:ln>
        </p:spPr>
        <p:txBody>
          <a:bodyPr>
            <a:spAutoFit/>
          </a:bodyPr>
          <a:lstStyle/>
          <a:p>
            <a:r>
              <a:rPr lang="en-US" altLang="zh-CN" sz="1050" b="1" dirty="0" smtClean="0">
                <a:solidFill>
                  <a:srgbClr val="C00000"/>
                </a:solidFill>
                <a:latin typeface="微软雅黑" pitchFamily="34" charset="-122"/>
                <a:ea typeface="微软雅黑" pitchFamily="34" charset="-122"/>
              </a:rPr>
              <a:t>MAC</a:t>
            </a:r>
            <a:endParaRPr lang="zh-CN" altLang="en-US" sz="1050" b="1" dirty="0">
              <a:solidFill>
                <a:srgbClr val="C00000"/>
              </a:solidFill>
              <a:latin typeface="微软雅黑" pitchFamily="34" charset="-122"/>
              <a:ea typeface="微软雅黑" pitchFamily="34" charset="-122"/>
            </a:endParaRPr>
          </a:p>
        </p:txBody>
      </p:sp>
      <p:sp>
        <p:nvSpPr>
          <p:cNvPr id="106" name="TextBox 101"/>
          <p:cNvSpPr txBox="1">
            <a:spLocks noChangeArrowheads="1"/>
          </p:cNvSpPr>
          <p:nvPr/>
        </p:nvSpPr>
        <p:spPr bwMode="auto">
          <a:xfrm>
            <a:off x="3510854" y="3985782"/>
            <a:ext cx="1216086" cy="276999"/>
          </a:xfrm>
          <a:prstGeom prst="rect">
            <a:avLst/>
          </a:prstGeom>
          <a:noFill/>
          <a:ln w="9525">
            <a:noFill/>
            <a:miter lim="800000"/>
            <a:headEnd/>
            <a:tailEnd/>
          </a:ln>
        </p:spPr>
        <p:txBody>
          <a:bodyPr wrap="square">
            <a:spAutoFit/>
          </a:bodyPr>
          <a:lstStyle/>
          <a:p>
            <a:r>
              <a:rPr lang="en-US" altLang="zh-CN" sz="1200" b="1" dirty="0" err="1" smtClean="0">
                <a:solidFill>
                  <a:srgbClr val="C00000"/>
                </a:solidFill>
                <a:latin typeface="微软雅黑" pitchFamily="34" charset="-122"/>
                <a:ea typeface="微软雅黑" pitchFamily="34" charset="-122"/>
              </a:rPr>
              <a:t>IPoE+QinQ</a:t>
            </a:r>
            <a:endParaRPr lang="zh-CN" altLang="en-US" sz="1200" b="1" dirty="0">
              <a:solidFill>
                <a:srgbClr val="C00000"/>
              </a:solidFill>
              <a:latin typeface="微软雅黑" pitchFamily="34" charset="-122"/>
              <a:ea typeface="微软雅黑" pitchFamily="34" charset="-122"/>
            </a:endParaRPr>
          </a:p>
        </p:txBody>
      </p:sp>
      <p:sp>
        <p:nvSpPr>
          <p:cNvPr id="111" name="TextBox 101"/>
          <p:cNvSpPr txBox="1">
            <a:spLocks noChangeArrowheads="1"/>
          </p:cNvSpPr>
          <p:nvPr/>
        </p:nvSpPr>
        <p:spPr bwMode="auto">
          <a:xfrm>
            <a:off x="5021206" y="4188831"/>
            <a:ext cx="1388157" cy="276999"/>
          </a:xfrm>
          <a:prstGeom prst="rect">
            <a:avLst/>
          </a:prstGeom>
          <a:noFill/>
          <a:ln w="9525">
            <a:noFill/>
            <a:miter lim="800000"/>
            <a:headEnd/>
            <a:tailEnd/>
          </a:ln>
        </p:spPr>
        <p:txBody>
          <a:bodyPr wrap="square">
            <a:spAutoFit/>
          </a:bodyPr>
          <a:lstStyle/>
          <a:p>
            <a:r>
              <a:rPr lang="en-US" altLang="zh-CN" sz="1200" b="1" dirty="0" err="1" smtClean="0">
                <a:solidFill>
                  <a:srgbClr val="C00000"/>
                </a:solidFill>
                <a:latin typeface="微软雅黑" pitchFamily="34" charset="-122"/>
                <a:ea typeface="微软雅黑" pitchFamily="34" charset="-122"/>
              </a:rPr>
              <a:t>PPPoE+QinQ</a:t>
            </a:r>
            <a:endParaRPr lang="en-US" altLang="zh-CN" sz="1200" b="1" dirty="0" smtClean="0">
              <a:solidFill>
                <a:srgbClr val="C00000"/>
              </a:solidFill>
              <a:latin typeface="微软雅黑" pitchFamily="34" charset="-122"/>
              <a:ea typeface="微软雅黑" pitchFamily="34" charset="-122"/>
            </a:endParaRPr>
          </a:p>
        </p:txBody>
      </p:sp>
      <p:sp>
        <p:nvSpPr>
          <p:cNvPr id="112" name="TextBox 101"/>
          <p:cNvSpPr txBox="1">
            <a:spLocks noChangeArrowheads="1"/>
          </p:cNvSpPr>
          <p:nvPr/>
        </p:nvSpPr>
        <p:spPr bwMode="auto">
          <a:xfrm>
            <a:off x="2163415" y="4221104"/>
            <a:ext cx="910811" cy="253916"/>
          </a:xfrm>
          <a:prstGeom prst="rect">
            <a:avLst/>
          </a:prstGeom>
          <a:noFill/>
          <a:ln w="9525">
            <a:noFill/>
            <a:miter lim="800000"/>
            <a:headEnd/>
            <a:tailEnd/>
          </a:ln>
        </p:spPr>
        <p:txBody>
          <a:bodyPr wrap="square">
            <a:spAutoFit/>
          </a:bodyPr>
          <a:lstStyle/>
          <a:p>
            <a:r>
              <a:rPr lang="en-US" altLang="zh-CN" sz="1050" b="1" dirty="0" smtClean="0">
                <a:solidFill>
                  <a:srgbClr val="C00000"/>
                </a:solidFill>
                <a:latin typeface="微软雅黑" pitchFamily="34" charset="-122"/>
                <a:ea typeface="微软雅黑" pitchFamily="34" charset="-122"/>
              </a:rPr>
              <a:t>MAC</a:t>
            </a:r>
            <a:endParaRPr lang="zh-CN" altLang="en-US" sz="1050" b="1" dirty="0">
              <a:solidFill>
                <a:srgbClr val="C00000"/>
              </a:solidFill>
              <a:latin typeface="微软雅黑" pitchFamily="34" charset="-122"/>
              <a:ea typeface="微软雅黑" pitchFamily="34" charset="-122"/>
            </a:endParaRPr>
          </a:p>
        </p:txBody>
      </p:sp>
      <p:sp>
        <p:nvSpPr>
          <p:cNvPr id="113" name="TextBox 101"/>
          <p:cNvSpPr txBox="1">
            <a:spLocks noChangeArrowheads="1"/>
          </p:cNvSpPr>
          <p:nvPr/>
        </p:nvSpPr>
        <p:spPr bwMode="auto">
          <a:xfrm>
            <a:off x="3500524" y="4188831"/>
            <a:ext cx="1495313" cy="276999"/>
          </a:xfrm>
          <a:prstGeom prst="rect">
            <a:avLst/>
          </a:prstGeom>
          <a:noFill/>
          <a:ln w="9525">
            <a:noFill/>
            <a:miter lim="800000"/>
            <a:headEnd/>
            <a:tailEnd/>
          </a:ln>
        </p:spPr>
        <p:txBody>
          <a:bodyPr wrap="square">
            <a:spAutoFit/>
          </a:bodyPr>
          <a:lstStyle/>
          <a:p>
            <a:r>
              <a:rPr lang="en-US" altLang="zh-CN" sz="1200" b="1" dirty="0" smtClean="0">
                <a:solidFill>
                  <a:srgbClr val="C00000"/>
                </a:solidFill>
                <a:latin typeface="微软雅黑" pitchFamily="34" charset="-122"/>
                <a:ea typeface="微软雅黑" pitchFamily="34" charset="-122"/>
              </a:rPr>
              <a:t>802.1X</a:t>
            </a:r>
            <a:endParaRPr lang="zh-CN" altLang="en-US" sz="1200" b="1" dirty="0">
              <a:solidFill>
                <a:srgbClr val="C00000"/>
              </a:solidFill>
              <a:latin typeface="微软雅黑" pitchFamily="34" charset="-122"/>
              <a:ea typeface="微软雅黑" pitchFamily="34" charset="-122"/>
            </a:endParaRPr>
          </a:p>
        </p:txBody>
      </p:sp>
      <p:sp>
        <p:nvSpPr>
          <p:cNvPr id="114" name="TextBox 101"/>
          <p:cNvSpPr txBox="1">
            <a:spLocks noChangeArrowheads="1"/>
          </p:cNvSpPr>
          <p:nvPr/>
        </p:nvSpPr>
        <p:spPr bwMode="auto">
          <a:xfrm>
            <a:off x="6613573" y="4188831"/>
            <a:ext cx="1397122" cy="276999"/>
          </a:xfrm>
          <a:prstGeom prst="rect">
            <a:avLst/>
          </a:prstGeom>
          <a:noFill/>
          <a:ln w="9525">
            <a:noFill/>
            <a:miter lim="800000"/>
            <a:headEnd/>
            <a:tailEnd/>
          </a:ln>
        </p:spPr>
        <p:txBody>
          <a:bodyPr wrap="square">
            <a:spAutoFit/>
          </a:bodyPr>
          <a:lstStyle/>
          <a:p>
            <a:r>
              <a:rPr lang="en-US" altLang="zh-CN" sz="1200" b="1" dirty="0" smtClean="0">
                <a:solidFill>
                  <a:srgbClr val="C00000"/>
                </a:solidFill>
                <a:latin typeface="微软雅黑" pitchFamily="34" charset="-122"/>
                <a:ea typeface="微软雅黑" pitchFamily="34" charset="-122"/>
              </a:rPr>
              <a:t>802.1x/web</a:t>
            </a:r>
          </a:p>
        </p:txBody>
      </p:sp>
      <p:sp>
        <p:nvSpPr>
          <p:cNvPr id="115" name="TextBox 101"/>
          <p:cNvSpPr txBox="1">
            <a:spLocks noChangeArrowheads="1"/>
          </p:cNvSpPr>
          <p:nvPr/>
        </p:nvSpPr>
        <p:spPr bwMode="auto">
          <a:xfrm>
            <a:off x="5021205" y="4393452"/>
            <a:ext cx="978945" cy="276999"/>
          </a:xfrm>
          <a:prstGeom prst="rect">
            <a:avLst/>
          </a:prstGeom>
          <a:noFill/>
          <a:ln w="9525">
            <a:noFill/>
            <a:miter lim="800000"/>
            <a:headEnd/>
            <a:tailEnd/>
          </a:ln>
        </p:spPr>
        <p:txBody>
          <a:bodyPr wrap="square">
            <a:spAutoFit/>
          </a:bodyPr>
          <a:lstStyle/>
          <a:p>
            <a:r>
              <a:rPr lang="en-US" altLang="zh-CN" sz="1200" b="1" dirty="0" smtClean="0">
                <a:solidFill>
                  <a:srgbClr val="C00000"/>
                </a:solidFill>
                <a:latin typeface="微软雅黑" pitchFamily="34" charset="-122"/>
                <a:ea typeface="微软雅黑" pitchFamily="34" charset="-122"/>
              </a:rPr>
              <a:t>web</a:t>
            </a:r>
            <a:endParaRPr lang="zh-CN" altLang="en-US" sz="1200" b="1" dirty="0">
              <a:solidFill>
                <a:srgbClr val="C00000"/>
              </a:solidFill>
              <a:latin typeface="微软雅黑" pitchFamily="34" charset="-122"/>
              <a:ea typeface="微软雅黑" pitchFamily="34" charset="-122"/>
            </a:endParaRPr>
          </a:p>
        </p:txBody>
      </p:sp>
      <p:sp>
        <p:nvSpPr>
          <p:cNvPr id="116" name="TextBox 101"/>
          <p:cNvSpPr txBox="1">
            <a:spLocks noChangeArrowheads="1"/>
          </p:cNvSpPr>
          <p:nvPr/>
        </p:nvSpPr>
        <p:spPr bwMode="auto">
          <a:xfrm>
            <a:off x="2163413" y="4417657"/>
            <a:ext cx="889296" cy="253916"/>
          </a:xfrm>
          <a:prstGeom prst="rect">
            <a:avLst/>
          </a:prstGeom>
          <a:noFill/>
          <a:ln w="9525">
            <a:noFill/>
            <a:miter lim="800000"/>
            <a:headEnd/>
            <a:tailEnd/>
          </a:ln>
        </p:spPr>
        <p:txBody>
          <a:bodyPr wrap="square">
            <a:spAutoFit/>
          </a:bodyPr>
          <a:lstStyle/>
          <a:p>
            <a:r>
              <a:rPr lang="en-US" altLang="zh-CN" sz="1050" b="1" dirty="0" smtClean="0">
                <a:solidFill>
                  <a:srgbClr val="C00000"/>
                </a:solidFill>
                <a:latin typeface="微软雅黑" pitchFamily="34" charset="-122"/>
                <a:ea typeface="微软雅黑" pitchFamily="34" charset="-122"/>
              </a:rPr>
              <a:t>MAC</a:t>
            </a:r>
            <a:endParaRPr lang="zh-CN" altLang="en-US" sz="1050" b="1" dirty="0">
              <a:solidFill>
                <a:srgbClr val="C00000"/>
              </a:solidFill>
              <a:latin typeface="微软雅黑" pitchFamily="34" charset="-122"/>
              <a:ea typeface="微软雅黑" pitchFamily="34" charset="-122"/>
            </a:endParaRPr>
          </a:p>
        </p:txBody>
      </p:sp>
      <p:sp>
        <p:nvSpPr>
          <p:cNvPr id="117" name="TextBox 101"/>
          <p:cNvSpPr txBox="1">
            <a:spLocks noChangeArrowheads="1"/>
          </p:cNvSpPr>
          <p:nvPr/>
        </p:nvSpPr>
        <p:spPr bwMode="auto">
          <a:xfrm>
            <a:off x="3512645" y="4393452"/>
            <a:ext cx="1030942" cy="276999"/>
          </a:xfrm>
          <a:prstGeom prst="rect">
            <a:avLst/>
          </a:prstGeom>
          <a:noFill/>
          <a:ln w="9525">
            <a:noFill/>
            <a:miter lim="800000"/>
            <a:headEnd/>
            <a:tailEnd/>
          </a:ln>
        </p:spPr>
        <p:txBody>
          <a:bodyPr wrap="square">
            <a:spAutoFit/>
          </a:bodyPr>
          <a:lstStyle/>
          <a:p>
            <a:r>
              <a:rPr lang="en-US" altLang="zh-CN" sz="1200" b="1" dirty="0" smtClean="0">
                <a:solidFill>
                  <a:srgbClr val="C00000"/>
                </a:solidFill>
                <a:latin typeface="微软雅黑" pitchFamily="34" charset="-122"/>
                <a:ea typeface="微软雅黑" pitchFamily="34" charset="-122"/>
              </a:rPr>
              <a:t>web</a:t>
            </a:r>
            <a:endParaRPr lang="zh-CN" altLang="en-US" sz="1200" b="1" dirty="0">
              <a:solidFill>
                <a:srgbClr val="C00000"/>
              </a:solidFill>
              <a:latin typeface="微软雅黑" pitchFamily="34" charset="-122"/>
              <a:ea typeface="微软雅黑" pitchFamily="34" charset="-122"/>
            </a:endParaRPr>
          </a:p>
        </p:txBody>
      </p:sp>
      <p:sp>
        <p:nvSpPr>
          <p:cNvPr id="118" name="TextBox 101"/>
          <p:cNvSpPr txBox="1">
            <a:spLocks noChangeArrowheads="1"/>
          </p:cNvSpPr>
          <p:nvPr/>
        </p:nvSpPr>
        <p:spPr bwMode="auto">
          <a:xfrm>
            <a:off x="6613573" y="4393452"/>
            <a:ext cx="978945" cy="276999"/>
          </a:xfrm>
          <a:prstGeom prst="rect">
            <a:avLst/>
          </a:prstGeom>
          <a:noFill/>
          <a:ln w="9525">
            <a:noFill/>
            <a:miter lim="800000"/>
            <a:headEnd/>
            <a:tailEnd/>
          </a:ln>
        </p:spPr>
        <p:txBody>
          <a:bodyPr wrap="square">
            <a:spAutoFit/>
          </a:bodyPr>
          <a:lstStyle/>
          <a:p>
            <a:r>
              <a:rPr lang="en-US" altLang="zh-CN" sz="1200" b="1" dirty="0" smtClean="0">
                <a:solidFill>
                  <a:srgbClr val="C00000"/>
                </a:solidFill>
                <a:latin typeface="微软雅黑" pitchFamily="34" charset="-122"/>
                <a:ea typeface="微软雅黑" pitchFamily="34" charset="-122"/>
              </a:rPr>
              <a:t>web</a:t>
            </a:r>
            <a:endParaRPr lang="zh-CN" altLang="en-US" sz="1200" b="1" dirty="0">
              <a:solidFill>
                <a:srgbClr val="C00000"/>
              </a:solidFill>
              <a:latin typeface="微软雅黑" pitchFamily="34" charset="-122"/>
              <a:ea typeface="微软雅黑" pitchFamily="34" charset="-122"/>
            </a:endParaRPr>
          </a:p>
        </p:txBody>
      </p:sp>
      <p:sp>
        <p:nvSpPr>
          <p:cNvPr id="119" name="TextBox 101"/>
          <p:cNvSpPr txBox="1">
            <a:spLocks noChangeArrowheads="1"/>
          </p:cNvSpPr>
          <p:nvPr/>
        </p:nvSpPr>
        <p:spPr bwMode="auto">
          <a:xfrm>
            <a:off x="911679" y="3979057"/>
            <a:ext cx="1206655" cy="276999"/>
          </a:xfrm>
          <a:prstGeom prst="rect">
            <a:avLst/>
          </a:prstGeom>
          <a:noFill/>
          <a:ln w="9525">
            <a:noFill/>
            <a:miter lim="800000"/>
            <a:headEnd/>
            <a:tailEnd/>
          </a:ln>
        </p:spPr>
        <p:txBody>
          <a:bodyPr wrap="square">
            <a:spAutoFit/>
          </a:bodyPr>
          <a:lstStyle/>
          <a:p>
            <a:r>
              <a:rPr lang="zh-CN" altLang="en-US" sz="1200" b="1" dirty="0" smtClean="0">
                <a:solidFill>
                  <a:schemeClr val="tx2"/>
                </a:solidFill>
                <a:latin typeface="微软雅黑" pitchFamily="34" charset="-122"/>
                <a:ea typeface="微软雅黑" pitchFamily="34" charset="-122"/>
              </a:rPr>
              <a:t>精细化运维</a:t>
            </a:r>
            <a:endParaRPr lang="zh-CN" altLang="en-US" sz="1200" b="1" dirty="0">
              <a:solidFill>
                <a:schemeClr val="tx2"/>
              </a:solidFill>
              <a:latin typeface="微软雅黑" pitchFamily="34" charset="-122"/>
              <a:ea typeface="微软雅黑" pitchFamily="34" charset="-122"/>
            </a:endParaRPr>
          </a:p>
        </p:txBody>
      </p:sp>
      <p:sp>
        <p:nvSpPr>
          <p:cNvPr id="120" name="TextBox 101"/>
          <p:cNvSpPr txBox="1">
            <a:spLocks noChangeArrowheads="1"/>
          </p:cNvSpPr>
          <p:nvPr/>
        </p:nvSpPr>
        <p:spPr bwMode="auto">
          <a:xfrm>
            <a:off x="913472" y="4182109"/>
            <a:ext cx="1206655" cy="276999"/>
          </a:xfrm>
          <a:prstGeom prst="rect">
            <a:avLst/>
          </a:prstGeom>
          <a:noFill/>
          <a:ln w="9525">
            <a:noFill/>
            <a:miter lim="800000"/>
            <a:headEnd/>
            <a:tailEnd/>
          </a:ln>
        </p:spPr>
        <p:txBody>
          <a:bodyPr wrap="square">
            <a:spAutoFit/>
          </a:bodyPr>
          <a:lstStyle/>
          <a:p>
            <a:r>
              <a:rPr lang="zh-CN" altLang="en-US" sz="1200" b="1" dirty="0" smtClean="0">
                <a:solidFill>
                  <a:schemeClr val="tx2"/>
                </a:solidFill>
                <a:latin typeface="微软雅黑" pitchFamily="34" charset="-122"/>
                <a:ea typeface="微软雅黑" pitchFamily="34" charset="-122"/>
              </a:rPr>
              <a:t>高安全运维</a:t>
            </a:r>
            <a:endParaRPr lang="zh-CN" altLang="en-US" sz="1200" b="1" dirty="0">
              <a:solidFill>
                <a:schemeClr val="tx2"/>
              </a:solidFill>
              <a:latin typeface="微软雅黑" pitchFamily="34" charset="-122"/>
              <a:ea typeface="微软雅黑" pitchFamily="34" charset="-122"/>
            </a:endParaRPr>
          </a:p>
        </p:txBody>
      </p:sp>
      <p:sp>
        <p:nvSpPr>
          <p:cNvPr id="121" name="TextBox 101"/>
          <p:cNvSpPr txBox="1">
            <a:spLocks noChangeArrowheads="1"/>
          </p:cNvSpPr>
          <p:nvPr/>
        </p:nvSpPr>
        <p:spPr bwMode="auto">
          <a:xfrm>
            <a:off x="904508" y="4399056"/>
            <a:ext cx="1206655" cy="276999"/>
          </a:xfrm>
          <a:prstGeom prst="rect">
            <a:avLst/>
          </a:prstGeom>
          <a:noFill/>
          <a:ln w="9525">
            <a:noFill/>
            <a:miter lim="800000"/>
            <a:headEnd/>
            <a:tailEnd/>
          </a:ln>
        </p:spPr>
        <p:txBody>
          <a:bodyPr wrap="square">
            <a:spAutoFit/>
          </a:bodyPr>
          <a:lstStyle/>
          <a:p>
            <a:r>
              <a:rPr lang="zh-CN" altLang="en-US" sz="1200" b="1" dirty="0" smtClean="0">
                <a:solidFill>
                  <a:schemeClr val="tx2"/>
                </a:solidFill>
                <a:latin typeface="微软雅黑" pitchFamily="34" charset="-122"/>
                <a:ea typeface="微软雅黑" pitchFamily="34" charset="-122"/>
              </a:rPr>
              <a:t>简易化运维</a:t>
            </a:r>
            <a:endParaRPr lang="zh-CN" altLang="en-US" sz="1200" b="1" dirty="0">
              <a:solidFill>
                <a:schemeClr val="tx2"/>
              </a:solidFill>
              <a:latin typeface="微软雅黑" pitchFamily="34" charset="-122"/>
              <a:ea typeface="微软雅黑" pitchFamily="34" charset="-122"/>
            </a:endParaRPr>
          </a:p>
        </p:txBody>
      </p:sp>
      <p:cxnSp>
        <p:nvCxnSpPr>
          <p:cNvPr id="122" name="直接连接符 121"/>
          <p:cNvCxnSpPr/>
          <p:nvPr/>
        </p:nvCxnSpPr>
        <p:spPr bwMode="auto">
          <a:xfrm>
            <a:off x="823283" y="4190961"/>
            <a:ext cx="7498080"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23" name="直接连接符 122"/>
          <p:cNvCxnSpPr/>
          <p:nvPr/>
        </p:nvCxnSpPr>
        <p:spPr bwMode="auto">
          <a:xfrm>
            <a:off x="835834" y="4394012"/>
            <a:ext cx="7498080"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24" name="直接连接符 123"/>
          <p:cNvCxnSpPr/>
          <p:nvPr/>
        </p:nvCxnSpPr>
        <p:spPr bwMode="auto">
          <a:xfrm>
            <a:off x="803561" y="4578124"/>
            <a:ext cx="7498080"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25" name="圆角矩形 124"/>
          <p:cNvSpPr/>
          <p:nvPr/>
        </p:nvSpPr>
        <p:spPr bwMode="auto">
          <a:xfrm>
            <a:off x="6059157" y="1233930"/>
            <a:ext cx="3248809" cy="966345"/>
          </a:xfrm>
          <a:prstGeom prst="roundRect">
            <a:avLst/>
          </a:prstGeom>
          <a:noFill/>
          <a:ln w="9525" cap="flat" cmpd="sng" algn="ctr">
            <a:noFill/>
            <a:prstDash val="solid"/>
            <a:round/>
            <a:headEnd type="none" w="med" len="med"/>
            <a:tailEnd type="none" w="med" len="med"/>
          </a:ln>
          <a:effectLst/>
        </p:spPr>
        <p:txBody>
          <a:bodyPr lIns="79200" tIns="39600" rIns="79200" bIns="39600"/>
          <a:lstStyle/>
          <a:p>
            <a:pPr defTabSz="973708" fontAlgn="auto">
              <a:spcBef>
                <a:spcPts val="0"/>
              </a:spcBef>
              <a:spcAft>
                <a:spcPts val="0"/>
              </a:spcAft>
              <a:defRPr/>
            </a:pPr>
            <a:r>
              <a:rPr lang="en-US" altLang="zh-CN" sz="1400" b="1" kern="0" dirty="0" smtClean="0">
                <a:solidFill>
                  <a:srgbClr val="C00000"/>
                </a:solidFill>
                <a:latin typeface="微软雅黑" pitchFamily="34" charset="-122"/>
                <a:ea typeface="微软雅黑" pitchFamily="34" charset="-122"/>
              </a:rPr>
              <a:t>1</a:t>
            </a:r>
            <a:r>
              <a:rPr lang="zh-CN" altLang="en-US" sz="1400" b="1" kern="0" dirty="0" smtClean="0">
                <a:solidFill>
                  <a:srgbClr val="C00000"/>
                </a:solidFill>
                <a:latin typeface="微软雅黑" pitchFamily="34" charset="-122"/>
                <a:ea typeface="微软雅黑" pitchFamily="34" charset="-122"/>
              </a:rPr>
              <a:t>、分区认证，有效隔离</a:t>
            </a:r>
            <a:endParaRPr lang="en-US" altLang="zh-CN" sz="1400" b="1" kern="0" dirty="0" smtClean="0">
              <a:solidFill>
                <a:srgbClr val="C00000"/>
              </a:solidFill>
              <a:latin typeface="微软雅黑" pitchFamily="34" charset="-122"/>
              <a:ea typeface="微软雅黑" pitchFamily="34" charset="-122"/>
            </a:endParaRPr>
          </a:p>
          <a:p>
            <a:pPr defTabSz="973708" fontAlgn="auto">
              <a:spcBef>
                <a:spcPts val="0"/>
              </a:spcBef>
              <a:spcAft>
                <a:spcPts val="0"/>
              </a:spcAft>
              <a:defRPr/>
            </a:pPr>
            <a:r>
              <a:rPr lang="en-US" altLang="zh-CN" sz="1400" b="1" kern="0" dirty="0" smtClean="0">
                <a:solidFill>
                  <a:srgbClr val="C00000"/>
                </a:solidFill>
                <a:latin typeface="微软雅黑" pitchFamily="34" charset="-122"/>
                <a:ea typeface="微软雅黑" pitchFamily="34" charset="-122"/>
              </a:rPr>
              <a:t>2</a:t>
            </a:r>
            <a:r>
              <a:rPr lang="zh-CN" altLang="en-US" sz="1400" b="1" kern="0" dirty="0" smtClean="0">
                <a:solidFill>
                  <a:srgbClr val="C00000"/>
                </a:solidFill>
                <a:latin typeface="微软雅黑" pitchFamily="34" charset="-122"/>
                <a:ea typeface="微软雅黑" pitchFamily="34" charset="-122"/>
              </a:rPr>
              <a:t>、有线无线统一认证</a:t>
            </a:r>
            <a:endParaRPr lang="en-US" altLang="zh-CN" sz="1400" b="1" kern="0" dirty="0" smtClean="0">
              <a:solidFill>
                <a:srgbClr val="C00000"/>
              </a:solidFill>
              <a:latin typeface="微软雅黑" pitchFamily="34" charset="-122"/>
              <a:ea typeface="微软雅黑" pitchFamily="34" charset="-122"/>
            </a:endParaRPr>
          </a:p>
          <a:p>
            <a:pPr defTabSz="973708" fontAlgn="auto">
              <a:spcBef>
                <a:spcPts val="0"/>
              </a:spcBef>
              <a:spcAft>
                <a:spcPts val="0"/>
              </a:spcAft>
              <a:defRPr/>
            </a:pPr>
            <a:r>
              <a:rPr lang="en-US" altLang="zh-CN" sz="1400" b="1" kern="0" dirty="0" smtClean="0">
                <a:solidFill>
                  <a:srgbClr val="C00000"/>
                </a:solidFill>
                <a:latin typeface="微软雅黑" pitchFamily="34" charset="-122"/>
                <a:ea typeface="微软雅黑" pitchFamily="34" charset="-122"/>
              </a:rPr>
              <a:t>3</a:t>
            </a:r>
            <a:r>
              <a:rPr lang="zh-CN" altLang="en-US" sz="1400" b="1" kern="0" dirty="0" smtClean="0">
                <a:solidFill>
                  <a:srgbClr val="C00000"/>
                </a:solidFill>
                <a:latin typeface="微软雅黑" pitchFamily="34" charset="-122"/>
                <a:ea typeface="微软雅黑" pitchFamily="34" charset="-122"/>
              </a:rPr>
              <a:t>、准入准出统一认证</a:t>
            </a:r>
            <a:endParaRPr lang="en-US" altLang="zh-CN" sz="1400" b="1" kern="0" dirty="0" smtClean="0">
              <a:solidFill>
                <a:srgbClr val="C00000"/>
              </a:solidFill>
              <a:latin typeface="微软雅黑" pitchFamily="34" charset="-122"/>
              <a:ea typeface="微软雅黑" pitchFamily="34" charset="-122"/>
            </a:endParaRPr>
          </a:p>
          <a:p>
            <a:pPr defTabSz="973708" fontAlgn="auto">
              <a:spcBef>
                <a:spcPts val="0"/>
              </a:spcBef>
              <a:spcAft>
                <a:spcPts val="0"/>
              </a:spcAft>
              <a:defRPr/>
            </a:pPr>
            <a:r>
              <a:rPr lang="en-US" altLang="zh-CN" sz="1400" b="1" kern="0" dirty="0" smtClean="0">
                <a:solidFill>
                  <a:srgbClr val="C00000"/>
                </a:solidFill>
                <a:latin typeface="微软雅黑" pitchFamily="34" charset="-122"/>
                <a:ea typeface="微软雅黑" pitchFamily="34" charset="-122"/>
              </a:rPr>
              <a:t>4</a:t>
            </a:r>
            <a:r>
              <a:rPr lang="zh-CN" altLang="en-US" sz="1400" b="1" kern="0" dirty="0" smtClean="0">
                <a:solidFill>
                  <a:srgbClr val="C00000"/>
                </a:solidFill>
                <a:latin typeface="微软雅黑" pitchFamily="34" charset="-122"/>
                <a:ea typeface="微软雅黑" pitchFamily="34" charset="-122"/>
              </a:rPr>
              <a:t>、</a:t>
            </a:r>
            <a:r>
              <a:rPr lang="en-US" altLang="zh-CN" sz="1400" b="1" kern="0" dirty="0" smtClean="0">
                <a:solidFill>
                  <a:srgbClr val="C00000"/>
                </a:solidFill>
                <a:latin typeface="微软雅黑" pitchFamily="34" charset="-122"/>
                <a:ea typeface="微软雅黑" pitchFamily="34" charset="-122"/>
              </a:rPr>
              <a:t>IPv4/IPv6</a:t>
            </a:r>
            <a:r>
              <a:rPr lang="zh-CN" altLang="en-US" sz="1400" b="1" kern="0" dirty="0" smtClean="0">
                <a:solidFill>
                  <a:srgbClr val="C00000"/>
                </a:solidFill>
                <a:latin typeface="微软雅黑" pitchFamily="34" charset="-122"/>
                <a:ea typeface="微软雅黑" pitchFamily="34" charset="-122"/>
              </a:rPr>
              <a:t>统一认证</a:t>
            </a:r>
            <a:endParaRPr lang="zh-CN" altLang="en-US" sz="1400" b="1" kern="0" dirty="0">
              <a:solidFill>
                <a:srgbClr val="C00000"/>
              </a:solidFill>
              <a:latin typeface="微软雅黑" pitchFamily="34" charset="-122"/>
              <a:ea typeface="微软雅黑" pitchFamily="34" charset="-122"/>
            </a:endParaRPr>
          </a:p>
        </p:txBody>
      </p:sp>
      <p:sp>
        <p:nvSpPr>
          <p:cNvPr id="126" name="TextBox 125"/>
          <p:cNvSpPr txBox="1"/>
          <p:nvPr/>
        </p:nvSpPr>
        <p:spPr>
          <a:xfrm>
            <a:off x="809139" y="3152409"/>
            <a:ext cx="772068"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S5700</a:t>
            </a:r>
            <a:endParaRPr lang="zh-CN" altLang="en-US" sz="1000" b="1" dirty="0">
              <a:latin typeface="微软雅黑" pitchFamily="34" charset="-122"/>
              <a:ea typeface="微软雅黑" pitchFamily="34" charset="-122"/>
            </a:endParaRPr>
          </a:p>
        </p:txBody>
      </p:sp>
      <p:sp>
        <p:nvSpPr>
          <p:cNvPr id="127" name="TextBox 126"/>
          <p:cNvSpPr txBox="1"/>
          <p:nvPr/>
        </p:nvSpPr>
        <p:spPr>
          <a:xfrm>
            <a:off x="796439" y="2767840"/>
            <a:ext cx="772068"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S7700</a:t>
            </a:r>
            <a:endParaRPr lang="zh-CN" altLang="en-US" sz="1000" b="1" dirty="0">
              <a:latin typeface="微软雅黑" pitchFamily="34" charset="-122"/>
              <a:ea typeface="微软雅黑" pitchFamily="34" charset="-122"/>
            </a:endParaRPr>
          </a:p>
        </p:txBody>
      </p:sp>
      <p:sp>
        <p:nvSpPr>
          <p:cNvPr id="128" name="TextBox 127"/>
          <p:cNvSpPr txBox="1"/>
          <p:nvPr/>
        </p:nvSpPr>
        <p:spPr>
          <a:xfrm>
            <a:off x="796438" y="2305065"/>
            <a:ext cx="1264009"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CE12800/S9700</a:t>
            </a:r>
            <a:endParaRPr lang="zh-CN" altLang="en-US" sz="1000" b="1" dirty="0">
              <a:latin typeface="微软雅黑" pitchFamily="34" charset="-122"/>
              <a:ea typeface="微软雅黑" pitchFamily="34" charset="-122"/>
            </a:endParaRPr>
          </a:p>
        </p:txBody>
      </p:sp>
      <p:sp>
        <p:nvSpPr>
          <p:cNvPr id="129" name="TextBox 128"/>
          <p:cNvSpPr txBox="1"/>
          <p:nvPr/>
        </p:nvSpPr>
        <p:spPr>
          <a:xfrm>
            <a:off x="796439" y="1416178"/>
            <a:ext cx="772068"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NE20E</a:t>
            </a:r>
            <a:endParaRPr lang="zh-CN" altLang="en-US" sz="1000" b="1" dirty="0">
              <a:latin typeface="微软雅黑" pitchFamily="34" charset="-122"/>
              <a:ea typeface="微软雅黑" pitchFamily="34" charset="-122"/>
            </a:endParaRPr>
          </a:p>
        </p:txBody>
      </p:sp>
      <p:sp>
        <p:nvSpPr>
          <p:cNvPr id="130" name="TextBox 129"/>
          <p:cNvSpPr txBox="1"/>
          <p:nvPr/>
        </p:nvSpPr>
        <p:spPr>
          <a:xfrm>
            <a:off x="796439" y="1881595"/>
            <a:ext cx="965704"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ME60</a:t>
            </a:r>
            <a:r>
              <a:rPr lang="zh-CN" altLang="en-US" sz="1000" b="1" dirty="0" smtClean="0">
                <a:latin typeface="微软雅黑" pitchFamily="34" charset="-122"/>
                <a:ea typeface="微软雅黑" pitchFamily="34" charset="-122"/>
              </a:rPr>
              <a:t> </a:t>
            </a:r>
            <a:r>
              <a:rPr lang="en-US" altLang="zh-CN" sz="1000" b="1" dirty="0" smtClean="0">
                <a:latin typeface="微软雅黑" pitchFamily="34" charset="-122"/>
                <a:ea typeface="微软雅黑" pitchFamily="34" charset="-122"/>
              </a:rPr>
              <a:t>BRAS</a:t>
            </a:r>
            <a:endParaRPr lang="zh-CN" altLang="en-US" sz="1000" b="1" dirty="0">
              <a:latin typeface="微软雅黑" pitchFamily="34" charset="-122"/>
              <a:ea typeface="微软雅黑" pitchFamily="34" charset="-122"/>
            </a:endParaRPr>
          </a:p>
        </p:txBody>
      </p:sp>
      <p:sp>
        <p:nvSpPr>
          <p:cNvPr id="132" name="标题 1"/>
          <p:cNvSpPr txBox="1">
            <a:spLocks/>
          </p:cNvSpPr>
          <p:nvPr/>
        </p:nvSpPr>
        <p:spPr>
          <a:xfrm>
            <a:off x="607314" y="389262"/>
            <a:ext cx="7632700" cy="383455"/>
          </a:xfrm>
          <a:prstGeom prst="rect">
            <a:avLst/>
          </a:prstGeom>
        </p:spPr>
        <p:txBody>
          <a:bodyPr/>
          <a:lstStyle/>
          <a:p>
            <a:pPr defTabSz="801688">
              <a:defRPr/>
            </a:pPr>
            <a:r>
              <a:rPr lang="zh-CN" altLang="en-US" sz="2400" b="1" kern="0" dirty="0" smtClean="0">
                <a:solidFill>
                  <a:srgbClr val="990000"/>
                </a:solidFill>
                <a:latin typeface="微软雅黑" pitchFamily="34" charset="-122"/>
                <a:ea typeface="微软雅黑" pitchFamily="34" charset="-122"/>
              </a:rPr>
              <a:t>校园网络精细化管理：统一认证、灵活计费、应用控制</a:t>
            </a:r>
            <a:endParaRPr lang="zh-CN" altLang="en-US" sz="2400" b="1" kern="0" dirty="0">
              <a:solidFill>
                <a:srgbClr val="990000"/>
              </a:solidFill>
              <a:latin typeface="微软雅黑" pitchFamily="34" charset="-122"/>
              <a:ea typeface="微软雅黑" pitchFamily="34" charset="-122"/>
            </a:endParaRPr>
          </a:p>
        </p:txBody>
      </p:sp>
      <p:sp>
        <p:nvSpPr>
          <p:cNvPr id="142" name="TextBox 101"/>
          <p:cNvSpPr txBox="1">
            <a:spLocks noChangeArrowheads="1"/>
          </p:cNvSpPr>
          <p:nvPr/>
        </p:nvSpPr>
        <p:spPr bwMode="auto">
          <a:xfrm>
            <a:off x="6607477" y="4001379"/>
            <a:ext cx="1397122" cy="276999"/>
          </a:xfrm>
          <a:prstGeom prst="rect">
            <a:avLst/>
          </a:prstGeom>
          <a:noFill/>
          <a:ln w="9525">
            <a:noFill/>
            <a:miter lim="800000"/>
            <a:headEnd/>
            <a:tailEnd/>
          </a:ln>
        </p:spPr>
        <p:txBody>
          <a:bodyPr wrap="square">
            <a:spAutoFit/>
          </a:bodyPr>
          <a:lstStyle/>
          <a:p>
            <a:r>
              <a:rPr lang="en-US" altLang="zh-CN" sz="1200" b="1" dirty="0" err="1" smtClean="0">
                <a:solidFill>
                  <a:srgbClr val="C00000"/>
                </a:solidFill>
                <a:latin typeface="微软雅黑" pitchFamily="34" charset="-122"/>
                <a:ea typeface="微软雅黑" pitchFamily="34" charset="-122"/>
              </a:rPr>
              <a:t>IPoE+QinQ</a:t>
            </a:r>
            <a:endParaRPr lang="en-US" altLang="zh-CN" sz="1200" b="1" dirty="0" smtClean="0">
              <a:solidFill>
                <a:srgbClr val="C00000"/>
              </a:solidFill>
              <a:latin typeface="微软雅黑" pitchFamily="34" charset="-122"/>
              <a:ea typeface="微软雅黑" pitchFamily="34" charset="-122"/>
            </a:endParaRPr>
          </a:p>
        </p:txBody>
      </p:sp>
      <p:sp>
        <p:nvSpPr>
          <p:cNvPr id="10" name="TextBox 98"/>
          <p:cNvSpPr txBox="1">
            <a:spLocks noChangeArrowheads="1"/>
          </p:cNvSpPr>
          <p:nvPr/>
        </p:nvSpPr>
        <p:spPr bwMode="auto">
          <a:xfrm>
            <a:off x="5106103" y="3628678"/>
            <a:ext cx="1238932" cy="261610"/>
          </a:xfrm>
          <a:prstGeom prst="rect">
            <a:avLst/>
          </a:prstGeom>
          <a:noFill/>
          <a:ln w="12700">
            <a:noFill/>
            <a:miter lim="800000"/>
            <a:headEnd/>
            <a:tailEnd/>
          </a:ln>
        </p:spPr>
        <p:txBody>
          <a:bodyPr wrap="square">
            <a:spAutoFit/>
          </a:bodyPr>
          <a:lstStyle/>
          <a:p>
            <a:r>
              <a:rPr lang="zh-CN" altLang="en-US" sz="1100" b="1" dirty="0">
                <a:latin typeface="微软雅黑" pitchFamily="34" charset="-122"/>
                <a:ea typeface="微软雅黑" pitchFamily="34" charset="-122"/>
              </a:rPr>
              <a:t>宿舍</a:t>
            </a:r>
            <a:r>
              <a:rPr lang="zh-CN" altLang="en-US" sz="1100" b="1" dirty="0" smtClean="0">
                <a:latin typeface="微软雅黑" pitchFamily="34" charset="-122"/>
                <a:ea typeface="微软雅黑" pitchFamily="34" charset="-122"/>
              </a:rPr>
              <a:t>区、家</a:t>
            </a:r>
            <a:r>
              <a:rPr lang="zh-CN" altLang="en-US" sz="1100" b="1" dirty="0">
                <a:latin typeface="微软雅黑" pitchFamily="34" charset="-122"/>
                <a:ea typeface="微软雅黑" pitchFamily="34" charset="-122"/>
              </a:rPr>
              <a:t>属区</a:t>
            </a:r>
          </a:p>
        </p:txBody>
      </p:sp>
      <p:grpSp>
        <p:nvGrpSpPr>
          <p:cNvPr id="2" name="组合 70"/>
          <p:cNvGrpSpPr/>
          <p:nvPr/>
        </p:nvGrpSpPr>
        <p:grpSpPr>
          <a:xfrm>
            <a:off x="3361048" y="945217"/>
            <a:ext cx="873538" cy="311089"/>
            <a:chOff x="863588" y="1700808"/>
            <a:chExt cx="946068" cy="539064"/>
          </a:xfrm>
          <a:solidFill>
            <a:srgbClr val="00B0F0"/>
          </a:solidFill>
          <a:effectLst>
            <a:outerShdw blurRad="50800" dist="38100" dir="2700000" algn="tl" rotWithShape="0">
              <a:prstClr val="black">
                <a:alpha val="40000"/>
              </a:prstClr>
            </a:outerShdw>
          </a:effectLst>
        </p:grpSpPr>
        <p:sp>
          <p:nvSpPr>
            <p:cNvPr id="13" name="云形 12"/>
            <p:cNvSpPr/>
            <p:nvPr/>
          </p:nvSpPr>
          <p:spPr bwMode="auto">
            <a:xfrm>
              <a:off x="863588" y="1700808"/>
              <a:ext cx="940883" cy="504056"/>
            </a:xfrm>
            <a:prstGeom prst="cloud">
              <a:avLst/>
            </a:prstGeom>
            <a:grp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tabLst/>
              </a:pPr>
              <a:endParaRPr kumimoji="0" lang="zh-CN" altLang="en-US" sz="1200" b="0" i="0" u="none" strike="noStrike" cap="none" normalizeH="0" baseline="0" dirty="0" smtClean="0">
                <a:ln>
                  <a:noFill/>
                </a:ln>
                <a:solidFill>
                  <a:schemeClr val="tx1"/>
                </a:solidFill>
                <a:effectLst/>
                <a:latin typeface="Arial" charset="0"/>
                <a:ea typeface="宋体" charset="-122"/>
              </a:endParaRPr>
            </a:p>
          </p:txBody>
        </p:sp>
        <p:sp>
          <p:nvSpPr>
            <p:cNvPr id="14" name="TextBox 13"/>
            <p:cNvSpPr txBox="1"/>
            <p:nvPr/>
          </p:nvSpPr>
          <p:spPr>
            <a:xfrm>
              <a:off x="899592" y="1706547"/>
              <a:ext cx="910064" cy="533325"/>
            </a:xfrm>
            <a:prstGeom prst="rect">
              <a:avLst/>
            </a:prstGeom>
            <a:noFill/>
            <a:ln>
              <a:noFill/>
            </a:ln>
          </p:spPr>
          <p:txBody>
            <a:bodyPr wrap="none" rtlCol="0">
              <a:spAutoFit/>
            </a:bodyPr>
            <a:lstStyle/>
            <a:p>
              <a:r>
                <a:rPr lang="en-US" altLang="zh-CN" sz="1400" b="1" dirty="0" smtClean="0">
                  <a:solidFill>
                    <a:schemeClr val="bg1"/>
                  </a:solidFill>
                  <a:latin typeface="Arial" charset="0"/>
                  <a:ea typeface="宋体" charset="-122"/>
                </a:rPr>
                <a:t>Internet</a:t>
              </a:r>
              <a:endParaRPr lang="zh-CN" altLang="en-US" sz="1400" b="1" dirty="0" smtClean="0">
                <a:solidFill>
                  <a:schemeClr val="bg1"/>
                </a:solidFill>
                <a:latin typeface="Arial" charset="0"/>
                <a:ea typeface="宋体" charset="-122"/>
              </a:endParaRPr>
            </a:p>
          </p:txBody>
        </p:sp>
      </p:grpSp>
      <p:grpSp>
        <p:nvGrpSpPr>
          <p:cNvPr id="3" name="组合 73"/>
          <p:cNvGrpSpPr/>
          <p:nvPr/>
        </p:nvGrpSpPr>
        <p:grpSpPr>
          <a:xfrm>
            <a:off x="4817326" y="968007"/>
            <a:ext cx="917127" cy="290886"/>
            <a:chOff x="2695013" y="1700808"/>
            <a:chExt cx="940883" cy="504056"/>
          </a:xfrm>
          <a:solidFill>
            <a:srgbClr val="00B0F0"/>
          </a:solidFill>
          <a:effectLst>
            <a:outerShdw blurRad="50800" dist="38100" dir="2700000" algn="tl" rotWithShape="0">
              <a:prstClr val="black">
                <a:alpha val="40000"/>
              </a:prstClr>
            </a:outerShdw>
          </a:effectLst>
        </p:grpSpPr>
        <p:sp>
          <p:nvSpPr>
            <p:cNvPr id="16" name="云形 15"/>
            <p:cNvSpPr/>
            <p:nvPr/>
          </p:nvSpPr>
          <p:spPr bwMode="auto">
            <a:xfrm>
              <a:off x="2695013" y="1700808"/>
              <a:ext cx="940883" cy="504056"/>
            </a:xfrm>
            <a:prstGeom prst="cloud">
              <a:avLst/>
            </a:prstGeom>
            <a:solidFill>
              <a:srgbClr val="92D050"/>
            </a:solid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Arial" charset="0"/>
                <a:ea typeface="宋体" charset="-122"/>
              </a:endParaRPr>
            </a:p>
          </p:txBody>
        </p:sp>
        <p:sp>
          <p:nvSpPr>
            <p:cNvPr id="17" name="TextBox 16"/>
            <p:cNvSpPr txBox="1"/>
            <p:nvPr/>
          </p:nvSpPr>
          <p:spPr>
            <a:xfrm>
              <a:off x="2781576" y="1706549"/>
              <a:ext cx="837392" cy="479992"/>
            </a:xfrm>
            <a:prstGeom prst="rect">
              <a:avLst/>
            </a:prstGeom>
            <a:noFill/>
            <a:ln>
              <a:noFill/>
            </a:ln>
          </p:spPr>
          <p:txBody>
            <a:bodyPr wrap="none" rtlCol="0">
              <a:spAutoFit/>
            </a:bodyPr>
            <a:lstStyle/>
            <a:p>
              <a:r>
                <a:rPr lang="en-US" altLang="zh-CN" sz="1200" b="1" dirty="0" smtClean="0">
                  <a:solidFill>
                    <a:schemeClr val="bg1"/>
                  </a:solidFill>
                  <a:latin typeface="Arial" charset="0"/>
                  <a:ea typeface="宋体" charset="-122"/>
                </a:rPr>
                <a:t>CERNET</a:t>
              </a:r>
              <a:endParaRPr lang="zh-CN" altLang="en-US" sz="1200" b="1" dirty="0" smtClean="0">
                <a:solidFill>
                  <a:schemeClr val="bg1"/>
                </a:solidFill>
                <a:latin typeface="Arial" charset="0"/>
                <a:ea typeface="宋体" charset="-122"/>
              </a:endParaRPr>
            </a:p>
          </p:txBody>
        </p:sp>
      </p:grpSp>
      <p:pic>
        <p:nvPicPr>
          <p:cNvPr id="18" name="Picture 461" descr="图片240"/>
          <p:cNvPicPr>
            <a:picLocks noChangeAspect="1" noChangeArrowheads="1"/>
          </p:cNvPicPr>
          <p:nvPr/>
        </p:nvPicPr>
        <p:blipFill>
          <a:blip r:embed="rId3" cstate="email"/>
          <a:srcRect/>
          <a:stretch>
            <a:fillRect/>
          </a:stretch>
        </p:blipFill>
        <p:spPr bwMode="auto">
          <a:xfrm>
            <a:off x="3355171" y="3214497"/>
            <a:ext cx="272498" cy="217252"/>
          </a:xfrm>
          <a:prstGeom prst="rect">
            <a:avLst/>
          </a:prstGeom>
          <a:noFill/>
          <a:effectLst>
            <a:outerShdw blurRad="50800" dist="38100" dir="2700000" algn="tl" rotWithShape="0">
              <a:prstClr val="black">
                <a:alpha val="40000"/>
              </a:prstClr>
            </a:outerShdw>
          </a:effectLst>
        </p:spPr>
      </p:pic>
      <p:pic>
        <p:nvPicPr>
          <p:cNvPr id="19" name="Picture 456" descr="图片235"/>
          <p:cNvPicPr>
            <a:picLocks noChangeAspect="1" noChangeArrowheads="1"/>
          </p:cNvPicPr>
          <p:nvPr/>
        </p:nvPicPr>
        <p:blipFill>
          <a:blip r:embed="rId4" cstate="email"/>
          <a:srcRect/>
          <a:stretch>
            <a:fillRect/>
          </a:stretch>
        </p:blipFill>
        <p:spPr bwMode="auto">
          <a:xfrm>
            <a:off x="4077560" y="1395119"/>
            <a:ext cx="272498" cy="196772"/>
          </a:xfrm>
          <a:prstGeom prst="rect">
            <a:avLst/>
          </a:prstGeom>
          <a:noFill/>
          <a:effectLst>
            <a:outerShdw blurRad="50800" dist="38100" dir="2700000" algn="tl" rotWithShape="0">
              <a:prstClr val="black">
                <a:alpha val="40000"/>
              </a:prstClr>
            </a:outerShdw>
          </a:effectLst>
        </p:spPr>
      </p:pic>
      <p:pic>
        <p:nvPicPr>
          <p:cNvPr id="20" name="Picture 456" descr="图片235"/>
          <p:cNvPicPr>
            <a:picLocks noChangeAspect="1" noChangeArrowheads="1"/>
          </p:cNvPicPr>
          <p:nvPr/>
        </p:nvPicPr>
        <p:blipFill>
          <a:blip r:embed="rId4" cstate="email"/>
          <a:srcRect/>
          <a:stretch>
            <a:fillRect/>
          </a:stretch>
        </p:blipFill>
        <p:spPr bwMode="auto">
          <a:xfrm>
            <a:off x="4611120" y="1395119"/>
            <a:ext cx="272498" cy="196772"/>
          </a:xfrm>
          <a:prstGeom prst="rect">
            <a:avLst/>
          </a:prstGeom>
          <a:noFill/>
          <a:effectLst>
            <a:outerShdw blurRad="50800" dist="38100" dir="2700000" algn="tl" rotWithShape="0">
              <a:prstClr val="black">
                <a:alpha val="40000"/>
              </a:prstClr>
            </a:outerShdw>
          </a:effectLst>
        </p:spPr>
      </p:pic>
      <p:pic>
        <p:nvPicPr>
          <p:cNvPr id="23" name="Picture 460" descr="图片239"/>
          <p:cNvPicPr>
            <a:picLocks noChangeAspect="1" noChangeArrowheads="1"/>
          </p:cNvPicPr>
          <p:nvPr/>
        </p:nvPicPr>
        <p:blipFill>
          <a:blip r:embed="rId5" cstate="email"/>
          <a:srcRect/>
          <a:stretch>
            <a:fillRect/>
          </a:stretch>
        </p:blipFill>
        <p:spPr bwMode="auto">
          <a:xfrm>
            <a:off x="4077560" y="2215998"/>
            <a:ext cx="272498" cy="215600"/>
          </a:xfrm>
          <a:prstGeom prst="rect">
            <a:avLst/>
          </a:prstGeom>
          <a:noFill/>
          <a:effectLst>
            <a:outerShdw blurRad="50800" dist="38100" dir="2700000" algn="tl" rotWithShape="0">
              <a:prstClr val="black">
                <a:alpha val="40000"/>
              </a:prstClr>
            </a:outerShdw>
          </a:effectLst>
        </p:spPr>
      </p:pic>
      <p:pic>
        <p:nvPicPr>
          <p:cNvPr id="24" name="Picture 460" descr="图片239"/>
          <p:cNvPicPr>
            <a:picLocks noChangeAspect="1" noChangeArrowheads="1"/>
          </p:cNvPicPr>
          <p:nvPr/>
        </p:nvPicPr>
        <p:blipFill>
          <a:blip r:embed="rId5" cstate="email"/>
          <a:srcRect/>
          <a:stretch>
            <a:fillRect/>
          </a:stretch>
        </p:blipFill>
        <p:spPr bwMode="auto">
          <a:xfrm>
            <a:off x="4611120" y="2215998"/>
            <a:ext cx="272498" cy="215600"/>
          </a:xfrm>
          <a:prstGeom prst="rect">
            <a:avLst/>
          </a:prstGeom>
          <a:noFill/>
          <a:effectLst>
            <a:outerShdw blurRad="50800" dist="38100" dir="2700000" algn="tl" rotWithShape="0">
              <a:prstClr val="black">
                <a:alpha val="40000"/>
              </a:prstClr>
            </a:outerShdw>
          </a:effectLst>
        </p:spPr>
      </p:pic>
      <p:grpSp>
        <p:nvGrpSpPr>
          <p:cNvPr id="4" name="组合 81"/>
          <p:cNvGrpSpPr/>
          <p:nvPr/>
        </p:nvGrpSpPr>
        <p:grpSpPr>
          <a:xfrm>
            <a:off x="3670343" y="2688150"/>
            <a:ext cx="588324" cy="260549"/>
            <a:chOff x="935636" y="4185084"/>
            <a:chExt cx="1044076" cy="451487"/>
          </a:xfrm>
        </p:grpSpPr>
        <p:pic>
          <p:nvPicPr>
            <p:cNvPr id="26" name="Picture 459" descr="图片238"/>
            <p:cNvPicPr>
              <a:picLocks noChangeAspect="1" noChangeArrowheads="1"/>
            </p:cNvPicPr>
            <p:nvPr/>
          </p:nvPicPr>
          <p:blipFill>
            <a:blip r:embed="rId6" cstate="email"/>
            <a:srcRect/>
            <a:stretch>
              <a:fillRect/>
            </a:stretch>
          </p:blipFill>
          <p:spPr bwMode="auto">
            <a:xfrm>
              <a:off x="1043648" y="4221088"/>
              <a:ext cx="360000" cy="379479"/>
            </a:xfrm>
            <a:prstGeom prst="rect">
              <a:avLst/>
            </a:prstGeom>
            <a:noFill/>
            <a:effectLst>
              <a:outerShdw blurRad="50800" dist="38100" dir="2700000" algn="tl" rotWithShape="0">
                <a:prstClr val="black">
                  <a:alpha val="40000"/>
                </a:prstClr>
              </a:outerShdw>
            </a:effectLst>
          </p:spPr>
        </p:pic>
        <p:pic>
          <p:nvPicPr>
            <p:cNvPr id="27" name="Picture 459" descr="图片238"/>
            <p:cNvPicPr>
              <a:picLocks noChangeAspect="1" noChangeArrowheads="1"/>
            </p:cNvPicPr>
            <p:nvPr/>
          </p:nvPicPr>
          <p:blipFill>
            <a:blip r:embed="rId6" cstate="email"/>
            <a:srcRect/>
            <a:stretch>
              <a:fillRect/>
            </a:stretch>
          </p:blipFill>
          <p:spPr bwMode="auto">
            <a:xfrm>
              <a:off x="1547664" y="4221088"/>
              <a:ext cx="360000" cy="379479"/>
            </a:xfrm>
            <a:prstGeom prst="rect">
              <a:avLst/>
            </a:prstGeom>
            <a:noFill/>
            <a:effectLst>
              <a:outerShdw blurRad="50800" dist="38100" dir="2700000" algn="tl" rotWithShape="0">
                <a:prstClr val="black">
                  <a:alpha val="40000"/>
                </a:prstClr>
              </a:outerShdw>
            </a:effectLst>
          </p:spPr>
        </p:pic>
        <p:cxnSp>
          <p:nvCxnSpPr>
            <p:cNvPr id="28" name="直接连接符 27"/>
            <p:cNvCxnSpPr>
              <a:stCxn id="26" idx="3"/>
              <a:endCxn id="27" idx="1"/>
            </p:cNvCxnSpPr>
            <p:nvPr/>
          </p:nvCxnSpPr>
          <p:spPr bwMode="auto">
            <a:xfrm>
              <a:off x="1403648" y="4410828"/>
              <a:ext cx="144016"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9" name="直接连接符 28"/>
            <p:cNvCxnSpPr/>
            <p:nvPr/>
          </p:nvCxnSpPr>
          <p:spPr bwMode="auto">
            <a:xfrm>
              <a:off x="1403648" y="4437112"/>
              <a:ext cx="144016"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30" name="圆角矩形 29"/>
            <p:cNvSpPr/>
            <p:nvPr/>
          </p:nvSpPr>
          <p:spPr bwMode="auto">
            <a:xfrm>
              <a:off x="935636" y="4185084"/>
              <a:ext cx="1044076" cy="451487"/>
            </a:xfrm>
            <a:prstGeom prst="roundRect">
              <a:avLst/>
            </a:prstGeom>
            <a:noFill/>
            <a:ln>
              <a:solidFill>
                <a:schemeClr val="tx1"/>
              </a:solidFill>
              <a:prstDash val="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5" name="组合 87"/>
          <p:cNvGrpSpPr/>
          <p:nvPr/>
        </p:nvGrpSpPr>
        <p:grpSpPr>
          <a:xfrm>
            <a:off x="5329456" y="2680553"/>
            <a:ext cx="588324" cy="260549"/>
            <a:chOff x="935636" y="4185084"/>
            <a:chExt cx="1044076" cy="451487"/>
          </a:xfrm>
        </p:grpSpPr>
        <p:pic>
          <p:nvPicPr>
            <p:cNvPr id="32" name="Picture 459" descr="图片238"/>
            <p:cNvPicPr>
              <a:picLocks noChangeAspect="1" noChangeArrowheads="1"/>
            </p:cNvPicPr>
            <p:nvPr/>
          </p:nvPicPr>
          <p:blipFill>
            <a:blip r:embed="rId6" cstate="email"/>
            <a:srcRect/>
            <a:stretch>
              <a:fillRect/>
            </a:stretch>
          </p:blipFill>
          <p:spPr bwMode="auto">
            <a:xfrm>
              <a:off x="1043648" y="4221088"/>
              <a:ext cx="360000" cy="379479"/>
            </a:xfrm>
            <a:prstGeom prst="rect">
              <a:avLst/>
            </a:prstGeom>
            <a:noFill/>
            <a:effectLst>
              <a:outerShdw blurRad="50800" dist="38100" dir="2700000" algn="tl" rotWithShape="0">
                <a:prstClr val="black">
                  <a:alpha val="40000"/>
                </a:prstClr>
              </a:outerShdw>
            </a:effectLst>
          </p:spPr>
        </p:pic>
        <p:pic>
          <p:nvPicPr>
            <p:cNvPr id="33" name="Picture 459" descr="图片238"/>
            <p:cNvPicPr>
              <a:picLocks noChangeAspect="1" noChangeArrowheads="1"/>
            </p:cNvPicPr>
            <p:nvPr/>
          </p:nvPicPr>
          <p:blipFill>
            <a:blip r:embed="rId6" cstate="email"/>
            <a:srcRect/>
            <a:stretch>
              <a:fillRect/>
            </a:stretch>
          </p:blipFill>
          <p:spPr bwMode="auto">
            <a:xfrm>
              <a:off x="1547664" y="4221088"/>
              <a:ext cx="360000" cy="379479"/>
            </a:xfrm>
            <a:prstGeom prst="rect">
              <a:avLst/>
            </a:prstGeom>
            <a:noFill/>
            <a:effectLst>
              <a:outerShdw blurRad="50800" dist="38100" dir="2700000" algn="tl" rotWithShape="0">
                <a:prstClr val="black">
                  <a:alpha val="40000"/>
                </a:prstClr>
              </a:outerShdw>
            </a:effectLst>
          </p:spPr>
        </p:pic>
        <p:cxnSp>
          <p:nvCxnSpPr>
            <p:cNvPr id="34" name="直接连接符 33"/>
            <p:cNvCxnSpPr>
              <a:stCxn id="32" idx="3"/>
              <a:endCxn id="33" idx="1"/>
            </p:cNvCxnSpPr>
            <p:nvPr/>
          </p:nvCxnSpPr>
          <p:spPr bwMode="auto">
            <a:xfrm>
              <a:off x="1403648" y="4410828"/>
              <a:ext cx="144016"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35" name="直接连接符 34"/>
            <p:cNvCxnSpPr/>
            <p:nvPr/>
          </p:nvCxnSpPr>
          <p:spPr bwMode="auto">
            <a:xfrm>
              <a:off x="1403648" y="4437112"/>
              <a:ext cx="144016"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36" name="圆角矩形 35"/>
            <p:cNvSpPr/>
            <p:nvPr/>
          </p:nvSpPr>
          <p:spPr bwMode="auto">
            <a:xfrm>
              <a:off x="935636" y="4185084"/>
              <a:ext cx="1044076" cy="451487"/>
            </a:xfrm>
            <a:prstGeom prst="roundRect">
              <a:avLst/>
            </a:prstGeom>
            <a:noFill/>
            <a:ln>
              <a:solidFill>
                <a:schemeClr val="tx1"/>
              </a:solidFill>
              <a:prstDash val="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cxnSp>
        <p:nvCxnSpPr>
          <p:cNvPr id="37" name="直接连接符 36"/>
          <p:cNvCxnSpPr>
            <a:stCxn id="24" idx="1"/>
            <a:endCxn id="23" idx="3"/>
          </p:cNvCxnSpPr>
          <p:nvPr/>
        </p:nvCxnSpPr>
        <p:spPr bwMode="auto">
          <a:xfrm flipH="1">
            <a:off x="4350057" y="2323798"/>
            <a:ext cx="261062"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38" name="椭圆 37"/>
          <p:cNvSpPr/>
          <p:nvPr/>
        </p:nvSpPr>
        <p:spPr bwMode="auto">
          <a:xfrm>
            <a:off x="5581424" y="2782257"/>
            <a:ext cx="42349" cy="103888"/>
          </a:xfrm>
          <a:prstGeom prst="ellips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39" name="椭圆 38"/>
          <p:cNvSpPr/>
          <p:nvPr/>
        </p:nvSpPr>
        <p:spPr bwMode="auto">
          <a:xfrm>
            <a:off x="3952206" y="2782257"/>
            <a:ext cx="42349" cy="103888"/>
          </a:xfrm>
          <a:prstGeom prst="ellips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40" name="椭圆 39"/>
          <p:cNvSpPr/>
          <p:nvPr/>
        </p:nvSpPr>
        <p:spPr bwMode="auto">
          <a:xfrm>
            <a:off x="4441109" y="2292275"/>
            <a:ext cx="42349" cy="103888"/>
          </a:xfrm>
          <a:prstGeom prst="ellips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41" name="圆角矩形 40"/>
          <p:cNvSpPr/>
          <p:nvPr/>
        </p:nvSpPr>
        <p:spPr bwMode="auto">
          <a:xfrm>
            <a:off x="4321419" y="2180996"/>
            <a:ext cx="628899" cy="257156"/>
          </a:xfrm>
          <a:prstGeom prst="roundRect">
            <a:avLst/>
          </a:prstGeom>
          <a:noFill/>
          <a:ln>
            <a:solidFill>
              <a:schemeClr val="tx1"/>
            </a:solidFill>
            <a:prstDash val="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cxnSp>
        <p:nvCxnSpPr>
          <p:cNvPr id="42" name="直接连接符 41"/>
          <p:cNvCxnSpPr>
            <a:endCxn id="23" idx="0"/>
          </p:cNvCxnSpPr>
          <p:nvPr/>
        </p:nvCxnSpPr>
        <p:spPr bwMode="auto">
          <a:xfrm>
            <a:off x="4213809" y="2035153"/>
            <a:ext cx="0" cy="180845"/>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43" name="直接连接符 42"/>
          <p:cNvCxnSpPr>
            <a:endCxn id="24" idx="0"/>
          </p:cNvCxnSpPr>
          <p:nvPr/>
        </p:nvCxnSpPr>
        <p:spPr bwMode="auto">
          <a:xfrm>
            <a:off x="4747369" y="2035153"/>
            <a:ext cx="0" cy="180845"/>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44" name="直接连接符 43"/>
          <p:cNvCxnSpPr/>
          <p:nvPr/>
        </p:nvCxnSpPr>
        <p:spPr bwMode="auto">
          <a:xfrm>
            <a:off x="4350059" y="1918544"/>
            <a:ext cx="261061"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45" name="直接连接符 44"/>
          <p:cNvCxnSpPr>
            <a:endCxn id="24" idx="0"/>
          </p:cNvCxnSpPr>
          <p:nvPr/>
        </p:nvCxnSpPr>
        <p:spPr bwMode="auto">
          <a:xfrm>
            <a:off x="4213809" y="2035153"/>
            <a:ext cx="533560" cy="180845"/>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46" name="直接连接符 45"/>
          <p:cNvCxnSpPr>
            <a:endCxn id="23" idx="0"/>
          </p:cNvCxnSpPr>
          <p:nvPr/>
        </p:nvCxnSpPr>
        <p:spPr bwMode="auto">
          <a:xfrm flipH="1">
            <a:off x="4213809" y="2035153"/>
            <a:ext cx="533560" cy="180845"/>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47" name="直接连接符 46"/>
          <p:cNvCxnSpPr>
            <a:endCxn id="19" idx="2"/>
          </p:cNvCxnSpPr>
          <p:nvPr/>
        </p:nvCxnSpPr>
        <p:spPr bwMode="auto">
          <a:xfrm flipV="1">
            <a:off x="4213809" y="1591892"/>
            <a:ext cx="0" cy="210043"/>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48" name="直接连接符 47"/>
          <p:cNvCxnSpPr>
            <a:endCxn id="20" idx="2"/>
          </p:cNvCxnSpPr>
          <p:nvPr/>
        </p:nvCxnSpPr>
        <p:spPr bwMode="auto">
          <a:xfrm flipV="1">
            <a:off x="4747369" y="1591892"/>
            <a:ext cx="0" cy="210043"/>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49" name="直接连接符 48"/>
          <p:cNvCxnSpPr>
            <a:stCxn id="19" idx="3"/>
            <a:endCxn id="20" idx="1"/>
          </p:cNvCxnSpPr>
          <p:nvPr/>
        </p:nvCxnSpPr>
        <p:spPr bwMode="auto">
          <a:xfrm>
            <a:off x="4350057" y="1493506"/>
            <a:ext cx="261062"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0" name="直接连接符 49"/>
          <p:cNvCxnSpPr>
            <a:stCxn id="19" idx="2"/>
          </p:cNvCxnSpPr>
          <p:nvPr/>
        </p:nvCxnSpPr>
        <p:spPr bwMode="auto">
          <a:xfrm>
            <a:off x="4213809" y="1591892"/>
            <a:ext cx="533560" cy="210043"/>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1" name="直接连接符 50"/>
          <p:cNvCxnSpPr>
            <a:stCxn id="20" idx="2"/>
          </p:cNvCxnSpPr>
          <p:nvPr/>
        </p:nvCxnSpPr>
        <p:spPr bwMode="auto">
          <a:xfrm flipH="1">
            <a:off x="4213809" y="1591892"/>
            <a:ext cx="533560" cy="210043"/>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2" name="直接连接符 51"/>
          <p:cNvCxnSpPr>
            <a:stCxn id="20" idx="0"/>
            <a:endCxn id="16" idx="1"/>
          </p:cNvCxnSpPr>
          <p:nvPr/>
        </p:nvCxnSpPr>
        <p:spPr bwMode="auto">
          <a:xfrm flipV="1">
            <a:off x="4747370" y="1258584"/>
            <a:ext cx="528519" cy="136537"/>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3" name="直接连接符 52"/>
          <p:cNvCxnSpPr>
            <a:stCxn id="19" idx="0"/>
            <a:endCxn id="13" idx="1"/>
          </p:cNvCxnSpPr>
          <p:nvPr/>
        </p:nvCxnSpPr>
        <p:spPr bwMode="auto">
          <a:xfrm flipH="1" flipV="1">
            <a:off x="3795423" y="1235792"/>
            <a:ext cx="418386" cy="159328"/>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4" name="直接连接符 53"/>
          <p:cNvCxnSpPr>
            <a:stCxn id="13" idx="1"/>
            <a:endCxn id="20" idx="0"/>
          </p:cNvCxnSpPr>
          <p:nvPr/>
        </p:nvCxnSpPr>
        <p:spPr bwMode="auto">
          <a:xfrm>
            <a:off x="3795423" y="1235792"/>
            <a:ext cx="951946" cy="159328"/>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5" name="直接连接符 54"/>
          <p:cNvCxnSpPr>
            <a:stCxn id="16" idx="1"/>
            <a:endCxn id="19" idx="0"/>
          </p:cNvCxnSpPr>
          <p:nvPr/>
        </p:nvCxnSpPr>
        <p:spPr bwMode="auto">
          <a:xfrm flipH="1">
            <a:off x="4213810" y="1258584"/>
            <a:ext cx="1062079" cy="136537"/>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6" name="直接连接符 55"/>
          <p:cNvCxnSpPr>
            <a:stCxn id="41" idx="2"/>
            <a:endCxn id="30" idx="0"/>
          </p:cNvCxnSpPr>
          <p:nvPr/>
        </p:nvCxnSpPr>
        <p:spPr bwMode="auto">
          <a:xfrm flipH="1">
            <a:off x="3964506" y="2438152"/>
            <a:ext cx="671363" cy="249998"/>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7" name="直接连接符 56"/>
          <p:cNvCxnSpPr>
            <a:stCxn id="41" idx="2"/>
            <a:endCxn id="36" idx="0"/>
          </p:cNvCxnSpPr>
          <p:nvPr/>
        </p:nvCxnSpPr>
        <p:spPr bwMode="auto">
          <a:xfrm>
            <a:off x="4635868" y="2438152"/>
            <a:ext cx="987750" cy="242401"/>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58" name="Picture 461" descr="图片240"/>
          <p:cNvPicPr>
            <a:picLocks noChangeAspect="1" noChangeArrowheads="1"/>
          </p:cNvPicPr>
          <p:nvPr/>
        </p:nvPicPr>
        <p:blipFill>
          <a:blip r:embed="rId3" cstate="email"/>
          <a:srcRect/>
          <a:stretch>
            <a:fillRect/>
          </a:stretch>
        </p:blipFill>
        <p:spPr bwMode="auto">
          <a:xfrm>
            <a:off x="3788718" y="3214497"/>
            <a:ext cx="272498" cy="217252"/>
          </a:xfrm>
          <a:prstGeom prst="rect">
            <a:avLst/>
          </a:prstGeom>
          <a:noFill/>
          <a:effectLst>
            <a:outerShdw blurRad="50800" dist="38100" dir="2700000" algn="tl" rotWithShape="0">
              <a:prstClr val="black">
                <a:alpha val="40000"/>
              </a:prstClr>
            </a:outerShdw>
          </a:effectLst>
        </p:spPr>
      </p:pic>
      <p:pic>
        <p:nvPicPr>
          <p:cNvPr id="59" name="Picture 461" descr="图片240"/>
          <p:cNvPicPr>
            <a:picLocks noChangeAspect="1" noChangeArrowheads="1"/>
          </p:cNvPicPr>
          <p:nvPr/>
        </p:nvPicPr>
        <p:blipFill>
          <a:blip r:embed="rId3" cstate="email"/>
          <a:srcRect/>
          <a:stretch>
            <a:fillRect/>
          </a:stretch>
        </p:blipFill>
        <p:spPr bwMode="auto">
          <a:xfrm>
            <a:off x="4222266" y="3214497"/>
            <a:ext cx="272498" cy="217252"/>
          </a:xfrm>
          <a:prstGeom prst="rect">
            <a:avLst/>
          </a:prstGeom>
          <a:noFill/>
          <a:effectLst>
            <a:outerShdw blurRad="50800" dist="38100" dir="2700000" algn="tl" rotWithShape="0">
              <a:prstClr val="black">
                <a:alpha val="40000"/>
              </a:prstClr>
            </a:outerShdw>
          </a:effectLst>
        </p:spPr>
      </p:pic>
      <p:pic>
        <p:nvPicPr>
          <p:cNvPr id="60" name="Picture 461" descr="图片240"/>
          <p:cNvPicPr>
            <a:picLocks noChangeAspect="1" noChangeArrowheads="1"/>
          </p:cNvPicPr>
          <p:nvPr/>
        </p:nvPicPr>
        <p:blipFill>
          <a:blip r:embed="rId3" cstate="email"/>
          <a:srcRect/>
          <a:stretch>
            <a:fillRect/>
          </a:stretch>
        </p:blipFill>
        <p:spPr bwMode="auto">
          <a:xfrm>
            <a:off x="5051126" y="3214497"/>
            <a:ext cx="272498" cy="217252"/>
          </a:xfrm>
          <a:prstGeom prst="rect">
            <a:avLst/>
          </a:prstGeom>
          <a:noFill/>
          <a:effectLst>
            <a:outerShdw blurRad="50800" dist="38100" dir="2700000" algn="tl" rotWithShape="0">
              <a:prstClr val="black">
                <a:alpha val="40000"/>
              </a:prstClr>
            </a:outerShdw>
          </a:effectLst>
        </p:spPr>
      </p:pic>
      <p:pic>
        <p:nvPicPr>
          <p:cNvPr id="61" name="Picture 461" descr="图片240"/>
          <p:cNvPicPr>
            <a:picLocks noChangeAspect="1" noChangeArrowheads="1"/>
          </p:cNvPicPr>
          <p:nvPr/>
        </p:nvPicPr>
        <p:blipFill>
          <a:blip r:embed="rId3" cstate="email"/>
          <a:srcRect/>
          <a:stretch>
            <a:fillRect/>
          </a:stretch>
        </p:blipFill>
        <p:spPr bwMode="auto">
          <a:xfrm>
            <a:off x="5484673" y="3214497"/>
            <a:ext cx="272498" cy="217252"/>
          </a:xfrm>
          <a:prstGeom prst="rect">
            <a:avLst/>
          </a:prstGeom>
          <a:noFill/>
          <a:effectLst>
            <a:outerShdw blurRad="50800" dist="38100" dir="2700000" algn="tl" rotWithShape="0">
              <a:prstClr val="black">
                <a:alpha val="40000"/>
              </a:prstClr>
            </a:outerShdw>
          </a:effectLst>
        </p:spPr>
      </p:pic>
      <p:pic>
        <p:nvPicPr>
          <p:cNvPr id="62" name="Picture 461" descr="图片240"/>
          <p:cNvPicPr>
            <a:picLocks noChangeAspect="1" noChangeArrowheads="1"/>
          </p:cNvPicPr>
          <p:nvPr/>
        </p:nvPicPr>
        <p:blipFill>
          <a:blip r:embed="rId3" cstate="email"/>
          <a:srcRect/>
          <a:stretch>
            <a:fillRect/>
          </a:stretch>
        </p:blipFill>
        <p:spPr bwMode="auto">
          <a:xfrm>
            <a:off x="5918221" y="3214497"/>
            <a:ext cx="272498" cy="217252"/>
          </a:xfrm>
          <a:prstGeom prst="rect">
            <a:avLst/>
          </a:prstGeom>
          <a:noFill/>
          <a:effectLst>
            <a:outerShdw blurRad="50800" dist="38100" dir="2700000" algn="tl" rotWithShape="0">
              <a:prstClr val="black">
                <a:alpha val="40000"/>
              </a:prstClr>
            </a:outerShdw>
          </a:effectLst>
        </p:spPr>
      </p:pic>
      <p:cxnSp>
        <p:nvCxnSpPr>
          <p:cNvPr id="63" name="直接连接符 62"/>
          <p:cNvCxnSpPr>
            <a:stCxn id="36" idx="2"/>
            <a:endCxn id="61" idx="0"/>
          </p:cNvCxnSpPr>
          <p:nvPr/>
        </p:nvCxnSpPr>
        <p:spPr bwMode="auto">
          <a:xfrm flipH="1">
            <a:off x="5620924" y="2941102"/>
            <a:ext cx="2695" cy="273395"/>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4" name="直接连接符 63"/>
          <p:cNvCxnSpPr>
            <a:stCxn id="62" idx="0"/>
            <a:endCxn id="36" idx="2"/>
          </p:cNvCxnSpPr>
          <p:nvPr/>
        </p:nvCxnSpPr>
        <p:spPr bwMode="auto">
          <a:xfrm flipH="1" flipV="1">
            <a:off x="5623618" y="2941102"/>
            <a:ext cx="430853" cy="273395"/>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5" name="直接连接符 64"/>
          <p:cNvCxnSpPr>
            <a:stCxn id="60" idx="0"/>
            <a:endCxn id="36" idx="2"/>
          </p:cNvCxnSpPr>
          <p:nvPr/>
        </p:nvCxnSpPr>
        <p:spPr bwMode="auto">
          <a:xfrm flipV="1">
            <a:off x="5187375" y="2941102"/>
            <a:ext cx="436242" cy="273395"/>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6" name="直接连接符 65"/>
          <p:cNvCxnSpPr>
            <a:stCxn id="58" idx="0"/>
            <a:endCxn id="30" idx="2"/>
          </p:cNvCxnSpPr>
          <p:nvPr/>
        </p:nvCxnSpPr>
        <p:spPr bwMode="auto">
          <a:xfrm flipV="1">
            <a:off x="3924969" y="2948698"/>
            <a:ext cx="39537" cy="265799"/>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7" name="直接连接符 66"/>
          <p:cNvCxnSpPr>
            <a:stCxn id="59" idx="0"/>
            <a:endCxn id="30" idx="2"/>
          </p:cNvCxnSpPr>
          <p:nvPr/>
        </p:nvCxnSpPr>
        <p:spPr bwMode="auto">
          <a:xfrm flipH="1" flipV="1">
            <a:off x="3964505" y="2948698"/>
            <a:ext cx="394010" cy="265799"/>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8" name="直接连接符 67"/>
          <p:cNvCxnSpPr>
            <a:stCxn id="18" idx="0"/>
            <a:endCxn id="30" idx="2"/>
          </p:cNvCxnSpPr>
          <p:nvPr/>
        </p:nvCxnSpPr>
        <p:spPr bwMode="auto">
          <a:xfrm flipV="1">
            <a:off x="3491421" y="2948698"/>
            <a:ext cx="473085" cy="265799"/>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9" name="直接连接符 68"/>
          <p:cNvCxnSpPr/>
          <p:nvPr/>
        </p:nvCxnSpPr>
        <p:spPr bwMode="auto">
          <a:xfrm flipV="1">
            <a:off x="3082765" y="1304584"/>
            <a:ext cx="2930695" cy="14258"/>
          </a:xfrm>
          <a:prstGeom prst="line">
            <a:avLst/>
          </a:prstGeom>
          <a:ln w="28575">
            <a:solidFill>
              <a:srgbClr val="FF2929"/>
            </a:solidFill>
            <a:prstDash val="sysDot"/>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70" name="Picture 1271" descr="图片220"/>
          <p:cNvPicPr>
            <a:picLocks noChangeAspect="1" noChangeArrowheads="1"/>
          </p:cNvPicPr>
          <p:nvPr/>
        </p:nvPicPr>
        <p:blipFill>
          <a:blip r:embed="rId7" cstate="email"/>
          <a:srcRect/>
          <a:stretch>
            <a:fillRect/>
          </a:stretch>
        </p:blipFill>
        <p:spPr bwMode="auto">
          <a:xfrm>
            <a:off x="5560225" y="2053866"/>
            <a:ext cx="524025" cy="207120"/>
          </a:xfrm>
          <a:prstGeom prst="rect">
            <a:avLst/>
          </a:prstGeom>
          <a:noFill/>
          <a:effectLst>
            <a:outerShdw blurRad="50800" dist="38100" dir="2700000" algn="tl" rotWithShape="0">
              <a:prstClr val="black">
                <a:alpha val="40000"/>
              </a:prstClr>
            </a:outerShdw>
          </a:effectLst>
        </p:spPr>
      </p:pic>
      <p:cxnSp>
        <p:nvCxnSpPr>
          <p:cNvPr id="71" name="直接连接符 70"/>
          <p:cNvCxnSpPr>
            <a:stCxn id="41" idx="3"/>
            <a:endCxn id="70" idx="1"/>
          </p:cNvCxnSpPr>
          <p:nvPr/>
        </p:nvCxnSpPr>
        <p:spPr bwMode="auto">
          <a:xfrm flipV="1">
            <a:off x="4950318" y="2157426"/>
            <a:ext cx="609907" cy="152148"/>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72" name="Picture 1682" descr="图片54"/>
          <p:cNvPicPr>
            <a:picLocks noChangeAspect="1" noChangeArrowheads="1"/>
          </p:cNvPicPr>
          <p:nvPr/>
        </p:nvPicPr>
        <p:blipFill>
          <a:blip r:embed="rId8" cstate="email"/>
          <a:srcRect/>
          <a:stretch>
            <a:fillRect/>
          </a:stretch>
        </p:blipFill>
        <p:spPr bwMode="auto">
          <a:xfrm>
            <a:off x="3377195" y="1751865"/>
            <a:ext cx="272498" cy="316526"/>
          </a:xfrm>
          <a:prstGeom prst="rect">
            <a:avLst/>
          </a:prstGeom>
          <a:noFill/>
          <a:effectLst>
            <a:outerShdw blurRad="50800" dist="38100" dir="2700000" algn="tl" rotWithShape="0">
              <a:prstClr val="black">
                <a:alpha val="40000"/>
              </a:prstClr>
            </a:outerShdw>
          </a:effectLst>
        </p:spPr>
      </p:pic>
      <p:cxnSp>
        <p:nvCxnSpPr>
          <p:cNvPr id="73" name="直接连接符 72"/>
          <p:cNvCxnSpPr>
            <a:endCxn id="72" idx="3"/>
          </p:cNvCxnSpPr>
          <p:nvPr/>
        </p:nvCxnSpPr>
        <p:spPr bwMode="auto">
          <a:xfrm flipH="1" flipV="1">
            <a:off x="3649694" y="1910128"/>
            <a:ext cx="427867" cy="8417"/>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grpSp>
        <p:nvGrpSpPr>
          <p:cNvPr id="6" name="组合 87"/>
          <p:cNvGrpSpPr/>
          <p:nvPr/>
        </p:nvGrpSpPr>
        <p:grpSpPr>
          <a:xfrm>
            <a:off x="6954033" y="2681818"/>
            <a:ext cx="588324" cy="260549"/>
            <a:chOff x="935636" y="4185084"/>
            <a:chExt cx="1044076" cy="451487"/>
          </a:xfrm>
        </p:grpSpPr>
        <p:pic>
          <p:nvPicPr>
            <p:cNvPr id="75" name="Picture 459" descr="图片238"/>
            <p:cNvPicPr>
              <a:picLocks noChangeAspect="1" noChangeArrowheads="1"/>
            </p:cNvPicPr>
            <p:nvPr/>
          </p:nvPicPr>
          <p:blipFill>
            <a:blip r:embed="rId6" cstate="email"/>
            <a:srcRect/>
            <a:stretch>
              <a:fillRect/>
            </a:stretch>
          </p:blipFill>
          <p:spPr bwMode="auto">
            <a:xfrm>
              <a:off x="1043648" y="4221088"/>
              <a:ext cx="360000" cy="379479"/>
            </a:xfrm>
            <a:prstGeom prst="rect">
              <a:avLst/>
            </a:prstGeom>
            <a:noFill/>
            <a:effectLst>
              <a:outerShdw blurRad="50800" dist="38100" dir="2700000" algn="tl" rotWithShape="0">
                <a:prstClr val="black">
                  <a:alpha val="40000"/>
                </a:prstClr>
              </a:outerShdw>
            </a:effectLst>
          </p:spPr>
        </p:pic>
        <p:pic>
          <p:nvPicPr>
            <p:cNvPr id="76" name="Picture 459" descr="图片238"/>
            <p:cNvPicPr>
              <a:picLocks noChangeAspect="1" noChangeArrowheads="1"/>
            </p:cNvPicPr>
            <p:nvPr/>
          </p:nvPicPr>
          <p:blipFill>
            <a:blip r:embed="rId6" cstate="email"/>
            <a:srcRect/>
            <a:stretch>
              <a:fillRect/>
            </a:stretch>
          </p:blipFill>
          <p:spPr bwMode="auto">
            <a:xfrm>
              <a:off x="1547664" y="4221088"/>
              <a:ext cx="360000" cy="379479"/>
            </a:xfrm>
            <a:prstGeom prst="rect">
              <a:avLst/>
            </a:prstGeom>
            <a:noFill/>
            <a:effectLst>
              <a:outerShdw blurRad="50800" dist="38100" dir="2700000" algn="tl" rotWithShape="0">
                <a:prstClr val="black">
                  <a:alpha val="40000"/>
                </a:prstClr>
              </a:outerShdw>
            </a:effectLst>
          </p:spPr>
        </p:pic>
        <p:cxnSp>
          <p:nvCxnSpPr>
            <p:cNvPr id="77" name="直接连接符 76"/>
            <p:cNvCxnSpPr>
              <a:stCxn id="75" idx="3"/>
              <a:endCxn id="76" idx="1"/>
            </p:cNvCxnSpPr>
            <p:nvPr/>
          </p:nvCxnSpPr>
          <p:spPr bwMode="auto">
            <a:xfrm>
              <a:off x="1403648" y="4410828"/>
              <a:ext cx="144016"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8" name="直接连接符 77"/>
            <p:cNvCxnSpPr/>
            <p:nvPr/>
          </p:nvCxnSpPr>
          <p:spPr bwMode="auto">
            <a:xfrm>
              <a:off x="1403648" y="4437112"/>
              <a:ext cx="144016"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79" name="圆角矩形 78"/>
            <p:cNvSpPr/>
            <p:nvPr/>
          </p:nvSpPr>
          <p:spPr bwMode="auto">
            <a:xfrm>
              <a:off x="935636" y="4185084"/>
              <a:ext cx="1044076" cy="451487"/>
            </a:xfrm>
            <a:prstGeom prst="roundRect">
              <a:avLst/>
            </a:prstGeom>
            <a:noFill/>
            <a:ln>
              <a:solidFill>
                <a:schemeClr val="tx1"/>
              </a:solidFill>
              <a:prstDash val="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sp>
        <p:nvSpPr>
          <p:cNvPr id="80" name="椭圆 79"/>
          <p:cNvSpPr/>
          <p:nvPr/>
        </p:nvSpPr>
        <p:spPr bwMode="auto">
          <a:xfrm>
            <a:off x="7206002" y="2783522"/>
            <a:ext cx="42349" cy="103888"/>
          </a:xfrm>
          <a:prstGeom prst="ellips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cxnSp>
        <p:nvCxnSpPr>
          <p:cNvPr id="81" name="直接连接符 80"/>
          <p:cNvCxnSpPr>
            <a:stCxn id="41" idx="2"/>
            <a:endCxn id="79" idx="0"/>
          </p:cNvCxnSpPr>
          <p:nvPr/>
        </p:nvCxnSpPr>
        <p:spPr bwMode="auto">
          <a:xfrm>
            <a:off x="4635869" y="2438152"/>
            <a:ext cx="2612327" cy="243666"/>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82" name="直接连接符 81"/>
          <p:cNvCxnSpPr>
            <a:stCxn id="79" idx="2"/>
          </p:cNvCxnSpPr>
          <p:nvPr/>
        </p:nvCxnSpPr>
        <p:spPr bwMode="auto">
          <a:xfrm flipH="1">
            <a:off x="7245502" y="2942367"/>
            <a:ext cx="2695" cy="273395"/>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83" name="直接连接符 82"/>
          <p:cNvCxnSpPr>
            <a:endCxn id="79" idx="2"/>
          </p:cNvCxnSpPr>
          <p:nvPr/>
        </p:nvCxnSpPr>
        <p:spPr bwMode="auto">
          <a:xfrm flipH="1" flipV="1">
            <a:off x="7248196" y="2942367"/>
            <a:ext cx="430853" cy="273395"/>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84" name="直接连接符 83"/>
          <p:cNvCxnSpPr>
            <a:endCxn id="79" idx="2"/>
          </p:cNvCxnSpPr>
          <p:nvPr/>
        </p:nvCxnSpPr>
        <p:spPr bwMode="auto">
          <a:xfrm flipV="1">
            <a:off x="6811953" y="2942367"/>
            <a:ext cx="436242" cy="273395"/>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85" name="Picture 461" descr="图片240"/>
          <p:cNvPicPr>
            <a:picLocks noChangeAspect="1" noChangeArrowheads="1"/>
          </p:cNvPicPr>
          <p:nvPr/>
        </p:nvPicPr>
        <p:blipFill>
          <a:blip r:embed="rId3" cstate="email"/>
          <a:srcRect/>
          <a:stretch>
            <a:fillRect/>
          </a:stretch>
        </p:blipFill>
        <p:spPr bwMode="auto">
          <a:xfrm>
            <a:off x="1790239" y="3200568"/>
            <a:ext cx="272498" cy="217252"/>
          </a:xfrm>
          <a:prstGeom prst="rect">
            <a:avLst/>
          </a:prstGeom>
          <a:noFill/>
          <a:effectLst>
            <a:outerShdw blurRad="50800" dist="38100" dir="2700000" algn="tl" rotWithShape="0">
              <a:prstClr val="black">
                <a:alpha val="40000"/>
              </a:prstClr>
            </a:outerShdw>
          </a:effectLst>
        </p:spPr>
      </p:pic>
      <p:grpSp>
        <p:nvGrpSpPr>
          <p:cNvPr id="7" name="组合 81"/>
          <p:cNvGrpSpPr/>
          <p:nvPr/>
        </p:nvGrpSpPr>
        <p:grpSpPr>
          <a:xfrm>
            <a:off x="2105412" y="2674222"/>
            <a:ext cx="588324" cy="260549"/>
            <a:chOff x="935636" y="4185084"/>
            <a:chExt cx="1044076" cy="451487"/>
          </a:xfrm>
        </p:grpSpPr>
        <p:pic>
          <p:nvPicPr>
            <p:cNvPr id="87" name="Picture 459" descr="图片238"/>
            <p:cNvPicPr>
              <a:picLocks noChangeAspect="1" noChangeArrowheads="1"/>
            </p:cNvPicPr>
            <p:nvPr/>
          </p:nvPicPr>
          <p:blipFill>
            <a:blip r:embed="rId6" cstate="email"/>
            <a:srcRect/>
            <a:stretch>
              <a:fillRect/>
            </a:stretch>
          </p:blipFill>
          <p:spPr bwMode="auto">
            <a:xfrm>
              <a:off x="1043648" y="4221088"/>
              <a:ext cx="360000" cy="379479"/>
            </a:xfrm>
            <a:prstGeom prst="rect">
              <a:avLst/>
            </a:prstGeom>
            <a:noFill/>
            <a:effectLst>
              <a:outerShdw blurRad="50800" dist="38100" dir="2700000" algn="tl" rotWithShape="0">
                <a:prstClr val="black">
                  <a:alpha val="40000"/>
                </a:prstClr>
              </a:outerShdw>
            </a:effectLst>
          </p:spPr>
        </p:pic>
        <p:pic>
          <p:nvPicPr>
            <p:cNvPr id="88" name="Picture 459" descr="图片238"/>
            <p:cNvPicPr>
              <a:picLocks noChangeAspect="1" noChangeArrowheads="1"/>
            </p:cNvPicPr>
            <p:nvPr/>
          </p:nvPicPr>
          <p:blipFill>
            <a:blip r:embed="rId6" cstate="email"/>
            <a:srcRect/>
            <a:stretch>
              <a:fillRect/>
            </a:stretch>
          </p:blipFill>
          <p:spPr bwMode="auto">
            <a:xfrm>
              <a:off x="1547664" y="4221088"/>
              <a:ext cx="360000" cy="379479"/>
            </a:xfrm>
            <a:prstGeom prst="rect">
              <a:avLst/>
            </a:prstGeom>
            <a:noFill/>
            <a:effectLst>
              <a:outerShdw blurRad="50800" dist="38100" dir="2700000" algn="tl" rotWithShape="0">
                <a:prstClr val="black">
                  <a:alpha val="40000"/>
                </a:prstClr>
              </a:outerShdw>
            </a:effectLst>
          </p:spPr>
        </p:pic>
        <p:cxnSp>
          <p:nvCxnSpPr>
            <p:cNvPr id="89" name="直接连接符 88"/>
            <p:cNvCxnSpPr>
              <a:stCxn id="87" idx="3"/>
              <a:endCxn id="88" idx="1"/>
            </p:cNvCxnSpPr>
            <p:nvPr/>
          </p:nvCxnSpPr>
          <p:spPr bwMode="auto">
            <a:xfrm>
              <a:off x="1403648" y="4410828"/>
              <a:ext cx="144016"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90" name="直接连接符 89"/>
            <p:cNvCxnSpPr/>
            <p:nvPr/>
          </p:nvCxnSpPr>
          <p:spPr bwMode="auto">
            <a:xfrm>
              <a:off x="1403648" y="4437112"/>
              <a:ext cx="144016"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91" name="圆角矩形 90"/>
            <p:cNvSpPr/>
            <p:nvPr/>
          </p:nvSpPr>
          <p:spPr bwMode="auto">
            <a:xfrm>
              <a:off x="935636" y="4185084"/>
              <a:ext cx="1044076" cy="451487"/>
            </a:xfrm>
            <a:prstGeom prst="roundRect">
              <a:avLst/>
            </a:prstGeom>
            <a:noFill/>
            <a:ln>
              <a:solidFill>
                <a:schemeClr val="tx1"/>
              </a:solidFill>
              <a:prstDash val="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sp>
        <p:nvSpPr>
          <p:cNvPr id="92" name="椭圆 91"/>
          <p:cNvSpPr/>
          <p:nvPr/>
        </p:nvSpPr>
        <p:spPr bwMode="auto">
          <a:xfrm>
            <a:off x="2387275" y="2768328"/>
            <a:ext cx="42349" cy="103888"/>
          </a:xfrm>
          <a:prstGeom prst="ellips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cxnSp>
        <p:nvCxnSpPr>
          <p:cNvPr id="93" name="直接连接符 92"/>
          <p:cNvCxnSpPr>
            <a:stCxn id="41" idx="2"/>
            <a:endCxn id="91" idx="0"/>
          </p:cNvCxnSpPr>
          <p:nvPr/>
        </p:nvCxnSpPr>
        <p:spPr bwMode="auto">
          <a:xfrm flipH="1">
            <a:off x="2399574" y="2438152"/>
            <a:ext cx="2236294" cy="236069"/>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94" name="Picture 461" descr="图片240"/>
          <p:cNvPicPr>
            <a:picLocks noChangeAspect="1" noChangeArrowheads="1"/>
          </p:cNvPicPr>
          <p:nvPr/>
        </p:nvPicPr>
        <p:blipFill>
          <a:blip r:embed="rId3" cstate="email"/>
          <a:srcRect/>
          <a:stretch>
            <a:fillRect/>
          </a:stretch>
        </p:blipFill>
        <p:spPr bwMode="auto">
          <a:xfrm>
            <a:off x="2223787" y="3200568"/>
            <a:ext cx="272498" cy="217252"/>
          </a:xfrm>
          <a:prstGeom prst="rect">
            <a:avLst/>
          </a:prstGeom>
          <a:noFill/>
          <a:effectLst>
            <a:outerShdw blurRad="50800" dist="38100" dir="2700000" algn="tl" rotWithShape="0">
              <a:prstClr val="black">
                <a:alpha val="40000"/>
              </a:prstClr>
            </a:outerShdw>
          </a:effectLst>
        </p:spPr>
      </p:pic>
      <p:pic>
        <p:nvPicPr>
          <p:cNvPr id="95" name="Picture 461" descr="图片240"/>
          <p:cNvPicPr>
            <a:picLocks noChangeAspect="1" noChangeArrowheads="1"/>
          </p:cNvPicPr>
          <p:nvPr/>
        </p:nvPicPr>
        <p:blipFill>
          <a:blip r:embed="rId3" cstate="email"/>
          <a:srcRect/>
          <a:stretch>
            <a:fillRect/>
          </a:stretch>
        </p:blipFill>
        <p:spPr bwMode="auto">
          <a:xfrm>
            <a:off x="2657335" y="3200568"/>
            <a:ext cx="272498" cy="217252"/>
          </a:xfrm>
          <a:prstGeom prst="rect">
            <a:avLst/>
          </a:prstGeom>
          <a:noFill/>
          <a:effectLst>
            <a:outerShdw blurRad="50800" dist="38100" dir="2700000" algn="tl" rotWithShape="0">
              <a:prstClr val="black">
                <a:alpha val="40000"/>
              </a:prstClr>
            </a:outerShdw>
          </a:effectLst>
        </p:spPr>
      </p:pic>
      <p:cxnSp>
        <p:nvCxnSpPr>
          <p:cNvPr id="96" name="直接连接符 95"/>
          <p:cNvCxnSpPr>
            <a:stCxn id="94" idx="0"/>
            <a:endCxn id="91" idx="2"/>
          </p:cNvCxnSpPr>
          <p:nvPr/>
        </p:nvCxnSpPr>
        <p:spPr bwMode="auto">
          <a:xfrm flipV="1">
            <a:off x="2360038" y="2934769"/>
            <a:ext cx="39537" cy="265799"/>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97" name="直接连接符 96"/>
          <p:cNvCxnSpPr>
            <a:stCxn id="95" idx="0"/>
            <a:endCxn id="91" idx="2"/>
          </p:cNvCxnSpPr>
          <p:nvPr/>
        </p:nvCxnSpPr>
        <p:spPr bwMode="auto">
          <a:xfrm flipH="1" flipV="1">
            <a:off x="2399574" y="2934769"/>
            <a:ext cx="394010" cy="265799"/>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98" name="直接连接符 97"/>
          <p:cNvCxnSpPr>
            <a:stCxn id="85" idx="0"/>
            <a:endCxn id="91" idx="2"/>
          </p:cNvCxnSpPr>
          <p:nvPr/>
        </p:nvCxnSpPr>
        <p:spPr bwMode="auto">
          <a:xfrm flipV="1">
            <a:off x="1926490" y="2934769"/>
            <a:ext cx="473085" cy="265799"/>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100" name="Picture 462" descr="图片241"/>
          <p:cNvPicPr>
            <a:picLocks noChangeAspect="1" noChangeArrowheads="1"/>
          </p:cNvPicPr>
          <p:nvPr/>
        </p:nvPicPr>
        <p:blipFill>
          <a:blip r:embed="rId9" cstate="email"/>
          <a:srcRect/>
          <a:stretch>
            <a:fillRect/>
          </a:stretch>
        </p:blipFill>
        <p:spPr bwMode="auto">
          <a:xfrm>
            <a:off x="7557780" y="3216375"/>
            <a:ext cx="277447" cy="222971"/>
          </a:xfrm>
          <a:prstGeom prst="rect">
            <a:avLst/>
          </a:prstGeom>
          <a:noFill/>
          <a:effectLst>
            <a:outerShdw blurRad="50800" dist="38100" dir="2700000" algn="tl" rotWithShape="0">
              <a:prstClr val="black">
                <a:alpha val="40000"/>
              </a:prstClr>
            </a:outerShdw>
          </a:effectLst>
        </p:spPr>
      </p:pic>
      <p:pic>
        <p:nvPicPr>
          <p:cNvPr id="101" name="Picture 7" descr="E:\0EMO\91Temp\图片\收藏\Wireless\c24.png"/>
          <p:cNvPicPr>
            <a:picLocks noChangeAspect="1" noChangeArrowheads="1"/>
          </p:cNvPicPr>
          <p:nvPr/>
        </p:nvPicPr>
        <p:blipFill>
          <a:blip r:embed="rId10" cstate="email"/>
          <a:srcRect/>
          <a:stretch>
            <a:fillRect/>
          </a:stretch>
        </p:blipFill>
        <p:spPr bwMode="auto">
          <a:xfrm rot="11062027">
            <a:off x="7624541" y="3360584"/>
            <a:ext cx="224360" cy="171051"/>
          </a:xfrm>
          <a:prstGeom prst="rect">
            <a:avLst/>
          </a:prstGeom>
          <a:noFill/>
          <a:effectLst>
            <a:outerShdw blurRad="50800" dist="38100" dir="2700000" algn="tl" rotWithShape="0">
              <a:prstClr val="black">
                <a:alpha val="40000"/>
              </a:prstClr>
            </a:outerShdw>
          </a:effectLst>
        </p:spPr>
      </p:pic>
      <p:pic>
        <p:nvPicPr>
          <p:cNvPr id="102" name="Picture 462" descr="图片241"/>
          <p:cNvPicPr>
            <a:picLocks noChangeAspect="1" noChangeArrowheads="1"/>
          </p:cNvPicPr>
          <p:nvPr/>
        </p:nvPicPr>
        <p:blipFill>
          <a:blip r:embed="rId9" cstate="email"/>
          <a:srcRect/>
          <a:stretch>
            <a:fillRect/>
          </a:stretch>
        </p:blipFill>
        <p:spPr bwMode="auto">
          <a:xfrm>
            <a:off x="7140927" y="3210043"/>
            <a:ext cx="277447" cy="222971"/>
          </a:xfrm>
          <a:prstGeom prst="rect">
            <a:avLst/>
          </a:prstGeom>
          <a:noFill/>
          <a:effectLst>
            <a:outerShdw blurRad="50800" dist="38100" dir="2700000" algn="tl" rotWithShape="0">
              <a:prstClr val="black">
                <a:alpha val="40000"/>
              </a:prstClr>
            </a:outerShdw>
          </a:effectLst>
        </p:spPr>
      </p:pic>
      <p:pic>
        <p:nvPicPr>
          <p:cNvPr id="103" name="Picture 462" descr="图片241"/>
          <p:cNvPicPr>
            <a:picLocks noChangeAspect="1" noChangeArrowheads="1"/>
          </p:cNvPicPr>
          <p:nvPr/>
        </p:nvPicPr>
        <p:blipFill>
          <a:blip r:embed="rId9" cstate="email"/>
          <a:srcRect/>
          <a:stretch>
            <a:fillRect/>
          </a:stretch>
        </p:blipFill>
        <p:spPr bwMode="auto">
          <a:xfrm>
            <a:off x="6664287" y="3211309"/>
            <a:ext cx="277447" cy="222971"/>
          </a:xfrm>
          <a:prstGeom prst="rect">
            <a:avLst/>
          </a:prstGeom>
          <a:noFill/>
          <a:effectLst>
            <a:outerShdw blurRad="50800" dist="38100" dir="2700000" algn="tl" rotWithShape="0">
              <a:prstClr val="black">
                <a:alpha val="40000"/>
              </a:prstClr>
            </a:outerShdw>
          </a:effectLst>
        </p:spPr>
      </p:pic>
      <p:pic>
        <p:nvPicPr>
          <p:cNvPr id="104" name="Picture 7" descr="E:\0EMO\91Temp\图片\收藏\Wireless\c24.png"/>
          <p:cNvPicPr>
            <a:picLocks noChangeAspect="1" noChangeArrowheads="1"/>
          </p:cNvPicPr>
          <p:nvPr/>
        </p:nvPicPr>
        <p:blipFill>
          <a:blip r:embed="rId10" cstate="email"/>
          <a:srcRect/>
          <a:stretch>
            <a:fillRect/>
          </a:stretch>
        </p:blipFill>
        <p:spPr bwMode="auto">
          <a:xfrm rot="11062027">
            <a:off x="7177793" y="3361850"/>
            <a:ext cx="224360" cy="171051"/>
          </a:xfrm>
          <a:prstGeom prst="rect">
            <a:avLst/>
          </a:prstGeom>
          <a:noFill/>
          <a:effectLst>
            <a:outerShdw blurRad="50800" dist="38100" dir="2700000" algn="tl" rotWithShape="0">
              <a:prstClr val="black">
                <a:alpha val="40000"/>
              </a:prstClr>
            </a:outerShdw>
          </a:effectLst>
        </p:spPr>
      </p:pic>
      <p:pic>
        <p:nvPicPr>
          <p:cNvPr id="105" name="Picture 7" descr="E:\0EMO\91Temp\图片\收藏\Wireless\c24.png"/>
          <p:cNvPicPr>
            <a:picLocks noChangeAspect="1" noChangeArrowheads="1"/>
          </p:cNvPicPr>
          <p:nvPr/>
        </p:nvPicPr>
        <p:blipFill>
          <a:blip r:embed="rId10" cstate="email"/>
          <a:srcRect/>
          <a:stretch>
            <a:fillRect/>
          </a:stretch>
        </p:blipFill>
        <p:spPr bwMode="auto">
          <a:xfrm rot="11062027">
            <a:off x="6679565" y="3339059"/>
            <a:ext cx="224360" cy="171051"/>
          </a:xfrm>
          <a:prstGeom prst="rect">
            <a:avLst/>
          </a:prstGeom>
          <a:noFill/>
          <a:effectLst>
            <a:outerShdw blurRad="50800" dist="38100" dir="2700000" algn="tl" rotWithShape="0">
              <a:prstClr val="black">
                <a:alpha val="40000"/>
              </a:prstClr>
            </a:outerShdw>
          </a:effectLst>
        </p:spPr>
      </p:pic>
      <p:sp>
        <p:nvSpPr>
          <p:cNvPr id="108" name="TextBox 98"/>
          <p:cNvSpPr txBox="1">
            <a:spLocks noChangeArrowheads="1"/>
          </p:cNvSpPr>
          <p:nvPr/>
        </p:nvSpPr>
        <p:spPr bwMode="auto">
          <a:xfrm>
            <a:off x="1955801" y="3635627"/>
            <a:ext cx="881680" cy="261610"/>
          </a:xfrm>
          <a:prstGeom prst="rect">
            <a:avLst/>
          </a:prstGeom>
          <a:noFill/>
          <a:ln w="12700">
            <a:noFill/>
            <a:miter lim="800000"/>
            <a:headEnd/>
            <a:tailEnd/>
          </a:ln>
        </p:spPr>
        <p:txBody>
          <a:bodyPr wrap="square">
            <a:spAutoFit/>
          </a:bodyPr>
          <a:lstStyle/>
          <a:p>
            <a:r>
              <a:rPr lang="zh-CN" altLang="en-US" sz="1100" b="1" dirty="0" smtClean="0">
                <a:latin typeface="微软雅黑" pitchFamily="34" charset="-122"/>
                <a:ea typeface="微软雅黑" pitchFamily="34" charset="-122"/>
              </a:rPr>
              <a:t>办公设备</a:t>
            </a:r>
            <a:endParaRPr lang="zh-CN" altLang="en-US" sz="1100" b="1" dirty="0">
              <a:latin typeface="微软雅黑" pitchFamily="34" charset="-122"/>
              <a:ea typeface="微软雅黑" pitchFamily="34" charset="-122"/>
            </a:endParaRPr>
          </a:p>
        </p:txBody>
      </p:sp>
      <p:sp>
        <p:nvSpPr>
          <p:cNvPr id="109" name="TextBox 98"/>
          <p:cNvSpPr txBox="1">
            <a:spLocks noChangeArrowheads="1"/>
          </p:cNvSpPr>
          <p:nvPr/>
        </p:nvSpPr>
        <p:spPr bwMode="auto">
          <a:xfrm>
            <a:off x="3626007" y="3627019"/>
            <a:ext cx="739041" cy="261610"/>
          </a:xfrm>
          <a:prstGeom prst="rect">
            <a:avLst/>
          </a:prstGeom>
          <a:noFill/>
          <a:ln w="12700">
            <a:noFill/>
            <a:miter lim="800000"/>
            <a:headEnd/>
            <a:tailEnd/>
          </a:ln>
        </p:spPr>
        <p:txBody>
          <a:bodyPr wrap="square">
            <a:spAutoFit/>
          </a:bodyPr>
          <a:lstStyle/>
          <a:p>
            <a:r>
              <a:rPr lang="zh-CN" altLang="en-US" sz="1100" b="1" dirty="0" smtClean="0">
                <a:latin typeface="微软雅黑" pitchFamily="34" charset="-122"/>
                <a:ea typeface="微软雅黑" pitchFamily="34" charset="-122"/>
              </a:rPr>
              <a:t>办公区</a:t>
            </a:r>
            <a:endParaRPr lang="zh-CN" altLang="en-US" sz="1100" b="1" dirty="0">
              <a:latin typeface="微软雅黑" pitchFamily="34" charset="-122"/>
              <a:ea typeface="微软雅黑" pitchFamily="34" charset="-122"/>
            </a:endParaRPr>
          </a:p>
        </p:txBody>
      </p:sp>
      <p:sp>
        <p:nvSpPr>
          <p:cNvPr id="110" name="TextBox 98"/>
          <p:cNvSpPr txBox="1">
            <a:spLocks noChangeArrowheads="1"/>
          </p:cNvSpPr>
          <p:nvPr/>
        </p:nvSpPr>
        <p:spPr bwMode="auto">
          <a:xfrm>
            <a:off x="6986998" y="3618409"/>
            <a:ext cx="739041" cy="261610"/>
          </a:xfrm>
          <a:prstGeom prst="rect">
            <a:avLst/>
          </a:prstGeom>
          <a:noFill/>
          <a:ln w="12700">
            <a:noFill/>
            <a:miter lim="800000"/>
            <a:headEnd/>
            <a:tailEnd/>
          </a:ln>
        </p:spPr>
        <p:txBody>
          <a:bodyPr wrap="square">
            <a:spAutoFit/>
          </a:bodyPr>
          <a:lstStyle/>
          <a:p>
            <a:r>
              <a:rPr lang="zh-CN" altLang="en-US" sz="1100" b="1" dirty="0" smtClean="0">
                <a:latin typeface="微软雅黑" pitchFamily="34" charset="-122"/>
                <a:ea typeface="微软雅黑" pitchFamily="34" charset="-122"/>
              </a:rPr>
              <a:t>无线区</a:t>
            </a:r>
            <a:endParaRPr lang="zh-CN" altLang="en-US" sz="1100" b="1" dirty="0">
              <a:latin typeface="微软雅黑" pitchFamily="34" charset="-122"/>
              <a:ea typeface="微软雅黑" pitchFamily="34" charset="-122"/>
            </a:endParaRPr>
          </a:p>
        </p:txBody>
      </p:sp>
      <p:cxnSp>
        <p:nvCxnSpPr>
          <p:cNvPr id="131" name="直接连接符 130"/>
          <p:cNvCxnSpPr/>
          <p:nvPr/>
        </p:nvCxnSpPr>
        <p:spPr bwMode="auto">
          <a:xfrm flipH="1">
            <a:off x="4351714" y="2347852"/>
            <a:ext cx="261062" cy="0"/>
          </a:xfrm>
          <a:prstGeom prst="line">
            <a:avLst/>
          </a:prstGeom>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35" name="下箭头 134"/>
          <p:cNvSpPr/>
          <p:nvPr/>
        </p:nvSpPr>
        <p:spPr bwMode="auto">
          <a:xfrm rot="10800000">
            <a:off x="4933299" y="1738121"/>
            <a:ext cx="200455" cy="243231"/>
          </a:xfrm>
          <a:prstGeom prst="downArrow">
            <a:avLst/>
          </a:prstGeom>
          <a:solidFill>
            <a:srgbClr val="C00000"/>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36" name="下箭头 135"/>
          <p:cNvSpPr/>
          <p:nvPr/>
        </p:nvSpPr>
        <p:spPr bwMode="auto">
          <a:xfrm rot="10800000">
            <a:off x="2014002" y="2990868"/>
            <a:ext cx="200455" cy="243231"/>
          </a:xfrm>
          <a:prstGeom prst="downArrow">
            <a:avLst/>
          </a:prstGeom>
          <a:solidFill>
            <a:srgbClr val="C00000"/>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37" name="TextBox 101"/>
          <p:cNvSpPr txBox="1">
            <a:spLocks noChangeArrowheads="1"/>
          </p:cNvSpPr>
          <p:nvPr/>
        </p:nvSpPr>
        <p:spPr bwMode="auto">
          <a:xfrm>
            <a:off x="1602889" y="3009296"/>
            <a:ext cx="906778" cy="307777"/>
          </a:xfrm>
          <a:prstGeom prst="rect">
            <a:avLst/>
          </a:prstGeom>
          <a:noFill/>
          <a:ln w="9525">
            <a:noFill/>
            <a:miter lim="800000"/>
            <a:headEnd/>
            <a:tailEnd/>
          </a:ln>
        </p:spPr>
        <p:txBody>
          <a:bodyPr wrap="square">
            <a:spAutoFit/>
          </a:bodyPr>
          <a:lstStyle/>
          <a:p>
            <a:r>
              <a:rPr lang="zh-CN" altLang="en-US" sz="1400" b="1" dirty="0" smtClean="0">
                <a:solidFill>
                  <a:srgbClr val="C00000"/>
                </a:solidFill>
                <a:latin typeface="微软雅黑" pitchFamily="34" charset="-122"/>
                <a:ea typeface="微软雅黑" pitchFamily="34" charset="-122"/>
              </a:rPr>
              <a:t>准入</a:t>
            </a:r>
            <a:endParaRPr lang="zh-CN" altLang="en-US" sz="1400" b="1" dirty="0">
              <a:solidFill>
                <a:srgbClr val="C00000"/>
              </a:solidFill>
              <a:latin typeface="微软雅黑" pitchFamily="34" charset="-122"/>
              <a:ea typeface="微软雅黑" pitchFamily="34" charset="-122"/>
            </a:endParaRPr>
          </a:p>
        </p:txBody>
      </p:sp>
      <p:sp>
        <p:nvSpPr>
          <p:cNvPr id="138" name="TextBox 101"/>
          <p:cNvSpPr txBox="1">
            <a:spLocks noChangeArrowheads="1"/>
          </p:cNvSpPr>
          <p:nvPr/>
        </p:nvSpPr>
        <p:spPr bwMode="auto">
          <a:xfrm>
            <a:off x="5030380" y="1782379"/>
            <a:ext cx="906778" cy="307777"/>
          </a:xfrm>
          <a:prstGeom prst="rect">
            <a:avLst/>
          </a:prstGeom>
          <a:noFill/>
          <a:ln w="9525">
            <a:noFill/>
            <a:miter lim="800000"/>
            <a:headEnd/>
            <a:tailEnd/>
          </a:ln>
        </p:spPr>
        <p:txBody>
          <a:bodyPr wrap="square">
            <a:spAutoFit/>
          </a:bodyPr>
          <a:lstStyle/>
          <a:p>
            <a:r>
              <a:rPr lang="zh-CN" altLang="en-US" sz="1400" b="1" dirty="0" smtClean="0">
                <a:solidFill>
                  <a:srgbClr val="C00000"/>
                </a:solidFill>
                <a:latin typeface="微软雅黑" pitchFamily="34" charset="-122"/>
                <a:ea typeface="微软雅黑" pitchFamily="34" charset="-122"/>
              </a:rPr>
              <a:t>准出</a:t>
            </a:r>
            <a:endParaRPr lang="zh-CN" altLang="en-US" sz="1400" b="1" dirty="0">
              <a:solidFill>
                <a:srgbClr val="C00000"/>
              </a:solidFill>
              <a:latin typeface="微软雅黑" pitchFamily="34" charset="-122"/>
              <a:ea typeface="微软雅黑" pitchFamily="34" charset="-122"/>
            </a:endParaRPr>
          </a:p>
        </p:txBody>
      </p:sp>
      <p:sp>
        <p:nvSpPr>
          <p:cNvPr id="141" name="TextBox 101"/>
          <p:cNvSpPr txBox="1">
            <a:spLocks noChangeArrowheads="1"/>
          </p:cNvSpPr>
          <p:nvPr/>
        </p:nvSpPr>
        <p:spPr bwMode="auto">
          <a:xfrm>
            <a:off x="5025965" y="3366609"/>
            <a:ext cx="1199276" cy="246221"/>
          </a:xfrm>
          <a:prstGeom prst="rect">
            <a:avLst/>
          </a:prstGeom>
          <a:noFill/>
          <a:ln w="9525">
            <a:noFill/>
            <a:miter lim="800000"/>
            <a:headEnd/>
            <a:tailEnd/>
          </a:ln>
        </p:spPr>
        <p:txBody>
          <a:bodyPr wrap="square">
            <a:spAutoFit/>
          </a:bodyPr>
          <a:lstStyle/>
          <a:p>
            <a:r>
              <a:rPr lang="en-US" altLang="zh-CN" sz="1000" b="1" dirty="0" smtClean="0">
                <a:solidFill>
                  <a:srgbClr val="C00000"/>
                </a:solidFill>
                <a:latin typeface="微软雅黑" pitchFamily="34" charset="-122"/>
                <a:ea typeface="微软雅黑" pitchFamily="34" charset="-122"/>
              </a:rPr>
              <a:t>IPv4/IPv6</a:t>
            </a:r>
            <a:r>
              <a:rPr lang="zh-CN" altLang="en-US" sz="1000" b="1" dirty="0" smtClean="0">
                <a:solidFill>
                  <a:srgbClr val="C00000"/>
                </a:solidFill>
                <a:latin typeface="微软雅黑" pitchFamily="34" charset="-122"/>
                <a:ea typeface="微软雅黑" pitchFamily="34" charset="-122"/>
              </a:rPr>
              <a:t>双栈</a:t>
            </a:r>
            <a:endParaRPr lang="zh-CN" altLang="en-US" sz="1000" b="1" dirty="0">
              <a:solidFill>
                <a:srgbClr val="C00000"/>
              </a:solidFill>
              <a:latin typeface="微软雅黑" pitchFamily="34" charset="-122"/>
              <a:ea typeface="微软雅黑" pitchFamily="34" charset="-122"/>
            </a:endParaRPr>
          </a:p>
        </p:txBody>
      </p:sp>
      <p:grpSp>
        <p:nvGrpSpPr>
          <p:cNvPr id="8" name="组合 95"/>
          <p:cNvGrpSpPr>
            <a:grpSpLocks/>
          </p:cNvGrpSpPr>
          <p:nvPr/>
        </p:nvGrpSpPr>
        <p:grpSpPr bwMode="auto">
          <a:xfrm>
            <a:off x="1646972" y="2581895"/>
            <a:ext cx="1377772" cy="964314"/>
            <a:chOff x="6033327" y="1807027"/>
            <a:chExt cx="2502430" cy="4249285"/>
          </a:xfrm>
        </p:grpSpPr>
        <p:sp>
          <p:nvSpPr>
            <p:cNvPr id="164" name="圆角矩形 7"/>
            <p:cNvSpPr>
              <a:spLocks noChangeArrowheads="1"/>
            </p:cNvSpPr>
            <p:nvPr/>
          </p:nvSpPr>
          <p:spPr bwMode="auto">
            <a:xfrm>
              <a:off x="6094163" y="1884211"/>
              <a:ext cx="2393460" cy="4092972"/>
            </a:xfrm>
            <a:prstGeom prst="roundRect">
              <a:avLst>
                <a:gd name="adj" fmla="val 8222"/>
              </a:avLst>
            </a:prstGeom>
            <a:noFill/>
            <a:ln w="19050">
              <a:solidFill>
                <a:srgbClr val="FF0000"/>
              </a:solidFill>
              <a:round/>
              <a:headEnd/>
              <a:tailEnd/>
            </a:ln>
          </p:spPr>
          <p:txBody>
            <a:bodyPr/>
            <a:lstStyle/>
            <a:p>
              <a:pPr>
                <a:buClr>
                  <a:srgbClr val="CC9900"/>
                </a:buClr>
                <a:buFont typeface="Wingdings" pitchFamily="2" charset="2"/>
                <a:buChar char="n"/>
              </a:pPr>
              <a:endParaRPr lang="zh-CN" altLang="en-US" sz="1800">
                <a:solidFill>
                  <a:srgbClr val="000000"/>
                </a:solidFill>
                <a:latin typeface="Arial" charset="0"/>
                <a:ea typeface="宋体" charset="-122"/>
              </a:endParaRPr>
            </a:p>
          </p:txBody>
        </p:sp>
        <p:sp>
          <p:nvSpPr>
            <p:cNvPr id="165" name="圆角矩形 164"/>
            <p:cNvSpPr/>
            <p:nvPr/>
          </p:nvSpPr>
          <p:spPr bwMode="auto">
            <a:xfrm>
              <a:off x="6033327" y="1807027"/>
              <a:ext cx="2502430" cy="4249285"/>
            </a:xfrm>
            <a:prstGeom prst="roundRect">
              <a:avLst>
                <a:gd name="adj" fmla="val 7176"/>
              </a:avLst>
            </a:prstGeom>
            <a:noFill/>
            <a:ln w="38100">
              <a:solidFill>
                <a:schemeClr val="bg2">
                  <a:lumMod val="40000"/>
                  <a:lumOff val="60000"/>
                </a:schemeClr>
              </a:solidFill>
            </a:ln>
            <a:effectLst/>
            <a:extLst>
              <a:ext uri="{909E8E84-426E-40DD-AFC4-6F175D3DCCD1}"/>
              <a:ext uri="{91240B29-F687-4F45-9708-019B960494DF}"/>
              <a:ext uri="{AF507438-7753-43E0-B8FC-AC1667EBCBE1}"/>
            </a:extLst>
          </p:spPr>
          <p:txBody>
            <a:bodyPr/>
            <a:lstStyle/>
            <a:p>
              <a:pPr>
                <a:buClr>
                  <a:srgbClr val="CC9900"/>
                </a:buClr>
                <a:buFont typeface="Wingdings" pitchFamily="2" charset="2"/>
                <a:buChar char="n"/>
                <a:defRPr/>
              </a:pPr>
              <a:endParaRPr lang="zh-CN" altLang="en-US" sz="1800" b="1" dirty="0">
                <a:solidFill>
                  <a:srgbClr val="000000"/>
                </a:solidFill>
                <a:latin typeface="Arial" charset="0"/>
                <a:ea typeface="宋体" charset="-122"/>
              </a:endParaRPr>
            </a:p>
          </p:txBody>
        </p:sp>
      </p:grpSp>
      <p:grpSp>
        <p:nvGrpSpPr>
          <p:cNvPr id="9" name="组合 95"/>
          <p:cNvGrpSpPr>
            <a:grpSpLocks/>
          </p:cNvGrpSpPr>
          <p:nvPr/>
        </p:nvGrpSpPr>
        <p:grpSpPr bwMode="auto">
          <a:xfrm>
            <a:off x="3260397" y="2586200"/>
            <a:ext cx="1377772" cy="964314"/>
            <a:chOff x="6033327" y="1807027"/>
            <a:chExt cx="2502430" cy="4249285"/>
          </a:xfrm>
        </p:grpSpPr>
        <p:sp>
          <p:nvSpPr>
            <p:cNvPr id="167" name="圆角矩形 7"/>
            <p:cNvSpPr>
              <a:spLocks noChangeArrowheads="1"/>
            </p:cNvSpPr>
            <p:nvPr/>
          </p:nvSpPr>
          <p:spPr bwMode="auto">
            <a:xfrm>
              <a:off x="6094163" y="1884211"/>
              <a:ext cx="2393460" cy="4092972"/>
            </a:xfrm>
            <a:prstGeom prst="roundRect">
              <a:avLst>
                <a:gd name="adj" fmla="val 8222"/>
              </a:avLst>
            </a:prstGeom>
            <a:noFill/>
            <a:ln w="19050">
              <a:solidFill>
                <a:srgbClr val="FF0000"/>
              </a:solidFill>
              <a:round/>
              <a:headEnd/>
              <a:tailEnd/>
            </a:ln>
          </p:spPr>
          <p:txBody>
            <a:bodyPr/>
            <a:lstStyle/>
            <a:p>
              <a:pPr>
                <a:buClr>
                  <a:srgbClr val="CC9900"/>
                </a:buClr>
                <a:buFont typeface="Wingdings" pitchFamily="2" charset="2"/>
                <a:buChar char="n"/>
              </a:pPr>
              <a:endParaRPr lang="zh-CN" altLang="en-US" sz="1800">
                <a:solidFill>
                  <a:srgbClr val="000000"/>
                </a:solidFill>
                <a:latin typeface="Arial" charset="0"/>
                <a:ea typeface="宋体" charset="-122"/>
              </a:endParaRPr>
            </a:p>
          </p:txBody>
        </p:sp>
        <p:sp>
          <p:nvSpPr>
            <p:cNvPr id="168" name="圆角矩形 167"/>
            <p:cNvSpPr/>
            <p:nvPr/>
          </p:nvSpPr>
          <p:spPr bwMode="auto">
            <a:xfrm>
              <a:off x="6033327" y="1807027"/>
              <a:ext cx="2502430" cy="4249285"/>
            </a:xfrm>
            <a:prstGeom prst="roundRect">
              <a:avLst>
                <a:gd name="adj" fmla="val 7176"/>
              </a:avLst>
            </a:prstGeom>
            <a:noFill/>
            <a:ln w="38100">
              <a:solidFill>
                <a:schemeClr val="bg2">
                  <a:lumMod val="40000"/>
                  <a:lumOff val="60000"/>
                </a:schemeClr>
              </a:solidFill>
            </a:ln>
            <a:effectLst/>
            <a:extLst>
              <a:ext uri="{909E8E84-426E-40DD-AFC4-6F175D3DCCD1}"/>
              <a:ext uri="{91240B29-F687-4F45-9708-019B960494DF}"/>
              <a:ext uri="{AF507438-7753-43E0-B8FC-AC1667EBCBE1}"/>
            </a:extLst>
          </p:spPr>
          <p:txBody>
            <a:bodyPr/>
            <a:lstStyle/>
            <a:p>
              <a:pPr>
                <a:buClr>
                  <a:srgbClr val="CC9900"/>
                </a:buClr>
                <a:buFont typeface="Wingdings" pitchFamily="2" charset="2"/>
                <a:buChar char="n"/>
                <a:defRPr/>
              </a:pPr>
              <a:endParaRPr lang="zh-CN" altLang="en-US" sz="1800" b="1" dirty="0">
                <a:solidFill>
                  <a:srgbClr val="000000"/>
                </a:solidFill>
                <a:latin typeface="Arial" charset="0"/>
                <a:ea typeface="宋体" charset="-122"/>
              </a:endParaRPr>
            </a:p>
          </p:txBody>
        </p:sp>
      </p:grpSp>
      <p:grpSp>
        <p:nvGrpSpPr>
          <p:cNvPr id="12" name="组合 95"/>
          <p:cNvGrpSpPr>
            <a:grpSpLocks/>
          </p:cNvGrpSpPr>
          <p:nvPr/>
        </p:nvGrpSpPr>
        <p:grpSpPr bwMode="auto">
          <a:xfrm>
            <a:off x="4917589" y="2599115"/>
            <a:ext cx="1377772" cy="964314"/>
            <a:chOff x="6033327" y="1807027"/>
            <a:chExt cx="2502430" cy="4249285"/>
          </a:xfrm>
        </p:grpSpPr>
        <p:sp>
          <p:nvSpPr>
            <p:cNvPr id="170" name="圆角矩形 7"/>
            <p:cNvSpPr>
              <a:spLocks noChangeArrowheads="1"/>
            </p:cNvSpPr>
            <p:nvPr/>
          </p:nvSpPr>
          <p:spPr bwMode="auto">
            <a:xfrm>
              <a:off x="6094163" y="1884211"/>
              <a:ext cx="2393460" cy="4092972"/>
            </a:xfrm>
            <a:prstGeom prst="roundRect">
              <a:avLst>
                <a:gd name="adj" fmla="val 8222"/>
              </a:avLst>
            </a:prstGeom>
            <a:noFill/>
            <a:ln w="19050">
              <a:solidFill>
                <a:srgbClr val="FF0000"/>
              </a:solidFill>
              <a:round/>
              <a:headEnd/>
              <a:tailEnd/>
            </a:ln>
          </p:spPr>
          <p:txBody>
            <a:bodyPr/>
            <a:lstStyle/>
            <a:p>
              <a:pPr>
                <a:buClr>
                  <a:srgbClr val="CC9900"/>
                </a:buClr>
                <a:buFont typeface="Wingdings" pitchFamily="2" charset="2"/>
                <a:buChar char="n"/>
              </a:pPr>
              <a:endParaRPr lang="zh-CN" altLang="en-US" sz="1800">
                <a:solidFill>
                  <a:srgbClr val="000000"/>
                </a:solidFill>
                <a:latin typeface="Arial" charset="0"/>
                <a:ea typeface="宋体" charset="-122"/>
              </a:endParaRPr>
            </a:p>
          </p:txBody>
        </p:sp>
        <p:sp>
          <p:nvSpPr>
            <p:cNvPr id="171" name="圆角矩形 170"/>
            <p:cNvSpPr/>
            <p:nvPr/>
          </p:nvSpPr>
          <p:spPr bwMode="auto">
            <a:xfrm>
              <a:off x="6033327" y="1807027"/>
              <a:ext cx="2502430" cy="4249285"/>
            </a:xfrm>
            <a:prstGeom prst="roundRect">
              <a:avLst>
                <a:gd name="adj" fmla="val 7176"/>
              </a:avLst>
            </a:prstGeom>
            <a:noFill/>
            <a:ln w="38100">
              <a:solidFill>
                <a:schemeClr val="bg2">
                  <a:lumMod val="40000"/>
                  <a:lumOff val="60000"/>
                </a:schemeClr>
              </a:solidFill>
            </a:ln>
            <a:effectLst/>
            <a:extLst>
              <a:ext uri="{909E8E84-426E-40DD-AFC4-6F175D3DCCD1}"/>
              <a:ext uri="{91240B29-F687-4F45-9708-019B960494DF}"/>
              <a:ext uri="{AF507438-7753-43E0-B8FC-AC1667EBCBE1}"/>
            </a:extLst>
          </p:spPr>
          <p:txBody>
            <a:bodyPr/>
            <a:lstStyle/>
            <a:p>
              <a:pPr>
                <a:buClr>
                  <a:srgbClr val="CC9900"/>
                </a:buClr>
                <a:buFont typeface="Wingdings" pitchFamily="2" charset="2"/>
                <a:buChar char="n"/>
                <a:defRPr/>
              </a:pPr>
              <a:endParaRPr lang="zh-CN" altLang="en-US" sz="1800" b="1" dirty="0">
                <a:solidFill>
                  <a:srgbClr val="000000"/>
                </a:solidFill>
                <a:latin typeface="Arial" charset="0"/>
                <a:ea typeface="宋体" charset="-122"/>
              </a:endParaRPr>
            </a:p>
          </p:txBody>
        </p:sp>
      </p:grpSp>
      <p:grpSp>
        <p:nvGrpSpPr>
          <p:cNvPr id="15" name="组合 95"/>
          <p:cNvGrpSpPr>
            <a:grpSpLocks/>
          </p:cNvGrpSpPr>
          <p:nvPr/>
        </p:nvGrpSpPr>
        <p:grpSpPr bwMode="auto">
          <a:xfrm>
            <a:off x="6528202" y="2603420"/>
            <a:ext cx="1377772" cy="964314"/>
            <a:chOff x="6033327" y="1807027"/>
            <a:chExt cx="2502430" cy="4249285"/>
          </a:xfrm>
        </p:grpSpPr>
        <p:sp>
          <p:nvSpPr>
            <p:cNvPr id="173" name="圆角矩形 7"/>
            <p:cNvSpPr>
              <a:spLocks noChangeArrowheads="1"/>
            </p:cNvSpPr>
            <p:nvPr/>
          </p:nvSpPr>
          <p:spPr bwMode="auto">
            <a:xfrm>
              <a:off x="6094163" y="1884211"/>
              <a:ext cx="2393460" cy="4092972"/>
            </a:xfrm>
            <a:prstGeom prst="roundRect">
              <a:avLst>
                <a:gd name="adj" fmla="val 8222"/>
              </a:avLst>
            </a:prstGeom>
            <a:noFill/>
            <a:ln w="19050">
              <a:solidFill>
                <a:srgbClr val="FF0000"/>
              </a:solidFill>
              <a:round/>
              <a:headEnd/>
              <a:tailEnd/>
            </a:ln>
          </p:spPr>
          <p:txBody>
            <a:bodyPr/>
            <a:lstStyle/>
            <a:p>
              <a:pPr>
                <a:buClr>
                  <a:srgbClr val="CC9900"/>
                </a:buClr>
                <a:buFont typeface="Wingdings" pitchFamily="2" charset="2"/>
                <a:buChar char="n"/>
              </a:pPr>
              <a:endParaRPr lang="zh-CN" altLang="en-US" sz="1800">
                <a:solidFill>
                  <a:srgbClr val="000000"/>
                </a:solidFill>
                <a:latin typeface="Arial" charset="0"/>
                <a:ea typeface="宋体" charset="-122"/>
              </a:endParaRPr>
            </a:p>
          </p:txBody>
        </p:sp>
        <p:sp>
          <p:nvSpPr>
            <p:cNvPr id="174" name="圆角矩形 173"/>
            <p:cNvSpPr/>
            <p:nvPr/>
          </p:nvSpPr>
          <p:spPr bwMode="auto">
            <a:xfrm>
              <a:off x="6033327" y="1807027"/>
              <a:ext cx="2502430" cy="4249285"/>
            </a:xfrm>
            <a:prstGeom prst="roundRect">
              <a:avLst>
                <a:gd name="adj" fmla="val 7176"/>
              </a:avLst>
            </a:prstGeom>
            <a:noFill/>
            <a:ln w="38100">
              <a:solidFill>
                <a:schemeClr val="bg2">
                  <a:lumMod val="40000"/>
                  <a:lumOff val="60000"/>
                </a:schemeClr>
              </a:solidFill>
            </a:ln>
            <a:effectLst/>
            <a:extLst>
              <a:ext uri="{909E8E84-426E-40DD-AFC4-6F175D3DCCD1}"/>
              <a:ext uri="{91240B29-F687-4F45-9708-019B960494DF}"/>
              <a:ext uri="{AF507438-7753-43E0-B8FC-AC1667EBCBE1}"/>
            </a:extLst>
          </p:spPr>
          <p:txBody>
            <a:bodyPr/>
            <a:lstStyle/>
            <a:p>
              <a:pPr>
                <a:buClr>
                  <a:srgbClr val="CC9900"/>
                </a:buClr>
                <a:buFont typeface="Wingdings" pitchFamily="2" charset="2"/>
                <a:buChar char="n"/>
                <a:defRPr/>
              </a:pPr>
              <a:endParaRPr lang="zh-CN" altLang="en-US" sz="1800" b="1" dirty="0">
                <a:solidFill>
                  <a:srgbClr val="000000"/>
                </a:solidFill>
                <a:latin typeface="Arial" charset="0"/>
                <a:ea typeface="宋体" charset="-122"/>
              </a:endParaRPr>
            </a:p>
          </p:txBody>
        </p:sp>
      </p:grpSp>
      <p:pic>
        <p:nvPicPr>
          <p:cNvPr id="175" name="Picture 54" descr="040"/>
          <p:cNvPicPr>
            <a:picLocks noChangeAspect="1" noChangeArrowheads="1"/>
          </p:cNvPicPr>
          <p:nvPr/>
        </p:nvPicPr>
        <p:blipFill>
          <a:blip r:embed="rId11" cstate="email"/>
          <a:stretch>
            <a:fillRect/>
          </a:stretch>
        </p:blipFill>
        <p:spPr bwMode="auto">
          <a:xfrm>
            <a:off x="4034512" y="1810902"/>
            <a:ext cx="368075" cy="254237"/>
          </a:xfrm>
          <a:prstGeom prst="rect">
            <a:avLst/>
          </a:prstGeom>
          <a:noFill/>
        </p:spPr>
      </p:pic>
      <p:pic>
        <p:nvPicPr>
          <p:cNvPr id="176" name="Picture 54" descr="040"/>
          <p:cNvPicPr>
            <a:picLocks noChangeAspect="1" noChangeArrowheads="1"/>
          </p:cNvPicPr>
          <p:nvPr/>
        </p:nvPicPr>
        <p:blipFill>
          <a:blip r:embed="rId11" cstate="email"/>
          <a:stretch>
            <a:fillRect/>
          </a:stretch>
        </p:blipFill>
        <p:spPr bwMode="auto">
          <a:xfrm>
            <a:off x="4559646" y="1823817"/>
            <a:ext cx="368075" cy="254237"/>
          </a:xfrm>
          <a:prstGeom prst="rect">
            <a:avLst/>
          </a:prstGeom>
          <a:noFill/>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title"/>
          </p:nvPr>
        </p:nvSpPr>
        <p:spPr>
          <a:xfrm>
            <a:off x="492414" y="350371"/>
            <a:ext cx="8820150" cy="538163"/>
          </a:xfrm>
        </p:spPr>
        <p:txBody>
          <a:bodyPr/>
          <a:lstStyle/>
          <a:p>
            <a:pPr eaLnBrk="1" hangingPunct="1"/>
            <a:r>
              <a:rPr lang="zh-CN" altLang="en-US" sz="2400" dirty="0" smtClean="0">
                <a:solidFill>
                  <a:schemeClr val="tx2"/>
                </a:solidFill>
                <a:latin typeface="微软雅黑" pitchFamily="34" charset="-122"/>
                <a:ea typeface="微软雅黑" pitchFamily="34" charset="-122"/>
              </a:rPr>
              <a:t>网络精细化运营的核心：</a:t>
            </a:r>
            <a:r>
              <a:rPr lang="en-US" altLang="zh-CN" sz="2400" dirty="0" smtClean="0">
                <a:solidFill>
                  <a:schemeClr val="tx2"/>
                </a:solidFill>
                <a:latin typeface="微软雅黑" pitchFamily="34" charset="-122"/>
                <a:ea typeface="微软雅黑" pitchFamily="34" charset="-122"/>
              </a:rPr>
              <a:t/>
            </a:r>
            <a:br>
              <a:rPr lang="en-US" altLang="zh-CN" sz="2400" dirty="0" smtClean="0">
                <a:solidFill>
                  <a:schemeClr val="tx2"/>
                </a:solidFill>
                <a:latin typeface="微软雅黑" pitchFamily="34" charset="-122"/>
                <a:ea typeface="微软雅黑" pitchFamily="34" charset="-122"/>
              </a:rPr>
            </a:br>
            <a:r>
              <a:rPr lang="en-US" altLang="zh-CN" sz="2400" dirty="0" smtClean="0">
                <a:solidFill>
                  <a:schemeClr val="tx2"/>
                </a:solidFill>
                <a:latin typeface="微软雅黑" pitchFamily="34" charset="-122"/>
                <a:ea typeface="微软雅黑" pitchFamily="34" charset="-122"/>
              </a:rPr>
              <a:t>    </a:t>
            </a:r>
            <a:r>
              <a:rPr lang="zh-CN" altLang="en-US" sz="2400" dirty="0" smtClean="0">
                <a:solidFill>
                  <a:schemeClr val="tx2"/>
                </a:solidFill>
                <a:latin typeface="微软雅黑" pitchFamily="34" charset="-122"/>
                <a:ea typeface="微软雅黑" pitchFamily="34" charset="-122"/>
              </a:rPr>
              <a:t>华为统一接入、认证、计费、管理网关</a:t>
            </a:r>
            <a:r>
              <a:rPr lang="en-US" altLang="zh-CN" sz="2400" dirty="0" smtClean="0">
                <a:solidFill>
                  <a:schemeClr val="tx2"/>
                </a:solidFill>
                <a:latin typeface="微软雅黑" pitchFamily="34" charset="-122"/>
                <a:ea typeface="微软雅黑" pitchFamily="34" charset="-122"/>
              </a:rPr>
              <a:t>ME60</a:t>
            </a:r>
            <a:endParaRPr lang="zh-CN" altLang="en-US" sz="2400" dirty="0" smtClean="0">
              <a:solidFill>
                <a:schemeClr val="tx2"/>
              </a:solidFill>
              <a:latin typeface="微软雅黑" pitchFamily="34" charset="-122"/>
              <a:ea typeface="微软雅黑" pitchFamily="34" charset="-122"/>
            </a:endParaRPr>
          </a:p>
        </p:txBody>
      </p:sp>
      <p:sp>
        <p:nvSpPr>
          <p:cNvPr id="56324" name="Rectangle 3"/>
          <p:cNvSpPr>
            <a:spLocks noGrp="1" noChangeArrowheads="1"/>
          </p:cNvSpPr>
          <p:nvPr>
            <p:ph idx="1"/>
          </p:nvPr>
        </p:nvSpPr>
        <p:spPr>
          <a:xfrm>
            <a:off x="317815" y="1451642"/>
            <a:ext cx="3194246" cy="916781"/>
          </a:xfrm>
          <a:noFill/>
        </p:spPr>
        <p:txBody>
          <a:bodyPr lIns="80124" tIns="40061" rIns="80124" bIns="40061"/>
          <a:lstStyle/>
          <a:p>
            <a:pPr eaLnBrk="1" hangingPunct="1">
              <a:lnSpc>
                <a:spcPct val="130000"/>
              </a:lnSpc>
            </a:pPr>
            <a:r>
              <a:rPr lang="zh-CN" altLang="en-US" sz="1600" b="1" dirty="0" smtClean="0">
                <a:solidFill>
                  <a:srgbClr val="C00000"/>
                </a:solidFill>
                <a:latin typeface="微软雅黑" pitchFamily="34" charset="-122"/>
                <a:ea typeface="微软雅黑" pitchFamily="34" charset="-122"/>
              </a:rPr>
              <a:t>统一接入方式</a:t>
            </a:r>
            <a:endParaRPr lang="en-US" altLang="zh-CN" sz="1600" b="1" dirty="0" smtClean="0">
              <a:solidFill>
                <a:srgbClr val="C00000"/>
              </a:solidFill>
              <a:latin typeface="微软雅黑" pitchFamily="34" charset="-122"/>
              <a:ea typeface="微软雅黑" pitchFamily="34" charset="-122"/>
            </a:endParaRPr>
          </a:p>
          <a:p>
            <a:pPr lvl="1" eaLnBrk="1" hangingPunct="1">
              <a:lnSpc>
                <a:spcPct val="130000"/>
              </a:lnSpc>
            </a:pPr>
            <a:r>
              <a:rPr lang="zh-CN" altLang="en-US" sz="1100" kern="1200" dirty="0" err="1" smtClean="0">
                <a:latin typeface="微软雅黑" pitchFamily="34" charset="-122"/>
                <a:ea typeface="微软雅黑" pitchFamily="34" charset="-122"/>
              </a:rPr>
              <a:t>统一接入拨号与专线；</a:t>
            </a:r>
            <a:endParaRPr lang="en-US" altLang="zh-CN" sz="1100" kern="1200" dirty="0" err="1" smtClean="0">
              <a:latin typeface="微软雅黑" pitchFamily="34" charset="-122"/>
              <a:ea typeface="微软雅黑" pitchFamily="34" charset="-122"/>
            </a:endParaRPr>
          </a:p>
          <a:p>
            <a:pPr lvl="1" eaLnBrk="1" hangingPunct="1">
              <a:lnSpc>
                <a:spcPct val="130000"/>
              </a:lnSpc>
            </a:pPr>
            <a:r>
              <a:rPr lang="zh-CN" altLang="en-US" sz="1100" kern="1200" dirty="0" err="1" smtClean="0">
                <a:latin typeface="微软雅黑" pitchFamily="34" charset="-122"/>
                <a:ea typeface="微软雅黑" pitchFamily="34" charset="-122"/>
              </a:rPr>
              <a:t>统一接入</a:t>
            </a:r>
            <a:r>
              <a:rPr lang="en-US" altLang="zh-CN" sz="1100" kern="1200" dirty="0" err="1" smtClean="0">
                <a:latin typeface="微软雅黑" pitchFamily="34" charset="-122"/>
                <a:ea typeface="微软雅黑" pitchFamily="34" charset="-122"/>
              </a:rPr>
              <a:t>PPPoX</a:t>
            </a:r>
            <a:r>
              <a:rPr lang="zh-CN" altLang="en-US" sz="1100" kern="1200" dirty="0" err="1" smtClean="0">
                <a:latin typeface="微软雅黑" pitchFamily="34" charset="-122"/>
                <a:ea typeface="微软雅黑" pitchFamily="34" charset="-122"/>
              </a:rPr>
              <a:t>与</a:t>
            </a:r>
            <a:r>
              <a:rPr lang="en-US" altLang="zh-CN" sz="1100" kern="1200" dirty="0" err="1" smtClean="0">
                <a:latin typeface="微软雅黑" pitchFamily="34" charset="-122"/>
                <a:ea typeface="微软雅黑" pitchFamily="34" charset="-122"/>
              </a:rPr>
              <a:t>IPoX</a:t>
            </a:r>
            <a:r>
              <a:rPr lang="zh-CN" altLang="en-US" sz="1100" kern="1200" dirty="0" smtClean="0">
                <a:latin typeface="微软雅黑" pitchFamily="34" charset="-122"/>
                <a:ea typeface="微软雅黑" pitchFamily="34" charset="-122"/>
              </a:rPr>
              <a:t>；</a:t>
            </a:r>
            <a:endParaRPr lang="en-US" altLang="zh-CN" sz="1100" kern="1200" dirty="0" smtClean="0">
              <a:latin typeface="微软雅黑" pitchFamily="34" charset="-122"/>
              <a:ea typeface="微软雅黑" pitchFamily="34" charset="-122"/>
            </a:endParaRPr>
          </a:p>
          <a:p>
            <a:pPr lvl="1" eaLnBrk="1" hangingPunct="1">
              <a:lnSpc>
                <a:spcPct val="130000"/>
              </a:lnSpc>
            </a:pPr>
            <a:r>
              <a:rPr lang="zh-CN" altLang="en-US" sz="1100" kern="1200" dirty="0" smtClean="0">
                <a:latin typeface="微软雅黑" pitchFamily="34" charset="-122"/>
                <a:ea typeface="微软雅黑" pitchFamily="34" charset="-122"/>
              </a:rPr>
              <a:t>统一接入固网与无线</a:t>
            </a:r>
            <a:endParaRPr lang="en-US" altLang="zh-CN" sz="1100" kern="1200" dirty="0" smtClean="0">
              <a:latin typeface="微软雅黑" pitchFamily="34" charset="-122"/>
              <a:ea typeface="微软雅黑" pitchFamily="34" charset="-122"/>
            </a:endParaRPr>
          </a:p>
          <a:p>
            <a:pPr lvl="1" eaLnBrk="1" hangingPunct="1">
              <a:lnSpc>
                <a:spcPct val="130000"/>
              </a:lnSpc>
            </a:pPr>
            <a:endParaRPr lang="zh-CN" altLang="en-US" sz="1400" dirty="0" smtClean="0">
              <a:latin typeface="微软雅黑" pitchFamily="34" charset="-122"/>
              <a:ea typeface="微软雅黑" pitchFamily="34" charset="-122"/>
            </a:endParaRPr>
          </a:p>
          <a:p>
            <a:pPr eaLnBrk="1" hangingPunct="1">
              <a:lnSpc>
                <a:spcPct val="130000"/>
              </a:lnSpc>
            </a:pPr>
            <a:r>
              <a:rPr lang="zh-CN" altLang="en-US" sz="1400" b="1" dirty="0" smtClean="0">
                <a:solidFill>
                  <a:srgbClr val="C00000"/>
                </a:solidFill>
                <a:latin typeface="微软雅黑" pitchFamily="34" charset="-122"/>
                <a:ea typeface="微软雅黑" pitchFamily="34" charset="-122"/>
              </a:rPr>
              <a:t>全面的认证平台</a:t>
            </a:r>
          </a:p>
          <a:p>
            <a:pPr lvl="1" eaLnBrk="1" hangingPunct="1">
              <a:lnSpc>
                <a:spcPct val="130000"/>
              </a:lnSpc>
            </a:pPr>
            <a:r>
              <a:rPr lang="zh-CN" altLang="en-US" sz="1100" kern="1200" dirty="0" smtClean="0">
                <a:latin typeface="微软雅黑" pitchFamily="34" charset="-122"/>
                <a:ea typeface="微软雅黑" pitchFamily="34" charset="-122"/>
              </a:rPr>
              <a:t>支持</a:t>
            </a:r>
            <a:r>
              <a:rPr lang="en-US" altLang="zh-CN" sz="1100" kern="1200" dirty="0" err="1" smtClean="0">
                <a:latin typeface="微软雅黑" pitchFamily="34" charset="-122"/>
                <a:ea typeface="微软雅黑" pitchFamily="34" charset="-122"/>
              </a:rPr>
              <a:t>PPPoE</a:t>
            </a:r>
            <a:r>
              <a:rPr lang="zh-CN" altLang="en-US" sz="1100" kern="1200" dirty="0" smtClean="0">
                <a:latin typeface="微软雅黑" pitchFamily="34" charset="-122"/>
                <a:ea typeface="微软雅黑" pitchFamily="34" charset="-122"/>
              </a:rPr>
              <a:t>、</a:t>
            </a:r>
            <a:r>
              <a:rPr lang="en-US" altLang="zh-CN" sz="1100" kern="1200" dirty="0" smtClean="0">
                <a:latin typeface="微软雅黑" pitchFamily="34" charset="-122"/>
                <a:ea typeface="微软雅黑" pitchFamily="34" charset="-122"/>
              </a:rPr>
              <a:t>PPPoL2TP</a:t>
            </a:r>
          </a:p>
          <a:p>
            <a:pPr lvl="1" eaLnBrk="1" hangingPunct="1">
              <a:lnSpc>
                <a:spcPct val="130000"/>
              </a:lnSpc>
            </a:pPr>
            <a:r>
              <a:rPr lang="en-US" altLang="zh-CN" sz="1100" kern="1200" dirty="0" err="1" smtClean="0">
                <a:latin typeface="微软雅黑" pitchFamily="34" charset="-122"/>
                <a:ea typeface="微软雅黑" pitchFamily="34" charset="-122"/>
              </a:rPr>
              <a:t>IPoE</a:t>
            </a:r>
            <a:r>
              <a:rPr lang="zh-CN" altLang="en-US" sz="1100" kern="1200" dirty="0" smtClean="0">
                <a:latin typeface="微软雅黑" pitchFamily="34" charset="-122"/>
                <a:ea typeface="微软雅黑" pitchFamily="34" charset="-122"/>
              </a:rPr>
              <a:t>、</a:t>
            </a:r>
            <a:r>
              <a:rPr lang="en-US" altLang="zh-CN" sz="1100" kern="1200" dirty="0" err="1" smtClean="0">
                <a:latin typeface="微软雅黑" pitchFamily="34" charset="-122"/>
                <a:ea typeface="微软雅黑" pitchFamily="34" charset="-122"/>
              </a:rPr>
              <a:t>IPoE</a:t>
            </a:r>
            <a:r>
              <a:rPr lang="zh-CN" altLang="en-US" sz="1100" kern="1200" dirty="0" smtClean="0">
                <a:latin typeface="微软雅黑" pitchFamily="34" charset="-122"/>
                <a:ea typeface="微软雅黑" pitchFamily="34" charset="-122"/>
              </a:rPr>
              <a:t>二次</a:t>
            </a:r>
            <a:r>
              <a:rPr lang="en-US" altLang="zh-CN" sz="1100" kern="1200" dirty="0" smtClean="0">
                <a:latin typeface="微软雅黑" pitchFamily="34" charset="-122"/>
                <a:ea typeface="微软雅黑" pitchFamily="34" charset="-122"/>
              </a:rPr>
              <a:t>relay</a:t>
            </a:r>
          </a:p>
          <a:p>
            <a:pPr lvl="1" eaLnBrk="1" hangingPunct="1">
              <a:lnSpc>
                <a:spcPct val="130000"/>
              </a:lnSpc>
            </a:pPr>
            <a:r>
              <a:rPr lang="en-US" altLang="zh-CN" sz="1100" kern="1200" dirty="0" smtClean="0">
                <a:latin typeface="微软雅黑" pitchFamily="34" charset="-122"/>
                <a:ea typeface="微软雅黑" pitchFamily="34" charset="-122"/>
              </a:rPr>
              <a:t>DHCP+WEB</a:t>
            </a:r>
          </a:p>
          <a:p>
            <a:pPr lvl="1" eaLnBrk="1" hangingPunct="1">
              <a:lnSpc>
                <a:spcPct val="130000"/>
              </a:lnSpc>
            </a:pPr>
            <a:r>
              <a:rPr lang="en-US" altLang="zh-CN" sz="1100" kern="1200" dirty="0" smtClean="0">
                <a:latin typeface="微软雅黑" pitchFamily="34" charset="-122"/>
                <a:ea typeface="微软雅黑" pitchFamily="34" charset="-122"/>
              </a:rPr>
              <a:t>VPDN</a:t>
            </a:r>
            <a:endParaRPr lang="zh-CN" altLang="en-US" sz="1100" kern="1200" dirty="0" smtClean="0">
              <a:latin typeface="微软雅黑" pitchFamily="34" charset="-122"/>
              <a:ea typeface="微软雅黑" pitchFamily="34" charset="-122"/>
            </a:endParaRPr>
          </a:p>
          <a:p>
            <a:pPr lvl="1" eaLnBrk="1" hangingPunct="1">
              <a:lnSpc>
                <a:spcPct val="130000"/>
              </a:lnSpc>
            </a:pPr>
            <a:r>
              <a:rPr lang="en-US" altLang="zh-CN" sz="1100" kern="1200" dirty="0" smtClean="0">
                <a:latin typeface="微软雅黑" pitchFamily="34" charset="-122"/>
                <a:ea typeface="微软雅黑" pitchFamily="34" charset="-122"/>
              </a:rPr>
              <a:t>802.1x</a:t>
            </a:r>
            <a:r>
              <a:rPr lang="zh-CN" altLang="en-US" sz="1100" kern="1200" dirty="0" smtClean="0">
                <a:latin typeface="微软雅黑" pitchFamily="34" charset="-122"/>
                <a:ea typeface="微软雅黑" pitchFamily="34" charset="-122"/>
              </a:rPr>
              <a:t>、</a:t>
            </a:r>
            <a:r>
              <a:rPr lang="en-US" altLang="zh-CN" sz="1100" kern="1200" dirty="0" smtClean="0">
                <a:latin typeface="微软雅黑" pitchFamily="34" charset="-122"/>
                <a:ea typeface="微软雅黑" pitchFamily="34" charset="-122"/>
              </a:rPr>
              <a:t>EAP-SIM</a:t>
            </a:r>
            <a:r>
              <a:rPr lang="zh-CN" altLang="en-US" sz="1100" kern="1200" dirty="0" smtClean="0">
                <a:latin typeface="微软雅黑" pitchFamily="34" charset="-122"/>
                <a:ea typeface="微软雅黑" pitchFamily="34" charset="-122"/>
              </a:rPr>
              <a:t>等</a:t>
            </a:r>
            <a:endParaRPr lang="en-US" altLang="zh-CN" sz="1100" kern="1200" dirty="0" smtClean="0">
              <a:latin typeface="微软雅黑" pitchFamily="34" charset="-122"/>
              <a:ea typeface="微软雅黑" pitchFamily="34" charset="-122"/>
            </a:endParaRPr>
          </a:p>
        </p:txBody>
      </p:sp>
      <p:grpSp>
        <p:nvGrpSpPr>
          <p:cNvPr id="2" name="组合 158"/>
          <p:cNvGrpSpPr/>
          <p:nvPr/>
        </p:nvGrpSpPr>
        <p:grpSpPr>
          <a:xfrm>
            <a:off x="3668025" y="1463546"/>
            <a:ext cx="5199948" cy="2974133"/>
            <a:chOff x="4518747" y="1119674"/>
            <a:chExt cx="6935069" cy="3965510"/>
          </a:xfrm>
        </p:grpSpPr>
        <p:sp>
          <p:nvSpPr>
            <p:cNvPr id="151" name="Line 29"/>
            <p:cNvSpPr>
              <a:spLocks noChangeShapeType="1"/>
            </p:cNvSpPr>
            <p:nvPr/>
          </p:nvSpPr>
          <p:spPr bwMode="auto">
            <a:xfrm>
              <a:off x="5660573" y="3523860"/>
              <a:ext cx="391885" cy="18661"/>
            </a:xfrm>
            <a:prstGeom prst="line">
              <a:avLst/>
            </a:prstGeom>
            <a:noFill/>
            <a:ln w="28575">
              <a:solidFill>
                <a:schemeClr val="tx1"/>
              </a:solidFill>
              <a:round/>
              <a:headEnd/>
              <a:tailEnd/>
            </a:ln>
          </p:spPr>
          <p:txBody>
            <a:bodyPr/>
            <a:lstStyle/>
            <a:p>
              <a:endParaRPr lang="zh-CN" altLang="en-US"/>
            </a:p>
          </p:txBody>
        </p:sp>
        <p:sp>
          <p:nvSpPr>
            <p:cNvPr id="145" name="Freeform 107"/>
            <p:cNvSpPr>
              <a:spLocks/>
            </p:cNvSpPr>
            <p:nvPr/>
          </p:nvSpPr>
          <p:spPr bwMode="auto">
            <a:xfrm rot="16200000">
              <a:off x="5495613" y="4261935"/>
              <a:ext cx="381582" cy="967746"/>
            </a:xfrm>
            <a:custGeom>
              <a:avLst/>
              <a:gdLst>
                <a:gd name="T0" fmla="*/ 404 w 404"/>
                <a:gd name="T1" fmla="*/ 771 h 1294"/>
                <a:gd name="T2" fmla="*/ 87 w 404"/>
                <a:gd name="T3" fmla="*/ 0 h 1294"/>
                <a:gd name="T4" fmla="*/ 224 w 404"/>
                <a:gd name="T5" fmla="*/ 574 h 1294"/>
                <a:gd name="T6" fmla="*/ 0 w 404"/>
                <a:gd name="T7" fmla="*/ 466 h 1294"/>
                <a:gd name="T8" fmla="*/ 301 w 404"/>
                <a:gd name="T9" fmla="*/ 1294 h 1294"/>
                <a:gd name="T10" fmla="*/ 155 w 404"/>
                <a:gd name="T11" fmla="*/ 686 h 1294"/>
                <a:gd name="T12" fmla="*/ 404 w 404"/>
                <a:gd name="T13" fmla="*/ 771 h 1294"/>
                <a:gd name="T14" fmla="*/ 0 60000 65536"/>
                <a:gd name="T15" fmla="*/ 0 60000 65536"/>
                <a:gd name="T16" fmla="*/ 0 60000 65536"/>
                <a:gd name="T17" fmla="*/ 0 60000 65536"/>
                <a:gd name="T18" fmla="*/ 0 60000 65536"/>
                <a:gd name="T19" fmla="*/ 0 60000 65536"/>
                <a:gd name="T20" fmla="*/ 0 60000 65536"/>
                <a:gd name="T21" fmla="*/ 0 w 404"/>
                <a:gd name="T22" fmla="*/ 0 h 1294"/>
                <a:gd name="T23" fmla="*/ 404 w 404"/>
                <a:gd name="T24" fmla="*/ 1294 h 12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4" h="1294">
                  <a:moveTo>
                    <a:pt x="404" y="771"/>
                  </a:moveTo>
                  <a:lnTo>
                    <a:pt x="87" y="0"/>
                  </a:lnTo>
                  <a:lnTo>
                    <a:pt x="224" y="574"/>
                  </a:lnTo>
                  <a:lnTo>
                    <a:pt x="0" y="466"/>
                  </a:lnTo>
                  <a:lnTo>
                    <a:pt x="301" y="1294"/>
                  </a:lnTo>
                  <a:lnTo>
                    <a:pt x="155" y="686"/>
                  </a:lnTo>
                  <a:lnTo>
                    <a:pt x="404" y="771"/>
                  </a:lnTo>
                  <a:close/>
                </a:path>
              </a:pathLst>
            </a:custGeom>
            <a:solidFill>
              <a:srgbClr val="969696"/>
            </a:solidFill>
            <a:ln w="9525" cap="flat" cmpd="sng">
              <a:noFill/>
              <a:prstDash val="solid"/>
              <a:round/>
              <a:headEnd type="none" w="med" len="med"/>
              <a:tailEnd type="none" w="med" len="med"/>
            </a:ln>
          </p:spPr>
          <p:txBody>
            <a:bodyPr wrap="none" anchor="ctr"/>
            <a:lstStyle/>
            <a:p>
              <a:endParaRPr lang="zh-CN" altLang="en-US"/>
            </a:p>
          </p:txBody>
        </p:sp>
        <p:sp>
          <p:nvSpPr>
            <p:cNvPr id="134" name="Line 29"/>
            <p:cNvSpPr>
              <a:spLocks noChangeShapeType="1"/>
            </p:cNvSpPr>
            <p:nvPr/>
          </p:nvSpPr>
          <p:spPr bwMode="auto">
            <a:xfrm>
              <a:off x="5694785" y="2587689"/>
              <a:ext cx="391885" cy="18661"/>
            </a:xfrm>
            <a:prstGeom prst="line">
              <a:avLst/>
            </a:prstGeom>
            <a:noFill/>
            <a:ln w="28575">
              <a:solidFill>
                <a:schemeClr val="tx1"/>
              </a:solidFill>
              <a:round/>
              <a:headEnd/>
              <a:tailEnd/>
            </a:ln>
          </p:spPr>
          <p:txBody>
            <a:bodyPr/>
            <a:lstStyle/>
            <a:p>
              <a:endParaRPr lang="zh-CN" altLang="en-US"/>
            </a:p>
          </p:txBody>
        </p:sp>
        <p:sp>
          <p:nvSpPr>
            <p:cNvPr id="133" name="Line 29"/>
            <p:cNvSpPr>
              <a:spLocks noChangeShapeType="1"/>
            </p:cNvSpPr>
            <p:nvPr/>
          </p:nvSpPr>
          <p:spPr bwMode="auto">
            <a:xfrm>
              <a:off x="5673013" y="1660848"/>
              <a:ext cx="391885" cy="18661"/>
            </a:xfrm>
            <a:prstGeom prst="line">
              <a:avLst/>
            </a:prstGeom>
            <a:noFill/>
            <a:ln w="28575">
              <a:solidFill>
                <a:schemeClr val="tx1"/>
              </a:solidFill>
              <a:round/>
              <a:headEnd/>
              <a:tailEnd/>
            </a:ln>
          </p:spPr>
          <p:txBody>
            <a:bodyPr/>
            <a:lstStyle/>
            <a:p>
              <a:endParaRPr lang="zh-CN" altLang="en-US"/>
            </a:p>
          </p:txBody>
        </p:sp>
        <p:pic>
          <p:nvPicPr>
            <p:cNvPr id="116" name="Picture 19" descr="未标题-2"/>
            <p:cNvPicPr>
              <a:picLocks noChangeAspect="1" noChangeArrowheads="1"/>
            </p:cNvPicPr>
            <p:nvPr/>
          </p:nvPicPr>
          <p:blipFill>
            <a:blip r:embed="rId3" cstate="email"/>
            <a:srcRect/>
            <a:stretch>
              <a:fillRect/>
            </a:stretch>
          </p:blipFill>
          <p:spPr bwMode="auto">
            <a:xfrm>
              <a:off x="7435237" y="1732442"/>
              <a:ext cx="1750518" cy="806176"/>
            </a:xfrm>
            <a:prstGeom prst="rect">
              <a:avLst/>
            </a:prstGeom>
            <a:noFill/>
            <a:ln w="9525">
              <a:noFill/>
              <a:miter lim="800000"/>
              <a:headEnd/>
              <a:tailEnd/>
            </a:ln>
          </p:spPr>
        </p:pic>
        <p:sp>
          <p:nvSpPr>
            <p:cNvPr id="56325" name="Line 5"/>
            <p:cNvSpPr>
              <a:spLocks noChangeShapeType="1"/>
            </p:cNvSpPr>
            <p:nvPr/>
          </p:nvSpPr>
          <p:spPr bwMode="auto">
            <a:xfrm flipV="1">
              <a:off x="9304958" y="2164702"/>
              <a:ext cx="510847" cy="2431"/>
            </a:xfrm>
            <a:prstGeom prst="line">
              <a:avLst/>
            </a:prstGeom>
            <a:noFill/>
            <a:ln w="28575">
              <a:solidFill>
                <a:schemeClr val="tx1"/>
              </a:solidFill>
              <a:round/>
              <a:headEnd/>
              <a:tailEnd/>
            </a:ln>
          </p:spPr>
          <p:txBody>
            <a:bodyPr/>
            <a:lstStyle/>
            <a:p>
              <a:endParaRPr lang="zh-CN" altLang="en-US"/>
            </a:p>
          </p:txBody>
        </p:sp>
        <p:sp>
          <p:nvSpPr>
            <p:cNvPr id="56326" name="Line 6"/>
            <p:cNvSpPr>
              <a:spLocks noChangeShapeType="1"/>
            </p:cNvSpPr>
            <p:nvPr/>
          </p:nvSpPr>
          <p:spPr bwMode="auto">
            <a:xfrm>
              <a:off x="9304958" y="4078483"/>
              <a:ext cx="454863" cy="17656"/>
            </a:xfrm>
            <a:prstGeom prst="line">
              <a:avLst/>
            </a:prstGeom>
            <a:noFill/>
            <a:ln w="28575">
              <a:solidFill>
                <a:schemeClr val="tx1"/>
              </a:solidFill>
              <a:round/>
              <a:headEnd/>
              <a:tailEnd/>
            </a:ln>
          </p:spPr>
          <p:txBody>
            <a:bodyPr/>
            <a:lstStyle/>
            <a:p>
              <a:endParaRPr lang="zh-CN" altLang="en-US"/>
            </a:p>
          </p:txBody>
        </p:sp>
        <p:sp>
          <p:nvSpPr>
            <p:cNvPr id="56327" name="Line 7"/>
            <p:cNvSpPr>
              <a:spLocks noChangeShapeType="1"/>
            </p:cNvSpPr>
            <p:nvPr/>
          </p:nvSpPr>
          <p:spPr bwMode="auto">
            <a:xfrm>
              <a:off x="9241378" y="2167132"/>
              <a:ext cx="621080" cy="1817039"/>
            </a:xfrm>
            <a:prstGeom prst="line">
              <a:avLst/>
            </a:prstGeom>
            <a:noFill/>
            <a:ln w="28575">
              <a:solidFill>
                <a:schemeClr val="tx1"/>
              </a:solidFill>
              <a:round/>
              <a:headEnd/>
              <a:tailEnd/>
            </a:ln>
          </p:spPr>
          <p:txBody>
            <a:bodyPr/>
            <a:lstStyle/>
            <a:p>
              <a:endParaRPr lang="zh-CN" altLang="en-US"/>
            </a:p>
          </p:txBody>
        </p:sp>
        <p:sp>
          <p:nvSpPr>
            <p:cNvPr id="56328" name="Line 8"/>
            <p:cNvSpPr>
              <a:spLocks noChangeShapeType="1"/>
            </p:cNvSpPr>
            <p:nvPr/>
          </p:nvSpPr>
          <p:spPr bwMode="auto">
            <a:xfrm flipH="1">
              <a:off x="9304958" y="2211354"/>
              <a:ext cx="464194" cy="1867127"/>
            </a:xfrm>
            <a:prstGeom prst="line">
              <a:avLst/>
            </a:prstGeom>
            <a:noFill/>
            <a:ln w="28575">
              <a:solidFill>
                <a:schemeClr val="tx1"/>
              </a:solidFill>
              <a:round/>
              <a:headEnd/>
              <a:tailEnd/>
            </a:ln>
          </p:spPr>
          <p:txBody>
            <a:bodyPr/>
            <a:lstStyle/>
            <a:p>
              <a:endParaRPr lang="zh-CN" altLang="en-US"/>
            </a:p>
          </p:txBody>
        </p:sp>
        <p:sp>
          <p:nvSpPr>
            <p:cNvPr id="56421" name="Line 18"/>
            <p:cNvSpPr>
              <a:spLocks noChangeShapeType="1"/>
            </p:cNvSpPr>
            <p:nvPr/>
          </p:nvSpPr>
          <p:spPr bwMode="auto">
            <a:xfrm>
              <a:off x="6410130" y="3573624"/>
              <a:ext cx="1623527" cy="130629"/>
            </a:xfrm>
            <a:prstGeom prst="line">
              <a:avLst/>
            </a:prstGeom>
            <a:noFill/>
            <a:ln w="28575">
              <a:solidFill>
                <a:schemeClr val="tx1"/>
              </a:solidFill>
              <a:round/>
              <a:headEnd/>
              <a:tailEnd/>
            </a:ln>
          </p:spPr>
          <p:txBody>
            <a:bodyPr/>
            <a:lstStyle/>
            <a:p>
              <a:endParaRPr lang="zh-CN" altLang="en-US"/>
            </a:p>
          </p:txBody>
        </p:sp>
        <p:pic>
          <p:nvPicPr>
            <p:cNvPr id="56422" name="Picture 19" descr="未标题-2"/>
            <p:cNvPicPr>
              <a:picLocks noChangeAspect="1" noChangeArrowheads="1"/>
            </p:cNvPicPr>
            <p:nvPr/>
          </p:nvPicPr>
          <p:blipFill>
            <a:blip r:embed="rId3" cstate="email"/>
            <a:srcRect/>
            <a:stretch>
              <a:fillRect/>
            </a:stretch>
          </p:blipFill>
          <p:spPr bwMode="auto">
            <a:xfrm>
              <a:off x="7553878" y="3735414"/>
              <a:ext cx="1750518" cy="806176"/>
            </a:xfrm>
            <a:prstGeom prst="rect">
              <a:avLst/>
            </a:prstGeom>
            <a:noFill/>
            <a:ln w="9525">
              <a:noFill/>
              <a:miter lim="800000"/>
              <a:headEnd/>
              <a:tailEnd/>
            </a:ln>
          </p:spPr>
        </p:pic>
        <p:sp>
          <p:nvSpPr>
            <p:cNvPr id="56423" name="Line 20"/>
            <p:cNvSpPr>
              <a:spLocks noChangeShapeType="1"/>
            </p:cNvSpPr>
            <p:nvPr/>
          </p:nvSpPr>
          <p:spPr bwMode="auto">
            <a:xfrm flipV="1">
              <a:off x="6304689" y="4127696"/>
              <a:ext cx="1061880" cy="588963"/>
            </a:xfrm>
            <a:prstGeom prst="line">
              <a:avLst/>
            </a:prstGeom>
            <a:noFill/>
            <a:ln w="28575">
              <a:solidFill>
                <a:schemeClr val="tx1"/>
              </a:solidFill>
              <a:round/>
              <a:headEnd/>
              <a:tailEnd/>
            </a:ln>
          </p:spPr>
          <p:txBody>
            <a:bodyPr/>
            <a:lstStyle/>
            <a:p>
              <a:endParaRPr lang="zh-CN" altLang="en-US"/>
            </a:p>
          </p:txBody>
        </p:sp>
        <p:sp>
          <p:nvSpPr>
            <p:cNvPr id="56424" name="Line 21"/>
            <p:cNvSpPr>
              <a:spLocks noChangeShapeType="1"/>
            </p:cNvSpPr>
            <p:nvPr/>
          </p:nvSpPr>
          <p:spPr bwMode="auto">
            <a:xfrm>
              <a:off x="6304689" y="3539814"/>
              <a:ext cx="999902" cy="587882"/>
            </a:xfrm>
            <a:prstGeom prst="line">
              <a:avLst/>
            </a:prstGeom>
            <a:noFill/>
            <a:ln w="28575">
              <a:solidFill>
                <a:schemeClr val="tx1"/>
              </a:solidFill>
              <a:round/>
              <a:headEnd/>
              <a:tailEnd/>
            </a:ln>
          </p:spPr>
          <p:txBody>
            <a:bodyPr/>
            <a:lstStyle/>
            <a:p>
              <a:endParaRPr lang="zh-CN" altLang="en-US"/>
            </a:p>
          </p:txBody>
        </p:sp>
        <p:pic>
          <p:nvPicPr>
            <p:cNvPr id="56425" name="Picture 22" descr="09"/>
            <p:cNvPicPr>
              <a:picLocks noChangeAspect="1" noChangeArrowheads="1"/>
            </p:cNvPicPr>
            <p:nvPr/>
          </p:nvPicPr>
          <p:blipFill>
            <a:blip r:embed="rId4" cstate="email"/>
            <a:srcRect/>
            <a:stretch>
              <a:fillRect/>
            </a:stretch>
          </p:blipFill>
          <p:spPr bwMode="auto">
            <a:xfrm>
              <a:off x="7242614" y="3931014"/>
              <a:ext cx="428333" cy="392281"/>
            </a:xfrm>
            <a:prstGeom prst="rect">
              <a:avLst/>
            </a:prstGeom>
            <a:noFill/>
            <a:ln w="9525">
              <a:noFill/>
              <a:miter lim="800000"/>
              <a:headEnd/>
              <a:tailEnd/>
            </a:ln>
          </p:spPr>
        </p:pic>
        <p:pic>
          <p:nvPicPr>
            <p:cNvPr id="56427" name="Picture 24" descr="09"/>
            <p:cNvPicPr>
              <a:picLocks noChangeAspect="1" noChangeArrowheads="1"/>
            </p:cNvPicPr>
            <p:nvPr/>
          </p:nvPicPr>
          <p:blipFill>
            <a:blip r:embed="rId4" cstate="email"/>
            <a:srcRect/>
            <a:stretch>
              <a:fillRect/>
            </a:stretch>
          </p:blipFill>
          <p:spPr bwMode="auto">
            <a:xfrm>
              <a:off x="7991852" y="3538733"/>
              <a:ext cx="428333" cy="392281"/>
            </a:xfrm>
            <a:prstGeom prst="rect">
              <a:avLst/>
            </a:prstGeom>
            <a:noFill/>
            <a:ln w="9525">
              <a:noFill/>
              <a:miter lim="800000"/>
              <a:headEnd/>
              <a:tailEnd/>
            </a:ln>
          </p:spPr>
        </p:pic>
        <p:pic>
          <p:nvPicPr>
            <p:cNvPr id="56428" name="Picture 25" descr="09"/>
            <p:cNvPicPr>
              <a:picLocks noChangeAspect="1" noChangeArrowheads="1"/>
            </p:cNvPicPr>
            <p:nvPr/>
          </p:nvPicPr>
          <p:blipFill>
            <a:blip r:embed="rId4" cstate="email"/>
            <a:srcRect/>
            <a:stretch>
              <a:fillRect/>
            </a:stretch>
          </p:blipFill>
          <p:spPr bwMode="auto">
            <a:xfrm>
              <a:off x="7991852" y="4323296"/>
              <a:ext cx="428333" cy="392281"/>
            </a:xfrm>
            <a:prstGeom prst="rect">
              <a:avLst/>
            </a:prstGeom>
            <a:noFill/>
            <a:ln w="9525">
              <a:noFill/>
              <a:miter lim="800000"/>
              <a:headEnd/>
              <a:tailEnd/>
            </a:ln>
          </p:spPr>
        </p:pic>
        <p:pic>
          <p:nvPicPr>
            <p:cNvPr id="56429" name="Picture 26" descr="09"/>
            <p:cNvPicPr>
              <a:picLocks noChangeAspect="1" noChangeArrowheads="1"/>
            </p:cNvPicPr>
            <p:nvPr/>
          </p:nvPicPr>
          <p:blipFill>
            <a:blip r:embed="rId4" cstate="email"/>
            <a:srcRect/>
            <a:stretch>
              <a:fillRect/>
            </a:stretch>
          </p:blipFill>
          <p:spPr bwMode="auto">
            <a:xfrm>
              <a:off x="8991755" y="3882385"/>
              <a:ext cx="428333" cy="392281"/>
            </a:xfrm>
            <a:prstGeom prst="rect">
              <a:avLst/>
            </a:prstGeom>
            <a:noFill/>
            <a:ln w="9525">
              <a:noFill/>
              <a:miter lim="800000"/>
              <a:headEnd/>
              <a:tailEnd/>
            </a:ln>
          </p:spPr>
        </p:pic>
        <p:grpSp>
          <p:nvGrpSpPr>
            <p:cNvPr id="3" name="Group 27"/>
            <p:cNvGrpSpPr>
              <a:grpSpLocks/>
            </p:cNvGrpSpPr>
            <p:nvPr/>
          </p:nvGrpSpPr>
          <p:grpSpPr bwMode="auto">
            <a:xfrm>
              <a:off x="6369986" y="1579758"/>
              <a:ext cx="2986522" cy="1125537"/>
              <a:chOff x="2500" y="1386"/>
              <a:chExt cx="2170" cy="1043"/>
            </a:xfrm>
          </p:grpSpPr>
          <p:sp>
            <p:nvSpPr>
              <p:cNvPr id="56414" name="Line 29"/>
              <p:cNvSpPr>
                <a:spLocks noChangeShapeType="1"/>
              </p:cNvSpPr>
              <p:nvPr/>
            </p:nvSpPr>
            <p:spPr bwMode="auto">
              <a:xfrm>
                <a:off x="2500" y="1477"/>
                <a:ext cx="725" cy="408"/>
              </a:xfrm>
              <a:prstGeom prst="line">
                <a:avLst/>
              </a:prstGeom>
              <a:noFill/>
              <a:ln w="28575">
                <a:solidFill>
                  <a:schemeClr val="tx1"/>
                </a:solidFill>
                <a:round/>
                <a:headEnd/>
                <a:tailEnd/>
              </a:ln>
            </p:spPr>
            <p:txBody>
              <a:bodyPr/>
              <a:lstStyle/>
              <a:p>
                <a:endParaRPr lang="zh-CN" altLang="en-US"/>
              </a:p>
            </p:txBody>
          </p:sp>
          <p:sp>
            <p:nvSpPr>
              <p:cNvPr id="56415" name="Line 30"/>
              <p:cNvSpPr>
                <a:spLocks noChangeShapeType="1"/>
              </p:cNvSpPr>
              <p:nvPr/>
            </p:nvSpPr>
            <p:spPr bwMode="auto">
              <a:xfrm flipV="1">
                <a:off x="2500" y="1885"/>
                <a:ext cx="725" cy="454"/>
              </a:xfrm>
              <a:prstGeom prst="line">
                <a:avLst/>
              </a:prstGeom>
              <a:noFill/>
              <a:ln w="28575">
                <a:solidFill>
                  <a:schemeClr val="tx1"/>
                </a:solidFill>
                <a:round/>
                <a:headEnd/>
                <a:tailEnd/>
              </a:ln>
            </p:spPr>
            <p:txBody>
              <a:bodyPr/>
              <a:lstStyle/>
              <a:p>
                <a:endParaRPr lang="zh-CN" altLang="en-US"/>
              </a:p>
            </p:txBody>
          </p:sp>
          <p:pic>
            <p:nvPicPr>
              <p:cNvPr id="56416" name="Picture 31" descr="09"/>
              <p:cNvPicPr>
                <a:picLocks noChangeAspect="1" noChangeArrowheads="1"/>
              </p:cNvPicPr>
              <p:nvPr/>
            </p:nvPicPr>
            <p:blipFill>
              <a:blip r:embed="rId4" cstate="email"/>
              <a:srcRect/>
              <a:stretch>
                <a:fillRect/>
              </a:stretch>
            </p:blipFill>
            <p:spPr bwMode="auto">
              <a:xfrm>
                <a:off x="3135" y="1704"/>
                <a:ext cx="311" cy="363"/>
              </a:xfrm>
              <a:prstGeom prst="rect">
                <a:avLst/>
              </a:prstGeom>
              <a:noFill/>
              <a:ln w="9525">
                <a:noFill/>
                <a:miter lim="800000"/>
                <a:headEnd/>
                <a:tailEnd/>
              </a:ln>
            </p:spPr>
          </p:pic>
          <p:pic>
            <p:nvPicPr>
              <p:cNvPr id="56417" name="Picture 32" descr="09"/>
              <p:cNvPicPr>
                <a:picLocks noChangeAspect="1" noChangeArrowheads="1"/>
              </p:cNvPicPr>
              <p:nvPr/>
            </p:nvPicPr>
            <p:blipFill>
              <a:blip r:embed="rId4" cstate="email"/>
              <a:srcRect/>
              <a:stretch>
                <a:fillRect/>
              </a:stretch>
            </p:blipFill>
            <p:spPr bwMode="auto">
              <a:xfrm>
                <a:off x="3724" y="1386"/>
                <a:ext cx="311" cy="363"/>
              </a:xfrm>
              <a:prstGeom prst="rect">
                <a:avLst/>
              </a:prstGeom>
              <a:noFill/>
              <a:ln w="9525">
                <a:noFill/>
                <a:miter lim="800000"/>
                <a:headEnd/>
                <a:tailEnd/>
              </a:ln>
            </p:spPr>
          </p:pic>
          <p:pic>
            <p:nvPicPr>
              <p:cNvPr id="56418" name="Picture 33" descr="09"/>
              <p:cNvPicPr>
                <a:picLocks noChangeAspect="1" noChangeArrowheads="1"/>
              </p:cNvPicPr>
              <p:nvPr/>
            </p:nvPicPr>
            <p:blipFill>
              <a:blip r:embed="rId4" cstate="email"/>
              <a:srcRect/>
              <a:stretch>
                <a:fillRect/>
              </a:stretch>
            </p:blipFill>
            <p:spPr bwMode="auto">
              <a:xfrm>
                <a:off x="3724" y="2066"/>
                <a:ext cx="311" cy="363"/>
              </a:xfrm>
              <a:prstGeom prst="rect">
                <a:avLst/>
              </a:prstGeom>
              <a:noFill/>
              <a:ln w="9525">
                <a:noFill/>
                <a:miter lim="800000"/>
                <a:headEnd/>
                <a:tailEnd/>
              </a:ln>
            </p:spPr>
          </p:pic>
          <p:pic>
            <p:nvPicPr>
              <p:cNvPr id="56419" name="Picture 34" descr="09"/>
              <p:cNvPicPr>
                <a:picLocks noChangeAspect="1" noChangeArrowheads="1"/>
              </p:cNvPicPr>
              <p:nvPr/>
            </p:nvPicPr>
            <p:blipFill>
              <a:blip r:embed="rId4" cstate="email"/>
              <a:srcRect/>
              <a:stretch>
                <a:fillRect/>
              </a:stretch>
            </p:blipFill>
            <p:spPr bwMode="auto">
              <a:xfrm>
                <a:off x="4359" y="1704"/>
                <a:ext cx="311" cy="363"/>
              </a:xfrm>
              <a:prstGeom prst="rect">
                <a:avLst/>
              </a:prstGeom>
              <a:noFill/>
              <a:ln w="9525">
                <a:noFill/>
                <a:miter lim="800000"/>
                <a:headEnd/>
                <a:tailEnd/>
              </a:ln>
            </p:spPr>
          </p:pic>
        </p:grpSp>
        <p:sp>
          <p:nvSpPr>
            <p:cNvPr id="56412" name="Text Box 38"/>
            <p:cNvSpPr txBox="1">
              <a:spLocks noChangeArrowheads="1"/>
            </p:cNvSpPr>
            <p:nvPr/>
          </p:nvSpPr>
          <p:spPr bwMode="auto">
            <a:xfrm>
              <a:off x="6767767" y="2524988"/>
              <a:ext cx="999736" cy="389851"/>
            </a:xfrm>
            <a:prstGeom prst="rect">
              <a:avLst/>
            </a:prstGeom>
            <a:noFill/>
            <a:ln w="9525">
              <a:noFill/>
              <a:miter lim="800000"/>
              <a:headEnd/>
              <a:tailEnd/>
            </a:ln>
          </p:spPr>
          <p:txBody>
            <a:bodyPr lIns="0" tIns="0" rIns="0" bIns="0" anchor="ctr" anchorCtr="1">
              <a:spAutoFit/>
            </a:bodyPr>
            <a:lstStyle/>
            <a:p>
              <a:pPr algn="ctr" eaLnBrk="0" hangingPunct="0">
                <a:lnSpc>
                  <a:spcPct val="95000"/>
                </a:lnSpc>
                <a:spcBef>
                  <a:spcPct val="0"/>
                </a:spcBef>
                <a:buClrTx/>
                <a:buSzTx/>
                <a:buFontTx/>
                <a:buNone/>
              </a:pPr>
              <a:r>
                <a:rPr lang="en-US" altLang="zh-CN" sz="1000" dirty="0">
                  <a:solidFill>
                    <a:srgbClr val="CC3300"/>
                  </a:solidFill>
                  <a:ea typeface="MS PGothic" pitchFamily="34" charset="-128"/>
                </a:rPr>
                <a:t>DHCP with Option 60/82</a:t>
              </a:r>
            </a:p>
          </p:txBody>
        </p:sp>
        <p:sp>
          <p:nvSpPr>
            <p:cNvPr id="56410" name="Text Box 41"/>
            <p:cNvSpPr txBox="1">
              <a:spLocks noChangeArrowheads="1"/>
            </p:cNvSpPr>
            <p:nvPr/>
          </p:nvSpPr>
          <p:spPr bwMode="auto">
            <a:xfrm>
              <a:off x="6949761" y="1605577"/>
              <a:ext cx="813835" cy="194925"/>
            </a:xfrm>
            <a:prstGeom prst="rect">
              <a:avLst/>
            </a:prstGeom>
            <a:noFill/>
            <a:ln w="9525">
              <a:noFill/>
              <a:miter lim="800000"/>
              <a:headEnd/>
              <a:tailEnd/>
            </a:ln>
          </p:spPr>
          <p:txBody>
            <a:bodyPr lIns="0" tIns="0" rIns="0" bIns="0" anchor="ctr" anchorCtr="1">
              <a:spAutoFit/>
            </a:bodyPr>
            <a:lstStyle/>
            <a:p>
              <a:pPr algn="ctr" eaLnBrk="0" hangingPunct="0">
                <a:lnSpc>
                  <a:spcPct val="95000"/>
                </a:lnSpc>
                <a:spcBef>
                  <a:spcPct val="0"/>
                </a:spcBef>
                <a:buClrTx/>
                <a:buSzTx/>
                <a:buFontTx/>
                <a:buNone/>
              </a:pPr>
              <a:r>
                <a:rPr lang="en-US" altLang="zh-CN" sz="1000" dirty="0" err="1">
                  <a:solidFill>
                    <a:srgbClr val="CC3300"/>
                  </a:solidFill>
                  <a:ea typeface="MS PGothic" pitchFamily="34" charset="-128"/>
                </a:rPr>
                <a:t>PPPoE</a:t>
              </a:r>
              <a:endParaRPr lang="en-US" altLang="zh-CN" sz="1000" dirty="0">
                <a:solidFill>
                  <a:srgbClr val="CC3300"/>
                </a:solidFill>
                <a:ea typeface="MS PGothic" pitchFamily="34" charset="-128"/>
              </a:endParaRPr>
            </a:p>
          </p:txBody>
        </p:sp>
        <p:sp>
          <p:nvSpPr>
            <p:cNvPr id="56408" name="Text Box 44"/>
            <p:cNvSpPr txBox="1">
              <a:spLocks noChangeArrowheads="1"/>
            </p:cNvSpPr>
            <p:nvPr/>
          </p:nvSpPr>
          <p:spPr bwMode="auto">
            <a:xfrm>
              <a:off x="6627181" y="3356339"/>
              <a:ext cx="1247626" cy="194925"/>
            </a:xfrm>
            <a:prstGeom prst="rect">
              <a:avLst/>
            </a:prstGeom>
            <a:noFill/>
            <a:ln w="9525">
              <a:noFill/>
              <a:miter lim="800000"/>
              <a:headEnd/>
              <a:tailEnd/>
            </a:ln>
          </p:spPr>
          <p:txBody>
            <a:bodyPr lIns="0" tIns="0" rIns="0" bIns="0" anchor="ctr" anchorCtr="1">
              <a:spAutoFit/>
            </a:bodyPr>
            <a:lstStyle/>
            <a:p>
              <a:pPr algn="ctr" eaLnBrk="0" hangingPunct="0">
                <a:lnSpc>
                  <a:spcPct val="95000"/>
                </a:lnSpc>
                <a:spcBef>
                  <a:spcPct val="0"/>
                </a:spcBef>
                <a:buClrTx/>
                <a:buSzTx/>
                <a:buFontTx/>
                <a:buNone/>
              </a:pPr>
              <a:r>
                <a:rPr lang="en-US" altLang="zh-CN" sz="1000" dirty="0">
                  <a:solidFill>
                    <a:srgbClr val="CC3300"/>
                  </a:solidFill>
                  <a:ea typeface="MS PGothic" pitchFamily="34" charset="-128"/>
                </a:rPr>
                <a:t>DHCP with </a:t>
              </a:r>
              <a:r>
                <a:rPr lang="en-US" altLang="zh-CN" sz="1000" dirty="0" smtClean="0">
                  <a:solidFill>
                    <a:srgbClr val="CC3300"/>
                  </a:solidFill>
                  <a:ea typeface="MS PGothic" pitchFamily="34" charset="-128"/>
                </a:rPr>
                <a:t>802.1x</a:t>
              </a:r>
              <a:endParaRPr lang="en-US" altLang="zh-CN" sz="1000" dirty="0">
                <a:solidFill>
                  <a:srgbClr val="CC3300"/>
                </a:solidFill>
                <a:ea typeface="MS PGothic" pitchFamily="34" charset="-128"/>
              </a:endParaRPr>
            </a:p>
          </p:txBody>
        </p:sp>
        <p:sp>
          <p:nvSpPr>
            <p:cNvPr id="56336" name="AutoShape 45"/>
            <p:cNvSpPr>
              <a:spLocks/>
            </p:cNvSpPr>
            <p:nvPr/>
          </p:nvSpPr>
          <p:spPr bwMode="auto">
            <a:xfrm>
              <a:off x="10577365" y="2235005"/>
              <a:ext cx="125440" cy="1862138"/>
            </a:xfrm>
            <a:prstGeom prst="rightBrace">
              <a:avLst>
                <a:gd name="adj1" fmla="val 133905"/>
                <a:gd name="adj2" fmla="val 50000"/>
              </a:avLst>
            </a:prstGeom>
            <a:noFill/>
            <a:ln w="9525">
              <a:solidFill>
                <a:schemeClr val="tx1"/>
              </a:solidFill>
              <a:round/>
              <a:headEnd/>
              <a:tailEnd/>
            </a:ln>
          </p:spPr>
          <p:txBody>
            <a:bodyPr wrap="none" anchor="ctr"/>
            <a:lstStyle/>
            <a:p>
              <a:endParaRPr lang="zh-CN" altLang="en-US"/>
            </a:p>
          </p:txBody>
        </p:sp>
        <p:sp>
          <p:nvSpPr>
            <p:cNvPr id="56337" name="Text Box 46"/>
            <p:cNvSpPr txBox="1">
              <a:spLocks noChangeArrowheads="1"/>
            </p:cNvSpPr>
            <p:nvPr/>
          </p:nvSpPr>
          <p:spPr bwMode="auto">
            <a:xfrm rot="16200000">
              <a:off x="10753155" y="2855968"/>
              <a:ext cx="701731" cy="699590"/>
            </a:xfrm>
            <a:prstGeom prst="rect">
              <a:avLst/>
            </a:prstGeom>
            <a:noFill/>
            <a:ln w="9525">
              <a:noFill/>
              <a:miter lim="800000"/>
              <a:headEnd/>
              <a:tailEnd/>
            </a:ln>
          </p:spPr>
          <p:txBody>
            <a:bodyPr vert="vert" wrap="square" lIns="0" tIns="0" rIns="0" bIns="0" anchor="ctr" anchorCtr="1">
              <a:spAutoFit/>
            </a:bodyPr>
            <a:lstStyle/>
            <a:p>
              <a:pPr algn="ctr" eaLnBrk="0" hangingPunct="0">
                <a:lnSpc>
                  <a:spcPct val="95000"/>
                </a:lnSpc>
                <a:spcBef>
                  <a:spcPct val="0"/>
                </a:spcBef>
                <a:buClrTx/>
                <a:buSzTx/>
                <a:buFontTx/>
                <a:buNone/>
              </a:pPr>
              <a:r>
                <a:rPr lang="en-US" altLang="zh-CN" sz="1200" dirty="0">
                  <a:solidFill>
                    <a:srgbClr val="CC3300"/>
                  </a:solidFill>
                  <a:latin typeface="微软雅黑" pitchFamily="34" charset="-122"/>
                  <a:ea typeface="微软雅黑" pitchFamily="34" charset="-122"/>
                </a:rPr>
                <a:t>1+1 or N+1 </a:t>
              </a:r>
              <a:endParaRPr lang="en-US" altLang="zh-CN" sz="1200" dirty="0" smtClean="0">
                <a:solidFill>
                  <a:srgbClr val="CC3300"/>
                </a:solidFill>
                <a:latin typeface="微软雅黑" pitchFamily="34" charset="-122"/>
                <a:ea typeface="微软雅黑" pitchFamily="34" charset="-122"/>
              </a:endParaRPr>
            </a:p>
            <a:p>
              <a:pPr algn="ctr" eaLnBrk="0" hangingPunct="0">
                <a:lnSpc>
                  <a:spcPct val="95000"/>
                </a:lnSpc>
                <a:spcBef>
                  <a:spcPct val="0"/>
                </a:spcBef>
                <a:buClrTx/>
                <a:buSzTx/>
                <a:buFontTx/>
                <a:buNone/>
              </a:pPr>
              <a:r>
                <a:rPr lang="zh-CN" altLang="en-US" sz="1200" dirty="0" smtClean="0">
                  <a:solidFill>
                    <a:srgbClr val="CC3300"/>
                  </a:solidFill>
                  <a:latin typeface="微软雅黑" pitchFamily="34" charset="-122"/>
                  <a:ea typeface="微软雅黑" pitchFamily="34" charset="-122"/>
                </a:rPr>
                <a:t>热备</a:t>
              </a:r>
              <a:endParaRPr lang="en-US" altLang="zh-CN" sz="1200" dirty="0">
                <a:solidFill>
                  <a:srgbClr val="CC3300"/>
                </a:solidFill>
                <a:latin typeface="微软雅黑" pitchFamily="34" charset="-122"/>
                <a:ea typeface="微软雅黑" pitchFamily="34" charset="-122"/>
              </a:endParaRPr>
            </a:p>
          </p:txBody>
        </p:sp>
        <p:grpSp>
          <p:nvGrpSpPr>
            <p:cNvPr id="4" name="组合 123"/>
            <p:cNvGrpSpPr/>
            <p:nvPr/>
          </p:nvGrpSpPr>
          <p:grpSpPr>
            <a:xfrm>
              <a:off x="5929724" y="1481332"/>
              <a:ext cx="563920" cy="540396"/>
              <a:chOff x="5267250" y="1462671"/>
              <a:chExt cx="563920" cy="540396"/>
            </a:xfrm>
          </p:grpSpPr>
          <p:pic>
            <p:nvPicPr>
              <p:cNvPr id="56393" name="Picture 57" descr="015"/>
              <p:cNvPicPr>
                <a:picLocks noChangeAspect="1" noChangeArrowheads="1"/>
              </p:cNvPicPr>
              <p:nvPr/>
            </p:nvPicPr>
            <p:blipFill>
              <a:blip r:embed="rId5" cstate="email"/>
              <a:srcRect/>
              <a:stretch>
                <a:fillRect/>
              </a:stretch>
            </p:blipFill>
            <p:spPr bwMode="auto">
              <a:xfrm>
                <a:off x="5330520" y="1462671"/>
                <a:ext cx="480020" cy="355446"/>
              </a:xfrm>
              <a:prstGeom prst="rect">
                <a:avLst/>
              </a:prstGeom>
              <a:noFill/>
              <a:ln w="9525">
                <a:noFill/>
                <a:miter lim="800000"/>
                <a:headEnd/>
                <a:tailEnd/>
              </a:ln>
            </p:spPr>
          </p:pic>
          <p:sp>
            <p:nvSpPr>
              <p:cNvPr id="56396" name="Text Box 60"/>
              <p:cNvSpPr txBox="1">
                <a:spLocks noChangeArrowheads="1"/>
              </p:cNvSpPr>
              <p:nvPr/>
            </p:nvSpPr>
            <p:spPr bwMode="auto">
              <a:xfrm>
                <a:off x="5267250" y="1827635"/>
                <a:ext cx="563920" cy="175432"/>
              </a:xfrm>
              <a:prstGeom prst="rect">
                <a:avLst/>
              </a:prstGeom>
              <a:solidFill>
                <a:schemeClr val="bg1"/>
              </a:solidFill>
              <a:ln w="9525">
                <a:noFill/>
                <a:miter lim="800000"/>
                <a:headEnd/>
                <a:tailEnd/>
              </a:ln>
            </p:spPr>
            <p:txBody>
              <a:bodyPr lIns="0" tIns="0" rIns="0" bIns="0" anchor="ctr" anchorCtr="1">
                <a:spAutoFit/>
              </a:bodyPr>
              <a:lstStyle/>
              <a:p>
                <a:pPr algn="ctr" eaLnBrk="0" hangingPunct="0">
                  <a:lnSpc>
                    <a:spcPct val="95000"/>
                  </a:lnSpc>
                  <a:spcBef>
                    <a:spcPct val="0"/>
                  </a:spcBef>
                  <a:buClrTx/>
                  <a:buSzTx/>
                  <a:buFontTx/>
                  <a:buNone/>
                </a:pPr>
                <a:r>
                  <a:rPr lang="en-US" altLang="zh-CN" sz="900" dirty="0">
                    <a:solidFill>
                      <a:schemeClr val="tx1"/>
                    </a:solidFill>
                    <a:ea typeface="MS PGothic" pitchFamily="34" charset="-128"/>
                  </a:rPr>
                  <a:t>DSLAM</a:t>
                </a:r>
              </a:p>
            </p:txBody>
          </p:sp>
        </p:grpSp>
        <p:grpSp>
          <p:nvGrpSpPr>
            <p:cNvPr id="5" name="组合 122"/>
            <p:cNvGrpSpPr/>
            <p:nvPr/>
          </p:nvGrpSpPr>
          <p:grpSpPr>
            <a:xfrm>
              <a:off x="5950144" y="3336352"/>
              <a:ext cx="563920" cy="696818"/>
              <a:chOff x="5259678" y="2393960"/>
              <a:chExt cx="563920" cy="696818"/>
            </a:xfrm>
          </p:grpSpPr>
          <p:pic>
            <p:nvPicPr>
              <p:cNvPr id="56394" name="Picture 58" descr="015"/>
              <p:cNvPicPr>
                <a:picLocks noChangeAspect="1" noChangeArrowheads="1"/>
              </p:cNvPicPr>
              <p:nvPr/>
            </p:nvPicPr>
            <p:blipFill>
              <a:blip r:embed="rId5" cstate="email"/>
              <a:srcRect/>
              <a:stretch>
                <a:fillRect/>
              </a:stretch>
            </p:blipFill>
            <p:spPr bwMode="auto">
              <a:xfrm>
                <a:off x="5330520" y="2393960"/>
                <a:ext cx="480020" cy="355446"/>
              </a:xfrm>
              <a:prstGeom prst="rect">
                <a:avLst/>
              </a:prstGeom>
              <a:noFill/>
              <a:ln w="9525">
                <a:noFill/>
                <a:miter lim="800000"/>
                <a:headEnd/>
                <a:tailEnd/>
              </a:ln>
            </p:spPr>
          </p:pic>
          <p:sp>
            <p:nvSpPr>
              <p:cNvPr id="56397" name="Text Box 61"/>
              <p:cNvSpPr txBox="1">
                <a:spLocks noChangeArrowheads="1"/>
              </p:cNvSpPr>
              <p:nvPr/>
            </p:nvSpPr>
            <p:spPr bwMode="auto">
              <a:xfrm>
                <a:off x="5259678" y="2739912"/>
                <a:ext cx="563920" cy="350866"/>
              </a:xfrm>
              <a:prstGeom prst="rect">
                <a:avLst/>
              </a:prstGeom>
              <a:solidFill>
                <a:schemeClr val="bg1"/>
              </a:solidFill>
              <a:ln w="9525">
                <a:noFill/>
                <a:miter lim="800000"/>
                <a:headEnd/>
                <a:tailEnd/>
              </a:ln>
            </p:spPr>
            <p:txBody>
              <a:bodyPr lIns="0" tIns="0" rIns="0" bIns="0" anchor="ctr" anchorCtr="1">
                <a:spAutoFit/>
              </a:bodyPr>
              <a:lstStyle/>
              <a:p>
                <a:pPr algn="ctr" eaLnBrk="0" hangingPunct="0">
                  <a:lnSpc>
                    <a:spcPct val="95000"/>
                  </a:lnSpc>
                  <a:spcBef>
                    <a:spcPct val="0"/>
                  </a:spcBef>
                  <a:buClrTx/>
                  <a:buSzTx/>
                  <a:buFontTx/>
                  <a:buNone/>
                </a:pPr>
                <a:r>
                  <a:rPr lang="en-US" altLang="zh-CN" sz="900" dirty="0">
                    <a:solidFill>
                      <a:schemeClr val="tx1"/>
                    </a:solidFill>
                    <a:ea typeface="MS PGothic" pitchFamily="34" charset="-128"/>
                  </a:rPr>
                  <a:t>Access</a:t>
                </a:r>
              </a:p>
              <a:p>
                <a:pPr algn="ctr" eaLnBrk="0" hangingPunct="0">
                  <a:lnSpc>
                    <a:spcPct val="95000"/>
                  </a:lnSpc>
                  <a:spcBef>
                    <a:spcPct val="0"/>
                  </a:spcBef>
                  <a:buClrTx/>
                  <a:buSzTx/>
                  <a:buFontTx/>
                  <a:buNone/>
                </a:pPr>
                <a:r>
                  <a:rPr lang="en-US" altLang="zh-CN" sz="900" dirty="0">
                    <a:solidFill>
                      <a:schemeClr val="tx1"/>
                    </a:solidFill>
                    <a:ea typeface="MS PGothic" pitchFamily="34" charset="-128"/>
                  </a:rPr>
                  <a:t>Switch</a:t>
                </a:r>
              </a:p>
            </p:txBody>
          </p:sp>
        </p:grpSp>
        <p:pic>
          <p:nvPicPr>
            <p:cNvPr id="56344" name="Picture 114" descr="0713蔡钻华数通增加图标02"/>
            <p:cNvPicPr>
              <a:picLocks noChangeAspect="1" noChangeArrowheads="1"/>
            </p:cNvPicPr>
            <p:nvPr/>
          </p:nvPicPr>
          <p:blipFill>
            <a:blip r:embed="rId6" cstate="email"/>
            <a:srcRect/>
            <a:stretch>
              <a:fillRect/>
            </a:stretch>
          </p:blipFill>
          <p:spPr bwMode="auto">
            <a:xfrm>
              <a:off x="9738796" y="3876480"/>
              <a:ext cx="604865" cy="438150"/>
            </a:xfrm>
            <a:prstGeom prst="rect">
              <a:avLst/>
            </a:prstGeom>
            <a:noFill/>
            <a:ln w="9525">
              <a:noFill/>
              <a:miter lim="800000"/>
              <a:headEnd/>
              <a:tailEnd/>
            </a:ln>
          </p:spPr>
        </p:pic>
        <p:pic>
          <p:nvPicPr>
            <p:cNvPr id="56345" name="Picture 115" descr="0713蔡钻华数通增加图标02"/>
            <p:cNvPicPr>
              <a:picLocks noChangeAspect="1" noChangeArrowheads="1"/>
            </p:cNvPicPr>
            <p:nvPr/>
          </p:nvPicPr>
          <p:blipFill>
            <a:blip r:embed="rId6" cstate="email"/>
            <a:srcRect/>
            <a:stretch>
              <a:fillRect/>
            </a:stretch>
          </p:blipFill>
          <p:spPr bwMode="auto">
            <a:xfrm>
              <a:off x="9738800" y="2004819"/>
              <a:ext cx="604865" cy="439737"/>
            </a:xfrm>
            <a:prstGeom prst="rect">
              <a:avLst/>
            </a:prstGeom>
            <a:noFill/>
            <a:ln w="9525">
              <a:noFill/>
              <a:miter lim="800000"/>
              <a:headEnd/>
              <a:tailEnd/>
            </a:ln>
          </p:spPr>
        </p:pic>
        <p:grpSp>
          <p:nvGrpSpPr>
            <p:cNvPr id="6" name="组合 124"/>
            <p:cNvGrpSpPr/>
            <p:nvPr/>
          </p:nvGrpSpPr>
          <p:grpSpPr>
            <a:xfrm>
              <a:off x="5805937" y="4455503"/>
              <a:ext cx="811496" cy="549160"/>
              <a:chOff x="5143463" y="4436842"/>
              <a:chExt cx="811496" cy="549160"/>
            </a:xfrm>
          </p:grpSpPr>
          <p:sp>
            <p:nvSpPr>
              <p:cNvPr id="56400" name="Text Box 64"/>
              <p:cNvSpPr txBox="1">
                <a:spLocks noChangeArrowheads="1"/>
              </p:cNvSpPr>
              <p:nvPr/>
            </p:nvSpPr>
            <p:spPr bwMode="auto">
              <a:xfrm>
                <a:off x="5143463" y="4810570"/>
                <a:ext cx="811496" cy="175432"/>
              </a:xfrm>
              <a:prstGeom prst="rect">
                <a:avLst/>
              </a:prstGeom>
              <a:solidFill>
                <a:schemeClr val="bg1"/>
              </a:solidFill>
              <a:ln w="9525">
                <a:noFill/>
                <a:miter lim="800000"/>
                <a:headEnd/>
                <a:tailEnd/>
              </a:ln>
            </p:spPr>
            <p:txBody>
              <a:bodyPr lIns="0" tIns="0" rIns="0" bIns="0" anchor="ctr" anchorCtr="1">
                <a:spAutoFit/>
              </a:bodyPr>
              <a:lstStyle/>
              <a:p>
                <a:pPr algn="ctr" eaLnBrk="0" hangingPunct="0">
                  <a:lnSpc>
                    <a:spcPct val="95000"/>
                  </a:lnSpc>
                  <a:spcBef>
                    <a:spcPct val="0"/>
                  </a:spcBef>
                  <a:buClrTx/>
                  <a:buSzTx/>
                  <a:buFontTx/>
                  <a:buNone/>
                </a:pPr>
                <a:r>
                  <a:rPr lang="en-US" altLang="zh-CN" sz="900" dirty="0" smtClean="0">
                    <a:solidFill>
                      <a:schemeClr val="tx1"/>
                    </a:solidFill>
                    <a:ea typeface="MS PGothic" pitchFamily="34" charset="-128"/>
                  </a:rPr>
                  <a:t>WLAN AP</a:t>
                </a:r>
                <a:endParaRPr lang="en-US" altLang="zh-CN" sz="900" dirty="0">
                  <a:solidFill>
                    <a:schemeClr val="tx1"/>
                  </a:solidFill>
                  <a:ea typeface="MS PGothic" pitchFamily="34" charset="-128"/>
                </a:endParaRPr>
              </a:p>
            </p:txBody>
          </p:sp>
          <p:pic>
            <p:nvPicPr>
              <p:cNvPr id="119" name="Picture 462" descr="图片241"/>
              <p:cNvPicPr>
                <a:picLocks noChangeAspect="1" noChangeArrowheads="1"/>
              </p:cNvPicPr>
              <p:nvPr/>
            </p:nvPicPr>
            <p:blipFill>
              <a:blip r:embed="rId7" cstate="email"/>
              <a:srcRect/>
              <a:stretch>
                <a:fillRect/>
              </a:stretch>
            </p:blipFill>
            <p:spPr bwMode="auto">
              <a:xfrm>
                <a:off x="5290567" y="4436842"/>
                <a:ext cx="391775" cy="383760"/>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7" name="组合 121"/>
            <p:cNvGrpSpPr/>
            <p:nvPr/>
          </p:nvGrpSpPr>
          <p:grpSpPr>
            <a:xfrm>
              <a:off x="5919390" y="2394008"/>
              <a:ext cx="574717" cy="683104"/>
              <a:chOff x="5266246" y="3299077"/>
              <a:chExt cx="574717" cy="683104"/>
            </a:xfrm>
          </p:grpSpPr>
          <p:pic>
            <p:nvPicPr>
              <p:cNvPr id="118" name="Picture 463" descr="图片153"/>
              <p:cNvPicPr>
                <a:picLocks noChangeAspect="1" noChangeArrowheads="1"/>
              </p:cNvPicPr>
              <p:nvPr/>
            </p:nvPicPr>
            <p:blipFill>
              <a:blip r:embed="rId8" cstate="email"/>
              <a:srcRect/>
              <a:stretch>
                <a:fillRect/>
              </a:stretch>
            </p:blipFill>
            <p:spPr bwMode="auto">
              <a:xfrm>
                <a:off x="5310374" y="3299077"/>
                <a:ext cx="440048" cy="405176"/>
              </a:xfrm>
              <a:prstGeom prst="rect">
                <a:avLst/>
              </a:prstGeom>
              <a:noFill/>
            </p:spPr>
          </p:pic>
          <p:sp>
            <p:nvSpPr>
              <p:cNvPr id="120" name="TextBox 119"/>
              <p:cNvSpPr txBox="1"/>
              <p:nvPr/>
            </p:nvSpPr>
            <p:spPr>
              <a:xfrm>
                <a:off x="5266246" y="3694922"/>
                <a:ext cx="574717" cy="287259"/>
              </a:xfrm>
              <a:prstGeom prst="rect">
                <a:avLst/>
              </a:prstGeom>
              <a:noFill/>
            </p:spPr>
            <p:txBody>
              <a:bodyPr wrap="square" rtlCol="0">
                <a:spAutoFit/>
              </a:bodyPr>
              <a:lstStyle/>
              <a:p>
                <a:r>
                  <a:rPr lang="en-US" altLang="zh-CN" sz="800" dirty="0" smtClean="0"/>
                  <a:t>CMTS</a:t>
                </a:r>
              </a:p>
            </p:txBody>
          </p:sp>
        </p:grpSp>
        <p:sp>
          <p:nvSpPr>
            <p:cNvPr id="121" name="矩形 120"/>
            <p:cNvSpPr/>
            <p:nvPr/>
          </p:nvSpPr>
          <p:spPr>
            <a:xfrm>
              <a:off x="6640679" y="4559949"/>
              <a:ext cx="1526884" cy="348813"/>
            </a:xfrm>
            <a:prstGeom prst="rect">
              <a:avLst/>
            </a:prstGeom>
          </p:spPr>
          <p:txBody>
            <a:bodyPr wrap="none">
              <a:spAutoFit/>
            </a:bodyPr>
            <a:lstStyle/>
            <a:p>
              <a:r>
                <a:rPr lang="en-US" altLang="zh-CN" sz="1100" dirty="0" smtClean="0">
                  <a:solidFill>
                    <a:srgbClr val="CC3300"/>
                  </a:solidFill>
                  <a:ea typeface="MS PGothic" pitchFamily="34" charset="-128"/>
                </a:rPr>
                <a:t>Web-based Auth</a:t>
              </a:r>
              <a:endParaRPr lang="zh-CN" altLang="en-US" sz="1100" dirty="0"/>
            </a:p>
          </p:txBody>
        </p:sp>
        <p:sp>
          <p:nvSpPr>
            <p:cNvPr id="126" name="Line 70"/>
            <p:cNvSpPr>
              <a:spLocks noChangeShapeType="1"/>
            </p:cNvSpPr>
            <p:nvPr/>
          </p:nvSpPr>
          <p:spPr bwMode="auto">
            <a:xfrm>
              <a:off x="4785202" y="1370861"/>
              <a:ext cx="519366" cy="293857"/>
            </a:xfrm>
            <a:prstGeom prst="line">
              <a:avLst/>
            </a:prstGeom>
            <a:noFill/>
            <a:ln w="12700">
              <a:solidFill>
                <a:schemeClr val="tx1"/>
              </a:solidFill>
              <a:round/>
              <a:headEnd/>
              <a:tailEnd/>
            </a:ln>
          </p:spPr>
          <p:txBody>
            <a:bodyPr/>
            <a:lstStyle/>
            <a:p>
              <a:endParaRPr lang="zh-CN" altLang="en-US"/>
            </a:p>
          </p:txBody>
        </p:sp>
        <p:sp>
          <p:nvSpPr>
            <p:cNvPr id="127" name="Line 71"/>
            <p:cNvSpPr>
              <a:spLocks noChangeShapeType="1"/>
            </p:cNvSpPr>
            <p:nvPr/>
          </p:nvSpPr>
          <p:spPr bwMode="auto">
            <a:xfrm>
              <a:off x="4785202" y="1664718"/>
              <a:ext cx="519366" cy="0"/>
            </a:xfrm>
            <a:prstGeom prst="line">
              <a:avLst/>
            </a:prstGeom>
            <a:noFill/>
            <a:ln w="12700">
              <a:solidFill>
                <a:schemeClr val="tx1"/>
              </a:solidFill>
              <a:round/>
              <a:headEnd/>
              <a:tailEnd/>
            </a:ln>
          </p:spPr>
          <p:txBody>
            <a:bodyPr/>
            <a:lstStyle/>
            <a:p>
              <a:endParaRPr lang="zh-CN" altLang="en-US"/>
            </a:p>
          </p:txBody>
        </p:sp>
        <p:sp>
          <p:nvSpPr>
            <p:cNvPr id="128" name="Line 72"/>
            <p:cNvSpPr>
              <a:spLocks noChangeShapeType="1"/>
            </p:cNvSpPr>
            <p:nvPr/>
          </p:nvSpPr>
          <p:spPr bwMode="auto">
            <a:xfrm flipV="1">
              <a:off x="4727919" y="1664718"/>
              <a:ext cx="576649" cy="293857"/>
            </a:xfrm>
            <a:prstGeom prst="line">
              <a:avLst/>
            </a:prstGeom>
            <a:noFill/>
            <a:ln w="12700">
              <a:solidFill>
                <a:schemeClr val="tx1"/>
              </a:solidFill>
              <a:round/>
              <a:headEnd/>
              <a:tailEnd/>
            </a:ln>
          </p:spPr>
          <p:txBody>
            <a:bodyPr/>
            <a:lstStyle/>
            <a:p>
              <a:endParaRPr lang="zh-CN" altLang="en-US"/>
            </a:p>
          </p:txBody>
        </p:sp>
        <p:pic>
          <p:nvPicPr>
            <p:cNvPr id="129" name="Picture 82" descr="03"/>
            <p:cNvPicPr>
              <a:picLocks noChangeAspect="1" noChangeArrowheads="1"/>
            </p:cNvPicPr>
            <p:nvPr/>
          </p:nvPicPr>
          <p:blipFill>
            <a:blip r:embed="rId9" cstate="email"/>
            <a:srcRect/>
            <a:stretch>
              <a:fillRect/>
            </a:stretch>
          </p:blipFill>
          <p:spPr bwMode="auto">
            <a:xfrm>
              <a:off x="5247285" y="1472415"/>
              <a:ext cx="619929" cy="437545"/>
            </a:xfrm>
            <a:prstGeom prst="rect">
              <a:avLst/>
            </a:prstGeom>
            <a:noFill/>
            <a:ln w="9525">
              <a:noFill/>
              <a:miter lim="800000"/>
              <a:headEnd/>
              <a:tailEnd/>
            </a:ln>
          </p:spPr>
        </p:pic>
        <p:pic>
          <p:nvPicPr>
            <p:cNvPr id="130" name="Picture 91" descr="21"/>
            <p:cNvPicPr>
              <a:picLocks noChangeAspect="1" noChangeArrowheads="1"/>
            </p:cNvPicPr>
            <p:nvPr/>
          </p:nvPicPr>
          <p:blipFill>
            <a:blip r:embed="rId10" cstate="email"/>
            <a:srcRect/>
            <a:stretch>
              <a:fillRect/>
            </a:stretch>
          </p:blipFill>
          <p:spPr bwMode="auto">
            <a:xfrm>
              <a:off x="4518747" y="1875175"/>
              <a:ext cx="286415" cy="258435"/>
            </a:xfrm>
            <a:prstGeom prst="rect">
              <a:avLst/>
            </a:prstGeom>
            <a:noFill/>
            <a:ln w="9525">
              <a:noFill/>
              <a:miter lim="800000"/>
              <a:headEnd/>
              <a:tailEnd/>
            </a:ln>
          </p:spPr>
        </p:pic>
        <p:pic>
          <p:nvPicPr>
            <p:cNvPr id="131" name="Picture 93" descr="37"/>
            <p:cNvPicPr>
              <a:picLocks noChangeAspect="1" noChangeArrowheads="1"/>
            </p:cNvPicPr>
            <p:nvPr/>
          </p:nvPicPr>
          <p:blipFill>
            <a:blip r:embed="rId11" cstate="email"/>
            <a:srcRect/>
            <a:stretch>
              <a:fillRect/>
            </a:stretch>
          </p:blipFill>
          <p:spPr bwMode="auto">
            <a:xfrm>
              <a:off x="4556070" y="1517790"/>
              <a:ext cx="282596" cy="256045"/>
            </a:xfrm>
            <a:prstGeom prst="rect">
              <a:avLst/>
            </a:prstGeom>
            <a:noFill/>
            <a:ln w="9525">
              <a:noFill/>
              <a:miter lim="800000"/>
              <a:headEnd/>
              <a:tailEnd/>
            </a:ln>
          </p:spPr>
        </p:pic>
        <p:pic>
          <p:nvPicPr>
            <p:cNvPr id="132" name="Picture 94" descr="26"/>
            <p:cNvPicPr>
              <a:picLocks noChangeAspect="1" noChangeArrowheads="1"/>
            </p:cNvPicPr>
            <p:nvPr/>
          </p:nvPicPr>
          <p:blipFill>
            <a:blip r:embed="rId12" cstate="email"/>
            <a:srcRect/>
            <a:stretch>
              <a:fillRect/>
            </a:stretch>
          </p:blipFill>
          <p:spPr bwMode="auto">
            <a:xfrm>
              <a:off x="4533564" y="1248569"/>
              <a:ext cx="346244" cy="248482"/>
            </a:xfrm>
            <a:prstGeom prst="rect">
              <a:avLst/>
            </a:prstGeom>
            <a:noFill/>
            <a:ln w="9525">
              <a:noFill/>
              <a:miter lim="800000"/>
              <a:headEnd/>
              <a:tailEnd/>
            </a:ln>
          </p:spPr>
        </p:pic>
        <p:sp>
          <p:nvSpPr>
            <p:cNvPr id="135" name="Line 70"/>
            <p:cNvSpPr>
              <a:spLocks noChangeShapeType="1"/>
            </p:cNvSpPr>
            <p:nvPr/>
          </p:nvSpPr>
          <p:spPr bwMode="auto">
            <a:xfrm>
              <a:off x="4806974" y="2297702"/>
              <a:ext cx="519366" cy="293857"/>
            </a:xfrm>
            <a:prstGeom prst="line">
              <a:avLst/>
            </a:prstGeom>
            <a:noFill/>
            <a:ln w="12700">
              <a:solidFill>
                <a:schemeClr val="tx1"/>
              </a:solidFill>
              <a:round/>
              <a:headEnd/>
              <a:tailEnd/>
            </a:ln>
          </p:spPr>
          <p:txBody>
            <a:bodyPr/>
            <a:lstStyle/>
            <a:p>
              <a:endParaRPr lang="zh-CN" altLang="en-US"/>
            </a:p>
          </p:txBody>
        </p:sp>
        <p:sp>
          <p:nvSpPr>
            <p:cNvPr id="136" name="Line 71"/>
            <p:cNvSpPr>
              <a:spLocks noChangeShapeType="1"/>
            </p:cNvSpPr>
            <p:nvPr/>
          </p:nvSpPr>
          <p:spPr bwMode="auto">
            <a:xfrm>
              <a:off x="4806974" y="2591559"/>
              <a:ext cx="519366" cy="0"/>
            </a:xfrm>
            <a:prstGeom prst="line">
              <a:avLst/>
            </a:prstGeom>
            <a:noFill/>
            <a:ln w="12700">
              <a:solidFill>
                <a:schemeClr val="tx1"/>
              </a:solidFill>
              <a:round/>
              <a:headEnd/>
              <a:tailEnd/>
            </a:ln>
          </p:spPr>
          <p:txBody>
            <a:bodyPr/>
            <a:lstStyle/>
            <a:p>
              <a:endParaRPr lang="zh-CN" altLang="en-US"/>
            </a:p>
          </p:txBody>
        </p:sp>
        <p:sp>
          <p:nvSpPr>
            <p:cNvPr id="137" name="Line 72"/>
            <p:cNvSpPr>
              <a:spLocks noChangeShapeType="1"/>
            </p:cNvSpPr>
            <p:nvPr/>
          </p:nvSpPr>
          <p:spPr bwMode="auto">
            <a:xfrm flipV="1">
              <a:off x="4749691" y="2591559"/>
              <a:ext cx="576649" cy="293857"/>
            </a:xfrm>
            <a:prstGeom prst="line">
              <a:avLst/>
            </a:prstGeom>
            <a:noFill/>
            <a:ln w="12700">
              <a:solidFill>
                <a:schemeClr val="tx1"/>
              </a:solidFill>
              <a:round/>
              <a:headEnd/>
              <a:tailEnd/>
            </a:ln>
          </p:spPr>
          <p:txBody>
            <a:bodyPr/>
            <a:lstStyle/>
            <a:p>
              <a:endParaRPr lang="zh-CN" altLang="en-US"/>
            </a:p>
          </p:txBody>
        </p:sp>
        <p:pic>
          <p:nvPicPr>
            <p:cNvPr id="138" name="Picture 82" descr="03"/>
            <p:cNvPicPr>
              <a:picLocks noChangeAspect="1" noChangeArrowheads="1"/>
            </p:cNvPicPr>
            <p:nvPr/>
          </p:nvPicPr>
          <p:blipFill>
            <a:blip r:embed="rId9" cstate="email"/>
            <a:srcRect/>
            <a:stretch>
              <a:fillRect/>
            </a:stretch>
          </p:blipFill>
          <p:spPr bwMode="auto">
            <a:xfrm>
              <a:off x="5269057" y="2399256"/>
              <a:ext cx="619929" cy="437545"/>
            </a:xfrm>
            <a:prstGeom prst="rect">
              <a:avLst/>
            </a:prstGeom>
            <a:noFill/>
            <a:ln w="9525">
              <a:noFill/>
              <a:miter lim="800000"/>
              <a:headEnd/>
              <a:tailEnd/>
            </a:ln>
          </p:spPr>
        </p:pic>
        <p:pic>
          <p:nvPicPr>
            <p:cNvPr id="139" name="Picture 91" descr="21"/>
            <p:cNvPicPr>
              <a:picLocks noChangeAspect="1" noChangeArrowheads="1"/>
            </p:cNvPicPr>
            <p:nvPr/>
          </p:nvPicPr>
          <p:blipFill>
            <a:blip r:embed="rId10" cstate="email"/>
            <a:srcRect/>
            <a:stretch>
              <a:fillRect/>
            </a:stretch>
          </p:blipFill>
          <p:spPr bwMode="auto">
            <a:xfrm>
              <a:off x="4540519" y="2802016"/>
              <a:ext cx="286415" cy="258435"/>
            </a:xfrm>
            <a:prstGeom prst="rect">
              <a:avLst/>
            </a:prstGeom>
            <a:noFill/>
            <a:ln w="9525">
              <a:noFill/>
              <a:miter lim="800000"/>
              <a:headEnd/>
              <a:tailEnd/>
            </a:ln>
          </p:spPr>
        </p:pic>
        <p:pic>
          <p:nvPicPr>
            <p:cNvPr id="140" name="Picture 93" descr="37"/>
            <p:cNvPicPr>
              <a:picLocks noChangeAspect="1" noChangeArrowheads="1"/>
            </p:cNvPicPr>
            <p:nvPr/>
          </p:nvPicPr>
          <p:blipFill>
            <a:blip r:embed="rId11" cstate="email"/>
            <a:srcRect/>
            <a:stretch>
              <a:fillRect/>
            </a:stretch>
          </p:blipFill>
          <p:spPr bwMode="auto">
            <a:xfrm>
              <a:off x="4577842" y="2444631"/>
              <a:ext cx="282596" cy="256045"/>
            </a:xfrm>
            <a:prstGeom prst="rect">
              <a:avLst/>
            </a:prstGeom>
            <a:noFill/>
            <a:ln w="9525">
              <a:noFill/>
              <a:miter lim="800000"/>
              <a:headEnd/>
              <a:tailEnd/>
            </a:ln>
          </p:spPr>
        </p:pic>
        <p:pic>
          <p:nvPicPr>
            <p:cNvPr id="141" name="Picture 94" descr="26"/>
            <p:cNvPicPr>
              <a:picLocks noChangeAspect="1" noChangeArrowheads="1"/>
            </p:cNvPicPr>
            <p:nvPr/>
          </p:nvPicPr>
          <p:blipFill>
            <a:blip r:embed="rId12" cstate="email"/>
            <a:srcRect/>
            <a:stretch>
              <a:fillRect/>
            </a:stretch>
          </p:blipFill>
          <p:spPr bwMode="auto">
            <a:xfrm>
              <a:off x="4555336" y="2175410"/>
              <a:ext cx="346244" cy="248482"/>
            </a:xfrm>
            <a:prstGeom prst="rect">
              <a:avLst/>
            </a:prstGeom>
            <a:noFill/>
            <a:ln w="9525">
              <a:noFill/>
              <a:miter lim="800000"/>
              <a:headEnd/>
              <a:tailEnd/>
            </a:ln>
          </p:spPr>
        </p:pic>
        <p:pic>
          <p:nvPicPr>
            <p:cNvPr id="144" name="Picture 88" descr="XDA"/>
            <p:cNvPicPr>
              <a:picLocks noChangeAspect="1" noChangeArrowheads="1"/>
            </p:cNvPicPr>
            <p:nvPr/>
          </p:nvPicPr>
          <p:blipFill>
            <a:blip r:embed="rId13" cstate="email"/>
            <a:srcRect/>
            <a:stretch>
              <a:fillRect/>
            </a:stretch>
          </p:blipFill>
          <p:spPr bwMode="auto">
            <a:xfrm>
              <a:off x="5031960" y="4772436"/>
              <a:ext cx="383699" cy="312748"/>
            </a:xfrm>
            <a:prstGeom prst="rect">
              <a:avLst/>
            </a:prstGeom>
            <a:noFill/>
            <a:ln w="9525">
              <a:noFill/>
              <a:miter lim="800000"/>
              <a:headEnd/>
              <a:tailEnd/>
            </a:ln>
          </p:spPr>
        </p:pic>
        <p:pic>
          <p:nvPicPr>
            <p:cNvPr id="146" name="Picture 106" descr="26"/>
            <p:cNvPicPr>
              <a:picLocks noChangeAspect="1" noChangeArrowheads="1"/>
            </p:cNvPicPr>
            <p:nvPr/>
          </p:nvPicPr>
          <p:blipFill>
            <a:blip r:embed="rId12" cstate="email"/>
            <a:srcRect/>
            <a:stretch>
              <a:fillRect/>
            </a:stretch>
          </p:blipFill>
          <p:spPr bwMode="auto">
            <a:xfrm>
              <a:off x="5102730" y="4486243"/>
              <a:ext cx="346244" cy="248482"/>
            </a:xfrm>
            <a:prstGeom prst="rect">
              <a:avLst/>
            </a:prstGeom>
            <a:noFill/>
            <a:ln w="9525">
              <a:noFill/>
              <a:miter lim="800000"/>
              <a:headEnd/>
              <a:tailEnd/>
            </a:ln>
          </p:spPr>
        </p:pic>
        <p:pic>
          <p:nvPicPr>
            <p:cNvPr id="150" name="Picture 94" descr="26"/>
            <p:cNvPicPr>
              <a:picLocks noChangeAspect="1" noChangeArrowheads="1"/>
            </p:cNvPicPr>
            <p:nvPr/>
          </p:nvPicPr>
          <p:blipFill>
            <a:blip r:embed="rId12" cstate="email"/>
            <a:srcRect/>
            <a:stretch>
              <a:fillRect/>
            </a:stretch>
          </p:blipFill>
          <p:spPr bwMode="auto">
            <a:xfrm>
              <a:off x="4614430" y="3372838"/>
              <a:ext cx="346244" cy="248482"/>
            </a:xfrm>
            <a:prstGeom prst="rect">
              <a:avLst/>
            </a:prstGeom>
            <a:noFill/>
            <a:ln w="9525">
              <a:noFill/>
              <a:miter lim="800000"/>
              <a:headEnd/>
              <a:tailEnd/>
            </a:ln>
          </p:spPr>
        </p:pic>
        <p:sp>
          <p:nvSpPr>
            <p:cNvPr id="152" name="Line 70"/>
            <p:cNvSpPr>
              <a:spLocks noChangeShapeType="1"/>
            </p:cNvSpPr>
            <p:nvPr/>
          </p:nvSpPr>
          <p:spPr bwMode="auto">
            <a:xfrm>
              <a:off x="4870580" y="3517641"/>
              <a:ext cx="421548" cy="10089"/>
            </a:xfrm>
            <a:prstGeom prst="line">
              <a:avLst/>
            </a:prstGeom>
            <a:noFill/>
            <a:ln w="12700">
              <a:solidFill>
                <a:schemeClr val="tx1"/>
              </a:solidFill>
              <a:round/>
              <a:headEnd/>
              <a:tailEnd/>
            </a:ln>
          </p:spPr>
          <p:txBody>
            <a:bodyPr/>
            <a:lstStyle/>
            <a:p>
              <a:endParaRPr lang="zh-CN" altLang="en-US"/>
            </a:p>
          </p:txBody>
        </p:sp>
        <p:pic>
          <p:nvPicPr>
            <p:cNvPr id="153" name="Picture 82" descr="03"/>
            <p:cNvPicPr>
              <a:picLocks noChangeAspect="1" noChangeArrowheads="1"/>
            </p:cNvPicPr>
            <p:nvPr/>
          </p:nvPicPr>
          <p:blipFill>
            <a:blip r:embed="rId9" cstate="email"/>
            <a:srcRect/>
            <a:stretch>
              <a:fillRect/>
            </a:stretch>
          </p:blipFill>
          <p:spPr bwMode="auto">
            <a:xfrm>
              <a:off x="5234845" y="3335427"/>
              <a:ext cx="619929" cy="437545"/>
            </a:xfrm>
            <a:prstGeom prst="rect">
              <a:avLst/>
            </a:prstGeom>
            <a:noFill/>
            <a:ln w="9525">
              <a:noFill/>
              <a:miter lim="800000"/>
              <a:headEnd/>
              <a:tailEnd/>
            </a:ln>
          </p:spPr>
        </p:pic>
        <p:sp>
          <p:nvSpPr>
            <p:cNvPr id="154" name="任意多边形 153"/>
            <p:cNvSpPr/>
            <p:nvPr/>
          </p:nvSpPr>
          <p:spPr bwMode="auto">
            <a:xfrm>
              <a:off x="4750836" y="1119674"/>
              <a:ext cx="5139613" cy="872413"/>
            </a:xfrm>
            <a:custGeom>
              <a:avLst/>
              <a:gdLst>
                <a:gd name="connsiteX0" fmla="*/ 54429 w 5139613"/>
                <a:gd name="connsiteY0" fmla="*/ 9331 h 872413"/>
                <a:gd name="connsiteX1" fmla="*/ 119743 w 5139613"/>
                <a:gd name="connsiteY1" fmla="*/ 46653 h 872413"/>
                <a:gd name="connsiteX2" fmla="*/ 772886 w 5139613"/>
                <a:gd name="connsiteY2" fmla="*/ 289249 h 872413"/>
                <a:gd name="connsiteX3" fmla="*/ 1537996 w 5139613"/>
                <a:gd name="connsiteY3" fmla="*/ 373225 h 872413"/>
                <a:gd name="connsiteX4" fmla="*/ 2676331 w 5139613"/>
                <a:gd name="connsiteY4" fmla="*/ 830425 h 872413"/>
                <a:gd name="connsiteX5" fmla="*/ 3413449 w 5139613"/>
                <a:gd name="connsiteY5" fmla="*/ 625151 h 872413"/>
                <a:gd name="connsiteX6" fmla="*/ 4365172 w 5139613"/>
                <a:gd name="connsiteY6" fmla="*/ 783772 h 872413"/>
                <a:gd name="connsiteX7" fmla="*/ 5139613 w 5139613"/>
                <a:gd name="connsiteY7" fmla="*/ 821094 h 87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9613" h="872413">
                  <a:moveTo>
                    <a:pt x="54429" y="9331"/>
                  </a:moveTo>
                  <a:cubicBezTo>
                    <a:pt x="27214" y="4665"/>
                    <a:pt x="0" y="0"/>
                    <a:pt x="119743" y="46653"/>
                  </a:cubicBezTo>
                  <a:cubicBezTo>
                    <a:pt x="239486" y="93306"/>
                    <a:pt x="536510" y="234820"/>
                    <a:pt x="772886" y="289249"/>
                  </a:cubicBezTo>
                  <a:cubicBezTo>
                    <a:pt x="1009262" y="343678"/>
                    <a:pt x="1220755" y="283029"/>
                    <a:pt x="1537996" y="373225"/>
                  </a:cubicBezTo>
                  <a:cubicBezTo>
                    <a:pt x="1855237" y="463421"/>
                    <a:pt x="2363756" y="788437"/>
                    <a:pt x="2676331" y="830425"/>
                  </a:cubicBezTo>
                  <a:cubicBezTo>
                    <a:pt x="2988906" y="872413"/>
                    <a:pt x="3131976" y="632926"/>
                    <a:pt x="3413449" y="625151"/>
                  </a:cubicBezTo>
                  <a:cubicBezTo>
                    <a:pt x="3694922" y="617376"/>
                    <a:pt x="4077478" y="751115"/>
                    <a:pt x="4365172" y="783772"/>
                  </a:cubicBezTo>
                  <a:cubicBezTo>
                    <a:pt x="4652866" y="816429"/>
                    <a:pt x="4896239" y="818761"/>
                    <a:pt x="5139613" y="821094"/>
                  </a:cubicBezTo>
                </a:path>
              </a:pathLst>
            </a:custGeom>
            <a:noFill/>
            <a:ln w="28575" cap="flat" cmpd="sng" algn="ctr">
              <a:solidFill>
                <a:srgbClr val="C00000"/>
              </a:solidFill>
              <a:prstDash val="dash"/>
              <a:round/>
              <a:headEnd type="none" w="med" len="med"/>
              <a:tailEnd type="arrow"/>
            </a:ln>
            <a:effectLst/>
          </p:spPr>
          <p:txBody>
            <a:bodyPr rtlCol="0" anchor="ctr"/>
            <a:lstStyle/>
            <a:p>
              <a:pPr algn="ctr"/>
              <a:endParaRPr lang="zh-CN" altLang="en-US"/>
            </a:p>
          </p:txBody>
        </p:sp>
        <p:sp>
          <p:nvSpPr>
            <p:cNvPr id="155" name="任意多边形 154"/>
            <p:cNvSpPr/>
            <p:nvPr/>
          </p:nvSpPr>
          <p:spPr bwMode="auto">
            <a:xfrm>
              <a:off x="4786604" y="2323323"/>
              <a:ext cx="5019869" cy="821094"/>
            </a:xfrm>
            <a:custGeom>
              <a:avLst/>
              <a:gdLst>
                <a:gd name="connsiteX0" fmla="*/ 0 w 5019869"/>
                <a:gd name="connsiteY0" fmla="*/ 821094 h 821094"/>
                <a:gd name="connsiteX1" fmla="*/ 671804 w 5019869"/>
                <a:gd name="connsiteY1" fmla="*/ 494522 h 821094"/>
                <a:gd name="connsiteX2" fmla="*/ 1446245 w 5019869"/>
                <a:gd name="connsiteY2" fmla="*/ 438539 h 821094"/>
                <a:gd name="connsiteX3" fmla="*/ 2612572 w 5019869"/>
                <a:gd name="connsiteY3" fmla="*/ 37322 h 821094"/>
                <a:gd name="connsiteX4" fmla="*/ 3526972 w 5019869"/>
                <a:gd name="connsiteY4" fmla="*/ 354563 h 821094"/>
                <a:gd name="connsiteX5" fmla="*/ 4338735 w 5019869"/>
                <a:gd name="connsiteY5" fmla="*/ 55984 h 821094"/>
                <a:gd name="connsiteX6" fmla="*/ 5019869 w 5019869"/>
                <a:gd name="connsiteY6" fmla="*/ 18661 h 82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869" h="821094">
                  <a:moveTo>
                    <a:pt x="0" y="821094"/>
                  </a:moveTo>
                  <a:cubicBezTo>
                    <a:pt x="215381" y="689687"/>
                    <a:pt x="430763" y="558281"/>
                    <a:pt x="671804" y="494522"/>
                  </a:cubicBezTo>
                  <a:cubicBezTo>
                    <a:pt x="912845" y="430763"/>
                    <a:pt x="1122784" y="514739"/>
                    <a:pt x="1446245" y="438539"/>
                  </a:cubicBezTo>
                  <a:cubicBezTo>
                    <a:pt x="1769706" y="362339"/>
                    <a:pt x="2265784" y="51318"/>
                    <a:pt x="2612572" y="37322"/>
                  </a:cubicBezTo>
                  <a:cubicBezTo>
                    <a:pt x="2959360" y="23326"/>
                    <a:pt x="3239278" y="351453"/>
                    <a:pt x="3526972" y="354563"/>
                  </a:cubicBezTo>
                  <a:cubicBezTo>
                    <a:pt x="3814666" y="357673"/>
                    <a:pt x="4089919" y="111968"/>
                    <a:pt x="4338735" y="55984"/>
                  </a:cubicBezTo>
                  <a:cubicBezTo>
                    <a:pt x="4587551" y="0"/>
                    <a:pt x="4803710" y="9330"/>
                    <a:pt x="5019869" y="18661"/>
                  </a:cubicBezTo>
                </a:path>
              </a:pathLst>
            </a:custGeom>
            <a:noFill/>
            <a:ln w="28575" cap="flat" cmpd="sng" algn="ctr">
              <a:solidFill>
                <a:srgbClr val="C00000"/>
              </a:solidFill>
              <a:prstDash val="dash"/>
              <a:round/>
              <a:headEnd type="none" w="med" len="med"/>
              <a:tailEnd type="arrow"/>
            </a:ln>
            <a:effectLst/>
          </p:spPr>
          <p:txBody>
            <a:bodyPr rtlCol="0" anchor="ctr"/>
            <a:lstStyle/>
            <a:p>
              <a:pPr algn="ctr"/>
              <a:endParaRPr lang="zh-CN" altLang="en-US"/>
            </a:p>
          </p:txBody>
        </p:sp>
        <p:sp>
          <p:nvSpPr>
            <p:cNvPr id="157" name="任意多边形 156"/>
            <p:cNvSpPr/>
            <p:nvPr/>
          </p:nvSpPr>
          <p:spPr bwMode="auto">
            <a:xfrm>
              <a:off x="4879910" y="2463282"/>
              <a:ext cx="4935894" cy="1693505"/>
            </a:xfrm>
            <a:custGeom>
              <a:avLst/>
              <a:gdLst>
                <a:gd name="connsiteX0" fmla="*/ 0 w 4935894"/>
                <a:gd name="connsiteY0" fmla="*/ 979714 h 1693505"/>
                <a:gd name="connsiteX1" fmla="*/ 1352939 w 4935894"/>
                <a:gd name="connsiteY1" fmla="*/ 1017036 h 1693505"/>
                <a:gd name="connsiteX2" fmla="*/ 3424335 w 4935894"/>
                <a:gd name="connsiteY2" fmla="*/ 1315616 h 1693505"/>
                <a:gd name="connsiteX3" fmla="*/ 4254759 w 4935894"/>
                <a:gd name="connsiteY3" fmla="*/ 1474236 h 1693505"/>
                <a:gd name="connsiteX4" fmla="*/ 4935894 w 4935894"/>
                <a:gd name="connsiteY4" fmla="*/ 0 h 1693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35894" h="1693505">
                  <a:moveTo>
                    <a:pt x="0" y="979714"/>
                  </a:moveTo>
                  <a:lnTo>
                    <a:pt x="1352939" y="1017036"/>
                  </a:lnTo>
                  <a:cubicBezTo>
                    <a:pt x="1923662" y="1073020"/>
                    <a:pt x="2940698" y="1239416"/>
                    <a:pt x="3424335" y="1315616"/>
                  </a:cubicBezTo>
                  <a:cubicBezTo>
                    <a:pt x="3907972" y="1391816"/>
                    <a:pt x="4002833" y="1693505"/>
                    <a:pt x="4254759" y="1474236"/>
                  </a:cubicBezTo>
                  <a:cubicBezTo>
                    <a:pt x="4506685" y="1254967"/>
                    <a:pt x="4721289" y="627483"/>
                    <a:pt x="4935894" y="0"/>
                  </a:cubicBezTo>
                </a:path>
              </a:pathLst>
            </a:custGeom>
            <a:noFill/>
            <a:ln w="28575" cap="flat" cmpd="sng" algn="ctr">
              <a:solidFill>
                <a:srgbClr val="C00000"/>
              </a:solidFill>
              <a:prstDash val="dash"/>
              <a:round/>
              <a:headEnd type="none" w="med" len="med"/>
              <a:tailEnd type="arrow"/>
            </a:ln>
            <a:effectLst/>
          </p:spPr>
          <p:txBody>
            <a:bodyPr rtlCol="0" anchor="ctr"/>
            <a:lstStyle/>
            <a:p>
              <a:pPr algn="ctr"/>
              <a:endParaRPr lang="zh-CN" altLang="en-US"/>
            </a:p>
          </p:txBody>
        </p:sp>
        <p:sp>
          <p:nvSpPr>
            <p:cNvPr id="158" name="任意多边形 157"/>
            <p:cNvSpPr/>
            <p:nvPr/>
          </p:nvSpPr>
          <p:spPr bwMode="auto">
            <a:xfrm>
              <a:off x="5327779" y="2696546"/>
              <a:ext cx="4618653" cy="2369976"/>
            </a:xfrm>
            <a:custGeom>
              <a:avLst/>
              <a:gdLst>
                <a:gd name="connsiteX0" fmla="*/ 0 w 4618653"/>
                <a:gd name="connsiteY0" fmla="*/ 2369976 h 2369976"/>
                <a:gd name="connsiteX1" fmla="*/ 942392 w 4618653"/>
                <a:gd name="connsiteY1" fmla="*/ 2155372 h 2369976"/>
                <a:gd name="connsiteX2" fmla="*/ 2118049 w 4618653"/>
                <a:gd name="connsiteY2" fmla="*/ 1614196 h 2369976"/>
                <a:gd name="connsiteX3" fmla="*/ 3032449 w 4618653"/>
                <a:gd name="connsiteY3" fmla="*/ 1940768 h 2369976"/>
                <a:gd name="connsiteX4" fmla="*/ 4002833 w 4618653"/>
                <a:gd name="connsiteY4" fmla="*/ 1502229 h 2369976"/>
                <a:gd name="connsiteX5" fmla="*/ 4618653 w 4618653"/>
                <a:gd name="connsiteY5" fmla="*/ 0 h 236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8653" h="2369976">
                  <a:moveTo>
                    <a:pt x="0" y="2369976"/>
                  </a:moveTo>
                  <a:cubicBezTo>
                    <a:pt x="294692" y="2325655"/>
                    <a:pt x="589384" y="2281335"/>
                    <a:pt x="942392" y="2155372"/>
                  </a:cubicBezTo>
                  <a:cubicBezTo>
                    <a:pt x="1295400" y="2029409"/>
                    <a:pt x="1769706" y="1649963"/>
                    <a:pt x="2118049" y="1614196"/>
                  </a:cubicBezTo>
                  <a:cubicBezTo>
                    <a:pt x="2466392" y="1578429"/>
                    <a:pt x="2718318" y="1959429"/>
                    <a:pt x="3032449" y="1940768"/>
                  </a:cubicBezTo>
                  <a:cubicBezTo>
                    <a:pt x="3346580" y="1922107"/>
                    <a:pt x="3738466" y="1825690"/>
                    <a:pt x="4002833" y="1502229"/>
                  </a:cubicBezTo>
                  <a:cubicBezTo>
                    <a:pt x="4267200" y="1178768"/>
                    <a:pt x="4442926" y="589384"/>
                    <a:pt x="4618653" y="0"/>
                  </a:cubicBezTo>
                </a:path>
              </a:pathLst>
            </a:custGeom>
            <a:noFill/>
            <a:ln w="28575" cap="flat" cmpd="sng" algn="ctr">
              <a:solidFill>
                <a:srgbClr val="C00000"/>
              </a:solidFill>
              <a:prstDash val="dash"/>
              <a:round/>
              <a:headEnd type="none" w="med" len="med"/>
              <a:tailEnd type="arrow"/>
            </a:ln>
            <a:effectLst/>
          </p:spPr>
          <p:txBody>
            <a:bodyPr rtlCol="0" anchor="ctr"/>
            <a:lstStyle/>
            <a:p>
              <a:pPr algn="ctr"/>
              <a:endParaRPr lang="zh-CN" altLang="en-US"/>
            </a:p>
          </p:txBody>
        </p:sp>
      </p:grpSp>
      <p:sp>
        <p:nvSpPr>
          <p:cNvPr id="75" name="TextBox 74"/>
          <p:cNvSpPr txBox="1"/>
          <p:nvPr/>
        </p:nvSpPr>
        <p:spPr>
          <a:xfrm>
            <a:off x="7326363" y="1715086"/>
            <a:ext cx="1250249" cy="461665"/>
          </a:xfrm>
          <a:prstGeom prst="rect">
            <a:avLst/>
          </a:prstGeom>
          <a:noFill/>
        </p:spPr>
        <p:txBody>
          <a:bodyPr wrap="square" rtlCol="0">
            <a:spAutoFit/>
          </a:bodyPr>
          <a:lstStyle/>
          <a:p>
            <a:r>
              <a:rPr lang="zh-CN" altLang="en-US" sz="1200" b="1" dirty="0" smtClean="0">
                <a:solidFill>
                  <a:srgbClr val="FF0000"/>
                </a:solidFill>
                <a:latin typeface="微软雅黑" pitchFamily="34" charset="-122"/>
                <a:ea typeface="微软雅黑" pitchFamily="34" charset="-122"/>
                <a:cs typeface="Arial" pitchFamily="34" charset="0"/>
              </a:rPr>
              <a:t>认证、计费网关</a:t>
            </a:r>
            <a:endParaRPr lang="en-US" altLang="zh-CN" sz="1200" b="1" dirty="0" smtClean="0">
              <a:solidFill>
                <a:srgbClr val="FF0000"/>
              </a:solidFill>
              <a:latin typeface="微软雅黑" pitchFamily="34" charset="-122"/>
              <a:ea typeface="微软雅黑" pitchFamily="34" charset="-122"/>
              <a:cs typeface="Arial" pitchFamily="34" charset="0"/>
            </a:endParaRPr>
          </a:p>
          <a:p>
            <a:pPr algn="ctr"/>
            <a:r>
              <a:rPr lang="en-US" altLang="zh-CN" sz="1200" b="1" dirty="0" smtClean="0">
                <a:solidFill>
                  <a:srgbClr val="FF0000"/>
                </a:solidFill>
                <a:latin typeface="微软雅黑" pitchFamily="34" charset="-122"/>
                <a:ea typeface="微软雅黑" pitchFamily="34" charset="-122"/>
                <a:cs typeface="Arial" pitchFamily="34" charset="0"/>
              </a:rPr>
              <a:t>ME60</a:t>
            </a:r>
            <a:endParaRPr lang="zh-CN" altLang="en-US" sz="1200" b="1" dirty="0">
              <a:solidFill>
                <a:srgbClr val="FF0000"/>
              </a:solidFill>
              <a:latin typeface="微软雅黑" pitchFamily="34" charset="-122"/>
              <a:ea typeface="微软雅黑" pitchFamily="34" charset="-122"/>
              <a:cs typeface="Arial" pitchFamily="34" charset="0"/>
            </a:endParaRPr>
          </a:p>
        </p:txBody>
      </p:sp>
      <p:sp>
        <p:nvSpPr>
          <p:cNvPr id="76" name="TextBox 75"/>
          <p:cNvSpPr txBox="1"/>
          <p:nvPr/>
        </p:nvSpPr>
        <p:spPr>
          <a:xfrm>
            <a:off x="7227288" y="3887989"/>
            <a:ext cx="1250249" cy="461665"/>
          </a:xfrm>
          <a:prstGeom prst="rect">
            <a:avLst/>
          </a:prstGeom>
          <a:noFill/>
        </p:spPr>
        <p:txBody>
          <a:bodyPr wrap="square" rtlCol="0">
            <a:spAutoFit/>
          </a:bodyPr>
          <a:lstStyle/>
          <a:p>
            <a:r>
              <a:rPr lang="zh-CN" altLang="en-US" sz="1200" b="1" dirty="0" smtClean="0">
                <a:solidFill>
                  <a:srgbClr val="FF0000"/>
                </a:solidFill>
                <a:latin typeface="微软雅黑" pitchFamily="34" charset="-122"/>
                <a:ea typeface="微软雅黑" pitchFamily="34" charset="-122"/>
                <a:cs typeface="Arial" pitchFamily="34" charset="0"/>
              </a:rPr>
              <a:t>认证、计费网关</a:t>
            </a:r>
            <a:endParaRPr lang="en-US" altLang="zh-CN" sz="1200" b="1" dirty="0" smtClean="0">
              <a:solidFill>
                <a:srgbClr val="FF0000"/>
              </a:solidFill>
              <a:latin typeface="微软雅黑" pitchFamily="34" charset="-122"/>
              <a:ea typeface="微软雅黑" pitchFamily="34" charset="-122"/>
              <a:cs typeface="Arial" pitchFamily="34" charset="0"/>
            </a:endParaRPr>
          </a:p>
          <a:p>
            <a:pPr algn="ctr"/>
            <a:r>
              <a:rPr lang="en-US" altLang="zh-CN" sz="1200" b="1" dirty="0" smtClean="0">
                <a:solidFill>
                  <a:srgbClr val="FF0000"/>
                </a:solidFill>
                <a:latin typeface="微软雅黑" pitchFamily="34" charset="-122"/>
                <a:ea typeface="微软雅黑" pitchFamily="34" charset="-122"/>
                <a:cs typeface="Arial" pitchFamily="34" charset="0"/>
              </a:rPr>
              <a:t>ME60</a:t>
            </a:r>
            <a:endParaRPr lang="zh-CN" altLang="en-US" sz="1200" b="1" dirty="0">
              <a:solidFill>
                <a:srgbClr val="FF0000"/>
              </a:solidFill>
              <a:latin typeface="微软雅黑" pitchFamily="34" charset="-122"/>
              <a:ea typeface="微软雅黑" pitchFamily="34" charset="-122"/>
              <a:cs typeface="Arial" pitchFamily="34" charset="0"/>
            </a:endParaRPr>
          </a:p>
        </p:txBody>
      </p:sp>
      <p:sp>
        <p:nvSpPr>
          <p:cNvPr id="77" name="圆角矩形 76"/>
          <p:cNvSpPr/>
          <p:nvPr/>
        </p:nvSpPr>
        <p:spPr bwMode="auto">
          <a:xfrm>
            <a:off x="602583" y="4497276"/>
            <a:ext cx="4681183" cy="255896"/>
          </a:xfrm>
          <a:prstGeom prst="roundRect">
            <a:avLst>
              <a:gd name="adj" fmla="val 50000"/>
            </a:avLst>
          </a:prstGeom>
          <a:solidFill>
            <a:srgbClr val="C00000"/>
          </a:solidFill>
          <a:ln w="28575" cap="flat" cmpd="sng" algn="ctr">
            <a:solidFill>
              <a:srgbClr val="C00000"/>
            </a:solid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a:lnSpc>
                <a:spcPct val="110000"/>
              </a:lnSpc>
              <a:buClr>
                <a:prstClr val="white"/>
              </a:buClr>
            </a:pPr>
            <a:r>
              <a:rPr lang="zh-CN" altLang="en-US" sz="1400" b="1" dirty="0" smtClean="0">
                <a:solidFill>
                  <a:prstClr val="white"/>
                </a:solidFill>
                <a:latin typeface="微软雅黑" pitchFamily="34" charset="-122"/>
                <a:ea typeface="微软雅黑" pitchFamily="34" charset="-122"/>
              </a:rPr>
              <a:t>满足校园内各类终端、各种场景接入的运营需要</a:t>
            </a:r>
            <a:endParaRPr lang="en-US" altLang="zh-CN" sz="1400" b="1" dirty="0">
              <a:solidFill>
                <a:prstClr val="white"/>
              </a:solidFill>
              <a:latin typeface="微软雅黑" pitchFamily="34" charset="-122"/>
              <a:ea typeface="微软雅黑" pitchFamily="34" charset="-122"/>
            </a:endParaRPr>
          </a:p>
        </p:txBody>
      </p:sp>
      <p:sp>
        <p:nvSpPr>
          <p:cNvPr id="78" name="圆角矩形 77"/>
          <p:cNvSpPr/>
          <p:nvPr/>
        </p:nvSpPr>
        <p:spPr bwMode="auto">
          <a:xfrm>
            <a:off x="6180767" y="1306399"/>
            <a:ext cx="2468796" cy="255896"/>
          </a:xfrm>
          <a:prstGeom prst="roundRect">
            <a:avLst>
              <a:gd name="adj" fmla="val 50000"/>
            </a:avLst>
          </a:prstGeom>
          <a:solidFill>
            <a:srgbClr val="C00000"/>
          </a:solidFill>
          <a:ln w="28575" cap="flat" cmpd="sng" algn="ctr">
            <a:solidFill>
              <a:srgbClr val="C00000"/>
            </a:solid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a:lnSpc>
                <a:spcPct val="110000"/>
              </a:lnSpc>
              <a:buClr>
                <a:prstClr val="white"/>
              </a:buClr>
            </a:pPr>
            <a:r>
              <a:rPr lang="zh-CN" altLang="en-US" sz="1400" b="1" dirty="0" smtClean="0">
                <a:solidFill>
                  <a:prstClr val="white"/>
                </a:solidFill>
                <a:latin typeface="微软雅黑" pitchFamily="34" charset="-122"/>
                <a:ea typeface="微软雅黑" pitchFamily="34" charset="-122"/>
              </a:rPr>
              <a:t>完全热备的</a:t>
            </a:r>
            <a:r>
              <a:rPr lang="en-US" altLang="zh-CN" sz="1400" b="1" dirty="0" smtClean="0">
                <a:solidFill>
                  <a:prstClr val="white"/>
                </a:solidFill>
                <a:latin typeface="微软雅黑" pitchFamily="34" charset="-122"/>
                <a:ea typeface="微软雅黑" pitchFamily="34" charset="-122"/>
              </a:rPr>
              <a:t>BRAS</a:t>
            </a:r>
            <a:r>
              <a:rPr lang="zh-CN" altLang="en-US" sz="1400" b="1" dirty="0" smtClean="0">
                <a:solidFill>
                  <a:prstClr val="white"/>
                </a:solidFill>
                <a:latin typeface="微软雅黑" pitchFamily="34" charset="-122"/>
                <a:ea typeface="微软雅黑" pitchFamily="34" charset="-122"/>
              </a:rPr>
              <a:t>系统</a:t>
            </a:r>
            <a:endParaRPr lang="en-US" altLang="zh-CN" sz="1400" b="1" dirty="0">
              <a:solidFill>
                <a:prstClr val="white"/>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blinds(horizontal)">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blinds(horizontal)">
                                      <p:cBhvr>
                                        <p:cTn id="12"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202"/>
          <p:cNvSpPr>
            <a:spLocks noGrp="1"/>
          </p:cNvSpPr>
          <p:nvPr>
            <p:ph type="title"/>
          </p:nvPr>
        </p:nvSpPr>
        <p:spPr>
          <a:xfrm>
            <a:off x="374650" y="301231"/>
            <a:ext cx="7632700" cy="653653"/>
          </a:xfrm>
        </p:spPr>
        <p:txBody>
          <a:bodyPr/>
          <a:lstStyle/>
          <a:p>
            <a:r>
              <a:rPr lang="zh-CN" altLang="en-US" sz="2400" dirty="0" smtClean="0">
                <a:solidFill>
                  <a:schemeClr val="tx2"/>
                </a:solidFill>
                <a:latin typeface="微软雅黑" pitchFamily="34" charset="-122"/>
                <a:ea typeface="微软雅黑" pitchFamily="34" charset="-122"/>
              </a:rPr>
              <a:t>华为全系列校园网络产品与解决方案</a:t>
            </a:r>
            <a:endParaRPr lang="zh-CN" altLang="en-US" sz="2400" dirty="0">
              <a:solidFill>
                <a:schemeClr val="tx2"/>
              </a:solidFill>
              <a:latin typeface="微软雅黑" pitchFamily="34" charset="-122"/>
              <a:ea typeface="微软雅黑" pitchFamily="34" charset="-122"/>
            </a:endParaRPr>
          </a:p>
        </p:txBody>
      </p:sp>
      <p:grpSp>
        <p:nvGrpSpPr>
          <p:cNvPr id="2" name="组合 225"/>
          <p:cNvGrpSpPr>
            <a:grpSpLocks noChangeAspect="1"/>
          </p:cNvGrpSpPr>
          <p:nvPr/>
        </p:nvGrpSpPr>
        <p:grpSpPr>
          <a:xfrm>
            <a:off x="323850" y="909550"/>
            <a:ext cx="8512359" cy="2854412"/>
            <a:chOff x="467544" y="1691573"/>
            <a:chExt cx="10448925" cy="4261551"/>
          </a:xfrm>
        </p:grpSpPr>
        <p:grpSp>
          <p:nvGrpSpPr>
            <p:cNvPr id="3" name="组合 3"/>
            <p:cNvGrpSpPr/>
            <p:nvPr/>
          </p:nvGrpSpPr>
          <p:grpSpPr>
            <a:xfrm>
              <a:off x="467544" y="3819718"/>
              <a:ext cx="9904412" cy="994476"/>
              <a:chOff x="868363" y="3819718"/>
              <a:chExt cx="9904412" cy="994476"/>
            </a:xfrm>
            <a:effectLst>
              <a:outerShdw blurRad="50800" dist="38100" dir="2700000" algn="tl" rotWithShape="0">
                <a:prstClr val="black">
                  <a:alpha val="40000"/>
                </a:prstClr>
              </a:outerShdw>
            </a:effectLst>
          </p:grpSpPr>
          <p:sp>
            <p:nvSpPr>
              <p:cNvPr id="5" name="AutoShape 4"/>
              <p:cNvSpPr>
                <a:spLocks noChangeArrowheads="1"/>
              </p:cNvSpPr>
              <p:nvPr/>
            </p:nvSpPr>
            <p:spPr bwMode="gray">
              <a:xfrm>
                <a:off x="868363" y="3819718"/>
                <a:ext cx="9904412" cy="990888"/>
              </a:xfrm>
              <a:prstGeom prst="roundRect">
                <a:avLst>
                  <a:gd name="adj" fmla="val 5929"/>
                </a:avLst>
              </a:prstGeom>
              <a:solidFill>
                <a:schemeClr val="bg1">
                  <a:lumMod val="95000"/>
                </a:schemeClr>
              </a:solidFill>
              <a:ln w="3175">
                <a:noFill/>
              </a:ln>
              <a:effectLst>
                <a:outerShdw blurRad="50800" dist="38100" dir="2700000" algn="tl" rotWithShape="0">
                  <a:prstClr val="black">
                    <a:alpha val="40000"/>
                  </a:prstClr>
                </a:outerShdw>
              </a:effectLst>
            </p:spPr>
            <p:style>
              <a:lnRef idx="3">
                <a:schemeClr val="lt1"/>
              </a:lnRef>
              <a:fillRef idx="1">
                <a:schemeClr val="accent3"/>
              </a:fillRef>
              <a:effectRef idx="1">
                <a:schemeClr val="accent3"/>
              </a:effectRef>
              <a:fontRef idx="minor">
                <a:schemeClr val="lt1"/>
              </a:fontRef>
            </p:style>
            <p:txBody>
              <a:bodyPr wrap="none" lIns="121805" tIns="60905" rIns="121805" bIns="60905" anchor="ctr">
                <a:noAutofit/>
              </a:bodyPr>
              <a:lstStyle/>
              <a:p>
                <a:pPr>
                  <a:buClr>
                    <a:srgbClr val="990000"/>
                  </a:buClr>
                  <a:buSzPct val="60000"/>
                  <a:buFont typeface="Wingdings" pitchFamily="2" charset="2"/>
                  <a:buChar char="n"/>
                </a:pPr>
                <a:endParaRPr lang="zh-CN" altLang="zh-CN" sz="500" dirty="0">
                  <a:solidFill>
                    <a:srgbClr val="FFFFFF"/>
                  </a:solidFill>
                  <a:latin typeface="+mn-ea"/>
                  <a:cs typeface="Arial" pitchFamily="34" charset="0"/>
                </a:endParaRPr>
              </a:p>
            </p:txBody>
          </p:sp>
          <p:sp>
            <p:nvSpPr>
              <p:cNvPr id="6" name="AutoShape 5"/>
              <p:cNvSpPr>
                <a:spLocks noChangeArrowheads="1"/>
              </p:cNvSpPr>
              <p:nvPr/>
            </p:nvSpPr>
            <p:spPr bwMode="gray">
              <a:xfrm>
                <a:off x="873252" y="3821451"/>
                <a:ext cx="1137452" cy="992743"/>
              </a:xfrm>
              <a:prstGeom prst="roundRect">
                <a:avLst>
                  <a:gd name="adj" fmla="val 9979"/>
                </a:avLst>
              </a:prstGeom>
              <a:solidFill>
                <a:srgbClr val="990000"/>
              </a:solid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21805" tIns="60905" rIns="121805" bIns="60905" anchor="ctr">
                <a:noAutofit/>
              </a:bodyPr>
              <a:lstStyle/>
              <a:p>
                <a:pPr algn="ctr">
                  <a:buClr>
                    <a:srgbClr val="990000"/>
                  </a:buClr>
                  <a:buSzPct val="60000"/>
                  <a:defRPr/>
                </a:pPr>
                <a:r>
                  <a:rPr lang="zh-CN" altLang="en-US" sz="900" b="1" dirty="0" smtClean="0">
                    <a:solidFill>
                      <a:schemeClr val="bg1"/>
                    </a:solidFill>
                    <a:latin typeface="+mn-ea"/>
                    <a:cs typeface="Arial" pitchFamily="34" charset="0"/>
                  </a:rPr>
                  <a:t>接入</a:t>
                </a:r>
                <a:r>
                  <a:rPr lang="en-US" altLang="zh-CN" sz="900" b="1" dirty="0" smtClean="0">
                    <a:solidFill>
                      <a:schemeClr val="bg1"/>
                    </a:solidFill>
                    <a:latin typeface="+mn-ea"/>
                    <a:cs typeface="Arial" pitchFamily="34" charset="0"/>
                  </a:rPr>
                  <a:t>&amp;</a:t>
                </a:r>
                <a:r>
                  <a:rPr lang="zh-CN" altLang="en-US" sz="900" b="1" dirty="0" smtClean="0">
                    <a:solidFill>
                      <a:schemeClr val="bg1"/>
                    </a:solidFill>
                    <a:latin typeface="+mn-ea"/>
                    <a:cs typeface="Arial" pitchFamily="34" charset="0"/>
                  </a:rPr>
                  <a:t>安全</a:t>
                </a:r>
                <a:r>
                  <a:rPr lang="en-US" altLang="zh-CN" sz="900" b="1" dirty="0" smtClean="0">
                    <a:solidFill>
                      <a:schemeClr val="bg1"/>
                    </a:solidFill>
                    <a:latin typeface="+mn-ea"/>
                    <a:cs typeface="Arial" pitchFamily="34" charset="0"/>
                  </a:rPr>
                  <a:t>&amp;</a:t>
                </a:r>
                <a:r>
                  <a:rPr lang="zh-CN" altLang="en-US" sz="900" b="1" dirty="0" smtClean="0">
                    <a:solidFill>
                      <a:schemeClr val="bg1"/>
                    </a:solidFill>
                    <a:latin typeface="+mn-ea"/>
                    <a:cs typeface="Arial" pitchFamily="34" charset="0"/>
                  </a:rPr>
                  <a:t>业务网关</a:t>
                </a:r>
                <a:r>
                  <a:rPr lang="en-US" altLang="zh-CN" sz="900" b="1" dirty="0" smtClean="0">
                    <a:solidFill>
                      <a:schemeClr val="bg1"/>
                    </a:solidFill>
                    <a:latin typeface="+mn-ea"/>
                    <a:cs typeface="Arial" pitchFamily="34" charset="0"/>
                  </a:rPr>
                  <a:t>&amp;</a:t>
                </a:r>
                <a:r>
                  <a:rPr lang="zh-CN" altLang="en-US" sz="900" b="1" dirty="0" smtClean="0">
                    <a:solidFill>
                      <a:schemeClr val="bg1"/>
                    </a:solidFill>
                    <a:latin typeface="+mn-ea"/>
                    <a:cs typeface="Arial" pitchFamily="34" charset="0"/>
                  </a:rPr>
                  <a:t>无线产品</a:t>
                </a:r>
                <a:endParaRPr lang="en-US" altLang="zh-CN" sz="900" b="1" dirty="0" smtClean="0">
                  <a:solidFill>
                    <a:schemeClr val="bg1"/>
                  </a:solidFill>
                  <a:latin typeface="+mn-ea"/>
                  <a:cs typeface="Arial" pitchFamily="34" charset="0"/>
                </a:endParaRPr>
              </a:p>
            </p:txBody>
          </p:sp>
        </p:grpSp>
        <p:sp>
          <p:nvSpPr>
            <p:cNvPr id="8" name="Text Box 162"/>
            <p:cNvSpPr txBox="1">
              <a:spLocks noChangeArrowheads="1"/>
            </p:cNvSpPr>
            <p:nvPr/>
          </p:nvSpPr>
          <p:spPr bwMode="auto">
            <a:xfrm>
              <a:off x="4875149" y="2339884"/>
              <a:ext cx="1732192" cy="1744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67" tIns="60881" rIns="121767" bIns="60881" anchor="ctr">
              <a:no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endParaRPr lang="zh-CN" altLang="zh-CN" sz="700" dirty="0">
                <a:solidFill>
                  <a:srgbClr val="000000"/>
                </a:solidFill>
                <a:latin typeface="+mn-ea"/>
                <a:ea typeface="+mn-ea"/>
                <a:cs typeface="Arial" pitchFamily="34" charset="0"/>
              </a:endParaRPr>
            </a:p>
          </p:txBody>
        </p:sp>
        <p:grpSp>
          <p:nvGrpSpPr>
            <p:cNvPr id="4" name="组合 8"/>
            <p:cNvGrpSpPr/>
            <p:nvPr/>
          </p:nvGrpSpPr>
          <p:grpSpPr>
            <a:xfrm>
              <a:off x="483419" y="1691573"/>
              <a:ext cx="9904412" cy="994476"/>
              <a:chOff x="884238" y="1691573"/>
              <a:chExt cx="9904412" cy="994476"/>
            </a:xfrm>
            <a:effectLst>
              <a:outerShdw blurRad="50800" dist="38100" dir="2700000" algn="tl" rotWithShape="0">
                <a:prstClr val="black">
                  <a:alpha val="40000"/>
                </a:prstClr>
              </a:outerShdw>
            </a:effectLst>
          </p:grpSpPr>
          <p:sp>
            <p:nvSpPr>
              <p:cNvPr id="10" name="AutoShape 4"/>
              <p:cNvSpPr>
                <a:spLocks noChangeArrowheads="1"/>
              </p:cNvSpPr>
              <p:nvPr/>
            </p:nvSpPr>
            <p:spPr bwMode="gray">
              <a:xfrm>
                <a:off x="884238" y="1691573"/>
                <a:ext cx="9904412" cy="990888"/>
              </a:xfrm>
              <a:prstGeom prst="roundRect">
                <a:avLst>
                  <a:gd name="adj" fmla="val 5929"/>
                </a:avLst>
              </a:prstGeom>
              <a:solidFill>
                <a:schemeClr val="bg1">
                  <a:lumMod val="95000"/>
                </a:schemeClr>
              </a:solidFill>
              <a:ln w="3175">
                <a:noFill/>
              </a:ln>
              <a:effectLst>
                <a:outerShdw blurRad="50800" dist="38100" dir="2700000" algn="tl" rotWithShape="0">
                  <a:prstClr val="black">
                    <a:alpha val="40000"/>
                  </a:prstClr>
                </a:outerShdw>
              </a:effectLst>
            </p:spPr>
            <p:style>
              <a:lnRef idx="3">
                <a:schemeClr val="lt1"/>
              </a:lnRef>
              <a:fillRef idx="1">
                <a:schemeClr val="accent3"/>
              </a:fillRef>
              <a:effectRef idx="1">
                <a:schemeClr val="accent3"/>
              </a:effectRef>
              <a:fontRef idx="minor">
                <a:schemeClr val="lt1"/>
              </a:fontRef>
            </p:style>
            <p:txBody>
              <a:bodyPr wrap="none" lIns="121805" tIns="60905" rIns="121805" bIns="60905" anchor="ctr">
                <a:noAutofit/>
              </a:bodyPr>
              <a:lstStyle/>
              <a:p>
                <a:pPr>
                  <a:buClr>
                    <a:srgbClr val="990000"/>
                  </a:buClr>
                  <a:buSzPct val="60000"/>
                  <a:buFont typeface="Wingdings" pitchFamily="2" charset="2"/>
                  <a:buChar char="n"/>
                </a:pPr>
                <a:endParaRPr lang="zh-CN" altLang="zh-CN" sz="700" dirty="0">
                  <a:solidFill>
                    <a:srgbClr val="FFFFFF"/>
                  </a:solidFill>
                  <a:latin typeface="+mn-ea"/>
                  <a:cs typeface="Arial" pitchFamily="34" charset="0"/>
                </a:endParaRPr>
              </a:p>
            </p:txBody>
          </p:sp>
          <p:sp>
            <p:nvSpPr>
              <p:cNvPr id="11" name="AutoShape 5"/>
              <p:cNvSpPr>
                <a:spLocks noChangeArrowheads="1"/>
              </p:cNvSpPr>
              <p:nvPr/>
            </p:nvSpPr>
            <p:spPr bwMode="gray">
              <a:xfrm>
                <a:off x="889127" y="1693306"/>
                <a:ext cx="1137452" cy="992743"/>
              </a:xfrm>
              <a:prstGeom prst="roundRect">
                <a:avLst>
                  <a:gd name="adj" fmla="val 9979"/>
                </a:avLst>
              </a:prstGeom>
              <a:solidFill>
                <a:srgbClr val="990000"/>
              </a:solid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21805" tIns="60905" rIns="121805" bIns="60905" anchor="ctr">
                <a:noAutofit/>
              </a:bodyPr>
              <a:lstStyle/>
              <a:p>
                <a:pPr algn="ctr">
                  <a:buClr>
                    <a:srgbClr val="990000"/>
                  </a:buClr>
                  <a:buSzPct val="60000"/>
                  <a:defRPr/>
                </a:pPr>
                <a:r>
                  <a:rPr lang="zh-CN" altLang="en-US" sz="900" b="1" dirty="0" smtClean="0">
                    <a:solidFill>
                      <a:schemeClr val="bg1"/>
                    </a:solidFill>
                    <a:latin typeface="+mn-ea"/>
                    <a:cs typeface="Arial" pitchFamily="34" charset="0"/>
                  </a:rPr>
                  <a:t>接入路由</a:t>
                </a:r>
                <a:r>
                  <a:rPr lang="en-US" altLang="zh-CN" sz="900" b="1" dirty="0" smtClean="0">
                    <a:solidFill>
                      <a:schemeClr val="bg1"/>
                    </a:solidFill>
                    <a:latin typeface="+mn-ea"/>
                    <a:cs typeface="Arial" pitchFamily="34" charset="0"/>
                  </a:rPr>
                  <a:t>&amp;</a:t>
                </a:r>
              </a:p>
              <a:p>
                <a:pPr algn="ctr">
                  <a:buClr>
                    <a:srgbClr val="990000"/>
                  </a:buClr>
                  <a:buSzPct val="60000"/>
                  <a:defRPr/>
                </a:pPr>
                <a:r>
                  <a:rPr lang="zh-CN" altLang="en-US" sz="900" b="1" dirty="0" smtClean="0">
                    <a:solidFill>
                      <a:schemeClr val="bg1"/>
                    </a:solidFill>
                    <a:latin typeface="+mn-ea"/>
                    <a:cs typeface="Arial" pitchFamily="34" charset="0"/>
                  </a:rPr>
                  <a:t>核心路由</a:t>
                </a:r>
                <a:r>
                  <a:rPr lang="en-US" altLang="zh-CN" sz="900" b="1" dirty="0" smtClean="0">
                    <a:solidFill>
                      <a:schemeClr val="bg1"/>
                    </a:solidFill>
                    <a:latin typeface="+mn-ea"/>
                    <a:cs typeface="Arial" pitchFamily="34" charset="0"/>
                  </a:rPr>
                  <a:t>&amp;</a:t>
                </a:r>
              </a:p>
              <a:p>
                <a:pPr algn="ctr">
                  <a:buClr>
                    <a:srgbClr val="990000"/>
                  </a:buClr>
                  <a:buSzPct val="60000"/>
                  <a:defRPr/>
                </a:pPr>
                <a:r>
                  <a:rPr lang="en-US" altLang="zh-CN" sz="900" b="1" dirty="0" err="1" smtClean="0">
                    <a:solidFill>
                      <a:schemeClr val="bg1"/>
                    </a:solidFill>
                    <a:latin typeface="+mn-ea"/>
                    <a:cs typeface="Arial" pitchFamily="34" charset="0"/>
                  </a:rPr>
                  <a:t>WiFI</a:t>
                </a:r>
                <a:endParaRPr lang="en-US" altLang="zh-CN" sz="900" b="1" dirty="0" smtClean="0">
                  <a:solidFill>
                    <a:schemeClr val="bg1"/>
                  </a:solidFill>
                  <a:latin typeface="+mn-ea"/>
                  <a:cs typeface="Arial" pitchFamily="34" charset="0"/>
                </a:endParaRPr>
              </a:p>
            </p:txBody>
          </p:sp>
        </p:grpSp>
        <p:pic>
          <p:nvPicPr>
            <p:cNvPr id="12" name="图片 57"/>
            <p:cNvPicPr>
              <a:picLocks noChangeAspect="1" noChangeArrowheads="1"/>
            </p:cNvPicPr>
            <p:nvPr>
              <p:custDataLst>
                <p:tags r:id="rId1"/>
              </p:custDataLst>
            </p:nvPr>
          </p:nvPicPr>
          <p:blipFill>
            <a:blip r:embed="rId7" cstate="email">
              <a:clrChange>
                <a:clrFrom>
                  <a:srgbClr val="FFFFFF"/>
                </a:clrFrom>
                <a:clrTo>
                  <a:srgbClr val="FFFFFF">
                    <a:alpha val="0"/>
                  </a:srgbClr>
                </a:clrTo>
              </a:clrChange>
            </a:blip>
            <a:srcRect/>
            <a:stretch>
              <a:fillRect/>
            </a:stretch>
          </p:blipFill>
          <p:spPr bwMode="auto">
            <a:xfrm>
              <a:off x="8228826" y="4290762"/>
              <a:ext cx="125042" cy="230094"/>
            </a:xfrm>
            <a:prstGeom prst="rect">
              <a:avLst/>
            </a:prstGeom>
            <a:ln>
              <a:noFill/>
            </a:ln>
            <a:effectLst/>
            <a:extLst/>
          </p:spPr>
        </p:pic>
        <p:pic>
          <p:nvPicPr>
            <p:cNvPr id="13" name="图片 58" descr="1"/>
            <p:cNvPicPr>
              <a:picLocks noChangeAspect="1" noChangeArrowheads="1"/>
            </p:cNvPicPr>
            <p:nvPr>
              <p:custDataLst>
                <p:tags r:id="rId2"/>
              </p:custDataLst>
            </p:nvPr>
          </p:nvPicPr>
          <p:blipFill>
            <a:blip r:embed="rId8" cstate="email">
              <a:clrChange>
                <a:clrFrom>
                  <a:srgbClr val="FFFFFF"/>
                </a:clrFrom>
                <a:clrTo>
                  <a:srgbClr val="FFFFFF">
                    <a:alpha val="0"/>
                  </a:srgbClr>
                </a:clrTo>
              </a:clrChange>
            </a:blip>
            <a:srcRect/>
            <a:stretch>
              <a:fillRect/>
            </a:stretch>
          </p:blipFill>
          <p:spPr bwMode="auto">
            <a:xfrm>
              <a:off x="8366846" y="4317086"/>
              <a:ext cx="106285" cy="207483"/>
            </a:xfrm>
            <a:prstGeom prst="rect">
              <a:avLst/>
            </a:prstGeom>
            <a:ln>
              <a:noFill/>
            </a:ln>
            <a:effectLst/>
            <a:extLst/>
          </p:spPr>
        </p:pic>
        <p:sp>
          <p:nvSpPr>
            <p:cNvPr id="14" name="Rectangle 190"/>
            <p:cNvSpPr>
              <a:spLocks noChangeArrowheads="1"/>
            </p:cNvSpPr>
            <p:nvPr/>
          </p:nvSpPr>
          <p:spPr bwMode="auto">
            <a:xfrm flipH="1">
              <a:off x="8144911" y="4566560"/>
              <a:ext cx="393754" cy="232550"/>
            </a:xfrm>
            <a:prstGeom prst="rect">
              <a:avLst/>
            </a:prstGeom>
            <a:noFill/>
            <a:ln w="9525">
              <a:noFill/>
              <a:miter lim="800000"/>
              <a:headEnd/>
              <a:tailEnd/>
            </a:ln>
          </p:spPr>
          <p:txBody>
            <a:bodyPr wrap="none" lIns="121749" tIns="60873" rIns="121749" bIns="60873" anchor="ctr" anchorCtr="1">
              <a:noAutofit/>
            </a:bodyPr>
            <a:lstStyle/>
            <a:p>
              <a:pPr eaLnBrk="0" hangingPunct="0"/>
              <a:r>
                <a:rPr lang="en-US" altLang="zh-CN" sz="500" dirty="0">
                  <a:solidFill>
                    <a:srgbClr val="000000"/>
                  </a:solidFill>
                  <a:latin typeface="+mn-ea"/>
                  <a:ea typeface="+mn-ea"/>
                  <a:cs typeface="Arial" pitchFamily="34" charset="0"/>
                </a:rPr>
                <a:t>BTS</a:t>
              </a:r>
              <a:endParaRPr lang="zh-CN" altLang="en-US" sz="500" dirty="0">
                <a:solidFill>
                  <a:srgbClr val="000000"/>
                </a:solidFill>
                <a:latin typeface="+mn-ea"/>
                <a:ea typeface="+mn-ea"/>
                <a:cs typeface="Arial" pitchFamily="34" charset="0"/>
              </a:endParaRPr>
            </a:p>
          </p:txBody>
        </p:sp>
        <p:pic>
          <p:nvPicPr>
            <p:cNvPr id="15" name="Picture 134"/>
            <p:cNvPicPr>
              <a:picLocks noChangeAspect="1" noChangeArrowheads="1"/>
            </p:cNvPicPr>
            <p:nvPr>
              <p:custDataLst>
                <p:tags r:id="rId3"/>
              </p:custDataLst>
            </p:nvPr>
          </p:nvPicPr>
          <p:blipFill>
            <a:blip r:embed="rId9" cstate="email">
              <a:clrChange>
                <a:clrFrom>
                  <a:srgbClr val="FFFFFF"/>
                </a:clrFrom>
                <a:clrTo>
                  <a:srgbClr val="FFFFFF">
                    <a:alpha val="0"/>
                  </a:srgbClr>
                </a:clrTo>
              </a:clrChange>
            </a:blip>
            <a:srcRect/>
            <a:stretch>
              <a:fillRect/>
            </a:stretch>
          </p:blipFill>
          <p:spPr bwMode="auto">
            <a:xfrm>
              <a:off x="8792958" y="4301194"/>
              <a:ext cx="120041" cy="230094"/>
            </a:xfrm>
            <a:prstGeom prst="rect">
              <a:avLst/>
            </a:prstGeom>
            <a:ln>
              <a:noFill/>
            </a:ln>
            <a:effectLst/>
          </p:spPr>
        </p:pic>
        <p:pic>
          <p:nvPicPr>
            <p:cNvPr id="16" name="Picture 136"/>
            <p:cNvPicPr>
              <a:picLocks noChangeAspect="1" noChangeArrowheads="1"/>
            </p:cNvPicPr>
            <p:nvPr>
              <p:custDataLst>
                <p:tags r:id="rId4"/>
              </p:custDataLst>
            </p:nvPr>
          </p:nvPicPr>
          <p:blipFill>
            <a:blip r:embed="rId10" cstate="email">
              <a:clrChange>
                <a:clrFrom>
                  <a:srgbClr val="FEFEFE"/>
                </a:clrFrom>
                <a:clrTo>
                  <a:srgbClr val="FEFEFE">
                    <a:alpha val="0"/>
                  </a:srgbClr>
                </a:clrTo>
              </a:clrChange>
            </a:blip>
            <a:srcRect/>
            <a:stretch>
              <a:fillRect/>
            </a:stretch>
          </p:blipFill>
          <p:spPr bwMode="auto">
            <a:xfrm>
              <a:off x="8660797" y="4283628"/>
              <a:ext cx="97533" cy="219454"/>
            </a:xfrm>
            <a:prstGeom prst="rect">
              <a:avLst/>
            </a:prstGeom>
            <a:ln>
              <a:noFill/>
            </a:ln>
            <a:effectLst/>
          </p:spPr>
        </p:pic>
        <p:pic>
          <p:nvPicPr>
            <p:cNvPr id="17" name="Picture 137" descr="green_f2"/>
            <p:cNvPicPr>
              <a:picLocks noChangeAspect="1" noChangeArrowheads="1"/>
            </p:cNvPicPr>
            <p:nvPr>
              <p:custDataLst>
                <p:tags r:id="rId5"/>
              </p:custDataLst>
            </p:nvPr>
          </p:nvPicPr>
          <p:blipFill>
            <a:blip r:embed="rId11" cstate="email">
              <a:clrChange>
                <a:clrFrom>
                  <a:srgbClr val="FFFFFF"/>
                </a:clrFrom>
                <a:clrTo>
                  <a:srgbClr val="FFFFFF">
                    <a:alpha val="0"/>
                  </a:srgbClr>
                </a:clrTo>
              </a:clrChange>
            </a:blip>
            <a:srcRect/>
            <a:stretch>
              <a:fillRect/>
            </a:stretch>
          </p:blipFill>
          <p:spPr bwMode="auto">
            <a:xfrm>
              <a:off x="8491029" y="4249959"/>
              <a:ext cx="130045" cy="273985"/>
            </a:xfrm>
            <a:prstGeom prst="rect">
              <a:avLst/>
            </a:prstGeom>
            <a:ln>
              <a:noFill/>
            </a:ln>
            <a:effectLst/>
          </p:spPr>
        </p:pic>
        <p:sp>
          <p:nvSpPr>
            <p:cNvPr id="18" name="Rectangle 190"/>
            <p:cNvSpPr>
              <a:spLocks noChangeArrowheads="1"/>
            </p:cNvSpPr>
            <p:nvPr/>
          </p:nvSpPr>
          <p:spPr bwMode="auto">
            <a:xfrm flipH="1">
              <a:off x="8459372" y="4570791"/>
              <a:ext cx="586172" cy="232550"/>
            </a:xfrm>
            <a:prstGeom prst="rect">
              <a:avLst/>
            </a:prstGeom>
            <a:noFill/>
            <a:ln w="9525">
              <a:noFill/>
              <a:miter lim="800000"/>
              <a:headEnd/>
              <a:tailEnd/>
            </a:ln>
          </p:spPr>
          <p:txBody>
            <a:bodyPr wrap="none" lIns="121749" tIns="60873" rIns="121749" bIns="60873" anchor="ctr" anchorCtr="1">
              <a:noAutofit/>
            </a:bodyPr>
            <a:lstStyle/>
            <a:p>
              <a:pPr eaLnBrk="0" hangingPunct="0"/>
              <a:r>
                <a:rPr lang="en-US" altLang="zh-CN" sz="500" dirty="0">
                  <a:solidFill>
                    <a:srgbClr val="000000"/>
                  </a:solidFill>
                  <a:latin typeface="+mn-ea"/>
                  <a:ea typeface="+mn-ea"/>
                  <a:cs typeface="Arial" pitchFamily="34" charset="0"/>
                </a:rPr>
                <a:t>Terminal</a:t>
              </a:r>
              <a:endParaRPr lang="zh-CN" altLang="en-US" sz="500" dirty="0">
                <a:solidFill>
                  <a:srgbClr val="000000"/>
                </a:solidFill>
                <a:latin typeface="+mn-ea"/>
                <a:ea typeface="+mn-ea"/>
                <a:cs typeface="Arial" pitchFamily="34" charset="0"/>
              </a:endParaRPr>
            </a:p>
          </p:txBody>
        </p:sp>
        <p:pic>
          <p:nvPicPr>
            <p:cNvPr id="19" name="Picture 16" descr="rru3004-1副本"/>
            <p:cNvPicPr>
              <a:picLocks noChangeAspect="1" noChangeArrowheads="1"/>
            </p:cNvPicPr>
            <p:nvPr/>
          </p:nvPicPr>
          <p:blipFill>
            <a:blip r:embed="rId12" cstate="email">
              <a:clrChange>
                <a:clrFrom>
                  <a:srgbClr val="252525"/>
                </a:clrFrom>
                <a:clrTo>
                  <a:srgbClr val="252525">
                    <a:alpha val="0"/>
                  </a:srgbClr>
                </a:clrTo>
              </a:clrChange>
            </a:blip>
            <a:srcRect/>
            <a:stretch>
              <a:fillRect/>
            </a:stretch>
          </p:blipFill>
          <p:spPr bwMode="auto">
            <a:xfrm>
              <a:off x="9345792" y="4253940"/>
              <a:ext cx="227578" cy="295264"/>
            </a:xfrm>
            <a:prstGeom prst="rect">
              <a:avLst/>
            </a:prstGeom>
            <a:ln>
              <a:noFill/>
            </a:ln>
            <a:effectLst/>
          </p:spPr>
        </p:pic>
        <p:pic>
          <p:nvPicPr>
            <p:cNvPr id="20" name="Picture 14" descr="OPH1"/>
            <p:cNvPicPr>
              <a:picLocks noChangeAspect="1" noChangeArrowheads="1"/>
            </p:cNvPicPr>
            <p:nvPr/>
          </p:nvPicPr>
          <p:blipFill>
            <a:blip r:embed="rId13" cstate="email">
              <a:clrChange>
                <a:clrFrom>
                  <a:srgbClr val="E1D8ED"/>
                </a:clrFrom>
                <a:clrTo>
                  <a:srgbClr val="E1D8ED">
                    <a:alpha val="0"/>
                  </a:srgbClr>
                </a:clrTo>
              </a:clrChange>
            </a:blip>
            <a:srcRect/>
            <a:stretch>
              <a:fillRect/>
            </a:stretch>
          </p:blipFill>
          <p:spPr bwMode="auto">
            <a:xfrm>
              <a:off x="9232010" y="4292518"/>
              <a:ext cx="107537" cy="238074"/>
            </a:xfrm>
            <a:prstGeom prst="rect">
              <a:avLst/>
            </a:prstGeom>
            <a:ln>
              <a:noFill/>
            </a:ln>
            <a:effectLst/>
          </p:spPr>
        </p:pic>
        <p:pic>
          <p:nvPicPr>
            <p:cNvPr id="21" name="Picture 152" descr="1"/>
            <p:cNvPicPr>
              <a:picLocks noChangeAspect="1" noChangeArrowheads="1"/>
            </p:cNvPicPr>
            <p:nvPr/>
          </p:nvPicPr>
          <p:blipFill>
            <a:blip r:embed="rId14" cstate="email"/>
            <a:srcRect/>
            <a:stretch>
              <a:fillRect/>
            </a:stretch>
          </p:blipFill>
          <p:spPr bwMode="auto">
            <a:xfrm>
              <a:off x="9138413" y="4423630"/>
              <a:ext cx="83779" cy="125022"/>
            </a:xfrm>
            <a:prstGeom prst="rect">
              <a:avLst/>
            </a:prstGeom>
            <a:ln>
              <a:noFill/>
            </a:ln>
            <a:effectLst/>
          </p:spPr>
        </p:pic>
        <p:pic>
          <p:nvPicPr>
            <p:cNvPr id="22" name="Picture 11" descr="照片 029副本02副本"/>
            <p:cNvPicPr>
              <a:picLocks noChangeAspect="1" noChangeArrowheads="1"/>
            </p:cNvPicPr>
            <p:nvPr/>
          </p:nvPicPr>
          <p:blipFill>
            <a:blip r:embed="rId15" cstate="email">
              <a:clrChange>
                <a:clrFrom>
                  <a:srgbClr val="FFFFFF"/>
                </a:clrFrom>
                <a:clrTo>
                  <a:srgbClr val="FFFFFF">
                    <a:alpha val="0"/>
                  </a:srgbClr>
                </a:clrTo>
              </a:clrChange>
            </a:blip>
            <a:srcRect/>
            <a:stretch>
              <a:fillRect/>
            </a:stretch>
          </p:blipFill>
          <p:spPr bwMode="auto">
            <a:xfrm>
              <a:off x="9760933" y="4106308"/>
              <a:ext cx="182564" cy="493439"/>
            </a:xfrm>
            <a:prstGeom prst="rect">
              <a:avLst/>
            </a:prstGeom>
            <a:ln>
              <a:noFill/>
            </a:ln>
            <a:effectLst/>
          </p:spPr>
        </p:pic>
        <p:pic>
          <p:nvPicPr>
            <p:cNvPr id="23" name="Picture 8" descr="GSM-R_BTS30122"/>
            <p:cNvPicPr>
              <a:picLocks noChangeAspect="1" noChangeArrowheads="1"/>
            </p:cNvPicPr>
            <p:nvPr/>
          </p:nvPicPr>
          <p:blipFill>
            <a:blip r:embed="rId16" cstate="email">
              <a:clrChange>
                <a:clrFrom>
                  <a:srgbClr val="FFFFFF"/>
                </a:clrFrom>
                <a:clrTo>
                  <a:srgbClr val="FFFFFF">
                    <a:alpha val="0"/>
                  </a:srgbClr>
                </a:clrTo>
              </a:clrChange>
            </a:blip>
            <a:srcRect/>
            <a:stretch>
              <a:fillRect/>
            </a:stretch>
          </p:blipFill>
          <p:spPr bwMode="auto">
            <a:xfrm>
              <a:off x="9558412" y="4281177"/>
              <a:ext cx="211323" cy="301915"/>
            </a:xfrm>
            <a:prstGeom prst="rect">
              <a:avLst/>
            </a:prstGeom>
            <a:ln>
              <a:noFill/>
            </a:ln>
            <a:effectLst/>
          </p:spPr>
        </p:pic>
        <p:sp>
          <p:nvSpPr>
            <p:cNvPr id="24" name="Rectangle 190"/>
            <p:cNvSpPr>
              <a:spLocks noChangeArrowheads="1"/>
            </p:cNvSpPr>
            <p:nvPr/>
          </p:nvSpPr>
          <p:spPr bwMode="auto">
            <a:xfrm flipH="1">
              <a:off x="9232326" y="4564599"/>
              <a:ext cx="651486" cy="232550"/>
            </a:xfrm>
            <a:prstGeom prst="rect">
              <a:avLst/>
            </a:prstGeom>
            <a:noFill/>
            <a:ln w="9525">
              <a:noFill/>
              <a:miter lim="800000"/>
              <a:headEnd/>
              <a:tailEnd/>
            </a:ln>
          </p:spPr>
          <p:txBody>
            <a:bodyPr wrap="none" lIns="121749" tIns="60873" rIns="121749" bIns="60873" anchor="ctr" anchorCtr="1">
              <a:noAutofit/>
            </a:bodyPr>
            <a:lstStyle/>
            <a:p>
              <a:pPr eaLnBrk="0" hangingPunct="0"/>
              <a:r>
                <a:rPr lang="en-US" altLang="zh-CN" sz="500" dirty="0">
                  <a:solidFill>
                    <a:srgbClr val="000000"/>
                  </a:solidFill>
                  <a:latin typeface="+mn-ea"/>
                  <a:ea typeface="+mn-ea"/>
                  <a:cs typeface="Arial" pitchFamily="34" charset="0"/>
                </a:rPr>
                <a:t>DBS 3900</a:t>
              </a:r>
              <a:endParaRPr lang="zh-CN" altLang="en-US" sz="500" dirty="0">
                <a:solidFill>
                  <a:srgbClr val="000000"/>
                </a:solidFill>
                <a:latin typeface="+mn-ea"/>
                <a:ea typeface="+mn-ea"/>
                <a:cs typeface="Arial" pitchFamily="34" charset="0"/>
              </a:endParaRPr>
            </a:p>
          </p:txBody>
        </p:sp>
        <p:sp>
          <p:nvSpPr>
            <p:cNvPr id="25" name="Text Box 12"/>
            <p:cNvSpPr>
              <a:spLocks noChangeArrowheads="1"/>
            </p:cNvSpPr>
            <p:nvPr/>
          </p:nvSpPr>
          <p:spPr bwMode="auto">
            <a:xfrm>
              <a:off x="8129348" y="3842615"/>
              <a:ext cx="850685" cy="150805"/>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en-US" altLang="zh-CN" sz="700" b="1" dirty="0" err="1" smtClean="0">
                  <a:solidFill>
                    <a:schemeClr val="tx1">
                      <a:lumMod val="85000"/>
                      <a:lumOff val="15000"/>
                    </a:schemeClr>
                  </a:solidFill>
                  <a:latin typeface="+mn-ea"/>
                  <a:ea typeface="+mn-ea"/>
                  <a:cs typeface="Arial" pitchFamily="34" charset="0"/>
                </a:rPr>
                <a:t>WiMAX</a:t>
              </a:r>
              <a:endParaRPr lang="en-US" altLang="zh-CN" sz="700" b="1" dirty="0">
                <a:solidFill>
                  <a:schemeClr val="tx1">
                    <a:lumMod val="85000"/>
                    <a:lumOff val="15000"/>
                  </a:schemeClr>
                </a:solidFill>
                <a:latin typeface="+mn-ea"/>
                <a:ea typeface="+mn-ea"/>
                <a:cs typeface="Arial" pitchFamily="34" charset="0"/>
              </a:endParaRPr>
            </a:p>
          </p:txBody>
        </p:sp>
        <p:sp>
          <p:nvSpPr>
            <p:cNvPr id="26" name="Text Box 12"/>
            <p:cNvSpPr>
              <a:spLocks noChangeArrowheads="1"/>
            </p:cNvSpPr>
            <p:nvPr/>
          </p:nvSpPr>
          <p:spPr bwMode="auto">
            <a:xfrm>
              <a:off x="9107211" y="3842615"/>
              <a:ext cx="850685" cy="150805"/>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en-US" altLang="zh-CN" sz="700" b="1" dirty="0" smtClean="0">
                  <a:solidFill>
                    <a:schemeClr val="tx1">
                      <a:lumMod val="85000"/>
                      <a:lumOff val="15000"/>
                    </a:schemeClr>
                  </a:solidFill>
                  <a:latin typeface="+mn-ea"/>
                  <a:ea typeface="+mn-ea"/>
                  <a:cs typeface="Arial" pitchFamily="34" charset="0"/>
                </a:rPr>
                <a:t>GSM-R</a:t>
              </a:r>
              <a:endParaRPr lang="en-US" altLang="zh-CN" sz="700" b="1" dirty="0">
                <a:solidFill>
                  <a:schemeClr val="tx1">
                    <a:lumMod val="85000"/>
                    <a:lumOff val="15000"/>
                  </a:schemeClr>
                </a:solidFill>
                <a:latin typeface="+mn-ea"/>
                <a:ea typeface="+mn-ea"/>
                <a:cs typeface="Arial" pitchFamily="34" charset="0"/>
              </a:endParaRPr>
            </a:p>
          </p:txBody>
        </p:sp>
        <p:sp>
          <p:nvSpPr>
            <p:cNvPr id="27" name="AutoShape 5"/>
            <p:cNvSpPr>
              <a:spLocks noChangeArrowheads="1"/>
            </p:cNvSpPr>
            <p:nvPr/>
          </p:nvSpPr>
          <p:spPr bwMode="gray">
            <a:xfrm>
              <a:off x="10497252" y="1703945"/>
              <a:ext cx="419217" cy="4249179"/>
            </a:xfrm>
            <a:prstGeom prst="roundRect">
              <a:avLst>
                <a:gd name="adj" fmla="val 9979"/>
              </a:avLst>
            </a:prstGeom>
            <a:solidFill>
              <a:srgbClr val="990000"/>
            </a:solidFill>
            <a:ln/>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vert="eaVert" wrap="none" lIns="121805" tIns="60905" rIns="121805" bIns="60905" anchor="ctr">
              <a:noAutofit/>
            </a:bodyPr>
            <a:lstStyle/>
            <a:p>
              <a:pPr algn="ctr">
                <a:buClr>
                  <a:srgbClr val="990000"/>
                </a:buClr>
                <a:buSzPct val="60000"/>
                <a:defRPr/>
              </a:pPr>
              <a:r>
                <a:rPr lang="en-US" altLang="zh-CN" sz="1400" b="1" dirty="0" smtClean="0">
                  <a:solidFill>
                    <a:schemeClr val="bg1"/>
                  </a:solidFill>
                  <a:latin typeface="+mn-ea"/>
                  <a:cs typeface="Arial" pitchFamily="34" charset="0"/>
                </a:rPr>
                <a:t>eSight :  </a:t>
              </a:r>
              <a:r>
                <a:rPr lang="zh-CN" altLang="en-US" sz="1400" b="1" dirty="0" smtClean="0">
                  <a:solidFill>
                    <a:schemeClr val="bg1"/>
                  </a:solidFill>
                  <a:latin typeface="+mn-ea"/>
                  <a:cs typeface="Arial" pitchFamily="34" charset="0"/>
                </a:rPr>
                <a:t>统一网络管理</a:t>
              </a:r>
              <a:endParaRPr lang="en-US" altLang="zh-CN" sz="1400" b="1" dirty="0" smtClean="0">
                <a:solidFill>
                  <a:schemeClr val="bg1"/>
                </a:solidFill>
                <a:latin typeface="+mn-ea"/>
                <a:cs typeface="Arial" pitchFamily="34" charset="0"/>
              </a:endParaRPr>
            </a:p>
          </p:txBody>
        </p:sp>
        <p:grpSp>
          <p:nvGrpSpPr>
            <p:cNvPr id="9" name="组合 28"/>
            <p:cNvGrpSpPr/>
            <p:nvPr/>
          </p:nvGrpSpPr>
          <p:grpSpPr>
            <a:xfrm>
              <a:off x="477069" y="4904461"/>
              <a:ext cx="9904412" cy="994476"/>
              <a:chOff x="877888" y="4904461"/>
              <a:chExt cx="9904412" cy="994476"/>
            </a:xfrm>
            <a:effectLst>
              <a:outerShdw blurRad="50800" dist="38100" dir="2700000" algn="tl" rotWithShape="0">
                <a:prstClr val="black">
                  <a:alpha val="40000"/>
                </a:prstClr>
              </a:outerShdw>
            </a:effectLst>
          </p:grpSpPr>
          <p:sp>
            <p:nvSpPr>
              <p:cNvPr id="30" name="AutoShape 4"/>
              <p:cNvSpPr>
                <a:spLocks noChangeArrowheads="1"/>
              </p:cNvSpPr>
              <p:nvPr/>
            </p:nvSpPr>
            <p:spPr bwMode="gray">
              <a:xfrm>
                <a:off x="877888" y="4904461"/>
                <a:ext cx="9904412" cy="990888"/>
              </a:xfrm>
              <a:prstGeom prst="roundRect">
                <a:avLst>
                  <a:gd name="adj" fmla="val 5929"/>
                </a:avLst>
              </a:prstGeom>
              <a:solidFill>
                <a:schemeClr val="bg1">
                  <a:lumMod val="95000"/>
                </a:schemeClr>
              </a:solidFill>
              <a:ln w="3175">
                <a:noFill/>
              </a:ln>
              <a:effectLst>
                <a:outerShdw blurRad="50800" dist="38100" dir="2700000" algn="tl" rotWithShape="0">
                  <a:prstClr val="black">
                    <a:alpha val="40000"/>
                  </a:prstClr>
                </a:outerShdw>
              </a:effectLst>
            </p:spPr>
            <p:style>
              <a:lnRef idx="3">
                <a:schemeClr val="lt1"/>
              </a:lnRef>
              <a:fillRef idx="1">
                <a:schemeClr val="accent3"/>
              </a:fillRef>
              <a:effectRef idx="1">
                <a:schemeClr val="accent3"/>
              </a:effectRef>
              <a:fontRef idx="minor">
                <a:schemeClr val="lt1"/>
              </a:fontRef>
            </p:style>
            <p:txBody>
              <a:bodyPr wrap="none" lIns="121805" tIns="60905" rIns="121805" bIns="60905" anchor="ctr">
                <a:noAutofit/>
              </a:bodyPr>
              <a:lstStyle/>
              <a:p>
                <a:pPr>
                  <a:buClr>
                    <a:srgbClr val="990000"/>
                  </a:buClr>
                  <a:buSzPct val="60000"/>
                  <a:buFont typeface="Wingdings" pitchFamily="2" charset="2"/>
                  <a:buChar char="n"/>
                </a:pPr>
                <a:endParaRPr lang="zh-CN" altLang="zh-CN" sz="700" dirty="0">
                  <a:solidFill>
                    <a:srgbClr val="FFFFFF"/>
                  </a:solidFill>
                  <a:latin typeface="+mn-ea"/>
                  <a:cs typeface="Arial" pitchFamily="34" charset="0"/>
                </a:endParaRPr>
              </a:p>
            </p:txBody>
          </p:sp>
          <p:sp>
            <p:nvSpPr>
              <p:cNvPr id="31" name="AutoShape 5"/>
              <p:cNvSpPr>
                <a:spLocks noChangeArrowheads="1"/>
              </p:cNvSpPr>
              <p:nvPr/>
            </p:nvSpPr>
            <p:spPr bwMode="gray">
              <a:xfrm>
                <a:off x="882777" y="4906194"/>
                <a:ext cx="1137452" cy="992743"/>
              </a:xfrm>
              <a:prstGeom prst="roundRect">
                <a:avLst>
                  <a:gd name="adj" fmla="val 9979"/>
                </a:avLst>
              </a:prstGeom>
              <a:solidFill>
                <a:srgbClr val="990000"/>
              </a:solid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21805" tIns="60905" rIns="121805" bIns="60905" anchor="ctr">
                <a:noAutofit/>
              </a:bodyPr>
              <a:lstStyle/>
              <a:p>
                <a:pPr algn="ctr">
                  <a:buClr>
                    <a:srgbClr val="990000"/>
                  </a:buClr>
                  <a:buSzPct val="60000"/>
                  <a:defRPr/>
                </a:pPr>
                <a:r>
                  <a:rPr lang="zh-CN" altLang="en-US" sz="900" b="1" dirty="0" smtClean="0">
                    <a:solidFill>
                      <a:schemeClr val="bg1"/>
                    </a:solidFill>
                    <a:latin typeface="+mn-ea"/>
                    <a:cs typeface="Arial" pitchFamily="34" charset="0"/>
                  </a:rPr>
                  <a:t>光传输</a:t>
                </a:r>
                <a:r>
                  <a:rPr lang="en-US" altLang="zh-CN" sz="900" b="1" dirty="0" smtClean="0">
                    <a:solidFill>
                      <a:schemeClr val="bg1"/>
                    </a:solidFill>
                    <a:latin typeface="+mn-ea"/>
                    <a:cs typeface="Arial" pitchFamily="34" charset="0"/>
                  </a:rPr>
                  <a:t>&amp;</a:t>
                </a:r>
                <a:r>
                  <a:rPr lang="zh-CN" altLang="en-US" sz="900" b="1" dirty="0" smtClean="0">
                    <a:solidFill>
                      <a:schemeClr val="bg1"/>
                    </a:solidFill>
                    <a:latin typeface="+mn-ea"/>
                    <a:cs typeface="Arial" pitchFamily="34" charset="0"/>
                  </a:rPr>
                  <a:t>微波</a:t>
                </a:r>
                <a:endParaRPr lang="en-US" altLang="zh-CN" sz="900" b="1" dirty="0" smtClean="0">
                  <a:solidFill>
                    <a:schemeClr val="bg1"/>
                  </a:solidFill>
                  <a:latin typeface="+mn-ea"/>
                  <a:cs typeface="Arial" pitchFamily="34" charset="0"/>
                </a:endParaRPr>
              </a:p>
            </p:txBody>
          </p:sp>
        </p:grpSp>
        <p:sp>
          <p:nvSpPr>
            <p:cNvPr id="32" name="Text Box 12"/>
            <p:cNvSpPr>
              <a:spLocks noChangeArrowheads="1"/>
            </p:cNvSpPr>
            <p:nvPr/>
          </p:nvSpPr>
          <p:spPr bwMode="auto">
            <a:xfrm>
              <a:off x="1929022" y="4962478"/>
              <a:ext cx="1417809" cy="150805"/>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en-US" altLang="zh-CN" sz="700" b="1" dirty="0" smtClean="0">
                  <a:solidFill>
                    <a:schemeClr val="tx1">
                      <a:lumMod val="85000"/>
                      <a:lumOff val="15000"/>
                    </a:schemeClr>
                  </a:solidFill>
                  <a:latin typeface="+mn-ea"/>
                  <a:ea typeface="+mn-ea"/>
                  <a:cs typeface="Arial" pitchFamily="34" charset="0"/>
                </a:rPr>
                <a:t>WDM</a:t>
              </a:r>
              <a:endParaRPr lang="en-US" altLang="zh-CN" sz="700" b="1" dirty="0">
                <a:solidFill>
                  <a:schemeClr val="tx1">
                    <a:lumMod val="85000"/>
                    <a:lumOff val="15000"/>
                  </a:schemeClr>
                </a:solidFill>
                <a:latin typeface="+mn-ea"/>
                <a:ea typeface="+mn-ea"/>
                <a:cs typeface="Arial" pitchFamily="34" charset="0"/>
              </a:endParaRPr>
            </a:p>
          </p:txBody>
        </p:sp>
        <p:sp>
          <p:nvSpPr>
            <p:cNvPr id="33" name="Text Box 30"/>
            <p:cNvSpPr txBox="1">
              <a:spLocks noChangeAspect="1" noChangeArrowheads="1"/>
            </p:cNvSpPr>
            <p:nvPr/>
          </p:nvSpPr>
          <p:spPr bwMode="auto">
            <a:xfrm>
              <a:off x="2305763" y="5710763"/>
              <a:ext cx="635600"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OSN6800</a:t>
              </a:r>
              <a:endParaRPr lang="en-US" altLang="zh-CN" sz="500" dirty="0">
                <a:solidFill>
                  <a:srgbClr val="000000"/>
                </a:solidFill>
                <a:latin typeface="+mn-ea"/>
                <a:ea typeface="+mn-ea"/>
              </a:endParaRPr>
            </a:p>
          </p:txBody>
        </p:sp>
        <p:sp>
          <p:nvSpPr>
            <p:cNvPr id="34" name="Text Box 31"/>
            <p:cNvSpPr txBox="1">
              <a:spLocks noChangeAspect="1" noChangeArrowheads="1"/>
            </p:cNvSpPr>
            <p:nvPr/>
          </p:nvSpPr>
          <p:spPr bwMode="auto">
            <a:xfrm>
              <a:off x="1783239" y="5682388"/>
              <a:ext cx="635600"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OSN1800</a:t>
              </a:r>
            </a:p>
            <a:p>
              <a:r>
                <a:rPr lang="en-US" altLang="zh-CN" sz="500" dirty="0" smtClean="0">
                  <a:solidFill>
                    <a:srgbClr val="000000"/>
                  </a:solidFill>
                  <a:latin typeface="+mn-ea"/>
                  <a:ea typeface="+mn-ea"/>
                </a:rPr>
                <a:t>OSN3800</a:t>
              </a:r>
              <a:endParaRPr lang="en-US" altLang="zh-CN" sz="500" dirty="0">
                <a:solidFill>
                  <a:srgbClr val="000000"/>
                </a:solidFill>
                <a:latin typeface="+mn-ea"/>
                <a:ea typeface="+mn-ea"/>
              </a:endParaRPr>
            </a:p>
          </p:txBody>
        </p:sp>
        <p:sp>
          <p:nvSpPr>
            <p:cNvPr id="35" name="Text Box 47"/>
            <p:cNvSpPr txBox="1">
              <a:spLocks noChangeAspect="1" noChangeArrowheads="1"/>
            </p:cNvSpPr>
            <p:nvPr/>
          </p:nvSpPr>
          <p:spPr bwMode="auto">
            <a:xfrm>
              <a:off x="2798930" y="5710763"/>
              <a:ext cx="635600"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OSN8800</a:t>
              </a:r>
              <a:endParaRPr lang="en-US" altLang="zh-CN" sz="500" dirty="0">
                <a:solidFill>
                  <a:srgbClr val="000000"/>
                </a:solidFill>
                <a:latin typeface="+mn-ea"/>
                <a:ea typeface="+mn-ea"/>
              </a:endParaRPr>
            </a:p>
          </p:txBody>
        </p:sp>
        <p:sp>
          <p:nvSpPr>
            <p:cNvPr id="36" name="Text Box 12"/>
            <p:cNvSpPr>
              <a:spLocks noChangeArrowheads="1"/>
            </p:cNvSpPr>
            <p:nvPr/>
          </p:nvSpPr>
          <p:spPr bwMode="auto">
            <a:xfrm>
              <a:off x="5114622" y="4924378"/>
              <a:ext cx="1633191" cy="231610"/>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en-US" altLang="zh-CN" sz="700" b="1" dirty="0" smtClean="0">
                  <a:solidFill>
                    <a:schemeClr val="tx1">
                      <a:lumMod val="85000"/>
                      <a:lumOff val="15000"/>
                    </a:schemeClr>
                  </a:solidFill>
                  <a:latin typeface="+mn-ea"/>
                  <a:ea typeface="+mn-ea"/>
                  <a:cs typeface="Arial" pitchFamily="34" charset="0"/>
                </a:rPr>
                <a:t>MSTP/Hybrid MSTP</a:t>
              </a:r>
              <a:endParaRPr lang="en-US" altLang="zh-CN" sz="700" b="1" dirty="0">
                <a:solidFill>
                  <a:schemeClr val="tx1">
                    <a:lumMod val="85000"/>
                    <a:lumOff val="15000"/>
                  </a:schemeClr>
                </a:solidFill>
                <a:latin typeface="+mn-ea"/>
                <a:ea typeface="+mn-ea"/>
                <a:cs typeface="Arial" pitchFamily="34" charset="0"/>
              </a:endParaRPr>
            </a:p>
          </p:txBody>
        </p:sp>
        <p:sp>
          <p:nvSpPr>
            <p:cNvPr id="37" name="Text Box 52"/>
            <p:cNvSpPr txBox="1">
              <a:spLocks noChangeAspect="1" noChangeArrowheads="1"/>
            </p:cNvSpPr>
            <p:nvPr/>
          </p:nvSpPr>
          <p:spPr bwMode="auto">
            <a:xfrm>
              <a:off x="4883050" y="5712728"/>
              <a:ext cx="609119"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a:solidFill>
                    <a:srgbClr val="000000"/>
                  </a:solidFill>
                  <a:latin typeface="+mn-ea"/>
                  <a:ea typeface="+mn-ea"/>
                </a:rPr>
                <a:t>OSN </a:t>
              </a:r>
              <a:r>
                <a:rPr lang="en-US" altLang="zh-CN" sz="500" dirty="0" smtClean="0">
                  <a:solidFill>
                    <a:srgbClr val="000000"/>
                  </a:solidFill>
                  <a:latin typeface="+mn-ea"/>
                  <a:ea typeface="+mn-ea"/>
                </a:rPr>
                <a:t>500/550</a:t>
              </a:r>
              <a:endParaRPr lang="en-US" altLang="zh-CN" sz="500" dirty="0">
                <a:solidFill>
                  <a:srgbClr val="000000"/>
                </a:solidFill>
                <a:latin typeface="+mn-ea"/>
                <a:ea typeface="+mn-ea"/>
              </a:endParaRPr>
            </a:p>
          </p:txBody>
        </p:sp>
        <p:sp>
          <p:nvSpPr>
            <p:cNvPr id="38" name="Text Box 25"/>
            <p:cNvSpPr txBox="1">
              <a:spLocks noChangeAspect="1" noChangeArrowheads="1"/>
            </p:cNvSpPr>
            <p:nvPr/>
          </p:nvSpPr>
          <p:spPr bwMode="auto">
            <a:xfrm>
              <a:off x="3719922" y="5710763"/>
              <a:ext cx="1061035"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Metro100/1000</a:t>
              </a:r>
              <a:endParaRPr lang="en-US" altLang="zh-CN" sz="500" dirty="0">
                <a:solidFill>
                  <a:srgbClr val="000000"/>
                </a:solidFill>
                <a:latin typeface="+mn-ea"/>
                <a:ea typeface="+mn-ea"/>
              </a:endParaRPr>
            </a:p>
          </p:txBody>
        </p:sp>
        <p:sp>
          <p:nvSpPr>
            <p:cNvPr id="39" name="Text Box 11"/>
            <p:cNvSpPr txBox="1">
              <a:spLocks noChangeAspect="1" noChangeArrowheads="1"/>
            </p:cNvSpPr>
            <p:nvPr/>
          </p:nvSpPr>
          <p:spPr bwMode="auto">
            <a:xfrm>
              <a:off x="7001387" y="5722820"/>
              <a:ext cx="917780" cy="2280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OSN3500/7500/9560</a:t>
              </a:r>
              <a:endParaRPr lang="en-US" altLang="zh-CN" sz="500" dirty="0">
                <a:solidFill>
                  <a:srgbClr val="000000"/>
                </a:solidFill>
                <a:latin typeface="+mn-ea"/>
                <a:ea typeface="+mn-ea"/>
              </a:endParaRPr>
            </a:p>
          </p:txBody>
        </p:sp>
        <p:sp>
          <p:nvSpPr>
            <p:cNvPr id="40" name="Text Box 18"/>
            <p:cNvSpPr txBox="1">
              <a:spLocks noChangeAspect="1" noChangeArrowheads="1"/>
            </p:cNvSpPr>
            <p:nvPr/>
          </p:nvSpPr>
          <p:spPr bwMode="auto">
            <a:xfrm>
              <a:off x="5500626" y="5714225"/>
              <a:ext cx="635600"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OSN1500</a:t>
              </a:r>
              <a:endParaRPr lang="en-US" altLang="zh-CN" sz="500" dirty="0">
                <a:solidFill>
                  <a:srgbClr val="000000"/>
                </a:solidFill>
                <a:latin typeface="+mn-ea"/>
                <a:ea typeface="+mn-ea"/>
              </a:endParaRPr>
            </a:p>
          </p:txBody>
        </p:sp>
        <p:sp>
          <p:nvSpPr>
            <p:cNvPr id="41" name="Text Box 12"/>
            <p:cNvSpPr>
              <a:spLocks noChangeArrowheads="1"/>
            </p:cNvSpPr>
            <p:nvPr/>
          </p:nvSpPr>
          <p:spPr bwMode="auto">
            <a:xfrm>
              <a:off x="8690518" y="4952953"/>
              <a:ext cx="1417809" cy="150805"/>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zh-CN" altLang="en-US" sz="700" b="1" dirty="0" smtClean="0">
                  <a:solidFill>
                    <a:schemeClr val="tx1">
                      <a:lumMod val="85000"/>
                      <a:lumOff val="15000"/>
                    </a:schemeClr>
                  </a:solidFill>
                  <a:latin typeface="+mn-ea"/>
                  <a:ea typeface="+mn-ea"/>
                  <a:cs typeface="Arial" pitchFamily="34" charset="0"/>
                </a:rPr>
                <a:t>微波</a:t>
              </a:r>
              <a:endParaRPr lang="en-US" altLang="zh-CN" sz="700" b="1" dirty="0">
                <a:solidFill>
                  <a:schemeClr val="tx1">
                    <a:lumMod val="85000"/>
                    <a:lumOff val="15000"/>
                  </a:schemeClr>
                </a:solidFill>
                <a:latin typeface="+mn-ea"/>
                <a:ea typeface="+mn-ea"/>
                <a:cs typeface="Arial" pitchFamily="34" charset="0"/>
              </a:endParaRPr>
            </a:p>
          </p:txBody>
        </p:sp>
        <p:sp>
          <p:nvSpPr>
            <p:cNvPr id="42" name="Text Box 55"/>
            <p:cNvSpPr txBox="1">
              <a:spLocks noChangeAspect="1" noChangeArrowheads="1"/>
            </p:cNvSpPr>
            <p:nvPr/>
          </p:nvSpPr>
          <p:spPr bwMode="auto">
            <a:xfrm>
              <a:off x="8503914" y="5715890"/>
              <a:ext cx="568519"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RTN910</a:t>
              </a:r>
              <a:endParaRPr lang="en-US" altLang="zh-CN" sz="500" dirty="0">
                <a:solidFill>
                  <a:srgbClr val="000000"/>
                </a:solidFill>
                <a:latin typeface="+mn-ea"/>
                <a:ea typeface="+mn-ea"/>
              </a:endParaRPr>
            </a:p>
          </p:txBody>
        </p:sp>
        <p:sp>
          <p:nvSpPr>
            <p:cNvPr id="43" name="Text Box 58"/>
            <p:cNvSpPr txBox="1">
              <a:spLocks noChangeAspect="1" noChangeArrowheads="1"/>
            </p:cNvSpPr>
            <p:nvPr/>
          </p:nvSpPr>
          <p:spPr bwMode="auto">
            <a:xfrm>
              <a:off x="9102956" y="5715944"/>
              <a:ext cx="568519"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a:solidFill>
                    <a:srgbClr val="000000"/>
                  </a:solidFill>
                  <a:latin typeface="+mn-ea"/>
                  <a:ea typeface="+mn-ea"/>
                </a:rPr>
                <a:t>RTN950</a:t>
              </a:r>
            </a:p>
          </p:txBody>
        </p:sp>
        <p:pic>
          <p:nvPicPr>
            <p:cNvPr id="44" name="Picture 56" descr="RTN 610"/>
            <p:cNvPicPr>
              <a:picLocks noChangeAspect="1" noChangeArrowheads="1"/>
            </p:cNvPicPr>
            <p:nvPr/>
          </p:nvPicPr>
          <p:blipFill>
            <a:blip r:embed="rId17" cstate="email">
              <a:extLst>
                <a:ext uri="{28A0092B-C50C-407E-A947-70E740481C1C}">
                  <a14:useLocalDpi xmlns="" xmlns:a14="http://schemas.microsoft.com/office/drawing/2010/main" val="0"/>
                </a:ext>
              </a:extLst>
            </a:blip>
            <a:srcRect/>
            <a:stretch>
              <a:fillRect/>
            </a:stretch>
          </p:blipFill>
          <p:spPr bwMode="auto">
            <a:xfrm>
              <a:off x="8397515" y="5319394"/>
              <a:ext cx="735511" cy="281229"/>
            </a:xfrm>
            <a:prstGeom prst="rect">
              <a:avLst/>
            </a:prstGeom>
            <a:no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5" name="Text Box 58"/>
            <p:cNvSpPr txBox="1">
              <a:spLocks noChangeAspect="1" noChangeArrowheads="1"/>
            </p:cNvSpPr>
            <p:nvPr/>
          </p:nvSpPr>
          <p:spPr bwMode="auto">
            <a:xfrm>
              <a:off x="9652357" y="5715944"/>
              <a:ext cx="568519"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RTN980</a:t>
              </a:r>
              <a:endParaRPr lang="en-US" altLang="zh-CN" sz="500" dirty="0">
                <a:solidFill>
                  <a:srgbClr val="000000"/>
                </a:solidFill>
                <a:latin typeface="+mn-ea"/>
                <a:ea typeface="+mn-ea"/>
              </a:endParaRPr>
            </a:p>
          </p:txBody>
        </p:sp>
        <p:grpSp>
          <p:nvGrpSpPr>
            <p:cNvPr id="28" name="组合 45"/>
            <p:cNvGrpSpPr/>
            <p:nvPr/>
          </p:nvGrpSpPr>
          <p:grpSpPr>
            <a:xfrm>
              <a:off x="477069" y="2758373"/>
              <a:ext cx="9904412" cy="994476"/>
              <a:chOff x="877888" y="2758373"/>
              <a:chExt cx="9904412" cy="994476"/>
            </a:xfrm>
            <a:effectLst>
              <a:outerShdw blurRad="50800" dist="38100" dir="2700000" algn="tl" rotWithShape="0">
                <a:prstClr val="black">
                  <a:alpha val="40000"/>
                </a:prstClr>
              </a:outerShdw>
            </a:effectLst>
          </p:grpSpPr>
          <p:sp>
            <p:nvSpPr>
              <p:cNvPr id="47" name="AutoShape 4"/>
              <p:cNvSpPr>
                <a:spLocks noChangeArrowheads="1"/>
              </p:cNvSpPr>
              <p:nvPr/>
            </p:nvSpPr>
            <p:spPr bwMode="gray">
              <a:xfrm>
                <a:off x="877888" y="2758373"/>
                <a:ext cx="9904412" cy="990888"/>
              </a:xfrm>
              <a:prstGeom prst="roundRect">
                <a:avLst>
                  <a:gd name="adj" fmla="val 5929"/>
                </a:avLst>
              </a:prstGeom>
              <a:solidFill>
                <a:schemeClr val="bg1">
                  <a:lumMod val="95000"/>
                </a:schemeClr>
              </a:solidFill>
              <a:ln w="3175">
                <a:noFill/>
              </a:ln>
              <a:effectLst>
                <a:outerShdw blurRad="50800" dist="38100" dir="2700000" algn="tl" rotWithShape="0">
                  <a:prstClr val="black">
                    <a:alpha val="40000"/>
                  </a:prstClr>
                </a:outerShdw>
              </a:effectLst>
            </p:spPr>
            <p:style>
              <a:lnRef idx="3">
                <a:schemeClr val="lt1"/>
              </a:lnRef>
              <a:fillRef idx="1">
                <a:schemeClr val="accent3"/>
              </a:fillRef>
              <a:effectRef idx="1">
                <a:schemeClr val="accent3"/>
              </a:effectRef>
              <a:fontRef idx="minor">
                <a:schemeClr val="lt1"/>
              </a:fontRef>
            </p:style>
            <p:txBody>
              <a:bodyPr wrap="none" lIns="121805" tIns="60905" rIns="121805" bIns="60905" anchor="ctr">
                <a:noAutofit/>
              </a:bodyPr>
              <a:lstStyle/>
              <a:p>
                <a:pPr>
                  <a:buClr>
                    <a:srgbClr val="990000"/>
                  </a:buClr>
                  <a:buSzPct val="60000"/>
                  <a:buFont typeface="Wingdings" pitchFamily="2" charset="2"/>
                  <a:buChar char="n"/>
                </a:pPr>
                <a:endParaRPr lang="zh-CN" altLang="zh-CN" sz="700" dirty="0">
                  <a:solidFill>
                    <a:srgbClr val="FFFFFF"/>
                  </a:solidFill>
                  <a:latin typeface="+mn-ea"/>
                  <a:cs typeface="Arial" pitchFamily="34" charset="0"/>
                </a:endParaRPr>
              </a:p>
            </p:txBody>
          </p:sp>
          <p:sp>
            <p:nvSpPr>
              <p:cNvPr id="48" name="AutoShape 5"/>
              <p:cNvSpPr>
                <a:spLocks noChangeArrowheads="1"/>
              </p:cNvSpPr>
              <p:nvPr/>
            </p:nvSpPr>
            <p:spPr bwMode="gray">
              <a:xfrm>
                <a:off x="882777" y="2760106"/>
                <a:ext cx="1137452" cy="992743"/>
              </a:xfrm>
              <a:prstGeom prst="roundRect">
                <a:avLst>
                  <a:gd name="adj" fmla="val 9979"/>
                </a:avLst>
              </a:prstGeom>
              <a:solidFill>
                <a:srgbClr val="990000"/>
              </a:solid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21805" tIns="60905" rIns="121805" bIns="60905" anchor="ctr">
                <a:noAutofit/>
              </a:bodyPr>
              <a:lstStyle/>
              <a:p>
                <a:pPr algn="ctr">
                  <a:buClr>
                    <a:srgbClr val="990000"/>
                  </a:buClr>
                  <a:buSzPct val="60000"/>
                  <a:defRPr/>
                </a:pPr>
                <a:r>
                  <a:rPr lang="zh-CN" altLang="en-US" sz="900" b="1" dirty="0" smtClean="0">
                    <a:solidFill>
                      <a:schemeClr val="bg1"/>
                    </a:solidFill>
                    <a:latin typeface="+mn-ea"/>
                    <a:cs typeface="Arial" pitchFamily="34" charset="0"/>
                  </a:rPr>
                  <a:t>全系列以太网交换机</a:t>
                </a:r>
                <a:endParaRPr lang="en-US" altLang="zh-CN" sz="900" b="1" dirty="0" smtClean="0">
                  <a:solidFill>
                    <a:schemeClr val="bg1"/>
                  </a:solidFill>
                  <a:latin typeface="+mn-ea"/>
                  <a:cs typeface="Arial" pitchFamily="34" charset="0"/>
                </a:endParaRPr>
              </a:p>
            </p:txBody>
          </p:sp>
        </p:grpSp>
        <p:sp>
          <p:nvSpPr>
            <p:cNvPr id="49" name="Text Box 12"/>
            <p:cNvSpPr>
              <a:spLocks noChangeArrowheads="1"/>
            </p:cNvSpPr>
            <p:nvPr/>
          </p:nvSpPr>
          <p:spPr bwMode="auto">
            <a:xfrm>
              <a:off x="3631605" y="2858790"/>
              <a:ext cx="968203" cy="170157"/>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zh-CN" altLang="en-US" sz="900" b="1" dirty="0" smtClean="0">
                  <a:solidFill>
                    <a:srgbClr val="990000"/>
                  </a:solidFill>
                  <a:latin typeface="+mn-ea"/>
                  <a:ea typeface="+mn-ea"/>
                  <a:cs typeface="Arial" pitchFamily="34" charset="0"/>
                </a:rPr>
                <a:t>园区核心交换机</a:t>
              </a:r>
              <a:endParaRPr lang="en-US" altLang="zh-CN" sz="900" b="1" dirty="0">
                <a:solidFill>
                  <a:srgbClr val="990000"/>
                </a:solidFill>
                <a:latin typeface="+mn-ea"/>
                <a:ea typeface="+mn-ea"/>
                <a:cs typeface="Arial" pitchFamily="34" charset="0"/>
              </a:endParaRPr>
            </a:p>
          </p:txBody>
        </p:sp>
        <p:sp>
          <p:nvSpPr>
            <p:cNvPr id="50" name="Text Box 12"/>
            <p:cNvSpPr>
              <a:spLocks noChangeArrowheads="1"/>
            </p:cNvSpPr>
            <p:nvPr/>
          </p:nvSpPr>
          <p:spPr bwMode="auto">
            <a:xfrm>
              <a:off x="4866168" y="2858790"/>
              <a:ext cx="1286213" cy="160632"/>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zh-CN" altLang="en-US" sz="900" b="1" dirty="0" smtClean="0">
                  <a:solidFill>
                    <a:srgbClr val="990000"/>
                  </a:solidFill>
                  <a:latin typeface="+mn-ea"/>
                  <a:ea typeface="+mn-ea"/>
                  <a:cs typeface="Arial" pitchFamily="34" charset="0"/>
                </a:rPr>
                <a:t>万兆汇聚交换机</a:t>
              </a:r>
              <a:endParaRPr lang="en-US" altLang="zh-CN" sz="900" b="1" dirty="0">
                <a:solidFill>
                  <a:srgbClr val="990000"/>
                </a:solidFill>
                <a:latin typeface="+mn-ea"/>
                <a:ea typeface="+mn-ea"/>
                <a:cs typeface="Arial" pitchFamily="34" charset="0"/>
              </a:endParaRPr>
            </a:p>
          </p:txBody>
        </p:sp>
        <p:sp>
          <p:nvSpPr>
            <p:cNvPr id="51" name="Text Box 12"/>
            <p:cNvSpPr>
              <a:spLocks noChangeArrowheads="1"/>
            </p:cNvSpPr>
            <p:nvPr/>
          </p:nvSpPr>
          <p:spPr bwMode="auto">
            <a:xfrm>
              <a:off x="6107945" y="2858790"/>
              <a:ext cx="1417809" cy="156986"/>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zh-CN" altLang="en-US" sz="900" b="1" dirty="0" smtClean="0">
                  <a:solidFill>
                    <a:srgbClr val="990000"/>
                  </a:solidFill>
                  <a:latin typeface="+mn-ea"/>
                  <a:ea typeface="+mn-ea"/>
                  <a:cs typeface="Arial" pitchFamily="34" charset="0"/>
                </a:rPr>
                <a:t>千兆接入交换机</a:t>
              </a:r>
              <a:endParaRPr lang="en-US" altLang="zh-CN" sz="900" b="1" dirty="0">
                <a:solidFill>
                  <a:srgbClr val="990000"/>
                </a:solidFill>
                <a:latin typeface="+mn-ea"/>
                <a:ea typeface="+mn-ea"/>
                <a:cs typeface="Arial" pitchFamily="34" charset="0"/>
              </a:endParaRPr>
            </a:p>
          </p:txBody>
        </p:sp>
        <p:sp>
          <p:nvSpPr>
            <p:cNvPr id="52" name="Rectangle 42"/>
            <p:cNvSpPr>
              <a:spLocks noChangeArrowheads="1"/>
            </p:cNvSpPr>
            <p:nvPr/>
          </p:nvSpPr>
          <p:spPr bwMode="gray">
            <a:xfrm>
              <a:off x="3174096" y="3520993"/>
              <a:ext cx="231349"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p>
              <a:pPr algn="ctr" eaLnBrk="0" hangingPunct="0"/>
              <a:r>
                <a:rPr lang="en-US" altLang="zh-CN" sz="700" dirty="0" smtClean="0">
                  <a:solidFill>
                    <a:srgbClr val="000000"/>
                  </a:solidFill>
                  <a:latin typeface="+mn-ea"/>
                  <a:ea typeface="+mn-ea"/>
                  <a:cs typeface="Arial" pitchFamily="34" charset="0"/>
                </a:rPr>
                <a:t> </a:t>
              </a:r>
              <a:endParaRPr lang="en-US" altLang="zh-CN" sz="700" dirty="0">
                <a:solidFill>
                  <a:srgbClr val="000000"/>
                </a:solidFill>
                <a:latin typeface="+mn-ea"/>
                <a:ea typeface="+mn-ea"/>
                <a:cs typeface="Arial" pitchFamily="34" charset="0"/>
              </a:endParaRPr>
            </a:p>
          </p:txBody>
        </p:sp>
        <p:sp>
          <p:nvSpPr>
            <p:cNvPr id="53" name="Rectangle 51"/>
            <p:cNvSpPr>
              <a:spLocks noChangeArrowheads="1"/>
            </p:cNvSpPr>
            <p:nvPr/>
          </p:nvSpPr>
          <p:spPr bwMode="gray">
            <a:xfrm>
              <a:off x="3660912" y="3522148"/>
              <a:ext cx="828018"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p>
              <a:pPr algn="ctr" eaLnBrk="0" hangingPunct="0"/>
              <a:r>
                <a:rPr lang="en-US" altLang="zh-CN" sz="500" dirty="0" smtClean="0">
                  <a:solidFill>
                    <a:srgbClr val="000000"/>
                  </a:solidFill>
                  <a:latin typeface="+mn-ea"/>
                  <a:ea typeface="+mn-ea"/>
                  <a:cs typeface="Arial" pitchFamily="34" charset="0"/>
                </a:rPr>
                <a:t>S9700 </a:t>
              </a:r>
              <a:endParaRPr lang="en-US" altLang="zh-CN" sz="500" dirty="0">
                <a:solidFill>
                  <a:srgbClr val="000000"/>
                </a:solidFill>
                <a:latin typeface="+mn-ea"/>
                <a:ea typeface="+mn-ea"/>
                <a:cs typeface="Arial" pitchFamily="34" charset="0"/>
              </a:endParaRPr>
            </a:p>
          </p:txBody>
        </p:sp>
        <p:sp>
          <p:nvSpPr>
            <p:cNvPr id="54" name="Rectangle 52"/>
            <p:cNvSpPr>
              <a:spLocks noChangeArrowheads="1"/>
            </p:cNvSpPr>
            <p:nvPr/>
          </p:nvSpPr>
          <p:spPr bwMode="gray">
            <a:xfrm>
              <a:off x="2382174" y="3520993"/>
              <a:ext cx="231349"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p>
              <a:pPr algn="ctr" eaLnBrk="0" hangingPunct="0"/>
              <a:r>
                <a:rPr lang="en-US" altLang="zh-CN" sz="700" dirty="0" smtClean="0">
                  <a:solidFill>
                    <a:srgbClr val="000000"/>
                  </a:solidFill>
                  <a:latin typeface="+mn-ea"/>
                  <a:ea typeface="+mn-ea"/>
                  <a:cs typeface="Arial" pitchFamily="34" charset="0"/>
                </a:rPr>
                <a:t> </a:t>
              </a:r>
              <a:endParaRPr lang="en-US" altLang="zh-CN" sz="700" dirty="0">
                <a:solidFill>
                  <a:srgbClr val="000000"/>
                </a:solidFill>
                <a:latin typeface="+mn-ea"/>
                <a:ea typeface="+mn-ea"/>
                <a:cs typeface="Arial" pitchFamily="34" charset="0"/>
              </a:endParaRPr>
            </a:p>
          </p:txBody>
        </p:sp>
        <p:sp>
          <p:nvSpPr>
            <p:cNvPr id="55" name="Text Box 41"/>
            <p:cNvSpPr txBox="1">
              <a:spLocks noChangeArrowheads="1"/>
            </p:cNvSpPr>
            <p:nvPr/>
          </p:nvSpPr>
          <p:spPr bwMode="gray">
            <a:xfrm>
              <a:off x="6373981" y="3530518"/>
              <a:ext cx="845200" cy="2032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S5700/S5710</a:t>
              </a:r>
              <a:endParaRPr lang="en-US" altLang="zh-CN" sz="500" dirty="0">
                <a:solidFill>
                  <a:srgbClr val="000000"/>
                </a:solidFill>
                <a:latin typeface="+mn-ea"/>
                <a:ea typeface="+mn-ea"/>
              </a:endParaRPr>
            </a:p>
          </p:txBody>
        </p:sp>
        <p:pic>
          <p:nvPicPr>
            <p:cNvPr id="56" name="Picture 38" descr="014"/>
            <p:cNvPicPr>
              <a:picLocks noChangeAspect="1" noChangeArrowheads="1"/>
            </p:cNvPicPr>
            <p:nvPr/>
          </p:nvPicPr>
          <p:blipFill>
            <a:blip r:embed="rId18" cstate="email">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498614" y="3060876"/>
              <a:ext cx="473673" cy="346112"/>
            </a:xfrm>
            <a:prstGeom prst="rect">
              <a:avLst/>
            </a:prstGeom>
            <a:no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7" name="Picture 39" descr="017"/>
            <p:cNvPicPr>
              <a:picLocks noChangeAspect="1" noChangeArrowheads="1"/>
            </p:cNvPicPr>
            <p:nvPr/>
          </p:nvPicPr>
          <p:blipFill>
            <a:blip r:embed="rId19" cstate="email">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588699" y="3222651"/>
              <a:ext cx="491709" cy="337354"/>
            </a:xfrm>
            <a:prstGeom prst="rect">
              <a:avLst/>
            </a:prstGeom>
            <a:no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8" name="Text Box 44"/>
            <p:cNvSpPr txBox="1">
              <a:spLocks noChangeArrowheads="1"/>
            </p:cNvSpPr>
            <p:nvPr/>
          </p:nvSpPr>
          <p:spPr bwMode="gray">
            <a:xfrm>
              <a:off x="7313793" y="3520993"/>
              <a:ext cx="487316"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S3700</a:t>
              </a:r>
              <a:endParaRPr lang="en-US" altLang="zh-CN" sz="500" dirty="0">
                <a:solidFill>
                  <a:srgbClr val="000000"/>
                </a:solidFill>
                <a:latin typeface="+mn-ea"/>
                <a:ea typeface="+mn-ea"/>
              </a:endParaRPr>
            </a:p>
          </p:txBody>
        </p:sp>
        <p:sp>
          <p:nvSpPr>
            <p:cNvPr id="59" name="Text Box 45"/>
            <p:cNvSpPr txBox="1">
              <a:spLocks noChangeArrowheads="1"/>
            </p:cNvSpPr>
            <p:nvPr/>
          </p:nvSpPr>
          <p:spPr bwMode="gray">
            <a:xfrm>
              <a:off x="7589406" y="3520993"/>
              <a:ext cx="695619"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S3700POE</a:t>
              </a:r>
              <a:endParaRPr lang="en-US" altLang="zh-CN" sz="500" dirty="0">
                <a:solidFill>
                  <a:srgbClr val="000000"/>
                </a:solidFill>
                <a:latin typeface="+mn-ea"/>
                <a:ea typeface="+mn-ea"/>
              </a:endParaRPr>
            </a:p>
          </p:txBody>
        </p:sp>
        <p:pic>
          <p:nvPicPr>
            <p:cNvPr id="60" name="Picture 37" descr="010"/>
            <p:cNvPicPr>
              <a:picLocks noChangeAspect="1" noChangeArrowheads="1"/>
            </p:cNvPicPr>
            <p:nvPr/>
          </p:nvPicPr>
          <p:blipFill>
            <a:blip r:embed="rId20" cstate="email">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8045022" y="3076120"/>
              <a:ext cx="563523" cy="489211"/>
            </a:xfrm>
            <a:prstGeom prst="rect">
              <a:avLst/>
            </a:prstGeom>
            <a:no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1" name="Text Box 43"/>
            <p:cNvSpPr txBox="1">
              <a:spLocks noChangeArrowheads="1"/>
            </p:cNvSpPr>
            <p:nvPr/>
          </p:nvSpPr>
          <p:spPr bwMode="gray">
            <a:xfrm>
              <a:off x="8074583" y="3522205"/>
              <a:ext cx="487316"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S2700</a:t>
              </a:r>
              <a:endParaRPr lang="en-US" altLang="zh-CN" sz="500" dirty="0">
                <a:solidFill>
                  <a:srgbClr val="000000"/>
                </a:solidFill>
                <a:latin typeface="+mn-ea"/>
                <a:ea typeface="+mn-ea"/>
              </a:endParaRPr>
            </a:p>
          </p:txBody>
        </p:sp>
        <p:sp>
          <p:nvSpPr>
            <p:cNvPr id="62" name="Text Box 46"/>
            <p:cNvSpPr txBox="1">
              <a:spLocks noChangeArrowheads="1"/>
            </p:cNvSpPr>
            <p:nvPr/>
          </p:nvSpPr>
          <p:spPr bwMode="gray">
            <a:xfrm>
              <a:off x="8361391" y="3522205"/>
              <a:ext cx="695619"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S2700POE</a:t>
              </a:r>
              <a:endParaRPr lang="en-US" altLang="zh-CN" sz="500" dirty="0">
                <a:solidFill>
                  <a:srgbClr val="000000"/>
                </a:solidFill>
                <a:latin typeface="+mn-ea"/>
                <a:ea typeface="+mn-ea"/>
              </a:endParaRPr>
            </a:p>
          </p:txBody>
        </p:sp>
        <p:sp>
          <p:nvSpPr>
            <p:cNvPr id="63" name="Rectangle 42"/>
            <p:cNvSpPr>
              <a:spLocks noChangeArrowheads="1"/>
            </p:cNvSpPr>
            <p:nvPr/>
          </p:nvSpPr>
          <p:spPr bwMode="gray">
            <a:xfrm>
              <a:off x="4925949" y="3519067"/>
              <a:ext cx="487316" cy="232550"/>
            </a:xfrm>
            <a:prstGeom prst="rect">
              <a:avLst/>
            </a:prstGeom>
            <a:noFill/>
            <a:ln w="9525">
              <a:noFill/>
              <a:miter lim="800000"/>
              <a:headEnd/>
              <a:tailEnd/>
            </a:ln>
          </p:spPr>
          <p:txBody>
            <a:bodyPr wrap="none" lIns="121749" tIns="60873" rIns="121749" bIns="60873" anchor="ctr" anchorCtr="1">
              <a:noAutofit/>
            </a:bodyPr>
            <a:lstStyle/>
            <a:p>
              <a:pPr algn="ctr" eaLnBrk="0" fontAlgn="auto" hangingPunct="0">
                <a:spcBef>
                  <a:spcPts val="0"/>
                </a:spcBef>
                <a:spcAft>
                  <a:spcPts val="0"/>
                </a:spcAft>
                <a:defRPr/>
              </a:pPr>
              <a:r>
                <a:rPr lang="en-US" altLang="zh-CN" sz="500" dirty="0" smtClean="0">
                  <a:solidFill>
                    <a:srgbClr val="000000"/>
                  </a:solidFill>
                  <a:latin typeface="+mn-ea"/>
                  <a:ea typeface="+mn-ea"/>
                  <a:cs typeface="Arial" pitchFamily="34" charset="0"/>
                </a:rPr>
                <a:t>S7700</a:t>
              </a:r>
            </a:p>
          </p:txBody>
        </p:sp>
        <p:sp>
          <p:nvSpPr>
            <p:cNvPr id="64" name="Text Box 41"/>
            <p:cNvSpPr txBox="1">
              <a:spLocks noChangeArrowheads="1"/>
            </p:cNvSpPr>
            <p:nvPr/>
          </p:nvSpPr>
          <p:spPr bwMode="gray">
            <a:xfrm>
              <a:off x="5568751" y="3520487"/>
              <a:ext cx="487316" cy="232550"/>
            </a:xfrm>
            <a:prstGeom prst="rect">
              <a:avLst/>
            </a:prstGeom>
            <a:noFill/>
            <a:ln w="9525">
              <a:noFill/>
              <a:miter lim="800000"/>
              <a:headEnd/>
              <a:tailEnd/>
            </a:ln>
          </p:spPr>
          <p:txBody>
            <a:bodyPr wrap="none" lIns="121749" tIns="60873" rIns="121749" bIns="60873" anchor="ctr" anchorCtr="1">
              <a:noAutofit/>
            </a:bodyPr>
            <a:lstStyle/>
            <a:p>
              <a:pPr algn="ctr" eaLnBrk="0" fontAlgn="auto" hangingPunct="0">
                <a:spcBef>
                  <a:spcPts val="0"/>
                </a:spcBef>
                <a:spcAft>
                  <a:spcPts val="0"/>
                </a:spcAft>
                <a:defRPr/>
              </a:pPr>
              <a:r>
                <a:rPr lang="en-US" altLang="zh-CN" sz="500" dirty="0" smtClean="0">
                  <a:solidFill>
                    <a:srgbClr val="000000"/>
                  </a:solidFill>
                  <a:latin typeface="+mn-ea"/>
                  <a:ea typeface="+mn-ea"/>
                  <a:cs typeface="Arial" pitchFamily="34" charset="0"/>
                </a:rPr>
                <a:t>S6700</a:t>
              </a:r>
            </a:p>
          </p:txBody>
        </p:sp>
        <p:sp>
          <p:nvSpPr>
            <p:cNvPr id="65" name="Rectangle 42"/>
            <p:cNvSpPr>
              <a:spLocks noChangeArrowheads="1"/>
            </p:cNvSpPr>
            <p:nvPr/>
          </p:nvSpPr>
          <p:spPr bwMode="gray">
            <a:xfrm>
              <a:off x="9089835" y="3522148"/>
              <a:ext cx="547429" cy="145325"/>
            </a:xfrm>
            <a:prstGeom prst="rect">
              <a:avLst/>
            </a:prstGeom>
            <a:noFill/>
            <a:ln w="9525">
              <a:noFill/>
              <a:miter lim="800000"/>
              <a:headEnd/>
              <a:tailEnd/>
            </a:ln>
          </p:spPr>
          <p:txBody>
            <a:bodyPr wrap="square" lIns="121749" tIns="60873" rIns="121749" bIns="60873" anchor="ctr" anchorCtr="1">
              <a:noAutofit/>
            </a:bodyPr>
            <a:lstStyle/>
            <a:p>
              <a:pPr algn="ctr" eaLnBrk="0" fontAlgn="auto" hangingPunct="0">
                <a:spcBef>
                  <a:spcPts val="0"/>
                </a:spcBef>
                <a:spcAft>
                  <a:spcPts val="0"/>
                </a:spcAft>
                <a:defRPr/>
              </a:pPr>
              <a:r>
                <a:rPr lang="en-US" altLang="zh-CN" sz="500" dirty="0" smtClean="0">
                  <a:solidFill>
                    <a:srgbClr val="000000"/>
                  </a:solidFill>
                  <a:latin typeface="+mn-ea"/>
                  <a:ea typeface="+mn-ea"/>
                  <a:cs typeface="Arial" pitchFamily="34" charset="0"/>
                </a:rPr>
                <a:t>  </a:t>
              </a:r>
              <a:r>
                <a:rPr lang="en-US" altLang="zh-CN" sz="500" dirty="0" err="1" smtClean="0">
                  <a:solidFill>
                    <a:srgbClr val="000000"/>
                  </a:solidFill>
                  <a:latin typeface="+mn-ea"/>
                  <a:ea typeface="+mn-ea"/>
                  <a:cs typeface="Arial" pitchFamily="34" charset="0"/>
                </a:rPr>
                <a:t>S1700</a:t>
              </a:r>
              <a:endParaRPr lang="en-US" altLang="zh-CN" sz="500" kern="0" dirty="0" smtClean="0">
                <a:solidFill>
                  <a:srgbClr val="000000"/>
                </a:solidFill>
                <a:latin typeface="+mn-ea"/>
                <a:ea typeface="+mn-ea"/>
                <a:cs typeface="Arial" pitchFamily="34" charset="0"/>
              </a:endParaRPr>
            </a:p>
          </p:txBody>
        </p:sp>
        <p:grpSp>
          <p:nvGrpSpPr>
            <p:cNvPr id="29" name="组合 65"/>
            <p:cNvGrpSpPr/>
            <p:nvPr/>
          </p:nvGrpSpPr>
          <p:grpSpPr>
            <a:xfrm>
              <a:off x="5567982" y="3217858"/>
              <a:ext cx="558671" cy="248504"/>
              <a:chOff x="5968801" y="3189283"/>
              <a:chExt cx="558671" cy="248504"/>
            </a:xfrm>
          </p:grpSpPr>
          <p:pic>
            <p:nvPicPr>
              <p:cNvPr id="67" name="图片 66" descr="S6700-48-EI.png"/>
              <p:cNvPicPr>
                <a:picLocks noChangeAspect="1"/>
              </p:cNvPicPr>
              <p:nvPr/>
            </p:nvPicPr>
            <p:blipFill>
              <a:blip r:embed="rId21" cstate="email"/>
              <a:stretch>
                <a:fillRect/>
              </a:stretch>
            </p:blipFill>
            <p:spPr>
              <a:xfrm>
                <a:off x="5968801" y="3279924"/>
                <a:ext cx="556200" cy="157863"/>
              </a:xfrm>
              <a:prstGeom prst="rect">
                <a:avLst/>
              </a:prstGeom>
              <a:effectLst>
                <a:outerShdw blurRad="50800" dist="38100" dir="2700000" algn="tl" rotWithShape="0">
                  <a:prstClr val="black">
                    <a:alpha val="40000"/>
                  </a:prstClr>
                </a:outerShdw>
              </a:effectLst>
            </p:spPr>
          </p:pic>
          <p:pic>
            <p:nvPicPr>
              <p:cNvPr id="68" name="图片 67" descr="S6700-24-EI.png"/>
              <p:cNvPicPr>
                <a:picLocks noChangeAspect="1"/>
              </p:cNvPicPr>
              <p:nvPr/>
            </p:nvPicPr>
            <p:blipFill>
              <a:blip r:embed="rId22" cstate="email"/>
              <a:stretch>
                <a:fillRect/>
              </a:stretch>
            </p:blipFill>
            <p:spPr>
              <a:xfrm>
                <a:off x="5971272" y="3189283"/>
                <a:ext cx="556200" cy="163038"/>
              </a:xfrm>
              <a:prstGeom prst="rect">
                <a:avLst/>
              </a:prstGeom>
              <a:effectLst>
                <a:outerShdw blurRad="50800" dist="38100" dir="2700000" algn="tl" rotWithShape="0">
                  <a:prstClr val="black">
                    <a:alpha val="40000"/>
                  </a:prstClr>
                </a:outerShdw>
              </a:effectLst>
            </p:spPr>
          </p:pic>
        </p:grpSp>
        <p:pic>
          <p:nvPicPr>
            <p:cNvPr id="69" name="图片 68" descr="S2700-POE.png"/>
            <p:cNvPicPr>
              <a:picLocks noChangeAspect="1"/>
            </p:cNvPicPr>
            <p:nvPr/>
          </p:nvPicPr>
          <p:blipFill>
            <a:blip r:embed="rId23" cstate="email"/>
            <a:stretch>
              <a:fillRect/>
            </a:stretch>
          </p:blipFill>
          <p:spPr>
            <a:xfrm>
              <a:off x="8560977" y="3182582"/>
              <a:ext cx="409493" cy="377977"/>
            </a:xfrm>
            <a:prstGeom prst="rect">
              <a:avLst/>
            </a:prstGeom>
            <a:effectLst>
              <a:outerShdw blurRad="50800" dist="38100" dir="2700000" algn="tl" rotWithShape="0">
                <a:prstClr val="black">
                  <a:alpha val="40000"/>
                </a:prstClr>
              </a:outerShdw>
            </a:effectLst>
          </p:spPr>
        </p:pic>
        <p:pic>
          <p:nvPicPr>
            <p:cNvPr id="70" name="Picture 1"/>
            <p:cNvPicPr>
              <a:picLocks noChangeAspect="1" noChangeArrowheads="1"/>
            </p:cNvPicPr>
            <p:nvPr/>
          </p:nvPicPr>
          <p:blipFill>
            <a:blip r:embed="rId24" cstate="email">
              <a:clrChange>
                <a:clrFrom>
                  <a:srgbClr val="FFFFFF"/>
                </a:clrFrom>
                <a:clrTo>
                  <a:srgbClr val="FFFFFF">
                    <a:alpha val="0"/>
                  </a:srgbClr>
                </a:clrTo>
              </a:clrChange>
            </a:blip>
            <a:srcRect/>
            <a:stretch>
              <a:fillRect/>
            </a:stretch>
          </p:blipFill>
          <p:spPr bwMode="auto">
            <a:xfrm>
              <a:off x="9237413" y="3375804"/>
              <a:ext cx="380545" cy="158316"/>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71" name="Picture 2"/>
            <p:cNvPicPr>
              <a:picLocks noChangeAspect="1" noChangeArrowheads="1"/>
            </p:cNvPicPr>
            <p:nvPr/>
          </p:nvPicPr>
          <p:blipFill>
            <a:blip r:embed="rId25" cstate="email">
              <a:clrChange>
                <a:clrFrom>
                  <a:srgbClr val="FFFFFF"/>
                </a:clrFrom>
                <a:clrTo>
                  <a:srgbClr val="FFFFFF">
                    <a:alpha val="0"/>
                  </a:srgbClr>
                </a:clrTo>
              </a:clrChange>
            </a:blip>
            <a:srcRect/>
            <a:stretch>
              <a:fillRect/>
            </a:stretch>
          </p:blipFill>
          <p:spPr bwMode="auto">
            <a:xfrm>
              <a:off x="9235836" y="3265170"/>
              <a:ext cx="380545" cy="152469"/>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2" name="Text Box 12"/>
            <p:cNvSpPr>
              <a:spLocks noChangeArrowheads="1"/>
            </p:cNvSpPr>
            <p:nvPr/>
          </p:nvSpPr>
          <p:spPr bwMode="auto">
            <a:xfrm>
              <a:off x="1895288" y="2858790"/>
              <a:ext cx="1431858" cy="156986"/>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zh-CN" altLang="en-US" sz="900" b="1" dirty="0" smtClean="0">
                  <a:solidFill>
                    <a:srgbClr val="990000"/>
                  </a:solidFill>
                  <a:latin typeface="+mn-ea"/>
                  <a:ea typeface="+mn-ea"/>
                  <a:cs typeface="Arial" pitchFamily="34" charset="0"/>
                </a:rPr>
                <a:t>数据中心交换机</a:t>
              </a:r>
              <a:endParaRPr lang="en-US" altLang="zh-CN" sz="900" b="1" dirty="0">
                <a:solidFill>
                  <a:srgbClr val="990000"/>
                </a:solidFill>
                <a:latin typeface="+mn-ea"/>
                <a:ea typeface="+mn-ea"/>
                <a:cs typeface="Arial" pitchFamily="34" charset="0"/>
              </a:endParaRPr>
            </a:p>
          </p:txBody>
        </p:sp>
        <p:sp>
          <p:nvSpPr>
            <p:cNvPr id="73" name="Text Box 72"/>
            <p:cNvSpPr txBox="1">
              <a:spLocks noChangeArrowheads="1"/>
            </p:cNvSpPr>
            <p:nvPr/>
          </p:nvSpPr>
          <p:spPr bwMode="gray">
            <a:xfrm>
              <a:off x="1742307" y="3398638"/>
              <a:ext cx="1181320" cy="339893"/>
            </a:xfrm>
            <a:prstGeom prst="rect">
              <a:avLst/>
            </a:prstGeom>
            <a:noFill/>
            <a:ln w="9525">
              <a:noFill/>
              <a:miter lim="800000"/>
              <a:headEnd/>
              <a:tailEnd/>
            </a:ln>
          </p:spPr>
          <p:txBody>
            <a:bodyPr wrap="square" lIns="179876" tIns="124352" rIns="179876" bIns="124352">
              <a:noAutofit/>
            </a:bodyPr>
            <a:lstStyle/>
            <a:p>
              <a:pPr defTabSz="1862167" eaLnBrk="0" hangingPunct="0">
                <a:buSzPct val="80000"/>
              </a:pPr>
              <a:r>
                <a:rPr lang="en-US" altLang="zh-CN" sz="500" dirty="0" smtClean="0">
                  <a:solidFill>
                    <a:srgbClr val="000000"/>
                  </a:solidFill>
                  <a:latin typeface="+mn-ea"/>
                  <a:ea typeface="+mn-ea"/>
                  <a:cs typeface="Arial" pitchFamily="34" charset="0"/>
                </a:rPr>
                <a:t>CloudEngine12800</a:t>
              </a:r>
              <a:endParaRPr lang="zh-CN" altLang="en-US" sz="500" dirty="0">
                <a:solidFill>
                  <a:srgbClr val="000000"/>
                </a:solidFill>
                <a:latin typeface="+mn-ea"/>
                <a:ea typeface="+mn-ea"/>
                <a:cs typeface="Arial" pitchFamily="34" charset="0"/>
              </a:endParaRPr>
            </a:p>
          </p:txBody>
        </p:sp>
        <p:pic>
          <p:nvPicPr>
            <p:cNvPr id="74" name="Picture 4"/>
            <p:cNvPicPr>
              <a:picLocks noChangeAspect="1" noChangeArrowheads="1"/>
            </p:cNvPicPr>
            <p:nvPr/>
          </p:nvPicPr>
          <p:blipFill>
            <a:blip r:embed="rId26" cstate="email"/>
            <a:srcRect/>
            <a:stretch>
              <a:fillRect/>
            </a:stretch>
          </p:blipFill>
          <p:spPr bwMode="auto">
            <a:xfrm>
              <a:off x="2816214" y="3168355"/>
              <a:ext cx="557134" cy="37717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5" name="TextBox 74"/>
            <p:cNvSpPr txBox="1"/>
            <p:nvPr/>
          </p:nvSpPr>
          <p:spPr>
            <a:xfrm>
              <a:off x="2669916" y="3463436"/>
              <a:ext cx="861502" cy="348972"/>
            </a:xfrm>
            <a:prstGeom prst="rect">
              <a:avLst/>
            </a:prstGeom>
            <a:noFill/>
          </p:spPr>
          <p:txBody>
            <a:bodyPr wrap="square" lIns="121851" tIns="60925" rIns="121851" bIns="60925" rtlCol="0">
              <a:noAutofit/>
            </a:bodyPr>
            <a:lstStyle/>
            <a:p>
              <a:pPr algn="ctr"/>
              <a:r>
                <a:rPr lang="en-US" altLang="zh-CN" sz="500" dirty="0" smtClean="0">
                  <a:solidFill>
                    <a:srgbClr val="000000"/>
                  </a:solidFill>
                  <a:latin typeface="+mn-ea"/>
                  <a:ea typeface="+mn-ea"/>
                  <a:cs typeface="Arial" pitchFamily="34" charset="0"/>
                </a:rPr>
                <a:t>CloudEngine</a:t>
              </a:r>
            </a:p>
            <a:p>
              <a:pPr algn="ctr"/>
              <a:r>
                <a:rPr lang="en-US" altLang="zh-CN" sz="500" dirty="0" smtClean="0">
                  <a:solidFill>
                    <a:srgbClr val="000000"/>
                  </a:solidFill>
                  <a:latin typeface="+mn-ea"/>
                  <a:ea typeface="+mn-ea"/>
                  <a:cs typeface="Arial" pitchFamily="34" charset="0"/>
                </a:rPr>
                <a:t>5800/6800</a:t>
              </a:r>
              <a:endParaRPr lang="zh-CN" altLang="en-US" sz="500" dirty="0" err="1" smtClean="0">
                <a:solidFill>
                  <a:srgbClr val="000000"/>
                </a:solidFill>
                <a:latin typeface="+mn-ea"/>
                <a:ea typeface="+mn-ea"/>
                <a:cs typeface="Arial" pitchFamily="34" charset="0"/>
              </a:endParaRPr>
            </a:p>
          </p:txBody>
        </p:sp>
        <p:sp>
          <p:nvSpPr>
            <p:cNvPr id="76" name="圆角矩形 75"/>
            <p:cNvSpPr/>
            <p:nvPr/>
          </p:nvSpPr>
          <p:spPr bwMode="auto">
            <a:xfrm>
              <a:off x="1784461" y="2771775"/>
              <a:ext cx="8495821" cy="969735"/>
            </a:xfrm>
            <a:prstGeom prst="roundRect">
              <a:avLst>
                <a:gd name="adj" fmla="val 8138"/>
              </a:avLst>
            </a:prstGeom>
            <a:noFill/>
            <a:ln w="25400">
              <a:solidFill>
                <a:srgbClr val="990000"/>
              </a:solidFill>
            </a:ln>
            <a:effectLst>
              <a:innerShdw blurRad="63500" dist="50800" dir="18900000">
                <a:prstClr val="black">
                  <a:alpha val="50000"/>
                </a:prstClr>
              </a:inn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400" b="0" i="0" u="none" strike="noStrike" cap="none" normalizeH="0" baseline="0" dirty="0" smtClean="0">
                <a:ln>
                  <a:noFill/>
                </a:ln>
                <a:solidFill>
                  <a:srgbClr val="C00000"/>
                </a:solidFill>
                <a:effectLst/>
                <a:latin typeface="+mn-ea"/>
                <a:ea typeface="+mn-ea"/>
              </a:endParaRPr>
            </a:p>
          </p:txBody>
        </p:sp>
        <p:sp>
          <p:nvSpPr>
            <p:cNvPr id="77" name="Text Box 12"/>
            <p:cNvSpPr>
              <a:spLocks noChangeArrowheads="1"/>
            </p:cNvSpPr>
            <p:nvPr/>
          </p:nvSpPr>
          <p:spPr bwMode="auto">
            <a:xfrm>
              <a:off x="7431920" y="2858790"/>
              <a:ext cx="1417809" cy="156986"/>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zh-CN" altLang="en-US" sz="900" b="1" dirty="0" smtClean="0">
                  <a:solidFill>
                    <a:srgbClr val="990000"/>
                  </a:solidFill>
                  <a:latin typeface="+mn-ea"/>
                  <a:ea typeface="+mn-ea"/>
                  <a:cs typeface="Arial" pitchFamily="34" charset="0"/>
                </a:rPr>
                <a:t>百兆接入交换机</a:t>
              </a:r>
              <a:endParaRPr lang="en-US" altLang="zh-CN" sz="900" b="1" dirty="0">
                <a:solidFill>
                  <a:srgbClr val="990000"/>
                </a:solidFill>
                <a:latin typeface="+mn-ea"/>
                <a:ea typeface="+mn-ea"/>
                <a:cs typeface="Arial" pitchFamily="34" charset="0"/>
              </a:endParaRPr>
            </a:p>
          </p:txBody>
        </p:sp>
        <p:sp>
          <p:nvSpPr>
            <p:cNvPr id="78" name="Text Box 12"/>
            <p:cNvSpPr>
              <a:spLocks noChangeArrowheads="1"/>
            </p:cNvSpPr>
            <p:nvPr/>
          </p:nvSpPr>
          <p:spPr bwMode="auto">
            <a:xfrm>
              <a:off x="8971781" y="2858790"/>
              <a:ext cx="887598" cy="179682"/>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en-US" altLang="zh-CN" sz="900" b="1" dirty="0" smtClean="0">
                  <a:solidFill>
                    <a:srgbClr val="990000"/>
                  </a:solidFill>
                  <a:latin typeface="+mn-ea"/>
                  <a:ea typeface="+mn-ea"/>
                  <a:cs typeface="Arial" pitchFamily="34" charset="0"/>
                </a:rPr>
                <a:t>SMB</a:t>
              </a:r>
              <a:r>
                <a:rPr lang="zh-CN" altLang="en-US" sz="900" b="1" dirty="0" smtClean="0">
                  <a:solidFill>
                    <a:srgbClr val="990000"/>
                  </a:solidFill>
                  <a:latin typeface="+mn-ea"/>
                  <a:ea typeface="+mn-ea"/>
                  <a:cs typeface="Arial" pitchFamily="34" charset="0"/>
                </a:rPr>
                <a:t>交换机</a:t>
              </a:r>
              <a:endParaRPr lang="en-US" altLang="zh-CN" sz="900" b="1" dirty="0">
                <a:solidFill>
                  <a:srgbClr val="990000"/>
                </a:solidFill>
                <a:latin typeface="+mn-ea"/>
                <a:ea typeface="+mn-ea"/>
                <a:cs typeface="Arial" pitchFamily="34" charset="0"/>
              </a:endParaRPr>
            </a:p>
          </p:txBody>
        </p:sp>
        <p:grpSp>
          <p:nvGrpSpPr>
            <p:cNvPr id="226" name="组合 78"/>
            <p:cNvGrpSpPr/>
            <p:nvPr/>
          </p:nvGrpSpPr>
          <p:grpSpPr>
            <a:xfrm>
              <a:off x="2032819" y="3086102"/>
              <a:ext cx="646772" cy="406054"/>
              <a:chOff x="2433638" y="3086102"/>
              <a:chExt cx="646772" cy="406054"/>
            </a:xfrm>
            <a:effectLst>
              <a:outerShdw blurRad="50800" dist="38100" dir="2700000" algn="tl" rotWithShape="0">
                <a:prstClr val="black">
                  <a:alpha val="40000"/>
                </a:prstClr>
              </a:outerShdw>
            </a:effectLst>
          </p:grpSpPr>
          <p:pic>
            <p:nvPicPr>
              <p:cNvPr id="80" name="Picture 4" descr="E:\home\f00207940\My Documents\Reference\Template\图片库\产品与解决方案\网络\LSW\CE12808-1.png"/>
              <p:cNvPicPr>
                <a:picLocks noChangeAspect="1" noChangeArrowheads="1"/>
              </p:cNvPicPr>
              <p:nvPr/>
            </p:nvPicPr>
            <p:blipFill>
              <a:blip r:embed="rId27" cstate="email">
                <a:clrChange>
                  <a:clrFrom>
                    <a:srgbClr val="FFFFFF"/>
                  </a:clrFrom>
                  <a:clrTo>
                    <a:srgbClr val="FFFFFF">
                      <a:alpha val="0"/>
                    </a:srgbClr>
                  </a:clrTo>
                </a:clrChange>
              </a:blip>
              <a:srcRect/>
              <a:stretch>
                <a:fillRect/>
              </a:stretch>
            </p:blipFill>
            <p:spPr bwMode="auto">
              <a:xfrm>
                <a:off x="2792410" y="3211509"/>
                <a:ext cx="288000" cy="257097"/>
              </a:xfrm>
              <a:prstGeom prst="rect">
                <a:avLst/>
              </a:prstGeom>
              <a:noFill/>
              <a:effectLst>
                <a:outerShdw blurRad="50800" dist="38100" dir="2700000" algn="tl" rotWithShape="0">
                  <a:prstClr val="black">
                    <a:alpha val="40000"/>
                  </a:prstClr>
                </a:outerShdw>
              </a:effectLst>
            </p:spPr>
          </p:pic>
          <p:pic>
            <p:nvPicPr>
              <p:cNvPr id="81" name="Picture 5" descr="\\info-server\10_PhotoLib\01-Network\03-Enterprise Network\05-DC\01-CE12800\01-CE12804\02-Processed images\04-Front_right 30°down 15°.png"/>
              <p:cNvPicPr>
                <a:picLocks noChangeAspect="1" noChangeArrowheads="1"/>
              </p:cNvPicPr>
              <p:nvPr/>
            </p:nvPicPr>
            <p:blipFill>
              <a:blip r:embed="rId28" cstate="email"/>
              <a:srcRect/>
              <a:stretch>
                <a:fillRect/>
              </a:stretch>
            </p:blipFill>
            <p:spPr bwMode="auto">
              <a:xfrm>
                <a:off x="2433638" y="3219450"/>
                <a:ext cx="288000" cy="252721"/>
              </a:xfrm>
              <a:prstGeom prst="rect">
                <a:avLst/>
              </a:prstGeom>
              <a:noFill/>
              <a:effectLst>
                <a:outerShdw blurRad="50800" dist="38100" dir="2700000" algn="tl" rotWithShape="0">
                  <a:prstClr val="black">
                    <a:alpha val="40000"/>
                  </a:prstClr>
                </a:outerShdw>
              </a:effectLst>
            </p:spPr>
          </p:pic>
          <p:pic>
            <p:nvPicPr>
              <p:cNvPr id="82" name="Picture 3" descr="\\info-server\10_PhotoLib\01-Network\03-Enterprise Network\05-DC\01-CE12800\02-CE12808\02-Processed images\CE12808-01-Front.png"/>
              <p:cNvPicPr>
                <a:picLocks noChangeAspect="1" noChangeArrowheads="1"/>
              </p:cNvPicPr>
              <p:nvPr/>
            </p:nvPicPr>
            <p:blipFill>
              <a:blip r:embed="rId29" cstate="email"/>
              <a:srcRect/>
              <a:stretch>
                <a:fillRect/>
              </a:stretch>
            </p:blipFill>
            <p:spPr bwMode="auto">
              <a:xfrm>
                <a:off x="2628901" y="3086102"/>
                <a:ext cx="288000" cy="406054"/>
              </a:xfrm>
              <a:prstGeom prst="rect">
                <a:avLst/>
              </a:prstGeom>
              <a:noFill/>
              <a:effectLst>
                <a:outerShdw blurRad="50800" dist="38100" dir="2700000" algn="tl" rotWithShape="0">
                  <a:prstClr val="black">
                    <a:alpha val="40000"/>
                  </a:prstClr>
                </a:outerShdw>
              </a:effectLst>
            </p:spPr>
          </p:pic>
        </p:grpSp>
        <p:grpSp>
          <p:nvGrpSpPr>
            <p:cNvPr id="227" name="组合 82"/>
            <p:cNvGrpSpPr/>
            <p:nvPr/>
          </p:nvGrpSpPr>
          <p:grpSpPr>
            <a:xfrm>
              <a:off x="3712394" y="3121025"/>
              <a:ext cx="722975" cy="397942"/>
              <a:chOff x="4208463" y="3178175"/>
              <a:chExt cx="722975" cy="397942"/>
            </a:xfrm>
          </p:grpSpPr>
          <p:pic>
            <p:nvPicPr>
              <p:cNvPr id="84" name="Picture 6" descr="\\info-server\10_PhotoLib\01-Network\03-Enterprise Network\02-S93&amp;S93E&amp;S77&amp;S97\04-S9700\02-S9706\02-DC Configuration\02-Processed images\03-Front_left 30°down 15°.png"/>
              <p:cNvPicPr>
                <a:picLocks noChangeAspect="1" noChangeArrowheads="1"/>
              </p:cNvPicPr>
              <p:nvPr/>
            </p:nvPicPr>
            <p:blipFill>
              <a:blip r:embed="rId30" cstate="email"/>
              <a:srcRect/>
              <a:stretch>
                <a:fillRect/>
              </a:stretch>
            </p:blipFill>
            <p:spPr bwMode="auto">
              <a:xfrm>
                <a:off x="4643438" y="3287714"/>
                <a:ext cx="288000" cy="257216"/>
              </a:xfrm>
              <a:prstGeom prst="rect">
                <a:avLst/>
              </a:prstGeom>
              <a:noFill/>
              <a:effectLst>
                <a:outerShdw blurRad="50800" dist="38100" dir="2700000" algn="tl" rotWithShape="0">
                  <a:prstClr val="black">
                    <a:alpha val="40000"/>
                  </a:prstClr>
                </a:outerShdw>
              </a:effectLst>
            </p:spPr>
          </p:pic>
          <p:pic>
            <p:nvPicPr>
              <p:cNvPr id="85" name="Picture 3" descr="E:\0EMO\91Temp\图片\设备照片\9712\S9703-右侧30°，俯视15°.jpg"/>
              <p:cNvPicPr>
                <a:picLocks noChangeAspect="1" noChangeArrowheads="1"/>
              </p:cNvPicPr>
              <p:nvPr/>
            </p:nvPicPr>
            <p:blipFill>
              <a:blip r:embed="rId31" cstate="email">
                <a:clrChange>
                  <a:clrFrom>
                    <a:srgbClr val="FFFFFF"/>
                  </a:clrFrom>
                  <a:clrTo>
                    <a:srgbClr val="FFFFFF">
                      <a:alpha val="0"/>
                    </a:srgbClr>
                  </a:clrTo>
                </a:clrChange>
              </a:blip>
              <a:srcRect/>
              <a:stretch>
                <a:fillRect/>
              </a:stretch>
            </p:blipFill>
            <p:spPr bwMode="auto">
              <a:xfrm>
                <a:off x="4208463" y="3376612"/>
                <a:ext cx="288000" cy="153206"/>
              </a:xfrm>
              <a:prstGeom prst="rect">
                <a:avLst/>
              </a:prstGeom>
              <a:ln>
                <a:noFill/>
              </a:ln>
              <a:effectLst>
                <a:outerShdw blurRad="50800" dist="38100" dir="2700000" algn="tl" rotWithShape="0">
                  <a:prstClr val="black">
                    <a:alpha val="40000"/>
                  </a:prstClr>
                </a:outerShdw>
              </a:effectLst>
            </p:spPr>
          </p:pic>
          <p:pic>
            <p:nvPicPr>
              <p:cNvPr id="86" name="Picture 7" descr="\\info-server\10_PhotoLib\01-Network\03-Enterprise Network\02-S93&amp;S93E&amp;S77&amp;S97\04-S9700\03-S9712\02-DC Configuration\02-Processed images\02-Front_looking down.png"/>
              <p:cNvPicPr>
                <a:picLocks noChangeAspect="1" noChangeArrowheads="1"/>
              </p:cNvPicPr>
              <p:nvPr/>
            </p:nvPicPr>
            <p:blipFill>
              <a:blip r:embed="rId32" cstate="email"/>
              <a:srcRect/>
              <a:stretch>
                <a:fillRect/>
              </a:stretch>
            </p:blipFill>
            <p:spPr bwMode="auto">
              <a:xfrm>
                <a:off x="4419600" y="3178175"/>
                <a:ext cx="288000" cy="397942"/>
              </a:xfrm>
              <a:prstGeom prst="rect">
                <a:avLst/>
              </a:prstGeom>
              <a:noFill/>
              <a:effectLst>
                <a:outerShdw blurRad="50800" dist="38100" dir="2700000" algn="tl" rotWithShape="0">
                  <a:prstClr val="black">
                    <a:alpha val="40000"/>
                  </a:prstClr>
                </a:outerShdw>
              </a:effectLst>
            </p:spPr>
          </p:pic>
        </p:grpSp>
        <p:grpSp>
          <p:nvGrpSpPr>
            <p:cNvPr id="228" name="组合 86"/>
            <p:cNvGrpSpPr/>
            <p:nvPr/>
          </p:nvGrpSpPr>
          <p:grpSpPr>
            <a:xfrm>
              <a:off x="4822056" y="3159125"/>
              <a:ext cx="688050" cy="347486"/>
              <a:chOff x="5222875" y="3130550"/>
              <a:chExt cx="688050" cy="347486"/>
            </a:xfrm>
          </p:grpSpPr>
          <p:pic>
            <p:nvPicPr>
              <p:cNvPr id="88" name="Picture 8" descr="\\info-server\10_PhotoLib\01-Network\03-Enterprise Network\02-S93&amp;S93E&amp;S77&amp;S97\02-S7700\01-S7703\02-Processed images\04-Front_right 30°down 15°.jpg"/>
              <p:cNvPicPr>
                <a:picLocks noChangeAspect="1" noChangeArrowheads="1"/>
              </p:cNvPicPr>
              <p:nvPr/>
            </p:nvPicPr>
            <p:blipFill>
              <a:blip r:embed="rId33" cstate="email">
                <a:clrChange>
                  <a:clrFrom>
                    <a:srgbClr val="FFFFFF"/>
                  </a:clrFrom>
                  <a:clrTo>
                    <a:srgbClr val="FFFFFF">
                      <a:alpha val="0"/>
                    </a:srgbClr>
                  </a:clrTo>
                </a:clrChange>
              </a:blip>
              <a:srcRect/>
              <a:stretch>
                <a:fillRect/>
              </a:stretch>
            </p:blipFill>
            <p:spPr bwMode="auto">
              <a:xfrm>
                <a:off x="5222875" y="3267075"/>
                <a:ext cx="288000" cy="167668"/>
              </a:xfrm>
              <a:prstGeom prst="rect">
                <a:avLst/>
              </a:prstGeom>
              <a:noFill/>
              <a:effectLst>
                <a:outerShdw blurRad="50800" dist="38100" dir="2700000" algn="tl" rotWithShape="0">
                  <a:prstClr val="black">
                    <a:alpha val="40000"/>
                  </a:prstClr>
                </a:outerShdw>
              </a:effectLst>
            </p:spPr>
          </p:pic>
          <p:pic>
            <p:nvPicPr>
              <p:cNvPr id="89" name="Picture 9" descr="\\info-server\10_PhotoLib\01-Network\03-Enterprise Network\02-S93&amp;S93E&amp;S77&amp;S97\02-S7700\02-S7706\02-Processed images\03-Front_left 30°down 15°.jpg"/>
              <p:cNvPicPr>
                <a:picLocks noChangeAspect="1" noChangeArrowheads="1"/>
              </p:cNvPicPr>
              <p:nvPr/>
            </p:nvPicPr>
            <p:blipFill>
              <a:blip r:embed="rId34" cstate="email">
                <a:clrChange>
                  <a:clrFrom>
                    <a:srgbClr val="FFFFFF"/>
                  </a:clrFrom>
                  <a:clrTo>
                    <a:srgbClr val="FFFFFF">
                      <a:alpha val="0"/>
                    </a:srgbClr>
                  </a:clrTo>
                </a:clrChange>
              </a:blip>
              <a:srcRect/>
              <a:stretch>
                <a:fillRect/>
              </a:stretch>
            </p:blipFill>
            <p:spPr bwMode="auto">
              <a:xfrm>
                <a:off x="5622925" y="3209926"/>
                <a:ext cx="288000" cy="248101"/>
              </a:xfrm>
              <a:prstGeom prst="rect">
                <a:avLst/>
              </a:prstGeom>
              <a:noFill/>
              <a:effectLst>
                <a:outerShdw blurRad="50800" dist="38100" dir="2700000" algn="tl" rotWithShape="0">
                  <a:prstClr val="black">
                    <a:alpha val="40000"/>
                  </a:prstClr>
                </a:outerShdw>
              </a:effectLst>
            </p:spPr>
          </p:pic>
          <p:pic>
            <p:nvPicPr>
              <p:cNvPr id="90" name="Picture 10" descr="\\info-server\10_PhotoLib\01-Network\03-Enterprise Network\02-S93&amp;S93E&amp;S77&amp;S97\02-S7700\03-S7712\02-Processed images\02-Front_looking down.png"/>
              <p:cNvPicPr>
                <a:picLocks noChangeAspect="1" noChangeArrowheads="1"/>
              </p:cNvPicPr>
              <p:nvPr/>
            </p:nvPicPr>
            <p:blipFill>
              <a:blip r:embed="rId35" cstate="email"/>
              <a:srcRect/>
              <a:stretch>
                <a:fillRect/>
              </a:stretch>
            </p:blipFill>
            <p:spPr bwMode="auto">
              <a:xfrm>
                <a:off x="5403850" y="3130550"/>
                <a:ext cx="288000" cy="347486"/>
              </a:xfrm>
              <a:prstGeom prst="rect">
                <a:avLst/>
              </a:prstGeom>
              <a:noFill/>
              <a:effectLst>
                <a:outerShdw blurRad="50800" dist="38100" dir="2700000" algn="tl" rotWithShape="0">
                  <a:prstClr val="black">
                    <a:alpha val="40000"/>
                  </a:prstClr>
                </a:outerShdw>
              </a:effectLst>
            </p:spPr>
          </p:pic>
        </p:grpSp>
        <p:grpSp>
          <p:nvGrpSpPr>
            <p:cNvPr id="229" name="组合 90"/>
            <p:cNvGrpSpPr/>
            <p:nvPr/>
          </p:nvGrpSpPr>
          <p:grpSpPr>
            <a:xfrm>
              <a:off x="6376223" y="3210323"/>
              <a:ext cx="549490" cy="374967"/>
              <a:chOff x="6777042" y="3210323"/>
              <a:chExt cx="549490" cy="374967"/>
            </a:xfrm>
          </p:grpSpPr>
          <p:pic>
            <p:nvPicPr>
              <p:cNvPr id="92" name="Picture 13" descr="\\info-server\10_PhotoLib\01-Network\03-Enterprise Network\01-S23&amp;S33&amp;S53&amp;S63&amp;S17&amp;S27&amp;S37&amp;S57&amp;S67\02-S17&amp;S27&amp;S37&amp;S57&amp;S67\07-S5710\03-S5710-28C-LI\02-Processed images\04-Front_right 30°down 15°.png"/>
              <p:cNvPicPr>
                <a:picLocks noChangeAspect="1" noChangeArrowheads="1"/>
              </p:cNvPicPr>
              <p:nvPr/>
            </p:nvPicPr>
            <p:blipFill>
              <a:blip r:embed="rId36" cstate="email"/>
              <a:srcRect/>
              <a:stretch>
                <a:fillRect/>
              </a:stretch>
            </p:blipFill>
            <p:spPr bwMode="auto">
              <a:xfrm>
                <a:off x="6786532" y="3414696"/>
                <a:ext cx="540000" cy="170594"/>
              </a:xfrm>
              <a:prstGeom prst="rect">
                <a:avLst/>
              </a:prstGeom>
              <a:noFill/>
            </p:spPr>
          </p:pic>
          <p:pic>
            <p:nvPicPr>
              <p:cNvPr id="93" name="Picture 13" descr="\\info-server\10_PhotoLib\01-Network\03-Enterprise Network\01-S23&amp;S33&amp;S53&amp;S63&amp;S17&amp;S27&amp;S37&amp;S57&amp;S67\02-S17&amp;S27&amp;S37&amp;S57&amp;S67\07-S5710\03-S5710-28C-LI\02-Processed images\04-Front_right 30°down 15°.png"/>
              <p:cNvPicPr>
                <a:picLocks noChangeAspect="1" noChangeArrowheads="1"/>
              </p:cNvPicPr>
              <p:nvPr/>
            </p:nvPicPr>
            <p:blipFill>
              <a:blip r:embed="rId36" cstate="email"/>
              <a:srcRect/>
              <a:stretch>
                <a:fillRect/>
              </a:stretch>
            </p:blipFill>
            <p:spPr bwMode="auto">
              <a:xfrm>
                <a:off x="6786531" y="3367059"/>
                <a:ext cx="540000" cy="170594"/>
              </a:xfrm>
              <a:prstGeom prst="rect">
                <a:avLst/>
              </a:prstGeom>
              <a:noFill/>
              <a:effectLst>
                <a:outerShdw blurRad="50800" dist="38100" dir="2700000" algn="tl" rotWithShape="0">
                  <a:prstClr val="black">
                    <a:alpha val="40000"/>
                  </a:prstClr>
                </a:outerShdw>
              </a:effectLst>
            </p:spPr>
          </p:pic>
          <p:pic>
            <p:nvPicPr>
              <p:cNvPr id="94" name="Picture 13" descr="\\info-server\10_PhotoLib\01-Network\03-Enterprise Network\01-S23&amp;S33&amp;S53&amp;S63&amp;S17&amp;S27&amp;S37&amp;S57&amp;S67\02-S17&amp;S27&amp;S37&amp;S57&amp;S67\07-S5710\03-S5710-28C-LI\02-Processed images\04-Front_right 30°down 15°.png"/>
              <p:cNvPicPr>
                <a:picLocks noChangeAspect="1" noChangeArrowheads="1"/>
              </p:cNvPicPr>
              <p:nvPr/>
            </p:nvPicPr>
            <p:blipFill>
              <a:blip r:embed="rId36" cstate="email"/>
              <a:srcRect/>
              <a:stretch>
                <a:fillRect/>
              </a:stretch>
            </p:blipFill>
            <p:spPr bwMode="auto">
              <a:xfrm>
                <a:off x="6786531" y="3324208"/>
                <a:ext cx="540000" cy="170594"/>
              </a:xfrm>
              <a:prstGeom prst="rect">
                <a:avLst/>
              </a:prstGeom>
              <a:noFill/>
            </p:spPr>
          </p:pic>
          <p:pic>
            <p:nvPicPr>
              <p:cNvPr id="95" name="Picture 13" descr="\\info-server\10_PhotoLib\01-Network\03-Enterprise Network\01-S23&amp;S33&amp;S53&amp;S63&amp;S17&amp;S27&amp;S37&amp;S57&amp;S67\02-S17&amp;S27&amp;S37&amp;S57&amp;S67\07-S5710\03-S5710-28C-LI\02-Processed images\04-Front_right 30°down 15°.png"/>
              <p:cNvPicPr>
                <a:picLocks noChangeAspect="1" noChangeArrowheads="1"/>
              </p:cNvPicPr>
              <p:nvPr/>
            </p:nvPicPr>
            <p:blipFill>
              <a:blip r:embed="rId36" cstate="email"/>
              <a:srcRect/>
              <a:stretch>
                <a:fillRect/>
              </a:stretch>
            </p:blipFill>
            <p:spPr bwMode="auto">
              <a:xfrm>
                <a:off x="6781801" y="3286127"/>
                <a:ext cx="540000" cy="170594"/>
              </a:xfrm>
              <a:prstGeom prst="rect">
                <a:avLst/>
              </a:prstGeom>
              <a:noFill/>
              <a:effectLst>
                <a:outerShdw blurRad="50800" dist="38100" dir="2700000" algn="tl" rotWithShape="0">
                  <a:prstClr val="black">
                    <a:alpha val="40000"/>
                  </a:prstClr>
                </a:outerShdw>
              </a:effectLst>
            </p:spPr>
          </p:pic>
          <p:pic>
            <p:nvPicPr>
              <p:cNvPr id="96" name="Picture 11" descr="\\info-server\10_PhotoLib\01-Network\03-Enterprise Network\01-S23&amp;S33&amp;S53&amp;S63&amp;S17&amp;S27&amp;S37&amp;S57&amp;S67\02-S17&amp;S27&amp;S37&amp;S57&amp;S67\07-S5710\05-S5710-52C-LI\02-Processed images\04-Front_right 30°down 15°.png"/>
              <p:cNvPicPr>
                <a:picLocks noChangeAspect="1" noChangeArrowheads="1"/>
              </p:cNvPicPr>
              <p:nvPr/>
            </p:nvPicPr>
            <p:blipFill>
              <a:blip r:embed="rId37" cstate="email"/>
              <a:srcRect/>
              <a:stretch>
                <a:fillRect/>
              </a:stretch>
            </p:blipFill>
            <p:spPr bwMode="auto">
              <a:xfrm>
                <a:off x="6777058" y="3246434"/>
                <a:ext cx="540000" cy="154469"/>
              </a:xfrm>
              <a:prstGeom prst="rect">
                <a:avLst/>
              </a:prstGeom>
              <a:noFill/>
            </p:spPr>
          </p:pic>
          <p:pic>
            <p:nvPicPr>
              <p:cNvPr id="97" name="Picture 11" descr="\\info-server\10_PhotoLib\01-Network\03-Enterprise Network\01-S23&amp;S33&amp;S53&amp;S63&amp;S17&amp;S27&amp;S37&amp;S57&amp;S67\02-S17&amp;S27&amp;S37&amp;S57&amp;S67\07-S5710\05-S5710-52C-LI\02-Processed images\04-Front_right 30°down 15°.png"/>
              <p:cNvPicPr>
                <a:picLocks noChangeAspect="1" noChangeArrowheads="1"/>
              </p:cNvPicPr>
              <p:nvPr/>
            </p:nvPicPr>
            <p:blipFill>
              <a:blip r:embed="rId37" cstate="email"/>
              <a:srcRect/>
              <a:stretch>
                <a:fillRect/>
              </a:stretch>
            </p:blipFill>
            <p:spPr bwMode="auto">
              <a:xfrm>
                <a:off x="6777042" y="3210323"/>
                <a:ext cx="540000" cy="154469"/>
              </a:xfrm>
              <a:prstGeom prst="rect">
                <a:avLst/>
              </a:prstGeom>
              <a:noFill/>
              <a:effectLst>
                <a:outerShdw blurRad="50800" dist="38100" dir="2700000" algn="tl" rotWithShape="0">
                  <a:prstClr val="black">
                    <a:alpha val="40000"/>
                  </a:prstClr>
                </a:outerShdw>
              </a:effectLst>
            </p:spPr>
          </p:pic>
        </p:grpSp>
        <p:pic>
          <p:nvPicPr>
            <p:cNvPr id="98" name="Picture 35" descr="025"/>
            <p:cNvPicPr>
              <a:picLocks noChangeAspect="1" noChangeArrowheads="1"/>
            </p:cNvPicPr>
            <p:nvPr/>
          </p:nvPicPr>
          <p:blipFill>
            <a:blip r:embed="rId38" cstate="email">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6888317" y="3198854"/>
              <a:ext cx="540000" cy="411879"/>
            </a:xfrm>
            <a:prstGeom prst="rect">
              <a:avLst/>
            </a:prstGeom>
            <a:no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30" name="组合 98"/>
            <p:cNvGrpSpPr/>
            <p:nvPr/>
          </p:nvGrpSpPr>
          <p:grpSpPr>
            <a:xfrm>
              <a:off x="1790697" y="1707419"/>
              <a:ext cx="8491845" cy="1016246"/>
              <a:chOff x="3790647" y="1715511"/>
              <a:chExt cx="8491845" cy="1016246"/>
            </a:xfrm>
          </p:grpSpPr>
          <p:sp>
            <p:nvSpPr>
              <p:cNvPr id="100" name="Text Box 35"/>
              <p:cNvSpPr txBox="1">
                <a:spLocks noChangeArrowheads="1"/>
              </p:cNvSpPr>
              <p:nvPr/>
            </p:nvSpPr>
            <p:spPr bwMode="auto">
              <a:xfrm>
                <a:off x="4692537" y="2488845"/>
                <a:ext cx="586172"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a:solidFill>
                      <a:srgbClr val="000000"/>
                    </a:solidFill>
                    <a:latin typeface="+mn-ea"/>
                    <a:ea typeface="+mn-ea"/>
                  </a:rPr>
                  <a:t>AR 1200</a:t>
                </a:r>
              </a:p>
            </p:txBody>
          </p:sp>
          <p:sp>
            <p:nvSpPr>
              <p:cNvPr id="101" name="Text Box 34"/>
              <p:cNvSpPr txBox="1">
                <a:spLocks noChangeArrowheads="1"/>
              </p:cNvSpPr>
              <p:nvPr/>
            </p:nvSpPr>
            <p:spPr bwMode="auto">
              <a:xfrm>
                <a:off x="3943402" y="2491092"/>
                <a:ext cx="706000" cy="2280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a:solidFill>
                      <a:srgbClr val="000000"/>
                    </a:solidFill>
                    <a:latin typeface="+mn-ea"/>
                    <a:ea typeface="+mn-ea"/>
                  </a:rPr>
                  <a:t>AR </a:t>
                </a:r>
                <a:r>
                  <a:rPr lang="en-US" altLang="zh-CN" sz="500" dirty="0" smtClean="0">
                    <a:solidFill>
                      <a:srgbClr val="000000"/>
                    </a:solidFill>
                    <a:latin typeface="+mn-ea"/>
                    <a:ea typeface="+mn-ea"/>
                  </a:rPr>
                  <a:t>200/150</a:t>
                </a:r>
                <a:endParaRPr lang="zh-CN" altLang="en-US" sz="500" dirty="0">
                  <a:solidFill>
                    <a:srgbClr val="000000"/>
                  </a:solidFill>
                  <a:latin typeface="+mn-ea"/>
                  <a:ea typeface="+mn-ea"/>
                </a:endParaRPr>
              </a:p>
            </p:txBody>
          </p:sp>
          <p:sp>
            <p:nvSpPr>
              <p:cNvPr id="102" name="Text Box 36"/>
              <p:cNvSpPr txBox="1">
                <a:spLocks noChangeArrowheads="1"/>
              </p:cNvSpPr>
              <p:nvPr/>
            </p:nvSpPr>
            <p:spPr bwMode="auto">
              <a:xfrm>
                <a:off x="5397169" y="2488845"/>
                <a:ext cx="586172"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a:solidFill>
                      <a:srgbClr val="000000"/>
                    </a:solidFill>
                    <a:latin typeface="+mn-ea"/>
                    <a:ea typeface="+mn-ea"/>
                  </a:rPr>
                  <a:t>AR 2200</a:t>
                </a:r>
              </a:p>
            </p:txBody>
          </p:sp>
          <p:sp>
            <p:nvSpPr>
              <p:cNvPr id="103" name="Text Box 37"/>
              <p:cNvSpPr txBox="1">
                <a:spLocks noChangeArrowheads="1"/>
              </p:cNvSpPr>
              <p:nvPr/>
            </p:nvSpPr>
            <p:spPr bwMode="auto">
              <a:xfrm>
                <a:off x="6065226" y="2499207"/>
                <a:ext cx="586172"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a:solidFill>
                      <a:srgbClr val="000000"/>
                    </a:solidFill>
                    <a:latin typeface="+mn-ea"/>
                    <a:ea typeface="+mn-ea"/>
                  </a:rPr>
                  <a:t>AR 3200</a:t>
                </a:r>
              </a:p>
            </p:txBody>
          </p:sp>
          <p:sp>
            <p:nvSpPr>
              <p:cNvPr id="104" name="Text Box 54"/>
              <p:cNvSpPr txBox="1">
                <a:spLocks noChangeArrowheads="1"/>
              </p:cNvSpPr>
              <p:nvPr/>
            </p:nvSpPr>
            <p:spPr bwMode="auto">
              <a:xfrm>
                <a:off x="4555126" y="1793431"/>
                <a:ext cx="1417809" cy="156986"/>
              </a:xfrm>
              <a:prstGeom prst="roundRect">
                <a:avLst/>
              </a:prstGeom>
              <a:noFill/>
              <a:ln>
                <a:noFill/>
              </a:ln>
              <a:effectLst>
                <a:outerShdw blurRad="63500" sx="101000" sy="101000" algn="ctr" rotWithShape="0">
                  <a:srgbClr val="000000">
                    <a:alpha val="30000"/>
                  </a:srgbClr>
                </a:outerShdw>
              </a:effectLst>
              <a:extLst/>
            </p:spPr>
            <p:txBody>
              <a:bodyPr wrap="none" lIns="121805" tIns="60905" rIns="121805" bIns="60905" anchor="ctr">
                <a:noAutofit/>
              </a:bodyPr>
              <a:lstStyle>
                <a:defPPr>
                  <a:defRPr lang="zh-CN"/>
                </a:defPPr>
                <a:lvl1pPr algn="ctr">
                  <a:buClr>
                    <a:srgbClr val="990000"/>
                  </a:buClr>
                  <a:buSzPct val="60000"/>
                  <a:defRPr sz="1600" b="1">
                    <a:solidFill>
                      <a:srgbClr val="FFFFFF"/>
                    </a:solidFill>
                    <a:latin typeface="+mn-lt"/>
                    <a:ea typeface="ＭＳ Ｐゴシック" pitchFamily="34" charset="-128"/>
                    <a:cs typeface="Arial" pitchFamily="34" charset="0"/>
                  </a:defRPr>
                </a:lvl1pPr>
              </a:lstStyle>
              <a:p>
                <a:r>
                  <a:rPr lang="zh-CN" altLang="en-US" sz="900" dirty="0" smtClean="0">
                    <a:solidFill>
                      <a:srgbClr val="990000"/>
                    </a:solidFill>
                    <a:latin typeface="+mn-ea"/>
                    <a:ea typeface="+mn-ea"/>
                  </a:rPr>
                  <a:t>接入路由器 </a:t>
                </a:r>
                <a:r>
                  <a:rPr lang="en-US" altLang="zh-CN" sz="900" dirty="0" smtClean="0">
                    <a:solidFill>
                      <a:srgbClr val="990000"/>
                    </a:solidFill>
                    <a:latin typeface="+mn-ea"/>
                    <a:ea typeface="+mn-ea"/>
                  </a:rPr>
                  <a:t>AR G3</a:t>
                </a:r>
                <a:endParaRPr lang="zh-CN" altLang="en-US" sz="900" dirty="0">
                  <a:solidFill>
                    <a:srgbClr val="990000"/>
                  </a:solidFill>
                  <a:latin typeface="+mn-ea"/>
                  <a:ea typeface="+mn-ea"/>
                </a:endParaRPr>
              </a:p>
            </p:txBody>
          </p:sp>
          <p:sp>
            <p:nvSpPr>
              <p:cNvPr id="105" name="圆角矩形 104"/>
              <p:cNvSpPr/>
              <p:nvPr/>
            </p:nvSpPr>
            <p:spPr bwMode="auto">
              <a:xfrm>
                <a:off x="3790647" y="1715511"/>
                <a:ext cx="8491845" cy="981909"/>
              </a:xfrm>
              <a:prstGeom prst="roundRect">
                <a:avLst>
                  <a:gd name="adj" fmla="val 8138"/>
                </a:avLst>
              </a:prstGeom>
              <a:noFill/>
              <a:ln w="25400">
                <a:solidFill>
                  <a:srgbClr val="990000"/>
                </a:solidFill>
              </a:ln>
              <a:effectLst>
                <a:innerShdw blurRad="63500" dist="50800" dir="18900000">
                  <a:prstClr val="black">
                    <a:alpha val="50000"/>
                  </a:prstClr>
                </a:inn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400" b="0" i="0" u="none" strike="noStrike" cap="none" normalizeH="0" baseline="0" dirty="0" smtClean="0">
                  <a:ln>
                    <a:noFill/>
                  </a:ln>
                  <a:solidFill>
                    <a:srgbClr val="C00000"/>
                  </a:solidFill>
                  <a:effectLst/>
                  <a:latin typeface="+mn-ea"/>
                  <a:ea typeface="+mn-ea"/>
                </a:endParaRPr>
              </a:p>
            </p:txBody>
          </p:sp>
          <p:pic>
            <p:nvPicPr>
              <p:cNvPr id="106" name="Picture 15" descr="\\info-server\10_PhotoLib\01-Network\03-Enterprise Network\03-AR\01-AR150\01-AR151\02-Processed images\02-Front_looking down.jpg"/>
              <p:cNvPicPr>
                <a:picLocks noChangeAspect="1" noChangeArrowheads="1"/>
              </p:cNvPicPr>
              <p:nvPr/>
            </p:nvPicPr>
            <p:blipFill>
              <a:blip r:embed="rId39" cstate="email">
                <a:clrChange>
                  <a:clrFrom>
                    <a:srgbClr val="FFFFFF"/>
                  </a:clrFrom>
                  <a:clrTo>
                    <a:srgbClr val="FFFFFF">
                      <a:alpha val="0"/>
                    </a:srgbClr>
                  </a:clrTo>
                </a:clrChange>
              </a:blip>
              <a:srcRect/>
              <a:stretch>
                <a:fillRect/>
              </a:stretch>
            </p:blipFill>
            <p:spPr bwMode="auto">
              <a:xfrm>
                <a:off x="4028374" y="2384423"/>
                <a:ext cx="540000" cy="154724"/>
              </a:xfrm>
              <a:prstGeom prst="rect">
                <a:avLst/>
              </a:prstGeom>
              <a:noFill/>
              <a:effectLst>
                <a:outerShdw blurRad="50800" dist="38100" dir="2700000" algn="tl" rotWithShape="0">
                  <a:prstClr val="black">
                    <a:alpha val="40000"/>
                  </a:prstClr>
                </a:outerShdw>
              </a:effectLst>
            </p:spPr>
          </p:pic>
          <p:pic>
            <p:nvPicPr>
              <p:cNvPr id="107" name="Picture 17" descr="\\info-server\10_PhotoLib\01-Network\03-Enterprise Network\03-AR\02-AR200\04-AR207V\02-Processed images\02-Front_looking down.jpg"/>
              <p:cNvPicPr>
                <a:picLocks noChangeAspect="1" noChangeArrowheads="1"/>
              </p:cNvPicPr>
              <p:nvPr/>
            </p:nvPicPr>
            <p:blipFill>
              <a:blip r:embed="rId40" cstate="email">
                <a:clrChange>
                  <a:clrFrom>
                    <a:srgbClr val="FFFFFF"/>
                  </a:clrFrom>
                  <a:clrTo>
                    <a:srgbClr val="FFFFFF">
                      <a:alpha val="0"/>
                    </a:srgbClr>
                  </a:clrTo>
                </a:clrChange>
              </a:blip>
              <a:srcRect/>
              <a:stretch>
                <a:fillRect/>
              </a:stretch>
            </p:blipFill>
            <p:spPr bwMode="auto">
              <a:xfrm>
                <a:off x="4033119" y="2257422"/>
                <a:ext cx="540000" cy="149453"/>
              </a:xfrm>
              <a:prstGeom prst="rect">
                <a:avLst/>
              </a:prstGeom>
              <a:noFill/>
              <a:effectLst>
                <a:outerShdw blurRad="50800" dist="38100" dir="2700000" algn="tl" rotWithShape="0">
                  <a:prstClr val="black">
                    <a:alpha val="40000"/>
                  </a:prstClr>
                </a:outerShdw>
              </a:effectLst>
            </p:spPr>
          </p:pic>
          <p:pic>
            <p:nvPicPr>
              <p:cNvPr id="108" name="Picture 18" descr="\\info-server\10_PhotoLib\01-Network\03-Enterprise Network\03-AR\02-AR200\07-AR201G-HSPA+7\02-Processed images\02-Front_looking down.jpg"/>
              <p:cNvPicPr>
                <a:picLocks noChangeAspect="1" noChangeArrowheads="1"/>
              </p:cNvPicPr>
              <p:nvPr/>
            </p:nvPicPr>
            <p:blipFill>
              <a:blip r:embed="rId41" cstate="email">
                <a:clrChange>
                  <a:clrFrom>
                    <a:srgbClr val="FFFFFF"/>
                  </a:clrFrom>
                  <a:clrTo>
                    <a:srgbClr val="FFFFFF">
                      <a:alpha val="0"/>
                    </a:srgbClr>
                  </a:clrTo>
                </a:clrChange>
              </a:blip>
              <a:srcRect/>
              <a:stretch>
                <a:fillRect/>
              </a:stretch>
            </p:blipFill>
            <p:spPr bwMode="auto">
              <a:xfrm>
                <a:off x="4028337" y="1951030"/>
                <a:ext cx="540000" cy="309446"/>
              </a:xfrm>
              <a:prstGeom prst="rect">
                <a:avLst/>
              </a:prstGeom>
              <a:noFill/>
              <a:effectLst>
                <a:outerShdw blurRad="50800" dist="38100" dir="2700000" algn="tl" rotWithShape="0">
                  <a:prstClr val="black">
                    <a:alpha val="40000"/>
                  </a:prstClr>
                </a:outerShdw>
              </a:effectLst>
            </p:spPr>
          </p:pic>
          <p:pic>
            <p:nvPicPr>
              <p:cNvPr id="109" name="Picture 6" descr="\\info-server\10_PhotoLib\01-Network\03-Enterprise Network\03-AR\14-AR2220-AC\02-Processed images\08-Rear_looking down.jpg"/>
              <p:cNvPicPr>
                <a:picLocks noChangeAspect="1" noChangeArrowheads="1"/>
              </p:cNvPicPr>
              <p:nvPr/>
            </p:nvPicPr>
            <p:blipFill>
              <a:blip r:embed="rId42" cstate="email">
                <a:clrChange>
                  <a:clrFrom>
                    <a:srgbClr val="FFFFFF"/>
                  </a:clrFrom>
                  <a:clrTo>
                    <a:srgbClr val="FFFFFF">
                      <a:alpha val="0"/>
                    </a:srgbClr>
                  </a:clrTo>
                </a:clrChange>
              </a:blip>
              <a:srcRect/>
              <a:stretch>
                <a:fillRect/>
              </a:stretch>
            </p:blipFill>
            <p:spPr bwMode="auto">
              <a:xfrm>
                <a:off x="5409567" y="2257239"/>
                <a:ext cx="540000" cy="108306"/>
              </a:xfrm>
              <a:prstGeom prst="rect">
                <a:avLst/>
              </a:prstGeom>
              <a:noFill/>
              <a:effectLst>
                <a:outerShdw blurRad="50800" dist="38100" dir="2700000" algn="tl" rotWithShape="0">
                  <a:prstClr val="black">
                    <a:alpha val="40000"/>
                  </a:prstClr>
                </a:outerShdw>
              </a:effectLst>
            </p:spPr>
          </p:pic>
          <p:pic>
            <p:nvPicPr>
              <p:cNvPr id="110" name="Picture 2" descr="\\info-server\10_PhotoLib\01-Network\03-Enterprise Network\03-AR\04-AR1220-AC\02-Processed images\02-Front_looking down.jpg"/>
              <p:cNvPicPr>
                <a:picLocks noChangeAspect="1" noChangeArrowheads="1"/>
              </p:cNvPicPr>
              <p:nvPr/>
            </p:nvPicPr>
            <p:blipFill>
              <a:blip r:embed="rId43" cstate="email">
                <a:clrChange>
                  <a:clrFrom>
                    <a:srgbClr val="FFFFFF"/>
                  </a:clrFrom>
                  <a:clrTo>
                    <a:srgbClr val="FFFFFF">
                      <a:alpha val="0"/>
                    </a:srgbClr>
                  </a:clrTo>
                </a:clrChange>
              </a:blip>
              <a:srcRect/>
              <a:stretch>
                <a:fillRect/>
              </a:stretch>
            </p:blipFill>
            <p:spPr bwMode="auto">
              <a:xfrm>
                <a:off x="4732219" y="2380633"/>
                <a:ext cx="540000" cy="144209"/>
              </a:xfrm>
              <a:prstGeom prst="rect">
                <a:avLst/>
              </a:prstGeom>
              <a:noFill/>
              <a:effectLst>
                <a:outerShdw blurRad="50800" dist="38100" dir="2700000" algn="tl" rotWithShape="0">
                  <a:prstClr val="black">
                    <a:alpha val="40000"/>
                  </a:prstClr>
                </a:outerShdw>
              </a:effectLst>
            </p:spPr>
          </p:pic>
          <p:pic>
            <p:nvPicPr>
              <p:cNvPr id="111" name="Picture 5" descr="\\info-server\10_PhotoLib\01-Network\03-Enterprise Network\03-AR\12-AR1240W\02-Processed images\02-Front_looking down.jpg"/>
              <p:cNvPicPr>
                <a:picLocks noChangeAspect="1" noChangeArrowheads="1"/>
              </p:cNvPicPr>
              <p:nvPr/>
            </p:nvPicPr>
            <p:blipFill>
              <a:blip r:embed="rId44" cstate="email">
                <a:clrChange>
                  <a:clrFrom>
                    <a:srgbClr val="FFFFFF"/>
                  </a:clrFrom>
                  <a:clrTo>
                    <a:srgbClr val="FFFFFF">
                      <a:alpha val="0"/>
                    </a:srgbClr>
                  </a:clrTo>
                </a:clrChange>
              </a:blip>
              <a:srcRect/>
              <a:stretch>
                <a:fillRect/>
              </a:stretch>
            </p:blipFill>
            <p:spPr bwMode="auto">
              <a:xfrm>
                <a:off x="4721520" y="2080891"/>
                <a:ext cx="540000" cy="323963"/>
              </a:xfrm>
              <a:prstGeom prst="rect">
                <a:avLst/>
              </a:prstGeom>
              <a:noFill/>
              <a:effectLst>
                <a:outerShdw blurRad="50800" dist="38100" dir="2700000" algn="tl" rotWithShape="0">
                  <a:prstClr val="black">
                    <a:alpha val="40000"/>
                  </a:prstClr>
                </a:outerShdw>
              </a:effectLst>
            </p:spPr>
          </p:pic>
          <p:pic>
            <p:nvPicPr>
              <p:cNvPr id="112" name="Picture 7" descr="\\info-server\10_PhotoLib\01-Network\03-Enterprise Network\03-AR\16-AR2240-DC\02-Processed images\08-Rear_looking down.jpg"/>
              <p:cNvPicPr>
                <a:picLocks noChangeAspect="1" noChangeArrowheads="1"/>
              </p:cNvPicPr>
              <p:nvPr/>
            </p:nvPicPr>
            <p:blipFill>
              <a:blip r:embed="rId45" cstate="email">
                <a:clrChange>
                  <a:clrFrom>
                    <a:srgbClr val="FFFFFF"/>
                  </a:clrFrom>
                  <a:clrTo>
                    <a:srgbClr val="FFFFFF">
                      <a:alpha val="0"/>
                    </a:srgbClr>
                  </a:clrTo>
                </a:clrChange>
              </a:blip>
              <a:srcRect/>
              <a:stretch>
                <a:fillRect/>
              </a:stretch>
            </p:blipFill>
            <p:spPr bwMode="auto">
              <a:xfrm>
                <a:off x="5398363" y="2357760"/>
                <a:ext cx="540000" cy="188048"/>
              </a:xfrm>
              <a:prstGeom prst="rect">
                <a:avLst/>
              </a:prstGeom>
              <a:noFill/>
              <a:effectLst>
                <a:outerShdw blurRad="50800" dist="38100" dir="2700000" algn="tl" rotWithShape="0">
                  <a:prstClr val="black">
                    <a:alpha val="40000"/>
                  </a:prstClr>
                </a:outerShdw>
              </a:effectLst>
            </p:spPr>
          </p:pic>
          <p:pic>
            <p:nvPicPr>
              <p:cNvPr id="113" name="Picture 8" descr="\\info-server\10_PhotoLib\01-Network\03-Enterprise Network\03-AR\17-AR3260-DC\02-Processed images\08-Rear_looking down.jpg"/>
              <p:cNvPicPr>
                <a:picLocks noChangeAspect="1" noChangeArrowheads="1"/>
              </p:cNvPicPr>
              <p:nvPr/>
            </p:nvPicPr>
            <p:blipFill>
              <a:blip r:embed="rId46" cstate="email">
                <a:clrChange>
                  <a:clrFrom>
                    <a:srgbClr val="FFFFFF"/>
                  </a:clrFrom>
                  <a:clrTo>
                    <a:srgbClr val="FFFFFF">
                      <a:alpha val="0"/>
                    </a:srgbClr>
                  </a:clrTo>
                </a:clrChange>
              </a:blip>
              <a:srcRect/>
              <a:stretch>
                <a:fillRect/>
              </a:stretch>
            </p:blipFill>
            <p:spPr bwMode="auto">
              <a:xfrm>
                <a:off x="6067207" y="2355013"/>
                <a:ext cx="540000" cy="209301"/>
              </a:xfrm>
              <a:prstGeom prst="rect">
                <a:avLst/>
              </a:prstGeom>
              <a:noFill/>
              <a:effectLst>
                <a:outerShdw blurRad="50800" dist="38100" dir="2700000" algn="tl" rotWithShape="0">
                  <a:prstClr val="black">
                    <a:alpha val="40000"/>
                  </a:prstClr>
                </a:outerShdw>
              </a:effectLst>
            </p:spPr>
          </p:pic>
          <p:pic>
            <p:nvPicPr>
              <p:cNvPr id="114" name="Picture 9" descr="\\info-server\10_PhotoLib\01-Network\03-Enterprise Network\03-AR\21-SRG3340\02-Processed images\08-Rear_looking down.png"/>
              <p:cNvPicPr>
                <a:picLocks noChangeAspect="1" noChangeArrowheads="1"/>
              </p:cNvPicPr>
              <p:nvPr/>
            </p:nvPicPr>
            <p:blipFill>
              <a:blip r:embed="rId47" cstate="email"/>
              <a:srcRect/>
              <a:stretch>
                <a:fillRect/>
              </a:stretch>
            </p:blipFill>
            <p:spPr bwMode="auto">
              <a:xfrm>
                <a:off x="6060257" y="2174066"/>
                <a:ext cx="540000" cy="188185"/>
              </a:xfrm>
              <a:prstGeom prst="rect">
                <a:avLst/>
              </a:prstGeom>
              <a:noFill/>
              <a:effectLst>
                <a:outerShdw blurRad="50800" dist="38100" dir="2700000" algn="tl" rotWithShape="0">
                  <a:prstClr val="black">
                    <a:alpha val="40000"/>
                  </a:prstClr>
                </a:outerShdw>
              </a:effectLst>
            </p:spPr>
          </p:pic>
        </p:grpSp>
        <p:sp>
          <p:nvSpPr>
            <p:cNvPr id="115" name="Text Box 85"/>
            <p:cNvSpPr txBox="1">
              <a:spLocks noChangeArrowheads="1"/>
            </p:cNvSpPr>
            <p:nvPr/>
          </p:nvSpPr>
          <p:spPr bwMode="auto">
            <a:xfrm>
              <a:off x="4703438" y="2479508"/>
              <a:ext cx="598044" cy="232550"/>
            </a:xfrm>
            <a:prstGeom prst="rect">
              <a:avLst/>
            </a:prstGeom>
            <a:noFill/>
            <a:ln>
              <a:noFill/>
            </a:ln>
            <a:extLst>
              <a:ext uri="{909E8E84-426E-40dd-AFC4-6F175D3DCCD1}">
                <a14:hiddenFill xmlns="" xmlns:a14="http://schemas.microsoft.com/office/drawing/2010/main">
                  <a:gradFill rotWithShape="0">
                    <a:gsLst>
                      <a:gs pos="0">
                        <a:schemeClr val="hlink">
                          <a:gamma/>
                          <a:tint val="0"/>
                          <a:invGamma/>
                        </a:schemeClr>
                      </a:gs>
                      <a:gs pos="50000">
                        <a:schemeClr val="hlink"/>
                      </a:gs>
                      <a:gs pos="100000">
                        <a:schemeClr val="hlink">
                          <a:gamma/>
                          <a:tint val="0"/>
                          <a:invGamma/>
                        </a:schemeClr>
                      </a:gs>
                    </a:gsLst>
                    <a:lin ang="0" scaled="1"/>
                  </a:gradFill>
                </a14:hiddenFill>
              </a:ext>
              <a:ext uri="{91240B29-F687-4f45-9708-019B960494DF}">
                <a14:hiddenLine xmlns="" xmlns:a14="http://schemas.microsoft.com/office/drawing/2010/main" w="9525" algn="ctr">
                  <a:solidFill>
                    <a:schemeClr val="tx1"/>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NE20E-X6</a:t>
              </a:r>
              <a:endParaRPr lang="en-US" altLang="zh-CN" sz="500" dirty="0">
                <a:solidFill>
                  <a:srgbClr val="000000"/>
                </a:solidFill>
                <a:latin typeface="+mn-ea"/>
                <a:ea typeface="+mn-ea"/>
              </a:endParaRPr>
            </a:p>
          </p:txBody>
        </p:sp>
        <p:sp>
          <p:nvSpPr>
            <p:cNvPr id="116" name="Text Box 54"/>
            <p:cNvSpPr txBox="1">
              <a:spLocks noChangeArrowheads="1"/>
            </p:cNvSpPr>
            <p:nvPr/>
          </p:nvSpPr>
          <p:spPr bwMode="auto">
            <a:xfrm>
              <a:off x="4799983" y="1785339"/>
              <a:ext cx="1417809" cy="150805"/>
            </a:xfrm>
            <a:prstGeom prst="roundRect">
              <a:avLst/>
            </a:prstGeom>
            <a:noFill/>
            <a:ln>
              <a:noFill/>
            </a:ln>
            <a:effectLst>
              <a:outerShdw blurRad="63500" sx="101000" sy="101000" algn="ctr" rotWithShape="0">
                <a:srgbClr val="000000">
                  <a:alpha val="30000"/>
                </a:srgbClr>
              </a:outerShdw>
            </a:effectLst>
            <a:extLst/>
          </p:spPr>
          <p:txBody>
            <a:bodyPr wrap="none" lIns="121805" tIns="60905" rIns="121805" bIns="60905" anchor="ctr">
              <a:noAutofit/>
            </a:bodyPr>
            <a:lstStyle>
              <a:defPPr>
                <a:defRPr lang="zh-CN"/>
              </a:defPPr>
              <a:lvl1pPr algn="ctr">
                <a:buClr>
                  <a:srgbClr val="990000"/>
                </a:buClr>
                <a:buSzPct val="60000"/>
                <a:defRPr sz="1600" b="1">
                  <a:solidFill>
                    <a:srgbClr val="FFFFFF"/>
                  </a:solidFill>
                  <a:latin typeface="+mn-lt"/>
                  <a:ea typeface="ＭＳ Ｐゴシック" pitchFamily="34" charset="-128"/>
                  <a:cs typeface="Arial" pitchFamily="34" charset="0"/>
                </a:defRPr>
              </a:lvl1pPr>
            </a:lstStyle>
            <a:p>
              <a:r>
                <a:rPr lang="zh-CN" altLang="en-US" sz="900" dirty="0" smtClean="0">
                  <a:solidFill>
                    <a:srgbClr val="990000"/>
                  </a:solidFill>
                  <a:latin typeface="+mn-ea"/>
                  <a:ea typeface="+mn-ea"/>
                </a:rPr>
                <a:t>核心路由器</a:t>
              </a:r>
              <a:endParaRPr lang="zh-CN" altLang="en-US" sz="900" dirty="0">
                <a:solidFill>
                  <a:srgbClr val="990000"/>
                </a:solidFill>
                <a:latin typeface="+mn-ea"/>
                <a:ea typeface="+mn-ea"/>
              </a:endParaRPr>
            </a:p>
          </p:txBody>
        </p:sp>
        <p:grpSp>
          <p:nvGrpSpPr>
            <p:cNvPr id="231" name="组合 116"/>
            <p:cNvGrpSpPr/>
            <p:nvPr/>
          </p:nvGrpSpPr>
          <p:grpSpPr>
            <a:xfrm>
              <a:off x="6184806" y="3842615"/>
              <a:ext cx="769080" cy="962269"/>
              <a:chOff x="8532097" y="202804"/>
              <a:chExt cx="769080" cy="962269"/>
            </a:xfrm>
          </p:grpSpPr>
          <p:sp>
            <p:nvSpPr>
              <p:cNvPr id="118" name="Text Box 228"/>
              <p:cNvSpPr txBox="1">
                <a:spLocks noChangeArrowheads="1"/>
              </p:cNvSpPr>
              <p:nvPr/>
            </p:nvSpPr>
            <p:spPr bwMode="auto">
              <a:xfrm>
                <a:off x="8631562" y="932523"/>
                <a:ext cx="629370" cy="2325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NIP2000/5000</a:t>
                </a:r>
                <a:endParaRPr lang="zh-CN" altLang="en-US" sz="500" dirty="0">
                  <a:solidFill>
                    <a:srgbClr val="000000"/>
                  </a:solidFill>
                  <a:latin typeface="+mn-ea"/>
                  <a:ea typeface="+mn-ea"/>
                </a:endParaRPr>
              </a:p>
            </p:txBody>
          </p:sp>
          <p:grpSp>
            <p:nvGrpSpPr>
              <p:cNvPr id="232" name="组合 229"/>
              <p:cNvGrpSpPr/>
              <p:nvPr/>
            </p:nvGrpSpPr>
            <p:grpSpPr>
              <a:xfrm>
                <a:off x="8532097" y="202804"/>
                <a:ext cx="769080" cy="762805"/>
                <a:chOff x="8863871" y="1748383"/>
                <a:chExt cx="769080" cy="762805"/>
              </a:xfrm>
            </p:grpSpPr>
            <p:sp>
              <p:nvSpPr>
                <p:cNvPr id="120" name="Text Box 54"/>
                <p:cNvSpPr txBox="1">
                  <a:spLocks noChangeArrowheads="1"/>
                </p:cNvSpPr>
                <p:nvPr/>
              </p:nvSpPr>
              <p:spPr bwMode="auto">
                <a:xfrm>
                  <a:off x="8863871" y="1748383"/>
                  <a:ext cx="769080" cy="156986"/>
                </a:xfrm>
                <a:prstGeom prst="roundRect">
                  <a:avLst/>
                </a:prstGeom>
                <a:noFill/>
                <a:ln>
                  <a:noFill/>
                </a:ln>
                <a:effectLst>
                  <a:outerShdw blurRad="63500" sx="101000" sy="101000" algn="ctr" rotWithShape="0">
                    <a:srgbClr val="000000">
                      <a:alpha val="30000"/>
                    </a:srgbClr>
                  </a:outerShdw>
                </a:effectLst>
                <a:extLst/>
              </p:spPr>
              <p:txBody>
                <a:bodyPr wrap="none" lIns="121805" tIns="60905" rIns="121805" bIns="60905" anchor="ctr">
                  <a:noAutofit/>
                </a:bodyPr>
                <a:lstStyle>
                  <a:defPPr>
                    <a:defRPr lang="zh-CN"/>
                  </a:defPPr>
                  <a:lvl1pPr algn="ctr">
                    <a:buClr>
                      <a:srgbClr val="990000"/>
                    </a:buClr>
                    <a:buSzPct val="60000"/>
                    <a:defRPr sz="1600" b="1">
                      <a:solidFill>
                        <a:srgbClr val="FFFFFF"/>
                      </a:solidFill>
                      <a:latin typeface="+mn-lt"/>
                      <a:ea typeface="ＭＳ Ｐゴシック" pitchFamily="34" charset="-128"/>
                      <a:cs typeface="Arial" pitchFamily="34" charset="0"/>
                    </a:defRPr>
                  </a:lvl1pPr>
                </a:lstStyle>
                <a:p>
                  <a:r>
                    <a:rPr lang="en-US" altLang="zh-CN" sz="800" dirty="0" smtClean="0">
                      <a:solidFill>
                        <a:schemeClr val="tx1">
                          <a:lumMod val="85000"/>
                          <a:lumOff val="15000"/>
                        </a:schemeClr>
                      </a:solidFill>
                      <a:latin typeface="+mn-ea"/>
                      <a:ea typeface="+mn-ea"/>
                    </a:rPr>
                    <a:t>IDS/IPS</a:t>
                  </a:r>
                  <a:endParaRPr lang="zh-CN" altLang="en-US" sz="800" dirty="0">
                    <a:solidFill>
                      <a:schemeClr val="tx1">
                        <a:lumMod val="85000"/>
                        <a:lumOff val="15000"/>
                      </a:schemeClr>
                    </a:solidFill>
                    <a:latin typeface="+mn-ea"/>
                    <a:ea typeface="+mn-ea"/>
                  </a:endParaRPr>
                </a:p>
              </p:txBody>
            </p:sp>
            <p:grpSp>
              <p:nvGrpSpPr>
                <p:cNvPr id="233" name="组合 204"/>
                <p:cNvGrpSpPr/>
                <p:nvPr/>
              </p:nvGrpSpPr>
              <p:grpSpPr>
                <a:xfrm>
                  <a:off x="8945301" y="2146300"/>
                  <a:ext cx="637067" cy="364888"/>
                  <a:chOff x="10072714" y="4691117"/>
                  <a:chExt cx="648000" cy="371150"/>
                </a:xfrm>
              </p:grpSpPr>
              <p:pic>
                <p:nvPicPr>
                  <p:cNvPr id="122" name="图片 121"/>
                  <p:cNvPicPr>
                    <a:picLocks noChangeAspect="1"/>
                  </p:cNvPicPr>
                  <p:nvPr/>
                </p:nvPicPr>
                <p:blipFill>
                  <a:blip r:embed="rId48" cstate="email">
                    <a:extLst>
                      <a:ext uri="{28A0092B-C50C-407E-A947-70E740481C1C}">
                        <a14:useLocalDpi xmlns="" xmlns:a14="http://schemas.microsoft.com/office/drawing/2010/main" val="0"/>
                      </a:ext>
                    </a:extLst>
                  </a:blip>
                  <a:stretch>
                    <a:fillRect/>
                  </a:stretch>
                </p:blipFill>
                <p:spPr>
                  <a:xfrm>
                    <a:off x="10072714" y="4775222"/>
                    <a:ext cx="648000" cy="287045"/>
                  </a:xfrm>
                  <a:prstGeom prst="rect">
                    <a:avLst/>
                  </a:prstGeom>
                  <a:effectLst>
                    <a:outerShdw blurRad="50800" dist="38100" dir="2700000" algn="tl" rotWithShape="0">
                      <a:prstClr val="black">
                        <a:alpha val="40000"/>
                      </a:prstClr>
                    </a:outerShdw>
                  </a:effectLst>
                </p:spPr>
              </p:pic>
              <p:pic>
                <p:nvPicPr>
                  <p:cNvPr id="123" name="图片 122"/>
                  <p:cNvPicPr>
                    <a:picLocks noChangeAspect="1"/>
                  </p:cNvPicPr>
                  <p:nvPr/>
                </p:nvPicPr>
                <p:blipFill>
                  <a:blip r:embed="rId49" cstate="email">
                    <a:extLst>
                      <a:ext uri="{28A0092B-C50C-407E-A947-70E740481C1C}">
                        <a14:useLocalDpi xmlns="" xmlns:a14="http://schemas.microsoft.com/office/drawing/2010/main" val="0"/>
                      </a:ext>
                    </a:extLst>
                  </a:blip>
                  <a:stretch>
                    <a:fillRect/>
                  </a:stretch>
                </p:blipFill>
                <p:spPr>
                  <a:xfrm>
                    <a:off x="10072714" y="4691117"/>
                    <a:ext cx="648000" cy="142286"/>
                  </a:xfrm>
                  <a:prstGeom prst="rect">
                    <a:avLst/>
                  </a:prstGeom>
                  <a:effectLst>
                    <a:outerShdw blurRad="50800" dist="38100" dir="2700000" algn="tl" rotWithShape="0">
                      <a:prstClr val="black">
                        <a:alpha val="40000"/>
                      </a:prstClr>
                    </a:outerShdw>
                  </a:effectLst>
                </p:spPr>
              </p:pic>
            </p:grpSp>
          </p:grpSp>
        </p:grpSp>
        <p:grpSp>
          <p:nvGrpSpPr>
            <p:cNvPr id="234" name="组合 123"/>
            <p:cNvGrpSpPr/>
            <p:nvPr/>
          </p:nvGrpSpPr>
          <p:grpSpPr>
            <a:xfrm>
              <a:off x="5350497" y="3842615"/>
              <a:ext cx="796939" cy="952166"/>
              <a:chOff x="7883512" y="1748383"/>
              <a:chExt cx="796939" cy="952166"/>
            </a:xfrm>
          </p:grpSpPr>
          <p:sp>
            <p:nvSpPr>
              <p:cNvPr id="125" name="Rectangle 222"/>
              <p:cNvSpPr>
                <a:spLocks noChangeArrowheads="1"/>
              </p:cNvSpPr>
              <p:nvPr/>
            </p:nvSpPr>
            <p:spPr bwMode="auto">
              <a:xfrm>
                <a:off x="7883512" y="2467999"/>
                <a:ext cx="790587" cy="2325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wrap="none" lIns="121749" tIns="60873" rIns="121749" bIns="60873" anchor="ctr" anchorCtr="1">
                <a:noAutofit/>
              </a:bodyPr>
              <a:lstStyle/>
              <a:p>
                <a:pPr algn="ctr" eaLnBrk="0" hangingPunct="0"/>
                <a:r>
                  <a:rPr lang="en-US" altLang="zh-CN" sz="500" dirty="0">
                    <a:solidFill>
                      <a:srgbClr val="000000"/>
                    </a:solidFill>
                    <a:latin typeface="+mn-ea"/>
                    <a:ea typeface="+mn-ea"/>
                    <a:cs typeface="Arial" pitchFamily="34" charset="0"/>
                  </a:rPr>
                  <a:t>SVN </a:t>
                </a:r>
                <a:r>
                  <a:rPr lang="en-US" altLang="zh-CN" sz="500" dirty="0" smtClean="0">
                    <a:solidFill>
                      <a:srgbClr val="000000"/>
                    </a:solidFill>
                    <a:latin typeface="+mn-ea"/>
                    <a:ea typeface="+mn-ea"/>
                    <a:cs typeface="Arial" pitchFamily="34" charset="0"/>
                  </a:rPr>
                  <a:t>2000/5000</a:t>
                </a:r>
                <a:endParaRPr lang="en-US" altLang="zh-CN" sz="500" dirty="0">
                  <a:solidFill>
                    <a:srgbClr val="000000"/>
                  </a:solidFill>
                  <a:latin typeface="+mn-ea"/>
                  <a:ea typeface="+mn-ea"/>
                  <a:cs typeface="Arial" pitchFamily="34" charset="0"/>
                </a:endParaRPr>
              </a:p>
            </p:txBody>
          </p:sp>
          <p:sp>
            <p:nvSpPr>
              <p:cNvPr id="126" name="Text Box 54"/>
              <p:cNvSpPr txBox="1">
                <a:spLocks noChangeArrowheads="1"/>
              </p:cNvSpPr>
              <p:nvPr/>
            </p:nvSpPr>
            <p:spPr bwMode="auto">
              <a:xfrm>
                <a:off x="7911371" y="1748383"/>
                <a:ext cx="769080" cy="156986"/>
              </a:xfrm>
              <a:prstGeom prst="roundRect">
                <a:avLst/>
              </a:prstGeom>
              <a:noFill/>
              <a:ln>
                <a:noFill/>
              </a:ln>
              <a:effectLst>
                <a:outerShdw blurRad="63500" sx="101000" sy="101000" algn="ctr" rotWithShape="0">
                  <a:srgbClr val="000000">
                    <a:alpha val="30000"/>
                  </a:srgbClr>
                </a:outerShdw>
              </a:effectLst>
              <a:extLst/>
            </p:spPr>
            <p:txBody>
              <a:bodyPr wrap="none" lIns="121805" tIns="60905" rIns="121805" bIns="60905" anchor="ctr">
                <a:noAutofit/>
              </a:bodyPr>
              <a:lstStyle>
                <a:defPPr>
                  <a:defRPr lang="zh-CN"/>
                </a:defPPr>
                <a:lvl1pPr algn="ctr">
                  <a:buClr>
                    <a:srgbClr val="990000"/>
                  </a:buClr>
                  <a:buSzPct val="60000"/>
                  <a:defRPr sz="1600" b="1">
                    <a:solidFill>
                      <a:srgbClr val="FFFFFF"/>
                    </a:solidFill>
                    <a:latin typeface="+mn-lt"/>
                    <a:ea typeface="ＭＳ Ｐゴシック" pitchFamily="34" charset="-128"/>
                    <a:cs typeface="Arial" pitchFamily="34" charset="0"/>
                  </a:defRPr>
                </a:lvl1pPr>
              </a:lstStyle>
              <a:p>
                <a:r>
                  <a:rPr lang="en-US" altLang="zh-CN" sz="800" dirty="0" smtClean="0">
                    <a:solidFill>
                      <a:schemeClr val="tx1">
                        <a:lumMod val="85000"/>
                        <a:lumOff val="15000"/>
                      </a:schemeClr>
                    </a:solidFill>
                    <a:latin typeface="+mn-ea"/>
                    <a:ea typeface="+mn-ea"/>
                  </a:rPr>
                  <a:t>SSL VPN</a:t>
                </a:r>
                <a:endParaRPr lang="zh-CN" altLang="en-US" sz="800" dirty="0">
                  <a:solidFill>
                    <a:schemeClr val="tx1">
                      <a:lumMod val="85000"/>
                      <a:lumOff val="15000"/>
                    </a:schemeClr>
                  </a:solidFill>
                  <a:latin typeface="+mn-ea"/>
                  <a:ea typeface="+mn-ea"/>
                </a:endParaRPr>
              </a:p>
            </p:txBody>
          </p:sp>
          <p:pic>
            <p:nvPicPr>
              <p:cNvPr id="127" name="图片 126"/>
              <p:cNvPicPr>
                <a:picLocks noChangeAspect="1"/>
              </p:cNvPicPr>
              <p:nvPr/>
            </p:nvPicPr>
            <p:blipFill>
              <a:blip r:embed="rId50" cstate="email">
                <a:extLst>
                  <a:ext uri="{28A0092B-C50C-407E-A947-70E740481C1C}">
                    <a14:useLocalDpi xmlns="" xmlns:a14="http://schemas.microsoft.com/office/drawing/2010/main" val="0"/>
                  </a:ext>
                </a:extLst>
              </a:blip>
              <a:stretch>
                <a:fillRect/>
              </a:stretch>
            </p:blipFill>
            <p:spPr>
              <a:xfrm>
                <a:off x="7926508" y="2311298"/>
                <a:ext cx="720000" cy="172699"/>
              </a:xfrm>
              <a:prstGeom prst="rect">
                <a:avLst/>
              </a:prstGeom>
              <a:effectLst>
                <a:outerShdw blurRad="50800" dist="38100" dir="2700000" algn="tl" rotWithShape="0">
                  <a:prstClr val="black">
                    <a:alpha val="40000"/>
                  </a:prstClr>
                </a:outerShdw>
              </a:effectLst>
            </p:spPr>
          </p:pic>
          <p:pic>
            <p:nvPicPr>
              <p:cNvPr id="128" name="图片 127"/>
              <p:cNvPicPr>
                <a:picLocks noChangeAspect="1"/>
              </p:cNvPicPr>
              <p:nvPr/>
            </p:nvPicPr>
            <p:blipFill>
              <a:blip r:embed="rId51" cstate="email">
                <a:extLst>
                  <a:ext uri="{28A0092B-C50C-407E-A947-70E740481C1C}">
                    <a14:useLocalDpi xmlns="" xmlns:a14="http://schemas.microsoft.com/office/drawing/2010/main" val="0"/>
                  </a:ext>
                </a:extLst>
              </a:blip>
              <a:stretch>
                <a:fillRect/>
              </a:stretch>
            </p:blipFill>
            <p:spPr>
              <a:xfrm>
                <a:off x="7922197" y="2191914"/>
                <a:ext cx="720000" cy="139683"/>
              </a:xfrm>
              <a:prstGeom prst="rect">
                <a:avLst/>
              </a:prstGeom>
              <a:effectLst>
                <a:outerShdw blurRad="50800" dist="38100" dir="2700000" algn="tl" rotWithShape="0">
                  <a:prstClr val="black">
                    <a:alpha val="40000"/>
                  </a:prstClr>
                </a:outerShdw>
              </a:effectLst>
            </p:spPr>
          </p:pic>
        </p:grpSp>
        <p:grpSp>
          <p:nvGrpSpPr>
            <p:cNvPr id="235" name="组合 128"/>
            <p:cNvGrpSpPr/>
            <p:nvPr/>
          </p:nvGrpSpPr>
          <p:grpSpPr>
            <a:xfrm>
              <a:off x="4058286" y="3842615"/>
              <a:ext cx="1226682" cy="1006742"/>
              <a:chOff x="6597651" y="1748383"/>
              <a:chExt cx="1226682" cy="1006742"/>
            </a:xfrm>
          </p:grpSpPr>
          <p:grpSp>
            <p:nvGrpSpPr>
              <p:cNvPr id="236" name="组合 221"/>
              <p:cNvGrpSpPr/>
              <p:nvPr/>
            </p:nvGrpSpPr>
            <p:grpSpPr>
              <a:xfrm>
                <a:off x="6597651" y="1748383"/>
                <a:ext cx="1226682" cy="1006742"/>
                <a:chOff x="6597651" y="1748383"/>
                <a:chExt cx="1226682" cy="1006742"/>
              </a:xfrm>
            </p:grpSpPr>
            <p:sp>
              <p:nvSpPr>
                <p:cNvPr id="136" name="Text Box 54"/>
                <p:cNvSpPr txBox="1">
                  <a:spLocks noChangeArrowheads="1"/>
                </p:cNvSpPr>
                <p:nvPr/>
              </p:nvSpPr>
              <p:spPr bwMode="auto">
                <a:xfrm>
                  <a:off x="6670796" y="1748383"/>
                  <a:ext cx="1121470" cy="156986"/>
                </a:xfrm>
                <a:prstGeom prst="roundRect">
                  <a:avLst/>
                </a:prstGeom>
                <a:noFill/>
                <a:ln>
                  <a:noFill/>
                </a:ln>
                <a:effectLst>
                  <a:outerShdw blurRad="63500" sx="101000" sy="101000" algn="ctr" rotWithShape="0">
                    <a:srgbClr val="000000">
                      <a:alpha val="30000"/>
                    </a:srgbClr>
                  </a:outerShdw>
                </a:effectLst>
                <a:extLst/>
              </p:spPr>
              <p:txBody>
                <a:bodyPr wrap="none" lIns="121805" tIns="60905" rIns="121805" bIns="60905" anchor="ctr">
                  <a:noAutofit/>
                </a:bodyPr>
                <a:lstStyle>
                  <a:defPPr>
                    <a:defRPr lang="zh-CN"/>
                  </a:defPPr>
                  <a:lvl1pPr algn="ctr">
                    <a:buClr>
                      <a:srgbClr val="990000"/>
                    </a:buClr>
                    <a:buSzPct val="60000"/>
                    <a:defRPr sz="1600" b="1">
                      <a:solidFill>
                        <a:srgbClr val="FFFFFF"/>
                      </a:solidFill>
                      <a:latin typeface="+mn-lt"/>
                      <a:ea typeface="ＭＳ Ｐゴシック" pitchFamily="34" charset="-128"/>
                      <a:cs typeface="Arial" pitchFamily="34" charset="0"/>
                    </a:defRPr>
                  </a:lvl1pPr>
                </a:lstStyle>
                <a:p>
                  <a:r>
                    <a:rPr lang="zh-CN" altLang="en-US" sz="800" dirty="0" smtClean="0">
                      <a:solidFill>
                        <a:schemeClr val="tx1">
                          <a:lumMod val="85000"/>
                          <a:lumOff val="15000"/>
                        </a:schemeClr>
                      </a:solidFill>
                      <a:latin typeface="+mn-ea"/>
                      <a:ea typeface="+mn-ea"/>
                    </a:rPr>
                    <a:t>防火墙</a:t>
                  </a:r>
                  <a:r>
                    <a:rPr lang="en-US" altLang="zh-CN" sz="800" dirty="0" smtClean="0">
                      <a:solidFill>
                        <a:schemeClr val="tx1">
                          <a:lumMod val="85000"/>
                          <a:lumOff val="15000"/>
                        </a:schemeClr>
                      </a:solidFill>
                      <a:latin typeface="+mn-ea"/>
                      <a:ea typeface="+mn-ea"/>
                    </a:rPr>
                    <a:t>/UTM</a:t>
                  </a:r>
                  <a:endParaRPr lang="zh-CN" altLang="en-US" sz="800" dirty="0">
                    <a:solidFill>
                      <a:schemeClr val="tx1">
                        <a:lumMod val="85000"/>
                        <a:lumOff val="15000"/>
                      </a:schemeClr>
                    </a:solidFill>
                    <a:latin typeface="+mn-ea"/>
                    <a:ea typeface="+mn-ea"/>
                  </a:endParaRPr>
                </a:p>
              </p:txBody>
            </p:sp>
            <p:grpSp>
              <p:nvGrpSpPr>
                <p:cNvPr id="237" name="组合 216"/>
                <p:cNvGrpSpPr/>
                <p:nvPr/>
              </p:nvGrpSpPr>
              <p:grpSpPr>
                <a:xfrm>
                  <a:off x="6597651" y="1928814"/>
                  <a:ext cx="1226682" cy="826311"/>
                  <a:chOff x="6597651" y="1928814"/>
                  <a:chExt cx="1226682" cy="826311"/>
                </a:xfrm>
              </p:grpSpPr>
              <p:sp>
                <p:nvSpPr>
                  <p:cNvPr id="138" name="Rectangle 217"/>
                  <p:cNvSpPr>
                    <a:spLocks noChangeArrowheads="1"/>
                  </p:cNvSpPr>
                  <p:nvPr/>
                </p:nvSpPr>
                <p:spPr bwMode="auto">
                  <a:xfrm>
                    <a:off x="6597651" y="2406245"/>
                    <a:ext cx="1226682" cy="34888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wrap="none" lIns="121749" tIns="60873" rIns="121749" bIns="60873" anchor="ctr" anchorCtr="1">
                    <a:noAutofit/>
                  </a:bodyPr>
                  <a:lstStyle/>
                  <a:p>
                    <a:pPr algn="ctr" eaLnBrk="0" hangingPunct="0"/>
                    <a:r>
                      <a:rPr lang="en-US" altLang="zh-CN" sz="500" dirty="0" smtClean="0">
                        <a:solidFill>
                          <a:srgbClr val="000000"/>
                        </a:solidFill>
                        <a:latin typeface="+mn-ea"/>
                        <a:ea typeface="+mn-ea"/>
                        <a:cs typeface="Arial" pitchFamily="34" charset="0"/>
                      </a:rPr>
                      <a:t>Eudemon </a:t>
                    </a:r>
                  </a:p>
                  <a:p>
                    <a:pPr algn="ctr" eaLnBrk="0" hangingPunct="0"/>
                    <a:r>
                      <a:rPr lang="en-US" altLang="zh-CN" sz="500" dirty="0" smtClean="0">
                        <a:solidFill>
                          <a:srgbClr val="000000"/>
                        </a:solidFill>
                        <a:latin typeface="+mn-ea"/>
                        <a:ea typeface="+mn-ea"/>
                        <a:cs typeface="Arial" pitchFamily="34" charset="0"/>
                      </a:rPr>
                      <a:t>200E/1000E/8000E</a:t>
                    </a:r>
                    <a:endParaRPr lang="zh-CN" altLang="en-US" sz="500" dirty="0">
                      <a:solidFill>
                        <a:srgbClr val="000000"/>
                      </a:solidFill>
                      <a:latin typeface="+mn-ea"/>
                      <a:ea typeface="+mn-ea"/>
                      <a:cs typeface="Arial" pitchFamily="34" charset="0"/>
                    </a:endParaRPr>
                  </a:p>
                </p:txBody>
              </p:sp>
              <p:grpSp>
                <p:nvGrpSpPr>
                  <p:cNvPr id="238" name="组合 215"/>
                  <p:cNvGrpSpPr/>
                  <p:nvPr/>
                </p:nvGrpSpPr>
                <p:grpSpPr>
                  <a:xfrm>
                    <a:off x="6996001" y="1928814"/>
                    <a:ext cx="715099" cy="554891"/>
                    <a:chOff x="6996001" y="1928814"/>
                    <a:chExt cx="715099" cy="554891"/>
                  </a:xfrm>
                </p:grpSpPr>
                <p:grpSp>
                  <p:nvGrpSpPr>
                    <p:cNvPr id="239" name="组合 214"/>
                    <p:cNvGrpSpPr/>
                    <p:nvPr/>
                  </p:nvGrpSpPr>
                  <p:grpSpPr>
                    <a:xfrm>
                      <a:off x="7310438" y="1928814"/>
                      <a:ext cx="400662" cy="554891"/>
                      <a:chOff x="7310438" y="1928814"/>
                      <a:chExt cx="400662" cy="554891"/>
                    </a:xfrm>
                  </p:grpSpPr>
                  <p:pic>
                    <p:nvPicPr>
                      <p:cNvPr id="144" name="Picture 5" descr="C:\Users\f00207940.CHINA\Pictures\产品图片\SecoSpace\Eudemon8080E.tif"/>
                      <p:cNvPicPr>
                        <a:picLocks noChangeAspect="1" noChangeArrowheads="1"/>
                      </p:cNvPicPr>
                      <p:nvPr/>
                    </p:nvPicPr>
                    <p:blipFill>
                      <a:blip r:embed="rId52" cstate="email">
                        <a:clrChange>
                          <a:clrFrom>
                            <a:srgbClr val="FFFFFE"/>
                          </a:clrFrom>
                          <a:clrTo>
                            <a:srgbClr val="FFFFFE">
                              <a:alpha val="0"/>
                            </a:srgbClr>
                          </a:clrTo>
                        </a:clrChange>
                      </a:blip>
                      <a:srcRect/>
                      <a:stretch>
                        <a:fillRect/>
                      </a:stretch>
                    </p:blipFill>
                    <p:spPr bwMode="auto">
                      <a:xfrm>
                        <a:off x="7310438" y="2133600"/>
                        <a:ext cx="180000" cy="349894"/>
                      </a:xfrm>
                      <a:prstGeom prst="rect">
                        <a:avLst/>
                      </a:prstGeom>
                      <a:noFill/>
                      <a:effectLst>
                        <a:outerShdw blurRad="50800" dist="38100" dir="2700000" algn="tl" rotWithShape="0">
                          <a:prstClr val="black">
                            <a:alpha val="40000"/>
                          </a:prstClr>
                        </a:outerShdw>
                      </a:effectLst>
                    </p:spPr>
                  </p:pic>
                  <p:pic>
                    <p:nvPicPr>
                      <p:cNvPr id="145" name="Picture 6" descr="C:\Users\f00207940.CHINA\Pictures\产品图片\SecoSpace\Eudemon8160E.tif"/>
                      <p:cNvPicPr>
                        <a:picLocks noChangeAspect="1" noChangeArrowheads="1"/>
                      </p:cNvPicPr>
                      <p:nvPr/>
                    </p:nvPicPr>
                    <p:blipFill>
                      <a:blip r:embed="rId53" cstate="email">
                        <a:clrChange>
                          <a:clrFrom>
                            <a:srgbClr val="FFFFFE"/>
                          </a:clrFrom>
                          <a:clrTo>
                            <a:srgbClr val="FFFFFE">
                              <a:alpha val="0"/>
                            </a:srgbClr>
                          </a:clrTo>
                        </a:clrChange>
                      </a:blip>
                      <a:srcRect/>
                      <a:stretch>
                        <a:fillRect/>
                      </a:stretch>
                    </p:blipFill>
                    <p:spPr bwMode="auto">
                      <a:xfrm>
                        <a:off x="7531100" y="1928814"/>
                        <a:ext cx="180000" cy="554891"/>
                      </a:xfrm>
                      <a:prstGeom prst="rect">
                        <a:avLst/>
                      </a:prstGeom>
                      <a:noFill/>
                      <a:effectLst>
                        <a:outerShdw blurRad="50800" dist="38100" dir="2700000" algn="tl" rotWithShape="0">
                          <a:prstClr val="black">
                            <a:alpha val="40000"/>
                          </a:prstClr>
                        </a:outerShdw>
                      </a:effectLst>
                    </p:spPr>
                  </p:pic>
                </p:grpSp>
                <p:pic>
                  <p:nvPicPr>
                    <p:cNvPr id="141" name="Picture 148" descr="1000E(3U插卡)_F_1102"/>
                    <p:cNvPicPr>
                      <a:picLocks noChangeAspect="1" noChangeArrowheads="1"/>
                    </p:cNvPicPr>
                    <p:nvPr/>
                  </p:nvPicPr>
                  <p:blipFill rotWithShape="1">
                    <a:blip r:embed="rId54" cstate="email">
                      <a:clrChange>
                        <a:clrFrom>
                          <a:srgbClr val="FFFFFF"/>
                        </a:clrFrom>
                        <a:clrTo>
                          <a:srgbClr val="FFFFFF">
                            <a:alpha val="0"/>
                          </a:srgbClr>
                        </a:clrTo>
                      </a:clrChange>
                    </a:blip>
                    <a:srcRect/>
                    <a:stretch/>
                  </p:blipFill>
                  <p:spPr bwMode="auto">
                    <a:xfrm>
                      <a:off x="6996521" y="2374710"/>
                      <a:ext cx="252000" cy="10008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42" name="Picture 149" descr="USG5120_B_201004"/>
                    <p:cNvPicPr>
                      <a:picLocks noChangeAspect="1" noChangeArrowheads="1"/>
                    </p:cNvPicPr>
                    <p:nvPr/>
                  </p:nvPicPr>
                  <p:blipFill rotWithShape="1">
                    <a:blip r:embed="rId55" cstate="email">
                      <a:clrChange>
                        <a:clrFrom>
                          <a:srgbClr val="FFFFFF"/>
                        </a:clrFrom>
                        <a:clrTo>
                          <a:srgbClr val="FFFFFF">
                            <a:alpha val="0"/>
                          </a:srgbClr>
                        </a:clrTo>
                      </a:clrChange>
                    </a:blip>
                    <a:srcRect/>
                    <a:stretch/>
                  </p:blipFill>
                  <p:spPr bwMode="auto">
                    <a:xfrm>
                      <a:off x="6996001" y="2275046"/>
                      <a:ext cx="252000" cy="9993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43" name="Picture 147" descr="Secospace USG5500（插卡）_F_1102"/>
                    <p:cNvPicPr>
                      <a:picLocks noChangeAspect="1" noChangeArrowheads="1"/>
                    </p:cNvPicPr>
                    <p:nvPr/>
                  </p:nvPicPr>
                  <p:blipFill rotWithShape="1">
                    <a:blip r:embed="rId56" cstate="email">
                      <a:clrChange>
                        <a:clrFrom>
                          <a:srgbClr val="FFFFFF"/>
                        </a:clrFrom>
                        <a:clrTo>
                          <a:srgbClr val="FFFFFF">
                            <a:alpha val="0"/>
                          </a:srgbClr>
                        </a:clrTo>
                      </a:clrChange>
                    </a:blip>
                    <a:srcRect/>
                    <a:stretch/>
                  </p:blipFill>
                  <p:spPr bwMode="auto">
                    <a:xfrm>
                      <a:off x="6996261" y="2221746"/>
                      <a:ext cx="252000" cy="66553"/>
                    </a:xfrm>
                    <a:prstGeom prst="rect">
                      <a:avLst/>
                    </a:prstGeom>
                    <a:noFill/>
                    <a:ln w="9525">
                      <a:noFill/>
                      <a:miter lim="800000"/>
                      <a:headEnd/>
                      <a:tailEnd/>
                    </a:ln>
                    <a:effectLst>
                      <a:outerShdw blurRad="50800" dist="38100" dir="2700000" algn="tl" rotWithShape="0">
                        <a:prstClr val="black">
                          <a:alpha val="40000"/>
                        </a:prstClr>
                      </a:outerShdw>
                    </a:effectLst>
                  </p:spPr>
                </p:pic>
              </p:grpSp>
            </p:grpSp>
          </p:grpSp>
          <p:grpSp>
            <p:nvGrpSpPr>
              <p:cNvPr id="240" name="组合 218"/>
              <p:cNvGrpSpPr/>
              <p:nvPr/>
            </p:nvGrpSpPr>
            <p:grpSpPr>
              <a:xfrm>
                <a:off x="6665735" y="2125635"/>
                <a:ext cx="304565" cy="356319"/>
                <a:chOff x="6908496" y="743836"/>
                <a:chExt cx="304565" cy="356319"/>
              </a:xfrm>
            </p:grpSpPr>
            <p:grpSp>
              <p:nvGrpSpPr>
                <p:cNvPr id="241" name="组合 217"/>
                <p:cNvGrpSpPr/>
                <p:nvPr/>
              </p:nvGrpSpPr>
              <p:grpSpPr>
                <a:xfrm>
                  <a:off x="6935506" y="914969"/>
                  <a:ext cx="253587" cy="185186"/>
                  <a:chOff x="6700838" y="914969"/>
                  <a:chExt cx="253587" cy="185186"/>
                </a:xfrm>
              </p:grpSpPr>
              <p:pic>
                <p:nvPicPr>
                  <p:cNvPr id="134" name="内容占位符 2"/>
                  <p:cNvPicPr>
                    <a:picLocks noChangeAspect="1"/>
                  </p:cNvPicPr>
                  <p:nvPr/>
                </p:nvPicPr>
                <p:blipFill>
                  <a:blip r:embed="rId57" cstate="email">
                    <a:clrChange>
                      <a:clrFrom>
                        <a:srgbClr val="FFFFFF"/>
                      </a:clrFrom>
                      <a:clrTo>
                        <a:srgbClr val="FFFFFF">
                          <a:alpha val="0"/>
                        </a:srgbClr>
                      </a:clrTo>
                    </a:clrChange>
                  </a:blip>
                  <a:srcRect/>
                  <a:stretch>
                    <a:fillRect/>
                  </a:stretch>
                </p:blipFill>
                <p:spPr bwMode="auto">
                  <a:xfrm>
                    <a:off x="6700838" y="1000847"/>
                    <a:ext cx="252000" cy="99308"/>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35" name="内容占位符 2"/>
                  <p:cNvPicPr>
                    <a:picLocks noChangeAspect="1"/>
                  </p:cNvPicPr>
                  <p:nvPr/>
                </p:nvPicPr>
                <p:blipFill>
                  <a:blip r:embed="rId58" cstate="email">
                    <a:clrChange>
                      <a:clrFrom>
                        <a:srgbClr val="FFFFFF"/>
                      </a:clrFrom>
                      <a:clrTo>
                        <a:srgbClr val="FFFFFF">
                          <a:alpha val="0"/>
                        </a:srgbClr>
                      </a:clrTo>
                    </a:clrChange>
                  </a:blip>
                  <a:srcRect/>
                  <a:stretch>
                    <a:fillRect/>
                  </a:stretch>
                </p:blipFill>
                <p:spPr bwMode="auto">
                  <a:xfrm>
                    <a:off x="6702425" y="914969"/>
                    <a:ext cx="252000" cy="92224"/>
                  </a:xfrm>
                  <a:prstGeom prst="rect">
                    <a:avLst/>
                  </a:prstGeom>
                  <a:noFill/>
                  <a:ln w="9525">
                    <a:noFill/>
                    <a:miter lim="800000"/>
                    <a:headEnd/>
                    <a:tailEnd/>
                  </a:ln>
                  <a:effectLst>
                    <a:outerShdw blurRad="50800" dist="38100" dir="2700000" algn="tl" rotWithShape="0">
                      <a:prstClr val="black">
                        <a:alpha val="40000"/>
                      </a:prstClr>
                    </a:outerShdw>
                  </a:effectLst>
                </p:spPr>
              </p:pic>
            </p:grpSp>
            <p:pic>
              <p:nvPicPr>
                <p:cNvPr id="133" name="图片 2" descr="Secospace USG2100_B_0828"/>
                <p:cNvPicPr>
                  <a:picLocks noChangeAspect="1" noChangeArrowheads="1"/>
                </p:cNvPicPr>
                <p:nvPr/>
              </p:nvPicPr>
              <p:blipFill>
                <a:blip r:embed="rId59" cstate="email">
                  <a:clrChange>
                    <a:clrFrom>
                      <a:srgbClr val="FFFFFF"/>
                    </a:clrFrom>
                    <a:clrTo>
                      <a:srgbClr val="FFFFFF">
                        <a:alpha val="0"/>
                      </a:srgbClr>
                    </a:clrTo>
                  </a:clrChange>
                </a:blip>
                <a:srcRect/>
                <a:stretch>
                  <a:fillRect/>
                </a:stretch>
              </p:blipFill>
              <p:spPr bwMode="auto">
                <a:xfrm>
                  <a:off x="6908496" y="743836"/>
                  <a:ext cx="304565" cy="179389"/>
                </a:xfrm>
                <a:prstGeom prst="rect">
                  <a:avLst/>
                </a:prstGeom>
                <a:noFill/>
                <a:ln w="9525">
                  <a:noFill/>
                  <a:miter lim="800000"/>
                  <a:headEnd/>
                  <a:tailEnd/>
                </a:ln>
                <a:effectLst>
                  <a:outerShdw blurRad="50800" dist="38100" dir="2700000" algn="tl" rotWithShape="0">
                    <a:prstClr val="black">
                      <a:alpha val="40000"/>
                    </a:prstClr>
                  </a:outerShdw>
                </a:effectLst>
              </p:spPr>
            </p:pic>
          </p:grpSp>
        </p:grpSp>
        <p:grpSp>
          <p:nvGrpSpPr>
            <p:cNvPr id="242" name="组合 145"/>
            <p:cNvGrpSpPr/>
            <p:nvPr/>
          </p:nvGrpSpPr>
          <p:grpSpPr>
            <a:xfrm>
              <a:off x="7010305" y="3842615"/>
              <a:ext cx="1105630" cy="960158"/>
              <a:chOff x="9625870" y="1757908"/>
              <a:chExt cx="1105630" cy="960158"/>
            </a:xfrm>
          </p:grpSpPr>
          <p:sp>
            <p:nvSpPr>
              <p:cNvPr id="147" name="Text Box 54"/>
              <p:cNvSpPr txBox="1">
                <a:spLocks noChangeArrowheads="1"/>
              </p:cNvSpPr>
              <p:nvPr/>
            </p:nvSpPr>
            <p:spPr bwMode="auto">
              <a:xfrm>
                <a:off x="9625870" y="1757908"/>
                <a:ext cx="1097809" cy="156986"/>
              </a:xfrm>
              <a:prstGeom prst="roundRect">
                <a:avLst/>
              </a:prstGeom>
              <a:noFill/>
              <a:ln>
                <a:noFill/>
              </a:ln>
              <a:effectLst>
                <a:outerShdw blurRad="63500" sx="101000" sy="101000" algn="ctr" rotWithShape="0">
                  <a:srgbClr val="000000">
                    <a:alpha val="30000"/>
                  </a:srgbClr>
                </a:outerShdw>
              </a:effectLst>
              <a:extLst/>
            </p:spPr>
            <p:txBody>
              <a:bodyPr wrap="none" lIns="121805" tIns="60905" rIns="121805" bIns="60905" anchor="ctr">
                <a:noAutofit/>
              </a:bodyPr>
              <a:lstStyle>
                <a:defPPr>
                  <a:defRPr lang="zh-CN"/>
                </a:defPPr>
                <a:lvl1pPr algn="ctr">
                  <a:buClr>
                    <a:srgbClr val="990000"/>
                  </a:buClr>
                  <a:buSzPct val="60000"/>
                  <a:defRPr sz="1600" b="1">
                    <a:solidFill>
                      <a:srgbClr val="FFFFFF"/>
                    </a:solidFill>
                    <a:latin typeface="+mn-lt"/>
                    <a:ea typeface="ＭＳ Ｐゴシック" pitchFamily="34" charset="-128"/>
                    <a:cs typeface="Arial" pitchFamily="34" charset="0"/>
                  </a:defRPr>
                </a:lvl1pPr>
              </a:lstStyle>
              <a:p>
                <a:r>
                  <a:rPr lang="zh-CN" altLang="en-US" sz="800" dirty="0" smtClean="0">
                    <a:solidFill>
                      <a:schemeClr val="tx1">
                        <a:lumMod val="85000"/>
                        <a:lumOff val="15000"/>
                      </a:schemeClr>
                    </a:solidFill>
                    <a:latin typeface="+mn-ea"/>
                    <a:ea typeface="+mn-ea"/>
                  </a:rPr>
                  <a:t>业务网关 </a:t>
                </a:r>
                <a:r>
                  <a:rPr lang="en-US" altLang="zh-CN" sz="800" dirty="0" smtClean="0">
                    <a:solidFill>
                      <a:schemeClr val="tx1">
                        <a:lumMod val="85000"/>
                        <a:lumOff val="15000"/>
                      </a:schemeClr>
                    </a:solidFill>
                    <a:latin typeface="+mn-ea"/>
                    <a:ea typeface="+mn-ea"/>
                  </a:rPr>
                  <a:t>BRAS</a:t>
                </a:r>
                <a:endParaRPr lang="zh-CN" altLang="en-US" sz="800" dirty="0">
                  <a:solidFill>
                    <a:schemeClr val="tx1">
                      <a:lumMod val="85000"/>
                      <a:lumOff val="15000"/>
                    </a:schemeClr>
                  </a:solidFill>
                  <a:latin typeface="+mn-ea"/>
                  <a:ea typeface="+mn-ea"/>
                </a:endParaRPr>
              </a:p>
            </p:txBody>
          </p:sp>
          <p:sp>
            <p:nvSpPr>
              <p:cNvPr id="148" name="Text Box 85"/>
              <p:cNvSpPr txBox="1">
                <a:spLocks noChangeArrowheads="1"/>
              </p:cNvSpPr>
              <p:nvPr/>
            </p:nvSpPr>
            <p:spPr bwMode="auto">
              <a:xfrm>
                <a:off x="9629593" y="2485516"/>
                <a:ext cx="1101907" cy="232550"/>
              </a:xfrm>
              <a:prstGeom prst="rect">
                <a:avLst/>
              </a:prstGeom>
              <a:noFill/>
              <a:ln>
                <a:noFill/>
              </a:ln>
              <a:extLst>
                <a:ext uri="{909E8E84-426E-40dd-AFC4-6F175D3DCCD1}">
                  <a14:hiddenFill xmlns="" xmlns:a14="http://schemas.microsoft.com/office/drawing/2010/main">
                    <a:gradFill rotWithShape="0">
                      <a:gsLst>
                        <a:gs pos="0">
                          <a:schemeClr val="hlink">
                            <a:gamma/>
                            <a:tint val="0"/>
                            <a:invGamma/>
                          </a:schemeClr>
                        </a:gs>
                        <a:gs pos="50000">
                          <a:schemeClr val="hlink"/>
                        </a:gs>
                        <a:gs pos="100000">
                          <a:schemeClr val="hlink">
                            <a:gamma/>
                            <a:tint val="0"/>
                            <a:invGamma/>
                          </a:schemeClr>
                        </a:gs>
                      </a:gsLst>
                      <a:lin ang="0" scaled="1"/>
                    </a:gradFill>
                  </a14:hiddenFill>
                </a:ext>
                <a:ext uri="{91240B29-F687-4f45-9708-019B960494DF}">
                  <a14:hiddenLine xmlns="" xmlns:a14="http://schemas.microsoft.com/office/drawing/2010/main" w="9525" algn="ctr">
                    <a:solidFill>
                      <a:schemeClr val="tx1"/>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ME60 X3/X8/X16</a:t>
                </a:r>
                <a:endParaRPr lang="en-US" altLang="zh-CN" sz="500" dirty="0">
                  <a:solidFill>
                    <a:srgbClr val="000000"/>
                  </a:solidFill>
                  <a:latin typeface="+mn-ea"/>
                  <a:ea typeface="+mn-ea"/>
                </a:endParaRPr>
              </a:p>
            </p:txBody>
          </p:sp>
          <p:pic>
            <p:nvPicPr>
              <p:cNvPr id="149" name="Picture 8"/>
              <p:cNvPicPr>
                <a:picLocks noChangeAspect="1" noChangeArrowheads="1"/>
              </p:cNvPicPr>
              <p:nvPr/>
            </p:nvPicPr>
            <p:blipFill>
              <a:blip r:embed="rId60" cstate="email"/>
              <a:srcRect/>
              <a:stretch>
                <a:fillRect/>
              </a:stretch>
            </p:blipFill>
            <p:spPr bwMode="auto">
              <a:xfrm>
                <a:off x="9907588" y="2047875"/>
                <a:ext cx="252000" cy="13211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0" name="Picture 10"/>
              <p:cNvPicPr>
                <a:picLocks noChangeAspect="1" noChangeArrowheads="1"/>
              </p:cNvPicPr>
              <p:nvPr/>
            </p:nvPicPr>
            <p:blipFill>
              <a:blip r:embed="rId61" cstate="email">
                <a:clrChange>
                  <a:clrFrom>
                    <a:srgbClr val="FFFFFF"/>
                  </a:clrFrom>
                  <a:clrTo>
                    <a:srgbClr val="FFFFFF">
                      <a:alpha val="0"/>
                    </a:srgbClr>
                  </a:clrTo>
                </a:clrChange>
              </a:blip>
              <a:srcRect/>
              <a:stretch>
                <a:fillRect/>
              </a:stretch>
            </p:blipFill>
            <p:spPr bwMode="auto">
              <a:xfrm>
                <a:off x="10224130" y="1905000"/>
                <a:ext cx="252000" cy="646258"/>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51" name="Picture 11"/>
              <p:cNvPicPr>
                <a:picLocks noChangeAspect="1" noChangeArrowheads="1"/>
              </p:cNvPicPr>
              <p:nvPr/>
            </p:nvPicPr>
            <p:blipFill>
              <a:blip r:embed="rId62" cstate="email">
                <a:clrChange>
                  <a:clrFrom>
                    <a:srgbClr val="FFFFFF"/>
                  </a:clrFrom>
                  <a:clrTo>
                    <a:srgbClr val="FFFFFF">
                      <a:alpha val="0"/>
                    </a:srgbClr>
                  </a:clrTo>
                </a:clrChange>
              </a:blip>
              <a:srcRect/>
              <a:stretch>
                <a:fillRect/>
              </a:stretch>
            </p:blipFill>
            <p:spPr bwMode="auto">
              <a:xfrm>
                <a:off x="9898063" y="2195513"/>
                <a:ext cx="260600" cy="347996"/>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243" name="组合 151"/>
            <p:cNvGrpSpPr/>
            <p:nvPr/>
          </p:nvGrpSpPr>
          <p:grpSpPr>
            <a:xfrm>
              <a:off x="6665711" y="1785339"/>
              <a:ext cx="3616830" cy="972301"/>
              <a:chOff x="4490713" y="5022153"/>
              <a:chExt cx="3616830" cy="972301"/>
            </a:xfrm>
          </p:grpSpPr>
          <p:sp>
            <p:nvSpPr>
              <p:cNvPr id="153" name="Text Box 12"/>
              <p:cNvSpPr>
                <a:spLocks noChangeArrowheads="1"/>
              </p:cNvSpPr>
              <p:nvPr/>
            </p:nvSpPr>
            <p:spPr bwMode="auto">
              <a:xfrm>
                <a:off x="5335904" y="5022153"/>
                <a:ext cx="850685" cy="150805"/>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en-US" altLang="zh-CN" sz="900" b="1" dirty="0" err="1" smtClean="0">
                    <a:solidFill>
                      <a:srgbClr val="990000"/>
                    </a:solidFill>
                    <a:latin typeface="+mn-ea"/>
                    <a:ea typeface="+mn-ea"/>
                    <a:cs typeface="Arial" pitchFamily="34" charset="0"/>
                  </a:rPr>
                  <a:t>WiFi</a:t>
                </a:r>
                <a:r>
                  <a:rPr lang="en-US" altLang="zh-CN" sz="900" b="1" dirty="0" smtClean="0">
                    <a:solidFill>
                      <a:srgbClr val="990000"/>
                    </a:solidFill>
                    <a:latin typeface="+mn-ea"/>
                    <a:ea typeface="+mn-ea"/>
                    <a:cs typeface="Arial" pitchFamily="34" charset="0"/>
                  </a:rPr>
                  <a:t> AP</a:t>
                </a:r>
                <a:endParaRPr lang="en-US" altLang="zh-CN" sz="900" b="1" dirty="0">
                  <a:solidFill>
                    <a:srgbClr val="990000"/>
                  </a:solidFill>
                  <a:latin typeface="+mn-ea"/>
                  <a:ea typeface="+mn-ea"/>
                  <a:cs typeface="Arial" pitchFamily="34" charset="0"/>
                </a:endParaRPr>
              </a:p>
            </p:txBody>
          </p:sp>
          <p:sp>
            <p:nvSpPr>
              <p:cNvPr id="154" name="Text Box 12"/>
              <p:cNvSpPr>
                <a:spLocks noChangeArrowheads="1"/>
              </p:cNvSpPr>
              <p:nvPr/>
            </p:nvSpPr>
            <p:spPr bwMode="auto">
              <a:xfrm>
                <a:off x="6891273" y="5022153"/>
                <a:ext cx="850685" cy="150805"/>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en-US" altLang="zh-CN" sz="900" b="1" dirty="0" err="1" smtClean="0">
                    <a:solidFill>
                      <a:srgbClr val="990000"/>
                    </a:solidFill>
                    <a:latin typeface="+mn-ea"/>
                    <a:ea typeface="+mn-ea"/>
                    <a:cs typeface="Arial" pitchFamily="34" charset="0"/>
                  </a:rPr>
                  <a:t>WiFi</a:t>
                </a:r>
                <a:r>
                  <a:rPr lang="en-US" altLang="zh-CN" sz="900" b="1" dirty="0" smtClean="0">
                    <a:solidFill>
                      <a:srgbClr val="990000"/>
                    </a:solidFill>
                    <a:latin typeface="+mn-ea"/>
                    <a:ea typeface="+mn-ea"/>
                    <a:cs typeface="Arial" pitchFamily="34" charset="0"/>
                  </a:rPr>
                  <a:t> AC</a:t>
                </a:r>
                <a:endParaRPr lang="en-US" altLang="zh-CN" sz="900" b="1" dirty="0">
                  <a:solidFill>
                    <a:srgbClr val="990000"/>
                  </a:solidFill>
                  <a:latin typeface="+mn-ea"/>
                  <a:ea typeface="+mn-ea"/>
                  <a:cs typeface="Arial" pitchFamily="34" charset="0"/>
                </a:endParaRPr>
              </a:p>
            </p:txBody>
          </p:sp>
          <p:sp>
            <p:nvSpPr>
              <p:cNvPr id="155" name="Rectangle 14"/>
              <p:cNvSpPr>
                <a:spLocks noChangeArrowheads="1"/>
              </p:cNvSpPr>
              <p:nvPr/>
            </p:nvSpPr>
            <p:spPr bwMode="auto">
              <a:xfrm>
                <a:off x="6908935" y="5661924"/>
                <a:ext cx="571843" cy="154624"/>
              </a:xfrm>
              <a:prstGeom prst="rect">
                <a:avLst/>
              </a:prstGeom>
              <a:noFill/>
              <a:ln w="9525" algn="ctr">
                <a:noFill/>
                <a:miter lim="800000"/>
                <a:headEnd/>
                <a:tailEnd/>
              </a:ln>
            </p:spPr>
            <p:txBody>
              <a:bodyPr wrap="square" lIns="91091" tIns="45547" rIns="91091" bIns="45547">
                <a:noAutofit/>
              </a:bodyPr>
              <a:lstStyle/>
              <a:p>
                <a:pPr defTabSz="1326584" fontAlgn="auto">
                  <a:spcBef>
                    <a:spcPts val="0"/>
                  </a:spcBef>
                  <a:spcAft>
                    <a:spcPts val="0"/>
                  </a:spcAft>
                  <a:defRPr/>
                </a:pPr>
                <a:r>
                  <a:rPr lang="en-US" altLang="zh-CN" sz="500" kern="0" dirty="0" smtClean="0">
                    <a:solidFill>
                      <a:srgbClr val="000000"/>
                    </a:solidFill>
                    <a:latin typeface="+mn-ea"/>
                    <a:ea typeface="+mn-ea"/>
                    <a:cs typeface="Arial" pitchFamily="34" charset="0"/>
                  </a:rPr>
                  <a:t>AC6605</a:t>
                </a:r>
              </a:p>
            </p:txBody>
          </p:sp>
          <p:sp>
            <p:nvSpPr>
              <p:cNvPr id="156" name="矩形 155"/>
              <p:cNvSpPr/>
              <p:nvPr/>
            </p:nvSpPr>
            <p:spPr>
              <a:xfrm>
                <a:off x="7298089" y="5645463"/>
                <a:ext cx="809454" cy="348991"/>
              </a:xfrm>
              <a:prstGeom prst="rect">
                <a:avLst/>
              </a:prstGeom>
            </p:spPr>
            <p:txBody>
              <a:bodyPr wrap="square" lIns="121869" tIns="60936" rIns="121869" bIns="60936">
                <a:noAutofit/>
              </a:bodyPr>
              <a:lstStyle/>
              <a:p>
                <a:pPr algn="ctr" defTabSz="1326584" fontAlgn="auto">
                  <a:spcBef>
                    <a:spcPts val="0"/>
                  </a:spcBef>
                  <a:spcAft>
                    <a:spcPts val="0"/>
                  </a:spcAft>
                  <a:defRPr/>
                </a:pPr>
                <a:r>
                  <a:rPr lang="en-US" altLang="zh-CN" sz="500" kern="0" dirty="0" smtClean="0">
                    <a:solidFill>
                      <a:srgbClr val="000000"/>
                    </a:solidFill>
                    <a:latin typeface="+mn-ea"/>
                    <a:ea typeface="+mn-ea"/>
                    <a:cs typeface="Arial" pitchFamily="34" charset="0"/>
                  </a:rPr>
                  <a:t>ACU For S9700/S7700 </a:t>
                </a:r>
                <a:endParaRPr lang="zh-CN" altLang="en-US" sz="500" kern="0" dirty="0" smtClean="0">
                  <a:solidFill>
                    <a:srgbClr val="000000"/>
                  </a:solidFill>
                  <a:latin typeface="+mn-ea"/>
                  <a:ea typeface="+mn-ea"/>
                  <a:cs typeface="Arial" pitchFamily="34" charset="0"/>
                </a:endParaRPr>
              </a:p>
            </p:txBody>
          </p:sp>
          <p:sp>
            <p:nvSpPr>
              <p:cNvPr id="157" name="Rectangle 40"/>
              <p:cNvSpPr>
                <a:spLocks noChangeArrowheads="1"/>
              </p:cNvSpPr>
              <p:nvPr/>
            </p:nvSpPr>
            <p:spPr bwMode="auto">
              <a:xfrm>
                <a:off x="5714721" y="5660847"/>
                <a:ext cx="678725" cy="205551"/>
              </a:xfrm>
              <a:prstGeom prst="rect">
                <a:avLst/>
              </a:prstGeom>
              <a:noFill/>
              <a:ln w="9525" algn="ctr">
                <a:noFill/>
                <a:miter lim="800000"/>
                <a:headEnd/>
                <a:tailEnd/>
              </a:ln>
            </p:spPr>
            <p:txBody>
              <a:bodyPr wrap="square" lIns="91091" tIns="45547" rIns="91091" bIns="45547">
                <a:noAutofit/>
              </a:bodyPr>
              <a:lstStyle/>
              <a:p>
                <a:pPr defTabSz="1326584" fontAlgn="auto">
                  <a:spcBef>
                    <a:spcPts val="0"/>
                  </a:spcBef>
                  <a:spcAft>
                    <a:spcPts val="0"/>
                  </a:spcAft>
                  <a:defRPr/>
                </a:pPr>
                <a:r>
                  <a:rPr lang="en-US" altLang="zh-CN" sz="500" kern="0" dirty="0" smtClean="0">
                    <a:solidFill>
                      <a:srgbClr val="000000"/>
                    </a:solidFill>
                    <a:latin typeface="+mn-ea"/>
                    <a:ea typeface="+mn-ea"/>
                    <a:cs typeface="Arial" pitchFamily="34" charset="0"/>
                  </a:rPr>
                  <a:t>AP7110DN</a:t>
                </a:r>
              </a:p>
            </p:txBody>
          </p:sp>
          <p:sp>
            <p:nvSpPr>
              <p:cNvPr id="158" name="矩形 157"/>
              <p:cNvSpPr/>
              <p:nvPr/>
            </p:nvSpPr>
            <p:spPr>
              <a:xfrm>
                <a:off x="4490713" y="5648313"/>
                <a:ext cx="849075" cy="232661"/>
              </a:xfrm>
              <a:prstGeom prst="rect">
                <a:avLst/>
              </a:prstGeom>
            </p:spPr>
            <p:txBody>
              <a:bodyPr wrap="square" lIns="121869" tIns="60936" rIns="121869" bIns="60936">
                <a:noAutofit/>
              </a:bodyPr>
              <a:lstStyle/>
              <a:p>
                <a:pPr defTabSz="1326584" fontAlgn="auto">
                  <a:spcBef>
                    <a:spcPts val="0"/>
                  </a:spcBef>
                  <a:spcAft>
                    <a:spcPts val="0"/>
                  </a:spcAft>
                  <a:defRPr/>
                </a:pPr>
                <a:r>
                  <a:rPr lang="en-US" altLang="zh-CN" sz="500" kern="0" dirty="0" smtClean="0">
                    <a:solidFill>
                      <a:srgbClr val="000000"/>
                    </a:solidFill>
                    <a:latin typeface="+mn-ea"/>
                    <a:ea typeface="+mn-ea"/>
                    <a:cs typeface="Arial" pitchFamily="34" charset="0"/>
                  </a:rPr>
                  <a:t>AP6010</a:t>
                </a:r>
              </a:p>
              <a:p>
                <a:pPr defTabSz="1326584" fontAlgn="auto">
                  <a:spcBef>
                    <a:spcPts val="0"/>
                  </a:spcBef>
                  <a:spcAft>
                    <a:spcPts val="0"/>
                  </a:spcAft>
                  <a:defRPr/>
                </a:pPr>
                <a:r>
                  <a:rPr lang="en-US" altLang="zh-CN" sz="500" kern="0" dirty="0" smtClean="0">
                    <a:solidFill>
                      <a:srgbClr val="000000"/>
                    </a:solidFill>
                    <a:latin typeface="+mn-ea"/>
                    <a:ea typeface="+mn-ea"/>
                    <a:cs typeface="Arial" pitchFamily="34" charset="0"/>
                  </a:rPr>
                  <a:t>SN/DN</a:t>
                </a:r>
              </a:p>
            </p:txBody>
          </p:sp>
          <p:sp>
            <p:nvSpPr>
              <p:cNvPr id="159" name="矩形 158"/>
              <p:cNvSpPr/>
              <p:nvPr/>
            </p:nvSpPr>
            <p:spPr>
              <a:xfrm>
                <a:off x="6123416" y="5642980"/>
                <a:ext cx="735691" cy="232661"/>
              </a:xfrm>
              <a:prstGeom prst="rect">
                <a:avLst/>
              </a:prstGeom>
            </p:spPr>
            <p:txBody>
              <a:bodyPr wrap="square" lIns="121869" tIns="60936" rIns="121869" bIns="60936">
                <a:noAutofit/>
              </a:bodyPr>
              <a:lstStyle/>
              <a:p>
                <a:pPr defTabSz="1326584" fontAlgn="auto">
                  <a:spcBef>
                    <a:spcPts val="0"/>
                  </a:spcBef>
                  <a:spcAft>
                    <a:spcPts val="0"/>
                  </a:spcAft>
                  <a:defRPr/>
                </a:pPr>
                <a:r>
                  <a:rPr lang="en-US" altLang="zh-CN" sz="500" kern="0" dirty="0" smtClean="0">
                    <a:solidFill>
                      <a:srgbClr val="000000"/>
                    </a:solidFill>
                    <a:latin typeface="+mn-ea"/>
                    <a:ea typeface="+mn-ea"/>
                    <a:cs typeface="Arial" pitchFamily="34" charset="0"/>
                  </a:rPr>
                  <a:t>AP6310SN</a:t>
                </a:r>
              </a:p>
            </p:txBody>
          </p:sp>
          <p:sp>
            <p:nvSpPr>
              <p:cNvPr id="160" name="Rectangle 13"/>
              <p:cNvSpPr>
                <a:spLocks noChangeArrowheads="1"/>
              </p:cNvSpPr>
              <p:nvPr/>
            </p:nvSpPr>
            <p:spPr bwMode="auto">
              <a:xfrm>
                <a:off x="5153107" y="5659687"/>
                <a:ext cx="684826" cy="262193"/>
              </a:xfrm>
              <a:prstGeom prst="rect">
                <a:avLst/>
              </a:prstGeom>
              <a:noFill/>
              <a:ln w="9525" algn="ctr">
                <a:noFill/>
                <a:miter lim="800000"/>
                <a:headEnd/>
                <a:tailEnd/>
              </a:ln>
            </p:spPr>
            <p:txBody>
              <a:bodyPr wrap="square" lIns="91091" tIns="45547" rIns="91091" bIns="45547">
                <a:noAutofit/>
              </a:bodyPr>
              <a:lstStyle/>
              <a:p>
                <a:pPr defTabSz="1326584" fontAlgn="auto">
                  <a:spcBef>
                    <a:spcPts val="0"/>
                  </a:spcBef>
                  <a:spcAft>
                    <a:spcPts val="0"/>
                  </a:spcAft>
                  <a:defRPr/>
                </a:pPr>
                <a:r>
                  <a:rPr lang="en-US" altLang="zh-CN" sz="500" kern="0" dirty="0" smtClean="0">
                    <a:solidFill>
                      <a:srgbClr val="000000"/>
                    </a:solidFill>
                    <a:latin typeface="+mn-ea"/>
                    <a:ea typeface="+mn-ea"/>
                    <a:cs typeface="Arial" pitchFamily="34" charset="0"/>
                  </a:rPr>
                  <a:t>AP6510DN/</a:t>
                </a:r>
              </a:p>
              <a:p>
                <a:pPr defTabSz="1326584" fontAlgn="auto">
                  <a:spcBef>
                    <a:spcPts val="0"/>
                  </a:spcBef>
                  <a:spcAft>
                    <a:spcPts val="0"/>
                  </a:spcAft>
                  <a:defRPr/>
                </a:pPr>
                <a:r>
                  <a:rPr lang="en-US" altLang="zh-CN" sz="500" kern="0" dirty="0" smtClean="0">
                    <a:solidFill>
                      <a:srgbClr val="000000"/>
                    </a:solidFill>
                    <a:latin typeface="+mn-ea"/>
                    <a:ea typeface="+mn-ea"/>
                    <a:cs typeface="Arial" pitchFamily="34" charset="0"/>
                  </a:rPr>
                  <a:t>AP6610DN</a:t>
                </a:r>
                <a:endParaRPr lang="en-US" altLang="zh-CN" sz="500" kern="0" dirty="0">
                  <a:solidFill>
                    <a:srgbClr val="000000"/>
                  </a:solidFill>
                  <a:latin typeface="+mn-ea"/>
                  <a:ea typeface="+mn-ea"/>
                  <a:cs typeface="Arial" pitchFamily="34" charset="0"/>
                </a:endParaRPr>
              </a:p>
            </p:txBody>
          </p:sp>
          <p:pic>
            <p:nvPicPr>
              <p:cNvPr id="162" name="Picture 5" descr="D:\00.工作计划\V2R1C01封闭写作资料\WLAN AP新产品图片-PNG\WLAN AP新产品图片\AP7110DN rightside_perspective.png"/>
              <p:cNvPicPr>
                <a:picLocks noChangeAspect="1" noChangeArrowheads="1"/>
              </p:cNvPicPr>
              <p:nvPr/>
            </p:nvPicPr>
            <p:blipFill>
              <a:blip r:embed="rId63" cstate="email"/>
              <a:srcRect/>
              <a:stretch>
                <a:fillRect/>
              </a:stretch>
            </p:blipFill>
            <p:spPr bwMode="auto">
              <a:xfrm>
                <a:off x="5817974" y="5445498"/>
                <a:ext cx="407309" cy="255894"/>
              </a:xfrm>
              <a:prstGeom prst="rect">
                <a:avLst/>
              </a:prstGeom>
              <a:noFill/>
              <a:effectLst>
                <a:outerShdw blurRad="50800" dist="38100" dir="2700000" algn="tl" rotWithShape="0">
                  <a:prstClr val="black">
                    <a:alpha val="40000"/>
                  </a:prstClr>
                </a:outerShdw>
              </a:effectLst>
            </p:spPr>
          </p:pic>
          <p:pic>
            <p:nvPicPr>
              <p:cNvPr id="163" name="Picture 3" descr="D:\00.工作计划\V2R1C01封闭写作资料\WLAN AP新产品图片-PNG\WLAN AP新产品图片\AP6310SN rightside_perspective.png"/>
              <p:cNvPicPr>
                <a:picLocks noChangeAspect="1" noChangeArrowheads="1"/>
              </p:cNvPicPr>
              <p:nvPr/>
            </p:nvPicPr>
            <p:blipFill>
              <a:blip r:embed="rId64" cstate="email"/>
              <a:stretch>
                <a:fillRect/>
              </a:stretch>
            </p:blipFill>
            <p:spPr bwMode="auto">
              <a:xfrm>
                <a:off x="4735872" y="5466867"/>
                <a:ext cx="346411" cy="173510"/>
              </a:xfrm>
              <a:prstGeom prst="rect">
                <a:avLst/>
              </a:prstGeom>
              <a:noFill/>
              <a:effectLst>
                <a:outerShdw blurRad="50800" dist="38100" dir="2700000" algn="tl" rotWithShape="0">
                  <a:prstClr val="black">
                    <a:alpha val="40000"/>
                  </a:prstClr>
                </a:outerShdw>
              </a:effectLst>
            </p:spPr>
          </p:pic>
          <p:pic>
            <p:nvPicPr>
              <p:cNvPr id="164" name="Picture 12" descr="\\info-server\10_PhotoLib\01-Network\03-Enterprise Network\04-WLAN\01-AP\12-AP6610DN\02-Processed images\02-Front_looking down.png"/>
              <p:cNvPicPr>
                <a:picLocks noChangeAspect="1" noChangeArrowheads="1"/>
              </p:cNvPicPr>
              <p:nvPr/>
            </p:nvPicPr>
            <p:blipFill>
              <a:blip r:embed="rId65" cstate="email"/>
              <a:srcRect/>
              <a:stretch>
                <a:fillRect/>
              </a:stretch>
            </p:blipFill>
            <p:spPr bwMode="auto">
              <a:xfrm>
                <a:off x="5297700" y="5510563"/>
                <a:ext cx="368784" cy="156173"/>
              </a:xfrm>
              <a:prstGeom prst="rect">
                <a:avLst/>
              </a:prstGeom>
              <a:noFill/>
              <a:effectLst>
                <a:outerShdw blurRad="50800" dist="38100" dir="2700000" algn="tl" rotWithShape="0">
                  <a:prstClr val="black">
                    <a:alpha val="40000"/>
                  </a:prstClr>
                </a:outerShdw>
              </a:effectLst>
            </p:spPr>
          </p:pic>
          <p:pic>
            <p:nvPicPr>
              <p:cNvPr id="165" name="Picture 13" descr="\\info-server\10_PhotoLib\01-Network\03-Enterprise Network\04-WLAN\01-AP\13-AP6310SN\02-Processed images\02-Front_looking down.png"/>
              <p:cNvPicPr>
                <a:picLocks noChangeAspect="1" noChangeArrowheads="1"/>
              </p:cNvPicPr>
              <p:nvPr/>
            </p:nvPicPr>
            <p:blipFill>
              <a:blip r:embed="rId66" cstate="email"/>
              <a:srcRect/>
              <a:stretch>
                <a:fillRect/>
              </a:stretch>
            </p:blipFill>
            <p:spPr bwMode="auto">
              <a:xfrm>
                <a:off x="6309369" y="5506519"/>
                <a:ext cx="373114" cy="185734"/>
              </a:xfrm>
              <a:prstGeom prst="rect">
                <a:avLst/>
              </a:prstGeom>
              <a:noFill/>
              <a:effectLst>
                <a:outerShdw blurRad="50800" dist="38100" dir="2700000" algn="tl" rotWithShape="0">
                  <a:prstClr val="black">
                    <a:alpha val="40000"/>
                  </a:prstClr>
                </a:outerShdw>
              </a:effectLst>
            </p:spPr>
          </p:pic>
          <p:pic>
            <p:nvPicPr>
              <p:cNvPr id="166" name="Picture 14" descr="\\info-server\10_PhotoLib\01-Network\03-Enterprise Network\04-WLAN\02-AC\02-ACU\02-Processed images\02-Front_looking down.png"/>
              <p:cNvPicPr>
                <a:picLocks noChangeAspect="1" noChangeArrowheads="1"/>
              </p:cNvPicPr>
              <p:nvPr/>
            </p:nvPicPr>
            <p:blipFill>
              <a:blip r:embed="rId67" cstate="email"/>
              <a:srcRect/>
              <a:stretch>
                <a:fillRect/>
              </a:stretch>
            </p:blipFill>
            <p:spPr bwMode="auto">
              <a:xfrm>
                <a:off x="7437500" y="5520000"/>
                <a:ext cx="444845" cy="152458"/>
              </a:xfrm>
              <a:prstGeom prst="rect">
                <a:avLst/>
              </a:prstGeom>
              <a:noFill/>
              <a:effectLst>
                <a:outerShdw blurRad="50800" dist="38100" dir="2700000" algn="tl" rotWithShape="0">
                  <a:prstClr val="black">
                    <a:alpha val="40000"/>
                  </a:prstClr>
                </a:outerShdw>
              </a:effectLst>
            </p:spPr>
          </p:pic>
          <p:pic>
            <p:nvPicPr>
              <p:cNvPr id="167" name="Picture 15" descr="\\info-server\10_PhotoLib\01-Network\03-Enterprise Network\04-WLAN\02-AC\03-AC6605\02-Processed images\02-Front_looking down.png"/>
              <p:cNvPicPr>
                <a:picLocks noChangeAspect="1" noChangeArrowheads="1"/>
              </p:cNvPicPr>
              <p:nvPr/>
            </p:nvPicPr>
            <p:blipFill>
              <a:blip r:embed="rId68" cstate="email"/>
              <a:srcRect/>
              <a:stretch>
                <a:fillRect/>
              </a:stretch>
            </p:blipFill>
            <p:spPr bwMode="auto">
              <a:xfrm>
                <a:off x="6955747" y="5558610"/>
                <a:ext cx="382635" cy="95951"/>
              </a:xfrm>
              <a:prstGeom prst="rect">
                <a:avLst/>
              </a:prstGeom>
              <a:noFill/>
              <a:effectLst>
                <a:outerShdw blurRad="50800" dist="38100" dir="2700000" algn="tl" rotWithShape="0">
                  <a:prstClr val="black">
                    <a:alpha val="40000"/>
                  </a:prstClr>
                </a:outerShdw>
              </a:effectLst>
            </p:spPr>
          </p:pic>
        </p:grpSp>
        <p:pic>
          <p:nvPicPr>
            <p:cNvPr id="168" name="Picture 2" descr="\\10.109.28.162\2012 CeBIT展合作产品照片\Router\NE20E-X6图片\NE20E-X6\产品照片\NE20E-X6 AC (4).jpg"/>
            <p:cNvPicPr>
              <a:picLocks noChangeAspect="1" noChangeArrowheads="1"/>
            </p:cNvPicPr>
            <p:nvPr/>
          </p:nvPicPr>
          <p:blipFill>
            <a:blip r:embed="rId69" cstate="email">
              <a:clrChange>
                <a:clrFrom>
                  <a:srgbClr val="FFFFFF"/>
                </a:clrFrom>
                <a:clrTo>
                  <a:srgbClr val="FFFFFF">
                    <a:alpha val="0"/>
                  </a:srgbClr>
                </a:clrTo>
              </a:clrChange>
            </a:blip>
            <a:srcRect/>
            <a:stretch>
              <a:fillRect/>
            </a:stretch>
          </p:blipFill>
          <p:spPr bwMode="auto">
            <a:xfrm>
              <a:off x="4788025" y="2194645"/>
              <a:ext cx="444310" cy="247382"/>
            </a:xfrm>
            <a:prstGeom prst="rect">
              <a:avLst/>
            </a:prstGeom>
            <a:noFill/>
            <a:effectLst>
              <a:outerShdw blurRad="50800" dist="38100" dir="2700000" algn="tl" rotWithShape="0">
                <a:prstClr val="black">
                  <a:alpha val="40000"/>
                </a:prstClr>
              </a:outerShdw>
            </a:effectLst>
          </p:spPr>
        </p:pic>
        <p:pic>
          <p:nvPicPr>
            <p:cNvPr id="169" name="Picture 4" descr="\\10.109.28.162\2012 CeBIT展合作产品照片\Router\NE20E-X6图片\NE20E-X6\产品照片\NE20E-X6 DC (6).jpg"/>
            <p:cNvPicPr>
              <a:picLocks noChangeAspect="1" noChangeArrowheads="1"/>
            </p:cNvPicPr>
            <p:nvPr/>
          </p:nvPicPr>
          <p:blipFill>
            <a:blip r:embed="rId70" cstate="email">
              <a:clrChange>
                <a:clrFrom>
                  <a:srgbClr val="FFFFFF"/>
                </a:clrFrom>
                <a:clrTo>
                  <a:srgbClr val="FFFFFF">
                    <a:alpha val="0"/>
                  </a:srgbClr>
                </a:clrTo>
              </a:clrChange>
            </a:blip>
            <a:srcRect/>
            <a:stretch>
              <a:fillRect/>
            </a:stretch>
          </p:blipFill>
          <p:spPr bwMode="auto">
            <a:xfrm>
              <a:off x="4788024" y="2016845"/>
              <a:ext cx="442969" cy="203414"/>
            </a:xfrm>
            <a:prstGeom prst="rect">
              <a:avLst/>
            </a:prstGeom>
            <a:noFill/>
            <a:effectLst>
              <a:outerShdw blurRad="50800" dist="38100" dir="2700000" algn="tl" rotWithShape="0">
                <a:prstClr val="black">
                  <a:alpha val="40000"/>
                </a:prstClr>
              </a:outerShdw>
            </a:effectLst>
          </p:spPr>
        </p:pic>
        <p:sp>
          <p:nvSpPr>
            <p:cNvPr id="170" name="TextBox 169"/>
            <p:cNvSpPr txBox="1"/>
            <p:nvPr/>
          </p:nvSpPr>
          <p:spPr>
            <a:xfrm>
              <a:off x="5251792" y="2365810"/>
              <a:ext cx="886383" cy="461665"/>
            </a:xfrm>
            <a:prstGeom prst="rect">
              <a:avLst/>
            </a:prstGeom>
            <a:noFill/>
          </p:spPr>
          <p:txBody>
            <a:bodyPr wrap="square" rtlCol="0">
              <a:spAutoFit/>
            </a:bodyPr>
            <a:lstStyle/>
            <a:p>
              <a:r>
                <a:rPr lang="en-US" altLang="zh-CN" sz="600" dirty="0" smtClean="0">
                  <a:solidFill>
                    <a:srgbClr val="000000"/>
                  </a:solidFill>
                  <a:latin typeface="+mn-ea"/>
                </a:rPr>
                <a:t>NE40E-</a:t>
              </a:r>
            </a:p>
            <a:p>
              <a:r>
                <a:rPr lang="en-US" altLang="zh-CN" sz="600" dirty="0" smtClean="0">
                  <a:solidFill>
                    <a:srgbClr val="000000"/>
                  </a:solidFill>
                  <a:latin typeface="+mn-ea"/>
                </a:rPr>
                <a:t>X3/X8/X16</a:t>
              </a:r>
            </a:p>
          </p:txBody>
        </p:sp>
        <p:sp>
          <p:nvSpPr>
            <p:cNvPr id="171" name="Text Box 85"/>
            <p:cNvSpPr txBox="1">
              <a:spLocks noChangeArrowheads="1"/>
            </p:cNvSpPr>
            <p:nvPr/>
          </p:nvSpPr>
          <p:spPr bwMode="auto">
            <a:xfrm>
              <a:off x="6048164" y="2479508"/>
              <a:ext cx="598044" cy="232550"/>
            </a:xfrm>
            <a:prstGeom prst="rect">
              <a:avLst/>
            </a:prstGeom>
            <a:noFill/>
            <a:ln>
              <a:noFill/>
            </a:ln>
            <a:extLst>
              <a:ext uri="{909E8E84-426E-40dd-AFC4-6F175D3DCCD1}">
                <a14:hiddenFill xmlns="" xmlns:a14="http://schemas.microsoft.com/office/drawing/2010/main">
                  <a:gradFill rotWithShape="0">
                    <a:gsLst>
                      <a:gs pos="0">
                        <a:schemeClr val="hlink">
                          <a:gamma/>
                          <a:tint val="0"/>
                          <a:invGamma/>
                        </a:schemeClr>
                      </a:gs>
                      <a:gs pos="50000">
                        <a:schemeClr val="hlink"/>
                      </a:gs>
                      <a:gs pos="100000">
                        <a:schemeClr val="hlink">
                          <a:gamma/>
                          <a:tint val="0"/>
                          <a:invGamma/>
                        </a:schemeClr>
                      </a:gs>
                    </a:gsLst>
                    <a:lin ang="0" scaled="1"/>
                  </a:gradFill>
                </a14:hiddenFill>
              </a:ext>
              <a:ext uri="{91240B29-F687-4f45-9708-019B960494DF}">
                <a14:hiddenLine xmlns="" xmlns:a14="http://schemas.microsoft.com/office/drawing/2010/main" w="9525" algn="ctr">
                  <a:solidFill>
                    <a:schemeClr val="tx1"/>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600" dirty="0" smtClean="0">
                  <a:solidFill>
                    <a:srgbClr val="000000"/>
                  </a:solidFill>
                  <a:latin typeface="+mn-ea"/>
                  <a:ea typeface="+mn-ea"/>
                </a:rPr>
                <a:t>NE5000E</a:t>
              </a:r>
              <a:endParaRPr lang="en-US" altLang="zh-CN" sz="600" dirty="0">
                <a:solidFill>
                  <a:srgbClr val="000000"/>
                </a:solidFill>
                <a:latin typeface="+mn-ea"/>
                <a:ea typeface="+mn-ea"/>
              </a:endParaRPr>
            </a:p>
          </p:txBody>
        </p:sp>
        <p:pic>
          <p:nvPicPr>
            <p:cNvPr id="172" name="Picture 5" descr="C:\Users\f00207940.CHINA\Pictures\产品图片\Router\NE40E V600R003C00 photos  V2.0_20111009\Chassis\NE40E-X3 AC.jpg"/>
            <p:cNvPicPr>
              <a:picLocks noChangeAspect="1" noChangeArrowheads="1"/>
            </p:cNvPicPr>
            <p:nvPr/>
          </p:nvPicPr>
          <p:blipFill>
            <a:blip r:embed="rId71" cstate="email">
              <a:clrChange>
                <a:clrFrom>
                  <a:srgbClr val="FFFFFF"/>
                </a:clrFrom>
                <a:clrTo>
                  <a:srgbClr val="FFFFFF">
                    <a:alpha val="0"/>
                  </a:srgbClr>
                </a:clrTo>
              </a:clrChange>
            </a:blip>
            <a:srcRect/>
            <a:stretch>
              <a:fillRect/>
            </a:stretch>
          </p:blipFill>
          <p:spPr bwMode="auto">
            <a:xfrm>
              <a:off x="5360622" y="1995944"/>
              <a:ext cx="221509" cy="115106"/>
            </a:xfrm>
            <a:prstGeom prst="rect">
              <a:avLst/>
            </a:prstGeom>
            <a:noFill/>
            <a:effectLst>
              <a:outerShdw blurRad="50800" dist="38100" dir="2700000" algn="tl" rotWithShape="0">
                <a:prstClr val="black">
                  <a:alpha val="40000"/>
                </a:prstClr>
              </a:outerShdw>
            </a:effectLst>
          </p:spPr>
        </p:pic>
        <p:pic>
          <p:nvPicPr>
            <p:cNvPr id="173" name="Picture 6" descr="C:\Users\f00207940.CHINA\Pictures\产品图片\Router\NE40E V600R003C00 photos  V2.0_20111009\Chassis\NE40E-X8.jpg"/>
            <p:cNvPicPr>
              <a:picLocks noChangeAspect="1" noChangeArrowheads="1"/>
            </p:cNvPicPr>
            <p:nvPr/>
          </p:nvPicPr>
          <p:blipFill>
            <a:blip r:embed="rId72" cstate="email">
              <a:clrChange>
                <a:clrFrom>
                  <a:srgbClr val="FFFFFF"/>
                </a:clrFrom>
                <a:clrTo>
                  <a:srgbClr val="FFFFFF">
                    <a:alpha val="0"/>
                  </a:srgbClr>
                </a:clrTo>
              </a:clrChange>
            </a:blip>
            <a:srcRect/>
            <a:stretch>
              <a:fillRect/>
            </a:stretch>
          </p:blipFill>
          <p:spPr bwMode="auto">
            <a:xfrm>
              <a:off x="5362209" y="2140733"/>
              <a:ext cx="221508" cy="301295"/>
            </a:xfrm>
            <a:prstGeom prst="rect">
              <a:avLst/>
            </a:prstGeom>
            <a:noFill/>
            <a:effectLst>
              <a:outerShdw blurRad="50800" dist="38100" dir="2700000" algn="tl" rotWithShape="0">
                <a:prstClr val="black">
                  <a:alpha val="40000"/>
                </a:prstClr>
              </a:outerShdw>
            </a:effectLst>
          </p:spPr>
        </p:pic>
        <p:pic>
          <p:nvPicPr>
            <p:cNvPr id="174" name="Picture 7" descr="C:\Users\f00207940.CHINA\Pictures\产品图片\Router\NE40E V600R003C00 photos  V2.0_20111009\Chassis\NE40E-X16.jpg"/>
            <p:cNvPicPr>
              <a:picLocks noChangeAspect="1" noChangeArrowheads="1"/>
            </p:cNvPicPr>
            <p:nvPr/>
          </p:nvPicPr>
          <p:blipFill>
            <a:blip r:embed="rId73" cstate="email">
              <a:clrChange>
                <a:clrFrom>
                  <a:srgbClr val="FFFFFF"/>
                </a:clrFrom>
                <a:clrTo>
                  <a:srgbClr val="FFFFFF">
                    <a:alpha val="0"/>
                  </a:srgbClr>
                </a:clrTo>
              </a:clrChange>
            </a:blip>
            <a:srcRect/>
            <a:stretch>
              <a:fillRect/>
            </a:stretch>
          </p:blipFill>
          <p:spPr bwMode="auto">
            <a:xfrm>
              <a:off x="5628909" y="1982902"/>
              <a:ext cx="149225" cy="452432"/>
            </a:xfrm>
            <a:prstGeom prst="rect">
              <a:avLst/>
            </a:prstGeom>
            <a:noFill/>
            <a:effectLst>
              <a:outerShdw blurRad="50800" dist="38100" dir="2700000" algn="tl" rotWithShape="0">
                <a:prstClr val="black">
                  <a:alpha val="40000"/>
                </a:prstClr>
              </a:outerShdw>
            </a:effectLst>
          </p:spPr>
        </p:pic>
        <p:pic>
          <p:nvPicPr>
            <p:cNvPr id="175" name="Picture 8" descr="C:\Users\f00207940.CHINA\Pictures\产品图片\Router\NE5000E图片\NE5000E\产品图片\NE5000E 1+4(2).jpg"/>
            <p:cNvPicPr>
              <a:picLocks noChangeAspect="1" noChangeArrowheads="1"/>
            </p:cNvPicPr>
            <p:nvPr/>
          </p:nvPicPr>
          <p:blipFill>
            <a:blip r:embed="rId74" cstate="email">
              <a:clrChange>
                <a:clrFrom>
                  <a:srgbClr val="FFFFFF"/>
                </a:clrFrom>
                <a:clrTo>
                  <a:srgbClr val="FFFFFF">
                    <a:alpha val="0"/>
                  </a:srgbClr>
                </a:clrTo>
              </a:clrChange>
            </a:blip>
            <a:srcRect/>
            <a:stretch>
              <a:fillRect/>
            </a:stretch>
          </p:blipFill>
          <p:spPr bwMode="auto">
            <a:xfrm>
              <a:off x="5875934" y="1958195"/>
              <a:ext cx="771748" cy="483832"/>
            </a:xfrm>
            <a:prstGeom prst="rect">
              <a:avLst/>
            </a:prstGeom>
            <a:noFill/>
            <a:effectLst>
              <a:outerShdw blurRad="50800" dist="38100" dir="2700000" algn="tl" rotWithShape="0">
                <a:prstClr val="black">
                  <a:alpha val="40000"/>
                </a:prstClr>
              </a:outerShdw>
            </a:effectLst>
          </p:spPr>
        </p:pic>
        <p:grpSp>
          <p:nvGrpSpPr>
            <p:cNvPr id="244" name="组合 175"/>
            <p:cNvGrpSpPr/>
            <p:nvPr/>
          </p:nvGrpSpPr>
          <p:grpSpPr>
            <a:xfrm>
              <a:off x="1777231" y="3842615"/>
              <a:ext cx="2025650" cy="1005610"/>
              <a:chOff x="2178050" y="3842615"/>
              <a:chExt cx="2025650" cy="1005610"/>
            </a:xfrm>
          </p:grpSpPr>
          <p:sp>
            <p:nvSpPr>
              <p:cNvPr id="177" name="Text Box 47"/>
              <p:cNvSpPr txBox="1">
                <a:spLocks noChangeAspect="1" noChangeArrowheads="1"/>
              </p:cNvSpPr>
              <p:nvPr/>
            </p:nvSpPr>
            <p:spPr bwMode="auto">
              <a:xfrm>
                <a:off x="2178050" y="4648200"/>
                <a:ext cx="514350" cy="200025"/>
              </a:xfrm>
              <a:prstGeom prst="rect">
                <a:avLst/>
              </a:prstGeom>
              <a:noFill/>
              <a:ln w="9525">
                <a:noFill/>
                <a:miter lim="800000"/>
                <a:headEnd/>
                <a:tailEnd/>
              </a:ln>
            </p:spPr>
            <p:txBody>
              <a:bodyPr wrap="none" lIns="121749" tIns="60873" rIns="121749" bIns="60873" anchor="ctr" anchorCtr="1">
                <a:noAutofit/>
              </a:bodyPr>
              <a:lstStyle/>
              <a:p>
                <a:pPr algn="ctr" eaLnBrk="0" fontAlgn="auto" hangingPunct="0">
                  <a:spcBef>
                    <a:spcPts val="0"/>
                  </a:spcBef>
                  <a:spcAft>
                    <a:spcPts val="0"/>
                  </a:spcAft>
                  <a:defRPr/>
                </a:pPr>
                <a:r>
                  <a:rPr lang="en-US" altLang="zh-CN" sz="500" kern="0" dirty="0" smtClean="0">
                    <a:solidFill>
                      <a:srgbClr val="000000"/>
                    </a:solidFill>
                    <a:latin typeface="+mn-ea"/>
                    <a:ea typeface="+mn-ea"/>
                    <a:cs typeface="Arial" pitchFamily="34" charset="0"/>
                  </a:rPr>
                  <a:t>MA561x</a:t>
                </a:r>
              </a:p>
              <a:p>
                <a:pPr algn="ctr" eaLnBrk="0" fontAlgn="auto" hangingPunct="0">
                  <a:spcBef>
                    <a:spcPts val="0"/>
                  </a:spcBef>
                  <a:spcAft>
                    <a:spcPts val="0"/>
                  </a:spcAft>
                  <a:defRPr/>
                </a:pPr>
                <a:r>
                  <a:rPr lang="en-US" altLang="zh-CN" sz="500" kern="0" dirty="0" smtClean="0">
                    <a:solidFill>
                      <a:srgbClr val="000000"/>
                    </a:solidFill>
                    <a:latin typeface="+mn-ea"/>
                    <a:ea typeface="+mn-ea"/>
                    <a:cs typeface="Arial" pitchFamily="34" charset="0"/>
                  </a:rPr>
                  <a:t>/2x/3x</a:t>
                </a:r>
              </a:p>
              <a:p>
                <a:pPr algn="ctr" eaLnBrk="0" fontAlgn="auto" hangingPunct="0">
                  <a:spcBef>
                    <a:spcPts val="0"/>
                  </a:spcBef>
                  <a:spcAft>
                    <a:spcPts val="0"/>
                  </a:spcAft>
                  <a:defRPr/>
                </a:pPr>
                <a:endParaRPr lang="en-US" altLang="zh-CN" sz="500" kern="0" dirty="0" smtClean="0">
                  <a:solidFill>
                    <a:srgbClr val="000000"/>
                  </a:solidFill>
                  <a:latin typeface="+mn-ea"/>
                  <a:ea typeface="+mn-ea"/>
                  <a:cs typeface="Arial" pitchFamily="34" charset="0"/>
                </a:endParaRPr>
              </a:p>
            </p:txBody>
          </p:sp>
          <p:grpSp>
            <p:nvGrpSpPr>
              <p:cNvPr id="245" name="组合 251"/>
              <p:cNvGrpSpPr/>
              <p:nvPr/>
            </p:nvGrpSpPr>
            <p:grpSpPr>
              <a:xfrm>
                <a:off x="2245370" y="3842615"/>
                <a:ext cx="1958330" cy="1005610"/>
                <a:chOff x="2023120" y="3842615"/>
                <a:chExt cx="1958330" cy="1005610"/>
              </a:xfrm>
            </p:grpSpPr>
            <p:sp>
              <p:nvSpPr>
                <p:cNvPr id="179" name="Text Box 12"/>
                <p:cNvSpPr>
                  <a:spLocks noChangeArrowheads="1"/>
                </p:cNvSpPr>
                <p:nvPr/>
              </p:nvSpPr>
              <p:spPr bwMode="auto">
                <a:xfrm>
                  <a:off x="2565400" y="3842615"/>
                  <a:ext cx="653613" cy="163624"/>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en-US" altLang="zh-CN" sz="700" b="1" dirty="0" err="1" smtClean="0">
                      <a:solidFill>
                        <a:schemeClr val="tx1">
                          <a:lumMod val="85000"/>
                          <a:lumOff val="15000"/>
                        </a:schemeClr>
                      </a:solidFill>
                      <a:latin typeface="+mn-ea"/>
                      <a:ea typeface="+mn-ea"/>
                      <a:cs typeface="Arial" pitchFamily="34" charset="0"/>
                    </a:rPr>
                    <a:t>xPON</a:t>
                  </a:r>
                  <a:endParaRPr lang="en-US" altLang="zh-CN" sz="700" b="1" dirty="0">
                    <a:solidFill>
                      <a:schemeClr val="tx1">
                        <a:lumMod val="85000"/>
                        <a:lumOff val="15000"/>
                      </a:schemeClr>
                    </a:solidFill>
                    <a:latin typeface="+mn-ea"/>
                    <a:ea typeface="+mn-ea"/>
                    <a:cs typeface="Arial" pitchFamily="34" charset="0"/>
                  </a:endParaRPr>
                </a:p>
              </p:txBody>
            </p:sp>
            <p:pic>
              <p:nvPicPr>
                <p:cNvPr id="180" name="Picture 10"/>
                <p:cNvPicPr>
                  <a:picLocks noChangeAspect="1" noChangeArrowheads="1"/>
                </p:cNvPicPr>
                <p:nvPr/>
              </p:nvPicPr>
              <p:blipFill>
                <a:blip r:embed="rId75" cstate="email">
                  <a:clrChange>
                    <a:clrFrom>
                      <a:srgbClr val="000000"/>
                    </a:clrFrom>
                    <a:clrTo>
                      <a:srgbClr val="000000">
                        <a:alpha val="0"/>
                      </a:srgbClr>
                    </a:clrTo>
                  </a:clrChange>
                </a:blip>
                <a:srcRect/>
                <a:stretch>
                  <a:fillRect/>
                </a:stretch>
              </p:blipFill>
              <p:spPr bwMode="auto">
                <a:xfrm>
                  <a:off x="3105150" y="4375786"/>
                  <a:ext cx="193674" cy="197824"/>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81" name="Picture 11"/>
                <p:cNvPicPr>
                  <a:picLocks noChangeAspect="1" noChangeArrowheads="1"/>
                </p:cNvPicPr>
                <p:nvPr/>
              </p:nvPicPr>
              <p:blipFill>
                <a:blip r:embed="rId76" cstate="email">
                  <a:clrChange>
                    <a:clrFrom>
                      <a:srgbClr val="000000"/>
                    </a:clrFrom>
                    <a:clrTo>
                      <a:srgbClr val="000000">
                        <a:alpha val="0"/>
                      </a:srgbClr>
                    </a:clrTo>
                  </a:clrChange>
                </a:blip>
                <a:srcRect/>
                <a:stretch>
                  <a:fillRect/>
                </a:stretch>
              </p:blipFill>
              <p:spPr bwMode="auto">
                <a:xfrm>
                  <a:off x="3108960" y="4250055"/>
                  <a:ext cx="182652" cy="122986"/>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82" name="Text Box 47"/>
                <p:cNvSpPr txBox="1">
                  <a:spLocks noChangeAspect="1" noChangeArrowheads="1"/>
                </p:cNvSpPr>
                <p:nvPr/>
              </p:nvSpPr>
              <p:spPr bwMode="auto">
                <a:xfrm>
                  <a:off x="2963404" y="4641850"/>
                  <a:ext cx="480836" cy="200025"/>
                </a:xfrm>
                <a:prstGeom prst="rect">
                  <a:avLst/>
                </a:prstGeom>
                <a:noFill/>
                <a:ln w="9525">
                  <a:noFill/>
                  <a:miter lim="800000"/>
                  <a:headEnd/>
                  <a:tailEnd/>
                </a:ln>
              </p:spPr>
              <p:txBody>
                <a:bodyPr wrap="none" lIns="121749" tIns="60873" rIns="121749" bIns="60873" anchor="ctr" anchorCtr="1">
                  <a:noAutofit/>
                </a:bodyPr>
                <a:lstStyle/>
                <a:p>
                  <a:pPr eaLnBrk="0" fontAlgn="auto" hangingPunct="0">
                    <a:spcBef>
                      <a:spcPts val="0"/>
                    </a:spcBef>
                    <a:spcAft>
                      <a:spcPts val="0"/>
                    </a:spcAft>
                    <a:defRPr/>
                  </a:pPr>
                  <a:r>
                    <a:rPr lang="en-US" altLang="zh-CN" sz="500" kern="0" dirty="0" smtClean="0">
                      <a:solidFill>
                        <a:srgbClr val="000000"/>
                      </a:solidFill>
                      <a:latin typeface="+mn-ea"/>
                      <a:ea typeface="+mn-ea"/>
                      <a:cs typeface="Arial" pitchFamily="34" charset="0"/>
                    </a:rPr>
                    <a:t>MA560x/</a:t>
                  </a:r>
                </a:p>
                <a:p>
                  <a:pPr eaLnBrk="0" fontAlgn="auto" hangingPunct="0">
                    <a:spcBef>
                      <a:spcPts val="0"/>
                    </a:spcBef>
                    <a:spcAft>
                      <a:spcPts val="0"/>
                    </a:spcAft>
                    <a:defRPr/>
                  </a:pPr>
                  <a:r>
                    <a:rPr lang="en-US" altLang="zh-CN" sz="500" kern="0" dirty="0" smtClean="0">
                      <a:solidFill>
                        <a:srgbClr val="000000"/>
                      </a:solidFill>
                      <a:latin typeface="+mn-ea"/>
                      <a:ea typeface="+mn-ea"/>
                      <a:cs typeface="Arial" pitchFamily="34" charset="0"/>
                    </a:rPr>
                    <a:t>MA568x</a:t>
                  </a:r>
                </a:p>
                <a:p>
                  <a:pPr eaLnBrk="0" fontAlgn="auto" hangingPunct="0">
                    <a:spcBef>
                      <a:spcPts val="0"/>
                    </a:spcBef>
                    <a:spcAft>
                      <a:spcPts val="0"/>
                    </a:spcAft>
                    <a:defRPr/>
                  </a:pPr>
                  <a:endParaRPr lang="en-US" altLang="zh-CN" sz="500" kern="0" dirty="0" smtClean="0">
                    <a:solidFill>
                      <a:srgbClr val="000000"/>
                    </a:solidFill>
                    <a:latin typeface="+mn-ea"/>
                    <a:ea typeface="+mn-ea"/>
                    <a:cs typeface="Arial" pitchFamily="34" charset="0"/>
                  </a:endParaRPr>
                </a:p>
              </p:txBody>
            </p:sp>
            <p:sp>
              <p:nvSpPr>
                <p:cNvPr id="183" name="Text Box 12"/>
                <p:cNvSpPr>
                  <a:spLocks noChangeArrowheads="1"/>
                </p:cNvSpPr>
                <p:nvPr/>
              </p:nvSpPr>
              <p:spPr bwMode="auto">
                <a:xfrm>
                  <a:off x="3025554" y="4008326"/>
                  <a:ext cx="330421" cy="150805"/>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en-US" altLang="zh-CN" sz="400" b="1" dirty="0" smtClean="0">
                      <a:solidFill>
                        <a:schemeClr val="tx1">
                          <a:lumMod val="85000"/>
                          <a:lumOff val="15000"/>
                        </a:schemeClr>
                      </a:solidFill>
                      <a:latin typeface="+mn-ea"/>
                      <a:ea typeface="+mn-ea"/>
                      <a:cs typeface="Arial" pitchFamily="34" charset="0"/>
                    </a:rPr>
                    <a:t>OLT</a:t>
                  </a:r>
                  <a:endParaRPr lang="en-US" altLang="zh-CN" sz="400" b="1" dirty="0">
                    <a:solidFill>
                      <a:schemeClr val="tx1">
                        <a:lumMod val="85000"/>
                        <a:lumOff val="15000"/>
                      </a:schemeClr>
                    </a:solidFill>
                    <a:latin typeface="+mn-ea"/>
                    <a:ea typeface="+mn-ea"/>
                    <a:cs typeface="Arial" pitchFamily="34" charset="0"/>
                  </a:endParaRPr>
                </a:p>
              </p:txBody>
            </p:sp>
            <p:sp>
              <p:nvSpPr>
                <p:cNvPr id="184" name="Text Box 12"/>
                <p:cNvSpPr>
                  <a:spLocks noChangeArrowheads="1"/>
                </p:cNvSpPr>
                <p:nvPr/>
              </p:nvSpPr>
              <p:spPr bwMode="auto">
                <a:xfrm>
                  <a:off x="2259744" y="4014676"/>
                  <a:ext cx="330421" cy="150805"/>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en-US" altLang="zh-CN" sz="400" b="1" dirty="0" err="1" smtClean="0">
                      <a:solidFill>
                        <a:schemeClr val="tx1">
                          <a:lumMod val="85000"/>
                          <a:lumOff val="15000"/>
                        </a:schemeClr>
                      </a:solidFill>
                      <a:latin typeface="+mn-ea"/>
                      <a:ea typeface="+mn-ea"/>
                      <a:cs typeface="Arial" pitchFamily="34" charset="0"/>
                    </a:rPr>
                    <a:t>MxU</a:t>
                  </a:r>
                  <a:endParaRPr lang="en-US" altLang="zh-CN" sz="400" b="1" dirty="0">
                    <a:solidFill>
                      <a:schemeClr val="tx1">
                        <a:lumMod val="85000"/>
                        <a:lumOff val="15000"/>
                      </a:schemeClr>
                    </a:solidFill>
                    <a:latin typeface="+mn-ea"/>
                    <a:ea typeface="+mn-ea"/>
                    <a:cs typeface="Arial" pitchFamily="34" charset="0"/>
                  </a:endParaRPr>
                </a:p>
              </p:txBody>
            </p:sp>
            <p:pic>
              <p:nvPicPr>
                <p:cNvPr id="185" name="Picture 13"/>
                <p:cNvPicPr>
                  <a:picLocks noChangeAspect="1" noChangeArrowheads="1"/>
                </p:cNvPicPr>
                <p:nvPr/>
              </p:nvPicPr>
              <p:blipFill>
                <a:blip r:embed="rId77" cstate="email">
                  <a:clrChange>
                    <a:clrFrom>
                      <a:srgbClr val="FFFFFF"/>
                    </a:clrFrom>
                    <a:clrTo>
                      <a:srgbClr val="FFFFFF">
                        <a:alpha val="0"/>
                      </a:srgbClr>
                    </a:clrTo>
                  </a:clrChange>
                </a:blip>
                <a:srcRect/>
                <a:stretch>
                  <a:fillRect/>
                </a:stretch>
              </p:blipFill>
              <p:spPr bwMode="auto">
                <a:xfrm>
                  <a:off x="2498091" y="4255427"/>
                  <a:ext cx="165100" cy="11299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86" name="Picture 24" descr="宽深高 拷贝"/>
                <p:cNvPicPr>
                  <a:picLocks noChangeAspect="1" noChangeArrowheads="1"/>
                </p:cNvPicPr>
                <p:nvPr/>
              </p:nvPicPr>
              <p:blipFill>
                <a:blip r:embed="rId78" cstate="email"/>
                <a:srcRect/>
                <a:stretch>
                  <a:fillRect/>
                </a:stretch>
              </p:blipFill>
              <p:spPr bwMode="auto">
                <a:xfrm>
                  <a:off x="2514987" y="4415945"/>
                  <a:ext cx="148203" cy="148203"/>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87" name="Picture 141"/>
                <p:cNvPicPr>
                  <a:picLocks noChangeAspect="1" noChangeArrowheads="1"/>
                </p:cNvPicPr>
                <p:nvPr/>
              </p:nvPicPr>
              <p:blipFill>
                <a:blip r:embed="rId79" cstate="email">
                  <a:clrChange>
                    <a:clrFrom>
                      <a:srgbClr val="FFFFFF"/>
                    </a:clrFrom>
                    <a:clrTo>
                      <a:srgbClr val="FFFFFF">
                        <a:alpha val="0"/>
                      </a:srgbClr>
                    </a:clrTo>
                  </a:clrChange>
                </a:blip>
                <a:srcRect l="24286" t="9058" r="6830" b="5331"/>
                <a:stretch>
                  <a:fillRect/>
                </a:stretch>
              </p:blipFill>
              <p:spPr bwMode="auto">
                <a:xfrm>
                  <a:off x="2668588" y="4257040"/>
                  <a:ext cx="170813" cy="30734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88" name="Text Box 47"/>
                <p:cNvSpPr txBox="1">
                  <a:spLocks noChangeAspect="1" noChangeArrowheads="1"/>
                </p:cNvSpPr>
                <p:nvPr/>
              </p:nvSpPr>
              <p:spPr bwMode="auto">
                <a:xfrm>
                  <a:off x="2414764" y="4648200"/>
                  <a:ext cx="530366" cy="200025"/>
                </a:xfrm>
                <a:prstGeom prst="rect">
                  <a:avLst/>
                </a:prstGeom>
                <a:noFill/>
                <a:ln w="9525">
                  <a:noFill/>
                  <a:miter lim="800000"/>
                  <a:headEnd/>
                  <a:tailEnd/>
                </a:ln>
              </p:spPr>
              <p:txBody>
                <a:bodyPr wrap="none" lIns="121749" tIns="60873" rIns="121749" bIns="60873" anchor="ctr" anchorCtr="1">
                  <a:noAutofit/>
                </a:bodyPr>
                <a:lstStyle/>
                <a:p>
                  <a:pPr algn="ctr" eaLnBrk="0" fontAlgn="auto" hangingPunct="0">
                    <a:spcBef>
                      <a:spcPts val="0"/>
                    </a:spcBef>
                    <a:spcAft>
                      <a:spcPts val="0"/>
                    </a:spcAft>
                    <a:defRPr/>
                  </a:pPr>
                  <a:r>
                    <a:rPr lang="en-US" altLang="zh-CN" sz="500" kern="0" dirty="0" smtClean="0">
                      <a:solidFill>
                        <a:srgbClr val="000000"/>
                      </a:solidFill>
                      <a:latin typeface="+mn-ea"/>
                      <a:ea typeface="+mn-ea"/>
                      <a:cs typeface="Arial" pitchFamily="34" charset="0"/>
                    </a:rPr>
                    <a:t>MA5652</a:t>
                  </a:r>
                </a:p>
                <a:p>
                  <a:pPr algn="ctr" eaLnBrk="0" fontAlgn="auto" hangingPunct="0">
                    <a:spcBef>
                      <a:spcPts val="0"/>
                    </a:spcBef>
                    <a:spcAft>
                      <a:spcPts val="0"/>
                    </a:spcAft>
                    <a:defRPr/>
                  </a:pPr>
                  <a:r>
                    <a:rPr lang="en-US" altLang="zh-CN" sz="500" kern="0" dirty="0" smtClean="0">
                      <a:solidFill>
                        <a:srgbClr val="000000"/>
                      </a:solidFill>
                      <a:latin typeface="+mn-ea"/>
                      <a:ea typeface="+mn-ea"/>
                      <a:cs typeface="Arial" pitchFamily="34" charset="0"/>
                    </a:rPr>
                    <a:t>/62/69</a:t>
                  </a:r>
                </a:p>
                <a:p>
                  <a:pPr algn="ctr" eaLnBrk="0" fontAlgn="auto" hangingPunct="0">
                    <a:spcBef>
                      <a:spcPts val="0"/>
                    </a:spcBef>
                    <a:spcAft>
                      <a:spcPts val="0"/>
                    </a:spcAft>
                    <a:defRPr/>
                  </a:pPr>
                  <a:endParaRPr lang="en-US" altLang="zh-CN" sz="500" kern="0" dirty="0" smtClean="0">
                    <a:solidFill>
                      <a:srgbClr val="000000"/>
                    </a:solidFill>
                    <a:latin typeface="+mn-ea"/>
                    <a:ea typeface="+mn-ea"/>
                    <a:cs typeface="Arial" pitchFamily="34" charset="0"/>
                  </a:endParaRPr>
                </a:p>
              </p:txBody>
            </p:sp>
            <p:pic>
              <p:nvPicPr>
                <p:cNvPr id="189" name="Picture 14"/>
                <p:cNvPicPr>
                  <a:picLocks noChangeAspect="1" noChangeArrowheads="1"/>
                </p:cNvPicPr>
                <p:nvPr/>
              </p:nvPicPr>
              <p:blipFill>
                <a:blip r:embed="rId80" cstate="email">
                  <a:clrChange>
                    <a:clrFrom>
                      <a:srgbClr val="FFFFFF"/>
                    </a:clrFrom>
                    <a:clrTo>
                      <a:srgbClr val="FFFFFF">
                        <a:alpha val="0"/>
                      </a:srgbClr>
                    </a:clrTo>
                  </a:clrChange>
                </a:blip>
                <a:srcRect/>
                <a:stretch>
                  <a:fillRect/>
                </a:stretch>
              </p:blipFill>
              <p:spPr bwMode="auto">
                <a:xfrm>
                  <a:off x="2031048" y="4509244"/>
                  <a:ext cx="367982" cy="60851"/>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90" name="Picture 57" descr="MA5620-8(L+P)_front"/>
                <p:cNvPicPr>
                  <a:picLocks noChangeAspect="1" noChangeArrowheads="1"/>
                </p:cNvPicPr>
                <p:nvPr/>
              </p:nvPicPr>
              <p:blipFill>
                <a:blip r:embed="rId81" cstate="email"/>
                <a:srcRect/>
                <a:stretch>
                  <a:fillRect/>
                </a:stretch>
              </p:blipFill>
              <p:spPr bwMode="auto">
                <a:xfrm>
                  <a:off x="2032911" y="4461771"/>
                  <a:ext cx="360000" cy="58371"/>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91" name="Picture 55" descr="MA5626-16L_front"/>
                <p:cNvPicPr>
                  <a:picLocks noChangeAspect="1" noChangeArrowheads="1"/>
                </p:cNvPicPr>
                <p:nvPr/>
              </p:nvPicPr>
              <p:blipFill>
                <a:blip r:embed="rId82" cstate="email"/>
                <a:srcRect/>
                <a:stretch>
                  <a:fillRect/>
                </a:stretch>
              </p:blipFill>
              <p:spPr bwMode="auto">
                <a:xfrm>
                  <a:off x="2032966" y="4413251"/>
                  <a:ext cx="360000" cy="45788"/>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92" name="Picture 15"/>
                <p:cNvPicPr>
                  <a:picLocks noChangeAspect="1" noChangeArrowheads="1"/>
                </p:cNvPicPr>
                <p:nvPr/>
              </p:nvPicPr>
              <p:blipFill>
                <a:blip r:embed="rId83" cstate="email">
                  <a:clrChange>
                    <a:clrFrom>
                      <a:srgbClr val="000000"/>
                    </a:clrFrom>
                    <a:clrTo>
                      <a:srgbClr val="000000">
                        <a:alpha val="0"/>
                      </a:srgbClr>
                    </a:clrTo>
                  </a:clrChange>
                </a:blip>
                <a:srcRect/>
                <a:stretch>
                  <a:fillRect/>
                </a:stretch>
              </p:blipFill>
              <p:spPr bwMode="auto">
                <a:xfrm>
                  <a:off x="2031048" y="4326896"/>
                  <a:ext cx="360362" cy="7556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93" name="Picture 4"/>
                <p:cNvPicPr>
                  <a:picLocks noChangeAspect="1" noChangeArrowheads="1"/>
                </p:cNvPicPr>
                <p:nvPr/>
              </p:nvPicPr>
              <p:blipFill>
                <a:blip r:embed="rId84" cstate="email">
                  <a:clrChange>
                    <a:clrFrom>
                      <a:srgbClr val="FFFFFF"/>
                    </a:clrFrom>
                    <a:clrTo>
                      <a:srgbClr val="FFFFFF">
                        <a:alpha val="0"/>
                      </a:srgbClr>
                    </a:clrTo>
                  </a:clrChange>
                </a:blip>
                <a:srcRect/>
                <a:stretch>
                  <a:fillRect/>
                </a:stretch>
              </p:blipFill>
              <p:spPr bwMode="auto">
                <a:xfrm>
                  <a:off x="2023120" y="4261735"/>
                  <a:ext cx="180000" cy="6051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94" name="Text Box 12"/>
                <p:cNvSpPr>
                  <a:spLocks noChangeArrowheads="1"/>
                </p:cNvSpPr>
                <p:nvPr/>
              </p:nvSpPr>
              <p:spPr bwMode="auto">
                <a:xfrm>
                  <a:off x="3570384" y="4003246"/>
                  <a:ext cx="330421" cy="150805"/>
                </a:xfrm>
                <a:prstGeom prst="roundRect">
                  <a:avLst/>
                </a:prstGeom>
                <a:noFill/>
                <a:ln>
                  <a:noFill/>
                </a:ln>
                <a:effectLst>
                  <a:outerShdw blurRad="63500" sx="101000" sy="101000" algn="ctr" rotWithShape="0">
                    <a:srgbClr val="000000">
                      <a:alpha val="30000"/>
                    </a:srgbClr>
                  </a:outerShdw>
                </a:effectLst>
              </p:spPr>
              <p:txBody>
                <a:bodyPr wrap="none" lIns="121805" tIns="60905" rIns="121805" bIns="60905" anchor="ctr">
                  <a:noAutofit/>
                </a:bodyPr>
                <a:lstStyle/>
                <a:p>
                  <a:pPr algn="ctr">
                    <a:buClr>
                      <a:srgbClr val="990000"/>
                    </a:buClr>
                    <a:buSzPct val="60000"/>
                  </a:pPr>
                  <a:r>
                    <a:rPr lang="en-US" altLang="zh-CN" sz="400" b="1" dirty="0" smtClean="0">
                      <a:solidFill>
                        <a:schemeClr val="tx1">
                          <a:lumMod val="85000"/>
                          <a:lumOff val="15000"/>
                        </a:schemeClr>
                      </a:solidFill>
                      <a:latin typeface="+mn-ea"/>
                      <a:ea typeface="+mn-ea"/>
                      <a:cs typeface="Arial" pitchFamily="34" charset="0"/>
                    </a:rPr>
                    <a:t>ONT</a:t>
                  </a:r>
                  <a:endParaRPr lang="en-US" altLang="zh-CN" sz="400" b="1" dirty="0">
                    <a:solidFill>
                      <a:schemeClr val="tx1">
                        <a:lumMod val="85000"/>
                        <a:lumOff val="15000"/>
                      </a:schemeClr>
                    </a:solidFill>
                    <a:latin typeface="+mn-ea"/>
                    <a:ea typeface="+mn-ea"/>
                    <a:cs typeface="Arial" pitchFamily="34" charset="0"/>
                  </a:endParaRPr>
                </a:p>
              </p:txBody>
            </p:sp>
            <p:pic>
              <p:nvPicPr>
                <p:cNvPr id="195" name="Picture 17" descr="C:\Users\f00207940.CHINA\Pictures\产品图片\Access\终端产品\IMG_6704(去掉T)副本.jpg"/>
                <p:cNvPicPr>
                  <a:picLocks noChangeAspect="1" noChangeArrowheads="1"/>
                </p:cNvPicPr>
                <p:nvPr/>
              </p:nvPicPr>
              <p:blipFill>
                <a:blip r:embed="rId85" cstate="email">
                  <a:clrChange>
                    <a:clrFrom>
                      <a:srgbClr val="FFFFFF"/>
                    </a:clrFrom>
                    <a:clrTo>
                      <a:srgbClr val="FFFFFF">
                        <a:alpha val="0"/>
                      </a:srgbClr>
                    </a:clrTo>
                  </a:clrChange>
                </a:blip>
                <a:srcRect/>
                <a:stretch>
                  <a:fillRect/>
                </a:stretch>
              </p:blipFill>
              <p:spPr bwMode="auto">
                <a:xfrm>
                  <a:off x="3673475" y="4284599"/>
                  <a:ext cx="304800" cy="210018"/>
                </a:xfrm>
                <a:prstGeom prst="rect">
                  <a:avLst/>
                </a:prstGeom>
                <a:noFill/>
                <a:effectLst>
                  <a:outerShdw blurRad="50800" dist="38100" dir="2700000" algn="tl" rotWithShape="0">
                    <a:prstClr val="black">
                      <a:alpha val="40000"/>
                    </a:prstClr>
                  </a:outerShdw>
                </a:effectLst>
              </p:spPr>
            </p:pic>
            <p:pic>
              <p:nvPicPr>
                <p:cNvPr id="196" name="Picture 19" descr="C:\Users\f00207940.CHINA\Pictures\产品图片\Access\终端产品\IMG_6790副本 HG8245.jpg"/>
                <p:cNvPicPr>
                  <a:picLocks noChangeAspect="1" noChangeArrowheads="1"/>
                </p:cNvPicPr>
                <p:nvPr/>
              </p:nvPicPr>
              <p:blipFill>
                <a:blip r:embed="rId86" cstate="email">
                  <a:clrChange>
                    <a:clrFrom>
                      <a:srgbClr val="FFFFFF"/>
                    </a:clrFrom>
                    <a:clrTo>
                      <a:srgbClr val="FFFFFF">
                        <a:alpha val="0"/>
                      </a:srgbClr>
                    </a:clrTo>
                  </a:clrChange>
                </a:blip>
                <a:srcRect/>
                <a:stretch>
                  <a:fillRect/>
                </a:stretch>
              </p:blipFill>
              <p:spPr bwMode="auto">
                <a:xfrm>
                  <a:off x="3703639" y="4181474"/>
                  <a:ext cx="268357" cy="188731"/>
                </a:xfrm>
                <a:prstGeom prst="rect">
                  <a:avLst/>
                </a:prstGeom>
                <a:noFill/>
                <a:effectLst>
                  <a:outerShdw blurRad="50800" dist="38100" dir="2700000" algn="tl" rotWithShape="0">
                    <a:prstClr val="black">
                      <a:alpha val="40000"/>
                    </a:prstClr>
                  </a:outerShdw>
                </a:effectLst>
              </p:spPr>
            </p:pic>
            <p:pic>
              <p:nvPicPr>
                <p:cNvPr id="197" name="Picture 20" descr="C:\Users\f00207940.CHINA\Pictures\产品图片\Access\终端产品\IMG_6740副本.jpg"/>
                <p:cNvPicPr>
                  <a:picLocks noChangeAspect="1" noChangeArrowheads="1"/>
                </p:cNvPicPr>
                <p:nvPr/>
              </p:nvPicPr>
              <p:blipFill>
                <a:blip r:embed="rId87" cstate="email">
                  <a:clrChange>
                    <a:clrFrom>
                      <a:srgbClr val="FFFFFF"/>
                    </a:clrFrom>
                    <a:clrTo>
                      <a:srgbClr val="FFFFFF">
                        <a:alpha val="0"/>
                      </a:srgbClr>
                    </a:clrTo>
                  </a:clrChange>
                </a:blip>
                <a:stretch>
                  <a:fillRect/>
                </a:stretch>
              </p:blipFill>
              <p:spPr bwMode="auto">
                <a:xfrm>
                  <a:off x="3471575" y="4312537"/>
                  <a:ext cx="274925" cy="183263"/>
                </a:xfrm>
                <a:prstGeom prst="rect">
                  <a:avLst/>
                </a:prstGeom>
                <a:noFill/>
                <a:ln>
                  <a:noFill/>
                </a:ln>
                <a:effectLst>
                  <a:outerShdw blurRad="50800" dist="38100" dir="2700000" algn="tl" rotWithShape="0">
                    <a:prstClr val="black">
                      <a:alpha val="40000"/>
                    </a:prstClr>
                  </a:outerShdw>
                </a:effectLst>
              </p:spPr>
            </p:pic>
            <p:pic>
              <p:nvPicPr>
                <p:cNvPr id="198" name="Picture 21" descr="C:\Users\f00207940.CHINA\Pictures\产品图片\Access\终端产品\IMG_6745副本.jpg"/>
                <p:cNvPicPr>
                  <a:picLocks noChangeAspect="1" noChangeArrowheads="1"/>
                </p:cNvPicPr>
                <p:nvPr/>
              </p:nvPicPr>
              <p:blipFill>
                <a:blip r:embed="rId88" cstate="email">
                  <a:clrChange>
                    <a:clrFrom>
                      <a:srgbClr val="FFFFFF"/>
                    </a:clrFrom>
                    <a:clrTo>
                      <a:srgbClr val="FFFFFF">
                        <a:alpha val="0"/>
                      </a:srgbClr>
                    </a:clrTo>
                  </a:clrChange>
                </a:blip>
                <a:srcRect/>
                <a:stretch>
                  <a:fillRect/>
                </a:stretch>
              </p:blipFill>
              <p:spPr bwMode="auto">
                <a:xfrm>
                  <a:off x="3460650" y="4169810"/>
                  <a:ext cx="298550" cy="198998"/>
                </a:xfrm>
                <a:prstGeom prst="rect">
                  <a:avLst/>
                </a:prstGeom>
                <a:noFill/>
                <a:effectLst>
                  <a:outerShdw blurRad="50800" dist="38100" dir="2700000" algn="tl" rotWithShape="0">
                    <a:prstClr val="black">
                      <a:alpha val="40000"/>
                    </a:prstClr>
                  </a:outerShdw>
                </a:effectLst>
              </p:spPr>
            </p:pic>
            <p:sp>
              <p:nvSpPr>
                <p:cNvPr id="199" name="Text Box 47"/>
                <p:cNvSpPr txBox="1">
                  <a:spLocks noChangeAspect="1" noChangeArrowheads="1"/>
                </p:cNvSpPr>
                <p:nvPr/>
              </p:nvSpPr>
              <p:spPr bwMode="auto">
                <a:xfrm>
                  <a:off x="3477754" y="4591050"/>
                  <a:ext cx="480836" cy="200025"/>
                </a:xfrm>
                <a:prstGeom prst="rect">
                  <a:avLst/>
                </a:prstGeom>
                <a:noFill/>
                <a:ln w="9525">
                  <a:noFill/>
                  <a:miter lim="800000"/>
                  <a:headEnd/>
                  <a:tailEnd/>
                </a:ln>
              </p:spPr>
              <p:txBody>
                <a:bodyPr wrap="none" lIns="121749" tIns="60873" rIns="121749" bIns="60873" anchor="ctr" anchorCtr="1">
                  <a:noAutofit/>
                </a:bodyPr>
                <a:lstStyle/>
                <a:p>
                  <a:pPr eaLnBrk="0" fontAlgn="auto" hangingPunct="0">
                    <a:spcBef>
                      <a:spcPts val="0"/>
                    </a:spcBef>
                    <a:spcAft>
                      <a:spcPts val="0"/>
                    </a:spcAft>
                    <a:defRPr/>
                  </a:pPr>
                  <a:r>
                    <a:rPr lang="en-US" altLang="zh-CN" sz="500" kern="0" dirty="0" smtClean="0">
                      <a:solidFill>
                        <a:srgbClr val="000000"/>
                      </a:solidFill>
                      <a:latin typeface="+mn-ea"/>
                      <a:ea typeface="+mn-ea"/>
                      <a:cs typeface="Arial" pitchFamily="34" charset="0"/>
                    </a:rPr>
                    <a:t>HG80x0/</a:t>
                  </a:r>
                </a:p>
                <a:p>
                  <a:pPr eaLnBrk="0" fontAlgn="auto" hangingPunct="0">
                    <a:spcBef>
                      <a:spcPts val="0"/>
                    </a:spcBef>
                    <a:spcAft>
                      <a:spcPts val="0"/>
                    </a:spcAft>
                    <a:defRPr/>
                  </a:pPr>
                  <a:r>
                    <a:rPr lang="en-US" altLang="zh-CN" sz="500" kern="0" dirty="0" smtClean="0">
                      <a:solidFill>
                        <a:srgbClr val="000000"/>
                      </a:solidFill>
                      <a:latin typeface="+mn-ea"/>
                      <a:ea typeface="+mn-ea"/>
                      <a:cs typeface="Arial" pitchFamily="34" charset="0"/>
                    </a:rPr>
                    <a:t>81xx/82xx</a:t>
                  </a:r>
                </a:p>
              </p:txBody>
            </p:sp>
            <p:pic>
              <p:nvPicPr>
                <p:cNvPr id="200" name="Picture 22" descr="C:\Users\f00207940.CHINA\Pictures\产品图片\Access\终端产品\IMG_6770副本.jpg"/>
                <p:cNvPicPr>
                  <a:picLocks noChangeAspect="1" noChangeArrowheads="1"/>
                </p:cNvPicPr>
                <p:nvPr/>
              </p:nvPicPr>
              <p:blipFill>
                <a:blip r:embed="rId89" cstate="email">
                  <a:clrChange>
                    <a:clrFrom>
                      <a:srgbClr val="FFFFFF"/>
                    </a:clrFrom>
                    <a:clrTo>
                      <a:srgbClr val="FFFFFF">
                        <a:alpha val="0"/>
                      </a:srgbClr>
                    </a:clrTo>
                  </a:clrChange>
                </a:blip>
                <a:srcRect/>
                <a:stretch>
                  <a:fillRect/>
                </a:stretch>
              </p:blipFill>
              <p:spPr bwMode="auto">
                <a:xfrm>
                  <a:off x="3694400" y="4418768"/>
                  <a:ext cx="287050" cy="191332"/>
                </a:xfrm>
                <a:prstGeom prst="rect">
                  <a:avLst/>
                </a:prstGeom>
                <a:noFill/>
                <a:effectLst>
                  <a:outerShdw blurRad="50800" dist="38100" dir="2700000" algn="tl" rotWithShape="0">
                    <a:prstClr val="black">
                      <a:alpha val="40000"/>
                    </a:prstClr>
                  </a:outerShdw>
                </a:effectLst>
              </p:spPr>
            </p:pic>
            <p:pic>
              <p:nvPicPr>
                <p:cNvPr id="201" name="Picture 25" descr="C:\Users\f00207940.CHINA\Pictures\产品图片\Access\终端产品\HG8247\IMG_6753副本.jpg"/>
                <p:cNvPicPr>
                  <a:picLocks noChangeAspect="1" noChangeArrowheads="1"/>
                </p:cNvPicPr>
                <p:nvPr/>
              </p:nvPicPr>
              <p:blipFill>
                <a:blip r:embed="rId90" cstate="email">
                  <a:clrChange>
                    <a:clrFrom>
                      <a:srgbClr val="FFFFFF"/>
                    </a:clrFrom>
                    <a:clrTo>
                      <a:srgbClr val="FFFFFF">
                        <a:alpha val="0"/>
                      </a:srgbClr>
                    </a:clrTo>
                  </a:clrChange>
                </a:blip>
                <a:srcRect/>
                <a:stretch>
                  <a:fillRect/>
                </a:stretch>
              </p:blipFill>
              <p:spPr bwMode="auto">
                <a:xfrm>
                  <a:off x="3479800" y="4444742"/>
                  <a:ext cx="266700" cy="177768"/>
                </a:xfrm>
                <a:prstGeom prst="rect">
                  <a:avLst/>
                </a:prstGeom>
                <a:noFill/>
              </p:spPr>
            </p:pic>
          </p:grpSp>
        </p:grpSp>
        <p:pic>
          <p:nvPicPr>
            <p:cNvPr id="202" name="Picture 29" descr="C:\Users\f00207940.CHINA\Pictures\产品图片\WDM&amp;OTN\10-3800正侧面.jpg"/>
            <p:cNvPicPr>
              <a:picLocks noChangeAspect="1" noChangeArrowheads="1"/>
            </p:cNvPicPr>
            <p:nvPr/>
          </p:nvPicPr>
          <p:blipFill>
            <a:blip r:embed="rId91" cstate="email">
              <a:clrChange>
                <a:clrFrom>
                  <a:srgbClr val="FFFFFF"/>
                </a:clrFrom>
                <a:clrTo>
                  <a:srgbClr val="FFFFFF">
                    <a:alpha val="0"/>
                  </a:srgbClr>
                </a:clrTo>
              </a:clrChange>
            </a:blip>
            <a:srcRect/>
            <a:stretch>
              <a:fillRect/>
            </a:stretch>
          </p:blipFill>
          <p:spPr bwMode="auto">
            <a:xfrm>
              <a:off x="1806098" y="5416384"/>
              <a:ext cx="512008" cy="342593"/>
            </a:xfrm>
            <a:prstGeom prst="rect">
              <a:avLst/>
            </a:prstGeom>
            <a:noFill/>
            <a:effectLst>
              <a:outerShdw blurRad="50800" dist="38100" dir="2700000" algn="tl" rotWithShape="0">
                <a:prstClr val="black">
                  <a:alpha val="40000"/>
                </a:prstClr>
              </a:outerShdw>
            </a:effectLst>
          </p:spPr>
        </p:pic>
        <p:pic>
          <p:nvPicPr>
            <p:cNvPr id="203" name="Picture 30" descr="C:\Users\f00207940.CHINA\Pictures\产品图片\WDM&amp;OTN\07-6800子架正侧面.jpg"/>
            <p:cNvPicPr>
              <a:picLocks noChangeAspect="1" noChangeArrowheads="1"/>
            </p:cNvPicPr>
            <p:nvPr/>
          </p:nvPicPr>
          <p:blipFill>
            <a:blip r:embed="rId92" cstate="email">
              <a:clrChange>
                <a:clrFrom>
                  <a:srgbClr val="FFFFFF"/>
                </a:clrFrom>
                <a:clrTo>
                  <a:srgbClr val="FFFFFF">
                    <a:alpha val="0"/>
                  </a:srgbClr>
                </a:clrTo>
              </a:clrChange>
            </a:blip>
            <a:srcRect/>
            <a:stretch>
              <a:fillRect/>
            </a:stretch>
          </p:blipFill>
          <p:spPr bwMode="auto">
            <a:xfrm>
              <a:off x="2362518" y="5503931"/>
              <a:ext cx="307898" cy="206019"/>
            </a:xfrm>
            <a:prstGeom prst="rect">
              <a:avLst/>
            </a:prstGeom>
            <a:noFill/>
            <a:effectLst>
              <a:outerShdw blurRad="50800" dist="38100" dir="2700000" algn="tl" rotWithShape="0">
                <a:prstClr val="black">
                  <a:alpha val="40000"/>
                </a:prstClr>
              </a:outerShdw>
            </a:effectLst>
          </p:spPr>
        </p:pic>
        <p:pic>
          <p:nvPicPr>
            <p:cNvPr id="204" name="Picture 30" descr="C:\Users\f00207940.CHINA\Pictures\产品图片\WDM&amp;OTN\07-6800子架正侧面.jpg"/>
            <p:cNvPicPr>
              <a:picLocks noChangeAspect="1" noChangeArrowheads="1"/>
            </p:cNvPicPr>
            <p:nvPr/>
          </p:nvPicPr>
          <p:blipFill>
            <a:blip r:embed="rId92" cstate="email">
              <a:clrChange>
                <a:clrFrom>
                  <a:srgbClr val="FFFFFF"/>
                </a:clrFrom>
                <a:clrTo>
                  <a:srgbClr val="FFFFFF">
                    <a:alpha val="0"/>
                  </a:srgbClr>
                </a:clrTo>
              </a:clrChange>
            </a:blip>
            <a:srcRect/>
            <a:stretch>
              <a:fillRect/>
            </a:stretch>
          </p:blipFill>
          <p:spPr bwMode="auto">
            <a:xfrm>
              <a:off x="2353078" y="5316467"/>
              <a:ext cx="307898" cy="206019"/>
            </a:xfrm>
            <a:prstGeom prst="rect">
              <a:avLst/>
            </a:prstGeom>
            <a:noFill/>
            <a:effectLst>
              <a:outerShdw blurRad="50800" dist="38100" dir="2700000" algn="tl" rotWithShape="0">
                <a:prstClr val="black">
                  <a:alpha val="40000"/>
                </a:prstClr>
              </a:outerShdw>
            </a:effectLst>
          </p:spPr>
        </p:pic>
        <p:pic>
          <p:nvPicPr>
            <p:cNvPr id="205" name="Picture 31" descr="C:\Users\f00207940.CHINA\Pictures\产品图片\WDM&amp;OTN\02-6800机柜正侧面.jpg"/>
            <p:cNvPicPr>
              <a:picLocks noChangeAspect="1" noChangeArrowheads="1"/>
            </p:cNvPicPr>
            <p:nvPr/>
          </p:nvPicPr>
          <p:blipFill>
            <a:blip r:embed="rId93" cstate="email">
              <a:clrChange>
                <a:clrFrom>
                  <a:srgbClr val="FFFFFF"/>
                </a:clrFrom>
                <a:clrTo>
                  <a:srgbClr val="FFFFFF">
                    <a:alpha val="0"/>
                  </a:srgbClr>
                </a:clrTo>
              </a:clrChange>
            </a:blip>
            <a:srcRect/>
            <a:stretch>
              <a:fillRect/>
            </a:stretch>
          </p:blipFill>
          <p:spPr bwMode="auto">
            <a:xfrm>
              <a:off x="2572911" y="5243639"/>
              <a:ext cx="321406" cy="480346"/>
            </a:xfrm>
            <a:prstGeom prst="rect">
              <a:avLst/>
            </a:prstGeom>
            <a:noFill/>
            <a:effectLst>
              <a:outerShdw blurRad="50800" dist="38100" dir="2700000" algn="tl" rotWithShape="0">
                <a:prstClr val="black">
                  <a:alpha val="40000"/>
                </a:prstClr>
              </a:outerShdw>
            </a:effectLst>
          </p:spPr>
        </p:pic>
        <p:pic>
          <p:nvPicPr>
            <p:cNvPr id="206" name="Picture 32" descr="C:\Users\f00207940.CHINA\Pictures\产品图片\WDM&amp;OTN\OSN 8800 T16.jpg"/>
            <p:cNvPicPr>
              <a:picLocks noChangeAspect="1" noChangeArrowheads="1"/>
            </p:cNvPicPr>
            <p:nvPr/>
          </p:nvPicPr>
          <p:blipFill>
            <a:blip r:embed="rId94" cstate="email">
              <a:clrChange>
                <a:clrFrom>
                  <a:srgbClr val="FFFFFF"/>
                </a:clrFrom>
                <a:clrTo>
                  <a:srgbClr val="FFFFFF">
                    <a:alpha val="0"/>
                  </a:srgbClr>
                </a:clrTo>
              </a:clrChange>
            </a:blip>
            <a:srcRect/>
            <a:stretch>
              <a:fillRect/>
            </a:stretch>
          </p:blipFill>
          <p:spPr bwMode="auto">
            <a:xfrm>
              <a:off x="2904777" y="5279620"/>
              <a:ext cx="216000" cy="202447"/>
            </a:xfrm>
            <a:prstGeom prst="rect">
              <a:avLst/>
            </a:prstGeom>
            <a:noFill/>
            <a:effectLst>
              <a:outerShdw blurRad="50800" dist="38100" dir="2700000" algn="tl" rotWithShape="0">
                <a:prstClr val="black">
                  <a:alpha val="40000"/>
                </a:prstClr>
              </a:outerShdw>
            </a:effectLst>
          </p:spPr>
        </p:pic>
        <p:pic>
          <p:nvPicPr>
            <p:cNvPr id="207" name="Picture 33" descr="C:\Users\f00207940.CHINA\Pictures\产品图片\WDM&amp;OTN\OSN 8800 T32.jpg"/>
            <p:cNvPicPr>
              <a:picLocks noChangeAspect="1" noChangeArrowheads="1"/>
            </p:cNvPicPr>
            <p:nvPr/>
          </p:nvPicPr>
          <p:blipFill>
            <a:blip r:embed="rId95" cstate="email">
              <a:clrChange>
                <a:clrFrom>
                  <a:srgbClr val="FFFFFF"/>
                </a:clrFrom>
                <a:clrTo>
                  <a:srgbClr val="FFFFFF">
                    <a:alpha val="0"/>
                  </a:srgbClr>
                </a:clrTo>
              </a:clrChange>
            </a:blip>
            <a:srcRect/>
            <a:stretch>
              <a:fillRect/>
            </a:stretch>
          </p:blipFill>
          <p:spPr bwMode="auto">
            <a:xfrm>
              <a:off x="3083344" y="5246106"/>
              <a:ext cx="324000" cy="486039"/>
            </a:xfrm>
            <a:prstGeom prst="rect">
              <a:avLst/>
            </a:prstGeom>
            <a:noFill/>
            <a:effectLst>
              <a:outerShdw blurRad="50800" dist="38100" dir="2700000" algn="tl" rotWithShape="0">
                <a:prstClr val="black">
                  <a:alpha val="40000"/>
                </a:prstClr>
              </a:outerShdw>
            </a:effectLst>
          </p:spPr>
        </p:pic>
        <p:pic>
          <p:nvPicPr>
            <p:cNvPr id="208" name="Picture 34" descr="C:\Users\f00207940.CHINA\Pictures\产品图片\WDM&amp;OTN\OSN 8800 T64.jpg"/>
            <p:cNvPicPr>
              <a:picLocks noChangeAspect="1" noChangeArrowheads="1"/>
            </p:cNvPicPr>
            <p:nvPr/>
          </p:nvPicPr>
          <p:blipFill>
            <a:blip r:embed="rId96" cstate="email">
              <a:clrChange>
                <a:clrFrom>
                  <a:srgbClr val="FFFFFF"/>
                </a:clrFrom>
                <a:clrTo>
                  <a:srgbClr val="FFFFFF">
                    <a:alpha val="0"/>
                  </a:srgbClr>
                </a:clrTo>
              </a:clrChange>
            </a:blip>
            <a:srcRect/>
            <a:stretch>
              <a:fillRect/>
            </a:stretch>
          </p:blipFill>
          <p:spPr bwMode="auto">
            <a:xfrm>
              <a:off x="2905667" y="5442374"/>
              <a:ext cx="216000" cy="296742"/>
            </a:xfrm>
            <a:prstGeom prst="rect">
              <a:avLst/>
            </a:prstGeom>
            <a:noFill/>
            <a:effectLst>
              <a:outerShdw blurRad="50800" dist="38100" dir="2700000" algn="tl" rotWithShape="0">
                <a:prstClr val="black">
                  <a:alpha val="40000"/>
                </a:prstClr>
              </a:outerShdw>
            </a:effectLst>
          </p:spPr>
        </p:pic>
        <p:pic>
          <p:nvPicPr>
            <p:cNvPr id="209" name="Picture 26" descr="C:\Users\f00207940.CHINA\Pictures\产品图片\WDM&amp;OTN\110915_OSN1800设备拍照_015副本.jpg"/>
            <p:cNvPicPr>
              <a:picLocks noChangeAspect="1" noChangeArrowheads="1"/>
            </p:cNvPicPr>
            <p:nvPr/>
          </p:nvPicPr>
          <p:blipFill>
            <a:blip r:embed="rId97" cstate="email">
              <a:clrChange>
                <a:clrFrom>
                  <a:srgbClr val="FFFFFF"/>
                </a:clrFrom>
                <a:clrTo>
                  <a:srgbClr val="FFFFFF">
                    <a:alpha val="0"/>
                  </a:srgbClr>
                </a:clrTo>
              </a:clrChange>
            </a:blip>
            <a:srcRect/>
            <a:stretch>
              <a:fillRect/>
            </a:stretch>
          </p:blipFill>
          <p:spPr bwMode="auto">
            <a:xfrm>
              <a:off x="1821943" y="5380669"/>
              <a:ext cx="501376" cy="171801"/>
            </a:xfrm>
            <a:prstGeom prst="rect">
              <a:avLst/>
            </a:prstGeom>
            <a:noFill/>
            <a:effectLst>
              <a:outerShdw blurRad="50800" dist="38100" dir="2700000" algn="tl" rotWithShape="0">
                <a:prstClr val="black">
                  <a:alpha val="40000"/>
                </a:prstClr>
              </a:outerShdw>
            </a:effectLst>
          </p:spPr>
        </p:pic>
        <p:pic>
          <p:nvPicPr>
            <p:cNvPr id="210" name="Picture 27" descr="C:\Users\f00207940.CHINA\Pictures\产品图片\WDM&amp;OTN\110915_OSN1800设备拍照_005副本.jpg"/>
            <p:cNvPicPr>
              <a:picLocks noChangeAspect="1" noChangeArrowheads="1"/>
            </p:cNvPicPr>
            <p:nvPr/>
          </p:nvPicPr>
          <p:blipFill>
            <a:blip r:embed="rId98" cstate="email">
              <a:clrChange>
                <a:clrFrom>
                  <a:srgbClr val="FFFFFF"/>
                </a:clrFrom>
                <a:clrTo>
                  <a:srgbClr val="FFFFFF">
                    <a:alpha val="0"/>
                  </a:srgbClr>
                </a:clrTo>
              </a:clrChange>
            </a:blip>
            <a:srcRect/>
            <a:stretch>
              <a:fillRect/>
            </a:stretch>
          </p:blipFill>
          <p:spPr bwMode="auto">
            <a:xfrm>
              <a:off x="1825428" y="5316467"/>
              <a:ext cx="501375" cy="116684"/>
            </a:xfrm>
            <a:prstGeom prst="rect">
              <a:avLst/>
            </a:prstGeom>
            <a:noFill/>
            <a:effectLst>
              <a:outerShdw blurRad="50800" dist="38100" dir="2700000" algn="tl" rotWithShape="0">
                <a:prstClr val="black">
                  <a:alpha val="40000"/>
                </a:prstClr>
              </a:outerShdw>
            </a:effectLst>
          </p:spPr>
        </p:pic>
        <p:pic>
          <p:nvPicPr>
            <p:cNvPr id="211" name="Picture 66" descr="Metro1000"/>
            <p:cNvPicPr>
              <a:picLocks noChangeAspect="1" noChangeArrowheads="1"/>
            </p:cNvPicPr>
            <p:nvPr/>
          </p:nvPicPr>
          <p:blipFill>
            <a:blip r:embed="rId99" cstate="email">
              <a:clrChange>
                <a:clrFrom>
                  <a:srgbClr val="FFFFFF"/>
                </a:clrFrom>
                <a:clrTo>
                  <a:srgbClr val="FFFFFF">
                    <a:alpha val="0"/>
                  </a:srgbClr>
                </a:clrTo>
              </a:clrChange>
            </a:blip>
            <a:srcRect/>
            <a:stretch>
              <a:fillRect/>
            </a:stretch>
          </p:blipFill>
          <p:spPr bwMode="auto">
            <a:xfrm>
              <a:off x="3778662" y="5440534"/>
              <a:ext cx="910409" cy="320059"/>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12" name="Picture 35" descr="C:\Users\f00207940.CHINA\Pictures\产品图片\2012 CeBIT展传送网设备照片\Metro 100 III.jpg"/>
            <p:cNvPicPr>
              <a:picLocks noChangeAspect="1" noChangeArrowheads="1"/>
            </p:cNvPicPr>
            <p:nvPr/>
          </p:nvPicPr>
          <p:blipFill>
            <a:blip r:embed="rId100" cstate="email">
              <a:clrChange>
                <a:clrFrom>
                  <a:srgbClr val="FFFFFF"/>
                </a:clrFrom>
                <a:clrTo>
                  <a:srgbClr val="FFFFFF">
                    <a:alpha val="0"/>
                  </a:srgbClr>
                </a:clrTo>
              </a:clrChange>
            </a:blip>
            <a:srcRect/>
            <a:stretch>
              <a:fillRect/>
            </a:stretch>
          </p:blipFill>
          <p:spPr bwMode="auto">
            <a:xfrm>
              <a:off x="3781999" y="5349103"/>
              <a:ext cx="906982" cy="153000"/>
            </a:xfrm>
            <a:prstGeom prst="rect">
              <a:avLst/>
            </a:prstGeom>
            <a:noFill/>
            <a:effectLst>
              <a:outerShdw blurRad="50800" dist="38100" dir="2700000" algn="tl" rotWithShape="0">
                <a:prstClr val="black">
                  <a:alpha val="40000"/>
                </a:prstClr>
              </a:outerShdw>
            </a:effectLst>
          </p:spPr>
        </p:pic>
        <p:pic>
          <p:nvPicPr>
            <p:cNvPr id="213" name="Picture 37" descr="C:\Users\f00207940.CHINA\Pictures\产品图片\2012 CeBIT展传送网设备照片\OSN 550.jpg"/>
            <p:cNvPicPr>
              <a:picLocks noChangeAspect="1" noChangeArrowheads="1"/>
            </p:cNvPicPr>
            <p:nvPr/>
          </p:nvPicPr>
          <p:blipFill>
            <a:blip r:embed="rId101" cstate="email">
              <a:clrChange>
                <a:clrFrom>
                  <a:srgbClr val="FFFFFF"/>
                </a:clrFrom>
                <a:clrTo>
                  <a:srgbClr val="FFFFFF">
                    <a:alpha val="0"/>
                  </a:srgbClr>
                </a:clrTo>
              </a:clrChange>
            </a:blip>
            <a:srcRect/>
            <a:stretch>
              <a:fillRect/>
            </a:stretch>
          </p:blipFill>
          <p:spPr bwMode="auto">
            <a:xfrm>
              <a:off x="4904661" y="5605091"/>
              <a:ext cx="540000" cy="135726"/>
            </a:xfrm>
            <a:prstGeom prst="rect">
              <a:avLst/>
            </a:prstGeom>
            <a:noFill/>
            <a:effectLst>
              <a:outerShdw blurRad="50800" dist="38100" dir="2700000" algn="tl" rotWithShape="0">
                <a:prstClr val="black">
                  <a:alpha val="40000"/>
                </a:prstClr>
              </a:outerShdw>
            </a:effectLst>
          </p:spPr>
        </p:pic>
        <p:pic>
          <p:nvPicPr>
            <p:cNvPr id="214" name="Picture 36" descr="C:\Users\f00207940.CHINA\Pictures\产品图片\2012 CeBIT展传送网设备照片\OSN 500.jpg"/>
            <p:cNvPicPr>
              <a:picLocks noChangeAspect="1" noChangeArrowheads="1"/>
            </p:cNvPicPr>
            <p:nvPr/>
          </p:nvPicPr>
          <p:blipFill>
            <a:blip r:embed="rId102" cstate="email">
              <a:clrChange>
                <a:clrFrom>
                  <a:srgbClr val="FFFFFF"/>
                </a:clrFrom>
                <a:clrTo>
                  <a:srgbClr val="FFFFFF">
                    <a:alpha val="0"/>
                  </a:srgbClr>
                </a:clrTo>
              </a:clrChange>
            </a:blip>
            <a:srcRect/>
            <a:stretch>
              <a:fillRect/>
            </a:stretch>
          </p:blipFill>
          <p:spPr bwMode="auto">
            <a:xfrm>
              <a:off x="4894945" y="5411837"/>
              <a:ext cx="540000" cy="274730"/>
            </a:xfrm>
            <a:prstGeom prst="rect">
              <a:avLst/>
            </a:prstGeom>
            <a:noFill/>
            <a:effectLst>
              <a:outerShdw blurRad="50800" dist="38100" dir="2700000" algn="tl" rotWithShape="0">
                <a:prstClr val="black">
                  <a:alpha val="40000"/>
                </a:prstClr>
              </a:outerShdw>
            </a:effectLst>
          </p:spPr>
        </p:pic>
        <p:pic>
          <p:nvPicPr>
            <p:cNvPr id="215" name="Picture 38" descr="C:\Users\f00207940.CHINA\Pictures\产品图片\2012 CeBIT展传送网设备照片\OSN 1500B.jpg"/>
            <p:cNvPicPr>
              <a:picLocks noChangeAspect="1" noChangeArrowheads="1"/>
            </p:cNvPicPr>
            <p:nvPr/>
          </p:nvPicPr>
          <p:blipFill>
            <a:blip r:embed="rId103" cstate="email">
              <a:clrChange>
                <a:clrFrom>
                  <a:srgbClr val="FFFFFF"/>
                </a:clrFrom>
                <a:clrTo>
                  <a:srgbClr val="FFFFFF">
                    <a:alpha val="0"/>
                  </a:srgbClr>
                </a:clrTo>
              </a:clrChange>
            </a:blip>
            <a:srcRect/>
            <a:stretch>
              <a:fillRect/>
            </a:stretch>
          </p:blipFill>
          <p:spPr bwMode="auto">
            <a:xfrm>
              <a:off x="5527288" y="5509648"/>
              <a:ext cx="540000" cy="236250"/>
            </a:xfrm>
            <a:prstGeom prst="rect">
              <a:avLst/>
            </a:prstGeom>
            <a:noFill/>
            <a:effectLst>
              <a:outerShdw blurRad="50800" dist="38100" dir="2700000" algn="tl" rotWithShape="0">
                <a:prstClr val="black">
                  <a:alpha val="40000"/>
                </a:prstClr>
              </a:outerShdw>
            </a:effectLst>
          </p:spPr>
        </p:pic>
        <p:pic>
          <p:nvPicPr>
            <p:cNvPr id="216" name="Picture 39" descr="C:\Users\f00207940.CHINA\Pictures\产品图片\2012 CeBIT展传送网设备照片\OSN 7500.jpg"/>
            <p:cNvPicPr>
              <a:picLocks noChangeAspect="1" noChangeArrowheads="1"/>
            </p:cNvPicPr>
            <p:nvPr/>
          </p:nvPicPr>
          <p:blipFill>
            <a:blip r:embed="rId104" cstate="email">
              <a:clrChange>
                <a:clrFrom>
                  <a:srgbClr val="FFFFFF"/>
                </a:clrFrom>
                <a:clrTo>
                  <a:srgbClr val="FFFFFF">
                    <a:alpha val="0"/>
                  </a:srgbClr>
                </a:clrTo>
              </a:clrChange>
            </a:blip>
            <a:srcRect/>
            <a:stretch>
              <a:fillRect/>
            </a:stretch>
          </p:blipFill>
          <p:spPr bwMode="auto">
            <a:xfrm>
              <a:off x="7276860" y="5121535"/>
              <a:ext cx="432000" cy="624423"/>
            </a:xfrm>
            <a:prstGeom prst="rect">
              <a:avLst/>
            </a:prstGeom>
            <a:noFill/>
            <a:effectLst>
              <a:outerShdw blurRad="50800" dist="38100" dir="2700000" algn="tl" rotWithShape="0">
                <a:prstClr val="black">
                  <a:alpha val="40000"/>
                </a:prstClr>
              </a:outerShdw>
            </a:effectLst>
          </p:spPr>
        </p:pic>
        <p:pic>
          <p:nvPicPr>
            <p:cNvPr id="217" name="Picture 40" descr="C:\Users\f00207940.CHINA\Pictures\产品图片\2012 CeBIT展传送网设备照片\OSN 3500.jpg"/>
            <p:cNvPicPr>
              <a:picLocks noChangeAspect="1" noChangeArrowheads="1"/>
            </p:cNvPicPr>
            <p:nvPr/>
          </p:nvPicPr>
          <p:blipFill>
            <a:blip r:embed="rId105" cstate="email">
              <a:clrChange>
                <a:clrFrom>
                  <a:srgbClr val="FFFFFF"/>
                </a:clrFrom>
                <a:clrTo>
                  <a:srgbClr val="FFFFFF">
                    <a:alpha val="0"/>
                  </a:srgbClr>
                </a:clrTo>
              </a:clrChange>
            </a:blip>
            <a:srcRect/>
            <a:stretch>
              <a:fillRect/>
            </a:stretch>
          </p:blipFill>
          <p:spPr bwMode="auto">
            <a:xfrm>
              <a:off x="6787910" y="5169468"/>
              <a:ext cx="432000" cy="586286"/>
            </a:xfrm>
            <a:prstGeom prst="rect">
              <a:avLst/>
            </a:prstGeom>
            <a:noFill/>
            <a:effectLst>
              <a:outerShdw blurRad="50800" dist="38100" dir="2700000" algn="tl" rotWithShape="0">
                <a:prstClr val="black">
                  <a:alpha val="40000"/>
                </a:prstClr>
              </a:outerShdw>
            </a:effectLst>
          </p:spPr>
        </p:pic>
        <p:pic>
          <p:nvPicPr>
            <p:cNvPr id="218" name="Picture 41"/>
            <p:cNvPicPr>
              <a:picLocks noChangeAspect="1" noChangeArrowheads="1"/>
            </p:cNvPicPr>
            <p:nvPr/>
          </p:nvPicPr>
          <p:blipFill>
            <a:blip r:embed="rId106" cstate="email">
              <a:clrChange>
                <a:clrFrom>
                  <a:srgbClr val="ED1C24"/>
                </a:clrFrom>
                <a:clrTo>
                  <a:srgbClr val="ED1C24">
                    <a:alpha val="0"/>
                  </a:srgbClr>
                </a:clrTo>
              </a:clrChange>
            </a:blip>
            <a:srcRect/>
            <a:stretch>
              <a:fillRect/>
            </a:stretch>
          </p:blipFill>
          <p:spPr bwMode="auto">
            <a:xfrm>
              <a:off x="7735119" y="5054599"/>
              <a:ext cx="664309" cy="698501"/>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19" name="Picture 3"/>
            <p:cNvPicPr>
              <a:picLocks noChangeAspect="1" noChangeArrowheads="1"/>
            </p:cNvPicPr>
            <p:nvPr/>
          </p:nvPicPr>
          <p:blipFill>
            <a:blip r:embed="rId107" cstate="email">
              <a:clrChange>
                <a:clrFrom>
                  <a:srgbClr val="FEFEFE"/>
                </a:clrFrom>
                <a:clrTo>
                  <a:srgbClr val="FEFEFE">
                    <a:alpha val="0"/>
                  </a:srgbClr>
                </a:clrTo>
              </a:clrChange>
            </a:blip>
            <a:srcRect/>
            <a:stretch>
              <a:fillRect/>
            </a:stretch>
          </p:blipFill>
          <p:spPr bwMode="auto">
            <a:xfrm>
              <a:off x="6190481" y="5355650"/>
              <a:ext cx="432000" cy="3840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20" name="Text Box 18"/>
            <p:cNvSpPr txBox="1">
              <a:spLocks noChangeAspect="1" noChangeArrowheads="1"/>
            </p:cNvSpPr>
            <p:nvPr/>
          </p:nvSpPr>
          <p:spPr bwMode="auto">
            <a:xfrm>
              <a:off x="6078476" y="5716730"/>
              <a:ext cx="635600" cy="23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lIns="121749" tIns="60873" rIns="121749" bIns="60873" anchor="ctr" anchorCtr="1">
              <a:noAutofit/>
            </a:bodyPr>
            <a:lstStyle>
              <a:defPPr>
                <a:defRPr lang="zh-CN"/>
              </a:defPPr>
              <a:lvl1pPr algn="ctr" eaLnBrk="0" hangingPunct="0">
                <a:defRPr sz="1000">
                  <a:latin typeface="+mn-lt"/>
                  <a:ea typeface="华文楷体" pitchFamily="2" charset="-122"/>
                  <a:cs typeface="Arial" pitchFamily="34" charset="0"/>
                </a:defRPr>
              </a:lvl1pPr>
            </a:lstStyle>
            <a:p>
              <a:r>
                <a:rPr lang="en-US" altLang="zh-CN" sz="500" dirty="0" smtClean="0">
                  <a:solidFill>
                    <a:srgbClr val="000000"/>
                  </a:solidFill>
                  <a:latin typeface="+mn-ea"/>
                  <a:ea typeface="+mn-ea"/>
                </a:rPr>
                <a:t>OSN2500</a:t>
              </a:r>
              <a:endParaRPr lang="en-US" altLang="zh-CN" sz="500" dirty="0">
                <a:solidFill>
                  <a:srgbClr val="000000"/>
                </a:solidFill>
                <a:latin typeface="+mn-ea"/>
                <a:ea typeface="+mn-ea"/>
              </a:endParaRPr>
            </a:p>
          </p:txBody>
        </p:sp>
        <p:pic>
          <p:nvPicPr>
            <p:cNvPr id="221" name="Picture 42" descr="C:\Users\f00207940.CHINA\Pictures\产品图片\MW\RTN910.JPG"/>
            <p:cNvPicPr>
              <a:picLocks noChangeAspect="1" noChangeArrowheads="1"/>
            </p:cNvPicPr>
            <p:nvPr/>
          </p:nvPicPr>
          <p:blipFill>
            <a:blip r:embed="rId108" cstate="email">
              <a:clrChange>
                <a:clrFrom>
                  <a:srgbClr val="FFFFFF"/>
                </a:clrFrom>
                <a:clrTo>
                  <a:srgbClr val="FFFFFF">
                    <a:alpha val="0"/>
                  </a:srgbClr>
                </a:clrTo>
              </a:clrChange>
            </a:blip>
            <a:srcRect/>
            <a:stretch>
              <a:fillRect/>
            </a:stretch>
          </p:blipFill>
          <p:spPr bwMode="auto">
            <a:xfrm>
              <a:off x="8535431" y="5535133"/>
              <a:ext cx="540000" cy="237017"/>
            </a:xfrm>
            <a:prstGeom prst="rect">
              <a:avLst/>
            </a:prstGeom>
            <a:noFill/>
            <a:effectLst>
              <a:outerShdw blurRad="50800" dist="38100" dir="2700000" algn="tl" rotWithShape="0">
                <a:prstClr val="black">
                  <a:alpha val="40000"/>
                </a:prstClr>
              </a:outerShdw>
            </a:effectLst>
          </p:spPr>
        </p:pic>
        <p:pic>
          <p:nvPicPr>
            <p:cNvPr id="222" name="Picture 43" descr="C:\Users\f00207940.CHINA\Pictures\产品图片\MW\RTN950.JPG"/>
            <p:cNvPicPr>
              <a:picLocks noChangeAspect="1" noChangeArrowheads="1"/>
            </p:cNvPicPr>
            <p:nvPr/>
          </p:nvPicPr>
          <p:blipFill>
            <a:blip r:embed="rId109" cstate="email">
              <a:clrChange>
                <a:clrFrom>
                  <a:srgbClr val="FFFFFF"/>
                </a:clrFrom>
                <a:clrTo>
                  <a:srgbClr val="FFFFFF">
                    <a:alpha val="0"/>
                  </a:srgbClr>
                </a:clrTo>
              </a:clrChange>
            </a:blip>
            <a:srcRect/>
            <a:stretch>
              <a:fillRect/>
            </a:stretch>
          </p:blipFill>
          <p:spPr bwMode="auto">
            <a:xfrm>
              <a:off x="9113981" y="5476200"/>
              <a:ext cx="540000" cy="318132"/>
            </a:xfrm>
            <a:prstGeom prst="rect">
              <a:avLst/>
            </a:prstGeom>
            <a:noFill/>
            <a:effectLst>
              <a:outerShdw blurRad="50800" dist="38100" dir="2700000" algn="tl" rotWithShape="0">
                <a:prstClr val="black">
                  <a:alpha val="40000"/>
                </a:prstClr>
              </a:outerShdw>
            </a:effectLst>
          </p:spPr>
        </p:pic>
        <p:pic>
          <p:nvPicPr>
            <p:cNvPr id="223" name="图片 222" descr="RTN950.png"/>
            <p:cNvPicPr>
              <a:picLocks noChangeAspect="1"/>
            </p:cNvPicPr>
            <p:nvPr/>
          </p:nvPicPr>
          <p:blipFill>
            <a:blip r:embed="rId110" cstate="email"/>
            <a:srcRect/>
            <a:stretch>
              <a:fillRect/>
            </a:stretch>
          </p:blipFill>
          <p:spPr>
            <a:xfrm>
              <a:off x="9066172" y="5307604"/>
              <a:ext cx="556200" cy="226421"/>
            </a:xfrm>
            <a:prstGeom prst="rect">
              <a:avLst/>
            </a:prstGeom>
            <a:effectLst>
              <a:outerShdw blurRad="50800" dist="38100" dir="2700000" algn="tl" rotWithShape="0">
                <a:prstClr val="black">
                  <a:alpha val="40000"/>
                </a:prstClr>
              </a:outerShdw>
            </a:effectLst>
          </p:spPr>
        </p:pic>
        <p:pic>
          <p:nvPicPr>
            <p:cNvPr id="224" name="Picture 44" descr="C:\Users\f00207940.CHINA\Pictures\产品图片\MW\RTN980.jpg"/>
            <p:cNvPicPr>
              <a:picLocks noChangeAspect="1" noChangeArrowheads="1"/>
            </p:cNvPicPr>
            <p:nvPr/>
          </p:nvPicPr>
          <p:blipFill>
            <a:blip r:embed="rId111" cstate="email">
              <a:clrChange>
                <a:clrFrom>
                  <a:srgbClr val="FFFFFF"/>
                </a:clrFrom>
                <a:clrTo>
                  <a:srgbClr val="FFFFFF">
                    <a:alpha val="0"/>
                  </a:srgbClr>
                </a:clrTo>
              </a:clrChange>
            </a:blip>
            <a:srcRect/>
            <a:stretch>
              <a:fillRect/>
            </a:stretch>
          </p:blipFill>
          <p:spPr bwMode="auto">
            <a:xfrm>
              <a:off x="9641531" y="5445675"/>
              <a:ext cx="540000" cy="335540"/>
            </a:xfrm>
            <a:prstGeom prst="rect">
              <a:avLst/>
            </a:prstGeom>
            <a:noFill/>
            <a:effectLst>
              <a:outerShdw blurRad="50800" dist="38100" dir="2700000" algn="tl" rotWithShape="0">
                <a:prstClr val="black">
                  <a:alpha val="40000"/>
                </a:prstClr>
              </a:outerShdw>
            </a:effectLst>
          </p:spPr>
        </p:pic>
        <p:pic>
          <p:nvPicPr>
            <p:cNvPr id="225" name="图片 224" descr="RTN980.png"/>
            <p:cNvPicPr>
              <a:picLocks noChangeAspect="1"/>
            </p:cNvPicPr>
            <p:nvPr/>
          </p:nvPicPr>
          <p:blipFill>
            <a:blip r:embed="rId112" cstate="email"/>
            <a:srcRect/>
            <a:stretch>
              <a:fillRect/>
            </a:stretch>
          </p:blipFill>
          <p:spPr>
            <a:xfrm>
              <a:off x="9692344" y="5212820"/>
              <a:ext cx="482041" cy="278343"/>
            </a:xfrm>
            <a:prstGeom prst="rect">
              <a:avLst/>
            </a:prstGeom>
            <a:effectLst>
              <a:outerShdw blurRad="50800" dist="38100" dir="2700000" algn="tl" rotWithShape="0">
                <a:prstClr val="black">
                  <a:alpha val="40000"/>
                </a:prstClr>
              </a:outerShdw>
            </a:effectLst>
          </p:spPr>
        </p:pic>
      </p:grpSp>
      <p:grpSp>
        <p:nvGrpSpPr>
          <p:cNvPr id="246" name="组合 246"/>
          <p:cNvGrpSpPr/>
          <p:nvPr/>
        </p:nvGrpSpPr>
        <p:grpSpPr>
          <a:xfrm>
            <a:off x="1381125" y="3855791"/>
            <a:ext cx="6475902" cy="928648"/>
            <a:chOff x="0" y="2893766"/>
            <a:chExt cx="6475902" cy="928648"/>
          </a:xfrm>
        </p:grpSpPr>
        <p:sp>
          <p:nvSpPr>
            <p:cNvPr id="248" name="矩形 247"/>
            <p:cNvSpPr/>
            <p:nvPr/>
          </p:nvSpPr>
          <p:spPr>
            <a:xfrm>
              <a:off x="2727096" y="3566680"/>
              <a:ext cx="1136823" cy="246209"/>
            </a:xfrm>
            <a:prstGeom prst="rect">
              <a:avLst/>
            </a:prstGeom>
          </p:spPr>
          <p:txBody>
            <a:bodyPr wrap="none" lIns="91427" tIns="45714" rIns="91427" bIns="45714">
              <a:spAutoFit/>
            </a:bodyPr>
            <a:lstStyle/>
            <a:p>
              <a:pPr>
                <a:buNone/>
              </a:pPr>
              <a:r>
                <a:rPr lang="en-US" altLang="zh-CN" sz="1000" i="1" kern="0" dirty="0" smtClean="0">
                  <a:latin typeface="+mn-lt"/>
                  <a:ea typeface="微软雅黑" pitchFamily="34" charset="-122"/>
                  <a:cs typeface="Arial" pitchFamily="34" charset="0"/>
                </a:rPr>
                <a:t>Source: Gartner</a:t>
              </a:r>
            </a:p>
          </p:txBody>
        </p:sp>
        <p:grpSp>
          <p:nvGrpSpPr>
            <p:cNvPr id="247" name="组合 47"/>
            <p:cNvGrpSpPr/>
            <p:nvPr/>
          </p:nvGrpSpPr>
          <p:grpSpPr>
            <a:xfrm>
              <a:off x="4225618" y="2927658"/>
              <a:ext cx="2250284" cy="894756"/>
              <a:chOff x="4930468" y="2927658"/>
              <a:chExt cx="2250284" cy="894756"/>
            </a:xfrm>
          </p:grpSpPr>
          <p:sp>
            <p:nvSpPr>
              <p:cNvPr id="261" name="矩形 260"/>
              <p:cNvSpPr/>
              <p:nvPr/>
            </p:nvSpPr>
            <p:spPr>
              <a:xfrm>
                <a:off x="5596577" y="3122767"/>
                <a:ext cx="1454673" cy="492430"/>
              </a:xfrm>
              <a:prstGeom prst="rect">
                <a:avLst/>
              </a:prstGeom>
            </p:spPr>
            <p:txBody>
              <a:bodyPr wrap="square" lIns="91427" tIns="45714" rIns="91427" bIns="45714">
                <a:spAutoFit/>
              </a:bodyPr>
              <a:lstStyle/>
              <a:p>
                <a:pPr>
                  <a:buNone/>
                </a:pPr>
                <a:r>
                  <a:rPr lang="en-US" altLang="zh-CN" sz="1200" b="1" kern="0" dirty="0" smtClean="0">
                    <a:solidFill>
                      <a:srgbClr val="C00000"/>
                    </a:solidFill>
                    <a:latin typeface="微软雅黑" pitchFamily="34" charset="-122"/>
                    <a:ea typeface="微软雅黑" pitchFamily="34" charset="-122"/>
                    <a:cs typeface="Arial" pitchFamily="34" charset="0"/>
                    <a:sym typeface="Wingdings" pitchFamily="2" charset="2"/>
                  </a:rPr>
                  <a:t>800 k</a:t>
                </a:r>
                <a:r>
                  <a:rPr lang="en-US" altLang="zh-CN" sz="1400" b="1" kern="0" dirty="0" smtClean="0">
                    <a:solidFill>
                      <a:srgbClr val="C00000"/>
                    </a:solidFill>
                    <a:latin typeface="微软雅黑" pitchFamily="34" charset="-122"/>
                    <a:ea typeface="微软雅黑" pitchFamily="34" charset="-122"/>
                    <a:cs typeface="Arial" pitchFamily="34" charset="0"/>
                    <a:sym typeface="Wingdings" pitchFamily="2" charset="2"/>
                  </a:rPr>
                  <a:t> </a:t>
                </a:r>
                <a:r>
                  <a:rPr lang="zh-CN" altLang="en-US" sz="1000" kern="0" dirty="0" smtClean="0">
                    <a:latin typeface="微软雅黑" pitchFamily="34" charset="-122"/>
                    <a:ea typeface="微软雅黑" pitchFamily="34" charset="-122"/>
                    <a:cs typeface="Arial" pitchFamily="34" charset="0"/>
                  </a:rPr>
                  <a:t>套</a:t>
                </a:r>
                <a:r>
                  <a:rPr lang="zh-CN" altLang="en-US" sz="1000" kern="0" dirty="0" smtClean="0">
                    <a:latin typeface="微软雅黑" pitchFamily="34" charset="-122"/>
                    <a:ea typeface="微软雅黑" pitchFamily="34" charset="-122"/>
                    <a:cs typeface="Arial" pitchFamily="34" charset="0"/>
                    <a:sym typeface="Wingdings" pitchFamily="2" charset="2"/>
                  </a:rPr>
                  <a:t>发货量</a:t>
                </a:r>
                <a:endParaRPr lang="en-US" altLang="zh-CN" sz="1000" kern="0" dirty="0" smtClean="0">
                  <a:latin typeface="微软雅黑" pitchFamily="34" charset="-122"/>
                  <a:ea typeface="微软雅黑" pitchFamily="34" charset="-122"/>
                  <a:cs typeface="Arial" pitchFamily="34" charset="0"/>
                </a:endParaRPr>
              </a:p>
              <a:p>
                <a:r>
                  <a:rPr lang="zh-CN" altLang="en-US" sz="1200" b="1" kern="0" dirty="0" smtClean="0">
                    <a:solidFill>
                      <a:srgbClr val="C00000"/>
                    </a:solidFill>
                    <a:latin typeface="微软雅黑" pitchFamily="34" charset="-122"/>
                    <a:ea typeface="微软雅黑" pitchFamily="34" charset="-122"/>
                    <a:cs typeface="Arial" pitchFamily="34" charset="0"/>
                  </a:rPr>
                  <a:t>排名第三</a:t>
                </a:r>
                <a:r>
                  <a:rPr lang="en-US" altLang="zh-CN" sz="1200" dirty="0" smtClean="0">
                    <a:solidFill>
                      <a:srgbClr val="960000"/>
                    </a:solidFill>
                    <a:latin typeface="微软雅黑" pitchFamily="34" charset="-122"/>
                    <a:ea typeface="微软雅黑" pitchFamily="34" charset="-122"/>
                    <a:cs typeface="Arial" pitchFamily="34" charset="0"/>
                  </a:rPr>
                  <a:t> </a:t>
                </a:r>
              </a:p>
            </p:txBody>
          </p:sp>
          <p:sp>
            <p:nvSpPr>
              <p:cNvPr id="262" name="Content Placeholder 3"/>
              <p:cNvSpPr txBox="1">
                <a:spLocks/>
              </p:cNvSpPr>
              <p:nvPr/>
            </p:nvSpPr>
            <p:spPr>
              <a:xfrm>
                <a:off x="5605666" y="2927658"/>
                <a:ext cx="1575086" cy="515305"/>
              </a:xfrm>
              <a:prstGeom prst="rect">
                <a:avLst/>
              </a:prstGeom>
            </p:spPr>
            <p:txBody>
              <a:bodyPr lIns="91427" tIns="45714" rIns="91427" bIns="45714"/>
              <a:lstStyle/>
              <a:p>
                <a:pPr eaLnBrk="0" hangingPunct="0">
                  <a:spcAft>
                    <a:spcPts val="200"/>
                  </a:spcAft>
                  <a:buClr>
                    <a:srgbClr val="777777"/>
                  </a:buClr>
                  <a:buSzPct val="60000"/>
                  <a:defRPr/>
                </a:pPr>
                <a:r>
                  <a:rPr lang="zh-CN" altLang="en-US" sz="1100" b="1" kern="0" dirty="0" smtClean="0">
                    <a:latin typeface="微软雅黑" pitchFamily="34" charset="-122"/>
                    <a:ea typeface="微软雅黑" pitchFamily="34" charset="-122"/>
                    <a:cs typeface="Arial" pitchFamily="34" charset="0"/>
                  </a:rPr>
                  <a:t>园区交换机</a:t>
                </a:r>
                <a:r>
                  <a:rPr lang="en-US" altLang="zh-CN" sz="1100" kern="0" dirty="0" smtClean="0">
                    <a:latin typeface="微软雅黑" pitchFamily="34" charset="-122"/>
                    <a:ea typeface="微软雅黑" pitchFamily="34" charset="-122"/>
                    <a:cs typeface="Arial" pitchFamily="34" charset="0"/>
                  </a:rPr>
                  <a:t>:</a:t>
                </a:r>
              </a:p>
              <a:p>
                <a:pPr eaLnBrk="0" hangingPunct="0">
                  <a:spcAft>
                    <a:spcPts val="200"/>
                  </a:spcAft>
                  <a:buClr>
                    <a:srgbClr val="777777"/>
                  </a:buClr>
                  <a:buSzPct val="60000"/>
                  <a:defRPr/>
                </a:pPr>
                <a:endParaRPr lang="en-US" altLang="zh-CN" sz="900" kern="0" dirty="0" smtClean="0">
                  <a:solidFill>
                    <a:schemeClr val="tx1">
                      <a:lumMod val="75000"/>
                      <a:lumOff val="25000"/>
                    </a:schemeClr>
                  </a:solidFill>
                  <a:latin typeface="微软雅黑" pitchFamily="34" charset="-122"/>
                  <a:ea typeface="微软雅黑" pitchFamily="34" charset="-122"/>
                  <a:cs typeface="Arial" pitchFamily="34" charset="0"/>
                </a:endParaRPr>
              </a:p>
              <a:p>
                <a:pPr defTabSz="914270" eaLnBrk="0" hangingPunct="0">
                  <a:spcAft>
                    <a:spcPts val="200"/>
                  </a:spcAft>
                  <a:buClr>
                    <a:srgbClr val="777777"/>
                  </a:buClr>
                  <a:buSzPct val="60000"/>
                  <a:defRPr/>
                </a:pPr>
                <a:endParaRPr lang="en-US" altLang="zh-CN" sz="900" kern="0" dirty="0" smtClean="0">
                  <a:solidFill>
                    <a:schemeClr val="tx1">
                      <a:lumMod val="75000"/>
                      <a:lumOff val="25000"/>
                    </a:schemeClr>
                  </a:solidFill>
                  <a:latin typeface="微软雅黑" pitchFamily="34" charset="-122"/>
                  <a:ea typeface="微软雅黑" pitchFamily="34" charset="-122"/>
                  <a:cs typeface="Arial" pitchFamily="34" charset="0"/>
                </a:endParaRPr>
              </a:p>
            </p:txBody>
          </p:sp>
          <p:sp>
            <p:nvSpPr>
              <p:cNvPr id="263" name="矩形 262"/>
              <p:cNvSpPr/>
              <p:nvPr/>
            </p:nvSpPr>
            <p:spPr>
              <a:xfrm>
                <a:off x="5579339" y="3576205"/>
                <a:ext cx="1180105" cy="246209"/>
              </a:xfrm>
              <a:prstGeom prst="rect">
                <a:avLst/>
              </a:prstGeom>
            </p:spPr>
            <p:txBody>
              <a:bodyPr wrap="none" lIns="91427" tIns="45714" rIns="91427" bIns="45714">
                <a:spAutoFit/>
              </a:bodyPr>
              <a:lstStyle/>
              <a:p>
                <a:pPr>
                  <a:buNone/>
                </a:pPr>
                <a:r>
                  <a:rPr lang="en-US" altLang="zh-CN" sz="1000" i="1" kern="0" dirty="0" smtClean="0">
                    <a:latin typeface="+mn-lt"/>
                    <a:ea typeface="微软雅黑" pitchFamily="34" charset="-122"/>
                    <a:cs typeface="Arial" pitchFamily="34" charset="0"/>
                  </a:rPr>
                  <a:t>Source: </a:t>
                </a:r>
                <a:r>
                  <a:rPr lang="en-US" altLang="zh-CN" sz="1000" i="1" kern="0" dirty="0" err="1" smtClean="0">
                    <a:latin typeface="+mn-lt"/>
                    <a:ea typeface="微软雅黑" pitchFamily="34" charset="-122"/>
                    <a:cs typeface="Arial" pitchFamily="34" charset="0"/>
                  </a:rPr>
                  <a:t>Dell'Oro</a:t>
                </a:r>
                <a:endParaRPr lang="zh-CN" altLang="en-US" sz="1000" i="1" kern="0" dirty="0" smtClean="0">
                  <a:latin typeface="+mn-lt"/>
                  <a:ea typeface="微软雅黑" pitchFamily="34" charset="-122"/>
                  <a:cs typeface="Arial" pitchFamily="34" charset="0"/>
                </a:endParaRPr>
              </a:p>
            </p:txBody>
          </p:sp>
          <p:sp>
            <p:nvSpPr>
              <p:cNvPr id="264" name="圆角矩形 263"/>
              <p:cNvSpPr/>
              <p:nvPr/>
            </p:nvSpPr>
            <p:spPr bwMode="auto">
              <a:xfrm>
                <a:off x="4930468" y="2994845"/>
                <a:ext cx="689851" cy="676173"/>
              </a:xfrm>
              <a:prstGeom prst="roundRect">
                <a:avLst/>
              </a:prstGeom>
              <a:gradFill flip="none" rotWithShape="1">
                <a:gsLst>
                  <a:gs pos="0">
                    <a:schemeClr val="tx1">
                      <a:lumMod val="85000"/>
                      <a:lumOff val="15000"/>
                    </a:schemeClr>
                  </a:gs>
                  <a:gs pos="22000">
                    <a:schemeClr val="tx1">
                      <a:lumMod val="75000"/>
                      <a:lumOff val="25000"/>
                    </a:schemeClr>
                  </a:gs>
                  <a:gs pos="100000">
                    <a:schemeClr val="bg1">
                      <a:lumMod val="75000"/>
                    </a:schemeClr>
                  </a:gs>
                </a:gsLst>
                <a:lin ang="5400000" scaled="1"/>
                <a:tileRect/>
              </a:gradFill>
              <a:ln w="12700">
                <a:noFill/>
              </a:ln>
              <a:effectLst/>
            </p:spPr>
            <p:txBody>
              <a:bodyPr lIns="68562" tIns="34281" rIns="68562" bIns="34281" anchor="ctr"/>
              <a:lstStyle/>
              <a:p>
                <a:pPr algn="ctr" fontAlgn="auto">
                  <a:lnSpc>
                    <a:spcPct val="120000"/>
                  </a:lnSpc>
                  <a:spcBef>
                    <a:spcPts val="0"/>
                  </a:spcBef>
                  <a:spcAft>
                    <a:spcPts val="0"/>
                  </a:spcAft>
                </a:pPr>
                <a:endParaRPr lang="en-US" altLang="zh-CN" sz="1300" kern="0" dirty="0">
                  <a:solidFill>
                    <a:schemeClr val="bg1">
                      <a:lumMod val="75000"/>
                    </a:schemeClr>
                  </a:solidFill>
                  <a:latin typeface="微软雅黑" pitchFamily="34" charset="-122"/>
                  <a:ea typeface="微软雅黑" pitchFamily="34" charset="-122"/>
                  <a:cs typeface="Arial" pitchFamily="34" charset="0"/>
                </a:endParaRPr>
              </a:p>
            </p:txBody>
          </p:sp>
          <p:grpSp>
            <p:nvGrpSpPr>
              <p:cNvPr id="249" name="组合 242"/>
              <p:cNvGrpSpPr/>
              <p:nvPr/>
            </p:nvGrpSpPr>
            <p:grpSpPr>
              <a:xfrm>
                <a:off x="4988934" y="3136656"/>
                <a:ext cx="585092" cy="390379"/>
                <a:chOff x="-716940" y="4869129"/>
                <a:chExt cx="927955" cy="786084"/>
              </a:xfrm>
            </p:grpSpPr>
            <p:pic>
              <p:nvPicPr>
                <p:cNvPr id="266" name="Picture 7" descr="F:\icon\007\server.png"/>
                <p:cNvPicPr>
                  <a:picLocks noChangeAspect="1" noChangeArrowheads="1"/>
                </p:cNvPicPr>
                <p:nvPr/>
              </p:nvPicPr>
              <p:blipFill>
                <a:blip r:embed="rId113" cstate="email"/>
                <a:srcRect/>
                <a:stretch>
                  <a:fillRect/>
                </a:stretch>
              </p:blipFill>
              <p:spPr bwMode="auto">
                <a:xfrm>
                  <a:off x="-716940" y="5066077"/>
                  <a:ext cx="927955" cy="589136"/>
                </a:xfrm>
                <a:prstGeom prst="rect">
                  <a:avLst/>
                </a:prstGeom>
                <a:noFill/>
              </p:spPr>
            </p:pic>
            <p:pic>
              <p:nvPicPr>
                <p:cNvPr id="267" name="Picture 7" descr="F:\icon\007\server.png"/>
                <p:cNvPicPr>
                  <a:picLocks noChangeAspect="1" noChangeArrowheads="1"/>
                </p:cNvPicPr>
                <p:nvPr/>
              </p:nvPicPr>
              <p:blipFill>
                <a:blip r:embed="rId113" cstate="email"/>
                <a:srcRect/>
                <a:stretch>
                  <a:fillRect/>
                </a:stretch>
              </p:blipFill>
              <p:spPr bwMode="auto">
                <a:xfrm>
                  <a:off x="-716940" y="4869129"/>
                  <a:ext cx="927955" cy="589136"/>
                </a:xfrm>
                <a:prstGeom prst="rect">
                  <a:avLst/>
                </a:prstGeom>
                <a:noFill/>
              </p:spPr>
            </p:pic>
          </p:grpSp>
        </p:grpSp>
        <p:grpSp>
          <p:nvGrpSpPr>
            <p:cNvPr id="250" name="组合 48"/>
            <p:cNvGrpSpPr/>
            <p:nvPr/>
          </p:nvGrpSpPr>
          <p:grpSpPr>
            <a:xfrm>
              <a:off x="2100264" y="2927658"/>
              <a:ext cx="2379957" cy="743360"/>
              <a:chOff x="2100264" y="2927658"/>
              <a:chExt cx="2379957" cy="743360"/>
            </a:xfrm>
          </p:grpSpPr>
          <p:sp>
            <p:nvSpPr>
              <p:cNvPr id="259" name="Content Placeholder 3"/>
              <p:cNvSpPr txBox="1">
                <a:spLocks/>
              </p:cNvSpPr>
              <p:nvPr/>
            </p:nvSpPr>
            <p:spPr>
              <a:xfrm>
                <a:off x="2776715" y="2927658"/>
                <a:ext cx="1703506" cy="669203"/>
              </a:xfrm>
              <a:prstGeom prst="rect">
                <a:avLst/>
              </a:prstGeom>
            </p:spPr>
            <p:txBody>
              <a:bodyPr lIns="91427" tIns="45714" rIns="91427" bIns="45714"/>
              <a:lstStyle/>
              <a:p>
                <a:pPr eaLnBrk="0" hangingPunct="0">
                  <a:spcAft>
                    <a:spcPts val="200"/>
                  </a:spcAft>
                  <a:buClr>
                    <a:srgbClr val="777777"/>
                  </a:buClr>
                  <a:buSzPct val="60000"/>
                  <a:defRPr/>
                </a:pPr>
                <a:r>
                  <a:rPr lang="zh-CN" altLang="en-US" sz="1100" b="1" kern="0" dirty="0" smtClean="0">
                    <a:latin typeface="微软雅黑" pitchFamily="34" charset="-122"/>
                    <a:ea typeface="微软雅黑" pitchFamily="34" charset="-122"/>
                    <a:cs typeface="Arial" pitchFamily="34" charset="0"/>
                  </a:rPr>
                  <a:t>企业路由器</a:t>
                </a:r>
                <a:r>
                  <a:rPr lang="en-US" altLang="zh-CN" sz="1100" kern="0" dirty="0" smtClean="0">
                    <a:latin typeface="微软雅黑" pitchFamily="34" charset="-122"/>
                    <a:ea typeface="微软雅黑" pitchFamily="34" charset="-122"/>
                    <a:cs typeface="Arial" pitchFamily="34" charset="0"/>
                  </a:rPr>
                  <a:t>:</a:t>
                </a:r>
              </a:p>
              <a:p>
                <a:pPr eaLnBrk="0" hangingPunct="0">
                  <a:spcAft>
                    <a:spcPts val="200"/>
                  </a:spcAft>
                  <a:buClr>
                    <a:srgbClr val="777777"/>
                  </a:buClr>
                  <a:buSzPct val="60000"/>
                  <a:defRPr/>
                </a:pPr>
                <a:r>
                  <a:rPr lang="en-US" altLang="zh-CN" sz="1200" b="1" kern="0" dirty="0" smtClean="0">
                    <a:solidFill>
                      <a:srgbClr val="C00000"/>
                    </a:solidFill>
                    <a:latin typeface="微软雅黑" pitchFamily="34" charset="-122"/>
                    <a:ea typeface="微软雅黑" pitchFamily="34" charset="-122"/>
                    <a:cs typeface="Arial" pitchFamily="34" charset="0"/>
                    <a:sym typeface="Wingdings" pitchFamily="2" charset="2"/>
                  </a:rPr>
                  <a:t>9.6% </a:t>
                </a:r>
                <a:r>
                  <a:rPr lang="zh-CN" altLang="en-US" sz="900" kern="0" dirty="0" smtClean="0">
                    <a:latin typeface="微软雅黑" pitchFamily="34" charset="-122"/>
                    <a:ea typeface="微软雅黑" pitchFamily="34" charset="-122"/>
                    <a:cs typeface="Arial" pitchFamily="34" charset="0"/>
                    <a:sym typeface="Wingdings" pitchFamily="2" charset="2"/>
                  </a:rPr>
                  <a:t>市场占有率 </a:t>
                </a:r>
              </a:p>
              <a:p>
                <a:pPr eaLnBrk="0" hangingPunct="0">
                  <a:spcAft>
                    <a:spcPts val="200"/>
                  </a:spcAft>
                  <a:buClr>
                    <a:srgbClr val="777777"/>
                  </a:buClr>
                  <a:buSzPct val="60000"/>
                  <a:defRPr/>
                </a:pPr>
                <a:r>
                  <a:rPr lang="zh-CN" altLang="en-US" sz="1200" b="1" kern="0" dirty="0" smtClean="0">
                    <a:solidFill>
                      <a:srgbClr val="C00000"/>
                    </a:solidFill>
                    <a:latin typeface="微软雅黑" pitchFamily="34" charset="-122"/>
                    <a:ea typeface="微软雅黑" pitchFamily="34" charset="-122"/>
                    <a:cs typeface="Arial" pitchFamily="34" charset="0"/>
                    <a:sym typeface="Wingdings" pitchFamily="2" charset="2"/>
                  </a:rPr>
                  <a:t>排名第二</a:t>
                </a:r>
              </a:p>
            </p:txBody>
          </p:sp>
          <p:sp>
            <p:nvSpPr>
              <p:cNvPr id="260" name="圆角矩形 259"/>
              <p:cNvSpPr/>
              <p:nvPr/>
            </p:nvSpPr>
            <p:spPr bwMode="auto">
              <a:xfrm>
                <a:off x="2100264" y="2994845"/>
                <a:ext cx="689851" cy="676173"/>
              </a:xfrm>
              <a:prstGeom prst="roundRect">
                <a:avLst/>
              </a:prstGeom>
              <a:gradFill flip="none" rotWithShape="1">
                <a:gsLst>
                  <a:gs pos="0">
                    <a:schemeClr val="tx1">
                      <a:lumMod val="85000"/>
                      <a:lumOff val="15000"/>
                    </a:schemeClr>
                  </a:gs>
                  <a:gs pos="22000">
                    <a:schemeClr val="tx1">
                      <a:lumMod val="75000"/>
                      <a:lumOff val="25000"/>
                    </a:schemeClr>
                  </a:gs>
                  <a:gs pos="100000">
                    <a:schemeClr val="bg1">
                      <a:lumMod val="75000"/>
                    </a:schemeClr>
                  </a:gs>
                </a:gsLst>
                <a:lin ang="5400000" scaled="1"/>
                <a:tileRect/>
              </a:gradFill>
              <a:ln w="12700">
                <a:noFill/>
              </a:ln>
              <a:effectLst/>
            </p:spPr>
            <p:txBody>
              <a:bodyPr lIns="68562" tIns="34281" rIns="68562" bIns="34281" anchor="ctr"/>
              <a:lstStyle/>
              <a:p>
                <a:pPr algn="ctr" fontAlgn="auto">
                  <a:lnSpc>
                    <a:spcPct val="120000"/>
                  </a:lnSpc>
                  <a:spcBef>
                    <a:spcPts val="0"/>
                  </a:spcBef>
                  <a:spcAft>
                    <a:spcPts val="0"/>
                  </a:spcAft>
                </a:pPr>
                <a:endParaRPr lang="en-US" altLang="zh-CN" sz="1300" kern="0" dirty="0">
                  <a:solidFill>
                    <a:schemeClr val="bg1">
                      <a:lumMod val="75000"/>
                    </a:schemeClr>
                  </a:solidFill>
                  <a:latin typeface="微软雅黑" pitchFamily="34" charset="-122"/>
                  <a:ea typeface="微软雅黑" pitchFamily="34" charset="-122"/>
                  <a:cs typeface="Arial" pitchFamily="34" charset="0"/>
                </a:endParaRPr>
              </a:p>
            </p:txBody>
          </p:sp>
        </p:grpSp>
        <p:pic>
          <p:nvPicPr>
            <p:cNvPr id="251" name="Picture 4" descr="F:\icon\007\database-inactive.png"/>
            <p:cNvPicPr>
              <a:picLocks noChangeAspect="1" noChangeArrowheads="1"/>
            </p:cNvPicPr>
            <p:nvPr/>
          </p:nvPicPr>
          <p:blipFill>
            <a:blip r:embed="rId114" cstate="email"/>
            <a:srcRect/>
            <a:stretch>
              <a:fillRect/>
            </a:stretch>
          </p:blipFill>
          <p:spPr bwMode="auto">
            <a:xfrm>
              <a:off x="2163470" y="3101665"/>
              <a:ext cx="585635" cy="493050"/>
            </a:xfrm>
            <a:prstGeom prst="rect">
              <a:avLst/>
            </a:prstGeom>
            <a:noFill/>
          </p:spPr>
        </p:pic>
        <p:grpSp>
          <p:nvGrpSpPr>
            <p:cNvPr id="252" name="组合 45"/>
            <p:cNvGrpSpPr/>
            <p:nvPr/>
          </p:nvGrpSpPr>
          <p:grpSpPr>
            <a:xfrm>
              <a:off x="0" y="2893766"/>
              <a:ext cx="2571875" cy="774107"/>
              <a:chOff x="2111144" y="1779341"/>
              <a:chExt cx="2571875" cy="774107"/>
            </a:xfrm>
          </p:grpSpPr>
          <p:sp>
            <p:nvSpPr>
              <p:cNvPr id="253" name="圆角矩形 252"/>
              <p:cNvSpPr/>
              <p:nvPr/>
            </p:nvSpPr>
            <p:spPr bwMode="auto">
              <a:xfrm>
                <a:off x="2111144" y="1856173"/>
                <a:ext cx="689851" cy="676173"/>
              </a:xfrm>
              <a:prstGeom prst="roundRect">
                <a:avLst/>
              </a:prstGeom>
              <a:gradFill flip="none" rotWithShape="1">
                <a:gsLst>
                  <a:gs pos="0">
                    <a:schemeClr val="tx1">
                      <a:lumMod val="85000"/>
                      <a:lumOff val="15000"/>
                    </a:schemeClr>
                  </a:gs>
                  <a:gs pos="22000">
                    <a:schemeClr val="tx1">
                      <a:lumMod val="75000"/>
                      <a:lumOff val="25000"/>
                    </a:schemeClr>
                  </a:gs>
                  <a:gs pos="100000">
                    <a:schemeClr val="bg1">
                      <a:lumMod val="75000"/>
                    </a:schemeClr>
                  </a:gs>
                </a:gsLst>
                <a:lin ang="5400000" scaled="1"/>
                <a:tileRect/>
              </a:gradFill>
              <a:ln w="12700">
                <a:noFill/>
              </a:ln>
              <a:effectLst/>
            </p:spPr>
            <p:txBody>
              <a:bodyPr lIns="68562" tIns="34281" rIns="68562" bIns="34281" anchor="ctr"/>
              <a:lstStyle/>
              <a:p>
                <a:pPr algn="ctr" fontAlgn="auto">
                  <a:lnSpc>
                    <a:spcPct val="120000"/>
                  </a:lnSpc>
                  <a:spcBef>
                    <a:spcPts val="0"/>
                  </a:spcBef>
                  <a:spcAft>
                    <a:spcPts val="0"/>
                  </a:spcAft>
                </a:pPr>
                <a:endParaRPr lang="en-US" altLang="zh-CN" sz="1300" kern="0" dirty="0">
                  <a:solidFill>
                    <a:schemeClr val="bg1">
                      <a:lumMod val="75000"/>
                    </a:schemeClr>
                  </a:solidFill>
                  <a:latin typeface="微软雅黑" pitchFamily="34" charset="-122"/>
                  <a:ea typeface="微软雅黑" pitchFamily="34" charset="-122"/>
                  <a:cs typeface="Arial" pitchFamily="34" charset="0"/>
                </a:endParaRPr>
              </a:p>
            </p:txBody>
          </p:sp>
          <p:grpSp>
            <p:nvGrpSpPr>
              <p:cNvPr id="254" name="组合 233"/>
              <p:cNvGrpSpPr/>
              <p:nvPr/>
            </p:nvGrpSpPr>
            <p:grpSpPr>
              <a:xfrm>
                <a:off x="2184567" y="1947461"/>
                <a:ext cx="532485" cy="605987"/>
                <a:chOff x="-2380358" y="2183806"/>
                <a:chExt cx="1579509" cy="2454069"/>
              </a:xfrm>
            </p:grpSpPr>
            <p:pic>
              <p:nvPicPr>
                <p:cNvPr id="256" name="Picture 3" descr="F:\icon\007\server (1).png"/>
                <p:cNvPicPr>
                  <a:picLocks noChangeAspect="1" noChangeArrowheads="1"/>
                </p:cNvPicPr>
                <p:nvPr/>
              </p:nvPicPr>
              <p:blipFill>
                <a:blip r:embed="rId115" cstate="email"/>
                <a:srcRect/>
                <a:stretch>
                  <a:fillRect/>
                </a:stretch>
              </p:blipFill>
              <p:spPr bwMode="auto">
                <a:xfrm>
                  <a:off x="-2380358" y="2840807"/>
                  <a:ext cx="1579509" cy="1797068"/>
                </a:xfrm>
                <a:prstGeom prst="rect">
                  <a:avLst/>
                </a:prstGeom>
                <a:noFill/>
              </p:spPr>
            </p:pic>
            <p:pic>
              <p:nvPicPr>
                <p:cNvPr id="257" name="Picture 3" descr="F:\icon\007\server (1).png"/>
                <p:cNvPicPr>
                  <a:picLocks noChangeAspect="1" noChangeArrowheads="1"/>
                </p:cNvPicPr>
                <p:nvPr/>
              </p:nvPicPr>
              <p:blipFill>
                <a:blip r:embed="rId115" cstate="email"/>
                <a:srcRect/>
                <a:stretch>
                  <a:fillRect/>
                </a:stretch>
              </p:blipFill>
              <p:spPr bwMode="auto">
                <a:xfrm>
                  <a:off x="-2380358" y="2506988"/>
                  <a:ext cx="1579509" cy="1797068"/>
                </a:xfrm>
                <a:prstGeom prst="rect">
                  <a:avLst/>
                </a:prstGeom>
                <a:noFill/>
              </p:spPr>
            </p:pic>
            <p:pic>
              <p:nvPicPr>
                <p:cNvPr id="258" name="Picture 3" descr="F:\icon\007\server (1).png"/>
                <p:cNvPicPr>
                  <a:picLocks noChangeAspect="1" noChangeArrowheads="1"/>
                </p:cNvPicPr>
                <p:nvPr/>
              </p:nvPicPr>
              <p:blipFill>
                <a:blip r:embed="rId115" cstate="email"/>
                <a:srcRect/>
                <a:stretch>
                  <a:fillRect/>
                </a:stretch>
              </p:blipFill>
              <p:spPr bwMode="auto">
                <a:xfrm>
                  <a:off x="-2380358" y="2183806"/>
                  <a:ext cx="1579509" cy="1797068"/>
                </a:xfrm>
                <a:prstGeom prst="rect">
                  <a:avLst/>
                </a:prstGeom>
                <a:noFill/>
              </p:spPr>
            </p:pic>
          </p:grpSp>
          <p:sp>
            <p:nvSpPr>
              <p:cNvPr id="255" name="Content Placeholder 3"/>
              <p:cNvSpPr txBox="1">
                <a:spLocks/>
              </p:cNvSpPr>
              <p:nvPr/>
            </p:nvSpPr>
            <p:spPr>
              <a:xfrm>
                <a:off x="2776715" y="1779341"/>
                <a:ext cx="1906304" cy="768068"/>
              </a:xfrm>
              <a:prstGeom prst="rect">
                <a:avLst/>
              </a:prstGeom>
            </p:spPr>
            <p:txBody>
              <a:bodyPr lIns="121935" tIns="60968" rIns="121935" bIns="60968"/>
              <a:lstStyle/>
              <a:p>
                <a:pPr eaLnBrk="0" hangingPunct="0">
                  <a:spcAft>
                    <a:spcPts val="267"/>
                  </a:spcAft>
                  <a:buClr>
                    <a:srgbClr val="777777"/>
                  </a:buClr>
                  <a:buSzPct val="60000"/>
                  <a:buFont typeface="Wingdings" pitchFamily="2" charset="2"/>
                  <a:buNone/>
                  <a:defRPr/>
                </a:pPr>
                <a:r>
                  <a:rPr lang="zh-CN" altLang="en-US" sz="1100" b="1" kern="0" dirty="0" smtClean="0">
                    <a:latin typeface="微软雅黑" pitchFamily="34" charset="-122"/>
                    <a:ea typeface="微软雅黑" pitchFamily="34" charset="-122"/>
                    <a:cs typeface="Arial" pitchFamily="34" charset="0"/>
                  </a:rPr>
                  <a:t>数据中心交换机</a:t>
                </a:r>
                <a:r>
                  <a:rPr lang="en-US" altLang="zh-CN" sz="1100" kern="0" dirty="0" smtClean="0">
                    <a:latin typeface="微软雅黑" pitchFamily="34" charset="-122"/>
                    <a:ea typeface="微软雅黑" pitchFamily="34" charset="-122"/>
                    <a:cs typeface="Arial" pitchFamily="34" charset="0"/>
                  </a:rPr>
                  <a:t>:</a:t>
                </a:r>
              </a:p>
              <a:p>
                <a:pPr>
                  <a:buFont typeface="Wingdings" pitchFamily="2" charset="2"/>
                  <a:buNone/>
                </a:pPr>
                <a:r>
                  <a:rPr lang="en-US" altLang="zh-CN" sz="1200" b="1" kern="0" dirty="0" smtClean="0">
                    <a:solidFill>
                      <a:srgbClr val="C00000"/>
                    </a:solidFill>
                    <a:latin typeface="微软雅黑" pitchFamily="34" charset="-122"/>
                    <a:ea typeface="微软雅黑" pitchFamily="34" charset="-122"/>
                    <a:cs typeface="Arial" pitchFamily="34" charset="0"/>
                    <a:sym typeface="Wingdings" pitchFamily="2" charset="2"/>
                  </a:rPr>
                  <a:t>250+ </a:t>
                </a:r>
                <a:r>
                  <a:rPr lang="zh-CN" altLang="en-US" sz="900" kern="0" dirty="0" smtClean="0">
                    <a:latin typeface="微软雅黑" pitchFamily="34" charset="-122"/>
                    <a:ea typeface="微软雅黑" pitchFamily="34" charset="-122"/>
                    <a:cs typeface="Arial" pitchFamily="34" charset="0"/>
                    <a:sym typeface="Wingdings" pitchFamily="2" charset="2"/>
                  </a:rPr>
                  <a:t>套发货量</a:t>
                </a:r>
                <a:endParaRPr lang="en-US" altLang="zh-CN" sz="900" kern="0" dirty="0" smtClean="0">
                  <a:latin typeface="微软雅黑" pitchFamily="34" charset="-122"/>
                  <a:ea typeface="微软雅黑" pitchFamily="34" charset="-122"/>
                  <a:cs typeface="Arial" pitchFamily="34" charset="0"/>
                  <a:sym typeface="Wingdings" pitchFamily="2" charset="2"/>
                </a:endParaRPr>
              </a:p>
              <a:p>
                <a:pPr>
                  <a:buFont typeface="Wingdings" pitchFamily="2" charset="2"/>
                  <a:buNone/>
                </a:pPr>
                <a:r>
                  <a:rPr lang="en-US" altLang="zh-CN" sz="900" kern="0" dirty="0" smtClean="0">
                    <a:latin typeface="微软雅黑" pitchFamily="34" charset="-122"/>
                    <a:ea typeface="微软雅黑" pitchFamily="34" charset="-122"/>
                    <a:cs typeface="Arial" pitchFamily="34" charset="0"/>
                    <a:sym typeface="Wingdings" pitchFamily="2" charset="2"/>
                  </a:rPr>
                  <a:t>CE</a:t>
                </a:r>
                <a:r>
                  <a:rPr lang="zh-CN" altLang="en-US" sz="900" kern="0" dirty="0" smtClean="0">
                    <a:latin typeface="微软雅黑" pitchFamily="34" charset="-122"/>
                    <a:ea typeface="微软雅黑" pitchFamily="34" charset="-122"/>
                    <a:cs typeface="Arial" pitchFamily="34" charset="0"/>
                    <a:sym typeface="Wingdings" pitchFamily="2" charset="2"/>
                  </a:rPr>
                  <a:t>系列交换机</a:t>
                </a:r>
                <a:endParaRPr lang="en-US" altLang="zh-CN" sz="900" kern="0" dirty="0" smtClean="0">
                  <a:latin typeface="微软雅黑" pitchFamily="34" charset="-122"/>
                  <a:ea typeface="微软雅黑" pitchFamily="34" charset="-122"/>
                  <a:cs typeface="Arial" pitchFamily="34" charset="0"/>
                </a:endParaRPr>
              </a:p>
            </p:txBody>
          </p:sp>
        </p:grpSp>
      </p:grpSp>
      <p:sp>
        <p:nvSpPr>
          <p:cNvPr id="268" name="Text Box 54"/>
          <p:cNvSpPr txBox="1">
            <a:spLocks noChangeArrowheads="1"/>
          </p:cNvSpPr>
          <p:nvPr/>
        </p:nvSpPr>
        <p:spPr bwMode="auto">
          <a:xfrm>
            <a:off x="466725" y="3860017"/>
            <a:ext cx="485775" cy="626258"/>
          </a:xfrm>
          <a:prstGeom prst="roundRect">
            <a:avLst/>
          </a:prstGeom>
          <a:noFill/>
          <a:ln>
            <a:noFill/>
          </a:ln>
          <a:effectLst>
            <a:outerShdw blurRad="63500" sx="101000" sy="101000" algn="ctr" rotWithShape="0">
              <a:srgbClr val="000000">
                <a:alpha val="30000"/>
              </a:srgbClr>
            </a:outerShdw>
          </a:effectLst>
          <a:extLst/>
        </p:spPr>
        <p:txBody>
          <a:bodyPr wrap="none" lIns="121805" tIns="60905" rIns="121805" bIns="60905" anchor="ctr">
            <a:noAutofit/>
          </a:bodyPr>
          <a:lstStyle>
            <a:defPPr>
              <a:defRPr lang="zh-CN"/>
            </a:defPPr>
            <a:lvl1pPr algn="ctr">
              <a:buClr>
                <a:srgbClr val="990000"/>
              </a:buClr>
              <a:buSzPct val="60000"/>
              <a:defRPr sz="1600" b="1">
                <a:solidFill>
                  <a:srgbClr val="FFFFFF"/>
                </a:solidFill>
                <a:latin typeface="+mn-lt"/>
                <a:ea typeface="ＭＳ Ｐゴシック" pitchFamily="34" charset="-128"/>
                <a:cs typeface="Arial" pitchFamily="34" charset="0"/>
              </a:defRPr>
            </a:lvl1pPr>
          </a:lstStyle>
          <a:p>
            <a:r>
              <a:rPr lang="zh-CN" altLang="en-US" sz="1000" dirty="0" smtClean="0">
                <a:solidFill>
                  <a:srgbClr val="990000"/>
                </a:solidFill>
                <a:latin typeface="+mn-ea"/>
                <a:ea typeface="+mn-ea"/>
              </a:rPr>
              <a:t>主力产品</a:t>
            </a:r>
            <a:endParaRPr lang="en-US" altLang="zh-CN" sz="1000" dirty="0" smtClean="0">
              <a:solidFill>
                <a:srgbClr val="990000"/>
              </a:solidFill>
              <a:latin typeface="+mn-ea"/>
              <a:ea typeface="+mn-ea"/>
            </a:endParaRPr>
          </a:p>
          <a:p>
            <a:r>
              <a:rPr lang="zh-CN" altLang="en-US" sz="1000" dirty="0" smtClean="0">
                <a:solidFill>
                  <a:srgbClr val="990000"/>
                </a:solidFill>
                <a:latin typeface="+mn-ea"/>
                <a:ea typeface="+mn-ea"/>
              </a:rPr>
              <a:t>市场影响力</a:t>
            </a:r>
            <a:endParaRPr lang="zh-CN" altLang="en-US" sz="1000" dirty="0">
              <a:solidFill>
                <a:srgbClr val="990000"/>
              </a:solidFill>
              <a:latin typeface="+mn-ea"/>
              <a:ea typeface="+mn-ea"/>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矩形 68"/>
          <p:cNvSpPr/>
          <p:nvPr/>
        </p:nvSpPr>
        <p:spPr>
          <a:xfrm>
            <a:off x="577510" y="345414"/>
            <a:ext cx="6601771" cy="438563"/>
          </a:xfrm>
          <a:prstGeom prst="rect">
            <a:avLst/>
          </a:prstGeom>
        </p:spPr>
        <p:txBody>
          <a:bodyPr wrap="none" lIns="68562" tIns="34281" rIns="68562" bIns="34281">
            <a:spAutoFit/>
          </a:bodyPr>
          <a:lstStyle/>
          <a:p>
            <a:r>
              <a:rPr lang="zh-CN" altLang="en-US" sz="2400" b="1" kern="0" dirty="0" smtClean="0">
                <a:solidFill>
                  <a:srgbClr val="990000"/>
                </a:solidFill>
                <a:latin typeface="微软雅黑" pitchFamily="34" charset="-122"/>
                <a:ea typeface="微软雅黑" pitchFamily="34" charset="-122"/>
                <a:cs typeface="+mj-cs"/>
              </a:rPr>
              <a:t>学生行为习惯的改变，驱动校园信息服务的转型</a:t>
            </a:r>
            <a:endParaRPr lang="zh-CN" altLang="en-US" sz="2400" b="1" dirty="0">
              <a:latin typeface="微软雅黑" pitchFamily="34" charset="-122"/>
              <a:ea typeface="微软雅黑" pitchFamily="34" charset="-122"/>
            </a:endParaRPr>
          </a:p>
        </p:txBody>
      </p:sp>
      <p:pic>
        <p:nvPicPr>
          <p:cNvPr id="1026" name="Picture 2"/>
          <p:cNvPicPr>
            <a:picLocks noChangeAspect="1" noChangeArrowheads="1"/>
          </p:cNvPicPr>
          <p:nvPr/>
        </p:nvPicPr>
        <p:blipFill>
          <a:blip r:embed="rId3" cstate="email"/>
          <a:srcRect/>
          <a:stretch>
            <a:fillRect/>
          </a:stretch>
        </p:blipFill>
        <p:spPr bwMode="auto">
          <a:xfrm>
            <a:off x="1600835" y="2988792"/>
            <a:ext cx="1893791" cy="1343026"/>
          </a:xfrm>
          <a:prstGeom prst="rect">
            <a:avLst/>
          </a:prstGeom>
          <a:noFill/>
          <a:ln w="9525">
            <a:noFill/>
            <a:miter lim="800000"/>
            <a:headEnd/>
            <a:tailEnd/>
          </a:ln>
        </p:spPr>
      </p:pic>
      <p:sp>
        <p:nvSpPr>
          <p:cNvPr id="75" name="TextBox 74"/>
          <p:cNvSpPr txBox="1"/>
          <p:nvPr/>
        </p:nvSpPr>
        <p:spPr>
          <a:xfrm>
            <a:off x="433943" y="4304179"/>
            <a:ext cx="4218106" cy="377008"/>
          </a:xfrm>
          <a:prstGeom prst="rect">
            <a:avLst/>
          </a:prstGeom>
          <a:noFill/>
        </p:spPr>
        <p:txBody>
          <a:bodyPr wrap="none" lIns="68562" tIns="34281" rIns="68562" bIns="34281" rtlCol="0">
            <a:spAutoFit/>
          </a:bodyPr>
          <a:lstStyle/>
          <a:p>
            <a:pPr>
              <a:buNone/>
            </a:pPr>
            <a:r>
              <a:rPr lang="zh-CN" altLang="en-US" sz="2000" b="1" dirty="0" smtClean="0">
                <a:solidFill>
                  <a:schemeClr val="tx2"/>
                </a:solidFill>
                <a:latin typeface="微软雅黑" pitchFamily="34" charset="-122"/>
                <a:ea typeface="微软雅黑" pitchFamily="34" charset="-122"/>
              </a:rPr>
              <a:t>便捷</a:t>
            </a:r>
            <a:r>
              <a:rPr lang="zh-CN" altLang="en-US" b="1" dirty="0" smtClean="0">
                <a:latin typeface="微软雅黑" pitchFamily="34" charset="-122"/>
                <a:ea typeface="微软雅黑" pitchFamily="34" charset="-122"/>
              </a:rPr>
              <a:t>：</a:t>
            </a:r>
            <a:r>
              <a:rPr lang="zh-CN" altLang="en-US" sz="1300" dirty="0" smtClean="0">
                <a:latin typeface="微软雅黑" pitchFamily="34" charset="-122"/>
                <a:ea typeface="微软雅黑" pitchFamily="34" charset="-122"/>
              </a:rPr>
              <a:t>任意时间、地点通过任意设备观看喜爱的内容</a:t>
            </a:r>
            <a:endParaRPr lang="zh-CN" altLang="en-US" sz="1300" dirty="0">
              <a:latin typeface="微软雅黑" pitchFamily="34" charset="-122"/>
              <a:ea typeface="微软雅黑" pitchFamily="34" charset="-122"/>
            </a:endParaRPr>
          </a:p>
        </p:txBody>
      </p:sp>
      <p:sp>
        <p:nvSpPr>
          <p:cNvPr id="76" name="TextBox 75"/>
          <p:cNvSpPr txBox="1"/>
          <p:nvPr/>
        </p:nvSpPr>
        <p:spPr>
          <a:xfrm>
            <a:off x="4717644" y="4313606"/>
            <a:ext cx="3940786" cy="377008"/>
          </a:xfrm>
          <a:prstGeom prst="rect">
            <a:avLst/>
          </a:prstGeom>
          <a:noFill/>
        </p:spPr>
        <p:txBody>
          <a:bodyPr wrap="none" lIns="68562" tIns="34281" rIns="68562" bIns="34281" rtlCol="0">
            <a:spAutoFit/>
          </a:bodyPr>
          <a:lstStyle/>
          <a:p>
            <a:pPr>
              <a:buNone/>
            </a:pPr>
            <a:r>
              <a:rPr lang="zh-CN" altLang="en-US" sz="2000" b="1" dirty="0" smtClean="0">
                <a:solidFill>
                  <a:schemeClr val="tx2"/>
                </a:solidFill>
                <a:latin typeface="微软雅黑" pitchFamily="34" charset="-122"/>
                <a:ea typeface="微软雅黑" pitchFamily="34" charset="-122"/>
              </a:rPr>
              <a:t>体验</a:t>
            </a:r>
            <a:r>
              <a:rPr lang="zh-CN" altLang="en-US" dirty="0" smtClean="0">
                <a:latin typeface="微软雅黑" pitchFamily="34" charset="-122"/>
                <a:ea typeface="微软雅黑" pitchFamily="34" charset="-122"/>
              </a:rPr>
              <a:t>：</a:t>
            </a:r>
            <a:r>
              <a:rPr lang="zh-CN" altLang="en-US" sz="1300" dirty="0" smtClean="0">
                <a:latin typeface="微软雅黑" pitchFamily="34" charset="-122"/>
                <a:ea typeface="微软雅黑" pitchFamily="34" charset="-122"/>
              </a:rPr>
              <a:t>从标清到高清再到</a:t>
            </a:r>
            <a:r>
              <a:rPr lang="en-US" altLang="zh-CN" sz="1300" dirty="0" smtClean="0">
                <a:latin typeface="微软雅黑" pitchFamily="34" charset="-122"/>
                <a:ea typeface="微软雅黑" pitchFamily="34" charset="-122"/>
              </a:rPr>
              <a:t>3D</a:t>
            </a:r>
            <a:r>
              <a:rPr lang="zh-CN" altLang="en-US" sz="1300" dirty="0" smtClean="0">
                <a:latin typeface="微软雅黑" pitchFamily="34" charset="-122"/>
                <a:ea typeface="微软雅黑" pitchFamily="34" charset="-122"/>
              </a:rPr>
              <a:t>，追逐虚拟现实感受</a:t>
            </a:r>
            <a:endParaRPr lang="zh-CN" altLang="en-US" sz="1300" dirty="0">
              <a:latin typeface="微软雅黑" pitchFamily="34" charset="-122"/>
              <a:ea typeface="微软雅黑" pitchFamily="34" charset="-122"/>
            </a:endParaRPr>
          </a:p>
        </p:txBody>
      </p:sp>
      <p:sp>
        <p:nvSpPr>
          <p:cNvPr id="77" name="TextBox 76"/>
          <p:cNvSpPr txBox="1"/>
          <p:nvPr/>
        </p:nvSpPr>
        <p:spPr>
          <a:xfrm>
            <a:off x="396713" y="2251197"/>
            <a:ext cx="4051394" cy="377008"/>
          </a:xfrm>
          <a:prstGeom prst="rect">
            <a:avLst/>
          </a:prstGeom>
          <a:noFill/>
        </p:spPr>
        <p:txBody>
          <a:bodyPr wrap="none" lIns="68562" tIns="34281" rIns="68562" bIns="34281" rtlCol="0">
            <a:spAutoFit/>
          </a:bodyPr>
          <a:lstStyle/>
          <a:p>
            <a:pPr>
              <a:buNone/>
            </a:pPr>
            <a:r>
              <a:rPr lang="zh-CN" altLang="en-US" sz="2000" b="1" dirty="0" smtClean="0">
                <a:solidFill>
                  <a:schemeClr val="tx2"/>
                </a:solidFill>
                <a:latin typeface="微软雅黑" pitchFamily="34" charset="-122"/>
                <a:ea typeface="微软雅黑" pitchFamily="34" charset="-122"/>
              </a:rPr>
              <a:t>自主</a:t>
            </a:r>
            <a:r>
              <a:rPr lang="zh-CN" altLang="en-US" b="1" dirty="0" smtClean="0">
                <a:latin typeface="微软雅黑" pitchFamily="34" charset="-122"/>
                <a:ea typeface="微软雅黑" pitchFamily="34" charset="-122"/>
              </a:rPr>
              <a:t>：</a:t>
            </a:r>
            <a:r>
              <a:rPr lang="zh-CN" altLang="en-US" sz="1300" dirty="0" smtClean="0">
                <a:latin typeface="微软雅黑" pitchFamily="34" charset="-122"/>
                <a:ea typeface="微软雅黑" pitchFamily="34" charset="-122"/>
              </a:rPr>
              <a:t>从信息或内容的被动接收者变为主动选择者</a:t>
            </a:r>
            <a:endParaRPr lang="zh-CN" altLang="en-US" sz="1300" dirty="0">
              <a:latin typeface="微软雅黑" pitchFamily="34" charset="-122"/>
              <a:ea typeface="微软雅黑" pitchFamily="34" charset="-122"/>
            </a:endParaRPr>
          </a:p>
        </p:txBody>
      </p:sp>
      <p:pic>
        <p:nvPicPr>
          <p:cNvPr id="78" name="图片 77" descr="BBC2.png"/>
          <p:cNvPicPr>
            <a:picLocks noChangeAspect="1"/>
          </p:cNvPicPr>
          <p:nvPr/>
        </p:nvPicPr>
        <p:blipFill>
          <a:blip r:embed="rId4" cstate="email"/>
          <a:stretch>
            <a:fillRect/>
          </a:stretch>
        </p:blipFill>
        <p:spPr>
          <a:xfrm>
            <a:off x="1690458" y="897122"/>
            <a:ext cx="1870723" cy="1314451"/>
          </a:xfrm>
          <a:prstGeom prst="rect">
            <a:avLst/>
          </a:prstGeom>
        </p:spPr>
      </p:pic>
      <p:sp>
        <p:nvSpPr>
          <p:cNvPr id="79" name="TextBox 78"/>
          <p:cNvSpPr txBox="1"/>
          <p:nvPr/>
        </p:nvSpPr>
        <p:spPr>
          <a:xfrm>
            <a:off x="4717642" y="2232346"/>
            <a:ext cx="4049790" cy="377008"/>
          </a:xfrm>
          <a:prstGeom prst="rect">
            <a:avLst/>
          </a:prstGeom>
          <a:noFill/>
        </p:spPr>
        <p:txBody>
          <a:bodyPr wrap="none" lIns="68562" tIns="34281" rIns="68562" bIns="34281" rtlCol="0">
            <a:spAutoFit/>
          </a:bodyPr>
          <a:lstStyle/>
          <a:p>
            <a:r>
              <a:rPr lang="zh-CN" altLang="en-US" sz="2000" b="1" dirty="0" smtClean="0">
                <a:solidFill>
                  <a:schemeClr val="tx2"/>
                </a:solidFill>
                <a:latin typeface="微软雅黑" pitchFamily="34" charset="-122"/>
                <a:ea typeface="微软雅黑" pitchFamily="34" charset="-122"/>
              </a:rPr>
              <a:t>参与</a:t>
            </a:r>
            <a:r>
              <a:rPr lang="zh-CN" altLang="en-US" dirty="0" smtClean="0">
                <a:latin typeface="微软雅黑" pitchFamily="34" charset="-122"/>
                <a:ea typeface="微软雅黑" pitchFamily="34" charset="-122"/>
              </a:rPr>
              <a:t>：</a:t>
            </a:r>
            <a:r>
              <a:rPr lang="zh-CN" altLang="en-US" sz="1300" dirty="0" smtClean="0">
                <a:latin typeface="微软雅黑" pitchFamily="34" charset="-122"/>
                <a:ea typeface="微软雅黑" pitchFamily="34" charset="-122"/>
              </a:rPr>
              <a:t>由内容消费者转变为内容的生产者或传播者</a:t>
            </a:r>
            <a:endParaRPr lang="zh-CN" altLang="en-US" sz="1300" dirty="0">
              <a:latin typeface="微软雅黑" pitchFamily="34" charset="-122"/>
              <a:ea typeface="微软雅黑" pitchFamily="34" charset="-122"/>
            </a:endParaRPr>
          </a:p>
        </p:txBody>
      </p:sp>
      <p:sp>
        <p:nvSpPr>
          <p:cNvPr id="80" name="Line 58"/>
          <p:cNvSpPr>
            <a:spLocks noChangeShapeType="1"/>
          </p:cNvSpPr>
          <p:nvPr/>
        </p:nvSpPr>
        <p:spPr bwMode="auto">
          <a:xfrm>
            <a:off x="4627944" y="3093665"/>
            <a:ext cx="1" cy="1533525"/>
          </a:xfrm>
          <a:prstGeom prst="line">
            <a:avLst/>
          </a:prstGeom>
          <a:noFill/>
          <a:ln w="28575">
            <a:solidFill>
              <a:schemeClr val="tx2"/>
            </a:solidFill>
            <a:round/>
            <a:headEnd/>
            <a:tailEnd/>
          </a:ln>
        </p:spPr>
        <p:txBody>
          <a:bodyPr wrap="none" lIns="65833" tIns="32916" rIns="65833" bIns="32916" anchor="ctr"/>
          <a:lstStyle/>
          <a:p>
            <a:endParaRPr lang="zh-CN" altLang="en-US"/>
          </a:p>
        </p:txBody>
      </p:sp>
      <p:sp>
        <p:nvSpPr>
          <p:cNvPr id="81" name="Line 62"/>
          <p:cNvSpPr>
            <a:spLocks noChangeShapeType="1"/>
          </p:cNvSpPr>
          <p:nvPr/>
        </p:nvSpPr>
        <p:spPr bwMode="auto">
          <a:xfrm>
            <a:off x="4627827" y="912636"/>
            <a:ext cx="118" cy="1562100"/>
          </a:xfrm>
          <a:prstGeom prst="line">
            <a:avLst/>
          </a:prstGeom>
          <a:noFill/>
          <a:ln w="28575">
            <a:solidFill>
              <a:schemeClr val="tx2"/>
            </a:solidFill>
            <a:round/>
            <a:headEnd/>
            <a:tailEnd/>
          </a:ln>
        </p:spPr>
        <p:txBody>
          <a:bodyPr wrap="none" lIns="65833" tIns="32916" rIns="65833" bIns="32916" anchor="ctr"/>
          <a:lstStyle/>
          <a:p>
            <a:endParaRPr lang="zh-CN" altLang="en-US"/>
          </a:p>
        </p:txBody>
      </p:sp>
      <p:sp>
        <p:nvSpPr>
          <p:cNvPr id="82" name="Line 155"/>
          <p:cNvSpPr>
            <a:spLocks noChangeShapeType="1"/>
          </p:cNvSpPr>
          <p:nvPr/>
        </p:nvSpPr>
        <p:spPr bwMode="auto">
          <a:xfrm flipH="1" flipV="1">
            <a:off x="666576" y="2788865"/>
            <a:ext cx="2799621" cy="0"/>
          </a:xfrm>
          <a:prstGeom prst="line">
            <a:avLst/>
          </a:prstGeom>
          <a:noFill/>
          <a:ln w="28575">
            <a:solidFill>
              <a:schemeClr val="tx2"/>
            </a:solidFill>
            <a:round/>
            <a:headEnd/>
            <a:tailEnd/>
          </a:ln>
        </p:spPr>
        <p:txBody>
          <a:bodyPr lIns="68539" tIns="34270" rIns="68539" bIns="34270"/>
          <a:lstStyle/>
          <a:p>
            <a:endParaRPr lang="zh-CN" altLang="en-US"/>
          </a:p>
        </p:txBody>
      </p:sp>
      <p:sp>
        <p:nvSpPr>
          <p:cNvPr id="83" name="Line 156"/>
          <p:cNvSpPr>
            <a:spLocks noChangeShapeType="1"/>
          </p:cNvSpPr>
          <p:nvPr/>
        </p:nvSpPr>
        <p:spPr bwMode="auto">
          <a:xfrm flipH="1">
            <a:off x="5789692" y="2787504"/>
            <a:ext cx="2719807" cy="1361"/>
          </a:xfrm>
          <a:prstGeom prst="line">
            <a:avLst/>
          </a:prstGeom>
          <a:noFill/>
          <a:ln w="28575">
            <a:solidFill>
              <a:schemeClr val="tx2"/>
            </a:solidFill>
            <a:round/>
            <a:headEnd/>
            <a:tailEnd/>
          </a:ln>
        </p:spPr>
        <p:txBody>
          <a:bodyPr lIns="68539" tIns="34270" rIns="68539" bIns="34270"/>
          <a:lstStyle/>
          <a:p>
            <a:endParaRPr lang="zh-CN" altLang="en-US"/>
          </a:p>
        </p:txBody>
      </p:sp>
      <p:sp>
        <p:nvSpPr>
          <p:cNvPr id="87" name="TextBox 33"/>
          <p:cNvSpPr txBox="1">
            <a:spLocks noChangeArrowheads="1"/>
          </p:cNvSpPr>
          <p:nvPr/>
        </p:nvSpPr>
        <p:spPr bwMode="auto">
          <a:xfrm>
            <a:off x="3504634" y="2645122"/>
            <a:ext cx="2322766" cy="346230"/>
          </a:xfrm>
          <a:prstGeom prst="rect">
            <a:avLst/>
          </a:prstGeom>
          <a:noFill/>
          <a:ln w="9525">
            <a:noFill/>
            <a:miter lim="800000"/>
            <a:headEnd/>
            <a:tailEnd/>
          </a:ln>
        </p:spPr>
        <p:txBody>
          <a:bodyPr wrap="square" lIns="68562" tIns="34281" rIns="68562" bIns="34281">
            <a:spAutoFit/>
          </a:bodyPr>
          <a:lstStyle/>
          <a:p>
            <a:pPr algn="ctr"/>
            <a:r>
              <a:rPr lang="zh-CN" altLang="en-US" b="1" dirty="0" smtClean="0">
                <a:solidFill>
                  <a:schemeClr val="tx2"/>
                </a:solidFill>
                <a:latin typeface="微软雅黑" pitchFamily="34" charset="-122"/>
                <a:ea typeface="微软雅黑" pitchFamily="34" charset="-122"/>
              </a:rPr>
              <a:t>使用方式在转变</a:t>
            </a:r>
            <a:endParaRPr lang="zh-CN" altLang="en-US" b="1" dirty="0">
              <a:solidFill>
                <a:schemeClr val="tx2"/>
              </a:solidFill>
              <a:latin typeface="微软雅黑" pitchFamily="34" charset="-122"/>
              <a:ea typeface="微软雅黑" pitchFamily="34" charset="-122"/>
            </a:endParaRPr>
          </a:p>
        </p:txBody>
      </p:sp>
      <p:pic>
        <p:nvPicPr>
          <p:cNvPr id="169986" name="Picture 2"/>
          <p:cNvPicPr>
            <a:picLocks noChangeAspect="1" noChangeArrowheads="1"/>
          </p:cNvPicPr>
          <p:nvPr/>
        </p:nvPicPr>
        <p:blipFill>
          <a:blip r:embed="rId5" cstate="email"/>
          <a:srcRect/>
          <a:stretch>
            <a:fillRect/>
          </a:stretch>
        </p:blipFill>
        <p:spPr bwMode="auto">
          <a:xfrm>
            <a:off x="5834996" y="877380"/>
            <a:ext cx="1866900" cy="1352550"/>
          </a:xfrm>
          <a:prstGeom prst="rect">
            <a:avLst/>
          </a:prstGeom>
          <a:noFill/>
          <a:ln w="9525">
            <a:noFill/>
            <a:miter lim="800000"/>
            <a:headEnd/>
            <a:tailEnd/>
          </a:ln>
        </p:spPr>
      </p:pic>
      <p:pic>
        <p:nvPicPr>
          <p:cNvPr id="2050" name="Picture 2"/>
          <p:cNvPicPr>
            <a:picLocks noChangeAspect="1" noChangeArrowheads="1"/>
          </p:cNvPicPr>
          <p:nvPr/>
        </p:nvPicPr>
        <p:blipFill>
          <a:blip r:embed="rId6" cstate="email"/>
          <a:srcRect/>
          <a:stretch>
            <a:fillRect/>
          </a:stretch>
        </p:blipFill>
        <p:spPr bwMode="auto">
          <a:xfrm>
            <a:off x="6148223" y="2936984"/>
            <a:ext cx="1619250"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 name="TextBox 723"/>
          <p:cNvSpPr txBox="1"/>
          <p:nvPr/>
        </p:nvSpPr>
        <p:spPr>
          <a:xfrm>
            <a:off x="617538" y="2621244"/>
            <a:ext cx="7993062" cy="337969"/>
          </a:xfrm>
          <a:prstGeom prst="rect">
            <a:avLst/>
          </a:prstGeom>
          <a:solidFill>
            <a:srgbClr val="C00000"/>
          </a:solidFill>
          <a:ln>
            <a:noFill/>
            <a:headEnd/>
            <a:tailEnd/>
          </a:ln>
        </p:spPr>
        <p:style>
          <a:lnRef idx="2">
            <a:schemeClr val="accent6"/>
          </a:lnRef>
          <a:fillRef idx="1">
            <a:schemeClr val="lt1"/>
          </a:fillRef>
          <a:effectRef idx="0">
            <a:schemeClr val="accent6"/>
          </a:effectRef>
          <a:fontRef idx="minor">
            <a:schemeClr val="dk1"/>
          </a:fontRef>
        </p:style>
        <p:txBody>
          <a:bodyPr wrap="square" lIns="90861" tIns="45430" rIns="90861" bIns="45430">
            <a:spAutoFit/>
          </a:bodyPr>
          <a:lstStyle/>
          <a:p>
            <a:pPr algn="ctr" defTabSz="908631" fontAlgn="auto">
              <a:spcBef>
                <a:spcPts val="0"/>
              </a:spcBef>
              <a:spcAft>
                <a:spcPts val="0"/>
              </a:spcAft>
              <a:defRPr/>
            </a:pPr>
            <a:r>
              <a:rPr lang="zh-CN" altLang="en-US" sz="1600" b="1" kern="0"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cs typeface="Verdana" pitchFamily="34" charset="0"/>
              </a:rPr>
              <a:t>高校数据中心解决方案</a:t>
            </a:r>
            <a:endParaRPr lang="en-US" altLang="zh-CN" sz="1600" b="1" kern="0"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cs typeface="Verdana" pitchFamily="34" charset="0"/>
            </a:endParaRPr>
          </a:p>
        </p:txBody>
      </p:sp>
      <p:sp>
        <p:nvSpPr>
          <p:cNvPr id="727" name="标题 1"/>
          <p:cNvSpPr>
            <a:spLocks noGrp="1"/>
          </p:cNvSpPr>
          <p:nvPr>
            <p:ph type="title"/>
          </p:nvPr>
        </p:nvSpPr>
        <p:spPr bwMode="auto">
          <a:xfrm>
            <a:off x="657834" y="473739"/>
            <a:ext cx="6800032" cy="609601"/>
          </a:xfrm>
          <a:prstGeom prst="rect">
            <a:avLst/>
          </a:prstGeom>
          <a:noFill/>
          <a:ln w="9525">
            <a:noFill/>
            <a:miter lim="800000"/>
            <a:headEnd/>
            <a:tailEnd/>
          </a:ln>
        </p:spPr>
        <p:txBody>
          <a:bodyPr/>
          <a:lstStyle/>
          <a:p>
            <a:pPr defTabSz="669421">
              <a:defRPr/>
            </a:pPr>
            <a:r>
              <a:rPr lang="zh-CN" altLang="en-US" sz="2400" kern="1200" dirty="0" smtClean="0">
                <a:latin typeface="Arial" pitchFamily="34" charset="0"/>
                <a:ea typeface="微软雅黑" pitchFamily="34" charset="-122"/>
                <a:cs typeface="Arial" pitchFamily="34" charset="0"/>
              </a:rPr>
              <a:t>校园数据中心典型需求</a:t>
            </a:r>
            <a:endParaRPr lang="en-US" altLang="zh-CN" sz="2400" kern="1200" dirty="0" smtClean="0">
              <a:latin typeface="Arial" pitchFamily="34" charset="0"/>
              <a:ea typeface="微软雅黑" pitchFamily="34" charset="-122"/>
              <a:cs typeface="Arial" pitchFamily="34" charset="0"/>
            </a:endParaRPr>
          </a:p>
        </p:txBody>
      </p:sp>
      <p:sp>
        <p:nvSpPr>
          <p:cNvPr id="732" name="TextBox 731"/>
          <p:cNvSpPr txBox="1"/>
          <p:nvPr/>
        </p:nvSpPr>
        <p:spPr>
          <a:xfrm>
            <a:off x="877696" y="1194078"/>
            <a:ext cx="1932180" cy="307754"/>
          </a:xfrm>
          <a:prstGeom prst="rect">
            <a:avLst/>
          </a:prstGeom>
          <a:noFill/>
        </p:spPr>
        <p:txBody>
          <a:bodyPr wrap="square" lIns="91419" tIns="45709" rIns="91419" bIns="45709" rtlCol="0">
            <a:spAutoFit/>
          </a:bodyPr>
          <a:lstStyle/>
          <a:p>
            <a:pPr algn="ctr">
              <a:defRPr/>
            </a:pPr>
            <a:r>
              <a:rPr lang="zh-CN" altLang="en-US" sz="1400" b="1" kern="0" dirty="0" smtClean="0">
                <a:solidFill>
                  <a:schemeClr val="tx2"/>
                </a:solidFill>
                <a:latin typeface="Arial"/>
                <a:ea typeface="华文细黑"/>
              </a:rPr>
              <a:t>高效</a:t>
            </a:r>
            <a:endParaRPr lang="en-US" sz="1400" b="1" kern="0" dirty="0">
              <a:solidFill>
                <a:schemeClr val="tx2"/>
              </a:solidFill>
              <a:latin typeface="Arial"/>
              <a:ea typeface="华文细黑"/>
            </a:endParaRPr>
          </a:p>
        </p:txBody>
      </p:sp>
      <p:sp>
        <p:nvSpPr>
          <p:cNvPr id="733" name="TextBox 732"/>
          <p:cNvSpPr txBox="1"/>
          <p:nvPr/>
        </p:nvSpPr>
        <p:spPr>
          <a:xfrm>
            <a:off x="3699930" y="1165503"/>
            <a:ext cx="1582678" cy="307754"/>
          </a:xfrm>
          <a:prstGeom prst="rect">
            <a:avLst/>
          </a:prstGeom>
          <a:noFill/>
        </p:spPr>
        <p:txBody>
          <a:bodyPr wrap="square" lIns="91419" tIns="45709" rIns="91419" bIns="45709" rtlCol="0">
            <a:spAutoFit/>
          </a:bodyPr>
          <a:lstStyle/>
          <a:p>
            <a:pPr algn="ctr">
              <a:defRPr/>
            </a:pPr>
            <a:r>
              <a:rPr lang="zh-CN" altLang="en-US" sz="1400" b="1" kern="0" dirty="0" smtClean="0">
                <a:solidFill>
                  <a:schemeClr val="tx2"/>
                </a:solidFill>
                <a:latin typeface="Arial"/>
                <a:ea typeface="华文细黑"/>
              </a:rPr>
              <a:t>可靠</a:t>
            </a:r>
            <a:endParaRPr lang="en-US" sz="1400" b="1" kern="0" dirty="0">
              <a:solidFill>
                <a:schemeClr val="tx2"/>
              </a:solidFill>
              <a:latin typeface="Arial"/>
              <a:ea typeface="华文细黑"/>
            </a:endParaRPr>
          </a:p>
        </p:txBody>
      </p:sp>
      <p:sp>
        <p:nvSpPr>
          <p:cNvPr id="734" name="TextBox 733"/>
          <p:cNvSpPr txBox="1"/>
          <p:nvPr/>
        </p:nvSpPr>
        <p:spPr>
          <a:xfrm>
            <a:off x="6265871" y="1184552"/>
            <a:ext cx="1814803" cy="307754"/>
          </a:xfrm>
          <a:prstGeom prst="rect">
            <a:avLst/>
          </a:prstGeom>
          <a:noFill/>
        </p:spPr>
        <p:txBody>
          <a:bodyPr wrap="square" lIns="91419" tIns="45709" rIns="91419" bIns="45709" rtlCol="0">
            <a:spAutoFit/>
          </a:bodyPr>
          <a:lstStyle/>
          <a:p>
            <a:pPr algn="ctr">
              <a:defRPr/>
            </a:pPr>
            <a:r>
              <a:rPr lang="zh-CN" altLang="en-US" sz="1400" b="1" kern="0" dirty="0" smtClean="0">
                <a:solidFill>
                  <a:schemeClr val="tx2"/>
                </a:solidFill>
                <a:latin typeface="Arial"/>
                <a:ea typeface="华文细黑"/>
              </a:rPr>
              <a:t>绿色</a:t>
            </a:r>
            <a:endParaRPr lang="en-US" altLang="zh-CN" sz="1400" b="1" kern="0" dirty="0" smtClean="0">
              <a:solidFill>
                <a:schemeClr val="tx2"/>
              </a:solidFill>
              <a:latin typeface="Arial"/>
              <a:ea typeface="华文细黑"/>
            </a:endParaRPr>
          </a:p>
        </p:txBody>
      </p:sp>
      <p:sp>
        <p:nvSpPr>
          <p:cNvPr id="721" name="矩形 720"/>
          <p:cNvSpPr/>
          <p:nvPr/>
        </p:nvSpPr>
        <p:spPr bwMode="auto">
          <a:xfrm>
            <a:off x="608014" y="3022646"/>
            <a:ext cx="2411411" cy="1473155"/>
          </a:xfrm>
          <a:prstGeom prst="rect">
            <a:avLst/>
          </a:prstGeom>
          <a:solidFill>
            <a:srgbClr val="FFFFFF">
              <a:lumMod val="85000"/>
            </a:srgbClr>
          </a:solidFill>
          <a:ln w="38100">
            <a:noFill/>
          </a:ln>
          <a:effectLst/>
          <a:extLst/>
        </p:spPr>
        <p:txBody>
          <a:bodyPr vert="horz" wrap="square" lIns="91419" tIns="45709" rIns="91419" bIns="45709" numCol="1" rtlCol="0" anchor="t" anchorCtr="0" compatLnSpc="1">
            <a:prstTxWarp prst="textNoShape">
              <a:avLst/>
            </a:prstTxWarp>
          </a:bodyPr>
          <a:lstStyle/>
          <a:p>
            <a:pPr>
              <a:buClr>
                <a:srgbClr val="CC9900"/>
              </a:buClr>
              <a:defRPr/>
            </a:pPr>
            <a:endParaRPr lang="en-US" b="1" kern="0" dirty="0">
              <a:latin typeface="微软雅黑" pitchFamily="34" charset="-122"/>
              <a:ea typeface="微软雅黑" pitchFamily="34" charset="-122"/>
            </a:endParaRPr>
          </a:p>
        </p:txBody>
      </p:sp>
      <p:sp>
        <p:nvSpPr>
          <p:cNvPr id="751" name="矩形 750"/>
          <p:cNvSpPr/>
          <p:nvPr/>
        </p:nvSpPr>
        <p:spPr>
          <a:xfrm>
            <a:off x="600075" y="3206406"/>
            <a:ext cx="2390775" cy="992549"/>
          </a:xfrm>
          <a:prstGeom prst="rect">
            <a:avLst/>
          </a:prstGeom>
        </p:spPr>
        <p:txBody>
          <a:bodyPr wrap="square" lIns="68551" tIns="34275" rIns="68551" bIns="34275">
            <a:spAutoFit/>
          </a:bodyPr>
          <a:lstStyle/>
          <a:p>
            <a:pPr algn="ctr">
              <a:buClr>
                <a:srgbClr val="CC9900"/>
              </a:buClr>
            </a:pPr>
            <a:r>
              <a:rPr lang="en-US" altLang="zh-CN" sz="1200" b="1" dirty="0" smtClean="0">
                <a:latin typeface="微软雅黑" pitchFamily="34" charset="-122"/>
                <a:ea typeface="微软雅黑" pitchFamily="34" charset="-122"/>
              </a:rPr>
              <a:t>IT</a:t>
            </a:r>
            <a:r>
              <a:rPr lang="zh-CN" altLang="en-US" sz="1200" b="1" dirty="0" smtClean="0">
                <a:latin typeface="微软雅黑" pitchFamily="34" charset="-122"/>
                <a:ea typeface="微软雅黑" pitchFamily="34" charset="-122"/>
              </a:rPr>
              <a:t>系统统一管理</a:t>
            </a:r>
            <a:endParaRPr lang="en-US" altLang="zh-CN" sz="1200" b="1" dirty="0" smtClean="0">
              <a:latin typeface="微软雅黑" pitchFamily="34" charset="-122"/>
              <a:ea typeface="微软雅黑" pitchFamily="34" charset="-122"/>
            </a:endParaRPr>
          </a:p>
          <a:p>
            <a:pPr algn="ctr">
              <a:buClr>
                <a:srgbClr val="CC9900"/>
              </a:buClr>
            </a:pPr>
            <a:endParaRPr lang="en-US" altLang="zh-CN" sz="1200" b="1" dirty="0" smtClean="0">
              <a:latin typeface="微软雅黑" pitchFamily="34" charset="-122"/>
              <a:ea typeface="微软雅黑" pitchFamily="34" charset="-122"/>
            </a:endParaRPr>
          </a:p>
          <a:p>
            <a:pPr algn="ctr">
              <a:buClr>
                <a:srgbClr val="CC9900"/>
              </a:buClr>
            </a:pPr>
            <a:r>
              <a:rPr lang="zh-CN" altLang="en-US" sz="1200" b="1" dirty="0" smtClean="0">
                <a:latin typeface="微软雅黑" pitchFamily="34" charset="-122"/>
                <a:ea typeface="微软雅黑" pitchFamily="34" charset="-122"/>
              </a:rPr>
              <a:t>应用资源统一管理</a:t>
            </a:r>
            <a:endParaRPr lang="en-US" altLang="zh-CN" sz="1200" b="1" dirty="0" smtClean="0">
              <a:latin typeface="微软雅黑" pitchFamily="34" charset="-122"/>
              <a:ea typeface="微软雅黑" pitchFamily="34" charset="-122"/>
            </a:endParaRPr>
          </a:p>
          <a:p>
            <a:pPr algn="ctr">
              <a:buClr>
                <a:srgbClr val="CC9900"/>
              </a:buClr>
            </a:pPr>
            <a:endParaRPr lang="en-US" altLang="zh-CN" sz="1200" b="1" dirty="0" smtClean="0">
              <a:latin typeface="微软雅黑" pitchFamily="34" charset="-122"/>
              <a:ea typeface="微软雅黑" pitchFamily="34" charset="-122"/>
            </a:endParaRPr>
          </a:p>
          <a:p>
            <a:pPr algn="ctr">
              <a:buClr>
                <a:srgbClr val="CC9900"/>
              </a:buClr>
            </a:pPr>
            <a:r>
              <a:rPr lang="zh-CN" altLang="en-US" sz="1200" b="1" dirty="0" smtClean="0">
                <a:latin typeface="微软雅黑" pitchFamily="34" charset="-122"/>
                <a:ea typeface="微软雅黑" pitchFamily="34" charset="-122"/>
              </a:rPr>
              <a:t>服务集中化</a:t>
            </a:r>
            <a:endParaRPr lang="en-US" altLang="zh-CN" sz="1200" b="1" dirty="0" smtClean="0">
              <a:latin typeface="微软雅黑" pitchFamily="34" charset="-122"/>
              <a:ea typeface="微软雅黑" pitchFamily="34" charset="-122"/>
            </a:endParaRPr>
          </a:p>
        </p:txBody>
      </p:sp>
      <p:grpSp>
        <p:nvGrpSpPr>
          <p:cNvPr id="2" name="组合 289"/>
          <p:cNvGrpSpPr/>
          <p:nvPr/>
        </p:nvGrpSpPr>
        <p:grpSpPr>
          <a:xfrm>
            <a:off x="3389314" y="3022646"/>
            <a:ext cx="2411411" cy="1473155"/>
            <a:chOff x="3379789" y="3022646"/>
            <a:chExt cx="2411411" cy="1473155"/>
          </a:xfrm>
        </p:grpSpPr>
        <p:sp>
          <p:nvSpPr>
            <p:cNvPr id="282" name="矩形 281"/>
            <p:cNvSpPr/>
            <p:nvPr/>
          </p:nvSpPr>
          <p:spPr bwMode="auto">
            <a:xfrm>
              <a:off x="3379789" y="3022646"/>
              <a:ext cx="2411411" cy="1473155"/>
            </a:xfrm>
            <a:prstGeom prst="rect">
              <a:avLst/>
            </a:prstGeom>
            <a:solidFill>
              <a:srgbClr val="FFFFFF">
                <a:lumMod val="85000"/>
              </a:srgbClr>
            </a:solidFill>
            <a:ln w="38100">
              <a:noFill/>
            </a:ln>
            <a:effectLst/>
            <a:extLst/>
          </p:spPr>
          <p:txBody>
            <a:bodyPr vert="horz" wrap="square" lIns="91419" tIns="45709" rIns="91419" bIns="45709" numCol="1" rtlCol="0" anchor="t" anchorCtr="0" compatLnSpc="1">
              <a:prstTxWarp prst="textNoShape">
                <a:avLst/>
              </a:prstTxWarp>
            </a:bodyPr>
            <a:lstStyle/>
            <a:p>
              <a:pPr>
                <a:buClr>
                  <a:srgbClr val="CC9900"/>
                </a:buClr>
                <a:defRPr/>
              </a:pPr>
              <a:endParaRPr lang="en-US" b="1" kern="0" dirty="0">
                <a:latin typeface="微软雅黑" pitchFamily="34" charset="-122"/>
                <a:ea typeface="微软雅黑" pitchFamily="34" charset="-122"/>
              </a:endParaRPr>
            </a:p>
          </p:txBody>
        </p:sp>
        <p:sp>
          <p:nvSpPr>
            <p:cNvPr id="753" name="矩形 752"/>
            <p:cNvSpPr/>
            <p:nvPr/>
          </p:nvSpPr>
          <p:spPr>
            <a:xfrm>
              <a:off x="3390900" y="3206406"/>
              <a:ext cx="2381250" cy="992549"/>
            </a:xfrm>
            <a:prstGeom prst="rect">
              <a:avLst/>
            </a:prstGeom>
          </p:spPr>
          <p:txBody>
            <a:bodyPr wrap="square" lIns="68551" tIns="34275" rIns="68551" bIns="34275">
              <a:spAutoFit/>
            </a:bodyPr>
            <a:lstStyle/>
            <a:p>
              <a:pPr algn="ctr">
                <a:buClr>
                  <a:srgbClr val="CC9900"/>
                </a:buClr>
                <a:defRPr/>
              </a:pPr>
              <a:r>
                <a:rPr lang="zh-CN" altLang="en-US" sz="1200" b="1" dirty="0" smtClean="0">
                  <a:latin typeface="微软雅黑" pitchFamily="34" charset="-122"/>
                  <a:ea typeface="微软雅黑" pitchFamily="34" charset="-122"/>
                </a:rPr>
                <a:t>保障业务连续</a:t>
              </a:r>
              <a:endParaRPr lang="en-US" altLang="zh-CN" sz="1200" b="1" dirty="0" smtClean="0">
                <a:latin typeface="微软雅黑" pitchFamily="34" charset="-122"/>
                <a:ea typeface="微软雅黑" pitchFamily="34" charset="-122"/>
              </a:endParaRPr>
            </a:p>
            <a:p>
              <a:pPr algn="ctr">
                <a:buClr>
                  <a:srgbClr val="CC9900"/>
                </a:buClr>
                <a:defRPr/>
              </a:pPr>
              <a:endParaRPr lang="en-US" altLang="zh-CN" sz="1200" b="1" dirty="0" smtClean="0">
                <a:latin typeface="微软雅黑" pitchFamily="34" charset="-122"/>
                <a:ea typeface="微软雅黑" pitchFamily="34" charset="-122"/>
              </a:endParaRPr>
            </a:p>
            <a:p>
              <a:pPr algn="ctr">
                <a:buClr>
                  <a:srgbClr val="CC9900"/>
                </a:buClr>
                <a:defRPr/>
              </a:pPr>
              <a:r>
                <a:rPr lang="zh-CN" altLang="en-US" sz="1200" b="1" dirty="0" smtClean="0">
                  <a:latin typeface="微软雅黑" pitchFamily="34" charset="-122"/>
                  <a:ea typeface="微软雅黑" pitchFamily="34" charset="-122"/>
                </a:rPr>
                <a:t>主动安全</a:t>
              </a:r>
              <a:endParaRPr lang="en-US" altLang="zh-CN" sz="1200" b="1" dirty="0" smtClean="0">
                <a:latin typeface="微软雅黑" pitchFamily="34" charset="-122"/>
                <a:ea typeface="微软雅黑" pitchFamily="34" charset="-122"/>
              </a:endParaRPr>
            </a:p>
            <a:p>
              <a:pPr algn="ctr">
                <a:buClr>
                  <a:srgbClr val="CC9900"/>
                </a:buClr>
                <a:defRPr/>
              </a:pPr>
              <a:endParaRPr lang="en-US" altLang="zh-CN" sz="1200" b="1" dirty="0" smtClean="0">
                <a:latin typeface="微软雅黑" pitchFamily="34" charset="-122"/>
                <a:ea typeface="微软雅黑" pitchFamily="34" charset="-122"/>
              </a:endParaRPr>
            </a:p>
            <a:p>
              <a:pPr algn="ctr">
                <a:buClr>
                  <a:srgbClr val="CC9900"/>
                </a:buClr>
                <a:defRPr/>
              </a:pPr>
              <a:r>
                <a:rPr lang="zh-CN" altLang="en-US" sz="1200" b="1" dirty="0" smtClean="0">
                  <a:latin typeface="微软雅黑" pitchFamily="34" charset="-122"/>
                  <a:ea typeface="微软雅黑" pitchFamily="34" charset="-122"/>
                </a:rPr>
                <a:t>数据统一容灾备份</a:t>
              </a:r>
              <a:endParaRPr lang="en-US" altLang="zh-CN" sz="1200" b="1" dirty="0" smtClean="0">
                <a:latin typeface="微软雅黑" pitchFamily="34" charset="-122"/>
                <a:ea typeface="微软雅黑" pitchFamily="34" charset="-122"/>
              </a:endParaRPr>
            </a:p>
          </p:txBody>
        </p:sp>
      </p:grpSp>
      <p:grpSp>
        <p:nvGrpSpPr>
          <p:cNvPr id="3" name="组合 276"/>
          <p:cNvGrpSpPr/>
          <p:nvPr/>
        </p:nvGrpSpPr>
        <p:grpSpPr>
          <a:xfrm>
            <a:off x="979877" y="1591058"/>
            <a:ext cx="1703180" cy="967433"/>
            <a:chOff x="903677" y="1591058"/>
            <a:chExt cx="1703180" cy="967433"/>
          </a:xfrm>
        </p:grpSpPr>
        <p:sp>
          <p:nvSpPr>
            <p:cNvPr id="728" name="Cloud 297"/>
            <p:cNvSpPr/>
            <p:nvPr/>
          </p:nvSpPr>
          <p:spPr bwMode="auto">
            <a:xfrm rot="300513">
              <a:off x="1959347" y="2042942"/>
              <a:ext cx="647510" cy="515549"/>
            </a:xfrm>
            <a:prstGeom prst="cloud">
              <a:avLst/>
            </a:prstGeom>
            <a:solidFill>
              <a:srgbClr val="000000">
                <a:lumMod val="65000"/>
                <a:lumOff val="35000"/>
              </a:srgbClr>
            </a:solidFill>
            <a:ln w="9525" cap="flat" cmpd="sng" algn="ctr">
              <a:solidFill>
                <a:srgbClr val="FFFFFF">
                  <a:lumMod val="85000"/>
                </a:srgbClr>
              </a:solidFill>
              <a:prstDash val="solid"/>
              <a:round/>
              <a:headEnd type="none" w="med" len="med"/>
              <a:tailEnd type="none" w="med" len="med"/>
            </a:ln>
            <a:effectLst/>
            <a:extLst/>
          </p:spPr>
          <p:txBody>
            <a:bodyPr vert="horz" wrap="square" lIns="68551" tIns="34275" rIns="68551" bIns="34275" numCol="1" rtlCol="0" anchor="t" anchorCtr="0" compatLnSpc="1">
              <a:prstTxWarp prst="textNoShape">
                <a:avLst/>
              </a:prstTxWarp>
            </a:bodyPr>
            <a:lstStyle/>
            <a:p>
              <a:pPr defTabSz="914186" fontAlgn="auto">
                <a:spcBef>
                  <a:spcPts val="0"/>
                </a:spcBef>
                <a:spcAft>
                  <a:spcPts val="0"/>
                </a:spcAft>
                <a:buClr>
                  <a:srgbClr val="CC9900"/>
                </a:buClr>
                <a:buFont typeface="Wingdings" pitchFamily="2" charset="2"/>
                <a:buChar char="n"/>
                <a:defRPr/>
              </a:pPr>
              <a:endParaRPr lang="en-US" sz="1500" kern="0" dirty="0">
                <a:solidFill>
                  <a:sysClr val="windowText" lastClr="000000"/>
                </a:solidFill>
                <a:latin typeface="Arial"/>
                <a:ea typeface="华文细黑"/>
                <a:cs typeface="Arial" pitchFamily="34" charset="0"/>
              </a:endParaRPr>
            </a:p>
          </p:txBody>
        </p:sp>
        <p:sp>
          <p:nvSpPr>
            <p:cNvPr id="729" name="Cloud 236"/>
            <p:cNvSpPr/>
            <p:nvPr/>
          </p:nvSpPr>
          <p:spPr bwMode="auto">
            <a:xfrm rot="300513">
              <a:off x="1240302" y="1591058"/>
              <a:ext cx="981845" cy="781745"/>
            </a:xfrm>
            <a:prstGeom prst="cloud">
              <a:avLst/>
            </a:prstGeom>
            <a:solidFill>
              <a:srgbClr val="000000">
                <a:lumMod val="65000"/>
                <a:lumOff val="35000"/>
              </a:srgbClr>
            </a:solidFill>
            <a:ln w="9525" cap="flat" cmpd="sng" algn="ctr">
              <a:solidFill>
                <a:srgbClr val="FFFFFF">
                  <a:lumMod val="85000"/>
                </a:srgbClr>
              </a:solidFill>
              <a:prstDash val="solid"/>
              <a:round/>
              <a:headEnd type="none" w="med" len="med"/>
              <a:tailEnd type="none" w="med" len="med"/>
            </a:ln>
            <a:effectLst/>
            <a:extLst/>
          </p:spPr>
          <p:txBody>
            <a:bodyPr vert="horz" wrap="square" lIns="68551" tIns="34275" rIns="68551" bIns="34275" numCol="1" rtlCol="0" anchor="t" anchorCtr="0" compatLnSpc="1">
              <a:prstTxWarp prst="textNoShape">
                <a:avLst/>
              </a:prstTxWarp>
            </a:bodyPr>
            <a:lstStyle/>
            <a:p>
              <a:pPr defTabSz="914186" fontAlgn="auto">
                <a:spcBef>
                  <a:spcPts val="0"/>
                </a:spcBef>
                <a:spcAft>
                  <a:spcPts val="0"/>
                </a:spcAft>
                <a:buClr>
                  <a:srgbClr val="CC9900"/>
                </a:buClr>
                <a:buFont typeface="Wingdings" pitchFamily="2" charset="2"/>
                <a:buChar char="n"/>
                <a:defRPr/>
              </a:pPr>
              <a:endParaRPr lang="en-US" sz="1500" kern="0" dirty="0">
                <a:solidFill>
                  <a:sysClr val="windowText" lastClr="000000"/>
                </a:solidFill>
                <a:latin typeface="Arial"/>
                <a:ea typeface="华文细黑"/>
                <a:cs typeface="Arial" pitchFamily="34" charset="0"/>
              </a:endParaRPr>
            </a:p>
          </p:txBody>
        </p:sp>
        <p:sp>
          <p:nvSpPr>
            <p:cNvPr id="730" name="Cloud 237"/>
            <p:cNvSpPr/>
            <p:nvPr/>
          </p:nvSpPr>
          <p:spPr bwMode="auto">
            <a:xfrm rot="300513">
              <a:off x="903677" y="2042942"/>
              <a:ext cx="647510" cy="515549"/>
            </a:xfrm>
            <a:prstGeom prst="cloud">
              <a:avLst/>
            </a:prstGeom>
            <a:solidFill>
              <a:srgbClr val="000000">
                <a:lumMod val="65000"/>
                <a:lumOff val="35000"/>
              </a:srgbClr>
            </a:solidFill>
            <a:ln>
              <a:solidFill>
                <a:srgbClr val="FFFFFF">
                  <a:lumMod val="85000"/>
                </a:srgbClr>
              </a:solidFill>
            </a:ln>
            <a:effectLst/>
            <a:extLst/>
          </p:spPr>
          <p:txBody>
            <a:bodyPr vert="horz" wrap="square" lIns="68551" tIns="34275" rIns="68551" bIns="34275" numCol="1" rtlCol="0" anchor="t" anchorCtr="0" compatLnSpc="1">
              <a:prstTxWarp prst="textNoShape">
                <a:avLst/>
              </a:prstTxWarp>
            </a:bodyPr>
            <a:lstStyle/>
            <a:p>
              <a:pPr defTabSz="914186" fontAlgn="auto">
                <a:spcBef>
                  <a:spcPts val="0"/>
                </a:spcBef>
                <a:spcAft>
                  <a:spcPts val="0"/>
                </a:spcAft>
                <a:buClr>
                  <a:srgbClr val="CC9900"/>
                </a:buClr>
                <a:buFont typeface="Wingdings" pitchFamily="2" charset="2"/>
                <a:buChar char="n"/>
                <a:defRPr/>
              </a:pPr>
              <a:endParaRPr lang="en-US" sz="1500" kern="0" dirty="0">
                <a:solidFill>
                  <a:sysClr val="windowText" lastClr="000000"/>
                </a:solidFill>
                <a:latin typeface="Arial"/>
                <a:ea typeface="华文细黑"/>
                <a:cs typeface="Arial" pitchFamily="34" charset="0"/>
              </a:endParaRPr>
            </a:p>
          </p:txBody>
        </p:sp>
        <p:grpSp>
          <p:nvGrpSpPr>
            <p:cNvPr id="4" name="Group 8"/>
            <p:cNvGrpSpPr>
              <a:grpSpLocks noChangeAspect="1"/>
            </p:cNvGrpSpPr>
            <p:nvPr/>
          </p:nvGrpSpPr>
          <p:grpSpPr bwMode="auto">
            <a:xfrm>
              <a:off x="1094168" y="2139388"/>
              <a:ext cx="287505" cy="274554"/>
              <a:chOff x="-402" y="1785"/>
              <a:chExt cx="287" cy="274"/>
            </a:xfrm>
            <a:solidFill>
              <a:srgbClr val="FFFFFF"/>
            </a:solidFill>
          </p:grpSpPr>
          <p:sp>
            <p:nvSpPr>
              <p:cNvPr id="755" name="Freeform 9"/>
              <p:cNvSpPr>
                <a:spLocks/>
              </p:cNvSpPr>
              <p:nvPr/>
            </p:nvSpPr>
            <p:spPr bwMode="auto">
              <a:xfrm>
                <a:off x="-402" y="1785"/>
                <a:ext cx="171" cy="274"/>
              </a:xfrm>
              <a:custGeom>
                <a:avLst/>
                <a:gdLst>
                  <a:gd name="T0" fmla="*/ 57 w 71"/>
                  <a:gd name="T1" fmla="*/ 102 h 113"/>
                  <a:gd name="T2" fmla="*/ 57 w 71"/>
                  <a:gd name="T3" fmla="*/ 102 h 113"/>
                  <a:gd name="T4" fmla="*/ 56 w 71"/>
                  <a:gd name="T5" fmla="*/ 101 h 113"/>
                  <a:gd name="T6" fmla="*/ 56 w 71"/>
                  <a:gd name="T7" fmla="*/ 94 h 113"/>
                  <a:gd name="T8" fmla="*/ 71 w 71"/>
                  <a:gd name="T9" fmla="*/ 62 h 113"/>
                  <a:gd name="T10" fmla="*/ 51 w 71"/>
                  <a:gd name="T11" fmla="*/ 44 h 113"/>
                  <a:gd name="T12" fmla="*/ 46 w 71"/>
                  <a:gd name="T13" fmla="*/ 42 h 113"/>
                  <a:gd name="T14" fmla="*/ 51 w 71"/>
                  <a:gd name="T15" fmla="*/ 39 h 113"/>
                  <a:gd name="T16" fmla="*/ 61 w 71"/>
                  <a:gd name="T17" fmla="*/ 21 h 113"/>
                  <a:gd name="T18" fmla="*/ 38 w 71"/>
                  <a:gd name="T19" fmla="*/ 0 h 113"/>
                  <a:gd name="T20" fmla="*/ 16 w 71"/>
                  <a:gd name="T21" fmla="*/ 21 h 113"/>
                  <a:gd name="T22" fmla="*/ 26 w 71"/>
                  <a:gd name="T23" fmla="*/ 39 h 113"/>
                  <a:gd name="T24" fmla="*/ 31 w 71"/>
                  <a:gd name="T25" fmla="*/ 42 h 113"/>
                  <a:gd name="T26" fmla="*/ 25 w 71"/>
                  <a:gd name="T27" fmla="*/ 44 h 113"/>
                  <a:gd name="T28" fmla="*/ 0 w 71"/>
                  <a:gd name="T29" fmla="*/ 86 h 113"/>
                  <a:gd name="T30" fmla="*/ 0 w 71"/>
                  <a:gd name="T31" fmla="*/ 94 h 113"/>
                  <a:gd name="T32" fmla="*/ 38 w 71"/>
                  <a:gd name="T33" fmla="*/ 113 h 113"/>
                  <a:gd name="T34" fmla="*/ 61 w 71"/>
                  <a:gd name="T35" fmla="*/ 107 h 113"/>
                  <a:gd name="T36" fmla="*/ 57 w 71"/>
                  <a:gd name="T37" fmla="*/ 10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1" h="113">
                    <a:moveTo>
                      <a:pt x="57" y="102"/>
                    </a:moveTo>
                    <a:cubicBezTo>
                      <a:pt x="57" y="102"/>
                      <a:pt x="57" y="102"/>
                      <a:pt x="57" y="102"/>
                    </a:cubicBezTo>
                    <a:cubicBezTo>
                      <a:pt x="56" y="101"/>
                      <a:pt x="56" y="101"/>
                      <a:pt x="56" y="101"/>
                    </a:cubicBezTo>
                    <a:cubicBezTo>
                      <a:pt x="56" y="99"/>
                      <a:pt x="56" y="96"/>
                      <a:pt x="56" y="94"/>
                    </a:cubicBezTo>
                    <a:cubicBezTo>
                      <a:pt x="56" y="80"/>
                      <a:pt x="62" y="69"/>
                      <a:pt x="71" y="62"/>
                    </a:cubicBezTo>
                    <a:cubicBezTo>
                      <a:pt x="66" y="54"/>
                      <a:pt x="59" y="47"/>
                      <a:pt x="51" y="44"/>
                    </a:cubicBezTo>
                    <a:cubicBezTo>
                      <a:pt x="46" y="42"/>
                      <a:pt x="46" y="42"/>
                      <a:pt x="46" y="42"/>
                    </a:cubicBezTo>
                    <a:cubicBezTo>
                      <a:pt x="51" y="39"/>
                      <a:pt x="51" y="39"/>
                      <a:pt x="51" y="39"/>
                    </a:cubicBezTo>
                    <a:cubicBezTo>
                      <a:pt x="57" y="35"/>
                      <a:pt x="61" y="28"/>
                      <a:pt x="61" y="21"/>
                    </a:cubicBezTo>
                    <a:cubicBezTo>
                      <a:pt x="61" y="10"/>
                      <a:pt x="51" y="0"/>
                      <a:pt x="38" y="0"/>
                    </a:cubicBezTo>
                    <a:cubicBezTo>
                      <a:pt x="26" y="0"/>
                      <a:pt x="16" y="10"/>
                      <a:pt x="16" y="21"/>
                    </a:cubicBezTo>
                    <a:cubicBezTo>
                      <a:pt x="16" y="28"/>
                      <a:pt x="20" y="35"/>
                      <a:pt x="26" y="39"/>
                    </a:cubicBezTo>
                    <a:cubicBezTo>
                      <a:pt x="31" y="42"/>
                      <a:pt x="31" y="42"/>
                      <a:pt x="31" y="42"/>
                    </a:cubicBezTo>
                    <a:cubicBezTo>
                      <a:pt x="25" y="44"/>
                      <a:pt x="25" y="44"/>
                      <a:pt x="25" y="44"/>
                    </a:cubicBezTo>
                    <a:cubicBezTo>
                      <a:pt x="11" y="50"/>
                      <a:pt x="0" y="67"/>
                      <a:pt x="0" y="86"/>
                    </a:cubicBezTo>
                    <a:cubicBezTo>
                      <a:pt x="0" y="89"/>
                      <a:pt x="0" y="92"/>
                      <a:pt x="0" y="94"/>
                    </a:cubicBezTo>
                    <a:cubicBezTo>
                      <a:pt x="10" y="106"/>
                      <a:pt x="23" y="113"/>
                      <a:pt x="38" y="113"/>
                    </a:cubicBezTo>
                    <a:cubicBezTo>
                      <a:pt x="47" y="113"/>
                      <a:pt x="54" y="111"/>
                      <a:pt x="61" y="107"/>
                    </a:cubicBezTo>
                    <a:cubicBezTo>
                      <a:pt x="60" y="106"/>
                      <a:pt x="58" y="104"/>
                      <a:pt x="57" y="10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a:solidFill>
                    <a:sysClr val="windowText" lastClr="000000"/>
                  </a:solidFill>
                  <a:latin typeface="Arial"/>
                  <a:ea typeface="华文细黑"/>
                </a:endParaRPr>
              </a:p>
            </p:txBody>
          </p:sp>
          <p:sp>
            <p:nvSpPr>
              <p:cNvPr id="756" name="Freeform 10"/>
              <p:cNvSpPr>
                <a:spLocks/>
              </p:cNvSpPr>
              <p:nvPr/>
            </p:nvSpPr>
            <p:spPr bwMode="auto">
              <a:xfrm>
                <a:off x="-252" y="1856"/>
                <a:ext cx="137" cy="203"/>
              </a:xfrm>
              <a:custGeom>
                <a:avLst/>
                <a:gdLst>
                  <a:gd name="T0" fmla="*/ 38 w 57"/>
                  <a:gd name="T1" fmla="*/ 33 h 84"/>
                  <a:gd name="T2" fmla="*/ 32 w 57"/>
                  <a:gd name="T3" fmla="*/ 31 h 84"/>
                  <a:gd name="T4" fmla="*/ 38 w 57"/>
                  <a:gd name="T5" fmla="*/ 28 h 84"/>
                  <a:gd name="T6" fmla="*/ 45 w 57"/>
                  <a:gd name="T7" fmla="*/ 15 h 84"/>
                  <a:gd name="T8" fmla="*/ 29 w 57"/>
                  <a:gd name="T9" fmla="*/ 0 h 84"/>
                  <a:gd name="T10" fmla="*/ 12 w 57"/>
                  <a:gd name="T11" fmla="*/ 15 h 84"/>
                  <a:gd name="T12" fmla="*/ 19 w 57"/>
                  <a:gd name="T13" fmla="*/ 28 h 84"/>
                  <a:gd name="T14" fmla="*/ 25 w 57"/>
                  <a:gd name="T15" fmla="*/ 31 h 84"/>
                  <a:gd name="T16" fmla="*/ 19 w 57"/>
                  <a:gd name="T17" fmla="*/ 33 h 84"/>
                  <a:gd name="T18" fmla="*/ 17 w 57"/>
                  <a:gd name="T19" fmla="*/ 35 h 84"/>
                  <a:gd name="T20" fmla="*/ 14 w 57"/>
                  <a:gd name="T21" fmla="*/ 36 h 84"/>
                  <a:gd name="T22" fmla="*/ 11 w 57"/>
                  <a:gd name="T23" fmla="*/ 38 h 84"/>
                  <a:gd name="T24" fmla="*/ 0 w 57"/>
                  <a:gd name="T25" fmla="*/ 65 h 84"/>
                  <a:gd name="T26" fmla="*/ 0 w 57"/>
                  <a:gd name="T27" fmla="*/ 70 h 84"/>
                  <a:gd name="T28" fmla="*/ 5 w 57"/>
                  <a:gd name="T29" fmla="*/ 75 h 84"/>
                  <a:gd name="T30" fmla="*/ 7 w 57"/>
                  <a:gd name="T31" fmla="*/ 77 h 84"/>
                  <a:gd name="T32" fmla="*/ 10 w 57"/>
                  <a:gd name="T33" fmla="*/ 78 h 84"/>
                  <a:gd name="T34" fmla="*/ 29 w 57"/>
                  <a:gd name="T35" fmla="*/ 84 h 84"/>
                  <a:gd name="T36" fmla="*/ 57 w 57"/>
                  <a:gd name="T37" fmla="*/ 70 h 84"/>
                  <a:gd name="T38" fmla="*/ 57 w 57"/>
                  <a:gd name="T39" fmla="*/ 65 h 84"/>
                  <a:gd name="T40" fmla="*/ 38 w 57"/>
                  <a:gd name="T41" fmla="*/ 3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84">
                    <a:moveTo>
                      <a:pt x="38" y="33"/>
                    </a:moveTo>
                    <a:cubicBezTo>
                      <a:pt x="32" y="31"/>
                      <a:pt x="32" y="31"/>
                      <a:pt x="32" y="31"/>
                    </a:cubicBezTo>
                    <a:cubicBezTo>
                      <a:pt x="38" y="28"/>
                      <a:pt x="38" y="28"/>
                      <a:pt x="38" y="28"/>
                    </a:cubicBezTo>
                    <a:cubicBezTo>
                      <a:pt x="42" y="25"/>
                      <a:pt x="45" y="21"/>
                      <a:pt x="45" y="15"/>
                    </a:cubicBezTo>
                    <a:cubicBezTo>
                      <a:pt x="45" y="7"/>
                      <a:pt x="38" y="0"/>
                      <a:pt x="29" y="0"/>
                    </a:cubicBezTo>
                    <a:cubicBezTo>
                      <a:pt x="19" y="0"/>
                      <a:pt x="12" y="7"/>
                      <a:pt x="12" y="15"/>
                    </a:cubicBezTo>
                    <a:cubicBezTo>
                      <a:pt x="12" y="21"/>
                      <a:pt x="15" y="25"/>
                      <a:pt x="19" y="28"/>
                    </a:cubicBezTo>
                    <a:cubicBezTo>
                      <a:pt x="25" y="31"/>
                      <a:pt x="25" y="31"/>
                      <a:pt x="25" y="31"/>
                    </a:cubicBezTo>
                    <a:cubicBezTo>
                      <a:pt x="19" y="33"/>
                      <a:pt x="19" y="33"/>
                      <a:pt x="19" y="33"/>
                    </a:cubicBezTo>
                    <a:cubicBezTo>
                      <a:pt x="18" y="34"/>
                      <a:pt x="17" y="34"/>
                      <a:pt x="17" y="35"/>
                    </a:cubicBezTo>
                    <a:cubicBezTo>
                      <a:pt x="16" y="35"/>
                      <a:pt x="15" y="36"/>
                      <a:pt x="14" y="36"/>
                    </a:cubicBezTo>
                    <a:cubicBezTo>
                      <a:pt x="13" y="37"/>
                      <a:pt x="12" y="38"/>
                      <a:pt x="11" y="38"/>
                    </a:cubicBezTo>
                    <a:cubicBezTo>
                      <a:pt x="5" y="44"/>
                      <a:pt x="0" y="54"/>
                      <a:pt x="0" y="65"/>
                    </a:cubicBezTo>
                    <a:cubicBezTo>
                      <a:pt x="0" y="66"/>
                      <a:pt x="0" y="68"/>
                      <a:pt x="0" y="70"/>
                    </a:cubicBezTo>
                    <a:cubicBezTo>
                      <a:pt x="2" y="72"/>
                      <a:pt x="3" y="73"/>
                      <a:pt x="5" y="75"/>
                    </a:cubicBezTo>
                    <a:cubicBezTo>
                      <a:pt x="5" y="75"/>
                      <a:pt x="6" y="76"/>
                      <a:pt x="7" y="77"/>
                    </a:cubicBezTo>
                    <a:cubicBezTo>
                      <a:pt x="8" y="77"/>
                      <a:pt x="9" y="78"/>
                      <a:pt x="10" y="78"/>
                    </a:cubicBezTo>
                    <a:cubicBezTo>
                      <a:pt x="15" y="82"/>
                      <a:pt x="22" y="84"/>
                      <a:pt x="29" y="84"/>
                    </a:cubicBezTo>
                    <a:cubicBezTo>
                      <a:pt x="40" y="84"/>
                      <a:pt x="50" y="79"/>
                      <a:pt x="57" y="70"/>
                    </a:cubicBezTo>
                    <a:cubicBezTo>
                      <a:pt x="57" y="68"/>
                      <a:pt x="57" y="66"/>
                      <a:pt x="57" y="65"/>
                    </a:cubicBezTo>
                    <a:cubicBezTo>
                      <a:pt x="57" y="50"/>
                      <a:pt x="49" y="38"/>
                      <a:pt x="38" y="3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a:solidFill>
                    <a:sysClr val="windowText" lastClr="000000"/>
                  </a:solidFill>
                  <a:latin typeface="Arial"/>
                  <a:ea typeface="华文细黑"/>
                </a:endParaRPr>
              </a:p>
            </p:txBody>
          </p:sp>
        </p:grpSp>
        <p:grpSp>
          <p:nvGrpSpPr>
            <p:cNvPr id="5" name="组合 194"/>
            <p:cNvGrpSpPr/>
            <p:nvPr/>
          </p:nvGrpSpPr>
          <p:grpSpPr>
            <a:xfrm>
              <a:off x="1579238" y="1755124"/>
              <a:ext cx="338454" cy="409793"/>
              <a:chOff x="10287403" y="1826574"/>
              <a:chExt cx="2327275" cy="2817813"/>
            </a:xfrm>
            <a:solidFill>
              <a:srgbClr val="FFFFFF"/>
            </a:solidFill>
          </p:grpSpPr>
          <p:sp>
            <p:nvSpPr>
              <p:cNvPr id="759" name="Freeform 21"/>
              <p:cNvSpPr>
                <a:spLocks/>
              </p:cNvSpPr>
              <p:nvPr/>
            </p:nvSpPr>
            <p:spPr bwMode="auto">
              <a:xfrm>
                <a:off x="11073215" y="2025012"/>
                <a:ext cx="203200" cy="33338"/>
              </a:xfrm>
              <a:custGeom>
                <a:avLst/>
                <a:gdLst/>
                <a:ahLst/>
                <a:cxnLst>
                  <a:cxn ang="0">
                    <a:pos x="1169" y="0"/>
                  </a:cxn>
                  <a:cxn ang="0">
                    <a:pos x="1190" y="2"/>
                  </a:cxn>
                  <a:cxn ang="0">
                    <a:pos x="1212" y="9"/>
                  </a:cxn>
                  <a:cxn ang="0">
                    <a:pos x="1229" y="19"/>
                  </a:cxn>
                  <a:cxn ang="0">
                    <a:pos x="1246" y="32"/>
                  </a:cxn>
                  <a:cxn ang="0">
                    <a:pos x="1259" y="49"/>
                  </a:cxn>
                  <a:cxn ang="0">
                    <a:pos x="1269" y="66"/>
                  </a:cxn>
                  <a:cxn ang="0">
                    <a:pos x="1276" y="87"/>
                  </a:cxn>
                  <a:cxn ang="0">
                    <a:pos x="1278" y="110"/>
                  </a:cxn>
                  <a:cxn ang="0">
                    <a:pos x="1276" y="131"/>
                  </a:cxn>
                  <a:cxn ang="0">
                    <a:pos x="1269" y="152"/>
                  </a:cxn>
                  <a:cxn ang="0">
                    <a:pos x="1259" y="170"/>
                  </a:cxn>
                  <a:cxn ang="0">
                    <a:pos x="1246" y="186"/>
                  </a:cxn>
                  <a:cxn ang="0">
                    <a:pos x="1229" y="200"/>
                  </a:cxn>
                  <a:cxn ang="0">
                    <a:pos x="1212" y="210"/>
                  </a:cxn>
                  <a:cxn ang="0">
                    <a:pos x="1190" y="216"/>
                  </a:cxn>
                  <a:cxn ang="0">
                    <a:pos x="1169" y="218"/>
                  </a:cxn>
                  <a:cxn ang="0">
                    <a:pos x="97" y="217"/>
                  </a:cxn>
                  <a:cxn ang="0">
                    <a:pos x="76" y="213"/>
                  </a:cxn>
                  <a:cxn ang="0">
                    <a:pos x="56" y="205"/>
                  </a:cxn>
                  <a:cxn ang="0">
                    <a:pos x="38" y="193"/>
                  </a:cxn>
                  <a:cxn ang="0">
                    <a:pos x="24" y="178"/>
                  </a:cxn>
                  <a:cxn ang="0">
                    <a:pos x="12" y="161"/>
                  </a:cxn>
                  <a:cxn ang="0">
                    <a:pos x="4" y="142"/>
                  </a:cxn>
                  <a:cxn ang="0">
                    <a:pos x="0" y="121"/>
                  </a:cxn>
                  <a:cxn ang="0">
                    <a:pos x="0" y="99"/>
                  </a:cxn>
                  <a:cxn ang="0">
                    <a:pos x="4" y="76"/>
                  </a:cxn>
                  <a:cxn ang="0">
                    <a:pos x="12" y="58"/>
                  </a:cxn>
                  <a:cxn ang="0">
                    <a:pos x="24" y="40"/>
                  </a:cxn>
                  <a:cxn ang="0">
                    <a:pos x="38" y="25"/>
                  </a:cxn>
                  <a:cxn ang="0">
                    <a:pos x="56" y="13"/>
                  </a:cxn>
                  <a:cxn ang="0">
                    <a:pos x="76" y="5"/>
                  </a:cxn>
                  <a:cxn ang="0">
                    <a:pos x="97" y="1"/>
                  </a:cxn>
                </a:cxnLst>
                <a:rect l="0" t="0" r="r" b="b"/>
                <a:pathLst>
                  <a:path w="1278" h="218">
                    <a:moveTo>
                      <a:pt x="108" y="0"/>
                    </a:moveTo>
                    <a:lnTo>
                      <a:pt x="1169" y="0"/>
                    </a:lnTo>
                    <a:lnTo>
                      <a:pt x="1180" y="1"/>
                    </a:lnTo>
                    <a:lnTo>
                      <a:pt x="1190" y="2"/>
                    </a:lnTo>
                    <a:lnTo>
                      <a:pt x="1202" y="5"/>
                    </a:lnTo>
                    <a:lnTo>
                      <a:pt x="1212" y="9"/>
                    </a:lnTo>
                    <a:lnTo>
                      <a:pt x="1220" y="13"/>
                    </a:lnTo>
                    <a:lnTo>
                      <a:pt x="1229" y="19"/>
                    </a:lnTo>
                    <a:lnTo>
                      <a:pt x="1238" y="25"/>
                    </a:lnTo>
                    <a:lnTo>
                      <a:pt x="1246" y="32"/>
                    </a:lnTo>
                    <a:lnTo>
                      <a:pt x="1253" y="40"/>
                    </a:lnTo>
                    <a:lnTo>
                      <a:pt x="1259" y="49"/>
                    </a:lnTo>
                    <a:lnTo>
                      <a:pt x="1265" y="58"/>
                    </a:lnTo>
                    <a:lnTo>
                      <a:pt x="1269" y="66"/>
                    </a:lnTo>
                    <a:lnTo>
                      <a:pt x="1272" y="76"/>
                    </a:lnTo>
                    <a:lnTo>
                      <a:pt x="1276" y="87"/>
                    </a:lnTo>
                    <a:lnTo>
                      <a:pt x="1277" y="99"/>
                    </a:lnTo>
                    <a:lnTo>
                      <a:pt x="1278" y="110"/>
                    </a:lnTo>
                    <a:lnTo>
                      <a:pt x="1277" y="121"/>
                    </a:lnTo>
                    <a:lnTo>
                      <a:pt x="1276" y="131"/>
                    </a:lnTo>
                    <a:lnTo>
                      <a:pt x="1272" y="142"/>
                    </a:lnTo>
                    <a:lnTo>
                      <a:pt x="1269" y="152"/>
                    </a:lnTo>
                    <a:lnTo>
                      <a:pt x="1265" y="161"/>
                    </a:lnTo>
                    <a:lnTo>
                      <a:pt x="1259" y="170"/>
                    </a:lnTo>
                    <a:lnTo>
                      <a:pt x="1253" y="178"/>
                    </a:lnTo>
                    <a:lnTo>
                      <a:pt x="1246" y="186"/>
                    </a:lnTo>
                    <a:lnTo>
                      <a:pt x="1238" y="193"/>
                    </a:lnTo>
                    <a:lnTo>
                      <a:pt x="1229" y="200"/>
                    </a:lnTo>
                    <a:lnTo>
                      <a:pt x="1220" y="205"/>
                    </a:lnTo>
                    <a:lnTo>
                      <a:pt x="1212" y="210"/>
                    </a:lnTo>
                    <a:lnTo>
                      <a:pt x="1202" y="213"/>
                    </a:lnTo>
                    <a:lnTo>
                      <a:pt x="1190" y="216"/>
                    </a:lnTo>
                    <a:lnTo>
                      <a:pt x="1180" y="217"/>
                    </a:lnTo>
                    <a:lnTo>
                      <a:pt x="1169" y="218"/>
                    </a:lnTo>
                    <a:lnTo>
                      <a:pt x="108" y="218"/>
                    </a:lnTo>
                    <a:lnTo>
                      <a:pt x="97" y="217"/>
                    </a:lnTo>
                    <a:lnTo>
                      <a:pt x="86" y="216"/>
                    </a:lnTo>
                    <a:lnTo>
                      <a:pt x="76" y="213"/>
                    </a:lnTo>
                    <a:lnTo>
                      <a:pt x="66" y="210"/>
                    </a:lnTo>
                    <a:lnTo>
                      <a:pt x="56" y="205"/>
                    </a:lnTo>
                    <a:lnTo>
                      <a:pt x="47" y="200"/>
                    </a:lnTo>
                    <a:lnTo>
                      <a:pt x="38" y="193"/>
                    </a:lnTo>
                    <a:lnTo>
                      <a:pt x="31" y="186"/>
                    </a:lnTo>
                    <a:lnTo>
                      <a:pt x="24" y="178"/>
                    </a:lnTo>
                    <a:lnTo>
                      <a:pt x="17" y="170"/>
                    </a:lnTo>
                    <a:lnTo>
                      <a:pt x="12" y="161"/>
                    </a:lnTo>
                    <a:lnTo>
                      <a:pt x="7" y="152"/>
                    </a:lnTo>
                    <a:lnTo>
                      <a:pt x="4" y="142"/>
                    </a:lnTo>
                    <a:lnTo>
                      <a:pt x="2" y="131"/>
                    </a:lnTo>
                    <a:lnTo>
                      <a:pt x="0" y="121"/>
                    </a:lnTo>
                    <a:lnTo>
                      <a:pt x="0" y="110"/>
                    </a:lnTo>
                    <a:lnTo>
                      <a:pt x="0" y="99"/>
                    </a:lnTo>
                    <a:lnTo>
                      <a:pt x="2" y="87"/>
                    </a:lnTo>
                    <a:lnTo>
                      <a:pt x="4" y="76"/>
                    </a:lnTo>
                    <a:lnTo>
                      <a:pt x="7" y="66"/>
                    </a:lnTo>
                    <a:lnTo>
                      <a:pt x="12" y="58"/>
                    </a:lnTo>
                    <a:lnTo>
                      <a:pt x="17" y="49"/>
                    </a:lnTo>
                    <a:lnTo>
                      <a:pt x="24" y="40"/>
                    </a:lnTo>
                    <a:lnTo>
                      <a:pt x="31" y="32"/>
                    </a:lnTo>
                    <a:lnTo>
                      <a:pt x="38" y="25"/>
                    </a:lnTo>
                    <a:lnTo>
                      <a:pt x="47" y="19"/>
                    </a:lnTo>
                    <a:lnTo>
                      <a:pt x="56" y="13"/>
                    </a:lnTo>
                    <a:lnTo>
                      <a:pt x="66" y="9"/>
                    </a:lnTo>
                    <a:lnTo>
                      <a:pt x="76" y="5"/>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60" name="Freeform 22"/>
              <p:cNvSpPr>
                <a:spLocks/>
              </p:cNvSpPr>
              <p:nvPr/>
            </p:nvSpPr>
            <p:spPr bwMode="auto">
              <a:xfrm>
                <a:off x="10455678" y="2025012"/>
                <a:ext cx="28575" cy="30163"/>
              </a:xfrm>
              <a:custGeom>
                <a:avLst/>
                <a:gdLst/>
                <a:ahLst/>
                <a:cxnLst>
                  <a:cxn ang="0">
                    <a:pos x="101" y="182"/>
                  </a:cxn>
                  <a:cxn ang="0">
                    <a:pos x="119" y="178"/>
                  </a:cxn>
                  <a:cxn ang="0">
                    <a:pos x="135" y="170"/>
                  </a:cxn>
                  <a:cxn ang="0">
                    <a:pos x="150" y="162"/>
                  </a:cxn>
                  <a:cxn ang="0">
                    <a:pos x="162" y="148"/>
                  </a:cxn>
                  <a:cxn ang="0">
                    <a:pos x="172" y="134"/>
                  </a:cxn>
                  <a:cxn ang="0">
                    <a:pos x="179" y="117"/>
                  </a:cxn>
                  <a:cxn ang="0">
                    <a:pos x="182" y="99"/>
                  </a:cxn>
                  <a:cxn ang="0">
                    <a:pos x="182" y="82"/>
                  </a:cxn>
                  <a:cxn ang="0">
                    <a:pos x="179"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9" y="178"/>
                    </a:lnTo>
                    <a:lnTo>
                      <a:pt x="126" y="175"/>
                    </a:lnTo>
                    <a:lnTo>
                      <a:pt x="135" y="170"/>
                    </a:lnTo>
                    <a:lnTo>
                      <a:pt x="142" y="166"/>
                    </a:lnTo>
                    <a:lnTo>
                      <a:pt x="150" y="162"/>
                    </a:lnTo>
                    <a:lnTo>
                      <a:pt x="156" y="155"/>
                    </a:lnTo>
                    <a:lnTo>
                      <a:pt x="162" y="148"/>
                    </a:lnTo>
                    <a:lnTo>
                      <a:pt x="167" y="142"/>
                    </a:lnTo>
                    <a:lnTo>
                      <a:pt x="172" y="134"/>
                    </a:lnTo>
                    <a:lnTo>
                      <a:pt x="175" y="126"/>
                    </a:lnTo>
                    <a:lnTo>
                      <a:pt x="179" y="117"/>
                    </a:lnTo>
                    <a:lnTo>
                      <a:pt x="181" y="109"/>
                    </a:lnTo>
                    <a:lnTo>
                      <a:pt x="182" y="99"/>
                    </a:lnTo>
                    <a:lnTo>
                      <a:pt x="183" y="91"/>
                    </a:lnTo>
                    <a:lnTo>
                      <a:pt x="182" y="82"/>
                    </a:lnTo>
                    <a:lnTo>
                      <a:pt x="181" y="72"/>
                    </a:lnTo>
                    <a:lnTo>
                      <a:pt x="179" y="64"/>
                    </a:lnTo>
                    <a:lnTo>
                      <a:pt x="175" y="55"/>
                    </a:lnTo>
                    <a:lnTo>
                      <a:pt x="172" y="47"/>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7"/>
                    </a:lnTo>
                    <a:lnTo>
                      <a:pt x="7" y="55"/>
                    </a:lnTo>
                    <a:lnTo>
                      <a:pt x="4" y="64"/>
                    </a:lnTo>
                    <a:lnTo>
                      <a:pt x="2" y="72"/>
                    </a:lnTo>
                    <a:lnTo>
                      <a:pt x="0" y="82"/>
                    </a:lnTo>
                    <a:lnTo>
                      <a:pt x="0" y="91"/>
                    </a:lnTo>
                    <a:lnTo>
                      <a:pt x="0" y="99"/>
                    </a:lnTo>
                    <a:lnTo>
                      <a:pt x="2" y="109"/>
                    </a:lnTo>
                    <a:lnTo>
                      <a:pt x="4" y="117"/>
                    </a:lnTo>
                    <a:lnTo>
                      <a:pt x="7" y="126"/>
                    </a:lnTo>
                    <a:lnTo>
                      <a:pt x="11" y="134"/>
                    </a:lnTo>
                    <a:lnTo>
                      <a:pt x="16" y="142"/>
                    </a:lnTo>
                    <a:lnTo>
                      <a:pt x="21" y="148"/>
                    </a:lnTo>
                    <a:lnTo>
                      <a:pt x="27" y="155"/>
                    </a:lnTo>
                    <a:lnTo>
                      <a:pt x="33" y="162"/>
                    </a:lnTo>
                    <a:lnTo>
                      <a:pt x="40" y="166"/>
                    </a:lnTo>
                    <a:lnTo>
                      <a:pt x="48" y="170"/>
                    </a:lnTo>
                    <a:lnTo>
                      <a:pt x="55" y="175"/>
                    </a:lnTo>
                    <a:lnTo>
                      <a:pt x="64" y="178"/>
                    </a:lnTo>
                    <a:lnTo>
                      <a:pt x="73"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61" name="Freeform 23"/>
              <p:cNvSpPr>
                <a:spLocks/>
              </p:cNvSpPr>
              <p:nvPr/>
            </p:nvSpPr>
            <p:spPr bwMode="auto">
              <a:xfrm>
                <a:off x="10495365" y="2025012"/>
                <a:ext cx="30163" cy="30163"/>
              </a:xfrm>
              <a:custGeom>
                <a:avLst/>
                <a:gdLst/>
                <a:ahLst/>
                <a:cxnLst>
                  <a:cxn ang="0">
                    <a:pos x="101" y="182"/>
                  </a:cxn>
                  <a:cxn ang="0">
                    <a:pos x="119" y="178"/>
                  </a:cxn>
                  <a:cxn ang="0">
                    <a:pos x="135" y="170"/>
                  </a:cxn>
                  <a:cxn ang="0">
                    <a:pos x="150" y="162"/>
                  </a:cxn>
                  <a:cxn ang="0">
                    <a:pos x="162" y="148"/>
                  </a:cxn>
                  <a:cxn ang="0">
                    <a:pos x="172" y="134"/>
                  </a:cxn>
                  <a:cxn ang="0">
                    <a:pos x="178" y="117"/>
                  </a:cxn>
                  <a:cxn ang="0">
                    <a:pos x="182" y="99"/>
                  </a:cxn>
                  <a:cxn ang="0">
                    <a:pos x="182" y="82"/>
                  </a:cxn>
                  <a:cxn ang="0">
                    <a:pos x="178"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3" h="182">
                    <a:moveTo>
                      <a:pt x="92" y="182"/>
                    </a:moveTo>
                    <a:lnTo>
                      <a:pt x="101" y="182"/>
                    </a:lnTo>
                    <a:lnTo>
                      <a:pt x="110" y="180"/>
                    </a:lnTo>
                    <a:lnTo>
                      <a:pt x="119" y="178"/>
                    </a:lnTo>
                    <a:lnTo>
                      <a:pt x="127" y="175"/>
                    </a:lnTo>
                    <a:lnTo>
                      <a:pt x="135" y="170"/>
                    </a:lnTo>
                    <a:lnTo>
                      <a:pt x="142" y="166"/>
                    </a:lnTo>
                    <a:lnTo>
                      <a:pt x="150" y="162"/>
                    </a:lnTo>
                    <a:lnTo>
                      <a:pt x="156" y="155"/>
                    </a:lnTo>
                    <a:lnTo>
                      <a:pt x="162" y="148"/>
                    </a:lnTo>
                    <a:lnTo>
                      <a:pt x="167"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8" y="55"/>
                    </a:lnTo>
                    <a:lnTo>
                      <a:pt x="4" y="64"/>
                    </a:lnTo>
                    <a:lnTo>
                      <a:pt x="2" y="72"/>
                    </a:lnTo>
                    <a:lnTo>
                      <a:pt x="1" y="82"/>
                    </a:lnTo>
                    <a:lnTo>
                      <a:pt x="0" y="91"/>
                    </a:lnTo>
                    <a:lnTo>
                      <a:pt x="1" y="99"/>
                    </a:lnTo>
                    <a:lnTo>
                      <a:pt x="2" y="109"/>
                    </a:lnTo>
                    <a:lnTo>
                      <a:pt x="4" y="117"/>
                    </a:lnTo>
                    <a:lnTo>
                      <a:pt x="8"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62" name="Freeform 24"/>
              <p:cNvSpPr>
                <a:spLocks/>
              </p:cNvSpPr>
              <p:nvPr/>
            </p:nvSpPr>
            <p:spPr bwMode="auto">
              <a:xfrm>
                <a:off x="10536640" y="2025012"/>
                <a:ext cx="28575" cy="30163"/>
              </a:xfrm>
              <a:custGeom>
                <a:avLst/>
                <a:gdLst/>
                <a:ahLst/>
                <a:cxnLst>
                  <a:cxn ang="0">
                    <a:pos x="101" y="182"/>
                  </a:cxn>
                  <a:cxn ang="0">
                    <a:pos x="118" y="178"/>
                  </a:cxn>
                  <a:cxn ang="0">
                    <a:pos x="135" y="170"/>
                  </a:cxn>
                  <a:cxn ang="0">
                    <a:pos x="149" y="162"/>
                  </a:cxn>
                  <a:cxn ang="0">
                    <a:pos x="162" y="148"/>
                  </a:cxn>
                  <a:cxn ang="0">
                    <a:pos x="172" y="134"/>
                  </a:cxn>
                  <a:cxn ang="0">
                    <a:pos x="178" y="117"/>
                  </a:cxn>
                  <a:cxn ang="0">
                    <a:pos x="183" y="99"/>
                  </a:cxn>
                  <a:cxn ang="0">
                    <a:pos x="183" y="82"/>
                  </a:cxn>
                  <a:cxn ang="0">
                    <a:pos x="178" y="64"/>
                  </a:cxn>
                  <a:cxn ang="0">
                    <a:pos x="172" y="47"/>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7" y="170"/>
                  </a:cxn>
                  <a:cxn ang="0">
                    <a:pos x="64" y="178"/>
                  </a:cxn>
                  <a:cxn ang="0">
                    <a:pos x="82" y="182"/>
                  </a:cxn>
                </a:cxnLst>
                <a:rect l="0" t="0" r="r" b="b"/>
                <a:pathLst>
                  <a:path w="183" h="182">
                    <a:moveTo>
                      <a:pt x="92" y="182"/>
                    </a:moveTo>
                    <a:lnTo>
                      <a:pt x="101" y="182"/>
                    </a:lnTo>
                    <a:lnTo>
                      <a:pt x="109" y="180"/>
                    </a:lnTo>
                    <a:lnTo>
                      <a:pt x="118" y="178"/>
                    </a:lnTo>
                    <a:lnTo>
                      <a:pt x="127" y="175"/>
                    </a:lnTo>
                    <a:lnTo>
                      <a:pt x="135" y="170"/>
                    </a:lnTo>
                    <a:lnTo>
                      <a:pt x="143" y="166"/>
                    </a:lnTo>
                    <a:lnTo>
                      <a:pt x="149" y="162"/>
                    </a:lnTo>
                    <a:lnTo>
                      <a:pt x="156" y="155"/>
                    </a:lnTo>
                    <a:lnTo>
                      <a:pt x="162" y="148"/>
                    </a:lnTo>
                    <a:lnTo>
                      <a:pt x="167" y="142"/>
                    </a:lnTo>
                    <a:lnTo>
                      <a:pt x="172" y="134"/>
                    </a:lnTo>
                    <a:lnTo>
                      <a:pt x="176" y="126"/>
                    </a:lnTo>
                    <a:lnTo>
                      <a:pt x="178" y="117"/>
                    </a:lnTo>
                    <a:lnTo>
                      <a:pt x="180" y="109"/>
                    </a:lnTo>
                    <a:lnTo>
                      <a:pt x="183" y="99"/>
                    </a:lnTo>
                    <a:lnTo>
                      <a:pt x="183" y="91"/>
                    </a:lnTo>
                    <a:lnTo>
                      <a:pt x="183" y="82"/>
                    </a:lnTo>
                    <a:lnTo>
                      <a:pt x="180" y="72"/>
                    </a:lnTo>
                    <a:lnTo>
                      <a:pt x="178" y="64"/>
                    </a:lnTo>
                    <a:lnTo>
                      <a:pt x="176" y="55"/>
                    </a:lnTo>
                    <a:lnTo>
                      <a:pt x="172" y="47"/>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5" y="142"/>
                    </a:lnTo>
                    <a:lnTo>
                      <a:pt x="21" y="148"/>
                    </a:lnTo>
                    <a:lnTo>
                      <a:pt x="26" y="155"/>
                    </a:lnTo>
                    <a:lnTo>
                      <a:pt x="33" y="162"/>
                    </a:lnTo>
                    <a:lnTo>
                      <a:pt x="41" y="166"/>
                    </a:lnTo>
                    <a:lnTo>
                      <a:pt x="47" y="170"/>
                    </a:lnTo>
                    <a:lnTo>
                      <a:pt x="56" y="175"/>
                    </a:lnTo>
                    <a:lnTo>
                      <a:pt x="64" y="178"/>
                    </a:lnTo>
                    <a:lnTo>
                      <a:pt x="73" y="180"/>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63" name="Freeform 25"/>
              <p:cNvSpPr>
                <a:spLocks/>
              </p:cNvSpPr>
              <p:nvPr/>
            </p:nvSpPr>
            <p:spPr bwMode="auto">
              <a:xfrm>
                <a:off x="10576328" y="2025012"/>
                <a:ext cx="28575" cy="30163"/>
              </a:xfrm>
              <a:custGeom>
                <a:avLst/>
                <a:gdLst/>
                <a:ahLst/>
                <a:cxnLst>
                  <a:cxn ang="0">
                    <a:pos x="100" y="182"/>
                  </a:cxn>
                  <a:cxn ang="0">
                    <a:pos x="118" y="178"/>
                  </a:cxn>
                  <a:cxn ang="0">
                    <a:pos x="135" y="170"/>
                  </a:cxn>
                  <a:cxn ang="0">
                    <a:pos x="149" y="162"/>
                  </a:cxn>
                  <a:cxn ang="0">
                    <a:pos x="161" y="148"/>
                  </a:cxn>
                  <a:cxn ang="0">
                    <a:pos x="171" y="134"/>
                  </a:cxn>
                  <a:cxn ang="0">
                    <a:pos x="178" y="117"/>
                  </a:cxn>
                  <a:cxn ang="0">
                    <a:pos x="182" y="99"/>
                  </a:cxn>
                  <a:cxn ang="0">
                    <a:pos x="182" y="82"/>
                  </a:cxn>
                  <a:cxn ang="0">
                    <a:pos x="178"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2" h="182">
                    <a:moveTo>
                      <a:pt x="92" y="182"/>
                    </a:moveTo>
                    <a:lnTo>
                      <a:pt x="100" y="182"/>
                    </a:lnTo>
                    <a:lnTo>
                      <a:pt x="109" y="180"/>
                    </a:lnTo>
                    <a:lnTo>
                      <a:pt x="118" y="178"/>
                    </a:lnTo>
                    <a:lnTo>
                      <a:pt x="127" y="175"/>
                    </a:lnTo>
                    <a:lnTo>
                      <a:pt x="135" y="170"/>
                    </a:lnTo>
                    <a:lnTo>
                      <a:pt x="143" y="166"/>
                    </a:lnTo>
                    <a:lnTo>
                      <a:pt x="149" y="162"/>
                    </a:lnTo>
                    <a:lnTo>
                      <a:pt x="156" y="155"/>
                    </a:lnTo>
                    <a:lnTo>
                      <a:pt x="161" y="148"/>
                    </a:lnTo>
                    <a:lnTo>
                      <a:pt x="167" y="142"/>
                    </a:lnTo>
                    <a:lnTo>
                      <a:pt x="171" y="134"/>
                    </a:lnTo>
                    <a:lnTo>
                      <a:pt x="176" y="126"/>
                    </a:lnTo>
                    <a:lnTo>
                      <a:pt x="178" y="117"/>
                    </a:lnTo>
                    <a:lnTo>
                      <a:pt x="180" y="109"/>
                    </a:lnTo>
                    <a:lnTo>
                      <a:pt x="182" y="99"/>
                    </a:lnTo>
                    <a:lnTo>
                      <a:pt x="182" y="91"/>
                    </a:lnTo>
                    <a:lnTo>
                      <a:pt x="182" y="82"/>
                    </a:lnTo>
                    <a:lnTo>
                      <a:pt x="180" y="72"/>
                    </a:lnTo>
                    <a:lnTo>
                      <a:pt x="178" y="64"/>
                    </a:lnTo>
                    <a:lnTo>
                      <a:pt x="176" y="55"/>
                    </a:lnTo>
                    <a:lnTo>
                      <a:pt x="171" y="47"/>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6" y="142"/>
                    </a:lnTo>
                    <a:lnTo>
                      <a:pt x="21" y="148"/>
                    </a:lnTo>
                    <a:lnTo>
                      <a:pt x="27" y="155"/>
                    </a:lnTo>
                    <a:lnTo>
                      <a:pt x="33" y="162"/>
                    </a:lnTo>
                    <a:lnTo>
                      <a:pt x="41" y="166"/>
                    </a:lnTo>
                    <a:lnTo>
                      <a:pt x="48" y="170"/>
                    </a:lnTo>
                    <a:lnTo>
                      <a:pt x="56" y="175"/>
                    </a:lnTo>
                    <a:lnTo>
                      <a:pt x="64" y="178"/>
                    </a:lnTo>
                    <a:lnTo>
                      <a:pt x="73" y="180"/>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64" name="Freeform 26"/>
              <p:cNvSpPr>
                <a:spLocks/>
              </p:cNvSpPr>
              <p:nvPr/>
            </p:nvSpPr>
            <p:spPr bwMode="auto">
              <a:xfrm>
                <a:off x="10616015" y="2025012"/>
                <a:ext cx="28575" cy="30163"/>
              </a:xfrm>
              <a:custGeom>
                <a:avLst/>
                <a:gdLst/>
                <a:ahLst/>
                <a:cxnLst>
                  <a:cxn ang="0">
                    <a:pos x="100" y="182"/>
                  </a:cxn>
                  <a:cxn ang="0">
                    <a:pos x="118" y="178"/>
                  </a:cxn>
                  <a:cxn ang="0">
                    <a:pos x="135"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7"/>
                  </a:cxn>
                  <a:cxn ang="0">
                    <a:pos x="4" y="64"/>
                  </a:cxn>
                  <a:cxn ang="0">
                    <a:pos x="0" y="82"/>
                  </a:cxn>
                  <a:cxn ang="0">
                    <a:pos x="0" y="99"/>
                  </a:cxn>
                  <a:cxn ang="0">
                    <a:pos x="4" y="117"/>
                  </a:cxn>
                  <a:cxn ang="0">
                    <a:pos x="10" y="134"/>
                  </a:cxn>
                  <a:cxn ang="0">
                    <a:pos x="20" y="148"/>
                  </a:cxn>
                  <a:cxn ang="0">
                    <a:pos x="34" y="162"/>
                  </a:cxn>
                  <a:cxn ang="0">
                    <a:pos x="48" y="170"/>
                  </a:cxn>
                  <a:cxn ang="0">
                    <a:pos x="64" y="178"/>
                  </a:cxn>
                  <a:cxn ang="0">
                    <a:pos x="82" y="182"/>
                  </a:cxn>
                </a:cxnLst>
                <a:rect l="0" t="0" r="r" b="b"/>
                <a:pathLst>
                  <a:path w="182" h="182">
                    <a:moveTo>
                      <a:pt x="91" y="182"/>
                    </a:moveTo>
                    <a:lnTo>
                      <a:pt x="100" y="182"/>
                    </a:lnTo>
                    <a:lnTo>
                      <a:pt x="109" y="180"/>
                    </a:lnTo>
                    <a:lnTo>
                      <a:pt x="118" y="178"/>
                    </a:lnTo>
                    <a:lnTo>
                      <a:pt x="127" y="175"/>
                    </a:lnTo>
                    <a:lnTo>
                      <a:pt x="135" y="170"/>
                    </a:lnTo>
                    <a:lnTo>
                      <a:pt x="142" y="166"/>
                    </a:lnTo>
                    <a:lnTo>
                      <a:pt x="149" y="162"/>
                    </a:lnTo>
                    <a:lnTo>
                      <a:pt x="156" y="155"/>
                    </a:lnTo>
                    <a:lnTo>
                      <a:pt x="161" y="148"/>
                    </a:lnTo>
                    <a:lnTo>
                      <a:pt x="167" y="142"/>
                    </a:lnTo>
                    <a:lnTo>
                      <a:pt x="171" y="134"/>
                    </a:lnTo>
                    <a:lnTo>
                      <a:pt x="176" y="126"/>
                    </a:lnTo>
                    <a:lnTo>
                      <a:pt x="179" y="117"/>
                    </a:lnTo>
                    <a:lnTo>
                      <a:pt x="181" y="109"/>
                    </a:lnTo>
                    <a:lnTo>
                      <a:pt x="182" y="99"/>
                    </a:lnTo>
                    <a:lnTo>
                      <a:pt x="182" y="91"/>
                    </a:lnTo>
                    <a:lnTo>
                      <a:pt x="182" y="82"/>
                    </a:lnTo>
                    <a:lnTo>
                      <a:pt x="181" y="72"/>
                    </a:lnTo>
                    <a:lnTo>
                      <a:pt x="179" y="64"/>
                    </a:lnTo>
                    <a:lnTo>
                      <a:pt x="176" y="55"/>
                    </a:lnTo>
                    <a:lnTo>
                      <a:pt x="171" y="47"/>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7"/>
                    </a:lnTo>
                    <a:lnTo>
                      <a:pt x="7" y="55"/>
                    </a:lnTo>
                    <a:lnTo>
                      <a:pt x="4" y="64"/>
                    </a:lnTo>
                    <a:lnTo>
                      <a:pt x="2" y="72"/>
                    </a:lnTo>
                    <a:lnTo>
                      <a:pt x="0" y="82"/>
                    </a:lnTo>
                    <a:lnTo>
                      <a:pt x="0" y="91"/>
                    </a:lnTo>
                    <a:lnTo>
                      <a:pt x="0" y="99"/>
                    </a:lnTo>
                    <a:lnTo>
                      <a:pt x="2" y="109"/>
                    </a:lnTo>
                    <a:lnTo>
                      <a:pt x="4" y="117"/>
                    </a:lnTo>
                    <a:lnTo>
                      <a:pt x="7" y="126"/>
                    </a:lnTo>
                    <a:lnTo>
                      <a:pt x="10" y="134"/>
                    </a:lnTo>
                    <a:lnTo>
                      <a:pt x="16" y="142"/>
                    </a:lnTo>
                    <a:lnTo>
                      <a:pt x="20" y="148"/>
                    </a:lnTo>
                    <a:lnTo>
                      <a:pt x="27" y="155"/>
                    </a:lnTo>
                    <a:lnTo>
                      <a:pt x="34" y="162"/>
                    </a:lnTo>
                    <a:lnTo>
                      <a:pt x="40" y="166"/>
                    </a:lnTo>
                    <a:lnTo>
                      <a:pt x="48" y="170"/>
                    </a:lnTo>
                    <a:lnTo>
                      <a:pt x="56" y="175"/>
                    </a:lnTo>
                    <a:lnTo>
                      <a:pt x="64" y="178"/>
                    </a:lnTo>
                    <a:lnTo>
                      <a:pt x="73"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65" name="Freeform 27"/>
              <p:cNvSpPr>
                <a:spLocks/>
              </p:cNvSpPr>
              <p:nvPr/>
            </p:nvSpPr>
            <p:spPr bwMode="auto">
              <a:xfrm>
                <a:off x="11073215" y="2212337"/>
                <a:ext cx="203200" cy="34925"/>
              </a:xfrm>
              <a:custGeom>
                <a:avLst/>
                <a:gdLst/>
                <a:ahLst/>
                <a:cxnLst>
                  <a:cxn ang="0">
                    <a:pos x="1169" y="0"/>
                  </a:cxn>
                  <a:cxn ang="0">
                    <a:pos x="1190" y="3"/>
                  </a:cxn>
                  <a:cxn ang="0">
                    <a:pos x="1212" y="9"/>
                  </a:cxn>
                  <a:cxn ang="0">
                    <a:pos x="1229" y="19"/>
                  </a:cxn>
                  <a:cxn ang="0">
                    <a:pos x="1246" y="33"/>
                  </a:cxn>
                  <a:cxn ang="0">
                    <a:pos x="1259" y="49"/>
                  </a:cxn>
                  <a:cxn ang="0">
                    <a:pos x="1269" y="67"/>
                  </a:cxn>
                  <a:cxn ang="0">
                    <a:pos x="1276" y="88"/>
                  </a:cxn>
                  <a:cxn ang="0">
                    <a:pos x="1278" y="109"/>
                  </a:cxn>
                  <a:cxn ang="0">
                    <a:pos x="1276" y="131"/>
                  </a:cxn>
                  <a:cxn ang="0">
                    <a:pos x="1269" y="152"/>
                  </a:cxn>
                  <a:cxn ang="0">
                    <a:pos x="1259" y="170"/>
                  </a:cxn>
                  <a:cxn ang="0">
                    <a:pos x="1246" y="187"/>
                  </a:cxn>
                  <a:cxn ang="0">
                    <a:pos x="1229" y="200"/>
                  </a:cxn>
                  <a:cxn ang="0">
                    <a:pos x="1212" y="210"/>
                  </a:cxn>
                  <a:cxn ang="0">
                    <a:pos x="1190" y="217"/>
                  </a:cxn>
                  <a:cxn ang="0">
                    <a:pos x="1169" y="219"/>
                  </a:cxn>
                  <a:cxn ang="0">
                    <a:pos x="97" y="218"/>
                  </a:cxn>
                  <a:cxn ang="0">
                    <a:pos x="76" y="213"/>
                  </a:cxn>
                  <a:cxn ang="0">
                    <a:pos x="56" y="206"/>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4"/>
                  </a:cxn>
                  <a:cxn ang="0">
                    <a:pos x="76" y="6"/>
                  </a:cxn>
                  <a:cxn ang="0">
                    <a:pos x="97" y="2"/>
                  </a:cxn>
                </a:cxnLst>
                <a:rect l="0" t="0" r="r" b="b"/>
                <a:pathLst>
                  <a:path w="1278" h="219">
                    <a:moveTo>
                      <a:pt x="108" y="0"/>
                    </a:moveTo>
                    <a:lnTo>
                      <a:pt x="1169" y="0"/>
                    </a:lnTo>
                    <a:lnTo>
                      <a:pt x="1180" y="2"/>
                    </a:lnTo>
                    <a:lnTo>
                      <a:pt x="1190" y="3"/>
                    </a:lnTo>
                    <a:lnTo>
                      <a:pt x="1202" y="6"/>
                    </a:lnTo>
                    <a:lnTo>
                      <a:pt x="1212" y="9"/>
                    </a:lnTo>
                    <a:lnTo>
                      <a:pt x="1220" y="14"/>
                    </a:lnTo>
                    <a:lnTo>
                      <a:pt x="1229" y="19"/>
                    </a:lnTo>
                    <a:lnTo>
                      <a:pt x="1238" y="26"/>
                    </a:lnTo>
                    <a:lnTo>
                      <a:pt x="1246" y="33"/>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2"/>
                    </a:lnTo>
                    <a:lnTo>
                      <a:pt x="1265" y="161"/>
                    </a:lnTo>
                    <a:lnTo>
                      <a:pt x="1259" y="170"/>
                    </a:lnTo>
                    <a:lnTo>
                      <a:pt x="1253" y="179"/>
                    </a:lnTo>
                    <a:lnTo>
                      <a:pt x="1246" y="187"/>
                    </a:lnTo>
                    <a:lnTo>
                      <a:pt x="1238" y="193"/>
                    </a:lnTo>
                    <a:lnTo>
                      <a:pt x="1229" y="200"/>
                    </a:lnTo>
                    <a:lnTo>
                      <a:pt x="1220" y="206"/>
                    </a:lnTo>
                    <a:lnTo>
                      <a:pt x="1212" y="210"/>
                    </a:lnTo>
                    <a:lnTo>
                      <a:pt x="1202" y="213"/>
                    </a:lnTo>
                    <a:lnTo>
                      <a:pt x="1190" y="217"/>
                    </a:lnTo>
                    <a:lnTo>
                      <a:pt x="1180" y="218"/>
                    </a:lnTo>
                    <a:lnTo>
                      <a:pt x="1169" y="219"/>
                    </a:lnTo>
                    <a:lnTo>
                      <a:pt x="108" y="219"/>
                    </a:lnTo>
                    <a:lnTo>
                      <a:pt x="97" y="218"/>
                    </a:lnTo>
                    <a:lnTo>
                      <a:pt x="86" y="217"/>
                    </a:lnTo>
                    <a:lnTo>
                      <a:pt x="76" y="213"/>
                    </a:lnTo>
                    <a:lnTo>
                      <a:pt x="66" y="210"/>
                    </a:lnTo>
                    <a:lnTo>
                      <a:pt x="56" y="206"/>
                    </a:lnTo>
                    <a:lnTo>
                      <a:pt x="47" y="200"/>
                    </a:lnTo>
                    <a:lnTo>
                      <a:pt x="38" y="193"/>
                    </a:lnTo>
                    <a:lnTo>
                      <a:pt x="31" y="187"/>
                    </a:lnTo>
                    <a:lnTo>
                      <a:pt x="24" y="179"/>
                    </a:lnTo>
                    <a:lnTo>
                      <a:pt x="17" y="170"/>
                    </a:lnTo>
                    <a:lnTo>
                      <a:pt x="12" y="161"/>
                    </a:lnTo>
                    <a:lnTo>
                      <a:pt x="7" y="152"/>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3"/>
                    </a:lnTo>
                    <a:lnTo>
                      <a:pt x="38" y="26"/>
                    </a:lnTo>
                    <a:lnTo>
                      <a:pt x="47" y="19"/>
                    </a:lnTo>
                    <a:lnTo>
                      <a:pt x="56" y="14"/>
                    </a:lnTo>
                    <a:lnTo>
                      <a:pt x="66" y="9"/>
                    </a:lnTo>
                    <a:lnTo>
                      <a:pt x="76" y="6"/>
                    </a:lnTo>
                    <a:lnTo>
                      <a:pt x="86" y="3"/>
                    </a:lnTo>
                    <a:lnTo>
                      <a:pt x="97" y="2"/>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66" name="Freeform 28"/>
              <p:cNvSpPr>
                <a:spLocks/>
              </p:cNvSpPr>
              <p:nvPr/>
            </p:nvSpPr>
            <p:spPr bwMode="auto">
              <a:xfrm>
                <a:off x="10455678" y="2213924"/>
                <a:ext cx="28575" cy="28575"/>
              </a:xfrm>
              <a:custGeom>
                <a:avLst/>
                <a:gdLst/>
                <a:ahLst/>
                <a:cxnLst>
                  <a:cxn ang="0">
                    <a:pos x="101" y="182"/>
                  </a:cxn>
                  <a:cxn ang="0">
                    <a:pos x="119" y="179"/>
                  </a:cxn>
                  <a:cxn ang="0">
                    <a:pos x="135" y="171"/>
                  </a:cxn>
                  <a:cxn ang="0">
                    <a:pos x="150" y="161"/>
                  </a:cxn>
                  <a:cxn ang="0">
                    <a:pos x="162" y="149"/>
                  </a:cxn>
                  <a:cxn ang="0">
                    <a:pos x="172" y="134"/>
                  </a:cxn>
                  <a:cxn ang="0">
                    <a:pos x="179" y="118"/>
                  </a:cxn>
                  <a:cxn ang="0">
                    <a:pos x="182" y="100"/>
                  </a:cxn>
                  <a:cxn ang="0">
                    <a:pos x="182" y="82"/>
                  </a:cxn>
                  <a:cxn ang="0">
                    <a:pos x="179"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9" y="179"/>
                    </a:lnTo>
                    <a:lnTo>
                      <a:pt x="126" y="175"/>
                    </a:lnTo>
                    <a:lnTo>
                      <a:pt x="135" y="171"/>
                    </a:lnTo>
                    <a:lnTo>
                      <a:pt x="142" y="167"/>
                    </a:lnTo>
                    <a:lnTo>
                      <a:pt x="150" y="161"/>
                    </a:lnTo>
                    <a:lnTo>
                      <a:pt x="156" y="156"/>
                    </a:lnTo>
                    <a:lnTo>
                      <a:pt x="162" y="149"/>
                    </a:lnTo>
                    <a:lnTo>
                      <a:pt x="167" y="142"/>
                    </a:lnTo>
                    <a:lnTo>
                      <a:pt x="172" y="134"/>
                    </a:lnTo>
                    <a:lnTo>
                      <a:pt x="175" y="127"/>
                    </a:lnTo>
                    <a:lnTo>
                      <a:pt x="179" y="118"/>
                    </a:lnTo>
                    <a:lnTo>
                      <a:pt x="181" y="109"/>
                    </a:lnTo>
                    <a:lnTo>
                      <a:pt x="182" y="100"/>
                    </a:lnTo>
                    <a:lnTo>
                      <a:pt x="183" y="91"/>
                    </a:lnTo>
                    <a:lnTo>
                      <a:pt x="182" y="82"/>
                    </a:lnTo>
                    <a:lnTo>
                      <a:pt x="181" y="72"/>
                    </a:lnTo>
                    <a:lnTo>
                      <a:pt x="179" y="63"/>
                    </a:lnTo>
                    <a:lnTo>
                      <a:pt x="175" y="56"/>
                    </a:lnTo>
                    <a:lnTo>
                      <a:pt x="172" y="48"/>
                    </a:lnTo>
                    <a:lnTo>
                      <a:pt x="167" y="40"/>
                    </a:lnTo>
                    <a:lnTo>
                      <a:pt x="162" y="33"/>
                    </a:lnTo>
                    <a:lnTo>
                      <a:pt x="156" y="27"/>
                    </a:lnTo>
                    <a:lnTo>
                      <a:pt x="150" y="20"/>
                    </a:lnTo>
                    <a:lnTo>
                      <a:pt x="142" y="16"/>
                    </a:lnTo>
                    <a:lnTo>
                      <a:pt x="135" y="11"/>
                    </a:lnTo>
                    <a:lnTo>
                      <a:pt x="126" y="7"/>
                    </a:lnTo>
                    <a:lnTo>
                      <a:pt x="119" y="4"/>
                    </a:lnTo>
                    <a:lnTo>
                      <a:pt x="110" y="1"/>
                    </a:lnTo>
                    <a:lnTo>
                      <a:pt x="101" y="0"/>
                    </a:lnTo>
                    <a:lnTo>
                      <a:pt x="91" y="0"/>
                    </a:lnTo>
                    <a:lnTo>
                      <a:pt x="82" y="0"/>
                    </a:lnTo>
                    <a:lnTo>
                      <a:pt x="73" y="1"/>
                    </a:lnTo>
                    <a:lnTo>
                      <a:pt x="64" y="4"/>
                    </a:lnTo>
                    <a:lnTo>
                      <a:pt x="55" y="7"/>
                    </a:lnTo>
                    <a:lnTo>
                      <a:pt x="48" y="11"/>
                    </a:lnTo>
                    <a:lnTo>
                      <a:pt x="40" y="16"/>
                    </a:lnTo>
                    <a:lnTo>
                      <a:pt x="33" y="20"/>
                    </a:lnTo>
                    <a:lnTo>
                      <a:pt x="27" y="27"/>
                    </a:lnTo>
                    <a:lnTo>
                      <a:pt x="21" y="33"/>
                    </a:lnTo>
                    <a:lnTo>
                      <a:pt x="16" y="40"/>
                    </a:lnTo>
                    <a:lnTo>
                      <a:pt x="11" y="48"/>
                    </a:lnTo>
                    <a:lnTo>
                      <a:pt x="7" y="56"/>
                    </a:lnTo>
                    <a:lnTo>
                      <a:pt x="4" y="63"/>
                    </a:lnTo>
                    <a:lnTo>
                      <a:pt x="2" y="72"/>
                    </a:lnTo>
                    <a:lnTo>
                      <a:pt x="0" y="82"/>
                    </a:lnTo>
                    <a:lnTo>
                      <a:pt x="0" y="91"/>
                    </a:lnTo>
                    <a:lnTo>
                      <a:pt x="0" y="100"/>
                    </a:lnTo>
                    <a:lnTo>
                      <a:pt x="2" y="109"/>
                    </a:lnTo>
                    <a:lnTo>
                      <a:pt x="4" y="118"/>
                    </a:lnTo>
                    <a:lnTo>
                      <a:pt x="7" y="127"/>
                    </a:lnTo>
                    <a:lnTo>
                      <a:pt x="11" y="134"/>
                    </a:lnTo>
                    <a:lnTo>
                      <a:pt x="16" y="142"/>
                    </a:lnTo>
                    <a:lnTo>
                      <a:pt x="21" y="149"/>
                    </a:lnTo>
                    <a:lnTo>
                      <a:pt x="27" y="156"/>
                    </a:lnTo>
                    <a:lnTo>
                      <a:pt x="33" y="161"/>
                    </a:lnTo>
                    <a:lnTo>
                      <a:pt x="40" y="167"/>
                    </a:lnTo>
                    <a:lnTo>
                      <a:pt x="48" y="171"/>
                    </a:lnTo>
                    <a:lnTo>
                      <a:pt x="55" y="175"/>
                    </a:lnTo>
                    <a:lnTo>
                      <a:pt x="64" y="179"/>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67" name="Freeform 29"/>
              <p:cNvSpPr>
                <a:spLocks/>
              </p:cNvSpPr>
              <p:nvPr/>
            </p:nvSpPr>
            <p:spPr bwMode="auto">
              <a:xfrm>
                <a:off x="10495365" y="2213924"/>
                <a:ext cx="30163" cy="28575"/>
              </a:xfrm>
              <a:custGeom>
                <a:avLst/>
                <a:gdLst/>
                <a:ahLst/>
                <a:cxnLst>
                  <a:cxn ang="0">
                    <a:pos x="101" y="182"/>
                  </a:cxn>
                  <a:cxn ang="0">
                    <a:pos x="119" y="179"/>
                  </a:cxn>
                  <a:cxn ang="0">
                    <a:pos x="135" y="171"/>
                  </a:cxn>
                  <a:cxn ang="0">
                    <a:pos x="150" y="161"/>
                  </a:cxn>
                  <a:cxn ang="0">
                    <a:pos x="162" y="149"/>
                  </a:cxn>
                  <a:cxn ang="0">
                    <a:pos x="172" y="134"/>
                  </a:cxn>
                  <a:cxn ang="0">
                    <a:pos x="178" y="118"/>
                  </a:cxn>
                  <a:cxn ang="0">
                    <a:pos x="182" y="100"/>
                  </a:cxn>
                  <a:cxn ang="0">
                    <a:pos x="182" y="82"/>
                  </a:cxn>
                  <a:cxn ang="0">
                    <a:pos x="178"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3" h="182">
                    <a:moveTo>
                      <a:pt x="92" y="182"/>
                    </a:moveTo>
                    <a:lnTo>
                      <a:pt x="101" y="182"/>
                    </a:lnTo>
                    <a:lnTo>
                      <a:pt x="110" y="181"/>
                    </a:lnTo>
                    <a:lnTo>
                      <a:pt x="119" y="179"/>
                    </a:lnTo>
                    <a:lnTo>
                      <a:pt x="127" y="175"/>
                    </a:lnTo>
                    <a:lnTo>
                      <a:pt x="135" y="171"/>
                    </a:lnTo>
                    <a:lnTo>
                      <a:pt x="142" y="167"/>
                    </a:lnTo>
                    <a:lnTo>
                      <a:pt x="150" y="161"/>
                    </a:lnTo>
                    <a:lnTo>
                      <a:pt x="156" y="156"/>
                    </a:lnTo>
                    <a:lnTo>
                      <a:pt x="162" y="149"/>
                    </a:lnTo>
                    <a:lnTo>
                      <a:pt x="167"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7" y="40"/>
                    </a:lnTo>
                    <a:lnTo>
                      <a:pt x="162" y="33"/>
                    </a:lnTo>
                    <a:lnTo>
                      <a:pt x="156" y="27"/>
                    </a:lnTo>
                    <a:lnTo>
                      <a:pt x="150" y="20"/>
                    </a:lnTo>
                    <a:lnTo>
                      <a:pt x="142" y="16"/>
                    </a:lnTo>
                    <a:lnTo>
                      <a:pt x="135" y="11"/>
                    </a:lnTo>
                    <a:lnTo>
                      <a:pt x="127" y="7"/>
                    </a:lnTo>
                    <a:lnTo>
                      <a:pt x="119" y="4"/>
                    </a:lnTo>
                    <a:lnTo>
                      <a:pt x="110" y="1"/>
                    </a:lnTo>
                    <a:lnTo>
                      <a:pt x="101" y="0"/>
                    </a:lnTo>
                    <a:lnTo>
                      <a:pt x="92"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8" y="56"/>
                    </a:lnTo>
                    <a:lnTo>
                      <a:pt x="4" y="63"/>
                    </a:lnTo>
                    <a:lnTo>
                      <a:pt x="2" y="72"/>
                    </a:lnTo>
                    <a:lnTo>
                      <a:pt x="1" y="82"/>
                    </a:lnTo>
                    <a:lnTo>
                      <a:pt x="0" y="91"/>
                    </a:lnTo>
                    <a:lnTo>
                      <a:pt x="1" y="100"/>
                    </a:lnTo>
                    <a:lnTo>
                      <a:pt x="2" y="109"/>
                    </a:lnTo>
                    <a:lnTo>
                      <a:pt x="4" y="118"/>
                    </a:lnTo>
                    <a:lnTo>
                      <a:pt x="8"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68" name="Freeform 30"/>
              <p:cNvSpPr>
                <a:spLocks/>
              </p:cNvSpPr>
              <p:nvPr/>
            </p:nvSpPr>
            <p:spPr bwMode="auto">
              <a:xfrm>
                <a:off x="10536640" y="2213924"/>
                <a:ext cx="28575" cy="28575"/>
              </a:xfrm>
              <a:custGeom>
                <a:avLst/>
                <a:gdLst/>
                <a:ahLst/>
                <a:cxnLst>
                  <a:cxn ang="0">
                    <a:pos x="101" y="182"/>
                  </a:cxn>
                  <a:cxn ang="0">
                    <a:pos x="118" y="179"/>
                  </a:cxn>
                  <a:cxn ang="0">
                    <a:pos x="135" y="171"/>
                  </a:cxn>
                  <a:cxn ang="0">
                    <a:pos x="149" y="161"/>
                  </a:cxn>
                  <a:cxn ang="0">
                    <a:pos x="162" y="149"/>
                  </a:cxn>
                  <a:cxn ang="0">
                    <a:pos x="172" y="134"/>
                  </a:cxn>
                  <a:cxn ang="0">
                    <a:pos x="178" y="118"/>
                  </a:cxn>
                  <a:cxn ang="0">
                    <a:pos x="183" y="100"/>
                  </a:cxn>
                  <a:cxn ang="0">
                    <a:pos x="183" y="82"/>
                  </a:cxn>
                  <a:cxn ang="0">
                    <a:pos x="178" y="63"/>
                  </a:cxn>
                  <a:cxn ang="0">
                    <a:pos x="172" y="48"/>
                  </a:cxn>
                  <a:cxn ang="0">
                    <a:pos x="162" y="33"/>
                  </a:cxn>
                  <a:cxn ang="0">
                    <a:pos x="149" y="20"/>
                  </a:cxn>
                  <a:cxn ang="0">
                    <a:pos x="135" y="11"/>
                  </a:cxn>
                  <a:cxn ang="0">
                    <a:pos x="118" y="4"/>
                  </a:cxn>
                  <a:cxn ang="0">
                    <a:pos x="101" y="0"/>
                  </a:cxn>
                  <a:cxn ang="0">
                    <a:pos x="82" y="0"/>
                  </a:cxn>
                  <a:cxn ang="0">
                    <a:pos x="64" y="4"/>
                  </a:cxn>
                  <a:cxn ang="0">
                    <a:pos x="47"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7" y="171"/>
                  </a:cxn>
                  <a:cxn ang="0">
                    <a:pos x="64" y="179"/>
                  </a:cxn>
                  <a:cxn ang="0">
                    <a:pos x="82" y="182"/>
                  </a:cxn>
                </a:cxnLst>
                <a:rect l="0" t="0" r="r" b="b"/>
                <a:pathLst>
                  <a:path w="183" h="182">
                    <a:moveTo>
                      <a:pt x="92" y="182"/>
                    </a:moveTo>
                    <a:lnTo>
                      <a:pt x="101" y="182"/>
                    </a:lnTo>
                    <a:lnTo>
                      <a:pt x="109" y="181"/>
                    </a:lnTo>
                    <a:lnTo>
                      <a:pt x="118" y="179"/>
                    </a:lnTo>
                    <a:lnTo>
                      <a:pt x="127" y="175"/>
                    </a:lnTo>
                    <a:lnTo>
                      <a:pt x="135" y="171"/>
                    </a:lnTo>
                    <a:lnTo>
                      <a:pt x="143" y="167"/>
                    </a:lnTo>
                    <a:lnTo>
                      <a:pt x="149" y="161"/>
                    </a:lnTo>
                    <a:lnTo>
                      <a:pt x="156" y="156"/>
                    </a:lnTo>
                    <a:lnTo>
                      <a:pt x="162" y="149"/>
                    </a:lnTo>
                    <a:lnTo>
                      <a:pt x="167" y="142"/>
                    </a:lnTo>
                    <a:lnTo>
                      <a:pt x="172" y="134"/>
                    </a:lnTo>
                    <a:lnTo>
                      <a:pt x="176" y="127"/>
                    </a:lnTo>
                    <a:lnTo>
                      <a:pt x="178" y="118"/>
                    </a:lnTo>
                    <a:lnTo>
                      <a:pt x="180" y="109"/>
                    </a:lnTo>
                    <a:lnTo>
                      <a:pt x="183" y="100"/>
                    </a:lnTo>
                    <a:lnTo>
                      <a:pt x="183" y="91"/>
                    </a:lnTo>
                    <a:lnTo>
                      <a:pt x="183" y="82"/>
                    </a:lnTo>
                    <a:lnTo>
                      <a:pt x="180" y="72"/>
                    </a:lnTo>
                    <a:lnTo>
                      <a:pt x="178" y="63"/>
                    </a:lnTo>
                    <a:lnTo>
                      <a:pt x="176" y="56"/>
                    </a:lnTo>
                    <a:lnTo>
                      <a:pt x="172" y="48"/>
                    </a:lnTo>
                    <a:lnTo>
                      <a:pt x="167" y="40"/>
                    </a:lnTo>
                    <a:lnTo>
                      <a:pt x="162" y="33"/>
                    </a:lnTo>
                    <a:lnTo>
                      <a:pt x="156" y="27"/>
                    </a:lnTo>
                    <a:lnTo>
                      <a:pt x="149" y="20"/>
                    </a:lnTo>
                    <a:lnTo>
                      <a:pt x="143" y="16"/>
                    </a:lnTo>
                    <a:lnTo>
                      <a:pt x="135" y="11"/>
                    </a:lnTo>
                    <a:lnTo>
                      <a:pt x="127" y="7"/>
                    </a:lnTo>
                    <a:lnTo>
                      <a:pt x="118" y="4"/>
                    </a:lnTo>
                    <a:lnTo>
                      <a:pt x="109" y="1"/>
                    </a:lnTo>
                    <a:lnTo>
                      <a:pt x="101" y="0"/>
                    </a:lnTo>
                    <a:lnTo>
                      <a:pt x="92" y="0"/>
                    </a:lnTo>
                    <a:lnTo>
                      <a:pt x="82" y="0"/>
                    </a:lnTo>
                    <a:lnTo>
                      <a:pt x="73" y="1"/>
                    </a:lnTo>
                    <a:lnTo>
                      <a:pt x="64" y="4"/>
                    </a:lnTo>
                    <a:lnTo>
                      <a:pt x="56" y="7"/>
                    </a:lnTo>
                    <a:lnTo>
                      <a:pt x="47" y="11"/>
                    </a:lnTo>
                    <a:lnTo>
                      <a:pt x="41" y="16"/>
                    </a:lnTo>
                    <a:lnTo>
                      <a:pt x="33" y="20"/>
                    </a:lnTo>
                    <a:lnTo>
                      <a:pt x="26" y="27"/>
                    </a:lnTo>
                    <a:lnTo>
                      <a:pt x="21" y="33"/>
                    </a:lnTo>
                    <a:lnTo>
                      <a:pt x="15"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5" y="142"/>
                    </a:lnTo>
                    <a:lnTo>
                      <a:pt x="21" y="149"/>
                    </a:lnTo>
                    <a:lnTo>
                      <a:pt x="26" y="156"/>
                    </a:lnTo>
                    <a:lnTo>
                      <a:pt x="33" y="161"/>
                    </a:lnTo>
                    <a:lnTo>
                      <a:pt x="41" y="167"/>
                    </a:lnTo>
                    <a:lnTo>
                      <a:pt x="47" y="171"/>
                    </a:lnTo>
                    <a:lnTo>
                      <a:pt x="56" y="175"/>
                    </a:lnTo>
                    <a:lnTo>
                      <a:pt x="64" y="179"/>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69" name="Freeform 31"/>
              <p:cNvSpPr>
                <a:spLocks/>
              </p:cNvSpPr>
              <p:nvPr/>
            </p:nvSpPr>
            <p:spPr bwMode="auto">
              <a:xfrm>
                <a:off x="10576328" y="2213924"/>
                <a:ext cx="28575" cy="28575"/>
              </a:xfrm>
              <a:custGeom>
                <a:avLst/>
                <a:gdLst/>
                <a:ahLst/>
                <a:cxnLst>
                  <a:cxn ang="0">
                    <a:pos x="100" y="182"/>
                  </a:cxn>
                  <a:cxn ang="0">
                    <a:pos x="118" y="179"/>
                  </a:cxn>
                  <a:cxn ang="0">
                    <a:pos x="135" y="171"/>
                  </a:cxn>
                  <a:cxn ang="0">
                    <a:pos x="149" y="161"/>
                  </a:cxn>
                  <a:cxn ang="0">
                    <a:pos x="161" y="149"/>
                  </a:cxn>
                  <a:cxn ang="0">
                    <a:pos x="171" y="134"/>
                  </a:cxn>
                  <a:cxn ang="0">
                    <a:pos x="178" y="118"/>
                  </a:cxn>
                  <a:cxn ang="0">
                    <a:pos x="182" y="100"/>
                  </a:cxn>
                  <a:cxn ang="0">
                    <a:pos x="182" y="82"/>
                  </a:cxn>
                  <a:cxn ang="0">
                    <a:pos x="178"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2" h="182">
                    <a:moveTo>
                      <a:pt x="92" y="182"/>
                    </a:moveTo>
                    <a:lnTo>
                      <a:pt x="100" y="182"/>
                    </a:lnTo>
                    <a:lnTo>
                      <a:pt x="109" y="181"/>
                    </a:lnTo>
                    <a:lnTo>
                      <a:pt x="118" y="179"/>
                    </a:lnTo>
                    <a:lnTo>
                      <a:pt x="127" y="175"/>
                    </a:lnTo>
                    <a:lnTo>
                      <a:pt x="135" y="171"/>
                    </a:lnTo>
                    <a:lnTo>
                      <a:pt x="143" y="167"/>
                    </a:lnTo>
                    <a:lnTo>
                      <a:pt x="149" y="161"/>
                    </a:lnTo>
                    <a:lnTo>
                      <a:pt x="156" y="156"/>
                    </a:lnTo>
                    <a:lnTo>
                      <a:pt x="161" y="149"/>
                    </a:lnTo>
                    <a:lnTo>
                      <a:pt x="167" y="142"/>
                    </a:lnTo>
                    <a:lnTo>
                      <a:pt x="171" y="134"/>
                    </a:lnTo>
                    <a:lnTo>
                      <a:pt x="176" y="127"/>
                    </a:lnTo>
                    <a:lnTo>
                      <a:pt x="178" y="118"/>
                    </a:lnTo>
                    <a:lnTo>
                      <a:pt x="180" y="109"/>
                    </a:lnTo>
                    <a:lnTo>
                      <a:pt x="182" y="100"/>
                    </a:lnTo>
                    <a:lnTo>
                      <a:pt x="182" y="91"/>
                    </a:lnTo>
                    <a:lnTo>
                      <a:pt x="182" y="82"/>
                    </a:lnTo>
                    <a:lnTo>
                      <a:pt x="180" y="72"/>
                    </a:lnTo>
                    <a:lnTo>
                      <a:pt x="178" y="63"/>
                    </a:lnTo>
                    <a:lnTo>
                      <a:pt x="176" y="56"/>
                    </a:lnTo>
                    <a:lnTo>
                      <a:pt x="171" y="48"/>
                    </a:lnTo>
                    <a:lnTo>
                      <a:pt x="167" y="40"/>
                    </a:lnTo>
                    <a:lnTo>
                      <a:pt x="161" y="33"/>
                    </a:lnTo>
                    <a:lnTo>
                      <a:pt x="156" y="27"/>
                    </a:lnTo>
                    <a:lnTo>
                      <a:pt x="149" y="20"/>
                    </a:lnTo>
                    <a:lnTo>
                      <a:pt x="143" y="16"/>
                    </a:lnTo>
                    <a:lnTo>
                      <a:pt x="135" y="11"/>
                    </a:lnTo>
                    <a:lnTo>
                      <a:pt x="127" y="7"/>
                    </a:lnTo>
                    <a:lnTo>
                      <a:pt x="118" y="4"/>
                    </a:lnTo>
                    <a:lnTo>
                      <a:pt x="109" y="1"/>
                    </a:lnTo>
                    <a:lnTo>
                      <a:pt x="100" y="0"/>
                    </a:lnTo>
                    <a:lnTo>
                      <a:pt x="92" y="0"/>
                    </a:lnTo>
                    <a:lnTo>
                      <a:pt x="82" y="0"/>
                    </a:lnTo>
                    <a:lnTo>
                      <a:pt x="73" y="1"/>
                    </a:lnTo>
                    <a:lnTo>
                      <a:pt x="64" y="4"/>
                    </a:lnTo>
                    <a:lnTo>
                      <a:pt x="56" y="7"/>
                    </a:lnTo>
                    <a:lnTo>
                      <a:pt x="48" y="11"/>
                    </a:lnTo>
                    <a:lnTo>
                      <a:pt x="41" y="16"/>
                    </a:lnTo>
                    <a:lnTo>
                      <a:pt x="33" y="20"/>
                    </a:lnTo>
                    <a:lnTo>
                      <a:pt x="27" y="27"/>
                    </a:lnTo>
                    <a:lnTo>
                      <a:pt x="21" y="33"/>
                    </a:lnTo>
                    <a:lnTo>
                      <a:pt x="16"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6" y="142"/>
                    </a:lnTo>
                    <a:lnTo>
                      <a:pt x="21" y="149"/>
                    </a:lnTo>
                    <a:lnTo>
                      <a:pt x="27" y="156"/>
                    </a:lnTo>
                    <a:lnTo>
                      <a:pt x="33" y="161"/>
                    </a:lnTo>
                    <a:lnTo>
                      <a:pt x="41" y="167"/>
                    </a:lnTo>
                    <a:lnTo>
                      <a:pt x="48" y="171"/>
                    </a:lnTo>
                    <a:lnTo>
                      <a:pt x="56" y="175"/>
                    </a:lnTo>
                    <a:lnTo>
                      <a:pt x="64" y="179"/>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70" name="Freeform 32"/>
              <p:cNvSpPr>
                <a:spLocks/>
              </p:cNvSpPr>
              <p:nvPr/>
            </p:nvSpPr>
            <p:spPr bwMode="auto">
              <a:xfrm>
                <a:off x="10616015" y="2213924"/>
                <a:ext cx="28575" cy="28575"/>
              </a:xfrm>
              <a:custGeom>
                <a:avLst/>
                <a:gdLst/>
                <a:ahLst/>
                <a:cxnLst>
                  <a:cxn ang="0">
                    <a:pos x="100" y="182"/>
                  </a:cxn>
                  <a:cxn ang="0">
                    <a:pos x="118" y="179"/>
                  </a:cxn>
                  <a:cxn ang="0">
                    <a:pos x="135"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4" y="20"/>
                  </a:cxn>
                  <a:cxn ang="0">
                    <a:pos x="20" y="33"/>
                  </a:cxn>
                  <a:cxn ang="0">
                    <a:pos x="10" y="48"/>
                  </a:cxn>
                  <a:cxn ang="0">
                    <a:pos x="4" y="63"/>
                  </a:cxn>
                  <a:cxn ang="0">
                    <a:pos x="0" y="82"/>
                  </a:cxn>
                  <a:cxn ang="0">
                    <a:pos x="0" y="100"/>
                  </a:cxn>
                  <a:cxn ang="0">
                    <a:pos x="4" y="118"/>
                  </a:cxn>
                  <a:cxn ang="0">
                    <a:pos x="10" y="134"/>
                  </a:cxn>
                  <a:cxn ang="0">
                    <a:pos x="20" y="149"/>
                  </a:cxn>
                  <a:cxn ang="0">
                    <a:pos x="34" y="161"/>
                  </a:cxn>
                  <a:cxn ang="0">
                    <a:pos x="48" y="171"/>
                  </a:cxn>
                  <a:cxn ang="0">
                    <a:pos x="64" y="179"/>
                  </a:cxn>
                  <a:cxn ang="0">
                    <a:pos x="82" y="182"/>
                  </a:cxn>
                </a:cxnLst>
                <a:rect l="0" t="0" r="r" b="b"/>
                <a:pathLst>
                  <a:path w="182" h="182">
                    <a:moveTo>
                      <a:pt x="91" y="182"/>
                    </a:moveTo>
                    <a:lnTo>
                      <a:pt x="100" y="182"/>
                    </a:lnTo>
                    <a:lnTo>
                      <a:pt x="109" y="181"/>
                    </a:lnTo>
                    <a:lnTo>
                      <a:pt x="118" y="179"/>
                    </a:lnTo>
                    <a:lnTo>
                      <a:pt x="127" y="175"/>
                    </a:lnTo>
                    <a:lnTo>
                      <a:pt x="135" y="171"/>
                    </a:lnTo>
                    <a:lnTo>
                      <a:pt x="142" y="167"/>
                    </a:lnTo>
                    <a:lnTo>
                      <a:pt x="149" y="161"/>
                    </a:lnTo>
                    <a:lnTo>
                      <a:pt x="156" y="156"/>
                    </a:lnTo>
                    <a:lnTo>
                      <a:pt x="161" y="149"/>
                    </a:lnTo>
                    <a:lnTo>
                      <a:pt x="167" y="142"/>
                    </a:lnTo>
                    <a:lnTo>
                      <a:pt x="171" y="134"/>
                    </a:lnTo>
                    <a:lnTo>
                      <a:pt x="176" y="127"/>
                    </a:lnTo>
                    <a:lnTo>
                      <a:pt x="179" y="118"/>
                    </a:lnTo>
                    <a:lnTo>
                      <a:pt x="181" y="109"/>
                    </a:lnTo>
                    <a:lnTo>
                      <a:pt x="182" y="100"/>
                    </a:lnTo>
                    <a:lnTo>
                      <a:pt x="182" y="91"/>
                    </a:lnTo>
                    <a:lnTo>
                      <a:pt x="182" y="82"/>
                    </a:lnTo>
                    <a:lnTo>
                      <a:pt x="181" y="72"/>
                    </a:lnTo>
                    <a:lnTo>
                      <a:pt x="179" y="63"/>
                    </a:lnTo>
                    <a:lnTo>
                      <a:pt x="176" y="56"/>
                    </a:lnTo>
                    <a:lnTo>
                      <a:pt x="171" y="48"/>
                    </a:lnTo>
                    <a:lnTo>
                      <a:pt x="167" y="40"/>
                    </a:lnTo>
                    <a:lnTo>
                      <a:pt x="161" y="33"/>
                    </a:lnTo>
                    <a:lnTo>
                      <a:pt x="156" y="27"/>
                    </a:lnTo>
                    <a:lnTo>
                      <a:pt x="149" y="20"/>
                    </a:lnTo>
                    <a:lnTo>
                      <a:pt x="142" y="16"/>
                    </a:lnTo>
                    <a:lnTo>
                      <a:pt x="135" y="11"/>
                    </a:lnTo>
                    <a:lnTo>
                      <a:pt x="127" y="7"/>
                    </a:lnTo>
                    <a:lnTo>
                      <a:pt x="118" y="4"/>
                    </a:lnTo>
                    <a:lnTo>
                      <a:pt x="109" y="1"/>
                    </a:lnTo>
                    <a:lnTo>
                      <a:pt x="100" y="0"/>
                    </a:lnTo>
                    <a:lnTo>
                      <a:pt x="91" y="0"/>
                    </a:lnTo>
                    <a:lnTo>
                      <a:pt x="82" y="0"/>
                    </a:lnTo>
                    <a:lnTo>
                      <a:pt x="73" y="1"/>
                    </a:lnTo>
                    <a:lnTo>
                      <a:pt x="64" y="4"/>
                    </a:lnTo>
                    <a:lnTo>
                      <a:pt x="56" y="7"/>
                    </a:lnTo>
                    <a:lnTo>
                      <a:pt x="48" y="11"/>
                    </a:lnTo>
                    <a:lnTo>
                      <a:pt x="40" y="16"/>
                    </a:lnTo>
                    <a:lnTo>
                      <a:pt x="34" y="20"/>
                    </a:lnTo>
                    <a:lnTo>
                      <a:pt x="27" y="27"/>
                    </a:lnTo>
                    <a:lnTo>
                      <a:pt x="20" y="33"/>
                    </a:lnTo>
                    <a:lnTo>
                      <a:pt x="16" y="40"/>
                    </a:lnTo>
                    <a:lnTo>
                      <a:pt x="10" y="48"/>
                    </a:lnTo>
                    <a:lnTo>
                      <a:pt x="7" y="56"/>
                    </a:lnTo>
                    <a:lnTo>
                      <a:pt x="4" y="63"/>
                    </a:lnTo>
                    <a:lnTo>
                      <a:pt x="2" y="72"/>
                    </a:lnTo>
                    <a:lnTo>
                      <a:pt x="0" y="82"/>
                    </a:lnTo>
                    <a:lnTo>
                      <a:pt x="0" y="91"/>
                    </a:lnTo>
                    <a:lnTo>
                      <a:pt x="0" y="100"/>
                    </a:lnTo>
                    <a:lnTo>
                      <a:pt x="2" y="109"/>
                    </a:lnTo>
                    <a:lnTo>
                      <a:pt x="4" y="118"/>
                    </a:lnTo>
                    <a:lnTo>
                      <a:pt x="7" y="127"/>
                    </a:lnTo>
                    <a:lnTo>
                      <a:pt x="10" y="134"/>
                    </a:lnTo>
                    <a:lnTo>
                      <a:pt x="16" y="142"/>
                    </a:lnTo>
                    <a:lnTo>
                      <a:pt x="20" y="149"/>
                    </a:lnTo>
                    <a:lnTo>
                      <a:pt x="27" y="156"/>
                    </a:lnTo>
                    <a:lnTo>
                      <a:pt x="34" y="161"/>
                    </a:lnTo>
                    <a:lnTo>
                      <a:pt x="40" y="167"/>
                    </a:lnTo>
                    <a:lnTo>
                      <a:pt x="48" y="171"/>
                    </a:lnTo>
                    <a:lnTo>
                      <a:pt x="56" y="175"/>
                    </a:lnTo>
                    <a:lnTo>
                      <a:pt x="64" y="179"/>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71" name="Freeform 33"/>
              <p:cNvSpPr>
                <a:spLocks/>
              </p:cNvSpPr>
              <p:nvPr/>
            </p:nvSpPr>
            <p:spPr bwMode="auto">
              <a:xfrm>
                <a:off x="11073215" y="2399662"/>
                <a:ext cx="203200" cy="34925"/>
              </a:xfrm>
              <a:custGeom>
                <a:avLst/>
                <a:gdLst/>
                <a:ahLst/>
                <a:cxnLst>
                  <a:cxn ang="0">
                    <a:pos x="1169" y="0"/>
                  </a:cxn>
                  <a:cxn ang="0">
                    <a:pos x="1190" y="2"/>
                  </a:cxn>
                  <a:cxn ang="0">
                    <a:pos x="1212" y="9"/>
                  </a:cxn>
                  <a:cxn ang="0">
                    <a:pos x="1229" y="19"/>
                  </a:cxn>
                  <a:cxn ang="0">
                    <a:pos x="1246" y="32"/>
                  </a:cxn>
                  <a:cxn ang="0">
                    <a:pos x="1259" y="49"/>
                  </a:cxn>
                  <a:cxn ang="0">
                    <a:pos x="1269" y="67"/>
                  </a:cxn>
                  <a:cxn ang="0">
                    <a:pos x="1276" y="88"/>
                  </a:cxn>
                  <a:cxn ang="0">
                    <a:pos x="1278" y="109"/>
                  </a:cxn>
                  <a:cxn ang="0">
                    <a:pos x="1276" y="131"/>
                  </a:cxn>
                  <a:cxn ang="0">
                    <a:pos x="1269" y="151"/>
                  </a:cxn>
                  <a:cxn ang="0">
                    <a:pos x="1259" y="170"/>
                  </a:cxn>
                  <a:cxn ang="0">
                    <a:pos x="1246" y="186"/>
                  </a:cxn>
                  <a:cxn ang="0">
                    <a:pos x="1229" y="200"/>
                  </a:cxn>
                  <a:cxn ang="0">
                    <a:pos x="1212" y="210"/>
                  </a:cxn>
                  <a:cxn ang="0">
                    <a:pos x="1190" y="216"/>
                  </a:cxn>
                  <a:cxn ang="0">
                    <a:pos x="1169" y="219"/>
                  </a:cxn>
                  <a:cxn ang="0">
                    <a:pos x="97" y="217"/>
                  </a:cxn>
                  <a:cxn ang="0">
                    <a:pos x="76" y="213"/>
                  </a:cxn>
                  <a:cxn ang="0">
                    <a:pos x="56" y="205"/>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1"/>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7"/>
                    </a:lnTo>
                    <a:lnTo>
                      <a:pt x="1169" y="219"/>
                    </a:lnTo>
                    <a:lnTo>
                      <a:pt x="108" y="219"/>
                    </a:lnTo>
                    <a:lnTo>
                      <a:pt x="97" y="217"/>
                    </a:lnTo>
                    <a:lnTo>
                      <a:pt x="86" y="216"/>
                    </a:lnTo>
                    <a:lnTo>
                      <a:pt x="76" y="213"/>
                    </a:lnTo>
                    <a:lnTo>
                      <a:pt x="66" y="210"/>
                    </a:lnTo>
                    <a:lnTo>
                      <a:pt x="56" y="205"/>
                    </a:lnTo>
                    <a:lnTo>
                      <a:pt x="47" y="200"/>
                    </a:lnTo>
                    <a:lnTo>
                      <a:pt x="38" y="193"/>
                    </a:lnTo>
                    <a:lnTo>
                      <a:pt x="31" y="186"/>
                    </a:lnTo>
                    <a:lnTo>
                      <a:pt x="24" y="179"/>
                    </a:lnTo>
                    <a:lnTo>
                      <a:pt x="17" y="170"/>
                    </a:lnTo>
                    <a:lnTo>
                      <a:pt x="12" y="161"/>
                    </a:lnTo>
                    <a:lnTo>
                      <a:pt x="7" y="151"/>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72" name="Freeform 34"/>
              <p:cNvSpPr>
                <a:spLocks/>
              </p:cNvSpPr>
              <p:nvPr/>
            </p:nvSpPr>
            <p:spPr bwMode="auto">
              <a:xfrm>
                <a:off x="10455678" y="2401249"/>
                <a:ext cx="28575" cy="28575"/>
              </a:xfrm>
              <a:custGeom>
                <a:avLst/>
                <a:gdLst/>
                <a:ahLst/>
                <a:cxnLst>
                  <a:cxn ang="0">
                    <a:pos x="101" y="183"/>
                  </a:cxn>
                  <a:cxn ang="0">
                    <a:pos x="119" y="179"/>
                  </a:cxn>
                  <a:cxn ang="0">
                    <a:pos x="135" y="172"/>
                  </a:cxn>
                  <a:cxn ang="0">
                    <a:pos x="150" y="162"/>
                  </a:cxn>
                  <a:cxn ang="0">
                    <a:pos x="162" y="149"/>
                  </a:cxn>
                  <a:cxn ang="0">
                    <a:pos x="172" y="135"/>
                  </a:cxn>
                  <a:cxn ang="0">
                    <a:pos x="179" y="118"/>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9" y="179"/>
                    </a:lnTo>
                    <a:lnTo>
                      <a:pt x="126" y="176"/>
                    </a:lnTo>
                    <a:lnTo>
                      <a:pt x="135" y="172"/>
                    </a:lnTo>
                    <a:lnTo>
                      <a:pt x="142" y="167"/>
                    </a:lnTo>
                    <a:lnTo>
                      <a:pt x="150" y="162"/>
                    </a:lnTo>
                    <a:lnTo>
                      <a:pt x="156" y="156"/>
                    </a:lnTo>
                    <a:lnTo>
                      <a:pt x="162" y="149"/>
                    </a:lnTo>
                    <a:lnTo>
                      <a:pt x="167" y="143"/>
                    </a:lnTo>
                    <a:lnTo>
                      <a:pt x="172" y="135"/>
                    </a:lnTo>
                    <a:lnTo>
                      <a:pt x="175" y="127"/>
                    </a:lnTo>
                    <a:lnTo>
                      <a:pt x="179" y="118"/>
                    </a:lnTo>
                    <a:lnTo>
                      <a:pt x="181" y="110"/>
                    </a:lnTo>
                    <a:lnTo>
                      <a:pt x="182" y="101"/>
                    </a:lnTo>
                    <a:lnTo>
                      <a:pt x="183" y="92"/>
                    </a:lnTo>
                    <a:lnTo>
                      <a:pt x="182" y="82"/>
                    </a:lnTo>
                    <a:lnTo>
                      <a:pt x="181" y="73"/>
                    </a:lnTo>
                    <a:lnTo>
                      <a:pt x="179" y="64"/>
                    </a:lnTo>
                    <a:lnTo>
                      <a:pt x="175" y="56"/>
                    </a:lnTo>
                    <a:lnTo>
                      <a:pt x="172" y="48"/>
                    </a:lnTo>
                    <a:lnTo>
                      <a:pt x="167" y="41"/>
                    </a:lnTo>
                    <a:lnTo>
                      <a:pt x="162" y="33"/>
                    </a:lnTo>
                    <a:lnTo>
                      <a:pt x="156" y="27"/>
                    </a:lnTo>
                    <a:lnTo>
                      <a:pt x="150" y="21"/>
                    </a:lnTo>
                    <a:lnTo>
                      <a:pt x="142" y="16"/>
                    </a:lnTo>
                    <a:lnTo>
                      <a:pt x="135" y="11"/>
                    </a:lnTo>
                    <a:lnTo>
                      <a:pt x="126" y="7"/>
                    </a:lnTo>
                    <a:lnTo>
                      <a:pt x="119" y="4"/>
                    </a:lnTo>
                    <a:lnTo>
                      <a:pt x="110" y="2"/>
                    </a:lnTo>
                    <a:lnTo>
                      <a:pt x="101" y="1"/>
                    </a:lnTo>
                    <a:lnTo>
                      <a:pt x="91" y="0"/>
                    </a:lnTo>
                    <a:lnTo>
                      <a:pt x="82" y="1"/>
                    </a:lnTo>
                    <a:lnTo>
                      <a:pt x="73" y="2"/>
                    </a:lnTo>
                    <a:lnTo>
                      <a:pt x="64" y="4"/>
                    </a:lnTo>
                    <a:lnTo>
                      <a:pt x="55" y="7"/>
                    </a:lnTo>
                    <a:lnTo>
                      <a:pt x="48" y="11"/>
                    </a:lnTo>
                    <a:lnTo>
                      <a:pt x="40" y="16"/>
                    </a:lnTo>
                    <a:lnTo>
                      <a:pt x="33" y="21"/>
                    </a:lnTo>
                    <a:lnTo>
                      <a:pt x="27" y="27"/>
                    </a:lnTo>
                    <a:lnTo>
                      <a:pt x="21" y="33"/>
                    </a:lnTo>
                    <a:lnTo>
                      <a:pt x="16" y="41"/>
                    </a:lnTo>
                    <a:lnTo>
                      <a:pt x="11" y="48"/>
                    </a:lnTo>
                    <a:lnTo>
                      <a:pt x="7" y="56"/>
                    </a:lnTo>
                    <a:lnTo>
                      <a:pt x="4" y="64"/>
                    </a:lnTo>
                    <a:lnTo>
                      <a:pt x="2" y="73"/>
                    </a:lnTo>
                    <a:lnTo>
                      <a:pt x="0" y="82"/>
                    </a:lnTo>
                    <a:lnTo>
                      <a:pt x="0" y="92"/>
                    </a:lnTo>
                    <a:lnTo>
                      <a:pt x="0" y="101"/>
                    </a:lnTo>
                    <a:lnTo>
                      <a:pt x="2" y="110"/>
                    </a:lnTo>
                    <a:lnTo>
                      <a:pt x="4" y="118"/>
                    </a:lnTo>
                    <a:lnTo>
                      <a:pt x="7" y="127"/>
                    </a:lnTo>
                    <a:lnTo>
                      <a:pt x="11" y="135"/>
                    </a:lnTo>
                    <a:lnTo>
                      <a:pt x="16" y="143"/>
                    </a:lnTo>
                    <a:lnTo>
                      <a:pt x="21" y="149"/>
                    </a:lnTo>
                    <a:lnTo>
                      <a:pt x="27" y="156"/>
                    </a:lnTo>
                    <a:lnTo>
                      <a:pt x="33" y="162"/>
                    </a:lnTo>
                    <a:lnTo>
                      <a:pt x="40" y="167"/>
                    </a:lnTo>
                    <a:lnTo>
                      <a:pt x="48" y="172"/>
                    </a:lnTo>
                    <a:lnTo>
                      <a:pt x="55" y="176"/>
                    </a:lnTo>
                    <a:lnTo>
                      <a:pt x="64" y="179"/>
                    </a:lnTo>
                    <a:lnTo>
                      <a:pt x="73"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73" name="Freeform 35"/>
              <p:cNvSpPr>
                <a:spLocks/>
              </p:cNvSpPr>
              <p:nvPr/>
            </p:nvSpPr>
            <p:spPr bwMode="auto">
              <a:xfrm>
                <a:off x="10495365" y="2401249"/>
                <a:ext cx="30163" cy="28575"/>
              </a:xfrm>
              <a:custGeom>
                <a:avLst/>
                <a:gdLst/>
                <a:ahLst/>
                <a:cxnLst>
                  <a:cxn ang="0">
                    <a:pos x="101" y="183"/>
                  </a:cxn>
                  <a:cxn ang="0">
                    <a:pos x="119" y="179"/>
                  </a:cxn>
                  <a:cxn ang="0">
                    <a:pos x="135" y="172"/>
                  </a:cxn>
                  <a:cxn ang="0">
                    <a:pos x="150" y="162"/>
                  </a:cxn>
                  <a:cxn ang="0">
                    <a:pos x="162" y="149"/>
                  </a:cxn>
                  <a:cxn ang="0">
                    <a:pos x="172" y="135"/>
                  </a:cxn>
                  <a:cxn ang="0">
                    <a:pos x="178" y="118"/>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3" h="183">
                    <a:moveTo>
                      <a:pt x="92" y="183"/>
                    </a:moveTo>
                    <a:lnTo>
                      <a:pt x="101" y="183"/>
                    </a:lnTo>
                    <a:lnTo>
                      <a:pt x="110" y="182"/>
                    </a:lnTo>
                    <a:lnTo>
                      <a:pt x="119" y="179"/>
                    </a:lnTo>
                    <a:lnTo>
                      <a:pt x="127" y="176"/>
                    </a:lnTo>
                    <a:lnTo>
                      <a:pt x="135" y="172"/>
                    </a:lnTo>
                    <a:lnTo>
                      <a:pt x="142" y="167"/>
                    </a:lnTo>
                    <a:lnTo>
                      <a:pt x="150" y="162"/>
                    </a:lnTo>
                    <a:lnTo>
                      <a:pt x="156" y="156"/>
                    </a:lnTo>
                    <a:lnTo>
                      <a:pt x="162" y="149"/>
                    </a:lnTo>
                    <a:lnTo>
                      <a:pt x="167"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7" y="41"/>
                    </a:lnTo>
                    <a:lnTo>
                      <a:pt x="162" y="33"/>
                    </a:lnTo>
                    <a:lnTo>
                      <a:pt x="156" y="27"/>
                    </a:lnTo>
                    <a:lnTo>
                      <a:pt x="150" y="21"/>
                    </a:lnTo>
                    <a:lnTo>
                      <a:pt x="142" y="16"/>
                    </a:lnTo>
                    <a:lnTo>
                      <a:pt x="135" y="11"/>
                    </a:lnTo>
                    <a:lnTo>
                      <a:pt x="127" y="7"/>
                    </a:lnTo>
                    <a:lnTo>
                      <a:pt x="119" y="4"/>
                    </a:lnTo>
                    <a:lnTo>
                      <a:pt x="110" y="2"/>
                    </a:lnTo>
                    <a:lnTo>
                      <a:pt x="101" y="1"/>
                    </a:lnTo>
                    <a:lnTo>
                      <a:pt x="92"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8" y="56"/>
                    </a:lnTo>
                    <a:lnTo>
                      <a:pt x="4" y="64"/>
                    </a:lnTo>
                    <a:lnTo>
                      <a:pt x="2" y="73"/>
                    </a:lnTo>
                    <a:lnTo>
                      <a:pt x="1" y="82"/>
                    </a:lnTo>
                    <a:lnTo>
                      <a:pt x="0" y="92"/>
                    </a:lnTo>
                    <a:lnTo>
                      <a:pt x="1" y="101"/>
                    </a:lnTo>
                    <a:lnTo>
                      <a:pt x="2" y="110"/>
                    </a:lnTo>
                    <a:lnTo>
                      <a:pt x="4" y="118"/>
                    </a:lnTo>
                    <a:lnTo>
                      <a:pt x="8"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74" name="Freeform 36"/>
              <p:cNvSpPr>
                <a:spLocks/>
              </p:cNvSpPr>
              <p:nvPr/>
            </p:nvSpPr>
            <p:spPr bwMode="auto">
              <a:xfrm>
                <a:off x="10536640" y="2401249"/>
                <a:ext cx="28575" cy="28575"/>
              </a:xfrm>
              <a:custGeom>
                <a:avLst/>
                <a:gdLst/>
                <a:ahLst/>
                <a:cxnLst>
                  <a:cxn ang="0">
                    <a:pos x="101" y="183"/>
                  </a:cxn>
                  <a:cxn ang="0">
                    <a:pos x="118" y="179"/>
                  </a:cxn>
                  <a:cxn ang="0">
                    <a:pos x="135" y="172"/>
                  </a:cxn>
                  <a:cxn ang="0">
                    <a:pos x="149" y="162"/>
                  </a:cxn>
                  <a:cxn ang="0">
                    <a:pos x="162" y="149"/>
                  </a:cxn>
                  <a:cxn ang="0">
                    <a:pos x="172" y="135"/>
                  </a:cxn>
                  <a:cxn ang="0">
                    <a:pos x="178" y="118"/>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7" y="172"/>
                  </a:cxn>
                  <a:cxn ang="0">
                    <a:pos x="64" y="179"/>
                  </a:cxn>
                  <a:cxn ang="0">
                    <a:pos x="82" y="183"/>
                  </a:cxn>
                </a:cxnLst>
                <a:rect l="0" t="0" r="r" b="b"/>
                <a:pathLst>
                  <a:path w="183" h="183">
                    <a:moveTo>
                      <a:pt x="92" y="183"/>
                    </a:moveTo>
                    <a:lnTo>
                      <a:pt x="101" y="183"/>
                    </a:lnTo>
                    <a:lnTo>
                      <a:pt x="109" y="182"/>
                    </a:lnTo>
                    <a:lnTo>
                      <a:pt x="118" y="179"/>
                    </a:lnTo>
                    <a:lnTo>
                      <a:pt x="127" y="176"/>
                    </a:lnTo>
                    <a:lnTo>
                      <a:pt x="135" y="172"/>
                    </a:lnTo>
                    <a:lnTo>
                      <a:pt x="143" y="167"/>
                    </a:lnTo>
                    <a:lnTo>
                      <a:pt x="149" y="162"/>
                    </a:lnTo>
                    <a:lnTo>
                      <a:pt x="156" y="156"/>
                    </a:lnTo>
                    <a:lnTo>
                      <a:pt x="162" y="149"/>
                    </a:lnTo>
                    <a:lnTo>
                      <a:pt x="167" y="143"/>
                    </a:lnTo>
                    <a:lnTo>
                      <a:pt x="172" y="135"/>
                    </a:lnTo>
                    <a:lnTo>
                      <a:pt x="176" y="127"/>
                    </a:lnTo>
                    <a:lnTo>
                      <a:pt x="178" y="118"/>
                    </a:lnTo>
                    <a:lnTo>
                      <a:pt x="180" y="110"/>
                    </a:lnTo>
                    <a:lnTo>
                      <a:pt x="183" y="101"/>
                    </a:lnTo>
                    <a:lnTo>
                      <a:pt x="183" y="92"/>
                    </a:lnTo>
                    <a:lnTo>
                      <a:pt x="183" y="82"/>
                    </a:lnTo>
                    <a:lnTo>
                      <a:pt x="180" y="73"/>
                    </a:lnTo>
                    <a:lnTo>
                      <a:pt x="178" y="64"/>
                    </a:lnTo>
                    <a:lnTo>
                      <a:pt x="176" y="56"/>
                    </a:lnTo>
                    <a:lnTo>
                      <a:pt x="172" y="48"/>
                    </a:lnTo>
                    <a:lnTo>
                      <a:pt x="167" y="41"/>
                    </a:lnTo>
                    <a:lnTo>
                      <a:pt x="162" y="33"/>
                    </a:lnTo>
                    <a:lnTo>
                      <a:pt x="156" y="27"/>
                    </a:lnTo>
                    <a:lnTo>
                      <a:pt x="149" y="21"/>
                    </a:lnTo>
                    <a:lnTo>
                      <a:pt x="143" y="16"/>
                    </a:lnTo>
                    <a:lnTo>
                      <a:pt x="135" y="11"/>
                    </a:lnTo>
                    <a:lnTo>
                      <a:pt x="127" y="7"/>
                    </a:lnTo>
                    <a:lnTo>
                      <a:pt x="118" y="4"/>
                    </a:lnTo>
                    <a:lnTo>
                      <a:pt x="109" y="2"/>
                    </a:lnTo>
                    <a:lnTo>
                      <a:pt x="101" y="1"/>
                    </a:lnTo>
                    <a:lnTo>
                      <a:pt x="92" y="0"/>
                    </a:lnTo>
                    <a:lnTo>
                      <a:pt x="82" y="1"/>
                    </a:lnTo>
                    <a:lnTo>
                      <a:pt x="73" y="2"/>
                    </a:lnTo>
                    <a:lnTo>
                      <a:pt x="64" y="4"/>
                    </a:lnTo>
                    <a:lnTo>
                      <a:pt x="56" y="7"/>
                    </a:lnTo>
                    <a:lnTo>
                      <a:pt x="47" y="11"/>
                    </a:lnTo>
                    <a:lnTo>
                      <a:pt x="41" y="16"/>
                    </a:lnTo>
                    <a:lnTo>
                      <a:pt x="33" y="21"/>
                    </a:lnTo>
                    <a:lnTo>
                      <a:pt x="26" y="27"/>
                    </a:lnTo>
                    <a:lnTo>
                      <a:pt x="21" y="33"/>
                    </a:lnTo>
                    <a:lnTo>
                      <a:pt x="15"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5" y="143"/>
                    </a:lnTo>
                    <a:lnTo>
                      <a:pt x="21" y="149"/>
                    </a:lnTo>
                    <a:lnTo>
                      <a:pt x="26" y="156"/>
                    </a:lnTo>
                    <a:lnTo>
                      <a:pt x="33" y="162"/>
                    </a:lnTo>
                    <a:lnTo>
                      <a:pt x="41" y="167"/>
                    </a:lnTo>
                    <a:lnTo>
                      <a:pt x="47" y="172"/>
                    </a:lnTo>
                    <a:lnTo>
                      <a:pt x="56" y="176"/>
                    </a:lnTo>
                    <a:lnTo>
                      <a:pt x="64" y="179"/>
                    </a:lnTo>
                    <a:lnTo>
                      <a:pt x="73" y="182"/>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75" name="Freeform 37"/>
              <p:cNvSpPr>
                <a:spLocks/>
              </p:cNvSpPr>
              <p:nvPr/>
            </p:nvSpPr>
            <p:spPr bwMode="auto">
              <a:xfrm>
                <a:off x="10576328" y="2401249"/>
                <a:ext cx="28575" cy="28575"/>
              </a:xfrm>
              <a:custGeom>
                <a:avLst/>
                <a:gdLst/>
                <a:ahLst/>
                <a:cxnLst>
                  <a:cxn ang="0">
                    <a:pos x="100" y="183"/>
                  </a:cxn>
                  <a:cxn ang="0">
                    <a:pos x="118" y="179"/>
                  </a:cxn>
                  <a:cxn ang="0">
                    <a:pos x="135" y="172"/>
                  </a:cxn>
                  <a:cxn ang="0">
                    <a:pos x="149" y="162"/>
                  </a:cxn>
                  <a:cxn ang="0">
                    <a:pos x="161" y="149"/>
                  </a:cxn>
                  <a:cxn ang="0">
                    <a:pos x="171" y="135"/>
                  </a:cxn>
                  <a:cxn ang="0">
                    <a:pos x="178" y="118"/>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2" h="183">
                    <a:moveTo>
                      <a:pt x="92" y="183"/>
                    </a:moveTo>
                    <a:lnTo>
                      <a:pt x="100" y="183"/>
                    </a:lnTo>
                    <a:lnTo>
                      <a:pt x="109" y="182"/>
                    </a:lnTo>
                    <a:lnTo>
                      <a:pt x="118" y="179"/>
                    </a:lnTo>
                    <a:lnTo>
                      <a:pt x="127" y="176"/>
                    </a:lnTo>
                    <a:lnTo>
                      <a:pt x="135" y="172"/>
                    </a:lnTo>
                    <a:lnTo>
                      <a:pt x="143" y="167"/>
                    </a:lnTo>
                    <a:lnTo>
                      <a:pt x="149" y="162"/>
                    </a:lnTo>
                    <a:lnTo>
                      <a:pt x="156" y="156"/>
                    </a:lnTo>
                    <a:lnTo>
                      <a:pt x="161" y="149"/>
                    </a:lnTo>
                    <a:lnTo>
                      <a:pt x="167" y="143"/>
                    </a:lnTo>
                    <a:lnTo>
                      <a:pt x="171" y="135"/>
                    </a:lnTo>
                    <a:lnTo>
                      <a:pt x="176" y="127"/>
                    </a:lnTo>
                    <a:lnTo>
                      <a:pt x="178" y="118"/>
                    </a:lnTo>
                    <a:lnTo>
                      <a:pt x="180" y="110"/>
                    </a:lnTo>
                    <a:lnTo>
                      <a:pt x="182" y="101"/>
                    </a:lnTo>
                    <a:lnTo>
                      <a:pt x="182" y="92"/>
                    </a:lnTo>
                    <a:lnTo>
                      <a:pt x="182" y="82"/>
                    </a:lnTo>
                    <a:lnTo>
                      <a:pt x="180" y="73"/>
                    </a:lnTo>
                    <a:lnTo>
                      <a:pt x="178" y="64"/>
                    </a:lnTo>
                    <a:lnTo>
                      <a:pt x="176" y="56"/>
                    </a:lnTo>
                    <a:lnTo>
                      <a:pt x="171" y="48"/>
                    </a:lnTo>
                    <a:lnTo>
                      <a:pt x="167" y="41"/>
                    </a:lnTo>
                    <a:lnTo>
                      <a:pt x="161" y="33"/>
                    </a:lnTo>
                    <a:lnTo>
                      <a:pt x="156" y="27"/>
                    </a:lnTo>
                    <a:lnTo>
                      <a:pt x="149" y="21"/>
                    </a:lnTo>
                    <a:lnTo>
                      <a:pt x="143" y="16"/>
                    </a:lnTo>
                    <a:lnTo>
                      <a:pt x="135" y="11"/>
                    </a:lnTo>
                    <a:lnTo>
                      <a:pt x="127" y="7"/>
                    </a:lnTo>
                    <a:lnTo>
                      <a:pt x="118" y="4"/>
                    </a:lnTo>
                    <a:lnTo>
                      <a:pt x="109" y="2"/>
                    </a:lnTo>
                    <a:lnTo>
                      <a:pt x="100" y="1"/>
                    </a:lnTo>
                    <a:lnTo>
                      <a:pt x="92" y="0"/>
                    </a:lnTo>
                    <a:lnTo>
                      <a:pt x="82" y="1"/>
                    </a:lnTo>
                    <a:lnTo>
                      <a:pt x="73" y="2"/>
                    </a:lnTo>
                    <a:lnTo>
                      <a:pt x="64" y="4"/>
                    </a:lnTo>
                    <a:lnTo>
                      <a:pt x="56" y="7"/>
                    </a:lnTo>
                    <a:lnTo>
                      <a:pt x="48" y="11"/>
                    </a:lnTo>
                    <a:lnTo>
                      <a:pt x="41" y="16"/>
                    </a:lnTo>
                    <a:lnTo>
                      <a:pt x="33" y="21"/>
                    </a:lnTo>
                    <a:lnTo>
                      <a:pt x="27" y="27"/>
                    </a:lnTo>
                    <a:lnTo>
                      <a:pt x="21" y="33"/>
                    </a:lnTo>
                    <a:lnTo>
                      <a:pt x="16"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6" y="143"/>
                    </a:lnTo>
                    <a:lnTo>
                      <a:pt x="21" y="149"/>
                    </a:lnTo>
                    <a:lnTo>
                      <a:pt x="27" y="156"/>
                    </a:lnTo>
                    <a:lnTo>
                      <a:pt x="33" y="162"/>
                    </a:lnTo>
                    <a:lnTo>
                      <a:pt x="41" y="167"/>
                    </a:lnTo>
                    <a:lnTo>
                      <a:pt x="48" y="172"/>
                    </a:lnTo>
                    <a:lnTo>
                      <a:pt x="56" y="176"/>
                    </a:lnTo>
                    <a:lnTo>
                      <a:pt x="64" y="179"/>
                    </a:lnTo>
                    <a:lnTo>
                      <a:pt x="73" y="182"/>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76" name="Freeform 38"/>
              <p:cNvSpPr>
                <a:spLocks/>
              </p:cNvSpPr>
              <p:nvPr/>
            </p:nvSpPr>
            <p:spPr bwMode="auto">
              <a:xfrm>
                <a:off x="10616015" y="2401249"/>
                <a:ext cx="28575" cy="28575"/>
              </a:xfrm>
              <a:custGeom>
                <a:avLst/>
                <a:gdLst/>
                <a:ahLst/>
                <a:cxnLst>
                  <a:cxn ang="0">
                    <a:pos x="100" y="183"/>
                  </a:cxn>
                  <a:cxn ang="0">
                    <a:pos x="118" y="179"/>
                  </a:cxn>
                  <a:cxn ang="0">
                    <a:pos x="135"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8"/>
                  </a:cxn>
                  <a:cxn ang="0">
                    <a:pos x="10" y="135"/>
                  </a:cxn>
                  <a:cxn ang="0">
                    <a:pos x="20" y="149"/>
                  </a:cxn>
                  <a:cxn ang="0">
                    <a:pos x="34" y="162"/>
                  </a:cxn>
                  <a:cxn ang="0">
                    <a:pos x="48" y="172"/>
                  </a:cxn>
                  <a:cxn ang="0">
                    <a:pos x="64" y="179"/>
                  </a:cxn>
                  <a:cxn ang="0">
                    <a:pos x="82" y="183"/>
                  </a:cxn>
                </a:cxnLst>
                <a:rect l="0" t="0" r="r" b="b"/>
                <a:pathLst>
                  <a:path w="182" h="183">
                    <a:moveTo>
                      <a:pt x="91" y="183"/>
                    </a:moveTo>
                    <a:lnTo>
                      <a:pt x="100" y="183"/>
                    </a:lnTo>
                    <a:lnTo>
                      <a:pt x="109" y="182"/>
                    </a:lnTo>
                    <a:lnTo>
                      <a:pt x="118" y="179"/>
                    </a:lnTo>
                    <a:lnTo>
                      <a:pt x="127" y="176"/>
                    </a:lnTo>
                    <a:lnTo>
                      <a:pt x="135" y="172"/>
                    </a:lnTo>
                    <a:lnTo>
                      <a:pt x="142" y="167"/>
                    </a:lnTo>
                    <a:lnTo>
                      <a:pt x="149" y="162"/>
                    </a:lnTo>
                    <a:lnTo>
                      <a:pt x="156" y="156"/>
                    </a:lnTo>
                    <a:lnTo>
                      <a:pt x="161" y="149"/>
                    </a:lnTo>
                    <a:lnTo>
                      <a:pt x="167" y="143"/>
                    </a:lnTo>
                    <a:lnTo>
                      <a:pt x="171" y="135"/>
                    </a:lnTo>
                    <a:lnTo>
                      <a:pt x="176" y="127"/>
                    </a:lnTo>
                    <a:lnTo>
                      <a:pt x="179" y="118"/>
                    </a:lnTo>
                    <a:lnTo>
                      <a:pt x="181" y="110"/>
                    </a:lnTo>
                    <a:lnTo>
                      <a:pt x="182" y="101"/>
                    </a:lnTo>
                    <a:lnTo>
                      <a:pt x="182" y="92"/>
                    </a:lnTo>
                    <a:lnTo>
                      <a:pt x="182" y="82"/>
                    </a:lnTo>
                    <a:lnTo>
                      <a:pt x="181" y="73"/>
                    </a:lnTo>
                    <a:lnTo>
                      <a:pt x="179" y="64"/>
                    </a:lnTo>
                    <a:lnTo>
                      <a:pt x="176" y="56"/>
                    </a:lnTo>
                    <a:lnTo>
                      <a:pt x="171" y="48"/>
                    </a:lnTo>
                    <a:lnTo>
                      <a:pt x="167" y="41"/>
                    </a:lnTo>
                    <a:lnTo>
                      <a:pt x="161" y="33"/>
                    </a:lnTo>
                    <a:lnTo>
                      <a:pt x="156" y="27"/>
                    </a:lnTo>
                    <a:lnTo>
                      <a:pt x="149" y="21"/>
                    </a:lnTo>
                    <a:lnTo>
                      <a:pt x="142" y="16"/>
                    </a:lnTo>
                    <a:lnTo>
                      <a:pt x="135" y="11"/>
                    </a:lnTo>
                    <a:lnTo>
                      <a:pt x="127" y="7"/>
                    </a:lnTo>
                    <a:lnTo>
                      <a:pt x="118" y="4"/>
                    </a:lnTo>
                    <a:lnTo>
                      <a:pt x="109" y="2"/>
                    </a:lnTo>
                    <a:lnTo>
                      <a:pt x="100" y="1"/>
                    </a:lnTo>
                    <a:lnTo>
                      <a:pt x="91" y="0"/>
                    </a:lnTo>
                    <a:lnTo>
                      <a:pt x="82" y="1"/>
                    </a:lnTo>
                    <a:lnTo>
                      <a:pt x="73" y="2"/>
                    </a:lnTo>
                    <a:lnTo>
                      <a:pt x="64" y="4"/>
                    </a:lnTo>
                    <a:lnTo>
                      <a:pt x="56" y="7"/>
                    </a:lnTo>
                    <a:lnTo>
                      <a:pt x="48" y="11"/>
                    </a:lnTo>
                    <a:lnTo>
                      <a:pt x="40" y="16"/>
                    </a:lnTo>
                    <a:lnTo>
                      <a:pt x="34" y="21"/>
                    </a:lnTo>
                    <a:lnTo>
                      <a:pt x="27" y="27"/>
                    </a:lnTo>
                    <a:lnTo>
                      <a:pt x="20" y="33"/>
                    </a:lnTo>
                    <a:lnTo>
                      <a:pt x="16" y="41"/>
                    </a:lnTo>
                    <a:lnTo>
                      <a:pt x="10" y="48"/>
                    </a:lnTo>
                    <a:lnTo>
                      <a:pt x="7" y="56"/>
                    </a:lnTo>
                    <a:lnTo>
                      <a:pt x="4" y="64"/>
                    </a:lnTo>
                    <a:lnTo>
                      <a:pt x="2" y="73"/>
                    </a:lnTo>
                    <a:lnTo>
                      <a:pt x="0" y="82"/>
                    </a:lnTo>
                    <a:lnTo>
                      <a:pt x="0" y="92"/>
                    </a:lnTo>
                    <a:lnTo>
                      <a:pt x="0" y="101"/>
                    </a:lnTo>
                    <a:lnTo>
                      <a:pt x="2" y="110"/>
                    </a:lnTo>
                    <a:lnTo>
                      <a:pt x="4" y="118"/>
                    </a:lnTo>
                    <a:lnTo>
                      <a:pt x="7" y="127"/>
                    </a:lnTo>
                    <a:lnTo>
                      <a:pt x="10" y="135"/>
                    </a:lnTo>
                    <a:lnTo>
                      <a:pt x="16" y="143"/>
                    </a:lnTo>
                    <a:lnTo>
                      <a:pt x="20" y="149"/>
                    </a:lnTo>
                    <a:lnTo>
                      <a:pt x="27" y="156"/>
                    </a:lnTo>
                    <a:lnTo>
                      <a:pt x="34" y="162"/>
                    </a:lnTo>
                    <a:lnTo>
                      <a:pt x="40" y="167"/>
                    </a:lnTo>
                    <a:lnTo>
                      <a:pt x="48" y="172"/>
                    </a:lnTo>
                    <a:lnTo>
                      <a:pt x="56" y="176"/>
                    </a:lnTo>
                    <a:lnTo>
                      <a:pt x="64" y="179"/>
                    </a:lnTo>
                    <a:lnTo>
                      <a:pt x="73"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77" name="Freeform 39"/>
              <p:cNvSpPr>
                <a:spLocks/>
              </p:cNvSpPr>
              <p:nvPr/>
            </p:nvSpPr>
            <p:spPr bwMode="auto">
              <a:xfrm>
                <a:off x="11073215" y="3714112"/>
                <a:ext cx="203200" cy="34925"/>
              </a:xfrm>
              <a:custGeom>
                <a:avLst/>
                <a:gdLst/>
                <a:ahLst/>
                <a:cxnLst>
                  <a:cxn ang="0">
                    <a:pos x="1169" y="0"/>
                  </a:cxn>
                  <a:cxn ang="0">
                    <a:pos x="1190" y="2"/>
                  </a:cxn>
                  <a:cxn ang="0">
                    <a:pos x="1212" y="9"/>
                  </a:cxn>
                  <a:cxn ang="0">
                    <a:pos x="1229" y="19"/>
                  </a:cxn>
                  <a:cxn ang="0">
                    <a:pos x="1246" y="32"/>
                  </a:cxn>
                  <a:cxn ang="0">
                    <a:pos x="1259" y="49"/>
                  </a:cxn>
                  <a:cxn ang="0">
                    <a:pos x="1269" y="68"/>
                  </a:cxn>
                  <a:cxn ang="0">
                    <a:pos x="1276" y="88"/>
                  </a:cxn>
                  <a:cxn ang="0">
                    <a:pos x="1278" y="110"/>
                  </a:cxn>
                  <a:cxn ang="0">
                    <a:pos x="1276" y="131"/>
                  </a:cxn>
                  <a:cxn ang="0">
                    <a:pos x="1269" y="152"/>
                  </a:cxn>
                  <a:cxn ang="0">
                    <a:pos x="1259" y="170"/>
                  </a:cxn>
                  <a:cxn ang="0">
                    <a:pos x="1246" y="186"/>
                  </a:cxn>
                  <a:cxn ang="0">
                    <a:pos x="1229" y="200"/>
                  </a:cxn>
                  <a:cxn ang="0">
                    <a:pos x="1212" y="210"/>
                  </a:cxn>
                  <a:cxn ang="0">
                    <a:pos x="1190" y="216"/>
                  </a:cxn>
                  <a:cxn ang="0">
                    <a:pos x="1169" y="219"/>
                  </a:cxn>
                  <a:cxn ang="0">
                    <a:pos x="97" y="218"/>
                  </a:cxn>
                  <a:cxn ang="0">
                    <a:pos x="76" y="213"/>
                  </a:cxn>
                  <a:cxn ang="0">
                    <a:pos x="56" y="205"/>
                  </a:cxn>
                  <a:cxn ang="0">
                    <a:pos x="38" y="193"/>
                  </a:cxn>
                  <a:cxn ang="0">
                    <a:pos x="24" y="179"/>
                  </a:cxn>
                  <a:cxn ang="0">
                    <a:pos x="12" y="161"/>
                  </a:cxn>
                  <a:cxn ang="0">
                    <a:pos x="4" y="142"/>
                  </a:cxn>
                  <a:cxn ang="0">
                    <a:pos x="0" y="121"/>
                  </a:cxn>
                  <a:cxn ang="0">
                    <a:pos x="0" y="99"/>
                  </a:cxn>
                  <a:cxn ang="0">
                    <a:pos x="4" y="78"/>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8"/>
                    </a:lnTo>
                    <a:lnTo>
                      <a:pt x="1272" y="78"/>
                    </a:lnTo>
                    <a:lnTo>
                      <a:pt x="1276" y="88"/>
                    </a:lnTo>
                    <a:lnTo>
                      <a:pt x="1277" y="99"/>
                    </a:lnTo>
                    <a:lnTo>
                      <a:pt x="1278" y="110"/>
                    </a:lnTo>
                    <a:lnTo>
                      <a:pt x="1277" y="121"/>
                    </a:lnTo>
                    <a:lnTo>
                      <a:pt x="1276" y="131"/>
                    </a:lnTo>
                    <a:lnTo>
                      <a:pt x="1272" y="142"/>
                    </a:lnTo>
                    <a:lnTo>
                      <a:pt x="1269" y="152"/>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8"/>
                    </a:lnTo>
                    <a:lnTo>
                      <a:pt x="1169" y="219"/>
                    </a:lnTo>
                    <a:lnTo>
                      <a:pt x="108" y="219"/>
                    </a:lnTo>
                    <a:lnTo>
                      <a:pt x="97" y="218"/>
                    </a:lnTo>
                    <a:lnTo>
                      <a:pt x="86" y="216"/>
                    </a:lnTo>
                    <a:lnTo>
                      <a:pt x="76" y="213"/>
                    </a:lnTo>
                    <a:lnTo>
                      <a:pt x="66" y="210"/>
                    </a:lnTo>
                    <a:lnTo>
                      <a:pt x="56" y="205"/>
                    </a:lnTo>
                    <a:lnTo>
                      <a:pt x="47" y="200"/>
                    </a:lnTo>
                    <a:lnTo>
                      <a:pt x="38" y="193"/>
                    </a:lnTo>
                    <a:lnTo>
                      <a:pt x="31" y="186"/>
                    </a:lnTo>
                    <a:lnTo>
                      <a:pt x="24" y="179"/>
                    </a:lnTo>
                    <a:lnTo>
                      <a:pt x="17" y="170"/>
                    </a:lnTo>
                    <a:lnTo>
                      <a:pt x="12" y="161"/>
                    </a:lnTo>
                    <a:lnTo>
                      <a:pt x="7" y="152"/>
                    </a:lnTo>
                    <a:lnTo>
                      <a:pt x="4" y="142"/>
                    </a:lnTo>
                    <a:lnTo>
                      <a:pt x="2" y="131"/>
                    </a:lnTo>
                    <a:lnTo>
                      <a:pt x="0" y="121"/>
                    </a:lnTo>
                    <a:lnTo>
                      <a:pt x="0" y="110"/>
                    </a:lnTo>
                    <a:lnTo>
                      <a:pt x="0" y="99"/>
                    </a:lnTo>
                    <a:lnTo>
                      <a:pt x="2" y="88"/>
                    </a:lnTo>
                    <a:lnTo>
                      <a:pt x="4" y="78"/>
                    </a:lnTo>
                    <a:lnTo>
                      <a:pt x="7" y="68"/>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78" name="Freeform 40"/>
              <p:cNvSpPr>
                <a:spLocks/>
              </p:cNvSpPr>
              <p:nvPr/>
            </p:nvSpPr>
            <p:spPr bwMode="auto">
              <a:xfrm>
                <a:off x="10455678" y="3715699"/>
                <a:ext cx="28575" cy="28575"/>
              </a:xfrm>
              <a:custGeom>
                <a:avLst/>
                <a:gdLst/>
                <a:ahLst/>
                <a:cxnLst>
                  <a:cxn ang="0">
                    <a:pos x="101" y="182"/>
                  </a:cxn>
                  <a:cxn ang="0">
                    <a:pos x="119" y="178"/>
                  </a:cxn>
                  <a:cxn ang="0">
                    <a:pos x="135" y="172"/>
                  </a:cxn>
                  <a:cxn ang="0">
                    <a:pos x="150" y="162"/>
                  </a:cxn>
                  <a:cxn ang="0">
                    <a:pos x="162" y="150"/>
                  </a:cxn>
                  <a:cxn ang="0">
                    <a:pos x="172" y="134"/>
                  </a:cxn>
                  <a:cxn ang="0">
                    <a:pos x="179" y="119"/>
                  </a:cxn>
                  <a:cxn ang="0">
                    <a:pos x="182" y="101"/>
                  </a:cxn>
                  <a:cxn ang="0">
                    <a:pos x="182" y="82"/>
                  </a:cxn>
                  <a:cxn ang="0">
                    <a:pos x="179"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9" y="178"/>
                    </a:lnTo>
                    <a:lnTo>
                      <a:pt x="126" y="175"/>
                    </a:lnTo>
                    <a:lnTo>
                      <a:pt x="135" y="172"/>
                    </a:lnTo>
                    <a:lnTo>
                      <a:pt x="142" y="166"/>
                    </a:lnTo>
                    <a:lnTo>
                      <a:pt x="150" y="162"/>
                    </a:lnTo>
                    <a:lnTo>
                      <a:pt x="156" y="155"/>
                    </a:lnTo>
                    <a:lnTo>
                      <a:pt x="162" y="150"/>
                    </a:lnTo>
                    <a:lnTo>
                      <a:pt x="167" y="142"/>
                    </a:lnTo>
                    <a:lnTo>
                      <a:pt x="172" y="134"/>
                    </a:lnTo>
                    <a:lnTo>
                      <a:pt x="175" y="126"/>
                    </a:lnTo>
                    <a:lnTo>
                      <a:pt x="179" y="119"/>
                    </a:lnTo>
                    <a:lnTo>
                      <a:pt x="181" y="110"/>
                    </a:lnTo>
                    <a:lnTo>
                      <a:pt x="182" y="101"/>
                    </a:lnTo>
                    <a:lnTo>
                      <a:pt x="183" y="91"/>
                    </a:lnTo>
                    <a:lnTo>
                      <a:pt x="182" y="82"/>
                    </a:lnTo>
                    <a:lnTo>
                      <a:pt x="181" y="73"/>
                    </a:lnTo>
                    <a:lnTo>
                      <a:pt x="179" y="64"/>
                    </a:lnTo>
                    <a:lnTo>
                      <a:pt x="175" y="55"/>
                    </a:lnTo>
                    <a:lnTo>
                      <a:pt x="172" y="48"/>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8"/>
                    </a:lnTo>
                    <a:lnTo>
                      <a:pt x="7" y="55"/>
                    </a:lnTo>
                    <a:lnTo>
                      <a:pt x="4" y="64"/>
                    </a:lnTo>
                    <a:lnTo>
                      <a:pt x="2" y="73"/>
                    </a:lnTo>
                    <a:lnTo>
                      <a:pt x="0" y="82"/>
                    </a:lnTo>
                    <a:lnTo>
                      <a:pt x="0" y="91"/>
                    </a:lnTo>
                    <a:lnTo>
                      <a:pt x="0" y="101"/>
                    </a:lnTo>
                    <a:lnTo>
                      <a:pt x="2" y="110"/>
                    </a:lnTo>
                    <a:lnTo>
                      <a:pt x="4" y="119"/>
                    </a:lnTo>
                    <a:lnTo>
                      <a:pt x="7" y="126"/>
                    </a:lnTo>
                    <a:lnTo>
                      <a:pt x="11" y="134"/>
                    </a:lnTo>
                    <a:lnTo>
                      <a:pt x="16" y="142"/>
                    </a:lnTo>
                    <a:lnTo>
                      <a:pt x="21" y="150"/>
                    </a:lnTo>
                    <a:lnTo>
                      <a:pt x="27" y="155"/>
                    </a:lnTo>
                    <a:lnTo>
                      <a:pt x="33" y="162"/>
                    </a:lnTo>
                    <a:lnTo>
                      <a:pt x="40" y="166"/>
                    </a:lnTo>
                    <a:lnTo>
                      <a:pt x="48" y="172"/>
                    </a:lnTo>
                    <a:lnTo>
                      <a:pt x="55" y="175"/>
                    </a:lnTo>
                    <a:lnTo>
                      <a:pt x="64" y="178"/>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79" name="Freeform 41"/>
              <p:cNvSpPr>
                <a:spLocks/>
              </p:cNvSpPr>
              <p:nvPr/>
            </p:nvSpPr>
            <p:spPr bwMode="auto">
              <a:xfrm>
                <a:off x="10495365" y="3715699"/>
                <a:ext cx="30163" cy="28575"/>
              </a:xfrm>
              <a:custGeom>
                <a:avLst/>
                <a:gdLst/>
                <a:ahLst/>
                <a:cxnLst>
                  <a:cxn ang="0">
                    <a:pos x="101" y="182"/>
                  </a:cxn>
                  <a:cxn ang="0">
                    <a:pos x="119" y="178"/>
                  </a:cxn>
                  <a:cxn ang="0">
                    <a:pos x="135" y="172"/>
                  </a:cxn>
                  <a:cxn ang="0">
                    <a:pos x="150" y="162"/>
                  </a:cxn>
                  <a:cxn ang="0">
                    <a:pos x="162" y="150"/>
                  </a:cxn>
                  <a:cxn ang="0">
                    <a:pos x="172" y="134"/>
                  </a:cxn>
                  <a:cxn ang="0">
                    <a:pos x="178" y="119"/>
                  </a:cxn>
                  <a:cxn ang="0">
                    <a:pos x="182" y="101"/>
                  </a:cxn>
                  <a:cxn ang="0">
                    <a:pos x="182" y="82"/>
                  </a:cxn>
                  <a:cxn ang="0">
                    <a:pos x="178"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3" h="182">
                    <a:moveTo>
                      <a:pt x="92" y="182"/>
                    </a:moveTo>
                    <a:lnTo>
                      <a:pt x="101" y="182"/>
                    </a:lnTo>
                    <a:lnTo>
                      <a:pt x="110" y="181"/>
                    </a:lnTo>
                    <a:lnTo>
                      <a:pt x="119" y="178"/>
                    </a:lnTo>
                    <a:lnTo>
                      <a:pt x="127" y="175"/>
                    </a:lnTo>
                    <a:lnTo>
                      <a:pt x="135" y="172"/>
                    </a:lnTo>
                    <a:lnTo>
                      <a:pt x="142" y="166"/>
                    </a:lnTo>
                    <a:lnTo>
                      <a:pt x="150" y="162"/>
                    </a:lnTo>
                    <a:lnTo>
                      <a:pt x="156" y="155"/>
                    </a:lnTo>
                    <a:lnTo>
                      <a:pt x="162" y="150"/>
                    </a:lnTo>
                    <a:lnTo>
                      <a:pt x="167"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8" y="55"/>
                    </a:lnTo>
                    <a:lnTo>
                      <a:pt x="4" y="64"/>
                    </a:lnTo>
                    <a:lnTo>
                      <a:pt x="2" y="73"/>
                    </a:lnTo>
                    <a:lnTo>
                      <a:pt x="1" y="82"/>
                    </a:lnTo>
                    <a:lnTo>
                      <a:pt x="0" y="91"/>
                    </a:lnTo>
                    <a:lnTo>
                      <a:pt x="1" y="101"/>
                    </a:lnTo>
                    <a:lnTo>
                      <a:pt x="2" y="110"/>
                    </a:lnTo>
                    <a:lnTo>
                      <a:pt x="4" y="119"/>
                    </a:lnTo>
                    <a:lnTo>
                      <a:pt x="8"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80" name="Freeform 42"/>
              <p:cNvSpPr>
                <a:spLocks/>
              </p:cNvSpPr>
              <p:nvPr/>
            </p:nvSpPr>
            <p:spPr bwMode="auto">
              <a:xfrm>
                <a:off x="10536640" y="3715699"/>
                <a:ext cx="28575" cy="28575"/>
              </a:xfrm>
              <a:custGeom>
                <a:avLst/>
                <a:gdLst/>
                <a:ahLst/>
                <a:cxnLst>
                  <a:cxn ang="0">
                    <a:pos x="101" y="182"/>
                  </a:cxn>
                  <a:cxn ang="0">
                    <a:pos x="118" y="178"/>
                  </a:cxn>
                  <a:cxn ang="0">
                    <a:pos x="135" y="172"/>
                  </a:cxn>
                  <a:cxn ang="0">
                    <a:pos x="149" y="162"/>
                  </a:cxn>
                  <a:cxn ang="0">
                    <a:pos x="162" y="150"/>
                  </a:cxn>
                  <a:cxn ang="0">
                    <a:pos x="172" y="134"/>
                  </a:cxn>
                  <a:cxn ang="0">
                    <a:pos x="178" y="119"/>
                  </a:cxn>
                  <a:cxn ang="0">
                    <a:pos x="183" y="101"/>
                  </a:cxn>
                  <a:cxn ang="0">
                    <a:pos x="183" y="82"/>
                  </a:cxn>
                  <a:cxn ang="0">
                    <a:pos x="178" y="64"/>
                  </a:cxn>
                  <a:cxn ang="0">
                    <a:pos x="172" y="48"/>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7" y="172"/>
                  </a:cxn>
                  <a:cxn ang="0">
                    <a:pos x="64" y="178"/>
                  </a:cxn>
                  <a:cxn ang="0">
                    <a:pos x="82" y="182"/>
                  </a:cxn>
                </a:cxnLst>
                <a:rect l="0" t="0" r="r" b="b"/>
                <a:pathLst>
                  <a:path w="183" h="182">
                    <a:moveTo>
                      <a:pt x="92" y="182"/>
                    </a:moveTo>
                    <a:lnTo>
                      <a:pt x="101" y="182"/>
                    </a:lnTo>
                    <a:lnTo>
                      <a:pt x="109" y="181"/>
                    </a:lnTo>
                    <a:lnTo>
                      <a:pt x="118" y="178"/>
                    </a:lnTo>
                    <a:lnTo>
                      <a:pt x="127" y="175"/>
                    </a:lnTo>
                    <a:lnTo>
                      <a:pt x="135" y="172"/>
                    </a:lnTo>
                    <a:lnTo>
                      <a:pt x="143" y="166"/>
                    </a:lnTo>
                    <a:lnTo>
                      <a:pt x="149" y="162"/>
                    </a:lnTo>
                    <a:lnTo>
                      <a:pt x="156" y="155"/>
                    </a:lnTo>
                    <a:lnTo>
                      <a:pt x="162" y="150"/>
                    </a:lnTo>
                    <a:lnTo>
                      <a:pt x="167" y="142"/>
                    </a:lnTo>
                    <a:lnTo>
                      <a:pt x="172" y="134"/>
                    </a:lnTo>
                    <a:lnTo>
                      <a:pt x="176" y="126"/>
                    </a:lnTo>
                    <a:lnTo>
                      <a:pt x="178" y="119"/>
                    </a:lnTo>
                    <a:lnTo>
                      <a:pt x="180" y="110"/>
                    </a:lnTo>
                    <a:lnTo>
                      <a:pt x="183" y="101"/>
                    </a:lnTo>
                    <a:lnTo>
                      <a:pt x="183" y="91"/>
                    </a:lnTo>
                    <a:lnTo>
                      <a:pt x="183" y="82"/>
                    </a:lnTo>
                    <a:lnTo>
                      <a:pt x="180" y="73"/>
                    </a:lnTo>
                    <a:lnTo>
                      <a:pt x="178" y="64"/>
                    </a:lnTo>
                    <a:lnTo>
                      <a:pt x="176" y="55"/>
                    </a:lnTo>
                    <a:lnTo>
                      <a:pt x="172" y="48"/>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5" y="142"/>
                    </a:lnTo>
                    <a:lnTo>
                      <a:pt x="21" y="150"/>
                    </a:lnTo>
                    <a:lnTo>
                      <a:pt x="26" y="155"/>
                    </a:lnTo>
                    <a:lnTo>
                      <a:pt x="33" y="162"/>
                    </a:lnTo>
                    <a:lnTo>
                      <a:pt x="41" y="166"/>
                    </a:lnTo>
                    <a:lnTo>
                      <a:pt x="47" y="172"/>
                    </a:lnTo>
                    <a:lnTo>
                      <a:pt x="56" y="175"/>
                    </a:lnTo>
                    <a:lnTo>
                      <a:pt x="64" y="178"/>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81" name="Freeform 43"/>
              <p:cNvSpPr>
                <a:spLocks/>
              </p:cNvSpPr>
              <p:nvPr/>
            </p:nvSpPr>
            <p:spPr bwMode="auto">
              <a:xfrm>
                <a:off x="10576328" y="3715699"/>
                <a:ext cx="28575" cy="28575"/>
              </a:xfrm>
              <a:custGeom>
                <a:avLst/>
                <a:gdLst/>
                <a:ahLst/>
                <a:cxnLst>
                  <a:cxn ang="0">
                    <a:pos x="100" y="182"/>
                  </a:cxn>
                  <a:cxn ang="0">
                    <a:pos x="118" y="178"/>
                  </a:cxn>
                  <a:cxn ang="0">
                    <a:pos x="135" y="172"/>
                  </a:cxn>
                  <a:cxn ang="0">
                    <a:pos x="149" y="162"/>
                  </a:cxn>
                  <a:cxn ang="0">
                    <a:pos x="161" y="150"/>
                  </a:cxn>
                  <a:cxn ang="0">
                    <a:pos x="171" y="134"/>
                  </a:cxn>
                  <a:cxn ang="0">
                    <a:pos x="178" y="119"/>
                  </a:cxn>
                  <a:cxn ang="0">
                    <a:pos x="182" y="101"/>
                  </a:cxn>
                  <a:cxn ang="0">
                    <a:pos x="182" y="82"/>
                  </a:cxn>
                  <a:cxn ang="0">
                    <a:pos x="178"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2" h="182">
                    <a:moveTo>
                      <a:pt x="92" y="182"/>
                    </a:moveTo>
                    <a:lnTo>
                      <a:pt x="100" y="182"/>
                    </a:lnTo>
                    <a:lnTo>
                      <a:pt x="109" y="181"/>
                    </a:lnTo>
                    <a:lnTo>
                      <a:pt x="118" y="178"/>
                    </a:lnTo>
                    <a:lnTo>
                      <a:pt x="127" y="175"/>
                    </a:lnTo>
                    <a:lnTo>
                      <a:pt x="135" y="172"/>
                    </a:lnTo>
                    <a:lnTo>
                      <a:pt x="143" y="166"/>
                    </a:lnTo>
                    <a:lnTo>
                      <a:pt x="149" y="162"/>
                    </a:lnTo>
                    <a:lnTo>
                      <a:pt x="156" y="155"/>
                    </a:lnTo>
                    <a:lnTo>
                      <a:pt x="161" y="150"/>
                    </a:lnTo>
                    <a:lnTo>
                      <a:pt x="167" y="142"/>
                    </a:lnTo>
                    <a:lnTo>
                      <a:pt x="171" y="134"/>
                    </a:lnTo>
                    <a:lnTo>
                      <a:pt x="176" y="126"/>
                    </a:lnTo>
                    <a:lnTo>
                      <a:pt x="178" y="119"/>
                    </a:lnTo>
                    <a:lnTo>
                      <a:pt x="180" y="110"/>
                    </a:lnTo>
                    <a:lnTo>
                      <a:pt x="182" y="101"/>
                    </a:lnTo>
                    <a:lnTo>
                      <a:pt x="182" y="91"/>
                    </a:lnTo>
                    <a:lnTo>
                      <a:pt x="182" y="82"/>
                    </a:lnTo>
                    <a:lnTo>
                      <a:pt x="180" y="73"/>
                    </a:lnTo>
                    <a:lnTo>
                      <a:pt x="178" y="64"/>
                    </a:lnTo>
                    <a:lnTo>
                      <a:pt x="176" y="55"/>
                    </a:lnTo>
                    <a:lnTo>
                      <a:pt x="171" y="48"/>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6" y="142"/>
                    </a:lnTo>
                    <a:lnTo>
                      <a:pt x="21" y="150"/>
                    </a:lnTo>
                    <a:lnTo>
                      <a:pt x="27" y="155"/>
                    </a:lnTo>
                    <a:lnTo>
                      <a:pt x="33" y="162"/>
                    </a:lnTo>
                    <a:lnTo>
                      <a:pt x="41" y="166"/>
                    </a:lnTo>
                    <a:lnTo>
                      <a:pt x="48" y="172"/>
                    </a:lnTo>
                    <a:lnTo>
                      <a:pt x="56" y="175"/>
                    </a:lnTo>
                    <a:lnTo>
                      <a:pt x="64" y="178"/>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82" name="Freeform 44"/>
              <p:cNvSpPr>
                <a:spLocks/>
              </p:cNvSpPr>
              <p:nvPr/>
            </p:nvSpPr>
            <p:spPr bwMode="auto">
              <a:xfrm>
                <a:off x="10616015" y="3715699"/>
                <a:ext cx="28575" cy="28575"/>
              </a:xfrm>
              <a:custGeom>
                <a:avLst/>
                <a:gdLst/>
                <a:ahLst/>
                <a:cxnLst>
                  <a:cxn ang="0">
                    <a:pos x="100" y="182"/>
                  </a:cxn>
                  <a:cxn ang="0">
                    <a:pos x="118" y="178"/>
                  </a:cxn>
                  <a:cxn ang="0">
                    <a:pos x="135"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8"/>
                  </a:cxn>
                  <a:cxn ang="0">
                    <a:pos x="4" y="64"/>
                  </a:cxn>
                  <a:cxn ang="0">
                    <a:pos x="0" y="82"/>
                  </a:cxn>
                  <a:cxn ang="0">
                    <a:pos x="0" y="101"/>
                  </a:cxn>
                  <a:cxn ang="0">
                    <a:pos x="4" y="119"/>
                  </a:cxn>
                  <a:cxn ang="0">
                    <a:pos x="10" y="134"/>
                  </a:cxn>
                  <a:cxn ang="0">
                    <a:pos x="20" y="150"/>
                  </a:cxn>
                  <a:cxn ang="0">
                    <a:pos x="34" y="162"/>
                  </a:cxn>
                  <a:cxn ang="0">
                    <a:pos x="48" y="172"/>
                  </a:cxn>
                  <a:cxn ang="0">
                    <a:pos x="64" y="178"/>
                  </a:cxn>
                  <a:cxn ang="0">
                    <a:pos x="82" y="182"/>
                  </a:cxn>
                </a:cxnLst>
                <a:rect l="0" t="0" r="r" b="b"/>
                <a:pathLst>
                  <a:path w="182" h="182">
                    <a:moveTo>
                      <a:pt x="91" y="182"/>
                    </a:moveTo>
                    <a:lnTo>
                      <a:pt x="100" y="182"/>
                    </a:lnTo>
                    <a:lnTo>
                      <a:pt x="109" y="181"/>
                    </a:lnTo>
                    <a:lnTo>
                      <a:pt x="118" y="178"/>
                    </a:lnTo>
                    <a:lnTo>
                      <a:pt x="127" y="175"/>
                    </a:lnTo>
                    <a:lnTo>
                      <a:pt x="135" y="172"/>
                    </a:lnTo>
                    <a:lnTo>
                      <a:pt x="142" y="166"/>
                    </a:lnTo>
                    <a:lnTo>
                      <a:pt x="149" y="162"/>
                    </a:lnTo>
                    <a:lnTo>
                      <a:pt x="156" y="155"/>
                    </a:lnTo>
                    <a:lnTo>
                      <a:pt x="161" y="150"/>
                    </a:lnTo>
                    <a:lnTo>
                      <a:pt x="167" y="142"/>
                    </a:lnTo>
                    <a:lnTo>
                      <a:pt x="171" y="134"/>
                    </a:lnTo>
                    <a:lnTo>
                      <a:pt x="176" y="126"/>
                    </a:lnTo>
                    <a:lnTo>
                      <a:pt x="179" y="119"/>
                    </a:lnTo>
                    <a:lnTo>
                      <a:pt x="181" y="110"/>
                    </a:lnTo>
                    <a:lnTo>
                      <a:pt x="182" y="101"/>
                    </a:lnTo>
                    <a:lnTo>
                      <a:pt x="182" y="91"/>
                    </a:lnTo>
                    <a:lnTo>
                      <a:pt x="182" y="82"/>
                    </a:lnTo>
                    <a:lnTo>
                      <a:pt x="181" y="73"/>
                    </a:lnTo>
                    <a:lnTo>
                      <a:pt x="179" y="64"/>
                    </a:lnTo>
                    <a:lnTo>
                      <a:pt x="176" y="55"/>
                    </a:lnTo>
                    <a:lnTo>
                      <a:pt x="171" y="48"/>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8"/>
                    </a:lnTo>
                    <a:lnTo>
                      <a:pt x="7" y="55"/>
                    </a:lnTo>
                    <a:lnTo>
                      <a:pt x="4" y="64"/>
                    </a:lnTo>
                    <a:lnTo>
                      <a:pt x="2" y="73"/>
                    </a:lnTo>
                    <a:lnTo>
                      <a:pt x="0" y="82"/>
                    </a:lnTo>
                    <a:lnTo>
                      <a:pt x="0" y="91"/>
                    </a:lnTo>
                    <a:lnTo>
                      <a:pt x="0" y="101"/>
                    </a:lnTo>
                    <a:lnTo>
                      <a:pt x="2" y="110"/>
                    </a:lnTo>
                    <a:lnTo>
                      <a:pt x="4" y="119"/>
                    </a:lnTo>
                    <a:lnTo>
                      <a:pt x="7" y="126"/>
                    </a:lnTo>
                    <a:lnTo>
                      <a:pt x="10" y="134"/>
                    </a:lnTo>
                    <a:lnTo>
                      <a:pt x="16" y="142"/>
                    </a:lnTo>
                    <a:lnTo>
                      <a:pt x="20" y="150"/>
                    </a:lnTo>
                    <a:lnTo>
                      <a:pt x="27" y="155"/>
                    </a:lnTo>
                    <a:lnTo>
                      <a:pt x="34" y="162"/>
                    </a:lnTo>
                    <a:lnTo>
                      <a:pt x="40" y="166"/>
                    </a:lnTo>
                    <a:lnTo>
                      <a:pt x="48" y="172"/>
                    </a:lnTo>
                    <a:lnTo>
                      <a:pt x="56" y="175"/>
                    </a:lnTo>
                    <a:lnTo>
                      <a:pt x="64" y="178"/>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83" name="Freeform 45"/>
              <p:cNvSpPr>
                <a:spLocks/>
              </p:cNvSpPr>
              <p:nvPr/>
            </p:nvSpPr>
            <p:spPr bwMode="auto">
              <a:xfrm>
                <a:off x="11073215" y="2775899"/>
                <a:ext cx="203200" cy="33338"/>
              </a:xfrm>
              <a:custGeom>
                <a:avLst/>
                <a:gdLst/>
                <a:ahLst/>
                <a:cxnLst>
                  <a:cxn ang="0">
                    <a:pos x="1169" y="0"/>
                  </a:cxn>
                  <a:cxn ang="0">
                    <a:pos x="1190" y="2"/>
                  </a:cxn>
                  <a:cxn ang="0">
                    <a:pos x="1212" y="9"/>
                  </a:cxn>
                  <a:cxn ang="0">
                    <a:pos x="1229" y="19"/>
                  </a:cxn>
                  <a:cxn ang="0">
                    <a:pos x="1246" y="32"/>
                  </a:cxn>
                  <a:cxn ang="0">
                    <a:pos x="1259" y="48"/>
                  </a:cxn>
                  <a:cxn ang="0">
                    <a:pos x="1269" y="67"/>
                  </a:cxn>
                  <a:cxn ang="0">
                    <a:pos x="1276" y="87"/>
                  </a:cxn>
                  <a:cxn ang="0">
                    <a:pos x="1278" y="109"/>
                  </a:cxn>
                  <a:cxn ang="0">
                    <a:pos x="1276" y="131"/>
                  </a:cxn>
                  <a:cxn ang="0">
                    <a:pos x="1269" y="151"/>
                  </a:cxn>
                  <a:cxn ang="0">
                    <a:pos x="1259" y="170"/>
                  </a:cxn>
                  <a:cxn ang="0">
                    <a:pos x="1246" y="187"/>
                  </a:cxn>
                  <a:cxn ang="0">
                    <a:pos x="1229" y="200"/>
                  </a:cxn>
                  <a:cxn ang="0">
                    <a:pos x="1212" y="210"/>
                  </a:cxn>
                  <a:cxn ang="0">
                    <a:pos x="1190" y="215"/>
                  </a:cxn>
                  <a:cxn ang="0">
                    <a:pos x="1169" y="218"/>
                  </a:cxn>
                  <a:cxn ang="0">
                    <a:pos x="97" y="218"/>
                  </a:cxn>
                  <a:cxn ang="0">
                    <a:pos x="76" y="213"/>
                  </a:cxn>
                  <a:cxn ang="0">
                    <a:pos x="56" y="204"/>
                  </a:cxn>
                  <a:cxn ang="0">
                    <a:pos x="38" y="193"/>
                  </a:cxn>
                  <a:cxn ang="0">
                    <a:pos x="24" y="179"/>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2"/>
                    </a:lnTo>
                    <a:lnTo>
                      <a:pt x="1202" y="5"/>
                    </a:lnTo>
                    <a:lnTo>
                      <a:pt x="1212" y="9"/>
                    </a:lnTo>
                    <a:lnTo>
                      <a:pt x="1220" y="14"/>
                    </a:lnTo>
                    <a:lnTo>
                      <a:pt x="1229" y="19"/>
                    </a:lnTo>
                    <a:lnTo>
                      <a:pt x="1238" y="25"/>
                    </a:lnTo>
                    <a:lnTo>
                      <a:pt x="1246" y="32"/>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9"/>
                    </a:lnTo>
                    <a:lnTo>
                      <a:pt x="1246" y="187"/>
                    </a:lnTo>
                    <a:lnTo>
                      <a:pt x="1238" y="193"/>
                    </a:lnTo>
                    <a:lnTo>
                      <a:pt x="1229" y="200"/>
                    </a:lnTo>
                    <a:lnTo>
                      <a:pt x="1220" y="204"/>
                    </a:lnTo>
                    <a:lnTo>
                      <a:pt x="1212" y="210"/>
                    </a:lnTo>
                    <a:lnTo>
                      <a:pt x="1202" y="213"/>
                    </a:lnTo>
                    <a:lnTo>
                      <a:pt x="1190" y="215"/>
                    </a:lnTo>
                    <a:lnTo>
                      <a:pt x="1180" y="218"/>
                    </a:lnTo>
                    <a:lnTo>
                      <a:pt x="1169" y="218"/>
                    </a:lnTo>
                    <a:lnTo>
                      <a:pt x="108" y="218"/>
                    </a:lnTo>
                    <a:lnTo>
                      <a:pt x="97" y="218"/>
                    </a:lnTo>
                    <a:lnTo>
                      <a:pt x="86" y="215"/>
                    </a:lnTo>
                    <a:lnTo>
                      <a:pt x="76" y="213"/>
                    </a:lnTo>
                    <a:lnTo>
                      <a:pt x="66" y="210"/>
                    </a:lnTo>
                    <a:lnTo>
                      <a:pt x="56" y="204"/>
                    </a:lnTo>
                    <a:lnTo>
                      <a:pt x="47" y="200"/>
                    </a:lnTo>
                    <a:lnTo>
                      <a:pt x="38" y="193"/>
                    </a:lnTo>
                    <a:lnTo>
                      <a:pt x="31" y="187"/>
                    </a:lnTo>
                    <a:lnTo>
                      <a:pt x="24" y="179"/>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2"/>
                    </a:lnTo>
                    <a:lnTo>
                      <a:pt x="38" y="25"/>
                    </a:lnTo>
                    <a:lnTo>
                      <a:pt x="47" y="19"/>
                    </a:lnTo>
                    <a:lnTo>
                      <a:pt x="56" y="14"/>
                    </a:lnTo>
                    <a:lnTo>
                      <a:pt x="66" y="9"/>
                    </a:lnTo>
                    <a:lnTo>
                      <a:pt x="76" y="5"/>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84" name="Freeform 46"/>
              <p:cNvSpPr>
                <a:spLocks/>
              </p:cNvSpPr>
              <p:nvPr/>
            </p:nvSpPr>
            <p:spPr bwMode="auto">
              <a:xfrm>
                <a:off x="10455678" y="2775899"/>
                <a:ext cx="28575" cy="30163"/>
              </a:xfrm>
              <a:custGeom>
                <a:avLst/>
                <a:gdLst/>
                <a:ahLst/>
                <a:cxnLst>
                  <a:cxn ang="0">
                    <a:pos x="101" y="183"/>
                  </a:cxn>
                  <a:cxn ang="0">
                    <a:pos x="119" y="178"/>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9" y="178"/>
                    </a:lnTo>
                    <a:lnTo>
                      <a:pt x="126" y="176"/>
                    </a:lnTo>
                    <a:lnTo>
                      <a:pt x="135" y="172"/>
                    </a:lnTo>
                    <a:lnTo>
                      <a:pt x="142" y="167"/>
                    </a:lnTo>
                    <a:lnTo>
                      <a:pt x="150" y="162"/>
                    </a:lnTo>
                    <a:lnTo>
                      <a:pt x="156" y="156"/>
                    </a:lnTo>
                    <a:lnTo>
                      <a:pt x="162" y="150"/>
                    </a:lnTo>
                    <a:lnTo>
                      <a:pt x="167" y="143"/>
                    </a:lnTo>
                    <a:lnTo>
                      <a:pt x="172" y="135"/>
                    </a:lnTo>
                    <a:lnTo>
                      <a:pt x="175" y="127"/>
                    </a:lnTo>
                    <a:lnTo>
                      <a:pt x="179" y="119"/>
                    </a:lnTo>
                    <a:lnTo>
                      <a:pt x="181" y="110"/>
                    </a:lnTo>
                    <a:lnTo>
                      <a:pt x="182" y="101"/>
                    </a:lnTo>
                    <a:lnTo>
                      <a:pt x="183" y="92"/>
                    </a:lnTo>
                    <a:lnTo>
                      <a:pt x="182" y="82"/>
                    </a:lnTo>
                    <a:lnTo>
                      <a:pt x="181" y="73"/>
                    </a:lnTo>
                    <a:lnTo>
                      <a:pt x="179" y="64"/>
                    </a:lnTo>
                    <a:lnTo>
                      <a:pt x="175" y="56"/>
                    </a:lnTo>
                    <a:lnTo>
                      <a:pt x="172" y="48"/>
                    </a:lnTo>
                    <a:lnTo>
                      <a:pt x="167" y="41"/>
                    </a:lnTo>
                    <a:lnTo>
                      <a:pt x="162" y="33"/>
                    </a:lnTo>
                    <a:lnTo>
                      <a:pt x="156" y="26"/>
                    </a:lnTo>
                    <a:lnTo>
                      <a:pt x="150" y="21"/>
                    </a:lnTo>
                    <a:lnTo>
                      <a:pt x="142" y="15"/>
                    </a:lnTo>
                    <a:lnTo>
                      <a:pt x="135" y="11"/>
                    </a:lnTo>
                    <a:lnTo>
                      <a:pt x="126" y="8"/>
                    </a:lnTo>
                    <a:lnTo>
                      <a:pt x="119" y="4"/>
                    </a:lnTo>
                    <a:lnTo>
                      <a:pt x="110" y="2"/>
                    </a:lnTo>
                    <a:lnTo>
                      <a:pt x="101" y="1"/>
                    </a:lnTo>
                    <a:lnTo>
                      <a:pt x="91" y="0"/>
                    </a:lnTo>
                    <a:lnTo>
                      <a:pt x="82" y="1"/>
                    </a:lnTo>
                    <a:lnTo>
                      <a:pt x="73" y="2"/>
                    </a:lnTo>
                    <a:lnTo>
                      <a:pt x="64" y="4"/>
                    </a:lnTo>
                    <a:lnTo>
                      <a:pt x="55" y="8"/>
                    </a:lnTo>
                    <a:lnTo>
                      <a:pt x="48" y="11"/>
                    </a:lnTo>
                    <a:lnTo>
                      <a:pt x="40" y="15"/>
                    </a:lnTo>
                    <a:lnTo>
                      <a:pt x="33" y="21"/>
                    </a:lnTo>
                    <a:lnTo>
                      <a:pt x="27" y="26"/>
                    </a:lnTo>
                    <a:lnTo>
                      <a:pt x="21" y="33"/>
                    </a:lnTo>
                    <a:lnTo>
                      <a:pt x="16" y="41"/>
                    </a:lnTo>
                    <a:lnTo>
                      <a:pt x="11" y="48"/>
                    </a:lnTo>
                    <a:lnTo>
                      <a:pt x="7" y="56"/>
                    </a:lnTo>
                    <a:lnTo>
                      <a:pt x="4" y="64"/>
                    </a:lnTo>
                    <a:lnTo>
                      <a:pt x="2" y="73"/>
                    </a:lnTo>
                    <a:lnTo>
                      <a:pt x="0" y="82"/>
                    </a:lnTo>
                    <a:lnTo>
                      <a:pt x="0" y="92"/>
                    </a:lnTo>
                    <a:lnTo>
                      <a:pt x="0" y="101"/>
                    </a:lnTo>
                    <a:lnTo>
                      <a:pt x="2" y="110"/>
                    </a:lnTo>
                    <a:lnTo>
                      <a:pt x="4" y="119"/>
                    </a:lnTo>
                    <a:lnTo>
                      <a:pt x="7" y="127"/>
                    </a:lnTo>
                    <a:lnTo>
                      <a:pt x="11" y="135"/>
                    </a:lnTo>
                    <a:lnTo>
                      <a:pt x="16" y="143"/>
                    </a:lnTo>
                    <a:lnTo>
                      <a:pt x="21" y="150"/>
                    </a:lnTo>
                    <a:lnTo>
                      <a:pt x="27" y="156"/>
                    </a:lnTo>
                    <a:lnTo>
                      <a:pt x="33" y="162"/>
                    </a:lnTo>
                    <a:lnTo>
                      <a:pt x="40" y="167"/>
                    </a:lnTo>
                    <a:lnTo>
                      <a:pt x="48" y="172"/>
                    </a:lnTo>
                    <a:lnTo>
                      <a:pt x="55" y="176"/>
                    </a:lnTo>
                    <a:lnTo>
                      <a:pt x="64" y="178"/>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85" name="Freeform 47"/>
              <p:cNvSpPr>
                <a:spLocks/>
              </p:cNvSpPr>
              <p:nvPr/>
            </p:nvSpPr>
            <p:spPr bwMode="auto">
              <a:xfrm>
                <a:off x="10495365" y="2775899"/>
                <a:ext cx="30163" cy="30163"/>
              </a:xfrm>
              <a:custGeom>
                <a:avLst/>
                <a:gdLst/>
                <a:ahLst/>
                <a:cxnLst>
                  <a:cxn ang="0">
                    <a:pos x="101" y="183"/>
                  </a:cxn>
                  <a:cxn ang="0">
                    <a:pos x="119" y="178"/>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3" h="183">
                    <a:moveTo>
                      <a:pt x="92" y="183"/>
                    </a:moveTo>
                    <a:lnTo>
                      <a:pt x="101" y="183"/>
                    </a:lnTo>
                    <a:lnTo>
                      <a:pt x="110" y="181"/>
                    </a:lnTo>
                    <a:lnTo>
                      <a:pt x="119" y="178"/>
                    </a:lnTo>
                    <a:lnTo>
                      <a:pt x="127" y="176"/>
                    </a:lnTo>
                    <a:lnTo>
                      <a:pt x="135" y="172"/>
                    </a:lnTo>
                    <a:lnTo>
                      <a:pt x="142" y="167"/>
                    </a:lnTo>
                    <a:lnTo>
                      <a:pt x="150" y="162"/>
                    </a:lnTo>
                    <a:lnTo>
                      <a:pt x="156" y="156"/>
                    </a:lnTo>
                    <a:lnTo>
                      <a:pt x="162" y="150"/>
                    </a:lnTo>
                    <a:lnTo>
                      <a:pt x="167"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7" y="41"/>
                    </a:lnTo>
                    <a:lnTo>
                      <a:pt x="162" y="33"/>
                    </a:lnTo>
                    <a:lnTo>
                      <a:pt x="156" y="26"/>
                    </a:lnTo>
                    <a:lnTo>
                      <a:pt x="150" y="21"/>
                    </a:lnTo>
                    <a:lnTo>
                      <a:pt x="142" y="15"/>
                    </a:lnTo>
                    <a:lnTo>
                      <a:pt x="135" y="11"/>
                    </a:lnTo>
                    <a:lnTo>
                      <a:pt x="127" y="8"/>
                    </a:lnTo>
                    <a:lnTo>
                      <a:pt x="119" y="4"/>
                    </a:lnTo>
                    <a:lnTo>
                      <a:pt x="110" y="2"/>
                    </a:lnTo>
                    <a:lnTo>
                      <a:pt x="101" y="1"/>
                    </a:lnTo>
                    <a:lnTo>
                      <a:pt x="92"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8" y="56"/>
                    </a:lnTo>
                    <a:lnTo>
                      <a:pt x="4" y="64"/>
                    </a:lnTo>
                    <a:lnTo>
                      <a:pt x="2" y="73"/>
                    </a:lnTo>
                    <a:lnTo>
                      <a:pt x="1" y="82"/>
                    </a:lnTo>
                    <a:lnTo>
                      <a:pt x="0" y="92"/>
                    </a:lnTo>
                    <a:lnTo>
                      <a:pt x="1" y="101"/>
                    </a:lnTo>
                    <a:lnTo>
                      <a:pt x="2" y="110"/>
                    </a:lnTo>
                    <a:lnTo>
                      <a:pt x="4" y="119"/>
                    </a:lnTo>
                    <a:lnTo>
                      <a:pt x="8"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86" name="Freeform 48"/>
              <p:cNvSpPr>
                <a:spLocks/>
              </p:cNvSpPr>
              <p:nvPr/>
            </p:nvSpPr>
            <p:spPr bwMode="auto">
              <a:xfrm>
                <a:off x="10536640" y="2775899"/>
                <a:ext cx="28575" cy="30163"/>
              </a:xfrm>
              <a:custGeom>
                <a:avLst/>
                <a:gdLst/>
                <a:ahLst/>
                <a:cxnLst>
                  <a:cxn ang="0">
                    <a:pos x="101" y="183"/>
                  </a:cxn>
                  <a:cxn ang="0">
                    <a:pos x="118" y="178"/>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8"/>
                  </a:cxn>
                  <a:cxn ang="0">
                    <a:pos x="82" y="183"/>
                  </a:cxn>
                </a:cxnLst>
                <a:rect l="0" t="0" r="r" b="b"/>
                <a:pathLst>
                  <a:path w="183" h="183">
                    <a:moveTo>
                      <a:pt x="92" y="183"/>
                    </a:moveTo>
                    <a:lnTo>
                      <a:pt x="101" y="183"/>
                    </a:lnTo>
                    <a:lnTo>
                      <a:pt x="109" y="181"/>
                    </a:lnTo>
                    <a:lnTo>
                      <a:pt x="118" y="178"/>
                    </a:lnTo>
                    <a:lnTo>
                      <a:pt x="127" y="176"/>
                    </a:lnTo>
                    <a:lnTo>
                      <a:pt x="135" y="172"/>
                    </a:lnTo>
                    <a:lnTo>
                      <a:pt x="143" y="167"/>
                    </a:lnTo>
                    <a:lnTo>
                      <a:pt x="149" y="162"/>
                    </a:lnTo>
                    <a:lnTo>
                      <a:pt x="156" y="156"/>
                    </a:lnTo>
                    <a:lnTo>
                      <a:pt x="162" y="150"/>
                    </a:lnTo>
                    <a:lnTo>
                      <a:pt x="167" y="143"/>
                    </a:lnTo>
                    <a:lnTo>
                      <a:pt x="172" y="135"/>
                    </a:lnTo>
                    <a:lnTo>
                      <a:pt x="176" y="127"/>
                    </a:lnTo>
                    <a:lnTo>
                      <a:pt x="178" y="119"/>
                    </a:lnTo>
                    <a:lnTo>
                      <a:pt x="180" y="110"/>
                    </a:lnTo>
                    <a:lnTo>
                      <a:pt x="183" y="101"/>
                    </a:lnTo>
                    <a:lnTo>
                      <a:pt x="183" y="92"/>
                    </a:lnTo>
                    <a:lnTo>
                      <a:pt x="183" y="82"/>
                    </a:lnTo>
                    <a:lnTo>
                      <a:pt x="180" y="73"/>
                    </a:lnTo>
                    <a:lnTo>
                      <a:pt x="178" y="64"/>
                    </a:lnTo>
                    <a:lnTo>
                      <a:pt x="176" y="56"/>
                    </a:lnTo>
                    <a:lnTo>
                      <a:pt x="172" y="48"/>
                    </a:lnTo>
                    <a:lnTo>
                      <a:pt x="167" y="41"/>
                    </a:lnTo>
                    <a:lnTo>
                      <a:pt x="162" y="33"/>
                    </a:lnTo>
                    <a:lnTo>
                      <a:pt x="156" y="26"/>
                    </a:lnTo>
                    <a:lnTo>
                      <a:pt x="149" y="21"/>
                    </a:lnTo>
                    <a:lnTo>
                      <a:pt x="143" y="15"/>
                    </a:lnTo>
                    <a:lnTo>
                      <a:pt x="135" y="11"/>
                    </a:lnTo>
                    <a:lnTo>
                      <a:pt x="127" y="8"/>
                    </a:lnTo>
                    <a:lnTo>
                      <a:pt x="118" y="4"/>
                    </a:lnTo>
                    <a:lnTo>
                      <a:pt x="109" y="2"/>
                    </a:lnTo>
                    <a:lnTo>
                      <a:pt x="101" y="1"/>
                    </a:lnTo>
                    <a:lnTo>
                      <a:pt x="92" y="0"/>
                    </a:lnTo>
                    <a:lnTo>
                      <a:pt x="82" y="1"/>
                    </a:lnTo>
                    <a:lnTo>
                      <a:pt x="73" y="2"/>
                    </a:lnTo>
                    <a:lnTo>
                      <a:pt x="64" y="4"/>
                    </a:lnTo>
                    <a:lnTo>
                      <a:pt x="56" y="8"/>
                    </a:lnTo>
                    <a:lnTo>
                      <a:pt x="47" y="11"/>
                    </a:lnTo>
                    <a:lnTo>
                      <a:pt x="41" y="15"/>
                    </a:lnTo>
                    <a:lnTo>
                      <a:pt x="33" y="21"/>
                    </a:lnTo>
                    <a:lnTo>
                      <a:pt x="26" y="26"/>
                    </a:lnTo>
                    <a:lnTo>
                      <a:pt x="21" y="33"/>
                    </a:lnTo>
                    <a:lnTo>
                      <a:pt x="15"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5" y="143"/>
                    </a:lnTo>
                    <a:lnTo>
                      <a:pt x="21" y="150"/>
                    </a:lnTo>
                    <a:lnTo>
                      <a:pt x="26" y="156"/>
                    </a:lnTo>
                    <a:lnTo>
                      <a:pt x="33" y="162"/>
                    </a:lnTo>
                    <a:lnTo>
                      <a:pt x="41" y="167"/>
                    </a:lnTo>
                    <a:lnTo>
                      <a:pt x="47" y="172"/>
                    </a:lnTo>
                    <a:lnTo>
                      <a:pt x="56" y="176"/>
                    </a:lnTo>
                    <a:lnTo>
                      <a:pt x="64" y="178"/>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87" name="Freeform 49"/>
              <p:cNvSpPr>
                <a:spLocks/>
              </p:cNvSpPr>
              <p:nvPr/>
            </p:nvSpPr>
            <p:spPr bwMode="auto">
              <a:xfrm>
                <a:off x="10576328" y="2775899"/>
                <a:ext cx="28575" cy="30163"/>
              </a:xfrm>
              <a:custGeom>
                <a:avLst/>
                <a:gdLst/>
                <a:ahLst/>
                <a:cxnLst>
                  <a:cxn ang="0">
                    <a:pos x="100" y="183"/>
                  </a:cxn>
                  <a:cxn ang="0">
                    <a:pos x="118" y="178"/>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2" h="183">
                    <a:moveTo>
                      <a:pt x="92" y="183"/>
                    </a:moveTo>
                    <a:lnTo>
                      <a:pt x="100" y="183"/>
                    </a:lnTo>
                    <a:lnTo>
                      <a:pt x="109" y="181"/>
                    </a:lnTo>
                    <a:lnTo>
                      <a:pt x="118" y="178"/>
                    </a:lnTo>
                    <a:lnTo>
                      <a:pt x="127" y="176"/>
                    </a:lnTo>
                    <a:lnTo>
                      <a:pt x="135" y="172"/>
                    </a:lnTo>
                    <a:lnTo>
                      <a:pt x="143" y="167"/>
                    </a:lnTo>
                    <a:lnTo>
                      <a:pt x="149" y="162"/>
                    </a:lnTo>
                    <a:lnTo>
                      <a:pt x="156" y="156"/>
                    </a:lnTo>
                    <a:lnTo>
                      <a:pt x="161" y="150"/>
                    </a:lnTo>
                    <a:lnTo>
                      <a:pt x="167" y="143"/>
                    </a:lnTo>
                    <a:lnTo>
                      <a:pt x="171" y="135"/>
                    </a:lnTo>
                    <a:lnTo>
                      <a:pt x="176" y="127"/>
                    </a:lnTo>
                    <a:lnTo>
                      <a:pt x="178" y="119"/>
                    </a:lnTo>
                    <a:lnTo>
                      <a:pt x="180" y="110"/>
                    </a:lnTo>
                    <a:lnTo>
                      <a:pt x="182" y="101"/>
                    </a:lnTo>
                    <a:lnTo>
                      <a:pt x="182" y="92"/>
                    </a:lnTo>
                    <a:lnTo>
                      <a:pt x="182" y="82"/>
                    </a:lnTo>
                    <a:lnTo>
                      <a:pt x="180" y="73"/>
                    </a:lnTo>
                    <a:lnTo>
                      <a:pt x="178" y="64"/>
                    </a:lnTo>
                    <a:lnTo>
                      <a:pt x="176" y="56"/>
                    </a:lnTo>
                    <a:lnTo>
                      <a:pt x="171" y="48"/>
                    </a:lnTo>
                    <a:lnTo>
                      <a:pt x="167" y="41"/>
                    </a:lnTo>
                    <a:lnTo>
                      <a:pt x="161" y="33"/>
                    </a:lnTo>
                    <a:lnTo>
                      <a:pt x="156" y="26"/>
                    </a:lnTo>
                    <a:lnTo>
                      <a:pt x="149" y="21"/>
                    </a:lnTo>
                    <a:lnTo>
                      <a:pt x="143" y="15"/>
                    </a:lnTo>
                    <a:lnTo>
                      <a:pt x="135" y="11"/>
                    </a:lnTo>
                    <a:lnTo>
                      <a:pt x="127" y="8"/>
                    </a:lnTo>
                    <a:lnTo>
                      <a:pt x="118" y="4"/>
                    </a:lnTo>
                    <a:lnTo>
                      <a:pt x="109" y="2"/>
                    </a:lnTo>
                    <a:lnTo>
                      <a:pt x="100" y="1"/>
                    </a:lnTo>
                    <a:lnTo>
                      <a:pt x="92" y="0"/>
                    </a:lnTo>
                    <a:lnTo>
                      <a:pt x="82" y="1"/>
                    </a:lnTo>
                    <a:lnTo>
                      <a:pt x="73" y="2"/>
                    </a:lnTo>
                    <a:lnTo>
                      <a:pt x="64" y="4"/>
                    </a:lnTo>
                    <a:lnTo>
                      <a:pt x="56" y="8"/>
                    </a:lnTo>
                    <a:lnTo>
                      <a:pt x="48" y="11"/>
                    </a:lnTo>
                    <a:lnTo>
                      <a:pt x="41" y="15"/>
                    </a:lnTo>
                    <a:lnTo>
                      <a:pt x="33" y="21"/>
                    </a:lnTo>
                    <a:lnTo>
                      <a:pt x="27" y="26"/>
                    </a:lnTo>
                    <a:lnTo>
                      <a:pt x="21" y="33"/>
                    </a:lnTo>
                    <a:lnTo>
                      <a:pt x="16"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6" y="143"/>
                    </a:lnTo>
                    <a:lnTo>
                      <a:pt x="21" y="150"/>
                    </a:lnTo>
                    <a:lnTo>
                      <a:pt x="27" y="156"/>
                    </a:lnTo>
                    <a:lnTo>
                      <a:pt x="33" y="162"/>
                    </a:lnTo>
                    <a:lnTo>
                      <a:pt x="41" y="167"/>
                    </a:lnTo>
                    <a:lnTo>
                      <a:pt x="48" y="172"/>
                    </a:lnTo>
                    <a:lnTo>
                      <a:pt x="56" y="176"/>
                    </a:lnTo>
                    <a:lnTo>
                      <a:pt x="64" y="178"/>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88" name="Freeform 50"/>
              <p:cNvSpPr>
                <a:spLocks/>
              </p:cNvSpPr>
              <p:nvPr/>
            </p:nvSpPr>
            <p:spPr bwMode="auto">
              <a:xfrm>
                <a:off x="10616015" y="2775899"/>
                <a:ext cx="28575" cy="30163"/>
              </a:xfrm>
              <a:custGeom>
                <a:avLst/>
                <a:gdLst/>
                <a:ahLst/>
                <a:cxnLst>
                  <a:cxn ang="0">
                    <a:pos x="100" y="183"/>
                  </a:cxn>
                  <a:cxn ang="0">
                    <a:pos x="118" y="178"/>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8"/>
                  </a:cxn>
                  <a:cxn ang="0">
                    <a:pos x="82" y="183"/>
                  </a:cxn>
                </a:cxnLst>
                <a:rect l="0" t="0" r="r" b="b"/>
                <a:pathLst>
                  <a:path w="182" h="183">
                    <a:moveTo>
                      <a:pt x="91" y="183"/>
                    </a:moveTo>
                    <a:lnTo>
                      <a:pt x="100" y="183"/>
                    </a:lnTo>
                    <a:lnTo>
                      <a:pt x="109" y="181"/>
                    </a:lnTo>
                    <a:lnTo>
                      <a:pt x="118" y="178"/>
                    </a:lnTo>
                    <a:lnTo>
                      <a:pt x="127" y="176"/>
                    </a:lnTo>
                    <a:lnTo>
                      <a:pt x="135" y="172"/>
                    </a:lnTo>
                    <a:lnTo>
                      <a:pt x="142" y="167"/>
                    </a:lnTo>
                    <a:lnTo>
                      <a:pt x="149" y="162"/>
                    </a:lnTo>
                    <a:lnTo>
                      <a:pt x="156" y="156"/>
                    </a:lnTo>
                    <a:lnTo>
                      <a:pt x="161" y="150"/>
                    </a:lnTo>
                    <a:lnTo>
                      <a:pt x="167" y="143"/>
                    </a:lnTo>
                    <a:lnTo>
                      <a:pt x="171" y="135"/>
                    </a:lnTo>
                    <a:lnTo>
                      <a:pt x="176" y="127"/>
                    </a:lnTo>
                    <a:lnTo>
                      <a:pt x="179" y="119"/>
                    </a:lnTo>
                    <a:lnTo>
                      <a:pt x="181" y="110"/>
                    </a:lnTo>
                    <a:lnTo>
                      <a:pt x="182" y="101"/>
                    </a:lnTo>
                    <a:lnTo>
                      <a:pt x="182" y="92"/>
                    </a:lnTo>
                    <a:lnTo>
                      <a:pt x="182" y="82"/>
                    </a:lnTo>
                    <a:lnTo>
                      <a:pt x="181" y="73"/>
                    </a:lnTo>
                    <a:lnTo>
                      <a:pt x="179" y="64"/>
                    </a:lnTo>
                    <a:lnTo>
                      <a:pt x="176" y="56"/>
                    </a:lnTo>
                    <a:lnTo>
                      <a:pt x="171" y="48"/>
                    </a:lnTo>
                    <a:lnTo>
                      <a:pt x="167" y="41"/>
                    </a:lnTo>
                    <a:lnTo>
                      <a:pt x="161" y="33"/>
                    </a:lnTo>
                    <a:lnTo>
                      <a:pt x="156" y="26"/>
                    </a:lnTo>
                    <a:lnTo>
                      <a:pt x="149" y="21"/>
                    </a:lnTo>
                    <a:lnTo>
                      <a:pt x="142" y="15"/>
                    </a:lnTo>
                    <a:lnTo>
                      <a:pt x="135" y="11"/>
                    </a:lnTo>
                    <a:lnTo>
                      <a:pt x="127" y="8"/>
                    </a:lnTo>
                    <a:lnTo>
                      <a:pt x="118" y="4"/>
                    </a:lnTo>
                    <a:lnTo>
                      <a:pt x="109" y="2"/>
                    </a:lnTo>
                    <a:lnTo>
                      <a:pt x="100" y="1"/>
                    </a:lnTo>
                    <a:lnTo>
                      <a:pt x="91" y="0"/>
                    </a:lnTo>
                    <a:lnTo>
                      <a:pt x="82" y="1"/>
                    </a:lnTo>
                    <a:lnTo>
                      <a:pt x="73" y="2"/>
                    </a:lnTo>
                    <a:lnTo>
                      <a:pt x="64" y="4"/>
                    </a:lnTo>
                    <a:lnTo>
                      <a:pt x="56" y="8"/>
                    </a:lnTo>
                    <a:lnTo>
                      <a:pt x="48" y="11"/>
                    </a:lnTo>
                    <a:lnTo>
                      <a:pt x="40" y="15"/>
                    </a:lnTo>
                    <a:lnTo>
                      <a:pt x="34" y="21"/>
                    </a:lnTo>
                    <a:lnTo>
                      <a:pt x="27" y="26"/>
                    </a:lnTo>
                    <a:lnTo>
                      <a:pt x="20" y="33"/>
                    </a:lnTo>
                    <a:lnTo>
                      <a:pt x="16" y="41"/>
                    </a:lnTo>
                    <a:lnTo>
                      <a:pt x="10" y="48"/>
                    </a:lnTo>
                    <a:lnTo>
                      <a:pt x="7" y="56"/>
                    </a:lnTo>
                    <a:lnTo>
                      <a:pt x="4" y="64"/>
                    </a:lnTo>
                    <a:lnTo>
                      <a:pt x="2" y="73"/>
                    </a:lnTo>
                    <a:lnTo>
                      <a:pt x="0" y="82"/>
                    </a:lnTo>
                    <a:lnTo>
                      <a:pt x="0" y="92"/>
                    </a:lnTo>
                    <a:lnTo>
                      <a:pt x="0" y="101"/>
                    </a:lnTo>
                    <a:lnTo>
                      <a:pt x="2" y="110"/>
                    </a:lnTo>
                    <a:lnTo>
                      <a:pt x="4" y="119"/>
                    </a:lnTo>
                    <a:lnTo>
                      <a:pt x="7" y="127"/>
                    </a:lnTo>
                    <a:lnTo>
                      <a:pt x="10" y="135"/>
                    </a:lnTo>
                    <a:lnTo>
                      <a:pt x="16" y="143"/>
                    </a:lnTo>
                    <a:lnTo>
                      <a:pt x="20" y="150"/>
                    </a:lnTo>
                    <a:lnTo>
                      <a:pt x="27" y="156"/>
                    </a:lnTo>
                    <a:lnTo>
                      <a:pt x="34" y="162"/>
                    </a:lnTo>
                    <a:lnTo>
                      <a:pt x="40" y="167"/>
                    </a:lnTo>
                    <a:lnTo>
                      <a:pt x="48" y="172"/>
                    </a:lnTo>
                    <a:lnTo>
                      <a:pt x="56" y="176"/>
                    </a:lnTo>
                    <a:lnTo>
                      <a:pt x="64" y="178"/>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89" name="Freeform 51"/>
              <p:cNvSpPr>
                <a:spLocks/>
              </p:cNvSpPr>
              <p:nvPr/>
            </p:nvSpPr>
            <p:spPr bwMode="auto">
              <a:xfrm>
                <a:off x="11073215" y="2963224"/>
                <a:ext cx="203200" cy="34925"/>
              </a:xfrm>
              <a:custGeom>
                <a:avLst/>
                <a:gdLst/>
                <a:ahLst/>
                <a:cxnLst>
                  <a:cxn ang="0">
                    <a:pos x="1169" y="0"/>
                  </a:cxn>
                  <a:cxn ang="0">
                    <a:pos x="1190" y="2"/>
                  </a:cxn>
                  <a:cxn ang="0">
                    <a:pos x="1212" y="9"/>
                  </a:cxn>
                  <a:cxn ang="0">
                    <a:pos x="1229" y="19"/>
                  </a:cxn>
                  <a:cxn ang="0">
                    <a:pos x="1246" y="32"/>
                  </a:cxn>
                  <a:cxn ang="0">
                    <a:pos x="1259" y="48"/>
                  </a:cxn>
                  <a:cxn ang="0">
                    <a:pos x="1269" y="66"/>
                  </a:cxn>
                  <a:cxn ang="0">
                    <a:pos x="1276" y="86"/>
                  </a:cxn>
                  <a:cxn ang="0">
                    <a:pos x="1278" y="109"/>
                  </a:cxn>
                  <a:cxn ang="0">
                    <a:pos x="1276" y="131"/>
                  </a:cxn>
                  <a:cxn ang="0">
                    <a:pos x="1269" y="151"/>
                  </a:cxn>
                  <a:cxn ang="0">
                    <a:pos x="1259" y="170"/>
                  </a:cxn>
                  <a:cxn ang="0">
                    <a:pos x="1246" y="185"/>
                  </a:cxn>
                  <a:cxn ang="0">
                    <a:pos x="1229" y="198"/>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7"/>
                  </a:cxn>
                  <a:cxn ang="0">
                    <a:pos x="4" y="76"/>
                  </a:cxn>
                  <a:cxn ang="0">
                    <a:pos x="12" y="56"/>
                  </a:cxn>
                  <a:cxn ang="0">
                    <a:pos x="24" y="40"/>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9"/>
                    </a:lnTo>
                    <a:lnTo>
                      <a:pt x="1220" y="13"/>
                    </a:lnTo>
                    <a:lnTo>
                      <a:pt x="1229" y="19"/>
                    </a:lnTo>
                    <a:lnTo>
                      <a:pt x="1238" y="24"/>
                    </a:lnTo>
                    <a:lnTo>
                      <a:pt x="1246" y="32"/>
                    </a:lnTo>
                    <a:lnTo>
                      <a:pt x="1253" y="40"/>
                    </a:lnTo>
                    <a:lnTo>
                      <a:pt x="1259" y="48"/>
                    </a:lnTo>
                    <a:lnTo>
                      <a:pt x="1265" y="56"/>
                    </a:lnTo>
                    <a:lnTo>
                      <a:pt x="1269" y="66"/>
                    </a:lnTo>
                    <a:lnTo>
                      <a:pt x="1272" y="76"/>
                    </a:lnTo>
                    <a:lnTo>
                      <a:pt x="1276" y="86"/>
                    </a:lnTo>
                    <a:lnTo>
                      <a:pt x="1277" y="97"/>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8"/>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8"/>
                    </a:lnTo>
                    <a:lnTo>
                      <a:pt x="38" y="193"/>
                    </a:lnTo>
                    <a:lnTo>
                      <a:pt x="31" y="185"/>
                    </a:lnTo>
                    <a:lnTo>
                      <a:pt x="24" y="177"/>
                    </a:lnTo>
                    <a:lnTo>
                      <a:pt x="17" y="170"/>
                    </a:lnTo>
                    <a:lnTo>
                      <a:pt x="12" y="161"/>
                    </a:lnTo>
                    <a:lnTo>
                      <a:pt x="7" y="151"/>
                    </a:lnTo>
                    <a:lnTo>
                      <a:pt x="4" y="141"/>
                    </a:lnTo>
                    <a:lnTo>
                      <a:pt x="2" y="131"/>
                    </a:lnTo>
                    <a:lnTo>
                      <a:pt x="0" y="120"/>
                    </a:lnTo>
                    <a:lnTo>
                      <a:pt x="0" y="109"/>
                    </a:lnTo>
                    <a:lnTo>
                      <a:pt x="0" y="97"/>
                    </a:lnTo>
                    <a:lnTo>
                      <a:pt x="2" y="86"/>
                    </a:lnTo>
                    <a:lnTo>
                      <a:pt x="4" y="76"/>
                    </a:lnTo>
                    <a:lnTo>
                      <a:pt x="7" y="66"/>
                    </a:lnTo>
                    <a:lnTo>
                      <a:pt x="12" y="56"/>
                    </a:lnTo>
                    <a:lnTo>
                      <a:pt x="17" y="48"/>
                    </a:lnTo>
                    <a:lnTo>
                      <a:pt x="24" y="40"/>
                    </a:lnTo>
                    <a:lnTo>
                      <a:pt x="31" y="32"/>
                    </a:lnTo>
                    <a:lnTo>
                      <a:pt x="38" y="24"/>
                    </a:lnTo>
                    <a:lnTo>
                      <a:pt x="47" y="19"/>
                    </a:lnTo>
                    <a:lnTo>
                      <a:pt x="56" y="13"/>
                    </a:lnTo>
                    <a:lnTo>
                      <a:pt x="66" y="9"/>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90" name="Freeform 52"/>
              <p:cNvSpPr>
                <a:spLocks/>
              </p:cNvSpPr>
              <p:nvPr/>
            </p:nvSpPr>
            <p:spPr bwMode="auto">
              <a:xfrm>
                <a:off x="10455678" y="2964812"/>
                <a:ext cx="28575" cy="28575"/>
              </a:xfrm>
              <a:custGeom>
                <a:avLst/>
                <a:gdLst/>
                <a:ahLst/>
                <a:cxnLst>
                  <a:cxn ang="0">
                    <a:pos x="101" y="182"/>
                  </a:cxn>
                  <a:cxn ang="0">
                    <a:pos x="119" y="179"/>
                  </a:cxn>
                  <a:cxn ang="0">
                    <a:pos x="135" y="172"/>
                  </a:cxn>
                  <a:cxn ang="0">
                    <a:pos x="150" y="162"/>
                  </a:cxn>
                  <a:cxn ang="0">
                    <a:pos x="162" y="150"/>
                  </a:cxn>
                  <a:cxn ang="0">
                    <a:pos x="172" y="136"/>
                  </a:cxn>
                  <a:cxn ang="0">
                    <a:pos x="179" y="119"/>
                  </a:cxn>
                  <a:cxn ang="0">
                    <a:pos x="182" y="101"/>
                  </a:cxn>
                  <a:cxn ang="0">
                    <a:pos x="182" y="83"/>
                  </a:cxn>
                  <a:cxn ang="0">
                    <a:pos x="179"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9" y="179"/>
                    </a:lnTo>
                    <a:lnTo>
                      <a:pt x="126" y="176"/>
                    </a:lnTo>
                    <a:lnTo>
                      <a:pt x="135" y="172"/>
                    </a:lnTo>
                    <a:lnTo>
                      <a:pt x="142" y="168"/>
                    </a:lnTo>
                    <a:lnTo>
                      <a:pt x="150" y="162"/>
                    </a:lnTo>
                    <a:lnTo>
                      <a:pt x="156" y="157"/>
                    </a:lnTo>
                    <a:lnTo>
                      <a:pt x="162" y="150"/>
                    </a:lnTo>
                    <a:lnTo>
                      <a:pt x="167" y="144"/>
                    </a:lnTo>
                    <a:lnTo>
                      <a:pt x="172" y="136"/>
                    </a:lnTo>
                    <a:lnTo>
                      <a:pt x="175" y="128"/>
                    </a:lnTo>
                    <a:lnTo>
                      <a:pt x="179" y="119"/>
                    </a:lnTo>
                    <a:lnTo>
                      <a:pt x="181" y="110"/>
                    </a:lnTo>
                    <a:lnTo>
                      <a:pt x="182" y="101"/>
                    </a:lnTo>
                    <a:lnTo>
                      <a:pt x="183" y="93"/>
                    </a:lnTo>
                    <a:lnTo>
                      <a:pt x="182" y="83"/>
                    </a:lnTo>
                    <a:lnTo>
                      <a:pt x="181" y="74"/>
                    </a:lnTo>
                    <a:lnTo>
                      <a:pt x="179" y="65"/>
                    </a:lnTo>
                    <a:lnTo>
                      <a:pt x="175" y="57"/>
                    </a:lnTo>
                    <a:lnTo>
                      <a:pt x="172" y="48"/>
                    </a:lnTo>
                    <a:lnTo>
                      <a:pt x="167" y="42"/>
                    </a:lnTo>
                    <a:lnTo>
                      <a:pt x="162" y="34"/>
                    </a:lnTo>
                    <a:lnTo>
                      <a:pt x="156" y="27"/>
                    </a:lnTo>
                    <a:lnTo>
                      <a:pt x="150" y="22"/>
                    </a:lnTo>
                    <a:lnTo>
                      <a:pt x="142" y="16"/>
                    </a:lnTo>
                    <a:lnTo>
                      <a:pt x="135" y="12"/>
                    </a:lnTo>
                    <a:lnTo>
                      <a:pt x="126" y="8"/>
                    </a:lnTo>
                    <a:lnTo>
                      <a:pt x="119" y="5"/>
                    </a:lnTo>
                    <a:lnTo>
                      <a:pt x="110" y="3"/>
                    </a:lnTo>
                    <a:lnTo>
                      <a:pt x="101" y="2"/>
                    </a:lnTo>
                    <a:lnTo>
                      <a:pt x="91" y="0"/>
                    </a:lnTo>
                    <a:lnTo>
                      <a:pt x="82" y="2"/>
                    </a:lnTo>
                    <a:lnTo>
                      <a:pt x="73" y="3"/>
                    </a:lnTo>
                    <a:lnTo>
                      <a:pt x="64" y="5"/>
                    </a:lnTo>
                    <a:lnTo>
                      <a:pt x="55" y="8"/>
                    </a:lnTo>
                    <a:lnTo>
                      <a:pt x="48" y="12"/>
                    </a:lnTo>
                    <a:lnTo>
                      <a:pt x="40" y="16"/>
                    </a:lnTo>
                    <a:lnTo>
                      <a:pt x="33" y="22"/>
                    </a:lnTo>
                    <a:lnTo>
                      <a:pt x="27" y="27"/>
                    </a:lnTo>
                    <a:lnTo>
                      <a:pt x="21" y="34"/>
                    </a:lnTo>
                    <a:lnTo>
                      <a:pt x="16" y="42"/>
                    </a:lnTo>
                    <a:lnTo>
                      <a:pt x="11" y="48"/>
                    </a:lnTo>
                    <a:lnTo>
                      <a:pt x="7" y="57"/>
                    </a:lnTo>
                    <a:lnTo>
                      <a:pt x="4" y="65"/>
                    </a:lnTo>
                    <a:lnTo>
                      <a:pt x="2" y="74"/>
                    </a:lnTo>
                    <a:lnTo>
                      <a:pt x="0" y="83"/>
                    </a:lnTo>
                    <a:lnTo>
                      <a:pt x="0" y="93"/>
                    </a:lnTo>
                    <a:lnTo>
                      <a:pt x="0" y="101"/>
                    </a:lnTo>
                    <a:lnTo>
                      <a:pt x="2" y="110"/>
                    </a:lnTo>
                    <a:lnTo>
                      <a:pt x="4" y="119"/>
                    </a:lnTo>
                    <a:lnTo>
                      <a:pt x="7" y="128"/>
                    </a:lnTo>
                    <a:lnTo>
                      <a:pt x="11" y="136"/>
                    </a:lnTo>
                    <a:lnTo>
                      <a:pt x="16" y="144"/>
                    </a:lnTo>
                    <a:lnTo>
                      <a:pt x="21" y="150"/>
                    </a:lnTo>
                    <a:lnTo>
                      <a:pt x="27" y="157"/>
                    </a:lnTo>
                    <a:lnTo>
                      <a:pt x="33" y="162"/>
                    </a:lnTo>
                    <a:lnTo>
                      <a:pt x="40" y="168"/>
                    </a:lnTo>
                    <a:lnTo>
                      <a:pt x="48" y="172"/>
                    </a:lnTo>
                    <a:lnTo>
                      <a:pt x="55" y="176"/>
                    </a:lnTo>
                    <a:lnTo>
                      <a:pt x="64" y="179"/>
                    </a:lnTo>
                    <a:lnTo>
                      <a:pt x="73"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91" name="Freeform 53"/>
              <p:cNvSpPr>
                <a:spLocks/>
              </p:cNvSpPr>
              <p:nvPr/>
            </p:nvSpPr>
            <p:spPr bwMode="auto">
              <a:xfrm>
                <a:off x="10495365" y="2964812"/>
                <a:ext cx="30163" cy="28575"/>
              </a:xfrm>
              <a:custGeom>
                <a:avLst/>
                <a:gdLst/>
                <a:ahLst/>
                <a:cxnLst>
                  <a:cxn ang="0">
                    <a:pos x="101" y="182"/>
                  </a:cxn>
                  <a:cxn ang="0">
                    <a:pos x="119" y="179"/>
                  </a:cxn>
                  <a:cxn ang="0">
                    <a:pos x="135" y="172"/>
                  </a:cxn>
                  <a:cxn ang="0">
                    <a:pos x="150" y="162"/>
                  </a:cxn>
                  <a:cxn ang="0">
                    <a:pos x="162" y="150"/>
                  </a:cxn>
                  <a:cxn ang="0">
                    <a:pos x="172" y="136"/>
                  </a:cxn>
                  <a:cxn ang="0">
                    <a:pos x="178" y="119"/>
                  </a:cxn>
                  <a:cxn ang="0">
                    <a:pos x="182" y="101"/>
                  </a:cxn>
                  <a:cxn ang="0">
                    <a:pos x="182" y="83"/>
                  </a:cxn>
                  <a:cxn ang="0">
                    <a:pos x="178"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3" h="184">
                    <a:moveTo>
                      <a:pt x="92" y="184"/>
                    </a:moveTo>
                    <a:lnTo>
                      <a:pt x="101" y="182"/>
                    </a:lnTo>
                    <a:lnTo>
                      <a:pt x="110" y="181"/>
                    </a:lnTo>
                    <a:lnTo>
                      <a:pt x="119" y="179"/>
                    </a:lnTo>
                    <a:lnTo>
                      <a:pt x="127" y="176"/>
                    </a:lnTo>
                    <a:lnTo>
                      <a:pt x="135" y="172"/>
                    </a:lnTo>
                    <a:lnTo>
                      <a:pt x="142" y="168"/>
                    </a:lnTo>
                    <a:lnTo>
                      <a:pt x="150" y="162"/>
                    </a:lnTo>
                    <a:lnTo>
                      <a:pt x="156" y="157"/>
                    </a:lnTo>
                    <a:lnTo>
                      <a:pt x="162" y="150"/>
                    </a:lnTo>
                    <a:lnTo>
                      <a:pt x="167"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7" y="42"/>
                    </a:lnTo>
                    <a:lnTo>
                      <a:pt x="162" y="34"/>
                    </a:lnTo>
                    <a:lnTo>
                      <a:pt x="156" y="27"/>
                    </a:lnTo>
                    <a:lnTo>
                      <a:pt x="150" y="22"/>
                    </a:lnTo>
                    <a:lnTo>
                      <a:pt x="142" y="16"/>
                    </a:lnTo>
                    <a:lnTo>
                      <a:pt x="135" y="12"/>
                    </a:lnTo>
                    <a:lnTo>
                      <a:pt x="127" y="8"/>
                    </a:lnTo>
                    <a:lnTo>
                      <a:pt x="119" y="5"/>
                    </a:lnTo>
                    <a:lnTo>
                      <a:pt x="110" y="3"/>
                    </a:lnTo>
                    <a:lnTo>
                      <a:pt x="101" y="2"/>
                    </a:lnTo>
                    <a:lnTo>
                      <a:pt x="92"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8" y="57"/>
                    </a:lnTo>
                    <a:lnTo>
                      <a:pt x="4" y="65"/>
                    </a:lnTo>
                    <a:lnTo>
                      <a:pt x="2" y="74"/>
                    </a:lnTo>
                    <a:lnTo>
                      <a:pt x="1" y="83"/>
                    </a:lnTo>
                    <a:lnTo>
                      <a:pt x="0" y="93"/>
                    </a:lnTo>
                    <a:lnTo>
                      <a:pt x="1" y="101"/>
                    </a:lnTo>
                    <a:lnTo>
                      <a:pt x="2" y="110"/>
                    </a:lnTo>
                    <a:lnTo>
                      <a:pt x="4" y="119"/>
                    </a:lnTo>
                    <a:lnTo>
                      <a:pt x="8"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2"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92" name="Freeform 54"/>
              <p:cNvSpPr>
                <a:spLocks/>
              </p:cNvSpPr>
              <p:nvPr/>
            </p:nvSpPr>
            <p:spPr bwMode="auto">
              <a:xfrm>
                <a:off x="10536640" y="2964812"/>
                <a:ext cx="28575" cy="28575"/>
              </a:xfrm>
              <a:custGeom>
                <a:avLst/>
                <a:gdLst/>
                <a:ahLst/>
                <a:cxnLst>
                  <a:cxn ang="0">
                    <a:pos x="101" y="182"/>
                  </a:cxn>
                  <a:cxn ang="0">
                    <a:pos x="118" y="179"/>
                  </a:cxn>
                  <a:cxn ang="0">
                    <a:pos x="135" y="172"/>
                  </a:cxn>
                  <a:cxn ang="0">
                    <a:pos x="149" y="162"/>
                  </a:cxn>
                  <a:cxn ang="0">
                    <a:pos x="162" y="150"/>
                  </a:cxn>
                  <a:cxn ang="0">
                    <a:pos x="172" y="136"/>
                  </a:cxn>
                  <a:cxn ang="0">
                    <a:pos x="178" y="119"/>
                  </a:cxn>
                  <a:cxn ang="0">
                    <a:pos x="183" y="101"/>
                  </a:cxn>
                  <a:cxn ang="0">
                    <a:pos x="183" y="83"/>
                  </a:cxn>
                  <a:cxn ang="0">
                    <a:pos x="178" y="65"/>
                  </a:cxn>
                  <a:cxn ang="0">
                    <a:pos x="172" y="48"/>
                  </a:cxn>
                  <a:cxn ang="0">
                    <a:pos x="162" y="34"/>
                  </a:cxn>
                  <a:cxn ang="0">
                    <a:pos x="149" y="22"/>
                  </a:cxn>
                  <a:cxn ang="0">
                    <a:pos x="135" y="12"/>
                  </a:cxn>
                  <a:cxn ang="0">
                    <a:pos x="118" y="5"/>
                  </a:cxn>
                  <a:cxn ang="0">
                    <a:pos x="101" y="2"/>
                  </a:cxn>
                  <a:cxn ang="0">
                    <a:pos x="82" y="2"/>
                  </a:cxn>
                  <a:cxn ang="0">
                    <a:pos x="64" y="5"/>
                  </a:cxn>
                  <a:cxn ang="0">
                    <a:pos x="47"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7" y="172"/>
                  </a:cxn>
                  <a:cxn ang="0">
                    <a:pos x="64" y="179"/>
                  </a:cxn>
                  <a:cxn ang="0">
                    <a:pos x="82" y="182"/>
                  </a:cxn>
                </a:cxnLst>
                <a:rect l="0" t="0" r="r" b="b"/>
                <a:pathLst>
                  <a:path w="183" h="184">
                    <a:moveTo>
                      <a:pt x="92" y="184"/>
                    </a:moveTo>
                    <a:lnTo>
                      <a:pt x="101" y="182"/>
                    </a:lnTo>
                    <a:lnTo>
                      <a:pt x="109" y="181"/>
                    </a:lnTo>
                    <a:lnTo>
                      <a:pt x="118" y="179"/>
                    </a:lnTo>
                    <a:lnTo>
                      <a:pt x="127" y="176"/>
                    </a:lnTo>
                    <a:lnTo>
                      <a:pt x="135" y="172"/>
                    </a:lnTo>
                    <a:lnTo>
                      <a:pt x="143" y="168"/>
                    </a:lnTo>
                    <a:lnTo>
                      <a:pt x="149" y="162"/>
                    </a:lnTo>
                    <a:lnTo>
                      <a:pt x="156" y="157"/>
                    </a:lnTo>
                    <a:lnTo>
                      <a:pt x="162" y="150"/>
                    </a:lnTo>
                    <a:lnTo>
                      <a:pt x="167" y="144"/>
                    </a:lnTo>
                    <a:lnTo>
                      <a:pt x="172" y="136"/>
                    </a:lnTo>
                    <a:lnTo>
                      <a:pt x="176" y="128"/>
                    </a:lnTo>
                    <a:lnTo>
                      <a:pt x="178" y="119"/>
                    </a:lnTo>
                    <a:lnTo>
                      <a:pt x="180" y="110"/>
                    </a:lnTo>
                    <a:lnTo>
                      <a:pt x="183" y="101"/>
                    </a:lnTo>
                    <a:lnTo>
                      <a:pt x="183" y="93"/>
                    </a:lnTo>
                    <a:lnTo>
                      <a:pt x="183" y="83"/>
                    </a:lnTo>
                    <a:lnTo>
                      <a:pt x="180" y="74"/>
                    </a:lnTo>
                    <a:lnTo>
                      <a:pt x="178" y="65"/>
                    </a:lnTo>
                    <a:lnTo>
                      <a:pt x="176" y="57"/>
                    </a:lnTo>
                    <a:lnTo>
                      <a:pt x="172" y="48"/>
                    </a:lnTo>
                    <a:lnTo>
                      <a:pt x="167" y="42"/>
                    </a:lnTo>
                    <a:lnTo>
                      <a:pt x="162" y="34"/>
                    </a:lnTo>
                    <a:lnTo>
                      <a:pt x="156" y="27"/>
                    </a:lnTo>
                    <a:lnTo>
                      <a:pt x="149" y="22"/>
                    </a:lnTo>
                    <a:lnTo>
                      <a:pt x="143" y="16"/>
                    </a:lnTo>
                    <a:lnTo>
                      <a:pt x="135" y="12"/>
                    </a:lnTo>
                    <a:lnTo>
                      <a:pt x="127" y="8"/>
                    </a:lnTo>
                    <a:lnTo>
                      <a:pt x="118" y="5"/>
                    </a:lnTo>
                    <a:lnTo>
                      <a:pt x="109" y="3"/>
                    </a:lnTo>
                    <a:lnTo>
                      <a:pt x="101" y="2"/>
                    </a:lnTo>
                    <a:lnTo>
                      <a:pt x="92" y="0"/>
                    </a:lnTo>
                    <a:lnTo>
                      <a:pt x="82" y="2"/>
                    </a:lnTo>
                    <a:lnTo>
                      <a:pt x="73" y="3"/>
                    </a:lnTo>
                    <a:lnTo>
                      <a:pt x="64" y="5"/>
                    </a:lnTo>
                    <a:lnTo>
                      <a:pt x="56" y="8"/>
                    </a:lnTo>
                    <a:lnTo>
                      <a:pt x="47" y="12"/>
                    </a:lnTo>
                    <a:lnTo>
                      <a:pt x="41" y="16"/>
                    </a:lnTo>
                    <a:lnTo>
                      <a:pt x="33" y="22"/>
                    </a:lnTo>
                    <a:lnTo>
                      <a:pt x="26" y="27"/>
                    </a:lnTo>
                    <a:lnTo>
                      <a:pt x="21" y="34"/>
                    </a:lnTo>
                    <a:lnTo>
                      <a:pt x="15"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5" y="144"/>
                    </a:lnTo>
                    <a:lnTo>
                      <a:pt x="21" y="150"/>
                    </a:lnTo>
                    <a:lnTo>
                      <a:pt x="26" y="157"/>
                    </a:lnTo>
                    <a:lnTo>
                      <a:pt x="33" y="162"/>
                    </a:lnTo>
                    <a:lnTo>
                      <a:pt x="41" y="168"/>
                    </a:lnTo>
                    <a:lnTo>
                      <a:pt x="47" y="172"/>
                    </a:lnTo>
                    <a:lnTo>
                      <a:pt x="56" y="176"/>
                    </a:lnTo>
                    <a:lnTo>
                      <a:pt x="64" y="179"/>
                    </a:lnTo>
                    <a:lnTo>
                      <a:pt x="73" y="181"/>
                    </a:lnTo>
                    <a:lnTo>
                      <a:pt x="82" y="182"/>
                    </a:lnTo>
                    <a:lnTo>
                      <a:pt x="92"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93" name="Freeform 55"/>
              <p:cNvSpPr>
                <a:spLocks/>
              </p:cNvSpPr>
              <p:nvPr/>
            </p:nvSpPr>
            <p:spPr bwMode="auto">
              <a:xfrm>
                <a:off x="10576328" y="2964812"/>
                <a:ext cx="28575" cy="28575"/>
              </a:xfrm>
              <a:custGeom>
                <a:avLst/>
                <a:gdLst/>
                <a:ahLst/>
                <a:cxnLst>
                  <a:cxn ang="0">
                    <a:pos x="100" y="182"/>
                  </a:cxn>
                  <a:cxn ang="0">
                    <a:pos x="118" y="179"/>
                  </a:cxn>
                  <a:cxn ang="0">
                    <a:pos x="135" y="172"/>
                  </a:cxn>
                  <a:cxn ang="0">
                    <a:pos x="149" y="162"/>
                  </a:cxn>
                  <a:cxn ang="0">
                    <a:pos x="161" y="150"/>
                  </a:cxn>
                  <a:cxn ang="0">
                    <a:pos x="171" y="136"/>
                  </a:cxn>
                  <a:cxn ang="0">
                    <a:pos x="178" y="119"/>
                  </a:cxn>
                  <a:cxn ang="0">
                    <a:pos x="182" y="101"/>
                  </a:cxn>
                  <a:cxn ang="0">
                    <a:pos x="182" y="83"/>
                  </a:cxn>
                  <a:cxn ang="0">
                    <a:pos x="178"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2" h="184">
                    <a:moveTo>
                      <a:pt x="92" y="184"/>
                    </a:moveTo>
                    <a:lnTo>
                      <a:pt x="100" y="182"/>
                    </a:lnTo>
                    <a:lnTo>
                      <a:pt x="109" y="181"/>
                    </a:lnTo>
                    <a:lnTo>
                      <a:pt x="118" y="179"/>
                    </a:lnTo>
                    <a:lnTo>
                      <a:pt x="127" y="176"/>
                    </a:lnTo>
                    <a:lnTo>
                      <a:pt x="135" y="172"/>
                    </a:lnTo>
                    <a:lnTo>
                      <a:pt x="143" y="168"/>
                    </a:lnTo>
                    <a:lnTo>
                      <a:pt x="149" y="162"/>
                    </a:lnTo>
                    <a:lnTo>
                      <a:pt x="156" y="157"/>
                    </a:lnTo>
                    <a:lnTo>
                      <a:pt x="161" y="150"/>
                    </a:lnTo>
                    <a:lnTo>
                      <a:pt x="167" y="144"/>
                    </a:lnTo>
                    <a:lnTo>
                      <a:pt x="171" y="136"/>
                    </a:lnTo>
                    <a:lnTo>
                      <a:pt x="176" y="128"/>
                    </a:lnTo>
                    <a:lnTo>
                      <a:pt x="178" y="119"/>
                    </a:lnTo>
                    <a:lnTo>
                      <a:pt x="180" y="110"/>
                    </a:lnTo>
                    <a:lnTo>
                      <a:pt x="182" y="101"/>
                    </a:lnTo>
                    <a:lnTo>
                      <a:pt x="182" y="93"/>
                    </a:lnTo>
                    <a:lnTo>
                      <a:pt x="182" y="83"/>
                    </a:lnTo>
                    <a:lnTo>
                      <a:pt x="180" y="74"/>
                    </a:lnTo>
                    <a:lnTo>
                      <a:pt x="178" y="65"/>
                    </a:lnTo>
                    <a:lnTo>
                      <a:pt x="176" y="57"/>
                    </a:lnTo>
                    <a:lnTo>
                      <a:pt x="171" y="48"/>
                    </a:lnTo>
                    <a:lnTo>
                      <a:pt x="167" y="42"/>
                    </a:lnTo>
                    <a:lnTo>
                      <a:pt x="161" y="34"/>
                    </a:lnTo>
                    <a:lnTo>
                      <a:pt x="156" y="27"/>
                    </a:lnTo>
                    <a:lnTo>
                      <a:pt x="149" y="22"/>
                    </a:lnTo>
                    <a:lnTo>
                      <a:pt x="143" y="16"/>
                    </a:lnTo>
                    <a:lnTo>
                      <a:pt x="135" y="12"/>
                    </a:lnTo>
                    <a:lnTo>
                      <a:pt x="127" y="8"/>
                    </a:lnTo>
                    <a:lnTo>
                      <a:pt x="118" y="5"/>
                    </a:lnTo>
                    <a:lnTo>
                      <a:pt x="109" y="3"/>
                    </a:lnTo>
                    <a:lnTo>
                      <a:pt x="100" y="2"/>
                    </a:lnTo>
                    <a:lnTo>
                      <a:pt x="92" y="0"/>
                    </a:lnTo>
                    <a:lnTo>
                      <a:pt x="82" y="2"/>
                    </a:lnTo>
                    <a:lnTo>
                      <a:pt x="73" y="3"/>
                    </a:lnTo>
                    <a:lnTo>
                      <a:pt x="64" y="5"/>
                    </a:lnTo>
                    <a:lnTo>
                      <a:pt x="56" y="8"/>
                    </a:lnTo>
                    <a:lnTo>
                      <a:pt x="48" y="12"/>
                    </a:lnTo>
                    <a:lnTo>
                      <a:pt x="41" y="16"/>
                    </a:lnTo>
                    <a:lnTo>
                      <a:pt x="33" y="22"/>
                    </a:lnTo>
                    <a:lnTo>
                      <a:pt x="27" y="27"/>
                    </a:lnTo>
                    <a:lnTo>
                      <a:pt x="21" y="34"/>
                    </a:lnTo>
                    <a:lnTo>
                      <a:pt x="16"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6" y="144"/>
                    </a:lnTo>
                    <a:lnTo>
                      <a:pt x="21" y="150"/>
                    </a:lnTo>
                    <a:lnTo>
                      <a:pt x="27" y="157"/>
                    </a:lnTo>
                    <a:lnTo>
                      <a:pt x="33" y="162"/>
                    </a:lnTo>
                    <a:lnTo>
                      <a:pt x="41" y="168"/>
                    </a:lnTo>
                    <a:lnTo>
                      <a:pt x="48" y="172"/>
                    </a:lnTo>
                    <a:lnTo>
                      <a:pt x="56" y="176"/>
                    </a:lnTo>
                    <a:lnTo>
                      <a:pt x="64" y="179"/>
                    </a:lnTo>
                    <a:lnTo>
                      <a:pt x="73" y="181"/>
                    </a:lnTo>
                    <a:lnTo>
                      <a:pt x="82" y="182"/>
                    </a:lnTo>
                    <a:lnTo>
                      <a:pt x="92"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94" name="Freeform 56"/>
              <p:cNvSpPr>
                <a:spLocks/>
              </p:cNvSpPr>
              <p:nvPr/>
            </p:nvSpPr>
            <p:spPr bwMode="auto">
              <a:xfrm>
                <a:off x="10616015" y="2964812"/>
                <a:ext cx="28575" cy="28575"/>
              </a:xfrm>
              <a:custGeom>
                <a:avLst/>
                <a:gdLst/>
                <a:ahLst/>
                <a:cxnLst>
                  <a:cxn ang="0">
                    <a:pos x="100" y="182"/>
                  </a:cxn>
                  <a:cxn ang="0">
                    <a:pos x="118" y="179"/>
                  </a:cxn>
                  <a:cxn ang="0">
                    <a:pos x="135"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4" y="22"/>
                  </a:cxn>
                  <a:cxn ang="0">
                    <a:pos x="20" y="34"/>
                  </a:cxn>
                  <a:cxn ang="0">
                    <a:pos x="10" y="48"/>
                  </a:cxn>
                  <a:cxn ang="0">
                    <a:pos x="4" y="65"/>
                  </a:cxn>
                  <a:cxn ang="0">
                    <a:pos x="0" y="83"/>
                  </a:cxn>
                  <a:cxn ang="0">
                    <a:pos x="0" y="101"/>
                  </a:cxn>
                  <a:cxn ang="0">
                    <a:pos x="4" y="119"/>
                  </a:cxn>
                  <a:cxn ang="0">
                    <a:pos x="10" y="136"/>
                  </a:cxn>
                  <a:cxn ang="0">
                    <a:pos x="20" y="150"/>
                  </a:cxn>
                  <a:cxn ang="0">
                    <a:pos x="34" y="162"/>
                  </a:cxn>
                  <a:cxn ang="0">
                    <a:pos x="48" y="172"/>
                  </a:cxn>
                  <a:cxn ang="0">
                    <a:pos x="64" y="179"/>
                  </a:cxn>
                  <a:cxn ang="0">
                    <a:pos x="82" y="182"/>
                  </a:cxn>
                </a:cxnLst>
                <a:rect l="0" t="0" r="r" b="b"/>
                <a:pathLst>
                  <a:path w="182" h="184">
                    <a:moveTo>
                      <a:pt x="91" y="184"/>
                    </a:moveTo>
                    <a:lnTo>
                      <a:pt x="100" y="182"/>
                    </a:lnTo>
                    <a:lnTo>
                      <a:pt x="109" y="181"/>
                    </a:lnTo>
                    <a:lnTo>
                      <a:pt x="118" y="179"/>
                    </a:lnTo>
                    <a:lnTo>
                      <a:pt x="127" y="176"/>
                    </a:lnTo>
                    <a:lnTo>
                      <a:pt x="135" y="172"/>
                    </a:lnTo>
                    <a:lnTo>
                      <a:pt x="142" y="168"/>
                    </a:lnTo>
                    <a:lnTo>
                      <a:pt x="149" y="162"/>
                    </a:lnTo>
                    <a:lnTo>
                      <a:pt x="156" y="157"/>
                    </a:lnTo>
                    <a:lnTo>
                      <a:pt x="161" y="150"/>
                    </a:lnTo>
                    <a:lnTo>
                      <a:pt x="167" y="144"/>
                    </a:lnTo>
                    <a:lnTo>
                      <a:pt x="171" y="136"/>
                    </a:lnTo>
                    <a:lnTo>
                      <a:pt x="176" y="128"/>
                    </a:lnTo>
                    <a:lnTo>
                      <a:pt x="179" y="119"/>
                    </a:lnTo>
                    <a:lnTo>
                      <a:pt x="181" y="110"/>
                    </a:lnTo>
                    <a:lnTo>
                      <a:pt x="182" y="101"/>
                    </a:lnTo>
                    <a:lnTo>
                      <a:pt x="182" y="93"/>
                    </a:lnTo>
                    <a:lnTo>
                      <a:pt x="182" y="83"/>
                    </a:lnTo>
                    <a:lnTo>
                      <a:pt x="181" y="74"/>
                    </a:lnTo>
                    <a:lnTo>
                      <a:pt x="179" y="65"/>
                    </a:lnTo>
                    <a:lnTo>
                      <a:pt x="176" y="57"/>
                    </a:lnTo>
                    <a:lnTo>
                      <a:pt x="171" y="48"/>
                    </a:lnTo>
                    <a:lnTo>
                      <a:pt x="167" y="42"/>
                    </a:lnTo>
                    <a:lnTo>
                      <a:pt x="161" y="34"/>
                    </a:lnTo>
                    <a:lnTo>
                      <a:pt x="156" y="27"/>
                    </a:lnTo>
                    <a:lnTo>
                      <a:pt x="149" y="22"/>
                    </a:lnTo>
                    <a:lnTo>
                      <a:pt x="142" y="16"/>
                    </a:lnTo>
                    <a:lnTo>
                      <a:pt x="135" y="12"/>
                    </a:lnTo>
                    <a:lnTo>
                      <a:pt x="127" y="8"/>
                    </a:lnTo>
                    <a:lnTo>
                      <a:pt x="118" y="5"/>
                    </a:lnTo>
                    <a:lnTo>
                      <a:pt x="109" y="3"/>
                    </a:lnTo>
                    <a:lnTo>
                      <a:pt x="100" y="2"/>
                    </a:lnTo>
                    <a:lnTo>
                      <a:pt x="91" y="0"/>
                    </a:lnTo>
                    <a:lnTo>
                      <a:pt x="82" y="2"/>
                    </a:lnTo>
                    <a:lnTo>
                      <a:pt x="73" y="3"/>
                    </a:lnTo>
                    <a:lnTo>
                      <a:pt x="64" y="5"/>
                    </a:lnTo>
                    <a:lnTo>
                      <a:pt x="56" y="8"/>
                    </a:lnTo>
                    <a:lnTo>
                      <a:pt x="48" y="12"/>
                    </a:lnTo>
                    <a:lnTo>
                      <a:pt x="40" y="16"/>
                    </a:lnTo>
                    <a:lnTo>
                      <a:pt x="34" y="22"/>
                    </a:lnTo>
                    <a:lnTo>
                      <a:pt x="27" y="27"/>
                    </a:lnTo>
                    <a:lnTo>
                      <a:pt x="20" y="34"/>
                    </a:lnTo>
                    <a:lnTo>
                      <a:pt x="16" y="42"/>
                    </a:lnTo>
                    <a:lnTo>
                      <a:pt x="10" y="48"/>
                    </a:lnTo>
                    <a:lnTo>
                      <a:pt x="7" y="57"/>
                    </a:lnTo>
                    <a:lnTo>
                      <a:pt x="4" y="65"/>
                    </a:lnTo>
                    <a:lnTo>
                      <a:pt x="2" y="74"/>
                    </a:lnTo>
                    <a:lnTo>
                      <a:pt x="0" y="83"/>
                    </a:lnTo>
                    <a:lnTo>
                      <a:pt x="0" y="93"/>
                    </a:lnTo>
                    <a:lnTo>
                      <a:pt x="0" y="101"/>
                    </a:lnTo>
                    <a:lnTo>
                      <a:pt x="2" y="110"/>
                    </a:lnTo>
                    <a:lnTo>
                      <a:pt x="4" y="119"/>
                    </a:lnTo>
                    <a:lnTo>
                      <a:pt x="7" y="128"/>
                    </a:lnTo>
                    <a:lnTo>
                      <a:pt x="10" y="136"/>
                    </a:lnTo>
                    <a:lnTo>
                      <a:pt x="16" y="144"/>
                    </a:lnTo>
                    <a:lnTo>
                      <a:pt x="20" y="150"/>
                    </a:lnTo>
                    <a:lnTo>
                      <a:pt x="27" y="157"/>
                    </a:lnTo>
                    <a:lnTo>
                      <a:pt x="34" y="162"/>
                    </a:lnTo>
                    <a:lnTo>
                      <a:pt x="40" y="168"/>
                    </a:lnTo>
                    <a:lnTo>
                      <a:pt x="48" y="172"/>
                    </a:lnTo>
                    <a:lnTo>
                      <a:pt x="56" y="176"/>
                    </a:lnTo>
                    <a:lnTo>
                      <a:pt x="64" y="179"/>
                    </a:lnTo>
                    <a:lnTo>
                      <a:pt x="73"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95" name="Freeform 57"/>
              <p:cNvSpPr>
                <a:spLocks/>
              </p:cNvSpPr>
              <p:nvPr/>
            </p:nvSpPr>
            <p:spPr bwMode="auto">
              <a:xfrm>
                <a:off x="11073215" y="3150549"/>
                <a:ext cx="203200" cy="34925"/>
              </a:xfrm>
              <a:custGeom>
                <a:avLst/>
                <a:gdLst/>
                <a:ahLst/>
                <a:cxnLst>
                  <a:cxn ang="0">
                    <a:pos x="1169" y="0"/>
                  </a:cxn>
                  <a:cxn ang="0">
                    <a:pos x="1190" y="3"/>
                  </a:cxn>
                  <a:cxn ang="0">
                    <a:pos x="1212" y="8"/>
                  </a:cxn>
                  <a:cxn ang="0">
                    <a:pos x="1229" y="19"/>
                  </a:cxn>
                  <a:cxn ang="0">
                    <a:pos x="1246" y="33"/>
                  </a:cxn>
                  <a:cxn ang="0">
                    <a:pos x="1259" y="48"/>
                  </a:cxn>
                  <a:cxn ang="0">
                    <a:pos x="1269" y="67"/>
                  </a:cxn>
                  <a:cxn ang="0">
                    <a:pos x="1276" y="87"/>
                  </a:cxn>
                  <a:cxn ang="0">
                    <a:pos x="1278" y="109"/>
                  </a:cxn>
                  <a:cxn ang="0">
                    <a:pos x="1276" y="131"/>
                  </a:cxn>
                  <a:cxn ang="0">
                    <a:pos x="1269" y="151"/>
                  </a:cxn>
                  <a:cxn ang="0">
                    <a:pos x="1259" y="170"/>
                  </a:cxn>
                  <a:cxn ang="0">
                    <a:pos x="1246" y="186"/>
                  </a:cxn>
                  <a:cxn ang="0">
                    <a:pos x="1229" y="199"/>
                  </a:cxn>
                  <a:cxn ang="0">
                    <a:pos x="1212" y="209"/>
                  </a:cxn>
                  <a:cxn ang="0">
                    <a:pos x="1190" y="216"/>
                  </a:cxn>
                  <a:cxn ang="0">
                    <a:pos x="1169" y="218"/>
                  </a:cxn>
                  <a:cxn ang="0">
                    <a:pos x="97" y="218"/>
                  </a:cxn>
                  <a:cxn ang="0">
                    <a:pos x="76" y="213"/>
                  </a:cxn>
                  <a:cxn ang="0">
                    <a:pos x="56" y="205"/>
                  </a:cxn>
                  <a:cxn ang="0">
                    <a:pos x="38" y="193"/>
                  </a:cxn>
                  <a:cxn ang="0">
                    <a:pos x="24" y="178"/>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3"/>
                    </a:lnTo>
                    <a:lnTo>
                      <a:pt x="1202" y="5"/>
                    </a:lnTo>
                    <a:lnTo>
                      <a:pt x="1212" y="8"/>
                    </a:lnTo>
                    <a:lnTo>
                      <a:pt x="1220" y="14"/>
                    </a:lnTo>
                    <a:lnTo>
                      <a:pt x="1229" y="19"/>
                    </a:lnTo>
                    <a:lnTo>
                      <a:pt x="1238" y="25"/>
                    </a:lnTo>
                    <a:lnTo>
                      <a:pt x="1246" y="33"/>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8"/>
                    </a:lnTo>
                    <a:lnTo>
                      <a:pt x="1246" y="186"/>
                    </a:lnTo>
                    <a:lnTo>
                      <a:pt x="1238" y="193"/>
                    </a:lnTo>
                    <a:lnTo>
                      <a:pt x="1229" y="199"/>
                    </a:lnTo>
                    <a:lnTo>
                      <a:pt x="1220" y="205"/>
                    </a:lnTo>
                    <a:lnTo>
                      <a:pt x="1212" y="209"/>
                    </a:lnTo>
                    <a:lnTo>
                      <a:pt x="1202" y="213"/>
                    </a:lnTo>
                    <a:lnTo>
                      <a:pt x="1190" y="216"/>
                    </a:lnTo>
                    <a:lnTo>
                      <a:pt x="1180" y="218"/>
                    </a:lnTo>
                    <a:lnTo>
                      <a:pt x="1169" y="218"/>
                    </a:lnTo>
                    <a:lnTo>
                      <a:pt x="108" y="218"/>
                    </a:lnTo>
                    <a:lnTo>
                      <a:pt x="97" y="218"/>
                    </a:lnTo>
                    <a:lnTo>
                      <a:pt x="86" y="216"/>
                    </a:lnTo>
                    <a:lnTo>
                      <a:pt x="76" y="213"/>
                    </a:lnTo>
                    <a:lnTo>
                      <a:pt x="66" y="209"/>
                    </a:lnTo>
                    <a:lnTo>
                      <a:pt x="56" y="205"/>
                    </a:lnTo>
                    <a:lnTo>
                      <a:pt x="47" y="199"/>
                    </a:lnTo>
                    <a:lnTo>
                      <a:pt x="38" y="193"/>
                    </a:lnTo>
                    <a:lnTo>
                      <a:pt x="31" y="186"/>
                    </a:lnTo>
                    <a:lnTo>
                      <a:pt x="24" y="178"/>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3"/>
                    </a:lnTo>
                    <a:lnTo>
                      <a:pt x="38" y="25"/>
                    </a:lnTo>
                    <a:lnTo>
                      <a:pt x="47" y="19"/>
                    </a:lnTo>
                    <a:lnTo>
                      <a:pt x="56" y="14"/>
                    </a:lnTo>
                    <a:lnTo>
                      <a:pt x="66" y="8"/>
                    </a:lnTo>
                    <a:lnTo>
                      <a:pt x="76" y="5"/>
                    </a:lnTo>
                    <a:lnTo>
                      <a:pt x="86" y="3"/>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96" name="Freeform 58"/>
              <p:cNvSpPr>
                <a:spLocks/>
              </p:cNvSpPr>
              <p:nvPr/>
            </p:nvSpPr>
            <p:spPr bwMode="auto">
              <a:xfrm>
                <a:off x="10455678" y="3152137"/>
                <a:ext cx="28575" cy="28575"/>
              </a:xfrm>
              <a:custGeom>
                <a:avLst/>
                <a:gdLst/>
                <a:ahLst/>
                <a:cxnLst>
                  <a:cxn ang="0">
                    <a:pos x="101" y="182"/>
                  </a:cxn>
                  <a:cxn ang="0">
                    <a:pos x="119" y="179"/>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5"/>
                    </a:lnTo>
                    <a:lnTo>
                      <a:pt x="135" y="172"/>
                    </a:lnTo>
                    <a:lnTo>
                      <a:pt x="142" y="168"/>
                    </a:lnTo>
                    <a:lnTo>
                      <a:pt x="150" y="162"/>
                    </a:lnTo>
                    <a:lnTo>
                      <a:pt x="156" y="156"/>
                    </a:lnTo>
                    <a:lnTo>
                      <a:pt x="162" y="150"/>
                    </a:lnTo>
                    <a:lnTo>
                      <a:pt x="167" y="142"/>
                    </a:lnTo>
                    <a:lnTo>
                      <a:pt x="172" y="135"/>
                    </a:lnTo>
                    <a:lnTo>
                      <a:pt x="175" y="127"/>
                    </a:lnTo>
                    <a:lnTo>
                      <a:pt x="179" y="119"/>
                    </a:lnTo>
                    <a:lnTo>
                      <a:pt x="181" y="110"/>
                    </a:lnTo>
                    <a:lnTo>
                      <a:pt x="182" y="101"/>
                    </a:lnTo>
                    <a:lnTo>
                      <a:pt x="183" y="91"/>
                    </a:lnTo>
                    <a:lnTo>
                      <a:pt x="182" y="82"/>
                    </a:lnTo>
                    <a:lnTo>
                      <a:pt x="181" y="73"/>
                    </a:lnTo>
                    <a:lnTo>
                      <a:pt x="179" y="64"/>
                    </a:lnTo>
                    <a:lnTo>
                      <a:pt x="175" y="56"/>
                    </a:lnTo>
                    <a:lnTo>
                      <a:pt x="172" y="48"/>
                    </a:lnTo>
                    <a:lnTo>
                      <a:pt x="167" y="40"/>
                    </a:lnTo>
                    <a:lnTo>
                      <a:pt x="162" y="33"/>
                    </a:lnTo>
                    <a:lnTo>
                      <a:pt x="156" y="27"/>
                    </a:lnTo>
                    <a:lnTo>
                      <a:pt x="150" y="21"/>
                    </a:lnTo>
                    <a:lnTo>
                      <a:pt x="142" y="16"/>
                    </a:lnTo>
                    <a:lnTo>
                      <a:pt x="135" y="11"/>
                    </a:lnTo>
                    <a:lnTo>
                      <a:pt x="126" y="8"/>
                    </a:lnTo>
                    <a:lnTo>
                      <a:pt x="119" y="4"/>
                    </a:lnTo>
                    <a:lnTo>
                      <a:pt x="110" y="2"/>
                    </a:lnTo>
                    <a:lnTo>
                      <a:pt x="101" y="0"/>
                    </a:lnTo>
                    <a:lnTo>
                      <a:pt x="91" y="0"/>
                    </a:lnTo>
                    <a:lnTo>
                      <a:pt x="82" y="0"/>
                    </a:lnTo>
                    <a:lnTo>
                      <a:pt x="73" y="2"/>
                    </a:lnTo>
                    <a:lnTo>
                      <a:pt x="64" y="4"/>
                    </a:lnTo>
                    <a:lnTo>
                      <a:pt x="55" y="8"/>
                    </a:lnTo>
                    <a:lnTo>
                      <a:pt x="48" y="11"/>
                    </a:lnTo>
                    <a:lnTo>
                      <a:pt x="40" y="16"/>
                    </a:lnTo>
                    <a:lnTo>
                      <a:pt x="33" y="21"/>
                    </a:lnTo>
                    <a:lnTo>
                      <a:pt x="27" y="27"/>
                    </a:lnTo>
                    <a:lnTo>
                      <a:pt x="21" y="33"/>
                    </a:lnTo>
                    <a:lnTo>
                      <a:pt x="16" y="40"/>
                    </a:lnTo>
                    <a:lnTo>
                      <a:pt x="11" y="48"/>
                    </a:lnTo>
                    <a:lnTo>
                      <a:pt x="7" y="56"/>
                    </a:lnTo>
                    <a:lnTo>
                      <a:pt x="4" y="64"/>
                    </a:lnTo>
                    <a:lnTo>
                      <a:pt x="2" y="73"/>
                    </a:lnTo>
                    <a:lnTo>
                      <a:pt x="0" y="82"/>
                    </a:lnTo>
                    <a:lnTo>
                      <a:pt x="0" y="91"/>
                    </a:lnTo>
                    <a:lnTo>
                      <a:pt x="0" y="101"/>
                    </a:lnTo>
                    <a:lnTo>
                      <a:pt x="2" y="110"/>
                    </a:lnTo>
                    <a:lnTo>
                      <a:pt x="4" y="119"/>
                    </a:lnTo>
                    <a:lnTo>
                      <a:pt x="7" y="127"/>
                    </a:lnTo>
                    <a:lnTo>
                      <a:pt x="11" y="135"/>
                    </a:lnTo>
                    <a:lnTo>
                      <a:pt x="16" y="142"/>
                    </a:lnTo>
                    <a:lnTo>
                      <a:pt x="21" y="150"/>
                    </a:lnTo>
                    <a:lnTo>
                      <a:pt x="27" y="156"/>
                    </a:lnTo>
                    <a:lnTo>
                      <a:pt x="33" y="162"/>
                    </a:lnTo>
                    <a:lnTo>
                      <a:pt x="40" y="168"/>
                    </a:lnTo>
                    <a:lnTo>
                      <a:pt x="48" y="172"/>
                    </a:lnTo>
                    <a:lnTo>
                      <a:pt x="55" y="175"/>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97" name="Freeform 59"/>
              <p:cNvSpPr>
                <a:spLocks/>
              </p:cNvSpPr>
              <p:nvPr/>
            </p:nvSpPr>
            <p:spPr bwMode="auto">
              <a:xfrm>
                <a:off x="10495365" y="3152137"/>
                <a:ext cx="30163" cy="28575"/>
              </a:xfrm>
              <a:custGeom>
                <a:avLst/>
                <a:gdLst/>
                <a:ahLst/>
                <a:cxnLst>
                  <a:cxn ang="0">
                    <a:pos x="101" y="182"/>
                  </a:cxn>
                  <a:cxn ang="0">
                    <a:pos x="119" y="179"/>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5"/>
                    </a:lnTo>
                    <a:lnTo>
                      <a:pt x="135" y="172"/>
                    </a:lnTo>
                    <a:lnTo>
                      <a:pt x="142" y="168"/>
                    </a:lnTo>
                    <a:lnTo>
                      <a:pt x="150" y="162"/>
                    </a:lnTo>
                    <a:lnTo>
                      <a:pt x="156" y="156"/>
                    </a:lnTo>
                    <a:lnTo>
                      <a:pt x="162" y="150"/>
                    </a:lnTo>
                    <a:lnTo>
                      <a:pt x="167"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7" y="40"/>
                    </a:lnTo>
                    <a:lnTo>
                      <a:pt x="162" y="33"/>
                    </a:lnTo>
                    <a:lnTo>
                      <a:pt x="156" y="27"/>
                    </a:lnTo>
                    <a:lnTo>
                      <a:pt x="150" y="21"/>
                    </a:lnTo>
                    <a:lnTo>
                      <a:pt x="142" y="16"/>
                    </a:lnTo>
                    <a:lnTo>
                      <a:pt x="135" y="11"/>
                    </a:lnTo>
                    <a:lnTo>
                      <a:pt x="127" y="8"/>
                    </a:lnTo>
                    <a:lnTo>
                      <a:pt x="119" y="4"/>
                    </a:lnTo>
                    <a:lnTo>
                      <a:pt x="110" y="2"/>
                    </a:lnTo>
                    <a:lnTo>
                      <a:pt x="101" y="0"/>
                    </a:lnTo>
                    <a:lnTo>
                      <a:pt x="92"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8" y="56"/>
                    </a:lnTo>
                    <a:lnTo>
                      <a:pt x="4" y="64"/>
                    </a:lnTo>
                    <a:lnTo>
                      <a:pt x="2" y="73"/>
                    </a:lnTo>
                    <a:lnTo>
                      <a:pt x="1" y="82"/>
                    </a:lnTo>
                    <a:lnTo>
                      <a:pt x="0" y="91"/>
                    </a:lnTo>
                    <a:lnTo>
                      <a:pt x="1" y="101"/>
                    </a:lnTo>
                    <a:lnTo>
                      <a:pt x="2" y="110"/>
                    </a:lnTo>
                    <a:lnTo>
                      <a:pt x="4" y="119"/>
                    </a:lnTo>
                    <a:lnTo>
                      <a:pt x="8"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98" name="Freeform 60"/>
              <p:cNvSpPr>
                <a:spLocks/>
              </p:cNvSpPr>
              <p:nvPr/>
            </p:nvSpPr>
            <p:spPr bwMode="auto">
              <a:xfrm>
                <a:off x="10536640" y="3152137"/>
                <a:ext cx="28575" cy="28575"/>
              </a:xfrm>
              <a:custGeom>
                <a:avLst/>
                <a:gdLst/>
                <a:ahLst/>
                <a:cxnLst>
                  <a:cxn ang="0">
                    <a:pos x="101" y="182"/>
                  </a:cxn>
                  <a:cxn ang="0">
                    <a:pos x="118" y="179"/>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5"/>
                    </a:lnTo>
                    <a:lnTo>
                      <a:pt x="135" y="172"/>
                    </a:lnTo>
                    <a:lnTo>
                      <a:pt x="143" y="168"/>
                    </a:lnTo>
                    <a:lnTo>
                      <a:pt x="149" y="162"/>
                    </a:lnTo>
                    <a:lnTo>
                      <a:pt x="156" y="156"/>
                    </a:lnTo>
                    <a:lnTo>
                      <a:pt x="162" y="150"/>
                    </a:lnTo>
                    <a:lnTo>
                      <a:pt x="167" y="142"/>
                    </a:lnTo>
                    <a:lnTo>
                      <a:pt x="172" y="135"/>
                    </a:lnTo>
                    <a:lnTo>
                      <a:pt x="176" y="127"/>
                    </a:lnTo>
                    <a:lnTo>
                      <a:pt x="178" y="119"/>
                    </a:lnTo>
                    <a:lnTo>
                      <a:pt x="180" y="110"/>
                    </a:lnTo>
                    <a:lnTo>
                      <a:pt x="183" y="101"/>
                    </a:lnTo>
                    <a:lnTo>
                      <a:pt x="183" y="91"/>
                    </a:lnTo>
                    <a:lnTo>
                      <a:pt x="183" y="82"/>
                    </a:lnTo>
                    <a:lnTo>
                      <a:pt x="180" y="73"/>
                    </a:lnTo>
                    <a:lnTo>
                      <a:pt x="178" y="64"/>
                    </a:lnTo>
                    <a:lnTo>
                      <a:pt x="176" y="56"/>
                    </a:lnTo>
                    <a:lnTo>
                      <a:pt x="172" y="48"/>
                    </a:lnTo>
                    <a:lnTo>
                      <a:pt x="167" y="40"/>
                    </a:lnTo>
                    <a:lnTo>
                      <a:pt x="162" y="33"/>
                    </a:lnTo>
                    <a:lnTo>
                      <a:pt x="156" y="27"/>
                    </a:lnTo>
                    <a:lnTo>
                      <a:pt x="149" y="21"/>
                    </a:lnTo>
                    <a:lnTo>
                      <a:pt x="143" y="16"/>
                    </a:lnTo>
                    <a:lnTo>
                      <a:pt x="135" y="11"/>
                    </a:lnTo>
                    <a:lnTo>
                      <a:pt x="127" y="8"/>
                    </a:lnTo>
                    <a:lnTo>
                      <a:pt x="118" y="4"/>
                    </a:lnTo>
                    <a:lnTo>
                      <a:pt x="109" y="2"/>
                    </a:lnTo>
                    <a:lnTo>
                      <a:pt x="101" y="0"/>
                    </a:lnTo>
                    <a:lnTo>
                      <a:pt x="92" y="0"/>
                    </a:lnTo>
                    <a:lnTo>
                      <a:pt x="82" y="0"/>
                    </a:lnTo>
                    <a:lnTo>
                      <a:pt x="73" y="2"/>
                    </a:lnTo>
                    <a:lnTo>
                      <a:pt x="64" y="4"/>
                    </a:lnTo>
                    <a:lnTo>
                      <a:pt x="56" y="8"/>
                    </a:lnTo>
                    <a:lnTo>
                      <a:pt x="47" y="11"/>
                    </a:lnTo>
                    <a:lnTo>
                      <a:pt x="41" y="16"/>
                    </a:lnTo>
                    <a:lnTo>
                      <a:pt x="33" y="21"/>
                    </a:lnTo>
                    <a:lnTo>
                      <a:pt x="26" y="27"/>
                    </a:lnTo>
                    <a:lnTo>
                      <a:pt x="21" y="33"/>
                    </a:lnTo>
                    <a:lnTo>
                      <a:pt x="15"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5" y="142"/>
                    </a:lnTo>
                    <a:lnTo>
                      <a:pt x="21" y="150"/>
                    </a:lnTo>
                    <a:lnTo>
                      <a:pt x="26" y="156"/>
                    </a:lnTo>
                    <a:lnTo>
                      <a:pt x="33" y="162"/>
                    </a:lnTo>
                    <a:lnTo>
                      <a:pt x="41" y="168"/>
                    </a:lnTo>
                    <a:lnTo>
                      <a:pt x="47" y="172"/>
                    </a:lnTo>
                    <a:lnTo>
                      <a:pt x="56" y="175"/>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799" name="Freeform 61"/>
              <p:cNvSpPr>
                <a:spLocks/>
              </p:cNvSpPr>
              <p:nvPr/>
            </p:nvSpPr>
            <p:spPr bwMode="auto">
              <a:xfrm>
                <a:off x="10576328" y="3152137"/>
                <a:ext cx="28575" cy="28575"/>
              </a:xfrm>
              <a:custGeom>
                <a:avLst/>
                <a:gdLst/>
                <a:ahLst/>
                <a:cxnLst>
                  <a:cxn ang="0">
                    <a:pos x="100" y="182"/>
                  </a:cxn>
                  <a:cxn ang="0">
                    <a:pos x="118" y="179"/>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5"/>
                    </a:lnTo>
                    <a:lnTo>
                      <a:pt x="135" y="172"/>
                    </a:lnTo>
                    <a:lnTo>
                      <a:pt x="143" y="168"/>
                    </a:lnTo>
                    <a:lnTo>
                      <a:pt x="149" y="162"/>
                    </a:lnTo>
                    <a:lnTo>
                      <a:pt x="156" y="156"/>
                    </a:lnTo>
                    <a:lnTo>
                      <a:pt x="161" y="150"/>
                    </a:lnTo>
                    <a:lnTo>
                      <a:pt x="167" y="142"/>
                    </a:lnTo>
                    <a:lnTo>
                      <a:pt x="171" y="135"/>
                    </a:lnTo>
                    <a:lnTo>
                      <a:pt x="176" y="127"/>
                    </a:lnTo>
                    <a:lnTo>
                      <a:pt x="178" y="119"/>
                    </a:lnTo>
                    <a:lnTo>
                      <a:pt x="180" y="110"/>
                    </a:lnTo>
                    <a:lnTo>
                      <a:pt x="182" y="101"/>
                    </a:lnTo>
                    <a:lnTo>
                      <a:pt x="182" y="91"/>
                    </a:lnTo>
                    <a:lnTo>
                      <a:pt x="182" y="82"/>
                    </a:lnTo>
                    <a:lnTo>
                      <a:pt x="180" y="73"/>
                    </a:lnTo>
                    <a:lnTo>
                      <a:pt x="178" y="64"/>
                    </a:lnTo>
                    <a:lnTo>
                      <a:pt x="176" y="56"/>
                    </a:lnTo>
                    <a:lnTo>
                      <a:pt x="171" y="48"/>
                    </a:lnTo>
                    <a:lnTo>
                      <a:pt x="167" y="40"/>
                    </a:lnTo>
                    <a:lnTo>
                      <a:pt x="161" y="33"/>
                    </a:lnTo>
                    <a:lnTo>
                      <a:pt x="156" y="27"/>
                    </a:lnTo>
                    <a:lnTo>
                      <a:pt x="149" y="21"/>
                    </a:lnTo>
                    <a:lnTo>
                      <a:pt x="143" y="16"/>
                    </a:lnTo>
                    <a:lnTo>
                      <a:pt x="135" y="11"/>
                    </a:lnTo>
                    <a:lnTo>
                      <a:pt x="127" y="8"/>
                    </a:lnTo>
                    <a:lnTo>
                      <a:pt x="118" y="4"/>
                    </a:lnTo>
                    <a:lnTo>
                      <a:pt x="109" y="2"/>
                    </a:lnTo>
                    <a:lnTo>
                      <a:pt x="100" y="0"/>
                    </a:lnTo>
                    <a:lnTo>
                      <a:pt x="92" y="0"/>
                    </a:lnTo>
                    <a:lnTo>
                      <a:pt x="82" y="0"/>
                    </a:lnTo>
                    <a:lnTo>
                      <a:pt x="73" y="2"/>
                    </a:lnTo>
                    <a:lnTo>
                      <a:pt x="64" y="4"/>
                    </a:lnTo>
                    <a:lnTo>
                      <a:pt x="56" y="8"/>
                    </a:lnTo>
                    <a:lnTo>
                      <a:pt x="48" y="11"/>
                    </a:lnTo>
                    <a:lnTo>
                      <a:pt x="41" y="16"/>
                    </a:lnTo>
                    <a:lnTo>
                      <a:pt x="33" y="21"/>
                    </a:lnTo>
                    <a:lnTo>
                      <a:pt x="27" y="27"/>
                    </a:lnTo>
                    <a:lnTo>
                      <a:pt x="21" y="33"/>
                    </a:lnTo>
                    <a:lnTo>
                      <a:pt x="16"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6" y="142"/>
                    </a:lnTo>
                    <a:lnTo>
                      <a:pt x="21" y="150"/>
                    </a:lnTo>
                    <a:lnTo>
                      <a:pt x="27" y="156"/>
                    </a:lnTo>
                    <a:lnTo>
                      <a:pt x="33" y="162"/>
                    </a:lnTo>
                    <a:lnTo>
                      <a:pt x="41" y="168"/>
                    </a:lnTo>
                    <a:lnTo>
                      <a:pt x="48" y="172"/>
                    </a:lnTo>
                    <a:lnTo>
                      <a:pt x="56" y="175"/>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00" name="Freeform 62"/>
              <p:cNvSpPr>
                <a:spLocks/>
              </p:cNvSpPr>
              <p:nvPr/>
            </p:nvSpPr>
            <p:spPr bwMode="auto">
              <a:xfrm>
                <a:off x="10616015" y="3152137"/>
                <a:ext cx="28575" cy="28575"/>
              </a:xfrm>
              <a:custGeom>
                <a:avLst/>
                <a:gdLst/>
                <a:ahLst/>
                <a:cxnLst>
                  <a:cxn ang="0">
                    <a:pos x="100" y="182"/>
                  </a:cxn>
                  <a:cxn ang="0">
                    <a:pos x="118" y="179"/>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5"/>
                    </a:lnTo>
                    <a:lnTo>
                      <a:pt x="135" y="172"/>
                    </a:lnTo>
                    <a:lnTo>
                      <a:pt x="142" y="168"/>
                    </a:lnTo>
                    <a:lnTo>
                      <a:pt x="149" y="162"/>
                    </a:lnTo>
                    <a:lnTo>
                      <a:pt x="156" y="156"/>
                    </a:lnTo>
                    <a:lnTo>
                      <a:pt x="161" y="150"/>
                    </a:lnTo>
                    <a:lnTo>
                      <a:pt x="167" y="142"/>
                    </a:lnTo>
                    <a:lnTo>
                      <a:pt x="171" y="135"/>
                    </a:lnTo>
                    <a:lnTo>
                      <a:pt x="176" y="127"/>
                    </a:lnTo>
                    <a:lnTo>
                      <a:pt x="179" y="119"/>
                    </a:lnTo>
                    <a:lnTo>
                      <a:pt x="181" y="110"/>
                    </a:lnTo>
                    <a:lnTo>
                      <a:pt x="182" y="101"/>
                    </a:lnTo>
                    <a:lnTo>
                      <a:pt x="182" y="91"/>
                    </a:lnTo>
                    <a:lnTo>
                      <a:pt x="182" y="82"/>
                    </a:lnTo>
                    <a:lnTo>
                      <a:pt x="181" y="73"/>
                    </a:lnTo>
                    <a:lnTo>
                      <a:pt x="179" y="64"/>
                    </a:lnTo>
                    <a:lnTo>
                      <a:pt x="176" y="56"/>
                    </a:lnTo>
                    <a:lnTo>
                      <a:pt x="171" y="48"/>
                    </a:lnTo>
                    <a:lnTo>
                      <a:pt x="167" y="40"/>
                    </a:lnTo>
                    <a:lnTo>
                      <a:pt x="161" y="33"/>
                    </a:lnTo>
                    <a:lnTo>
                      <a:pt x="156" y="27"/>
                    </a:lnTo>
                    <a:lnTo>
                      <a:pt x="149" y="21"/>
                    </a:lnTo>
                    <a:lnTo>
                      <a:pt x="142" y="16"/>
                    </a:lnTo>
                    <a:lnTo>
                      <a:pt x="135" y="11"/>
                    </a:lnTo>
                    <a:lnTo>
                      <a:pt x="127" y="8"/>
                    </a:lnTo>
                    <a:lnTo>
                      <a:pt x="118" y="4"/>
                    </a:lnTo>
                    <a:lnTo>
                      <a:pt x="109" y="2"/>
                    </a:lnTo>
                    <a:lnTo>
                      <a:pt x="100" y="0"/>
                    </a:lnTo>
                    <a:lnTo>
                      <a:pt x="91" y="0"/>
                    </a:lnTo>
                    <a:lnTo>
                      <a:pt x="82" y="0"/>
                    </a:lnTo>
                    <a:lnTo>
                      <a:pt x="73" y="2"/>
                    </a:lnTo>
                    <a:lnTo>
                      <a:pt x="64" y="4"/>
                    </a:lnTo>
                    <a:lnTo>
                      <a:pt x="56" y="8"/>
                    </a:lnTo>
                    <a:lnTo>
                      <a:pt x="48" y="11"/>
                    </a:lnTo>
                    <a:lnTo>
                      <a:pt x="40" y="16"/>
                    </a:lnTo>
                    <a:lnTo>
                      <a:pt x="34" y="21"/>
                    </a:lnTo>
                    <a:lnTo>
                      <a:pt x="27" y="27"/>
                    </a:lnTo>
                    <a:lnTo>
                      <a:pt x="20" y="33"/>
                    </a:lnTo>
                    <a:lnTo>
                      <a:pt x="16" y="40"/>
                    </a:lnTo>
                    <a:lnTo>
                      <a:pt x="10" y="48"/>
                    </a:lnTo>
                    <a:lnTo>
                      <a:pt x="7" y="56"/>
                    </a:lnTo>
                    <a:lnTo>
                      <a:pt x="4" y="64"/>
                    </a:lnTo>
                    <a:lnTo>
                      <a:pt x="2" y="73"/>
                    </a:lnTo>
                    <a:lnTo>
                      <a:pt x="0" y="82"/>
                    </a:lnTo>
                    <a:lnTo>
                      <a:pt x="0" y="91"/>
                    </a:lnTo>
                    <a:lnTo>
                      <a:pt x="0" y="101"/>
                    </a:lnTo>
                    <a:lnTo>
                      <a:pt x="2" y="110"/>
                    </a:lnTo>
                    <a:lnTo>
                      <a:pt x="4" y="119"/>
                    </a:lnTo>
                    <a:lnTo>
                      <a:pt x="7" y="127"/>
                    </a:lnTo>
                    <a:lnTo>
                      <a:pt x="10" y="135"/>
                    </a:lnTo>
                    <a:lnTo>
                      <a:pt x="16" y="142"/>
                    </a:lnTo>
                    <a:lnTo>
                      <a:pt x="20" y="150"/>
                    </a:lnTo>
                    <a:lnTo>
                      <a:pt x="27" y="156"/>
                    </a:lnTo>
                    <a:lnTo>
                      <a:pt x="34" y="162"/>
                    </a:lnTo>
                    <a:lnTo>
                      <a:pt x="40" y="168"/>
                    </a:lnTo>
                    <a:lnTo>
                      <a:pt x="48" y="172"/>
                    </a:lnTo>
                    <a:lnTo>
                      <a:pt x="56" y="175"/>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01" name="Freeform 63"/>
              <p:cNvSpPr>
                <a:spLocks/>
              </p:cNvSpPr>
              <p:nvPr/>
            </p:nvSpPr>
            <p:spPr bwMode="auto">
              <a:xfrm>
                <a:off x="11073215" y="3337874"/>
                <a:ext cx="203200" cy="34925"/>
              </a:xfrm>
              <a:custGeom>
                <a:avLst/>
                <a:gdLst/>
                <a:ahLst/>
                <a:cxnLst>
                  <a:cxn ang="0">
                    <a:pos x="1169" y="0"/>
                  </a:cxn>
                  <a:cxn ang="0">
                    <a:pos x="1190" y="2"/>
                  </a:cxn>
                  <a:cxn ang="0">
                    <a:pos x="1212" y="8"/>
                  </a:cxn>
                  <a:cxn ang="0">
                    <a:pos x="1229" y="18"/>
                  </a:cxn>
                  <a:cxn ang="0">
                    <a:pos x="1246" y="31"/>
                  </a:cxn>
                  <a:cxn ang="0">
                    <a:pos x="1259" y="48"/>
                  </a:cxn>
                  <a:cxn ang="0">
                    <a:pos x="1269" y="67"/>
                  </a:cxn>
                  <a:cxn ang="0">
                    <a:pos x="1276" y="87"/>
                  </a:cxn>
                  <a:cxn ang="0">
                    <a:pos x="1278" y="109"/>
                  </a:cxn>
                  <a:cxn ang="0">
                    <a:pos x="1276" y="131"/>
                  </a:cxn>
                  <a:cxn ang="0">
                    <a:pos x="1269" y="151"/>
                  </a:cxn>
                  <a:cxn ang="0">
                    <a:pos x="1259" y="170"/>
                  </a:cxn>
                  <a:cxn ang="0">
                    <a:pos x="1246" y="185"/>
                  </a:cxn>
                  <a:cxn ang="0">
                    <a:pos x="1229" y="199"/>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8"/>
                  </a:cxn>
                  <a:cxn ang="0">
                    <a:pos x="4" y="77"/>
                  </a:cxn>
                  <a:cxn ang="0">
                    <a:pos x="12" y="57"/>
                  </a:cxn>
                  <a:cxn ang="0">
                    <a:pos x="24" y="39"/>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8"/>
                    </a:lnTo>
                    <a:lnTo>
                      <a:pt x="1220" y="13"/>
                    </a:lnTo>
                    <a:lnTo>
                      <a:pt x="1229" y="18"/>
                    </a:lnTo>
                    <a:lnTo>
                      <a:pt x="1238" y="24"/>
                    </a:lnTo>
                    <a:lnTo>
                      <a:pt x="1246" y="31"/>
                    </a:lnTo>
                    <a:lnTo>
                      <a:pt x="1253" y="39"/>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9"/>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9"/>
                    </a:lnTo>
                    <a:lnTo>
                      <a:pt x="38" y="193"/>
                    </a:lnTo>
                    <a:lnTo>
                      <a:pt x="31" y="185"/>
                    </a:lnTo>
                    <a:lnTo>
                      <a:pt x="24" y="177"/>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39"/>
                    </a:lnTo>
                    <a:lnTo>
                      <a:pt x="31" y="31"/>
                    </a:lnTo>
                    <a:lnTo>
                      <a:pt x="38" y="24"/>
                    </a:lnTo>
                    <a:lnTo>
                      <a:pt x="47" y="18"/>
                    </a:lnTo>
                    <a:lnTo>
                      <a:pt x="56" y="13"/>
                    </a:lnTo>
                    <a:lnTo>
                      <a:pt x="66" y="8"/>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02" name="Freeform 64"/>
              <p:cNvSpPr>
                <a:spLocks/>
              </p:cNvSpPr>
              <p:nvPr/>
            </p:nvSpPr>
            <p:spPr bwMode="auto">
              <a:xfrm>
                <a:off x="10455678" y="3339462"/>
                <a:ext cx="28575" cy="28575"/>
              </a:xfrm>
              <a:custGeom>
                <a:avLst/>
                <a:gdLst/>
                <a:ahLst/>
                <a:cxnLst>
                  <a:cxn ang="0">
                    <a:pos x="101" y="182"/>
                  </a:cxn>
                  <a:cxn ang="0">
                    <a:pos x="119" y="178"/>
                  </a:cxn>
                  <a:cxn ang="0">
                    <a:pos x="135" y="172"/>
                  </a:cxn>
                  <a:cxn ang="0">
                    <a:pos x="150" y="162"/>
                  </a:cxn>
                  <a:cxn ang="0">
                    <a:pos x="162" y="149"/>
                  </a:cxn>
                  <a:cxn ang="0">
                    <a:pos x="172" y="135"/>
                  </a:cxn>
                  <a:cxn ang="0">
                    <a:pos x="179" y="118"/>
                  </a:cxn>
                  <a:cxn ang="0">
                    <a:pos x="182" y="101"/>
                  </a:cxn>
                  <a:cxn ang="0">
                    <a:pos x="182" y="82"/>
                  </a:cxn>
                  <a:cxn ang="0">
                    <a:pos x="179"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9" y="178"/>
                    </a:lnTo>
                    <a:lnTo>
                      <a:pt x="126" y="175"/>
                    </a:lnTo>
                    <a:lnTo>
                      <a:pt x="135" y="172"/>
                    </a:lnTo>
                    <a:lnTo>
                      <a:pt x="142" y="167"/>
                    </a:lnTo>
                    <a:lnTo>
                      <a:pt x="150" y="162"/>
                    </a:lnTo>
                    <a:lnTo>
                      <a:pt x="156" y="156"/>
                    </a:lnTo>
                    <a:lnTo>
                      <a:pt x="162" y="149"/>
                    </a:lnTo>
                    <a:lnTo>
                      <a:pt x="167" y="142"/>
                    </a:lnTo>
                    <a:lnTo>
                      <a:pt x="172" y="135"/>
                    </a:lnTo>
                    <a:lnTo>
                      <a:pt x="175" y="126"/>
                    </a:lnTo>
                    <a:lnTo>
                      <a:pt x="179" y="118"/>
                    </a:lnTo>
                    <a:lnTo>
                      <a:pt x="181" y="109"/>
                    </a:lnTo>
                    <a:lnTo>
                      <a:pt x="182" y="101"/>
                    </a:lnTo>
                    <a:lnTo>
                      <a:pt x="183" y="91"/>
                    </a:lnTo>
                    <a:lnTo>
                      <a:pt x="182" y="82"/>
                    </a:lnTo>
                    <a:lnTo>
                      <a:pt x="181" y="73"/>
                    </a:lnTo>
                    <a:lnTo>
                      <a:pt x="179" y="64"/>
                    </a:lnTo>
                    <a:lnTo>
                      <a:pt x="175" y="55"/>
                    </a:lnTo>
                    <a:lnTo>
                      <a:pt x="172" y="47"/>
                    </a:lnTo>
                    <a:lnTo>
                      <a:pt x="167" y="40"/>
                    </a:lnTo>
                    <a:lnTo>
                      <a:pt x="162" y="33"/>
                    </a:lnTo>
                    <a:lnTo>
                      <a:pt x="156" y="26"/>
                    </a:lnTo>
                    <a:lnTo>
                      <a:pt x="150" y="21"/>
                    </a:lnTo>
                    <a:lnTo>
                      <a:pt x="142" y="15"/>
                    </a:lnTo>
                    <a:lnTo>
                      <a:pt x="135" y="11"/>
                    </a:lnTo>
                    <a:lnTo>
                      <a:pt x="126" y="6"/>
                    </a:lnTo>
                    <a:lnTo>
                      <a:pt x="119" y="4"/>
                    </a:lnTo>
                    <a:lnTo>
                      <a:pt x="110" y="2"/>
                    </a:lnTo>
                    <a:lnTo>
                      <a:pt x="101" y="0"/>
                    </a:lnTo>
                    <a:lnTo>
                      <a:pt x="91" y="0"/>
                    </a:lnTo>
                    <a:lnTo>
                      <a:pt x="82" y="0"/>
                    </a:lnTo>
                    <a:lnTo>
                      <a:pt x="73" y="2"/>
                    </a:lnTo>
                    <a:lnTo>
                      <a:pt x="64" y="4"/>
                    </a:lnTo>
                    <a:lnTo>
                      <a:pt x="55" y="6"/>
                    </a:lnTo>
                    <a:lnTo>
                      <a:pt x="48" y="11"/>
                    </a:lnTo>
                    <a:lnTo>
                      <a:pt x="40" y="15"/>
                    </a:lnTo>
                    <a:lnTo>
                      <a:pt x="33" y="21"/>
                    </a:lnTo>
                    <a:lnTo>
                      <a:pt x="27" y="26"/>
                    </a:lnTo>
                    <a:lnTo>
                      <a:pt x="21" y="33"/>
                    </a:lnTo>
                    <a:lnTo>
                      <a:pt x="16" y="40"/>
                    </a:lnTo>
                    <a:lnTo>
                      <a:pt x="11" y="47"/>
                    </a:lnTo>
                    <a:lnTo>
                      <a:pt x="7" y="55"/>
                    </a:lnTo>
                    <a:lnTo>
                      <a:pt x="4" y="64"/>
                    </a:lnTo>
                    <a:lnTo>
                      <a:pt x="2" y="73"/>
                    </a:lnTo>
                    <a:lnTo>
                      <a:pt x="0" y="82"/>
                    </a:lnTo>
                    <a:lnTo>
                      <a:pt x="0" y="91"/>
                    </a:lnTo>
                    <a:lnTo>
                      <a:pt x="0" y="101"/>
                    </a:lnTo>
                    <a:lnTo>
                      <a:pt x="2" y="109"/>
                    </a:lnTo>
                    <a:lnTo>
                      <a:pt x="4" y="118"/>
                    </a:lnTo>
                    <a:lnTo>
                      <a:pt x="7" y="126"/>
                    </a:lnTo>
                    <a:lnTo>
                      <a:pt x="11" y="135"/>
                    </a:lnTo>
                    <a:lnTo>
                      <a:pt x="16" y="142"/>
                    </a:lnTo>
                    <a:lnTo>
                      <a:pt x="21" y="149"/>
                    </a:lnTo>
                    <a:lnTo>
                      <a:pt x="27" y="156"/>
                    </a:lnTo>
                    <a:lnTo>
                      <a:pt x="33" y="162"/>
                    </a:lnTo>
                    <a:lnTo>
                      <a:pt x="40" y="167"/>
                    </a:lnTo>
                    <a:lnTo>
                      <a:pt x="48" y="172"/>
                    </a:lnTo>
                    <a:lnTo>
                      <a:pt x="55" y="175"/>
                    </a:lnTo>
                    <a:lnTo>
                      <a:pt x="64" y="178"/>
                    </a:lnTo>
                    <a:lnTo>
                      <a:pt x="73"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03" name="Freeform 65"/>
              <p:cNvSpPr>
                <a:spLocks/>
              </p:cNvSpPr>
              <p:nvPr/>
            </p:nvSpPr>
            <p:spPr bwMode="auto">
              <a:xfrm>
                <a:off x="10495365" y="3339462"/>
                <a:ext cx="30163" cy="28575"/>
              </a:xfrm>
              <a:custGeom>
                <a:avLst/>
                <a:gdLst/>
                <a:ahLst/>
                <a:cxnLst>
                  <a:cxn ang="0">
                    <a:pos x="101" y="182"/>
                  </a:cxn>
                  <a:cxn ang="0">
                    <a:pos x="119" y="178"/>
                  </a:cxn>
                  <a:cxn ang="0">
                    <a:pos x="135" y="172"/>
                  </a:cxn>
                  <a:cxn ang="0">
                    <a:pos x="150" y="162"/>
                  </a:cxn>
                  <a:cxn ang="0">
                    <a:pos x="162" y="149"/>
                  </a:cxn>
                  <a:cxn ang="0">
                    <a:pos x="172" y="135"/>
                  </a:cxn>
                  <a:cxn ang="0">
                    <a:pos x="178" y="118"/>
                  </a:cxn>
                  <a:cxn ang="0">
                    <a:pos x="182" y="101"/>
                  </a:cxn>
                  <a:cxn ang="0">
                    <a:pos x="182" y="82"/>
                  </a:cxn>
                  <a:cxn ang="0">
                    <a:pos x="178"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3" h="183">
                    <a:moveTo>
                      <a:pt x="92" y="183"/>
                    </a:moveTo>
                    <a:lnTo>
                      <a:pt x="101" y="182"/>
                    </a:lnTo>
                    <a:lnTo>
                      <a:pt x="110" y="180"/>
                    </a:lnTo>
                    <a:lnTo>
                      <a:pt x="119" y="178"/>
                    </a:lnTo>
                    <a:lnTo>
                      <a:pt x="127" y="175"/>
                    </a:lnTo>
                    <a:lnTo>
                      <a:pt x="135" y="172"/>
                    </a:lnTo>
                    <a:lnTo>
                      <a:pt x="142" y="167"/>
                    </a:lnTo>
                    <a:lnTo>
                      <a:pt x="150" y="162"/>
                    </a:lnTo>
                    <a:lnTo>
                      <a:pt x="156" y="156"/>
                    </a:lnTo>
                    <a:lnTo>
                      <a:pt x="162" y="149"/>
                    </a:lnTo>
                    <a:lnTo>
                      <a:pt x="167"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7" y="40"/>
                    </a:lnTo>
                    <a:lnTo>
                      <a:pt x="162" y="33"/>
                    </a:lnTo>
                    <a:lnTo>
                      <a:pt x="156" y="26"/>
                    </a:lnTo>
                    <a:lnTo>
                      <a:pt x="150" y="21"/>
                    </a:lnTo>
                    <a:lnTo>
                      <a:pt x="142" y="15"/>
                    </a:lnTo>
                    <a:lnTo>
                      <a:pt x="135" y="11"/>
                    </a:lnTo>
                    <a:lnTo>
                      <a:pt x="127" y="6"/>
                    </a:lnTo>
                    <a:lnTo>
                      <a:pt x="119" y="4"/>
                    </a:lnTo>
                    <a:lnTo>
                      <a:pt x="110" y="2"/>
                    </a:lnTo>
                    <a:lnTo>
                      <a:pt x="101" y="0"/>
                    </a:lnTo>
                    <a:lnTo>
                      <a:pt x="92"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8" y="55"/>
                    </a:lnTo>
                    <a:lnTo>
                      <a:pt x="4" y="64"/>
                    </a:lnTo>
                    <a:lnTo>
                      <a:pt x="2" y="73"/>
                    </a:lnTo>
                    <a:lnTo>
                      <a:pt x="1" y="82"/>
                    </a:lnTo>
                    <a:lnTo>
                      <a:pt x="0" y="91"/>
                    </a:lnTo>
                    <a:lnTo>
                      <a:pt x="1" y="101"/>
                    </a:lnTo>
                    <a:lnTo>
                      <a:pt x="2" y="109"/>
                    </a:lnTo>
                    <a:lnTo>
                      <a:pt x="4" y="118"/>
                    </a:lnTo>
                    <a:lnTo>
                      <a:pt x="8"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04" name="Freeform 66"/>
              <p:cNvSpPr>
                <a:spLocks/>
              </p:cNvSpPr>
              <p:nvPr/>
            </p:nvSpPr>
            <p:spPr bwMode="auto">
              <a:xfrm>
                <a:off x="10536640" y="3339462"/>
                <a:ext cx="28575" cy="28575"/>
              </a:xfrm>
              <a:custGeom>
                <a:avLst/>
                <a:gdLst/>
                <a:ahLst/>
                <a:cxnLst>
                  <a:cxn ang="0">
                    <a:pos x="101" y="182"/>
                  </a:cxn>
                  <a:cxn ang="0">
                    <a:pos x="118" y="178"/>
                  </a:cxn>
                  <a:cxn ang="0">
                    <a:pos x="135" y="172"/>
                  </a:cxn>
                  <a:cxn ang="0">
                    <a:pos x="149" y="162"/>
                  </a:cxn>
                  <a:cxn ang="0">
                    <a:pos x="162" y="149"/>
                  </a:cxn>
                  <a:cxn ang="0">
                    <a:pos x="172" y="135"/>
                  </a:cxn>
                  <a:cxn ang="0">
                    <a:pos x="178" y="118"/>
                  </a:cxn>
                  <a:cxn ang="0">
                    <a:pos x="183" y="101"/>
                  </a:cxn>
                  <a:cxn ang="0">
                    <a:pos x="183" y="82"/>
                  </a:cxn>
                  <a:cxn ang="0">
                    <a:pos x="178" y="64"/>
                  </a:cxn>
                  <a:cxn ang="0">
                    <a:pos x="172" y="47"/>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7" y="172"/>
                  </a:cxn>
                  <a:cxn ang="0">
                    <a:pos x="64" y="178"/>
                  </a:cxn>
                  <a:cxn ang="0">
                    <a:pos x="82" y="182"/>
                  </a:cxn>
                </a:cxnLst>
                <a:rect l="0" t="0" r="r" b="b"/>
                <a:pathLst>
                  <a:path w="183" h="183">
                    <a:moveTo>
                      <a:pt x="92" y="183"/>
                    </a:moveTo>
                    <a:lnTo>
                      <a:pt x="101" y="182"/>
                    </a:lnTo>
                    <a:lnTo>
                      <a:pt x="109" y="180"/>
                    </a:lnTo>
                    <a:lnTo>
                      <a:pt x="118" y="178"/>
                    </a:lnTo>
                    <a:lnTo>
                      <a:pt x="127" y="175"/>
                    </a:lnTo>
                    <a:lnTo>
                      <a:pt x="135" y="172"/>
                    </a:lnTo>
                    <a:lnTo>
                      <a:pt x="143" y="167"/>
                    </a:lnTo>
                    <a:lnTo>
                      <a:pt x="149" y="162"/>
                    </a:lnTo>
                    <a:lnTo>
                      <a:pt x="156" y="156"/>
                    </a:lnTo>
                    <a:lnTo>
                      <a:pt x="162" y="149"/>
                    </a:lnTo>
                    <a:lnTo>
                      <a:pt x="167" y="142"/>
                    </a:lnTo>
                    <a:lnTo>
                      <a:pt x="172" y="135"/>
                    </a:lnTo>
                    <a:lnTo>
                      <a:pt x="176" y="126"/>
                    </a:lnTo>
                    <a:lnTo>
                      <a:pt x="178" y="118"/>
                    </a:lnTo>
                    <a:lnTo>
                      <a:pt x="180" y="109"/>
                    </a:lnTo>
                    <a:lnTo>
                      <a:pt x="183" y="101"/>
                    </a:lnTo>
                    <a:lnTo>
                      <a:pt x="183" y="91"/>
                    </a:lnTo>
                    <a:lnTo>
                      <a:pt x="183" y="82"/>
                    </a:lnTo>
                    <a:lnTo>
                      <a:pt x="180" y="73"/>
                    </a:lnTo>
                    <a:lnTo>
                      <a:pt x="178" y="64"/>
                    </a:lnTo>
                    <a:lnTo>
                      <a:pt x="176" y="55"/>
                    </a:lnTo>
                    <a:lnTo>
                      <a:pt x="172" y="47"/>
                    </a:lnTo>
                    <a:lnTo>
                      <a:pt x="167" y="40"/>
                    </a:lnTo>
                    <a:lnTo>
                      <a:pt x="162" y="33"/>
                    </a:lnTo>
                    <a:lnTo>
                      <a:pt x="156" y="26"/>
                    </a:lnTo>
                    <a:lnTo>
                      <a:pt x="149" y="21"/>
                    </a:lnTo>
                    <a:lnTo>
                      <a:pt x="143" y="15"/>
                    </a:lnTo>
                    <a:lnTo>
                      <a:pt x="135" y="11"/>
                    </a:lnTo>
                    <a:lnTo>
                      <a:pt x="127" y="6"/>
                    </a:lnTo>
                    <a:lnTo>
                      <a:pt x="118" y="4"/>
                    </a:lnTo>
                    <a:lnTo>
                      <a:pt x="109" y="2"/>
                    </a:lnTo>
                    <a:lnTo>
                      <a:pt x="101" y="0"/>
                    </a:lnTo>
                    <a:lnTo>
                      <a:pt x="92" y="0"/>
                    </a:lnTo>
                    <a:lnTo>
                      <a:pt x="82" y="0"/>
                    </a:lnTo>
                    <a:lnTo>
                      <a:pt x="73" y="2"/>
                    </a:lnTo>
                    <a:lnTo>
                      <a:pt x="64" y="4"/>
                    </a:lnTo>
                    <a:lnTo>
                      <a:pt x="56" y="6"/>
                    </a:lnTo>
                    <a:lnTo>
                      <a:pt x="47" y="11"/>
                    </a:lnTo>
                    <a:lnTo>
                      <a:pt x="41" y="15"/>
                    </a:lnTo>
                    <a:lnTo>
                      <a:pt x="33" y="21"/>
                    </a:lnTo>
                    <a:lnTo>
                      <a:pt x="26" y="26"/>
                    </a:lnTo>
                    <a:lnTo>
                      <a:pt x="21" y="33"/>
                    </a:lnTo>
                    <a:lnTo>
                      <a:pt x="15"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5" y="142"/>
                    </a:lnTo>
                    <a:lnTo>
                      <a:pt x="21" y="149"/>
                    </a:lnTo>
                    <a:lnTo>
                      <a:pt x="26" y="156"/>
                    </a:lnTo>
                    <a:lnTo>
                      <a:pt x="33" y="162"/>
                    </a:lnTo>
                    <a:lnTo>
                      <a:pt x="41" y="167"/>
                    </a:lnTo>
                    <a:lnTo>
                      <a:pt x="47" y="172"/>
                    </a:lnTo>
                    <a:lnTo>
                      <a:pt x="56" y="175"/>
                    </a:lnTo>
                    <a:lnTo>
                      <a:pt x="64" y="178"/>
                    </a:lnTo>
                    <a:lnTo>
                      <a:pt x="73" y="180"/>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05" name="Freeform 67"/>
              <p:cNvSpPr>
                <a:spLocks/>
              </p:cNvSpPr>
              <p:nvPr/>
            </p:nvSpPr>
            <p:spPr bwMode="auto">
              <a:xfrm>
                <a:off x="10576328" y="3339462"/>
                <a:ext cx="28575" cy="28575"/>
              </a:xfrm>
              <a:custGeom>
                <a:avLst/>
                <a:gdLst/>
                <a:ahLst/>
                <a:cxnLst>
                  <a:cxn ang="0">
                    <a:pos x="100" y="182"/>
                  </a:cxn>
                  <a:cxn ang="0">
                    <a:pos x="118" y="178"/>
                  </a:cxn>
                  <a:cxn ang="0">
                    <a:pos x="135" y="172"/>
                  </a:cxn>
                  <a:cxn ang="0">
                    <a:pos x="149" y="162"/>
                  </a:cxn>
                  <a:cxn ang="0">
                    <a:pos x="161" y="149"/>
                  </a:cxn>
                  <a:cxn ang="0">
                    <a:pos x="171" y="135"/>
                  </a:cxn>
                  <a:cxn ang="0">
                    <a:pos x="178" y="118"/>
                  </a:cxn>
                  <a:cxn ang="0">
                    <a:pos x="182" y="101"/>
                  </a:cxn>
                  <a:cxn ang="0">
                    <a:pos x="182" y="82"/>
                  </a:cxn>
                  <a:cxn ang="0">
                    <a:pos x="178"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2" h="183">
                    <a:moveTo>
                      <a:pt x="92" y="183"/>
                    </a:moveTo>
                    <a:lnTo>
                      <a:pt x="100" y="182"/>
                    </a:lnTo>
                    <a:lnTo>
                      <a:pt x="109" y="180"/>
                    </a:lnTo>
                    <a:lnTo>
                      <a:pt x="118" y="178"/>
                    </a:lnTo>
                    <a:lnTo>
                      <a:pt x="127" y="175"/>
                    </a:lnTo>
                    <a:lnTo>
                      <a:pt x="135" y="172"/>
                    </a:lnTo>
                    <a:lnTo>
                      <a:pt x="143" y="167"/>
                    </a:lnTo>
                    <a:lnTo>
                      <a:pt x="149" y="162"/>
                    </a:lnTo>
                    <a:lnTo>
                      <a:pt x="156" y="156"/>
                    </a:lnTo>
                    <a:lnTo>
                      <a:pt x="161" y="149"/>
                    </a:lnTo>
                    <a:lnTo>
                      <a:pt x="167" y="142"/>
                    </a:lnTo>
                    <a:lnTo>
                      <a:pt x="171" y="135"/>
                    </a:lnTo>
                    <a:lnTo>
                      <a:pt x="176" y="126"/>
                    </a:lnTo>
                    <a:lnTo>
                      <a:pt x="178" y="118"/>
                    </a:lnTo>
                    <a:lnTo>
                      <a:pt x="180" y="109"/>
                    </a:lnTo>
                    <a:lnTo>
                      <a:pt x="182" y="101"/>
                    </a:lnTo>
                    <a:lnTo>
                      <a:pt x="182" y="91"/>
                    </a:lnTo>
                    <a:lnTo>
                      <a:pt x="182" y="82"/>
                    </a:lnTo>
                    <a:lnTo>
                      <a:pt x="180" y="73"/>
                    </a:lnTo>
                    <a:lnTo>
                      <a:pt x="178" y="64"/>
                    </a:lnTo>
                    <a:lnTo>
                      <a:pt x="176" y="55"/>
                    </a:lnTo>
                    <a:lnTo>
                      <a:pt x="171" y="47"/>
                    </a:lnTo>
                    <a:lnTo>
                      <a:pt x="167" y="40"/>
                    </a:lnTo>
                    <a:lnTo>
                      <a:pt x="161" y="33"/>
                    </a:lnTo>
                    <a:lnTo>
                      <a:pt x="156" y="26"/>
                    </a:lnTo>
                    <a:lnTo>
                      <a:pt x="149" y="21"/>
                    </a:lnTo>
                    <a:lnTo>
                      <a:pt x="143" y="15"/>
                    </a:lnTo>
                    <a:lnTo>
                      <a:pt x="135" y="11"/>
                    </a:lnTo>
                    <a:lnTo>
                      <a:pt x="127" y="6"/>
                    </a:lnTo>
                    <a:lnTo>
                      <a:pt x="118" y="4"/>
                    </a:lnTo>
                    <a:lnTo>
                      <a:pt x="109" y="2"/>
                    </a:lnTo>
                    <a:lnTo>
                      <a:pt x="100" y="0"/>
                    </a:lnTo>
                    <a:lnTo>
                      <a:pt x="92" y="0"/>
                    </a:lnTo>
                    <a:lnTo>
                      <a:pt x="82" y="0"/>
                    </a:lnTo>
                    <a:lnTo>
                      <a:pt x="73" y="2"/>
                    </a:lnTo>
                    <a:lnTo>
                      <a:pt x="64" y="4"/>
                    </a:lnTo>
                    <a:lnTo>
                      <a:pt x="56" y="6"/>
                    </a:lnTo>
                    <a:lnTo>
                      <a:pt x="48" y="11"/>
                    </a:lnTo>
                    <a:lnTo>
                      <a:pt x="41" y="15"/>
                    </a:lnTo>
                    <a:lnTo>
                      <a:pt x="33" y="21"/>
                    </a:lnTo>
                    <a:lnTo>
                      <a:pt x="27" y="26"/>
                    </a:lnTo>
                    <a:lnTo>
                      <a:pt x="21" y="33"/>
                    </a:lnTo>
                    <a:lnTo>
                      <a:pt x="16"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6" y="142"/>
                    </a:lnTo>
                    <a:lnTo>
                      <a:pt x="21" y="149"/>
                    </a:lnTo>
                    <a:lnTo>
                      <a:pt x="27" y="156"/>
                    </a:lnTo>
                    <a:lnTo>
                      <a:pt x="33" y="162"/>
                    </a:lnTo>
                    <a:lnTo>
                      <a:pt x="41" y="167"/>
                    </a:lnTo>
                    <a:lnTo>
                      <a:pt x="48" y="172"/>
                    </a:lnTo>
                    <a:lnTo>
                      <a:pt x="56" y="175"/>
                    </a:lnTo>
                    <a:lnTo>
                      <a:pt x="64" y="178"/>
                    </a:lnTo>
                    <a:lnTo>
                      <a:pt x="73" y="180"/>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06" name="Freeform 68"/>
              <p:cNvSpPr>
                <a:spLocks/>
              </p:cNvSpPr>
              <p:nvPr/>
            </p:nvSpPr>
            <p:spPr bwMode="auto">
              <a:xfrm>
                <a:off x="10616015" y="3339462"/>
                <a:ext cx="28575" cy="28575"/>
              </a:xfrm>
              <a:custGeom>
                <a:avLst/>
                <a:gdLst/>
                <a:ahLst/>
                <a:cxnLst>
                  <a:cxn ang="0">
                    <a:pos x="100" y="182"/>
                  </a:cxn>
                  <a:cxn ang="0">
                    <a:pos x="118" y="178"/>
                  </a:cxn>
                  <a:cxn ang="0">
                    <a:pos x="135"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7"/>
                  </a:cxn>
                  <a:cxn ang="0">
                    <a:pos x="4" y="64"/>
                  </a:cxn>
                  <a:cxn ang="0">
                    <a:pos x="0" y="82"/>
                  </a:cxn>
                  <a:cxn ang="0">
                    <a:pos x="0" y="101"/>
                  </a:cxn>
                  <a:cxn ang="0">
                    <a:pos x="4" y="118"/>
                  </a:cxn>
                  <a:cxn ang="0">
                    <a:pos x="10" y="135"/>
                  </a:cxn>
                  <a:cxn ang="0">
                    <a:pos x="20" y="149"/>
                  </a:cxn>
                  <a:cxn ang="0">
                    <a:pos x="34" y="162"/>
                  </a:cxn>
                  <a:cxn ang="0">
                    <a:pos x="48" y="172"/>
                  </a:cxn>
                  <a:cxn ang="0">
                    <a:pos x="64" y="178"/>
                  </a:cxn>
                  <a:cxn ang="0">
                    <a:pos x="82" y="182"/>
                  </a:cxn>
                </a:cxnLst>
                <a:rect l="0" t="0" r="r" b="b"/>
                <a:pathLst>
                  <a:path w="182" h="183">
                    <a:moveTo>
                      <a:pt x="91" y="183"/>
                    </a:moveTo>
                    <a:lnTo>
                      <a:pt x="100" y="182"/>
                    </a:lnTo>
                    <a:lnTo>
                      <a:pt x="109" y="180"/>
                    </a:lnTo>
                    <a:lnTo>
                      <a:pt x="118" y="178"/>
                    </a:lnTo>
                    <a:lnTo>
                      <a:pt x="127" y="175"/>
                    </a:lnTo>
                    <a:lnTo>
                      <a:pt x="135" y="172"/>
                    </a:lnTo>
                    <a:lnTo>
                      <a:pt x="142" y="167"/>
                    </a:lnTo>
                    <a:lnTo>
                      <a:pt x="149" y="162"/>
                    </a:lnTo>
                    <a:lnTo>
                      <a:pt x="156" y="156"/>
                    </a:lnTo>
                    <a:lnTo>
                      <a:pt x="161" y="149"/>
                    </a:lnTo>
                    <a:lnTo>
                      <a:pt x="167" y="142"/>
                    </a:lnTo>
                    <a:lnTo>
                      <a:pt x="171" y="135"/>
                    </a:lnTo>
                    <a:lnTo>
                      <a:pt x="176" y="126"/>
                    </a:lnTo>
                    <a:lnTo>
                      <a:pt x="179" y="118"/>
                    </a:lnTo>
                    <a:lnTo>
                      <a:pt x="181" y="109"/>
                    </a:lnTo>
                    <a:lnTo>
                      <a:pt x="182" y="101"/>
                    </a:lnTo>
                    <a:lnTo>
                      <a:pt x="182" y="91"/>
                    </a:lnTo>
                    <a:lnTo>
                      <a:pt x="182" y="82"/>
                    </a:lnTo>
                    <a:lnTo>
                      <a:pt x="181" y="73"/>
                    </a:lnTo>
                    <a:lnTo>
                      <a:pt x="179" y="64"/>
                    </a:lnTo>
                    <a:lnTo>
                      <a:pt x="176" y="55"/>
                    </a:lnTo>
                    <a:lnTo>
                      <a:pt x="171" y="47"/>
                    </a:lnTo>
                    <a:lnTo>
                      <a:pt x="167" y="40"/>
                    </a:lnTo>
                    <a:lnTo>
                      <a:pt x="161" y="33"/>
                    </a:lnTo>
                    <a:lnTo>
                      <a:pt x="156" y="26"/>
                    </a:lnTo>
                    <a:lnTo>
                      <a:pt x="149" y="21"/>
                    </a:lnTo>
                    <a:lnTo>
                      <a:pt x="142" y="15"/>
                    </a:lnTo>
                    <a:lnTo>
                      <a:pt x="135" y="11"/>
                    </a:lnTo>
                    <a:lnTo>
                      <a:pt x="127" y="6"/>
                    </a:lnTo>
                    <a:lnTo>
                      <a:pt x="118" y="4"/>
                    </a:lnTo>
                    <a:lnTo>
                      <a:pt x="109" y="2"/>
                    </a:lnTo>
                    <a:lnTo>
                      <a:pt x="100" y="0"/>
                    </a:lnTo>
                    <a:lnTo>
                      <a:pt x="91" y="0"/>
                    </a:lnTo>
                    <a:lnTo>
                      <a:pt x="82" y="0"/>
                    </a:lnTo>
                    <a:lnTo>
                      <a:pt x="73" y="2"/>
                    </a:lnTo>
                    <a:lnTo>
                      <a:pt x="64" y="4"/>
                    </a:lnTo>
                    <a:lnTo>
                      <a:pt x="56" y="6"/>
                    </a:lnTo>
                    <a:lnTo>
                      <a:pt x="48" y="11"/>
                    </a:lnTo>
                    <a:lnTo>
                      <a:pt x="40" y="15"/>
                    </a:lnTo>
                    <a:lnTo>
                      <a:pt x="34" y="21"/>
                    </a:lnTo>
                    <a:lnTo>
                      <a:pt x="27" y="26"/>
                    </a:lnTo>
                    <a:lnTo>
                      <a:pt x="20" y="33"/>
                    </a:lnTo>
                    <a:lnTo>
                      <a:pt x="16" y="40"/>
                    </a:lnTo>
                    <a:lnTo>
                      <a:pt x="10" y="47"/>
                    </a:lnTo>
                    <a:lnTo>
                      <a:pt x="7" y="55"/>
                    </a:lnTo>
                    <a:lnTo>
                      <a:pt x="4" y="64"/>
                    </a:lnTo>
                    <a:lnTo>
                      <a:pt x="2" y="73"/>
                    </a:lnTo>
                    <a:lnTo>
                      <a:pt x="0" y="82"/>
                    </a:lnTo>
                    <a:lnTo>
                      <a:pt x="0" y="91"/>
                    </a:lnTo>
                    <a:lnTo>
                      <a:pt x="0" y="101"/>
                    </a:lnTo>
                    <a:lnTo>
                      <a:pt x="2" y="109"/>
                    </a:lnTo>
                    <a:lnTo>
                      <a:pt x="4" y="118"/>
                    </a:lnTo>
                    <a:lnTo>
                      <a:pt x="7" y="126"/>
                    </a:lnTo>
                    <a:lnTo>
                      <a:pt x="10" y="135"/>
                    </a:lnTo>
                    <a:lnTo>
                      <a:pt x="16" y="142"/>
                    </a:lnTo>
                    <a:lnTo>
                      <a:pt x="20" y="149"/>
                    </a:lnTo>
                    <a:lnTo>
                      <a:pt x="27" y="156"/>
                    </a:lnTo>
                    <a:lnTo>
                      <a:pt x="34" y="162"/>
                    </a:lnTo>
                    <a:lnTo>
                      <a:pt x="40" y="167"/>
                    </a:lnTo>
                    <a:lnTo>
                      <a:pt x="48" y="172"/>
                    </a:lnTo>
                    <a:lnTo>
                      <a:pt x="56" y="175"/>
                    </a:lnTo>
                    <a:lnTo>
                      <a:pt x="64" y="178"/>
                    </a:lnTo>
                    <a:lnTo>
                      <a:pt x="73"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07" name="Freeform 69"/>
              <p:cNvSpPr>
                <a:spLocks/>
              </p:cNvSpPr>
              <p:nvPr/>
            </p:nvSpPr>
            <p:spPr bwMode="auto">
              <a:xfrm>
                <a:off x="11073215" y="3526787"/>
                <a:ext cx="203200" cy="33338"/>
              </a:xfrm>
              <a:custGeom>
                <a:avLst/>
                <a:gdLst/>
                <a:ahLst/>
                <a:cxnLst>
                  <a:cxn ang="0">
                    <a:pos x="1169" y="0"/>
                  </a:cxn>
                  <a:cxn ang="0">
                    <a:pos x="1190" y="2"/>
                  </a:cxn>
                  <a:cxn ang="0">
                    <a:pos x="1212" y="7"/>
                  </a:cxn>
                  <a:cxn ang="0">
                    <a:pos x="1229" y="17"/>
                  </a:cxn>
                  <a:cxn ang="0">
                    <a:pos x="1246" y="31"/>
                  </a:cxn>
                  <a:cxn ang="0">
                    <a:pos x="1259" y="47"/>
                  </a:cxn>
                  <a:cxn ang="0">
                    <a:pos x="1269" y="66"/>
                  </a:cxn>
                  <a:cxn ang="0">
                    <a:pos x="1276" y="86"/>
                  </a:cxn>
                  <a:cxn ang="0">
                    <a:pos x="1278" y="108"/>
                  </a:cxn>
                  <a:cxn ang="0">
                    <a:pos x="1276" y="130"/>
                  </a:cxn>
                  <a:cxn ang="0">
                    <a:pos x="1269" y="150"/>
                  </a:cxn>
                  <a:cxn ang="0">
                    <a:pos x="1259" y="169"/>
                  </a:cxn>
                  <a:cxn ang="0">
                    <a:pos x="1246" y="185"/>
                  </a:cxn>
                  <a:cxn ang="0">
                    <a:pos x="1229" y="198"/>
                  </a:cxn>
                  <a:cxn ang="0">
                    <a:pos x="1212" y="208"/>
                  </a:cxn>
                  <a:cxn ang="0">
                    <a:pos x="1190" y="215"/>
                  </a:cxn>
                  <a:cxn ang="0">
                    <a:pos x="1169" y="217"/>
                  </a:cxn>
                  <a:cxn ang="0">
                    <a:pos x="97" y="216"/>
                  </a:cxn>
                  <a:cxn ang="0">
                    <a:pos x="76" y="213"/>
                  </a:cxn>
                  <a:cxn ang="0">
                    <a:pos x="56" y="204"/>
                  </a:cxn>
                  <a:cxn ang="0">
                    <a:pos x="38" y="192"/>
                  </a:cxn>
                  <a:cxn ang="0">
                    <a:pos x="24" y="177"/>
                  </a:cxn>
                  <a:cxn ang="0">
                    <a:pos x="12" y="159"/>
                  </a:cxn>
                  <a:cxn ang="0">
                    <a:pos x="4" y="140"/>
                  </a:cxn>
                  <a:cxn ang="0">
                    <a:pos x="0" y="119"/>
                  </a:cxn>
                  <a:cxn ang="0">
                    <a:pos x="0" y="97"/>
                  </a:cxn>
                  <a:cxn ang="0">
                    <a:pos x="4" y="76"/>
                  </a:cxn>
                  <a:cxn ang="0">
                    <a:pos x="12" y="56"/>
                  </a:cxn>
                  <a:cxn ang="0">
                    <a:pos x="24" y="38"/>
                  </a:cxn>
                  <a:cxn ang="0">
                    <a:pos x="38" y="24"/>
                  </a:cxn>
                  <a:cxn ang="0">
                    <a:pos x="56" y="12"/>
                  </a:cxn>
                  <a:cxn ang="0">
                    <a:pos x="76" y="4"/>
                  </a:cxn>
                  <a:cxn ang="0">
                    <a:pos x="97" y="0"/>
                  </a:cxn>
                </a:cxnLst>
                <a:rect l="0" t="0" r="r" b="b"/>
                <a:pathLst>
                  <a:path w="1278" h="217">
                    <a:moveTo>
                      <a:pt x="108" y="0"/>
                    </a:moveTo>
                    <a:lnTo>
                      <a:pt x="1169" y="0"/>
                    </a:lnTo>
                    <a:lnTo>
                      <a:pt x="1180" y="0"/>
                    </a:lnTo>
                    <a:lnTo>
                      <a:pt x="1190" y="2"/>
                    </a:lnTo>
                    <a:lnTo>
                      <a:pt x="1202" y="4"/>
                    </a:lnTo>
                    <a:lnTo>
                      <a:pt x="1212" y="7"/>
                    </a:lnTo>
                    <a:lnTo>
                      <a:pt x="1220" y="12"/>
                    </a:lnTo>
                    <a:lnTo>
                      <a:pt x="1229" y="17"/>
                    </a:lnTo>
                    <a:lnTo>
                      <a:pt x="1238" y="24"/>
                    </a:lnTo>
                    <a:lnTo>
                      <a:pt x="1246" y="31"/>
                    </a:lnTo>
                    <a:lnTo>
                      <a:pt x="1253" y="38"/>
                    </a:lnTo>
                    <a:lnTo>
                      <a:pt x="1259" y="47"/>
                    </a:lnTo>
                    <a:lnTo>
                      <a:pt x="1265" y="56"/>
                    </a:lnTo>
                    <a:lnTo>
                      <a:pt x="1269" y="66"/>
                    </a:lnTo>
                    <a:lnTo>
                      <a:pt x="1272" y="76"/>
                    </a:lnTo>
                    <a:lnTo>
                      <a:pt x="1276" y="86"/>
                    </a:lnTo>
                    <a:lnTo>
                      <a:pt x="1277" y="97"/>
                    </a:lnTo>
                    <a:lnTo>
                      <a:pt x="1278" y="108"/>
                    </a:lnTo>
                    <a:lnTo>
                      <a:pt x="1277" y="119"/>
                    </a:lnTo>
                    <a:lnTo>
                      <a:pt x="1276" y="130"/>
                    </a:lnTo>
                    <a:lnTo>
                      <a:pt x="1272" y="140"/>
                    </a:lnTo>
                    <a:lnTo>
                      <a:pt x="1269" y="150"/>
                    </a:lnTo>
                    <a:lnTo>
                      <a:pt x="1265" y="159"/>
                    </a:lnTo>
                    <a:lnTo>
                      <a:pt x="1259" y="169"/>
                    </a:lnTo>
                    <a:lnTo>
                      <a:pt x="1253" y="177"/>
                    </a:lnTo>
                    <a:lnTo>
                      <a:pt x="1246" y="185"/>
                    </a:lnTo>
                    <a:lnTo>
                      <a:pt x="1238" y="192"/>
                    </a:lnTo>
                    <a:lnTo>
                      <a:pt x="1229" y="198"/>
                    </a:lnTo>
                    <a:lnTo>
                      <a:pt x="1220" y="204"/>
                    </a:lnTo>
                    <a:lnTo>
                      <a:pt x="1212" y="208"/>
                    </a:lnTo>
                    <a:lnTo>
                      <a:pt x="1202" y="213"/>
                    </a:lnTo>
                    <a:lnTo>
                      <a:pt x="1190" y="215"/>
                    </a:lnTo>
                    <a:lnTo>
                      <a:pt x="1180" y="216"/>
                    </a:lnTo>
                    <a:lnTo>
                      <a:pt x="1169" y="217"/>
                    </a:lnTo>
                    <a:lnTo>
                      <a:pt x="108" y="217"/>
                    </a:lnTo>
                    <a:lnTo>
                      <a:pt x="97" y="216"/>
                    </a:lnTo>
                    <a:lnTo>
                      <a:pt x="86" y="215"/>
                    </a:lnTo>
                    <a:lnTo>
                      <a:pt x="76" y="213"/>
                    </a:lnTo>
                    <a:lnTo>
                      <a:pt x="66" y="208"/>
                    </a:lnTo>
                    <a:lnTo>
                      <a:pt x="56" y="204"/>
                    </a:lnTo>
                    <a:lnTo>
                      <a:pt x="47" y="198"/>
                    </a:lnTo>
                    <a:lnTo>
                      <a:pt x="38" y="192"/>
                    </a:lnTo>
                    <a:lnTo>
                      <a:pt x="31" y="185"/>
                    </a:lnTo>
                    <a:lnTo>
                      <a:pt x="24" y="177"/>
                    </a:lnTo>
                    <a:lnTo>
                      <a:pt x="17" y="169"/>
                    </a:lnTo>
                    <a:lnTo>
                      <a:pt x="12" y="159"/>
                    </a:lnTo>
                    <a:lnTo>
                      <a:pt x="7" y="150"/>
                    </a:lnTo>
                    <a:lnTo>
                      <a:pt x="4" y="140"/>
                    </a:lnTo>
                    <a:lnTo>
                      <a:pt x="2" y="130"/>
                    </a:lnTo>
                    <a:lnTo>
                      <a:pt x="0" y="119"/>
                    </a:lnTo>
                    <a:lnTo>
                      <a:pt x="0" y="108"/>
                    </a:lnTo>
                    <a:lnTo>
                      <a:pt x="0" y="97"/>
                    </a:lnTo>
                    <a:lnTo>
                      <a:pt x="2" y="86"/>
                    </a:lnTo>
                    <a:lnTo>
                      <a:pt x="4" y="76"/>
                    </a:lnTo>
                    <a:lnTo>
                      <a:pt x="7" y="66"/>
                    </a:lnTo>
                    <a:lnTo>
                      <a:pt x="12" y="56"/>
                    </a:lnTo>
                    <a:lnTo>
                      <a:pt x="17" y="47"/>
                    </a:lnTo>
                    <a:lnTo>
                      <a:pt x="24" y="38"/>
                    </a:lnTo>
                    <a:lnTo>
                      <a:pt x="31" y="31"/>
                    </a:lnTo>
                    <a:lnTo>
                      <a:pt x="38" y="24"/>
                    </a:lnTo>
                    <a:lnTo>
                      <a:pt x="47" y="17"/>
                    </a:lnTo>
                    <a:lnTo>
                      <a:pt x="56" y="12"/>
                    </a:lnTo>
                    <a:lnTo>
                      <a:pt x="66" y="7"/>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08" name="Freeform 70"/>
              <p:cNvSpPr>
                <a:spLocks/>
              </p:cNvSpPr>
              <p:nvPr/>
            </p:nvSpPr>
            <p:spPr bwMode="auto">
              <a:xfrm>
                <a:off x="10455678" y="3526787"/>
                <a:ext cx="28575" cy="30163"/>
              </a:xfrm>
              <a:custGeom>
                <a:avLst/>
                <a:gdLst/>
                <a:ahLst/>
                <a:cxnLst>
                  <a:cxn ang="0">
                    <a:pos x="101" y="182"/>
                  </a:cxn>
                  <a:cxn ang="0">
                    <a:pos x="119" y="179"/>
                  </a:cxn>
                  <a:cxn ang="0">
                    <a:pos x="135" y="172"/>
                  </a:cxn>
                  <a:cxn ang="0">
                    <a:pos x="150" y="162"/>
                  </a:cxn>
                  <a:cxn ang="0">
                    <a:pos x="162" y="150"/>
                  </a:cxn>
                  <a:cxn ang="0">
                    <a:pos x="172" y="134"/>
                  </a:cxn>
                  <a:cxn ang="0">
                    <a:pos x="179" y="119"/>
                  </a:cxn>
                  <a:cxn ang="0">
                    <a:pos x="182" y="101"/>
                  </a:cxn>
                  <a:cxn ang="0">
                    <a:pos x="182" y="82"/>
                  </a:cxn>
                  <a:cxn ang="0">
                    <a:pos x="179"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6"/>
                    </a:lnTo>
                    <a:lnTo>
                      <a:pt x="135" y="172"/>
                    </a:lnTo>
                    <a:lnTo>
                      <a:pt x="142" y="168"/>
                    </a:lnTo>
                    <a:lnTo>
                      <a:pt x="150" y="162"/>
                    </a:lnTo>
                    <a:lnTo>
                      <a:pt x="156" y="156"/>
                    </a:lnTo>
                    <a:lnTo>
                      <a:pt x="162" y="150"/>
                    </a:lnTo>
                    <a:lnTo>
                      <a:pt x="167" y="142"/>
                    </a:lnTo>
                    <a:lnTo>
                      <a:pt x="172" y="134"/>
                    </a:lnTo>
                    <a:lnTo>
                      <a:pt x="175" y="127"/>
                    </a:lnTo>
                    <a:lnTo>
                      <a:pt x="179" y="119"/>
                    </a:lnTo>
                    <a:lnTo>
                      <a:pt x="181" y="110"/>
                    </a:lnTo>
                    <a:lnTo>
                      <a:pt x="182" y="101"/>
                    </a:lnTo>
                    <a:lnTo>
                      <a:pt x="183" y="91"/>
                    </a:lnTo>
                    <a:lnTo>
                      <a:pt x="182" y="82"/>
                    </a:lnTo>
                    <a:lnTo>
                      <a:pt x="181" y="73"/>
                    </a:lnTo>
                    <a:lnTo>
                      <a:pt x="179" y="65"/>
                    </a:lnTo>
                    <a:lnTo>
                      <a:pt x="175" y="56"/>
                    </a:lnTo>
                    <a:lnTo>
                      <a:pt x="172" y="48"/>
                    </a:lnTo>
                    <a:lnTo>
                      <a:pt x="167" y="40"/>
                    </a:lnTo>
                    <a:lnTo>
                      <a:pt x="162" y="34"/>
                    </a:lnTo>
                    <a:lnTo>
                      <a:pt x="156" y="27"/>
                    </a:lnTo>
                    <a:lnTo>
                      <a:pt x="150" y="21"/>
                    </a:lnTo>
                    <a:lnTo>
                      <a:pt x="142" y="16"/>
                    </a:lnTo>
                    <a:lnTo>
                      <a:pt x="135" y="11"/>
                    </a:lnTo>
                    <a:lnTo>
                      <a:pt x="126" y="7"/>
                    </a:lnTo>
                    <a:lnTo>
                      <a:pt x="119" y="5"/>
                    </a:lnTo>
                    <a:lnTo>
                      <a:pt x="110" y="2"/>
                    </a:lnTo>
                    <a:lnTo>
                      <a:pt x="101" y="0"/>
                    </a:lnTo>
                    <a:lnTo>
                      <a:pt x="91" y="0"/>
                    </a:lnTo>
                    <a:lnTo>
                      <a:pt x="82" y="0"/>
                    </a:lnTo>
                    <a:lnTo>
                      <a:pt x="73" y="2"/>
                    </a:lnTo>
                    <a:lnTo>
                      <a:pt x="64" y="5"/>
                    </a:lnTo>
                    <a:lnTo>
                      <a:pt x="55" y="7"/>
                    </a:lnTo>
                    <a:lnTo>
                      <a:pt x="48" y="11"/>
                    </a:lnTo>
                    <a:lnTo>
                      <a:pt x="40" y="16"/>
                    </a:lnTo>
                    <a:lnTo>
                      <a:pt x="33" y="21"/>
                    </a:lnTo>
                    <a:lnTo>
                      <a:pt x="27" y="27"/>
                    </a:lnTo>
                    <a:lnTo>
                      <a:pt x="21" y="34"/>
                    </a:lnTo>
                    <a:lnTo>
                      <a:pt x="16" y="40"/>
                    </a:lnTo>
                    <a:lnTo>
                      <a:pt x="11" y="48"/>
                    </a:lnTo>
                    <a:lnTo>
                      <a:pt x="7" y="56"/>
                    </a:lnTo>
                    <a:lnTo>
                      <a:pt x="4" y="65"/>
                    </a:lnTo>
                    <a:lnTo>
                      <a:pt x="2" y="73"/>
                    </a:lnTo>
                    <a:lnTo>
                      <a:pt x="0" y="82"/>
                    </a:lnTo>
                    <a:lnTo>
                      <a:pt x="0" y="91"/>
                    </a:lnTo>
                    <a:lnTo>
                      <a:pt x="0" y="101"/>
                    </a:lnTo>
                    <a:lnTo>
                      <a:pt x="2" y="110"/>
                    </a:lnTo>
                    <a:lnTo>
                      <a:pt x="4" y="119"/>
                    </a:lnTo>
                    <a:lnTo>
                      <a:pt x="7" y="127"/>
                    </a:lnTo>
                    <a:lnTo>
                      <a:pt x="11" y="134"/>
                    </a:lnTo>
                    <a:lnTo>
                      <a:pt x="16" y="142"/>
                    </a:lnTo>
                    <a:lnTo>
                      <a:pt x="21" y="150"/>
                    </a:lnTo>
                    <a:lnTo>
                      <a:pt x="27" y="156"/>
                    </a:lnTo>
                    <a:lnTo>
                      <a:pt x="33" y="162"/>
                    </a:lnTo>
                    <a:lnTo>
                      <a:pt x="40" y="168"/>
                    </a:lnTo>
                    <a:lnTo>
                      <a:pt x="48" y="172"/>
                    </a:lnTo>
                    <a:lnTo>
                      <a:pt x="55" y="176"/>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09" name="Freeform 71"/>
              <p:cNvSpPr>
                <a:spLocks/>
              </p:cNvSpPr>
              <p:nvPr/>
            </p:nvSpPr>
            <p:spPr bwMode="auto">
              <a:xfrm>
                <a:off x="10495365" y="3526787"/>
                <a:ext cx="30163" cy="30163"/>
              </a:xfrm>
              <a:custGeom>
                <a:avLst/>
                <a:gdLst/>
                <a:ahLst/>
                <a:cxnLst>
                  <a:cxn ang="0">
                    <a:pos x="101" y="182"/>
                  </a:cxn>
                  <a:cxn ang="0">
                    <a:pos x="119" y="179"/>
                  </a:cxn>
                  <a:cxn ang="0">
                    <a:pos x="135" y="172"/>
                  </a:cxn>
                  <a:cxn ang="0">
                    <a:pos x="150" y="162"/>
                  </a:cxn>
                  <a:cxn ang="0">
                    <a:pos x="162" y="150"/>
                  </a:cxn>
                  <a:cxn ang="0">
                    <a:pos x="172" y="134"/>
                  </a:cxn>
                  <a:cxn ang="0">
                    <a:pos x="178" y="119"/>
                  </a:cxn>
                  <a:cxn ang="0">
                    <a:pos x="182" y="101"/>
                  </a:cxn>
                  <a:cxn ang="0">
                    <a:pos x="182" y="82"/>
                  </a:cxn>
                  <a:cxn ang="0">
                    <a:pos x="178"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6"/>
                    </a:lnTo>
                    <a:lnTo>
                      <a:pt x="135" y="172"/>
                    </a:lnTo>
                    <a:lnTo>
                      <a:pt x="142" y="168"/>
                    </a:lnTo>
                    <a:lnTo>
                      <a:pt x="150" y="162"/>
                    </a:lnTo>
                    <a:lnTo>
                      <a:pt x="156" y="156"/>
                    </a:lnTo>
                    <a:lnTo>
                      <a:pt x="162" y="150"/>
                    </a:lnTo>
                    <a:lnTo>
                      <a:pt x="167"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7" y="40"/>
                    </a:lnTo>
                    <a:lnTo>
                      <a:pt x="162" y="34"/>
                    </a:lnTo>
                    <a:lnTo>
                      <a:pt x="156" y="27"/>
                    </a:lnTo>
                    <a:lnTo>
                      <a:pt x="150" y="21"/>
                    </a:lnTo>
                    <a:lnTo>
                      <a:pt x="142" y="16"/>
                    </a:lnTo>
                    <a:lnTo>
                      <a:pt x="135" y="11"/>
                    </a:lnTo>
                    <a:lnTo>
                      <a:pt x="127" y="7"/>
                    </a:lnTo>
                    <a:lnTo>
                      <a:pt x="119" y="5"/>
                    </a:lnTo>
                    <a:lnTo>
                      <a:pt x="110" y="2"/>
                    </a:lnTo>
                    <a:lnTo>
                      <a:pt x="101" y="0"/>
                    </a:lnTo>
                    <a:lnTo>
                      <a:pt x="92"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8" y="56"/>
                    </a:lnTo>
                    <a:lnTo>
                      <a:pt x="4" y="65"/>
                    </a:lnTo>
                    <a:lnTo>
                      <a:pt x="2" y="73"/>
                    </a:lnTo>
                    <a:lnTo>
                      <a:pt x="1" y="82"/>
                    </a:lnTo>
                    <a:lnTo>
                      <a:pt x="0" y="91"/>
                    </a:lnTo>
                    <a:lnTo>
                      <a:pt x="1" y="101"/>
                    </a:lnTo>
                    <a:lnTo>
                      <a:pt x="2" y="110"/>
                    </a:lnTo>
                    <a:lnTo>
                      <a:pt x="4" y="119"/>
                    </a:lnTo>
                    <a:lnTo>
                      <a:pt x="8"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10" name="Freeform 72"/>
              <p:cNvSpPr>
                <a:spLocks/>
              </p:cNvSpPr>
              <p:nvPr/>
            </p:nvSpPr>
            <p:spPr bwMode="auto">
              <a:xfrm>
                <a:off x="10536640" y="3526787"/>
                <a:ext cx="28575" cy="30163"/>
              </a:xfrm>
              <a:custGeom>
                <a:avLst/>
                <a:gdLst/>
                <a:ahLst/>
                <a:cxnLst>
                  <a:cxn ang="0">
                    <a:pos x="101" y="182"/>
                  </a:cxn>
                  <a:cxn ang="0">
                    <a:pos x="118" y="179"/>
                  </a:cxn>
                  <a:cxn ang="0">
                    <a:pos x="135" y="172"/>
                  </a:cxn>
                  <a:cxn ang="0">
                    <a:pos x="149" y="162"/>
                  </a:cxn>
                  <a:cxn ang="0">
                    <a:pos x="162" y="150"/>
                  </a:cxn>
                  <a:cxn ang="0">
                    <a:pos x="172" y="134"/>
                  </a:cxn>
                  <a:cxn ang="0">
                    <a:pos x="178" y="119"/>
                  </a:cxn>
                  <a:cxn ang="0">
                    <a:pos x="183" y="101"/>
                  </a:cxn>
                  <a:cxn ang="0">
                    <a:pos x="183" y="82"/>
                  </a:cxn>
                  <a:cxn ang="0">
                    <a:pos x="178" y="65"/>
                  </a:cxn>
                  <a:cxn ang="0">
                    <a:pos x="172" y="48"/>
                  </a:cxn>
                  <a:cxn ang="0">
                    <a:pos x="162" y="34"/>
                  </a:cxn>
                  <a:cxn ang="0">
                    <a:pos x="149" y="21"/>
                  </a:cxn>
                  <a:cxn ang="0">
                    <a:pos x="135" y="11"/>
                  </a:cxn>
                  <a:cxn ang="0">
                    <a:pos x="118" y="5"/>
                  </a:cxn>
                  <a:cxn ang="0">
                    <a:pos x="101" y="0"/>
                  </a:cxn>
                  <a:cxn ang="0">
                    <a:pos x="82" y="0"/>
                  </a:cxn>
                  <a:cxn ang="0">
                    <a:pos x="64" y="5"/>
                  </a:cxn>
                  <a:cxn ang="0">
                    <a:pos x="47"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6"/>
                    </a:lnTo>
                    <a:lnTo>
                      <a:pt x="135" y="172"/>
                    </a:lnTo>
                    <a:lnTo>
                      <a:pt x="143" y="168"/>
                    </a:lnTo>
                    <a:lnTo>
                      <a:pt x="149" y="162"/>
                    </a:lnTo>
                    <a:lnTo>
                      <a:pt x="156" y="156"/>
                    </a:lnTo>
                    <a:lnTo>
                      <a:pt x="162" y="150"/>
                    </a:lnTo>
                    <a:lnTo>
                      <a:pt x="167" y="142"/>
                    </a:lnTo>
                    <a:lnTo>
                      <a:pt x="172" y="134"/>
                    </a:lnTo>
                    <a:lnTo>
                      <a:pt x="176" y="127"/>
                    </a:lnTo>
                    <a:lnTo>
                      <a:pt x="178" y="119"/>
                    </a:lnTo>
                    <a:lnTo>
                      <a:pt x="180" y="110"/>
                    </a:lnTo>
                    <a:lnTo>
                      <a:pt x="183" y="101"/>
                    </a:lnTo>
                    <a:lnTo>
                      <a:pt x="183" y="91"/>
                    </a:lnTo>
                    <a:lnTo>
                      <a:pt x="183" y="82"/>
                    </a:lnTo>
                    <a:lnTo>
                      <a:pt x="180" y="73"/>
                    </a:lnTo>
                    <a:lnTo>
                      <a:pt x="178" y="65"/>
                    </a:lnTo>
                    <a:lnTo>
                      <a:pt x="176" y="56"/>
                    </a:lnTo>
                    <a:lnTo>
                      <a:pt x="172" y="48"/>
                    </a:lnTo>
                    <a:lnTo>
                      <a:pt x="167" y="40"/>
                    </a:lnTo>
                    <a:lnTo>
                      <a:pt x="162" y="34"/>
                    </a:lnTo>
                    <a:lnTo>
                      <a:pt x="156" y="27"/>
                    </a:lnTo>
                    <a:lnTo>
                      <a:pt x="149" y="21"/>
                    </a:lnTo>
                    <a:lnTo>
                      <a:pt x="143" y="16"/>
                    </a:lnTo>
                    <a:lnTo>
                      <a:pt x="135" y="11"/>
                    </a:lnTo>
                    <a:lnTo>
                      <a:pt x="127" y="7"/>
                    </a:lnTo>
                    <a:lnTo>
                      <a:pt x="118" y="5"/>
                    </a:lnTo>
                    <a:lnTo>
                      <a:pt x="109" y="2"/>
                    </a:lnTo>
                    <a:lnTo>
                      <a:pt x="101" y="0"/>
                    </a:lnTo>
                    <a:lnTo>
                      <a:pt x="92" y="0"/>
                    </a:lnTo>
                    <a:lnTo>
                      <a:pt x="82" y="0"/>
                    </a:lnTo>
                    <a:lnTo>
                      <a:pt x="73" y="2"/>
                    </a:lnTo>
                    <a:lnTo>
                      <a:pt x="64" y="5"/>
                    </a:lnTo>
                    <a:lnTo>
                      <a:pt x="56" y="7"/>
                    </a:lnTo>
                    <a:lnTo>
                      <a:pt x="47" y="11"/>
                    </a:lnTo>
                    <a:lnTo>
                      <a:pt x="41" y="16"/>
                    </a:lnTo>
                    <a:lnTo>
                      <a:pt x="33" y="21"/>
                    </a:lnTo>
                    <a:lnTo>
                      <a:pt x="26" y="27"/>
                    </a:lnTo>
                    <a:lnTo>
                      <a:pt x="21" y="34"/>
                    </a:lnTo>
                    <a:lnTo>
                      <a:pt x="15"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5" y="142"/>
                    </a:lnTo>
                    <a:lnTo>
                      <a:pt x="21" y="150"/>
                    </a:lnTo>
                    <a:lnTo>
                      <a:pt x="26" y="156"/>
                    </a:lnTo>
                    <a:lnTo>
                      <a:pt x="33" y="162"/>
                    </a:lnTo>
                    <a:lnTo>
                      <a:pt x="41" y="168"/>
                    </a:lnTo>
                    <a:lnTo>
                      <a:pt x="47" y="172"/>
                    </a:lnTo>
                    <a:lnTo>
                      <a:pt x="56" y="176"/>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11" name="Freeform 73"/>
              <p:cNvSpPr>
                <a:spLocks/>
              </p:cNvSpPr>
              <p:nvPr/>
            </p:nvSpPr>
            <p:spPr bwMode="auto">
              <a:xfrm>
                <a:off x="10576328" y="3526787"/>
                <a:ext cx="28575" cy="30163"/>
              </a:xfrm>
              <a:custGeom>
                <a:avLst/>
                <a:gdLst/>
                <a:ahLst/>
                <a:cxnLst>
                  <a:cxn ang="0">
                    <a:pos x="100" y="182"/>
                  </a:cxn>
                  <a:cxn ang="0">
                    <a:pos x="118" y="179"/>
                  </a:cxn>
                  <a:cxn ang="0">
                    <a:pos x="135" y="172"/>
                  </a:cxn>
                  <a:cxn ang="0">
                    <a:pos x="149" y="162"/>
                  </a:cxn>
                  <a:cxn ang="0">
                    <a:pos x="161" y="150"/>
                  </a:cxn>
                  <a:cxn ang="0">
                    <a:pos x="171" y="134"/>
                  </a:cxn>
                  <a:cxn ang="0">
                    <a:pos x="178" y="119"/>
                  </a:cxn>
                  <a:cxn ang="0">
                    <a:pos x="182" y="101"/>
                  </a:cxn>
                  <a:cxn ang="0">
                    <a:pos x="182" y="82"/>
                  </a:cxn>
                  <a:cxn ang="0">
                    <a:pos x="178"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6"/>
                    </a:lnTo>
                    <a:lnTo>
                      <a:pt x="135" y="172"/>
                    </a:lnTo>
                    <a:lnTo>
                      <a:pt x="143" y="168"/>
                    </a:lnTo>
                    <a:lnTo>
                      <a:pt x="149" y="162"/>
                    </a:lnTo>
                    <a:lnTo>
                      <a:pt x="156" y="156"/>
                    </a:lnTo>
                    <a:lnTo>
                      <a:pt x="161" y="150"/>
                    </a:lnTo>
                    <a:lnTo>
                      <a:pt x="167" y="142"/>
                    </a:lnTo>
                    <a:lnTo>
                      <a:pt x="171" y="134"/>
                    </a:lnTo>
                    <a:lnTo>
                      <a:pt x="176" y="127"/>
                    </a:lnTo>
                    <a:lnTo>
                      <a:pt x="178" y="119"/>
                    </a:lnTo>
                    <a:lnTo>
                      <a:pt x="180" y="110"/>
                    </a:lnTo>
                    <a:lnTo>
                      <a:pt x="182" y="101"/>
                    </a:lnTo>
                    <a:lnTo>
                      <a:pt x="182" y="91"/>
                    </a:lnTo>
                    <a:lnTo>
                      <a:pt x="182" y="82"/>
                    </a:lnTo>
                    <a:lnTo>
                      <a:pt x="180" y="73"/>
                    </a:lnTo>
                    <a:lnTo>
                      <a:pt x="178" y="65"/>
                    </a:lnTo>
                    <a:lnTo>
                      <a:pt x="176" y="56"/>
                    </a:lnTo>
                    <a:lnTo>
                      <a:pt x="171" y="48"/>
                    </a:lnTo>
                    <a:lnTo>
                      <a:pt x="167" y="40"/>
                    </a:lnTo>
                    <a:lnTo>
                      <a:pt x="161" y="34"/>
                    </a:lnTo>
                    <a:lnTo>
                      <a:pt x="156" y="27"/>
                    </a:lnTo>
                    <a:lnTo>
                      <a:pt x="149" y="21"/>
                    </a:lnTo>
                    <a:lnTo>
                      <a:pt x="143" y="16"/>
                    </a:lnTo>
                    <a:lnTo>
                      <a:pt x="135" y="11"/>
                    </a:lnTo>
                    <a:lnTo>
                      <a:pt x="127" y="7"/>
                    </a:lnTo>
                    <a:lnTo>
                      <a:pt x="118" y="5"/>
                    </a:lnTo>
                    <a:lnTo>
                      <a:pt x="109" y="2"/>
                    </a:lnTo>
                    <a:lnTo>
                      <a:pt x="100" y="0"/>
                    </a:lnTo>
                    <a:lnTo>
                      <a:pt x="92" y="0"/>
                    </a:lnTo>
                    <a:lnTo>
                      <a:pt x="82" y="0"/>
                    </a:lnTo>
                    <a:lnTo>
                      <a:pt x="73" y="2"/>
                    </a:lnTo>
                    <a:lnTo>
                      <a:pt x="64" y="5"/>
                    </a:lnTo>
                    <a:lnTo>
                      <a:pt x="56" y="7"/>
                    </a:lnTo>
                    <a:lnTo>
                      <a:pt x="48" y="11"/>
                    </a:lnTo>
                    <a:lnTo>
                      <a:pt x="41" y="16"/>
                    </a:lnTo>
                    <a:lnTo>
                      <a:pt x="33" y="21"/>
                    </a:lnTo>
                    <a:lnTo>
                      <a:pt x="27" y="27"/>
                    </a:lnTo>
                    <a:lnTo>
                      <a:pt x="21" y="34"/>
                    </a:lnTo>
                    <a:lnTo>
                      <a:pt x="16"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6" y="142"/>
                    </a:lnTo>
                    <a:lnTo>
                      <a:pt x="21" y="150"/>
                    </a:lnTo>
                    <a:lnTo>
                      <a:pt x="27" y="156"/>
                    </a:lnTo>
                    <a:lnTo>
                      <a:pt x="33" y="162"/>
                    </a:lnTo>
                    <a:lnTo>
                      <a:pt x="41" y="168"/>
                    </a:lnTo>
                    <a:lnTo>
                      <a:pt x="48" y="172"/>
                    </a:lnTo>
                    <a:lnTo>
                      <a:pt x="56" y="176"/>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12" name="Freeform 74"/>
              <p:cNvSpPr>
                <a:spLocks/>
              </p:cNvSpPr>
              <p:nvPr/>
            </p:nvSpPr>
            <p:spPr bwMode="auto">
              <a:xfrm>
                <a:off x="10616015" y="3526787"/>
                <a:ext cx="28575" cy="30163"/>
              </a:xfrm>
              <a:custGeom>
                <a:avLst/>
                <a:gdLst/>
                <a:ahLst/>
                <a:cxnLst>
                  <a:cxn ang="0">
                    <a:pos x="100" y="182"/>
                  </a:cxn>
                  <a:cxn ang="0">
                    <a:pos x="118" y="179"/>
                  </a:cxn>
                  <a:cxn ang="0">
                    <a:pos x="135"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4" y="21"/>
                  </a:cxn>
                  <a:cxn ang="0">
                    <a:pos x="20" y="34"/>
                  </a:cxn>
                  <a:cxn ang="0">
                    <a:pos x="10" y="48"/>
                  </a:cxn>
                  <a:cxn ang="0">
                    <a:pos x="4" y="65"/>
                  </a:cxn>
                  <a:cxn ang="0">
                    <a:pos x="0" y="82"/>
                  </a:cxn>
                  <a:cxn ang="0">
                    <a:pos x="0" y="101"/>
                  </a:cxn>
                  <a:cxn ang="0">
                    <a:pos x="4" y="119"/>
                  </a:cxn>
                  <a:cxn ang="0">
                    <a:pos x="10" y="134"/>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6"/>
                    </a:lnTo>
                    <a:lnTo>
                      <a:pt x="135" y="172"/>
                    </a:lnTo>
                    <a:lnTo>
                      <a:pt x="142" y="168"/>
                    </a:lnTo>
                    <a:lnTo>
                      <a:pt x="149" y="162"/>
                    </a:lnTo>
                    <a:lnTo>
                      <a:pt x="156" y="156"/>
                    </a:lnTo>
                    <a:lnTo>
                      <a:pt x="161" y="150"/>
                    </a:lnTo>
                    <a:lnTo>
                      <a:pt x="167" y="142"/>
                    </a:lnTo>
                    <a:lnTo>
                      <a:pt x="171" y="134"/>
                    </a:lnTo>
                    <a:lnTo>
                      <a:pt x="176" y="127"/>
                    </a:lnTo>
                    <a:lnTo>
                      <a:pt x="179" y="119"/>
                    </a:lnTo>
                    <a:lnTo>
                      <a:pt x="181" y="110"/>
                    </a:lnTo>
                    <a:lnTo>
                      <a:pt x="182" y="101"/>
                    </a:lnTo>
                    <a:lnTo>
                      <a:pt x="182" y="91"/>
                    </a:lnTo>
                    <a:lnTo>
                      <a:pt x="182" y="82"/>
                    </a:lnTo>
                    <a:lnTo>
                      <a:pt x="181" y="73"/>
                    </a:lnTo>
                    <a:lnTo>
                      <a:pt x="179" y="65"/>
                    </a:lnTo>
                    <a:lnTo>
                      <a:pt x="176" y="56"/>
                    </a:lnTo>
                    <a:lnTo>
                      <a:pt x="171" y="48"/>
                    </a:lnTo>
                    <a:lnTo>
                      <a:pt x="167" y="40"/>
                    </a:lnTo>
                    <a:lnTo>
                      <a:pt x="161" y="34"/>
                    </a:lnTo>
                    <a:lnTo>
                      <a:pt x="156" y="27"/>
                    </a:lnTo>
                    <a:lnTo>
                      <a:pt x="149" y="21"/>
                    </a:lnTo>
                    <a:lnTo>
                      <a:pt x="142" y="16"/>
                    </a:lnTo>
                    <a:lnTo>
                      <a:pt x="135" y="11"/>
                    </a:lnTo>
                    <a:lnTo>
                      <a:pt x="127" y="7"/>
                    </a:lnTo>
                    <a:lnTo>
                      <a:pt x="118" y="5"/>
                    </a:lnTo>
                    <a:lnTo>
                      <a:pt x="109" y="2"/>
                    </a:lnTo>
                    <a:lnTo>
                      <a:pt x="100" y="0"/>
                    </a:lnTo>
                    <a:lnTo>
                      <a:pt x="91" y="0"/>
                    </a:lnTo>
                    <a:lnTo>
                      <a:pt x="82" y="0"/>
                    </a:lnTo>
                    <a:lnTo>
                      <a:pt x="73" y="2"/>
                    </a:lnTo>
                    <a:lnTo>
                      <a:pt x="64" y="5"/>
                    </a:lnTo>
                    <a:lnTo>
                      <a:pt x="56" y="7"/>
                    </a:lnTo>
                    <a:lnTo>
                      <a:pt x="48" y="11"/>
                    </a:lnTo>
                    <a:lnTo>
                      <a:pt x="40" y="16"/>
                    </a:lnTo>
                    <a:lnTo>
                      <a:pt x="34" y="21"/>
                    </a:lnTo>
                    <a:lnTo>
                      <a:pt x="27" y="27"/>
                    </a:lnTo>
                    <a:lnTo>
                      <a:pt x="20" y="34"/>
                    </a:lnTo>
                    <a:lnTo>
                      <a:pt x="16" y="40"/>
                    </a:lnTo>
                    <a:lnTo>
                      <a:pt x="10" y="48"/>
                    </a:lnTo>
                    <a:lnTo>
                      <a:pt x="7" y="56"/>
                    </a:lnTo>
                    <a:lnTo>
                      <a:pt x="4" y="65"/>
                    </a:lnTo>
                    <a:lnTo>
                      <a:pt x="2" y="73"/>
                    </a:lnTo>
                    <a:lnTo>
                      <a:pt x="0" y="82"/>
                    </a:lnTo>
                    <a:lnTo>
                      <a:pt x="0" y="91"/>
                    </a:lnTo>
                    <a:lnTo>
                      <a:pt x="0" y="101"/>
                    </a:lnTo>
                    <a:lnTo>
                      <a:pt x="2" y="110"/>
                    </a:lnTo>
                    <a:lnTo>
                      <a:pt x="4" y="119"/>
                    </a:lnTo>
                    <a:lnTo>
                      <a:pt x="7" y="127"/>
                    </a:lnTo>
                    <a:lnTo>
                      <a:pt x="10" y="134"/>
                    </a:lnTo>
                    <a:lnTo>
                      <a:pt x="16" y="142"/>
                    </a:lnTo>
                    <a:lnTo>
                      <a:pt x="20" y="150"/>
                    </a:lnTo>
                    <a:lnTo>
                      <a:pt x="27" y="156"/>
                    </a:lnTo>
                    <a:lnTo>
                      <a:pt x="34" y="162"/>
                    </a:lnTo>
                    <a:lnTo>
                      <a:pt x="40" y="168"/>
                    </a:lnTo>
                    <a:lnTo>
                      <a:pt x="48" y="172"/>
                    </a:lnTo>
                    <a:lnTo>
                      <a:pt x="56" y="176"/>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13" name="Freeform 75"/>
              <p:cNvSpPr>
                <a:spLocks/>
              </p:cNvSpPr>
              <p:nvPr/>
            </p:nvSpPr>
            <p:spPr bwMode="auto">
              <a:xfrm>
                <a:off x="11073215" y="2586987"/>
                <a:ext cx="203200" cy="34925"/>
              </a:xfrm>
              <a:custGeom>
                <a:avLst/>
                <a:gdLst/>
                <a:ahLst/>
                <a:cxnLst>
                  <a:cxn ang="0">
                    <a:pos x="1169" y="0"/>
                  </a:cxn>
                  <a:cxn ang="0">
                    <a:pos x="1190" y="2"/>
                  </a:cxn>
                  <a:cxn ang="0">
                    <a:pos x="1212" y="8"/>
                  </a:cxn>
                  <a:cxn ang="0">
                    <a:pos x="1229" y="18"/>
                  </a:cxn>
                  <a:cxn ang="0">
                    <a:pos x="1246" y="32"/>
                  </a:cxn>
                  <a:cxn ang="0">
                    <a:pos x="1259" y="47"/>
                  </a:cxn>
                  <a:cxn ang="0">
                    <a:pos x="1269" y="66"/>
                  </a:cxn>
                  <a:cxn ang="0">
                    <a:pos x="1276" y="87"/>
                  </a:cxn>
                  <a:cxn ang="0">
                    <a:pos x="1278" y="108"/>
                  </a:cxn>
                  <a:cxn ang="0">
                    <a:pos x="1276" y="131"/>
                  </a:cxn>
                  <a:cxn ang="0">
                    <a:pos x="1269" y="150"/>
                  </a:cxn>
                  <a:cxn ang="0">
                    <a:pos x="1259" y="169"/>
                  </a:cxn>
                  <a:cxn ang="0">
                    <a:pos x="1246" y="186"/>
                  </a:cxn>
                  <a:cxn ang="0">
                    <a:pos x="1229" y="199"/>
                  </a:cxn>
                  <a:cxn ang="0">
                    <a:pos x="1212" y="209"/>
                  </a:cxn>
                  <a:cxn ang="0">
                    <a:pos x="1190" y="215"/>
                  </a:cxn>
                  <a:cxn ang="0">
                    <a:pos x="1169" y="217"/>
                  </a:cxn>
                  <a:cxn ang="0">
                    <a:pos x="97" y="217"/>
                  </a:cxn>
                  <a:cxn ang="0">
                    <a:pos x="76" y="213"/>
                  </a:cxn>
                  <a:cxn ang="0">
                    <a:pos x="56" y="205"/>
                  </a:cxn>
                  <a:cxn ang="0">
                    <a:pos x="38" y="193"/>
                  </a:cxn>
                  <a:cxn ang="0">
                    <a:pos x="24" y="178"/>
                  </a:cxn>
                  <a:cxn ang="0">
                    <a:pos x="12" y="160"/>
                  </a:cxn>
                  <a:cxn ang="0">
                    <a:pos x="4" y="141"/>
                  </a:cxn>
                  <a:cxn ang="0">
                    <a:pos x="0" y="119"/>
                  </a:cxn>
                  <a:cxn ang="0">
                    <a:pos x="0" y="97"/>
                  </a:cxn>
                  <a:cxn ang="0">
                    <a:pos x="4" y="76"/>
                  </a:cxn>
                  <a:cxn ang="0">
                    <a:pos x="12" y="57"/>
                  </a:cxn>
                  <a:cxn ang="0">
                    <a:pos x="24" y="40"/>
                  </a:cxn>
                  <a:cxn ang="0">
                    <a:pos x="38" y="25"/>
                  </a:cxn>
                  <a:cxn ang="0">
                    <a:pos x="56" y="13"/>
                  </a:cxn>
                  <a:cxn ang="0">
                    <a:pos x="76" y="4"/>
                  </a:cxn>
                  <a:cxn ang="0">
                    <a:pos x="97" y="1"/>
                  </a:cxn>
                </a:cxnLst>
                <a:rect l="0" t="0" r="r" b="b"/>
                <a:pathLst>
                  <a:path w="1278" h="217">
                    <a:moveTo>
                      <a:pt x="108" y="0"/>
                    </a:moveTo>
                    <a:lnTo>
                      <a:pt x="1169" y="0"/>
                    </a:lnTo>
                    <a:lnTo>
                      <a:pt x="1180" y="1"/>
                    </a:lnTo>
                    <a:lnTo>
                      <a:pt x="1190" y="2"/>
                    </a:lnTo>
                    <a:lnTo>
                      <a:pt x="1202" y="4"/>
                    </a:lnTo>
                    <a:lnTo>
                      <a:pt x="1212" y="8"/>
                    </a:lnTo>
                    <a:lnTo>
                      <a:pt x="1220" y="13"/>
                    </a:lnTo>
                    <a:lnTo>
                      <a:pt x="1229" y="18"/>
                    </a:lnTo>
                    <a:lnTo>
                      <a:pt x="1238" y="25"/>
                    </a:lnTo>
                    <a:lnTo>
                      <a:pt x="1246" y="32"/>
                    </a:lnTo>
                    <a:lnTo>
                      <a:pt x="1253" y="40"/>
                    </a:lnTo>
                    <a:lnTo>
                      <a:pt x="1259" y="47"/>
                    </a:lnTo>
                    <a:lnTo>
                      <a:pt x="1265" y="57"/>
                    </a:lnTo>
                    <a:lnTo>
                      <a:pt x="1269" y="66"/>
                    </a:lnTo>
                    <a:lnTo>
                      <a:pt x="1272" y="76"/>
                    </a:lnTo>
                    <a:lnTo>
                      <a:pt x="1276" y="87"/>
                    </a:lnTo>
                    <a:lnTo>
                      <a:pt x="1277" y="97"/>
                    </a:lnTo>
                    <a:lnTo>
                      <a:pt x="1278" y="108"/>
                    </a:lnTo>
                    <a:lnTo>
                      <a:pt x="1277" y="119"/>
                    </a:lnTo>
                    <a:lnTo>
                      <a:pt x="1276" y="131"/>
                    </a:lnTo>
                    <a:lnTo>
                      <a:pt x="1272" y="141"/>
                    </a:lnTo>
                    <a:lnTo>
                      <a:pt x="1269" y="150"/>
                    </a:lnTo>
                    <a:lnTo>
                      <a:pt x="1265" y="160"/>
                    </a:lnTo>
                    <a:lnTo>
                      <a:pt x="1259" y="169"/>
                    </a:lnTo>
                    <a:lnTo>
                      <a:pt x="1253" y="178"/>
                    </a:lnTo>
                    <a:lnTo>
                      <a:pt x="1246" y="186"/>
                    </a:lnTo>
                    <a:lnTo>
                      <a:pt x="1238" y="193"/>
                    </a:lnTo>
                    <a:lnTo>
                      <a:pt x="1229" y="199"/>
                    </a:lnTo>
                    <a:lnTo>
                      <a:pt x="1220" y="205"/>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5"/>
                    </a:lnTo>
                    <a:lnTo>
                      <a:pt x="47" y="199"/>
                    </a:lnTo>
                    <a:lnTo>
                      <a:pt x="38" y="193"/>
                    </a:lnTo>
                    <a:lnTo>
                      <a:pt x="31" y="186"/>
                    </a:lnTo>
                    <a:lnTo>
                      <a:pt x="24" y="178"/>
                    </a:lnTo>
                    <a:lnTo>
                      <a:pt x="17" y="169"/>
                    </a:lnTo>
                    <a:lnTo>
                      <a:pt x="12" y="160"/>
                    </a:lnTo>
                    <a:lnTo>
                      <a:pt x="7" y="150"/>
                    </a:lnTo>
                    <a:lnTo>
                      <a:pt x="4" y="141"/>
                    </a:lnTo>
                    <a:lnTo>
                      <a:pt x="2" y="131"/>
                    </a:lnTo>
                    <a:lnTo>
                      <a:pt x="0" y="119"/>
                    </a:lnTo>
                    <a:lnTo>
                      <a:pt x="0" y="108"/>
                    </a:lnTo>
                    <a:lnTo>
                      <a:pt x="0" y="97"/>
                    </a:lnTo>
                    <a:lnTo>
                      <a:pt x="2" y="87"/>
                    </a:lnTo>
                    <a:lnTo>
                      <a:pt x="4" y="76"/>
                    </a:lnTo>
                    <a:lnTo>
                      <a:pt x="7" y="66"/>
                    </a:lnTo>
                    <a:lnTo>
                      <a:pt x="12" y="57"/>
                    </a:lnTo>
                    <a:lnTo>
                      <a:pt x="17" y="47"/>
                    </a:lnTo>
                    <a:lnTo>
                      <a:pt x="24" y="40"/>
                    </a:lnTo>
                    <a:lnTo>
                      <a:pt x="31" y="32"/>
                    </a:lnTo>
                    <a:lnTo>
                      <a:pt x="38" y="25"/>
                    </a:lnTo>
                    <a:lnTo>
                      <a:pt x="47" y="18"/>
                    </a:lnTo>
                    <a:lnTo>
                      <a:pt x="56" y="13"/>
                    </a:lnTo>
                    <a:lnTo>
                      <a:pt x="66" y="8"/>
                    </a:lnTo>
                    <a:lnTo>
                      <a:pt x="76" y="4"/>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14" name="Freeform 76"/>
              <p:cNvSpPr>
                <a:spLocks/>
              </p:cNvSpPr>
              <p:nvPr/>
            </p:nvSpPr>
            <p:spPr bwMode="auto">
              <a:xfrm>
                <a:off x="10455678" y="2588574"/>
                <a:ext cx="28575" cy="28575"/>
              </a:xfrm>
              <a:custGeom>
                <a:avLst/>
                <a:gdLst/>
                <a:ahLst/>
                <a:cxnLst>
                  <a:cxn ang="0">
                    <a:pos x="101" y="183"/>
                  </a:cxn>
                  <a:cxn ang="0">
                    <a:pos x="119" y="179"/>
                  </a:cxn>
                  <a:cxn ang="0">
                    <a:pos x="135" y="172"/>
                  </a:cxn>
                  <a:cxn ang="0">
                    <a:pos x="150" y="162"/>
                  </a:cxn>
                  <a:cxn ang="0">
                    <a:pos x="162" y="150"/>
                  </a:cxn>
                  <a:cxn ang="0">
                    <a:pos x="172" y="136"/>
                  </a:cxn>
                  <a:cxn ang="0">
                    <a:pos x="179" y="119"/>
                  </a:cxn>
                  <a:cxn ang="0">
                    <a:pos x="182" y="101"/>
                  </a:cxn>
                  <a:cxn ang="0">
                    <a:pos x="182" y="82"/>
                  </a:cxn>
                  <a:cxn ang="0">
                    <a:pos x="179"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9" y="179"/>
                    </a:lnTo>
                    <a:lnTo>
                      <a:pt x="126" y="177"/>
                    </a:lnTo>
                    <a:lnTo>
                      <a:pt x="135" y="172"/>
                    </a:lnTo>
                    <a:lnTo>
                      <a:pt x="142" y="168"/>
                    </a:lnTo>
                    <a:lnTo>
                      <a:pt x="150" y="162"/>
                    </a:lnTo>
                    <a:lnTo>
                      <a:pt x="156" y="157"/>
                    </a:lnTo>
                    <a:lnTo>
                      <a:pt x="162" y="150"/>
                    </a:lnTo>
                    <a:lnTo>
                      <a:pt x="167" y="143"/>
                    </a:lnTo>
                    <a:lnTo>
                      <a:pt x="172" y="136"/>
                    </a:lnTo>
                    <a:lnTo>
                      <a:pt x="175" y="128"/>
                    </a:lnTo>
                    <a:lnTo>
                      <a:pt x="179" y="119"/>
                    </a:lnTo>
                    <a:lnTo>
                      <a:pt x="181" y="110"/>
                    </a:lnTo>
                    <a:lnTo>
                      <a:pt x="182" y="101"/>
                    </a:lnTo>
                    <a:lnTo>
                      <a:pt x="183" y="92"/>
                    </a:lnTo>
                    <a:lnTo>
                      <a:pt x="182" y="82"/>
                    </a:lnTo>
                    <a:lnTo>
                      <a:pt x="181" y="73"/>
                    </a:lnTo>
                    <a:lnTo>
                      <a:pt x="179" y="65"/>
                    </a:lnTo>
                    <a:lnTo>
                      <a:pt x="175" y="57"/>
                    </a:lnTo>
                    <a:lnTo>
                      <a:pt x="172" y="49"/>
                    </a:lnTo>
                    <a:lnTo>
                      <a:pt x="167" y="41"/>
                    </a:lnTo>
                    <a:lnTo>
                      <a:pt x="162" y="34"/>
                    </a:lnTo>
                    <a:lnTo>
                      <a:pt x="156" y="28"/>
                    </a:lnTo>
                    <a:lnTo>
                      <a:pt x="150" y="21"/>
                    </a:lnTo>
                    <a:lnTo>
                      <a:pt x="142" y="16"/>
                    </a:lnTo>
                    <a:lnTo>
                      <a:pt x="135" y="11"/>
                    </a:lnTo>
                    <a:lnTo>
                      <a:pt x="126" y="8"/>
                    </a:lnTo>
                    <a:lnTo>
                      <a:pt x="119" y="5"/>
                    </a:lnTo>
                    <a:lnTo>
                      <a:pt x="110" y="2"/>
                    </a:lnTo>
                    <a:lnTo>
                      <a:pt x="101" y="1"/>
                    </a:lnTo>
                    <a:lnTo>
                      <a:pt x="91" y="0"/>
                    </a:lnTo>
                    <a:lnTo>
                      <a:pt x="82" y="1"/>
                    </a:lnTo>
                    <a:lnTo>
                      <a:pt x="73" y="2"/>
                    </a:lnTo>
                    <a:lnTo>
                      <a:pt x="64" y="5"/>
                    </a:lnTo>
                    <a:lnTo>
                      <a:pt x="55" y="8"/>
                    </a:lnTo>
                    <a:lnTo>
                      <a:pt x="48" y="11"/>
                    </a:lnTo>
                    <a:lnTo>
                      <a:pt x="40" y="16"/>
                    </a:lnTo>
                    <a:lnTo>
                      <a:pt x="33" y="21"/>
                    </a:lnTo>
                    <a:lnTo>
                      <a:pt x="27" y="28"/>
                    </a:lnTo>
                    <a:lnTo>
                      <a:pt x="21" y="34"/>
                    </a:lnTo>
                    <a:lnTo>
                      <a:pt x="16" y="41"/>
                    </a:lnTo>
                    <a:lnTo>
                      <a:pt x="11" y="49"/>
                    </a:lnTo>
                    <a:lnTo>
                      <a:pt x="7" y="57"/>
                    </a:lnTo>
                    <a:lnTo>
                      <a:pt x="4" y="65"/>
                    </a:lnTo>
                    <a:lnTo>
                      <a:pt x="2" y="73"/>
                    </a:lnTo>
                    <a:lnTo>
                      <a:pt x="0" y="82"/>
                    </a:lnTo>
                    <a:lnTo>
                      <a:pt x="0" y="92"/>
                    </a:lnTo>
                    <a:lnTo>
                      <a:pt x="0" y="101"/>
                    </a:lnTo>
                    <a:lnTo>
                      <a:pt x="2" y="110"/>
                    </a:lnTo>
                    <a:lnTo>
                      <a:pt x="4" y="119"/>
                    </a:lnTo>
                    <a:lnTo>
                      <a:pt x="7" y="128"/>
                    </a:lnTo>
                    <a:lnTo>
                      <a:pt x="11" y="136"/>
                    </a:lnTo>
                    <a:lnTo>
                      <a:pt x="16" y="143"/>
                    </a:lnTo>
                    <a:lnTo>
                      <a:pt x="21" y="150"/>
                    </a:lnTo>
                    <a:lnTo>
                      <a:pt x="27" y="157"/>
                    </a:lnTo>
                    <a:lnTo>
                      <a:pt x="33" y="162"/>
                    </a:lnTo>
                    <a:lnTo>
                      <a:pt x="40" y="168"/>
                    </a:lnTo>
                    <a:lnTo>
                      <a:pt x="48" y="172"/>
                    </a:lnTo>
                    <a:lnTo>
                      <a:pt x="55" y="177"/>
                    </a:lnTo>
                    <a:lnTo>
                      <a:pt x="64" y="179"/>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15" name="Freeform 77"/>
              <p:cNvSpPr>
                <a:spLocks/>
              </p:cNvSpPr>
              <p:nvPr/>
            </p:nvSpPr>
            <p:spPr bwMode="auto">
              <a:xfrm>
                <a:off x="10495365" y="2588574"/>
                <a:ext cx="30163" cy="28575"/>
              </a:xfrm>
              <a:custGeom>
                <a:avLst/>
                <a:gdLst/>
                <a:ahLst/>
                <a:cxnLst>
                  <a:cxn ang="0">
                    <a:pos x="101" y="183"/>
                  </a:cxn>
                  <a:cxn ang="0">
                    <a:pos x="119" y="179"/>
                  </a:cxn>
                  <a:cxn ang="0">
                    <a:pos x="135" y="172"/>
                  </a:cxn>
                  <a:cxn ang="0">
                    <a:pos x="150" y="162"/>
                  </a:cxn>
                  <a:cxn ang="0">
                    <a:pos x="162" y="150"/>
                  </a:cxn>
                  <a:cxn ang="0">
                    <a:pos x="172" y="136"/>
                  </a:cxn>
                  <a:cxn ang="0">
                    <a:pos x="178" y="119"/>
                  </a:cxn>
                  <a:cxn ang="0">
                    <a:pos x="182" y="101"/>
                  </a:cxn>
                  <a:cxn ang="0">
                    <a:pos x="182" y="82"/>
                  </a:cxn>
                  <a:cxn ang="0">
                    <a:pos x="178"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3" h="183">
                    <a:moveTo>
                      <a:pt x="92" y="183"/>
                    </a:moveTo>
                    <a:lnTo>
                      <a:pt x="101" y="183"/>
                    </a:lnTo>
                    <a:lnTo>
                      <a:pt x="110" y="181"/>
                    </a:lnTo>
                    <a:lnTo>
                      <a:pt x="119" y="179"/>
                    </a:lnTo>
                    <a:lnTo>
                      <a:pt x="127" y="177"/>
                    </a:lnTo>
                    <a:lnTo>
                      <a:pt x="135" y="172"/>
                    </a:lnTo>
                    <a:lnTo>
                      <a:pt x="142" y="168"/>
                    </a:lnTo>
                    <a:lnTo>
                      <a:pt x="150" y="162"/>
                    </a:lnTo>
                    <a:lnTo>
                      <a:pt x="156" y="157"/>
                    </a:lnTo>
                    <a:lnTo>
                      <a:pt x="162" y="150"/>
                    </a:lnTo>
                    <a:lnTo>
                      <a:pt x="167"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7" y="41"/>
                    </a:lnTo>
                    <a:lnTo>
                      <a:pt x="162" y="34"/>
                    </a:lnTo>
                    <a:lnTo>
                      <a:pt x="156" y="28"/>
                    </a:lnTo>
                    <a:lnTo>
                      <a:pt x="150" y="21"/>
                    </a:lnTo>
                    <a:lnTo>
                      <a:pt x="142" y="16"/>
                    </a:lnTo>
                    <a:lnTo>
                      <a:pt x="135" y="11"/>
                    </a:lnTo>
                    <a:lnTo>
                      <a:pt x="127" y="8"/>
                    </a:lnTo>
                    <a:lnTo>
                      <a:pt x="119" y="5"/>
                    </a:lnTo>
                    <a:lnTo>
                      <a:pt x="110" y="2"/>
                    </a:lnTo>
                    <a:lnTo>
                      <a:pt x="101" y="1"/>
                    </a:lnTo>
                    <a:lnTo>
                      <a:pt x="92"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8" y="57"/>
                    </a:lnTo>
                    <a:lnTo>
                      <a:pt x="4" y="65"/>
                    </a:lnTo>
                    <a:lnTo>
                      <a:pt x="2" y="73"/>
                    </a:lnTo>
                    <a:lnTo>
                      <a:pt x="1" y="82"/>
                    </a:lnTo>
                    <a:lnTo>
                      <a:pt x="0" y="92"/>
                    </a:lnTo>
                    <a:lnTo>
                      <a:pt x="1" y="101"/>
                    </a:lnTo>
                    <a:lnTo>
                      <a:pt x="2" y="110"/>
                    </a:lnTo>
                    <a:lnTo>
                      <a:pt x="4" y="119"/>
                    </a:lnTo>
                    <a:lnTo>
                      <a:pt x="8"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16" name="Freeform 78"/>
              <p:cNvSpPr>
                <a:spLocks/>
              </p:cNvSpPr>
              <p:nvPr/>
            </p:nvSpPr>
            <p:spPr bwMode="auto">
              <a:xfrm>
                <a:off x="10536640" y="2588574"/>
                <a:ext cx="28575" cy="28575"/>
              </a:xfrm>
              <a:custGeom>
                <a:avLst/>
                <a:gdLst/>
                <a:ahLst/>
                <a:cxnLst>
                  <a:cxn ang="0">
                    <a:pos x="101" y="183"/>
                  </a:cxn>
                  <a:cxn ang="0">
                    <a:pos x="118" y="179"/>
                  </a:cxn>
                  <a:cxn ang="0">
                    <a:pos x="135" y="172"/>
                  </a:cxn>
                  <a:cxn ang="0">
                    <a:pos x="149" y="162"/>
                  </a:cxn>
                  <a:cxn ang="0">
                    <a:pos x="162" y="150"/>
                  </a:cxn>
                  <a:cxn ang="0">
                    <a:pos x="172" y="136"/>
                  </a:cxn>
                  <a:cxn ang="0">
                    <a:pos x="178" y="119"/>
                  </a:cxn>
                  <a:cxn ang="0">
                    <a:pos x="183" y="101"/>
                  </a:cxn>
                  <a:cxn ang="0">
                    <a:pos x="183" y="82"/>
                  </a:cxn>
                  <a:cxn ang="0">
                    <a:pos x="178" y="65"/>
                  </a:cxn>
                  <a:cxn ang="0">
                    <a:pos x="172" y="49"/>
                  </a:cxn>
                  <a:cxn ang="0">
                    <a:pos x="162" y="34"/>
                  </a:cxn>
                  <a:cxn ang="0">
                    <a:pos x="149" y="21"/>
                  </a:cxn>
                  <a:cxn ang="0">
                    <a:pos x="135" y="11"/>
                  </a:cxn>
                  <a:cxn ang="0">
                    <a:pos x="118" y="5"/>
                  </a:cxn>
                  <a:cxn ang="0">
                    <a:pos x="101" y="1"/>
                  </a:cxn>
                  <a:cxn ang="0">
                    <a:pos x="82" y="1"/>
                  </a:cxn>
                  <a:cxn ang="0">
                    <a:pos x="64" y="5"/>
                  </a:cxn>
                  <a:cxn ang="0">
                    <a:pos x="47"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7" y="172"/>
                  </a:cxn>
                  <a:cxn ang="0">
                    <a:pos x="64" y="179"/>
                  </a:cxn>
                  <a:cxn ang="0">
                    <a:pos x="82" y="183"/>
                  </a:cxn>
                </a:cxnLst>
                <a:rect l="0" t="0" r="r" b="b"/>
                <a:pathLst>
                  <a:path w="183" h="183">
                    <a:moveTo>
                      <a:pt x="92" y="183"/>
                    </a:moveTo>
                    <a:lnTo>
                      <a:pt x="101" y="183"/>
                    </a:lnTo>
                    <a:lnTo>
                      <a:pt x="109" y="181"/>
                    </a:lnTo>
                    <a:lnTo>
                      <a:pt x="118" y="179"/>
                    </a:lnTo>
                    <a:lnTo>
                      <a:pt x="127" y="177"/>
                    </a:lnTo>
                    <a:lnTo>
                      <a:pt x="135" y="172"/>
                    </a:lnTo>
                    <a:lnTo>
                      <a:pt x="143" y="168"/>
                    </a:lnTo>
                    <a:lnTo>
                      <a:pt x="149" y="162"/>
                    </a:lnTo>
                    <a:lnTo>
                      <a:pt x="156" y="157"/>
                    </a:lnTo>
                    <a:lnTo>
                      <a:pt x="162" y="150"/>
                    </a:lnTo>
                    <a:lnTo>
                      <a:pt x="167" y="143"/>
                    </a:lnTo>
                    <a:lnTo>
                      <a:pt x="172" y="136"/>
                    </a:lnTo>
                    <a:lnTo>
                      <a:pt x="176" y="128"/>
                    </a:lnTo>
                    <a:lnTo>
                      <a:pt x="178" y="119"/>
                    </a:lnTo>
                    <a:lnTo>
                      <a:pt x="180" y="110"/>
                    </a:lnTo>
                    <a:lnTo>
                      <a:pt x="183" y="101"/>
                    </a:lnTo>
                    <a:lnTo>
                      <a:pt x="183" y="92"/>
                    </a:lnTo>
                    <a:lnTo>
                      <a:pt x="183" y="82"/>
                    </a:lnTo>
                    <a:lnTo>
                      <a:pt x="180" y="73"/>
                    </a:lnTo>
                    <a:lnTo>
                      <a:pt x="178" y="65"/>
                    </a:lnTo>
                    <a:lnTo>
                      <a:pt x="176" y="57"/>
                    </a:lnTo>
                    <a:lnTo>
                      <a:pt x="172" y="49"/>
                    </a:lnTo>
                    <a:lnTo>
                      <a:pt x="167" y="41"/>
                    </a:lnTo>
                    <a:lnTo>
                      <a:pt x="162" y="34"/>
                    </a:lnTo>
                    <a:lnTo>
                      <a:pt x="156" y="28"/>
                    </a:lnTo>
                    <a:lnTo>
                      <a:pt x="149" y="21"/>
                    </a:lnTo>
                    <a:lnTo>
                      <a:pt x="143" y="16"/>
                    </a:lnTo>
                    <a:lnTo>
                      <a:pt x="135" y="11"/>
                    </a:lnTo>
                    <a:lnTo>
                      <a:pt x="127" y="8"/>
                    </a:lnTo>
                    <a:lnTo>
                      <a:pt x="118" y="5"/>
                    </a:lnTo>
                    <a:lnTo>
                      <a:pt x="109" y="2"/>
                    </a:lnTo>
                    <a:lnTo>
                      <a:pt x="101" y="1"/>
                    </a:lnTo>
                    <a:lnTo>
                      <a:pt x="92" y="0"/>
                    </a:lnTo>
                    <a:lnTo>
                      <a:pt x="82" y="1"/>
                    </a:lnTo>
                    <a:lnTo>
                      <a:pt x="73" y="2"/>
                    </a:lnTo>
                    <a:lnTo>
                      <a:pt x="64" y="5"/>
                    </a:lnTo>
                    <a:lnTo>
                      <a:pt x="56" y="8"/>
                    </a:lnTo>
                    <a:lnTo>
                      <a:pt x="47" y="11"/>
                    </a:lnTo>
                    <a:lnTo>
                      <a:pt x="41" y="16"/>
                    </a:lnTo>
                    <a:lnTo>
                      <a:pt x="33" y="21"/>
                    </a:lnTo>
                    <a:lnTo>
                      <a:pt x="26" y="28"/>
                    </a:lnTo>
                    <a:lnTo>
                      <a:pt x="21" y="34"/>
                    </a:lnTo>
                    <a:lnTo>
                      <a:pt x="15"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5" y="143"/>
                    </a:lnTo>
                    <a:lnTo>
                      <a:pt x="21" y="150"/>
                    </a:lnTo>
                    <a:lnTo>
                      <a:pt x="26" y="157"/>
                    </a:lnTo>
                    <a:lnTo>
                      <a:pt x="33" y="162"/>
                    </a:lnTo>
                    <a:lnTo>
                      <a:pt x="41" y="168"/>
                    </a:lnTo>
                    <a:lnTo>
                      <a:pt x="47" y="172"/>
                    </a:lnTo>
                    <a:lnTo>
                      <a:pt x="56" y="177"/>
                    </a:lnTo>
                    <a:lnTo>
                      <a:pt x="64" y="179"/>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17" name="Freeform 79"/>
              <p:cNvSpPr>
                <a:spLocks/>
              </p:cNvSpPr>
              <p:nvPr/>
            </p:nvSpPr>
            <p:spPr bwMode="auto">
              <a:xfrm>
                <a:off x="10576328" y="2588574"/>
                <a:ext cx="28575" cy="28575"/>
              </a:xfrm>
              <a:custGeom>
                <a:avLst/>
                <a:gdLst/>
                <a:ahLst/>
                <a:cxnLst>
                  <a:cxn ang="0">
                    <a:pos x="100" y="183"/>
                  </a:cxn>
                  <a:cxn ang="0">
                    <a:pos x="118" y="179"/>
                  </a:cxn>
                  <a:cxn ang="0">
                    <a:pos x="135" y="172"/>
                  </a:cxn>
                  <a:cxn ang="0">
                    <a:pos x="149" y="162"/>
                  </a:cxn>
                  <a:cxn ang="0">
                    <a:pos x="161" y="150"/>
                  </a:cxn>
                  <a:cxn ang="0">
                    <a:pos x="171" y="136"/>
                  </a:cxn>
                  <a:cxn ang="0">
                    <a:pos x="178" y="119"/>
                  </a:cxn>
                  <a:cxn ang="0">
                    <a:pos x="182" y="101"/>
                  </a:cxn>
                  <a:cxn ang="0">
                    <a:pos x="182" y="82"/>
                  </a:cxn>
                  <a:cxn ang="0">
                    <a:pos x="178"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2" h="183">
                    <a:moveTo>
                      <a:pt x="92" y="183"/>
                    </a:moveTo>
                    <a:lnTo>
                      <a:pt x="100" y="183"/>
                    </a:lnTo>
                    <a:lnTo>
                      <a:pt x="109" y="181"/>
                    </a:lnTo>
                    <a:lnTo>
                      <a:pt x="118" y="179"/>
                    </a:lnTo>
                    <a:lnTo>
                      <a:pt x="127" y="177"/>
                    </a:lnTo>
                    <a:lnTo>
                      <a:pt x="135" y="172"/>
                    </a:lnTo>
                    <a:lnTo>
                      <a:pt x="143" y="168"/>
                    </a:lnTo>
                    <a:lnTo>
                      <a:pt x="149" y="162"/>
                    </a:lnTo>
                    <a:lnTo>
                      <a:pt x="156" y="157"/>
                    </a:lnTo>
                    <a:lnTo>
                      <a:pt x="161" y="150"/>
                    </a:lnTo>
                    <a:lnTo>
                      <a:pt x="167" y="143"/>
                    </a:lnTo>
                    <a:lnTo>
                      <a:pt x="171" y="136"/>
                    </a:lnTo>
                    <a:lnTo>
                      <a:pt x="176" y="128"/>
                    </a:lnTo>
                    <a:lnTo>
                      <a:pt x="178" y="119"/>
                    </a:lnTo>
                    <a:lnTo>
                      <a:pt x="180" y="110"/>
                    </a:lnTo>
                    <a:lnTo>
                      <a:pt x="182" y="101"/>
                    </a:lnTo>
                    <a:lnTo>
                      <a:pt x="182" y="92"/>
                    </a:lnTo>
                    <a:lnTo>
                      <a:pt x="182" y="82"/>
                    </a:lnTo>
                    <a:lnTo>
                      <a:pt x="180" y="73"/>
                    </a:lnTo>
                    <a:lnTo>
                      <a:pt x="178" y="65"/>
                    </a:lnTo>
                    <a:lnTo>
                      <a:pt x="176" y="57"/>
                    </a:lnTo>
                    <a:lnTo>
                      <a:pt x="171" y="49"/>
                    </a:lnTo>
                    <a:lnTo>
                      <a:pt x="167" y="41"/>
                    </a:lnTo>
                    <a:lnTo>
                      <a:pt x="161" y="34"/>
                    </a:lnTo>
                    <a:lnTo>
                      <a:pt x="156" y="28"/>
                    </a:lnTo>
                    <a:lnTo>
                      <a:pt x="149" y="21"/>
                    </a:lnTo>
                    <a:lnTo>
                      <a:pt x="143" y="16"/>
                    </a:lnTo>
                    <a:lnTo>
                      <a:pt x="135" y="11"/>
                    </a:lnTo>
                    <a:lnTo>
                      <a:pt x="127" y="8"/>
                    </a:lnTo>
                    <a:lnTo>
                      <a:pt x="118" y="5"/>
                    </a:lnTo>
                    <a:lnTo>
                      <a:pt x="109" y="2"/>
                    </a:lnTo>
                    <a:lnTo>
                      <a:pt x="100" y="1"/>
                    </a:lnTo>
                    <a:lnTo>
                      <a:pt x="92" y="0"/>
                    </a:lnTo>
                    <a:lnTo>
                      <a:pt x="82" y="1"/>
                    </a:lnTo>
                    <a:lnTo>
                      <a:pt x="73" y="2"/>
                    </a:lnTo>
                    <a:lnTo>
                      <a:pt x="64" y="5"/>
                    </a:lnTo>
                    <a:lnTo>
                      <a:pt x="56" y="8"/>
                    </a:lnTo>
                    <a:lnTo>
                      <a:pt x="48" y="11"/>
                    </a:lnTo>
                    <a:lnTo>
                      <a:pt x="41" y="16"/>
                    </a:lnTo>
                    <a:lnTo>
                      <a:pt x="33" y="21"/>
                    </a:lnTo>
                    <a:lnTo>
                      <a:pt x="27" y="28"/>
                    </a:lnTo>
                    <a:lnTo>
                      <a:pt x="21" y="34"/>
                    </a:lnTo>
                    <a:lnTo>
                      <a:pt x="16"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6" y="143"/>
                    </a:lnTo>
                    <a:lnTo>
                      <a:pt x="21" y="150"/>
                    </a:lnTo>
                    <a:lnTo>
                      <a:pt x="27" y="157"/>
                    </a:lnTo>
                    <a:lnTo>
                      <a:pt x="33" y="162"/>
                    </a:lnTo>
                    <a:lnTo>
                      <a:pt x="41" y="168"/>
                    </a:lnTo>
                    <a:lnTo>
                      <a:pt x="48" y="172"/>
                    </a:lnTo>
                    <a:lnTo>
                      <a:pt x="56" y="177"/>
                    </a:lnTo>
                    <a:lnTo>
                      <a:pt x="64" y="179"/>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18" name="Freeform 80"/>
              <p:cNvSpPr>
                <a:spLocks/>
              </p:cNvSpPr>
              <p:nvPr/>
            </p:nvSpPr>
            <p:spPr bwMode="auto">
              <a:xfrm>
                <a:off x="10616015" y="2588574"/>
                <a:ext cx="28575" cy="28575"/>
              </a:xfrm>
              <a:custGeom>
                <a:avLst/>
                <a:gdLst/>
                <a:ahLst/>
                <a:cxnLst>
                  <a:cxn ang="0">
                    <a:pos x="100" y="183"/>
                  </a:cxn>
                  <a:cxn ang="0">
                    <a:pos x="118" y="179"/>
                  </a:cxn>
                  <a:cxn ang="0">
                    <a:pos x="135"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4" y="21"/>
                  </a:cxn>
                  <a:cxn ang="0">
                    <a:pos x="20" y="34"/>
                  </a:cxn>
                  <a:cxn ang="0">
                    <a:pos x="10" y="49"/>
                  </a:cxn>
                  <a:cxn ang="0">
                    <a:pos x="4" y="65"/>
                  </a:cxn>
                  <a:cxn ang="0">
                    <a:pos x="0" y="82"/>
                  </a:cxn>
                  <a:cxn ang="0">
                    <a:pos x="0" y="101"/>
                  </a:cxn>
                  <a:cxn ang="0">
                    <a:pos x="4" y="119"/>
                  </a:cxn>
                  <a:cxn ang="0">
                    <a:pos x="10" y="136"/>
                  </a:cxn>
                  <a:cxn ang="0">
                    <a:pos x="20" y="150"/>
                  </a:cxn>
                  <a:cxn ang="0">
                    <a:pos x="34" y="162"/>
                  </a:cxn>
                  <a:cxn ang="0">
                    <a:pos x="48" y="172"/>
                  </a:cxn>
                  <a:cxn ang="0">
                    <a:pos x="64" y="179"/>
                  </a:cxn>
                  <a:cxn ang="0">
                    <a:pos x="82" y="183"/>
                  </a:cxn>
                </a:cxnLst>
                <a:rect l="0" t="0" r="r" b="b"/>
                <a:pathLst>
                  <a:path w="182" h="183">
                    <a:moveTo>
                      <a:pt x="91" y="183"/>
                    </a:moveTo>
                    <a:lnTo>
                      <a:pt x="100" y="183"/>
                    </a:lnTo>
                    <a:lnTo>
                      <a:pt x="109" y="181"/>
                    </a:lnTo>
                    <a:lnTo>
                      <a:pt x="118" y="179"/>
                    </a:lnTo>
                    <a:lnTo>
                      <a:pt x="127" y="177"/>
                    </a:lnTo>
                    <a:lnTo>
                      <a:pt x="135" y="172"/>
                    </a:lnTo>
                    <a:lnTo>
                      <a:pt x="142" y="168"/>
                    </a:lnTo>
                    <a:lnTo>
                      <a:pt x="149" y="162"/>
                    </a:lnTo>
                    <a:lnTo>
                      <a:pt x="156" y="157"/>
                    </a:lnTo>
                    <a:lnTo>
                      <a:pt x="161" y="150"/>
                    </a:lnTo>
                    <a:lnTo>
                      <a:pt x="167" y="143"/>
                    </a:lnTo>
                    <a:lnTo>
                      <a:pt x="171" y="136"/>
                    </a:lnTo>
                    <a:lnTo>
                      <a:pt x="176" y="128"/>
                    </a:lnTo>
                    <a:lnTo>
                      <a:pt x="179" y="119"/>
                    </a:lnTo>
                    <a:lnTo>
                      <a:pt x="181" y="110"/>
                    </a:lnTo>
                    <a:lnTo>
                      <a:pt x="182" y="101"/>
                    </a:lnTo>
                    <a:lnTo>
                      <a:pt x="182" y="92"/>
                    </a:lnTo>
                    <a:lnTo>
                      <a:pt x="182" y="82"/>
                    </a:lnTo>
                    <a:lnTo>
                      <a:pt x="181" y="73"/>
                    </a:lnTo>
                    <a:lnTo>
                      <a:pt x="179" y="65"/>
                    </a:lnTo>
                    <a:lnTo>
                      <a:pt x="176" y="57"/>
                    </a:lnTo>
                    <a:lnTo>
                      <a:pt x="171" y="49"/>
                    </a:lnTo>
                    <a:lnTo>
                      <a:pt x="167" y="41"/>
                    </a:lnTo>
                    <a:lnTo>
                      <a:pt x="161" y="34"/>
                    </a:lnTo>
                    <a:lnTo>
                      <a:pt x="156" y="28"/>
                    </a:lnTo>
                    <a:lnTo>
                      <a:pt x="149" y="21"/>
                    </a:lnTo>
                    <a:lnTo>
                      <a:pt x="142" y="16"/>
                    </a:lnTo>
                    <a:lnTo>
                      <a:pt x="135" y="11"/>
                    </a:lnTo>
                    <a:lnTo>
                      <a:pt x="127" y="8"/>
                    </a:lnTo>
                    <a:lnTo>
                      <a:pt x="118" y="5"/>
                    </a:lnTo>
                    <a:lnTo>
                      <a:pt x="109" y="2"/>
                    </a:lnTo>
                    <a:lnTo>
                      <a:pt x="100" y="1"/>
                    </a:lnTo>
                    <a:lnTo>
                      <a:pt x="91" y="0"/>
                    </a:lnTo>
                    <a:lnTo>
                      <a:pt x="82" y="1"/>
                    </a:lnTo>
                    <a:lnTo>
                      <a:pt x="73" y="2"/>
                    </a:lnTo>
                    <a:lnTo>
                      <a:pt x="64" y="5"/>
                    </a:lnTo>
                    <a:lnTo>
                      <a:pt x="56" y="8"/>
                    </a:lnTo>
                    <a:lnTo>
                      <a:pt x="48" y="11"/>
                    </a:lnTo>
                    <a:lnTo>
                      <a:pt x="40" y="16"/>
                    </a:lnTo>
                    <a:lnTo>
                      <a:pt x="34" y="21"/>
                    </a:lnTo>
                    <a:lnTo>
                      <a:pt x="27" y="28"/>
                    </a:lnTo>
                    <a:lnTo>
                      <a:pt x="20" y="34"/>
                    </a:lnTo>
                    <a:lnTo>
                      <a:pt x="16" y="41"/>
                    </a:lnTo>
                    <a:lnTo>
                      <a:pt x="10" y="49"/>
                    </a:lnTo>
                    <a:lnTo>
                      <a:pt x="7" y="57"/>
                    </a:lnTo>
                    <a:lnTo>
                      <a:pt x="4" y="65"/>
                    </a:lnTo>
                    <a:lnTo>
                      <a:pt x="2" y="73"/>
                    </a:lnTo>
                    <a:lnTo>
                      <a:pt x="0" y="82"/>
                    </a:lnTo>
                    <a:lnTo>
                      <a:pt x="0" y="92"/>
                    </a:lnTo>
                    <a:lnTo>
                      <a:pt x="0" y="101"/>
                    </a:lnTo>
                    <a:lnTo>
                      <a:pt x="2" y="110"/>
                    </a:lnTo>
                    <a:lnTo>
                      <a:pt x="4" y="119"/>
                    </a:lnTo>
                    <a:lnTo>
                      <a:pt x="7" y="128"/>
                    </a:lnTo>
                    <a:lnTo>
                      <a:pt x="10" y="136"/>
                    </a:lnTo>
                    <a:lnTo>
                      <a:pt x="16" y="143"/>
                    </a:lnTo>
                    <a:lnTo>
                      <a:pt x="20" y="150"/>
                    </a:lnTo>
                    <a:lnTo>
                      <a:pt x="27" y="157"/>
                    </a:lnTo>
                    <a:lnTo>
                      <a:pt x="34" y="162"/>
                    </a:lnTo>
                    <a:lnTo>
                      <a:pt x="40" y="168"/>
                    </a:lnTo>
                    <a:lnTo>
                      <a:pt x="48" y="172"/>
                    </a:lnTo>
                    <a:lnTo>
                      <a:pt x="56" y="177"/>
                    </a:lnTo>
                    <a:lnTo>
                      <a:pt x="64" y="179"/>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19" name="Freeform 81"/>
              <p:cNvSpPr>
                <a:spLocks noEditPoints="1"/>
              </p:cNvSpPr>
              <p:nvPr/>
            </p:nvSpPr>
            <p:spPr bwMode="auto">
              <a:xfrm>
                <a:off x="10287403" y="1826574"/>
                <a:ext cx="1163638" cy="2817813"/>
              </a:xfrm>
              <a:custGeom>
                <a:avLst/>
                <a:gdLst/>
                <a:ahLst/>
                <a:cxnLst>
                  <a:cxn ang="0">
                    <a:pos x="7277" y="17716"/>
                  </a:cxn>
                  <a:cxn ang="0">
                    <a:pos x="7" y="108"/>
                  </a:cxn>
                  <a:cxn ang="0">
                    <a:pos x="6787" y="11256"/>
                  </a:cxn>
                  <a:cxn ang="0">
                    <a:pos x="6874" y="12138"/>
                  </a:cxn>
                  <a:cxn ang="0">
                    <a:pos x="664" y="12286"/>
                  </a:cxn>
                  <a:cxn ang="0">
                    <a:pos x="438" y="12054"/>
                  </a:cxn>
                  <a:cxn ang="0">
                    <a:pos x="625" y="11218"/>
                  </a:cxn>
                  <a:cxn ang="0">
                    <a:pos x="6849" y="10134"/>
                  </a:cxn>
                  <a:cxn ang="0">
                    <a:pos x="6826" y="11025"/>
                  </a:cxn>
                  <a:cxn ang="0">
                    <a:pos x="578" y="11077"/>
                  </a:cxn>
                  <a:cxn ang="0">
                    <a:pos x="446" y="10211"/>
                  </a:cxn>
                  <a:cxn ang="0">
                    <a:pos x="704" y="8842"/>
                  </a:cxn>
                  <a:cxn ang="0">
                    <a:pos x="6887" y="9028"/>
                  </a:cxn>
                  <a:cxn ang="0">
                    <a:pos x="6755" y="9895"/>
                  </a:cxn>
                  <a:cxn ang="0">
                    <a:pos x="507" y="9842"/>
                  </a:cxn>
                  <a:cxn ang="0">
                    <a:pos x="483" y="8952"/>
                  </a:cxn>
                  <a:cxn ang="0">
                    <a:pos x="6707" y="7670"/>
                  </a:cxn>
                  <a:cxn ang="0">
                    <a:pos x="6895" y="8507"/>
                  </a:cxn>
                  <a:cxn ang="0">
                    <a:pos x="6669" y="8739"/>
                  </a:cxn>
                  <a:cxn ang="0">
                    <a:pos x="458" y="8590"/>
                  </a:cxn>
                  <a:cxn ang="0">
                    <a:pos x="544" y="7709"/>
                  </a:cxn>
                  <a:cxn ang="0">
                    <a:pos x="6787" y="6526"/>
                  </a:cxn>
                  <a:cxn ang="0">
                    <a:pos x="6874" y="7407"/>
                  </a:cxn>
                  <a:cxn ang="0">
                    <a:pos x="664" y="7556"/>
                  </a:cxn>
                  <a:cxn ang="0">
                    <a:pos x="438" y="7324"/>
                  </a:cxn>
                  <a:cxn ang="0">
                    <a:pos x="625" y="6488"/>
                  </a:cxn>
                  <a:cxn ang="0">
                    <a:pos x="6849" y="5404"/>
                  </a:cxn>
                  <a:cxn ang="0">
                    <a:pos x="6826" y="6296"/>
                  </a:cxn>
                  <a:cxn ang="0">
                    <a:pos x="578" y="6347"/>
                  </a:cxn>
                  <a:cxn ang="0">
                    <a:pos x="446" y="5480"/>
                  </a:cxn>
                  <a:cxn ang="0">
                    <a:pos x="704" y="4111"/>
                  </a:cxn>
                  <a:cxn ang="0">
                    <a:pos x="6887" y="4298"/>
                  </a:cxn>
                  <a:cxn ang="0">
                    <a:pos x="6755" y="5164"/>
                  </a:cxn>
                  <a:cxn ang="0">
                    <a:pos x="507" y="5113"/>
                  </a:cxn>
                  <a:cxn ang="0">
                    <a:pos x="483" y="4221"/>
                  </a:cxn>
                  <a:cxn ang="0">
                    <a:pos x="3868" y="13193"/>
                  </a:cxn>
                  <a:cxn ang="0">
                    <a:pos x="4226" y="13800"/>
                  </a:cxn>
                  <a:cxn ang="0">
                    <a:pos x="3706" y="14270"/>
                  </a:cxn>
                  <a:cxn ang="0">
                    <a:pos x="3139" y="13854"/>
                  </a:cxn>
                  <a:cxn ang="0">
                    <a:pos x="3436" y="13214"/>
                  </a:cxn>
                  <a:cxn ang="0">
                    <a:pos x="5725" y="15090"/>
                  </a:cxn>
                  <a:cxn ang="0">
                    <a:pos x="1624" y="15153"/>
                  </a:cxn>
                  <a:cxn ang="0">
                    <a:pos x="5640" y="15449"/>
                  </a:cxn>
                  <a:cxn ang="0">
                    <a:pos x="5600" y="15705"/>
                  </a:cxn>
                  <a:cxn ang="0">
                    <a:pos x="1659" y="15469"/>
                  </a:cxn>
                  <a:cxn ang="0">
                    <a:pos x="5722" y="16082"/>
                  </a:cxn>
                  <a:cxn ang="0">
                    <a:pos x="1613" y="16095"/>
                  </a:cxn>
                  <a:cxn ang="0">
                    <a:pos x="6707" y="2941"/>
                  </a:cxn>
                  <a:cxn ang="0">
                    <a:pos x="6895" y="3776"/>
                  </a:cxn>
                  <a:cxn ang="0">
                    <a:pos x="6669" y="4009"/>
                  </a:cxn>
                  <a:cxn ang="0">
                    <a:pos x="458" y="3861"/>
                  </a:cxn>
                  <a:cxn ang="0">
                    <a:pos x="544" y="2979"/>
                  </a:cxn>
                  <a:cxn ang="0">
                    <a:pos x="6787" y="1796"/>
                  </a:cxn>
                  <a:cxn ang="0">
                    <a:pos x="6874" y="2678"/>
                  </a:cxn>
                  <a:cxn ang="0">
                    <a:pos x="664" y="2827"/>
                  </a:cxn>
                  <a:cxn ang="0">
                    <a:pos x="438" y="2594"/>
                  </a:cxn>
                  <a:cxn ang="0">
                    <a:pos x="625" y="1758"/>
                  </a:cxn>
                  <a:cxn ang="0">
                    <a:pos x="6849" y="673"/>
                  </a:cxn>
                  <a:cxn ang="0">
                    <a:pos x="6826" y="1565"/>
                  </a:cxn>
                  <a:cxn ang="0">
                    <a:pos x="578" y="1617"/>
                  </a:cxn>
                  <a:cxn ang="0">
                    <a:pos x="446" y="750"/>
                  </a:cxn>
                </a:cxnLst>
                <a:rect l="0" t="0" r="r" b="b"/>
                <a:pathLst>
                  <a:path w="7333" h="17750">
                    <a:moveTo>
                      <a:pt x="152" y="0"/>
                    </a:moveTo>
                    <a:lnTo>
                      <a:pt x="7181" y="0"/>
                    </a:lnTo>
                    <a:lnTo>
                      <a:pt x="7196" y="1"/>
                    </a:lnTo>
                    <a:lnTo>
                      <a:pt x="7211" y="3"/>
                    </a:lnTo>
                    <a:lnTo>
                      <a:pt x="7225" y="7"/>
                    </a:lnTo>
                    <a:lnTo>
                      <a:pt x="7240" y="12"/>
                    </a:lnTo>
                    <a:lnTo>
                      <a:pt x="7253" y="19"/>
                    </a:lnTo>
                    <a:lnTo>
                      <a:pt x="7265" y="27"/>
                    </a:lnTo>
                    <a:lnTo>
                      <a:pt x="7277" y="36"/>
                    </a:lnTo>
                    <a:lnTo>
                      <a:pt x="7287" y="44"/>
                    </a:lnTo>
                    <a:lnTo>
                      <a:pt x="7297" y="55"/>
                    </a:lnTo>
                    <a:lnTo>
                      <a:pt x="7306" y="68"/>
                    </a:lnTo>
                    <a:lnTo>
                      <a:pt x="7314" y="80"/>
                    </a:lnTo>
                    <a:lnTo>
                      <a:pt x="7321" y="93"/>
                    </a:lnTo>
                    <a:lnTo>
                      <a:pt x="7325" y="108"/>
                    </a:lnTo>
                    <a:lnTo>
                      <a:pt x="7329" y="122"/>
                    </a:lnTo>
                    <a:lnTo>
                      <a:pt x="7332" y="138"/>
                    </a:lnTo>
                    <a:lnTo>
                      <a:pt x="7333" y="153"/>
                    </a:lnTo>
                    <a:lnTo>
                      <a:pt x="7333" y="17597"/>
                    </a:lnTo>
                    <a:lnTo>
                      <a:pt x="7332" y="17612"/>
                    </a:lnTo>
                    <a:lnTo>
                      <a:pt x="7329" y="17628"/>
                    </a:lnTo>
                    <a:lnTo>
                      <a:pt x="7325" y="17642"/>
                    </a:lnTo>
                    <a:lnTo>
                      <a:pt x="7321" y="17657"/>
                    </a:lnTo>
                    <a:lnTo>
                      <a:pt x="7314" y="17670"/>
                    </a:lnTo>
                    <a:lnTo>
                      <a:pt x="7306" y="17682"/>
                    </a:lnTo>
                    <a:lnTo>
                      <a:pt x="7297" y="17695"/>
                    </a:lnTo>
                    <a:lnTo>
                      <a:pt x="7287" y="17706"/>
                    </a:lnTo>
                    <a:lnTo>
                      <a:pt x="7277" y="17716"/>
                    </a:lnTo>
                    <a:lnTo>
                      <a:pt x="7265" y="17723"/>
                    </a:lnTo>
                    <a:lnTo>
                      <a:pt x="7253" y="17731"/>
                    </a:lnTo>
                    <a:lnTo>
                      <a:pt x="7240" y="17738"/>
                    </a:lnTo>
                    <a:lnTo>
                      <a:pt x="7225" y="17743"/>
                    </a:lnTo>
                    <a:lnTo>
                      <a:pt x="7211" y="17747"/>
                    </a:lnTo>
                    <a:lnTo>
                      <a:pt x="7196" y="17749"/>
                    </a:lnTo>
                    <a:lnTo>
                      <a:pt x="7181" y="17750"/>
                    </a:lnTo>
                    <a:lnTo>
                      <a:pt x="152" y="17750"/>
                    </a:lnTo>
                    <a:lnTo>
                      <a:pt x="136" y="17749"/>
                    </a:lnTo>
                    <a:lnTo>
                      <a:pt x="121" y="17747"/>
                    </a:lnTo>
                    <a:lnTo>
                      <a:pt x="106" y="17743"/>
                    </a:lnTo>
                    <a:lnTo>
                      <a:pt x="93" y="17738"/>
                    </a:lnTo>
                    <a:lnTo>
                      <a:pt x="80" y="17731"/>
                    </a:lnTo>
                    <a:lnTo>
                      <a:pt x="68" y="17723"/>
                    </a:lnTo>
                    <a:lnTo>
                      <a:pt x="55" y="17716"/>
                    </a:lnTo>
                    <a:lnTo>
                      <a:pt x="44" y="17706"/>
                    </a:lnTo>
                    <a:lnTo>
                      <a:pt x="34" y="17695"/>
                    </a:lnTo>
                    <a:lnTo>
                      <a:pt x="26" y="17682"/>
                    </a:lnTo>
                    <a:lnTo>
                      <a:pt x="19" y="17670"/>
                    </a:lnTo>
                    <a:lnTo>
                      <a:pt x="12" y="17657"/>
                    </a:lnTo>
                    <a:lnTo>
                      <a:pt x="7" y="17642"/>
                    </a:lnTo>
                    <a:lnTo>
                      <a:pt x="3" y="17628"/>
                    </a:lnTo>
                    <a:lnTo>
                      <a:pt x="1" y="17612"/>
                    </a:lnTo>
                    <a:lnTo>
                      <a:pt x="0" y="17597"/>
                    </a:lnTo>
                    <a:lnTo>
                      <a:pt x="0" y="153"/>
                    </a:lnTo>
                    <a:lnTo>
                      <a:pt x="1" y="138"/>
                    </a:lnTo>
                    <a:lnTo>
                      <a:pt x="3" y="122"/>
                    </a:lnTo>
                    <a:lnTo>
                      <a:pt x="7" y="108"/>
                    </a:lnTo>
                    <a:lnTo>
                      <a:pt x="12" y="93"/>
                    </a:lnTo>
                    <a:lnTo>
                      <a:pt x="19" y="80"/>
                    </a:lnTo>
                    <a:lnTo>
                      <a:pt x="26" y="68"/>
                    </a:lnTo>
                    <a:lnTo>
                      <a:pt x="34" y="55"/>
                    </a:lnTo>
                    <a:lnTo>
                      <a:pt x="44" y="44"/>
                    </a:lnTo>
                    <a:lnTo>
                      <a:pt x="55" y="36"/>
                    </a:lnTo>
                    <a:lnTo>
                      <a:pt x="68" y="27"/>
                    </a:lnTo>
                    <a:lnTo>
                      <a:pt x="80" y="19"/>
                    </a:lnTo>
                    <a:lnTo>
                      <a:pt x="93" y="12"/>
                    </a:lnTo>
                    <a:lnTo>
                      <a:pt x="106" y="7"/>
                    </a:lnTo>
                    <a:lnTo>
                      <a:pt x="121" y="3"/>
                    </a:lnTo>
                    <a:lnTo>
                      <a:pt x="136" y="1"/>
                    </a:lnTo>
                    <a:lnTo>
                      <a:pt x="152" y="0"/>
                    </a:lnTo>
                    <a:close/>
                    <a:moveTo>
                      <a:pt x="704" y="11207"/>
                    </a:moveTo>
                    <a:lnTo>
                      <a:pt x="6628" y="11207"/>
                    </a:lnTo>
                    <a:lnTo>
                      <a:pt x="6642" y="11207"/>
                    </a:lnTo>
                    <a:lnTo>
                      <a:pt x="6655" y="11208"/>
                    </a:lnTo>
                    <a:lnTo>
                      <a:pt x="6669" y="11209"/>
                    </a:lnTo>
                    <a:lnTo>
                      <a:pt x="6682" y="11211"/>
                    </a:lnTo>
                    <a:lnTo>
                      <a:pt x="6694" y="11215"/>
                    </a:lnTo>
                    <a:lnTo>
                      <a:pt x="6707" y="11218"/>
                    </a:lnTo>
                    <a:lnTo>
                      <a:pt x="6720" y="11221"/>
                    </a:lnTo>
                    <a:lnTo>
                      <a:pt x="6732" y="11226"/>
                    </a:lnTo>
                    <a:lnTo>
                      <a:pt x="6744" y="11231"/>
                    </a:lnTo>
                    <a:lnTo>
                      <a:pt x="6755" y="11237"/>
                    </a:lnTo>
                    <a:lnTo>
                      <a:pt x="6766" y="11242"/>
                    </a:lnTo>
                    <a:lnTo>
                      <a:pt x="6777" y="11249"/>
                    </a:lnTo>
                    <a:lnTo>
                      <a:pt x="6787" y="11256"/>
                    </a:lnTo>
                    <a:lnTo>
                      <a:pt x="6797" y="11263"/>
                    </a:lnTo>
                    <a:lnTo>
                      <a:pt x="6807" y="11271"/>
                    </a:lnTo>
                    <a:lnTo>
                      <a:pt x="6817" y="11279"/>
                    </a:lnTo>
                    <a:lnTo>
                      <a:pt x="6826" y="11288"/>
                    </a:lnTo>
                    <a:lnTo>
                      <a:pt x="6834" y="11297"/>
                    </a:lnTo>
                    <a:lnTo>
                      <a:pt x="6842" y="11307"/>
                    </a:lnTo>
                    <a:lnTo>
                      <a:pt x="6849" y="11316"/>
                    </a:lnTo>
                    <a:lnTo>
                      <a:pt x="6856" y="11327"/>
                    </a:lnTo>
                    <a:lnTo>
                      <a:pt x="6863" y="11337"/>
                    </a:lnTo>
                    <a:lnTo>
                      <a:pt x="6868" y="11348"/>
                    </a:lnTo>
                    <a:lnTo>
                      <a:pt x="6874" y="11358"/>
                    </a:lnTo>
                    <a:lnTo>
                      <a:pt x="6879" y="11370"/>
                    </a:lnTo>
                    <a:lnTo>
                      <a:pt x="6883" y="11381"/>
                    </a:lnTo>
                    <a:lnTo>
                      <a:pt x="6887" y="11392"/>
                    </a:lnTo>
                    <a:lnTo>
                      <a:pt x="6889" y="11404"/>
                    </a:lnTo>
                    <a:lnTo>
                      <a:pt x="6893" y="11417"/>
                    </a:lnTo>
                    <a:lnTo>
                      <a:pt x="6894" y="11429"/>
                    </a:lnTo>
                    <a:lnTo>
                      <a:pt x="6895" y="11442"/>
                    </a:lnTo>
                    <a:lnTo>
                      <a:pt x="6895" y="11454"/>
                    </a:lnTo>
                    <a:lnTo>
                      <a:pt x="6895" y="12041"/>
                    </a:lnTo>
                    <a:lnTo>
                      <a:pt x="6895" y="12054"/>
                    </a:lnTo>
                    <a:lnTo>
                      <a:pt x="6894" y="12067"/>
                    </a:lnTo>
                    <a:lnTo>
                      <a:pt x="6893" y="12079"/>
                    </a:lnTo>
                    <a:lnTo>
                      <a:pt x="6889" y="12091"/>
                    </a:lnTo>
                    <a:lnTo>
                      <a:pt x="6887" y="12103"/>
                    </a:lnTo>
                    <a:lnTo>
                      <a:pt x="6883" y="12115"/>
                    </a:lnTo>
                    <a:lnTo>
                      <a:pt x="6879" y="12127"/>
                    </a:lnTo>
                    <a:lnTo>
                      <a:pt x="6874" y="12138"/>
                    </a:lnTo>
                    <a:lnTo>
                      <a:pt x="6868" y="12149"/>
                    </a:lnTo>
                    <a:lnTo>
                      <a:pt x="6863" y="12160"/>
                    </a:lnTo>
                    <a:lnTo>
                      <a:pt x="6856" y="12170"/>
                    </a:lnTo>
                    <a:lnTo>
                      <a:pt x="6849" y="12180"/>
                    </a:lnTo>
                    <a:lnTo>
                      <a:pt x="6842" y="12190"/>
                    </a:lnTo>
                    <a:lnTo>
                      <a:pt x="6834" y="12199"/>
                    </a:lnTo>
                    <a:lnTo>
                      <a:pt x="6826" y="12208"/>
                    </a:lnTo>
                    <a:lnTo>
                      <a:pt x="6817" y="12216"/>
                    </a:lnTo>
                    <a:lnTo>
                      <a:pt x="6807" y="12224"/>
                    </a:lnTo>
                    <a:lnTo>
                      <a:pt x="6797" y="12232"/>
                    </a:lnTo>
                    <a:lnTo>
                      <a:pt x="6787" y="12240"/>
                    </a:lnTo>
                    <a:lnTo>
                      <a:pt x="6777" y="12246"/>
                    </a:lnTo>
                    <a:lnTo>
                      <a:pt x="6766" y="12253"/>
                    </a:lnTo>
                    <a:lnTo>
                      <a:pt x="6755" y="12260"/>
                    </a:lnTo>
                    <a:lnTo>
                      <a:pt x="6744" y="12265"/>
                    </a:lnTo>
                    <a:lnTo>
                      <a:pt x="6732" y="12270"/>
                    </a:lnTo>
                    <a:lnTo>
                      <a:pt x="6720" y="12274"/>
                    </a:lnTo>
                    <a:lnTo>
                      <a:pt x="6707" y="12279"/>
                    </a:lnTo>
                    <a:lnTo>
                      <a:pt x="6694" y="12282"/>
                    </a:lnTo>
                    <a:lnTo>
                      <a:pt x="6682" y="12284"/>
                    </a:lnTo>
                    <a:lnTo>
                      <a:pt x="6669" y="12286"/>
                    </a:lnTo>
                    <a:lnTo>
                      <a:pt x="6655" y="12287"/>
                    </a:lnTo>
                    <a:lnTo>
                      <a:pt x="6642" y="12289"/>
                    </a:lnTo>
                    <a:lnTo>
                      <a:pt x="6628" y="12290"/>
                    </a:lnTo>
                    <a:lnTo>
                      <a:pt x="704" y="12290"/>
                    </a:lnTo>
                    <a:lnTo>
                      <a:pt x="691" y="12289"/>
                    </a:lnTo>
                    <a:lnTo>
                      <a:pt x="678" y="12287"/>
                    </a:lnTo>
                    <a:lnTo>
                      <a:pt x="664" y="12286"/>
                    </a:lnTo>
                    <a:lnTo>
                      <a:pt x="651" y="12284"/>
                    </a:lnTo>
                    <a:lnTo>
                      <a:pt x="638" y="12282"/>
                    </a:lnTo>
                    <a:lnTo>
                      <a:pt x="625" y="12279"/>
                    </a:lnTo>
                    <a:lnTo>
                      <a:pt x="613" y="12274"/>
                    </a:lnTo>
                    <a:lnTo>
                      <a:pt x="601" y="12270"/>
                    </a:lnTo>
                    <a:lnTo>
                      <a:pt x="589" y="12265"/>
                    </a:lnTo>
                    <a:lnTo>
                      <a:pt x="578" y="12260"/>
                    </a:lnTo>
                    <a:lnTo>
                      <a:pt x="566" y="12253"/>
                    </a:lnTo>
                    <a:lnTo>
                      <a:pt x="556" y="12246"/>
                    </a:lnTo>
                    <a:lnTo>
                      <a:pt x="544" y="12240"/>
                    </a:lnTo>
                    <a:lnTo>
                      <a:pt x="534" y="12232"/>
                    </a:lnTo>
                    <a:lnTo>
                      <a:pt x="524" y="12224"/>
                    </a:lnTo>
                    <a:lnTo>
                      <a:pt x="516" y="12216"/>
                    </a:lnTo>
                    <a:lnTo>
                      <a:pt x="507" y="12208"/>
                    </a:lnTo>
                    <a:lnTo>
                      <a:pt x="498" y="12199"/>
                    </a:lnTo>
                    <a:lnTo>
                      <a:pt x="490" y="12190"/>
                    </a:lnTo>
                    <a:lnTo>
                      <a:pt x="483" y="12180"/>
                    </a:lnTo>
                    <a:lnTo>
                      <a:pt x="476" y="12170"/>
                    </a:lnTo>
                    <a:lnTo>
                      <a:pt x="469" y="12160"/>
                    </a:lnTo>
                    <a:lnTo>
                      <a:pt x="463" y="12149"/>
                    </a:lnTo>
                    <a:lnTo>
                      <a:pt x="458" y="12138"/>
                    </a:lnTo>
                    <a:lnTo>
                      <a:pt x="454" y="12127"/>
                    </a:lnTo>
                    <a:lnTo>
                      <a:pt x="449" y="12115"/>
                    </a:lnTo>
                    <a:lnTo>
                      <a:pt x="446" y="12103"/>
                    </a:lnTo>
                    <a:lnTo>
                      <a:pt x="442" y="12091"/>
                    </a:lnTo>
                    <a:lnTo>
                      <a:pt x="440" y="12079"/>
                    </a:lnTo>
                    <a:lnTo>
                      <a:pt x="439" y="12067"/>
                    </a:lnTo>
                    <a:lnTo>
                      <a:pt x="438" y="12054"/>
                    </a:lnTo>
                    <a:lnTo>
                      <a:pt x="437" y="12041"/>
                    </a:lnTo>
                    <a:lnTo>
                      <a:pt x="437" y="11454"/>
                    </a:lnTo>
                    <a:lnTo>
                      <a:pt x="438" y="11442"/>
                    </a:lnTo>
                    <a:lnTo>
                      <a:pt x="439" y="11429"/>
                    </a:lnTo>
                    <a:lnTo>
                      <a:pt x="440" y="11417"/>
                    </a:lnTo>
                    <a:lnTo>
                      <a:pt x="442" y="11404"/>
                    </a:lnTo>
                    <a:lnTo>
                      <a:pt x="446" y="11392"/>
                    </a:lnTo>
                    <a:lnTo>
                      <a:pt x="449" y="11381"/>
                    </a:lnTo>
                    <a:lnTo>
                      <a:pt x="454" y="11370"/>
                    </a:lnTo>
                    <a:lnTo>
                      <a:pt x="458" y="11358"/>
                    </a:lnTo>
                    <a:lnTo>
                      <a:pt x="463" y="11348"/>
                    </a:lnTo>
                    <a:lnTo>
                      <a:pt x="469" y="11337"/>
                    </a:lnTo>
                    <a:lnTo>
                      <a:pt x="476" y="11327"/>
                    </a:lnTo>
                    <a:lnTo>
                      <a:pt x="483" y="11316"/>
                    </a:lnTo>
                    <a:lnTo>
                      <a:pt x="490" y="11307"/>
                    </a:lnTo>
                    <a:lnTo>
                      <a:pt x="498" y="11297"/>
                    </a:lnTo>
                    <a:lnTo>
                      <a:pt x="507" y="11288"/>
                    </a:lnTo>
                    <a:lnTo>
                      <a:pt x="516" y="11279"/>
                    </a:lnTo>
                    <a:lnTo>
                      <a:pt x="524" y="11271"/>
                    </a:lnTo>
                    <a:lnTo>
                      <a:pt x="534" y="11263"/>
                    </a:lnTo>
                    <a:lnTo>
                      <a:pt x="544" y="11256"/>
                    </a:lnTo>
                    <a:lnTo>
                      <a:pt x="556" y="11249"/>
                    </a:lnTo>
                    <a:lnTo>
                      <a:pt x="566" y="11242"/>
                    </a:lnTo>
                    <a:lnTo>
                      <a:pt x="578" y="11237"/>
                    </a:lnTo>
                    <a:lnTo>
                      <a:pt x="589" y="11231"/>
                    </a:lnTo>
                    <a:lnTo>
                      <a:pt x="601" y="11226"/>
                    </a:lnTo>
                    <a:lnTo>
                      <a:pt x="613" y="11221"/>
                    </a:lnTo>
                    <a:lnTo>
                      <a:pt x="625" y="11218"/>
                    </a:lnTo>
                    <a:lnTo>
                      <a:pt x="638" y="11215"/>
                    </a:lnTo>
                    <a:lnTo>
                      <a:pt x="651" y="11211"/>
                    </a:lnTo>
                    <a:lnTo>
                      <a:pt x="664" y="11209"/>
                    </a:lnTo>
                    <a:lnTo>
                      <a:pt x="678" y="11208"/>
                    </a:lnTo>
                    <a:lnTo>
                      <a:pt x="691" y="11207"/>
                    </a:lnTo>
                    <a:lnTo>
                      <a:pt x="704" y="11207"/>
                    </a:lnTo>
                    <a:close/>
                    <a:moveTo>
                      <a:pt x="704" y="10024"/>
                    </a:moveTo>
                    <a:lnTo>
                      <a:pt x="6628" y="10024"/>
                    </a:lnTo>
                    <a:lnTo>
                      <a:pt x="6642" y="10024"/>
                    </a:lnTo>
                    <a:lnTo>
                      <a:pt x="6655" y="10025"/>
                    </a:lnTo>
                    <a:lnTo>
                      <a:pt x="6669" y="10027"/>
                    </a:lnTo>
                    <a:lnTo>
                      <a:pt x="6682" y="10029"/>
                    </a:lnTo>
                    <a:lnTo>
                      <a:pt x="6694" y="10032"/>
                    </a:lnTo>
                    <a:lnTo>
                      <a:pt x="6707" y="10035"/>
                    </a:lnTo>
                    <a:lnTo>
                      <a:pt x="6720" y="10039"/>
                    </a:lnTo>
                    <a:lnTo>
                      <a:pt x="6732" y="10043"/>
                    </a:lnTo>
                    <a:lnTo>
                      <a:pt x="6744" y="10049"/>
                    </a:lnTo>
                    <a:lnTo>
                      <a:pt x="6755" y="10054"/>
                    </a:lnTo>
                    <a:lnTo>
                      <a:pt x="6766" y="10060"/>
                    </a:lnTo>
                    <a:lnTo>
                      <a:pt x="6777" y="10066"/>
                    </a:lnTo>
                    <a:lnTo>
                      <a:pt x="6787" y="10073"/>
                    </a:lnTo>
                    <a:lnTo>
                      <a:pt x="6797" y="10081"/>
                    </a:lnTo>
                    <a:lnTo>
                      <a:pt x="6807" y="10089"/>
                    </a:lnTo>
                    <a:lnTo>
                      <a:pt x="6817" y="10096"/>
                    </a:lnTo>
                    <a:lnTo>
                      <a:pt x="6826" y="10105"/>
                    </a:lnTo>
                    <a:lnTo>
                      <a:pt x="6834" y="10114"/>
                    </a:lnTo>
                    <a:lnTo>
                      <a:pt x="6842" y="10124"/>
                    </a:lnTo>
                    <a:lnTo>
                      <a:pt x="6849" y="10134"/>
                    </a:lnTo>
                    <a:lnTo>
                      <a:pt x="6856" y="10144"/>
                    </a:lnTo>
                    <a:lnTo>
                      <a:pt x="6863" y="10154"/>
                    </a:lnTo>
                    <a:lnTo>
                      <a:pt x="6868" y="10165"/>
                    </a:lnTo>
                    <a:lnTo>
                      <a:pt x="6874" y="10175"/>
                    </a:lnTo>
                    <a:lnTo>
                      <a:pt x="6879" y="10187"/>
                    </a:lnTo>
                    <a:lnTo>
                      <a:pt x="6883" y="10198"/>
                    </a:lnTo>
                    <a:lnTo>
                      <a:pt x="6887" y="10211"/>
                    </a:lnTo>
                    <a:lnTo>
                      <a:pt x="6889" y="10222"/>
                    </a:lnTo>
                    <a:lnTo>
                      <a:pt x="6893" y="10234"/>
                    </a:lnTo>
                    <a:lnTo>
                      <a:pt x="6894" y="10246"/>
                    </a:lnTo>
                    <a:lnTo>
                      <a:pt x="6895" y="10260"/>
                    </a:lnTo>
                    <a:lnTo>
                      <a:pt x="6895" y="10272"/>
                    </a:lnTo>
                    <a:lnTo>
                      <a:pt x="6895" y="10859"/>
                    </a:lnTo>
                    <a:lnTo>
                      <a:pt x="6895" y="10872"/>
                    </a:lnTo>
                    <a:lnTo>
                      <a:pt x="6894" y="10884"/>
                    </a:lnTo>
                    <a:lnTo>
                      <a:pt x="6893" y="10896"/>
                    </a:lnTo>
                    <a:lnTo>
                      <a:pt x="6889" y="10908"/>
                    </a:lnTo>
                    <a:lnTo>
                      <a:pt x="6887" y="10921"/>
                    </a:lnTo>
                    <a:lnTo>
                      <a:pt x="6883" y="10933"/>
                    </a:lnTo>
                    <a:lnTo>
                      <a:pt x="6879" y="10944"/>
                    </a:lnTo>
                    <a:lnTo>
                      <a:pt x="6874" y="10955"/>
                    </a:lnTo>
                    <a:lnTo>
                      <a:pt x="6868" y="10966"/>
                    </a:lnTo>
                    <a:lnTo>
                      <a:pt x="6863" y="10977"/>
                    </a:lnTo>
                    <a:lnTo>
                      <a:pt x="6856" y="10987"/>
                    </a:lnTo>
                    <a:lnTo>
                      <a:pt x="6849" y="10997"/>
                    </a:lnTo>
                    <a:lnTo>
                      <a:pt x="6842" y="11007"/>
                    </a:lnTo>
                    <a:lnTo>
                      <a:pt x="6834" y="11016"/>
                    </a:lnTo>
                    <a:lnTo>
                      <a:pt x="6826" y="11025"/>
                    </a:lnTo>
                    <a:lnTo>
                      <a:pt x="6817" y="11034"/>
                    </a:lnTo>
                    <a:lnTo>
                      <a:pt x="6807" y="11043"/>
                    </a:lnTo>
                    <a:lnTo>
                      <a:pt x="6797" y="11050"/>
                    </a:lnTo>
                    <a:lnTo>
                      <a:pt x="6787" y="11057"/>
                    </a:lnTo>
                    <a:lnTo>
                      <a:pt x="6777" y="11064"/>
                    </a:lnTo>
                    <a:lnTo>
                      <a:pt x="6766" y="11070"/>
                    </a:lnTo>
                    <a:lnTo>
                      <a:pt x="6755" y="11077"/>
                    </a:lnTo>
                    <a:lnTo>
                      <a:pt x="6744" y="11083"/>
                    </a:lnTo>
                    <a:lnTo>
                      <a:pt x="6732" y="11087"/>
                    </a:lnTo>
                    <a:lnTo>
                      <a:pt x="6720" y="11092"/>
                    </a:lnTo>
                    <a:lnTo>
                      <a:pt x="6707" y="11096"/>
                    </a:lnTo>
                    <a:lnTo>
                      <a:pt x="6694" y="11099"/>
                    </a:lnTo>
                    <a:lnTo>
                      <a:pt x="6682" y="11102"/>
                    </a:lnTo>
                    <a:lnTo>
                      <a:pt x="6669" y="11104"/>
                    </a:lnTo>
                    <a:lnTo>
                      <a:pt x="6655" y="11106"/>
                    </a:lnTo>
                    <a:lnTo>
                      <a:pt x="6642" y="11106"/>
                    </a:lnTo>
                    <a:lnTo>
                      <a:pt x="6628" y="11107"/>
                    </a:lnTo>
                    <a:lnTo>
                      <a:pt x="704" y="11107"/>
                    </a:lnTo>
                    <a:lnTo>
                      <a:pt x="691" y="11106"/>
                    </a:lnTo>
                    <a:lnTo>
                      <a:pt x="678" y="11106"/>
                    </a:lnTo>
                    <a:lnTo>
                      <a:pt x="664" y="11104"/>
                    </a:lnTo>
                    <a:lnTo>
                      <a:pt x="651" y="11102"/>
                    </a:lnTo>
                    <a:lnTo>
                      <a:pt x="638" y="11099"/>
                    </a:lnTo>
                    <a:lnTo>
                      <a:pt x="625" y="11096"/>
                    </a:lnTo>
                    <a:lnTo>
                      <a:pt x="613" y="11092"/>
                    </a:lnTo>
                    <a:lnTo>
                      <a:pt x="601" y="11087"/>
                    </a:lnTo>
                    <a:lnTo>
                      <a:pt x="589" y="11083"/>
                    </a:lnTo>
                    <a:lnTo>
                      <a:pt x="578" y="11077"/>
                    </a:lnTo>
                    <a:lnTo>
                      <a:pt x="566" y="11070"/>
                    </a:lnTo>
                    <a:lnTo>
                      <a:pt x="556" y="11064"/>
                    </a:lnTo>
                    <a:lnTo>
                      <a:pt x="544" y="11057"/>
                    </a:lnTo>
                    <a:lnTo>
                      <a:pt x="534" y="11050"/>
                    </a:lnTo>
                    <a:lnTo>
                      <a:pt x="524" y="11043"/>
                    </a:lnTo>
                    <a:lnTo>
                      <a:pt x="516" y="11034"/>
                    </a:lnTo>
                    <a:lnTo>
                      <a:pt x="507" y="11025"/>
                    </a:lnTo>
                    <a:lnTo>
                      <a:pt x="498" y="11016"/>
                    </a:lnTo>
                    <a:lnTo>
                      <a:pt x="490" y="11007"/>
                    </a:lnTo>
                    <a:lnTo>
                      <a:pt x="483" y="10997"/>
                    </a:lnTo>
                    <a:lnTo>
                      <a:pt x="476" y="10987"/>
                    </a:lnTo>
                    <a:lnTo>
                      <a:pt x="469" y="10977"/>
                    </a:lnTo>
                    <a:lnTo>
                      <a:pt x="463" y="10966"/>
                    </a:lnTo>
                    <a:lnTo>
                      <a:pt x="458" y="10955"/>
                    </a:lnTo>
                    <a:lnTo>
                      <a:pt x="454" y="10944"/>
                    </a:lnTo>
                    <a:lnTo>
                      <a:pt x="449" y="10933"/>
                    </a:lnTo>
                    <a:lnTo>
                      <a:pt x="446" y="10921"/>
                    </a:lnTo>
                    <a:lnTo>
                      <a:pt x="442" y="10908"/>
                    </a:lnTo>
                    <a:lnTo>
                      <a:pt x="440" y="10896"/>
                    </a:lnTo>
                    <a:lnTo>
                      <a:pt x="439" y="10884"/>
                    </a:lnTo>
                    <a:lnTo>
                      <a:pt x="438" y="10872"/>
                    </a:lnTo>
                    <a:lnTo>
                      <a:pt x="437" y="10859"/>
                    </a:lnTo>
                    <a:lnTo>
                      <a:pt x="437" y="10272"/>
                    </a:lnTo>
                    <a:lnTo>
                      <a:pt x="438" y="10260"/>
                    </a:lnTo>
                    <a:lnTo>
                      <a:pt x="439" y="10246"/>
                    </a:lnTo>
                    <a:lnTo>
                      <a:pt x="440" y="10234"/>
                    </a:lnTo>
                    <a:lnTo>
                      <a:pt x="442" y="10222"/>
                    </a:lnTo>
                    <a:lnTo>
                      <a:pt x="446" y="10211"/>
                    </a:lnTo>
                    <a:lnTo>
                      <a:pt x="449" y="10198"/>
                    </a:lnTo>
                    <a:lnTo>
                      <a:pt x="454" y="10187"/>
                    </a:lnTo>
                    <a:lnTo>
                      <a:pt x="458" y="10175"/>
                    </a:lnTo>
                    <a:lnTo>
                      <a:pt x="463" y="10165"/>
                    </a:lnTo>
                    <a:lnTo>
                      <a:pt x="469" y="10154"/>
                    </a:lnTo>
                    <a:lnTo>
                      <a:pt x="476" y="10144"/>
                    </a:lnTo>
                    <a:lnTo>
                      <a:pt x="483" y="10134"/>
                    </a:lnTo>
                    <a:lnTo>
                      <a:pt x="490" y="10124"/>
                    </a:lnTo>
                    <a:lnTo>
                      <a:pt x="498" y="10114"/>
                    </a:lnTo>
                    <a:lnTo>
                      <a:pt x="507" y="10105"/>
                    </a:lnTo>
                    <a:lnTo>
                      <a:pt x="516" y="10096"/>
                    </a:lnTo>
                    <a:lnTo>
                      <a:pt x="524" y="10089"/>
                    </a:lnTo>
                    <a:lnTo>
                      <a:pt x="534" y="10081"/>
                    </a:lnTo>
                    <a:lnTo>
                      <a:pt x="544" y="10073"/>
                    </a:lnTo>
                    <a:lnTo>
                      <a:pt x="556" y="10066"/>
                    </a:lnTo>
                    <a:lnTo>
                      <a:pt x="566" y="10060"/>
                    </a:lnTo>
                    <a:lnTo>
                      <a:pt x="578" y="10054"/>
                    </a:lnTo>
                    <a:lnTo>
                      <a:pt x="589" y="10049"/>
                    </a:lnTo>
                    <a:lnTo>
                      <a:pt x="601" y="10043"/>
                    </a:lnTo>
                    <a:lnTo>
                      <a:pt x="613" y="10039"/>
                    </a:lnTo>
                    <a:lnTo>
                      <a:pt x="625" y="10035"/>
                    </a:lnTo>
                    <a:lnTo>
                      <a:pt x="638" y="10032"/>
                    </a:lnTo>
                    <a:lnTo>
                      <a:pt x="651" y="10029"/>
                    </a:lnTo>
                    <a:lnTo>
                      <a:pt x="664" y="10027"/>
                    </a:lnTo>
                    <a:lnTo>
                      <a:pt x="678" y="10025"/>
                    </a:lnTo>
                    <a:lnTo>
                      <a:pt x="691" y="10024"/>
                    </a:lnTo>
                    <a:lnTo>
                      <a:pt x="704" y="10024"/>
                    </a:lnTo>
                    <a:close/>
                    <a:moveTo>
                      <a:pt x="704" y="8842"/>
                    </a:moveTo>
                    <a:lnTo>
                      <a:pt x="6628" y="8842"/>
                    </a:lnTo>
                    <a:lnTo>
                      <a:pt x="6642" y="8842"/>
                    </a:lnTo>
                    <a:lnTo>
                      <a:pt x="6655" y="8843"/>
                    </a:lnTo>
                    <a:lnTo>
                      <a:pt x="6669" y="8845"/>
                    </a:lnTo>
                    <a:lnTo>
                      <a:pt x="6682" y="8846"/>
                    </a:lnTo>
                    <a:lnTo>
                      <a:pt x="6694" y="8849"/>
                    </a:lnTo>
                    <a:lnTo>
                      <a:pt x="6707" y="8853"/>
                    </a:lnTo>
                    <a:lnTo>
                      <a:pt x="6720" y="8857"/>
                    </a:lnTo>
                    <a:lnTo>
                      <a:pt x="6732" y="8862"/>
                    </a:lnTo>
                    <a:lnTo>
                      <a:pt x="6744" y="8866"/>
                    </a:lnTo>
                    <a:lnTo>
                      <a:pt x="6755" y="8872"/>
                    </a:lnTo>
                    <a:lnTo>
                      <a:pt x="6766" y="8877"/>
                    </a:lnTo>
                    <a:lnTo>
                      <a:pt x="6777" y="8884"/>
                    </a:lnTo>
                    <a:lnTo>
                      <a:pt x="6787" y="8891"/>
                    </a:lnTo>
                    <a:lnTo>
                      <a:pt x="6797" y="8898"/>
                    </a:lnTo>
                    <a:lnTo>
                      <a:pt x="6807" y="8906"/>
                    </a:lnTo>
                    <a:lnTo>
                      <a:pt x="6817" y="8915"/>
                    </a:lnTo>
                    <a:lnTo>
                      <a:pt x="6826" y="8923"/>
                    </a:lnTo>
                    <a:lnTo>
                      <a:pt x="6834" y="8932"/>
                    </a:lnTo>
                    <a:lnTo>
                      <a:pt x="6842" y="8942"/>
                    </a:lnTo>
                    <a:lnTo>
                      <a:pt x="6849" y="8952"/>
                    </a:lnTo>
                    <a:lnTo>
                      <a:pt x="6856" y="8962"/>
                    </a:lnTo>
                    <a:lnTo>
                      <a:pt x="6863" y="8972"/>
                    </a:lnTo>
                    <a:lnTo>
                      <a:pt x="6868" y="8983"/>
                    </a:lnTo>
                    <a:lnTo>
                      <a:pt x="6874" y="8994"/>
                    </a:lnTo>
                    <a:lnTo>
                      <a:pt x="6879" y="9005"/>
                    </a:lnTo>
                    <a:lnTo>
                      <a:pt x="6883" y="9016"/>
                    </a:lnTo>
                    <a:lnTo>
                      <a:pt x="6887" y="9028"/>
                    </a:lnTo>
                    <a:lnTo>
                      <a:pt x="6889" y="9039"/>
                    </a:lnTo>
                    <a:lnTo>
                      <a:pt x="6893" y="9051"/>
                    </a:lnTo>
                    <a:lnTo>
                      <a:pt x="6894" y="9065"/>
                    </a:lnTo>
                    <a:lnTo>
                      <a:pt x="6895" y="9077"/>
                    </a:lnTo>
                    <a:lnTo>
                      <a:pt x="6895" y="9089"/>
                    </a:lnTo>
                    <a:lnTo>
                      <a:pt x="6895" y="9676"/>
                    </a:lnTo>
                    <a:lnTo>
                      <a:pt x="6895" y="9689"/>
                    </a:lnTo>
                    <a:lnTo>
                      <a:pt x="6894" y="9701"/>
                    </a:lnTo>
                    <a:lnTo>
                      <a:pt x="6893" y="9714"/>
                    </a:lnTo>
                    <a:lnTo>
                      <a:pt x="6889" y="9726"/>
                    </a:lnTo>
                    <a:lnTo>
                      <a:pt x="6887" y="9738"/>
                    </a:lnTo>
                    <a:lnTo>
                      <a:pt x="6883" y="9750"/>
                    </a:lnTo>
                    <a:lnTo>
                      <a:pt x="6879" y="9761"/>
                    </a:lnTo>
                    <a:lnTo>
                      <a:pt x="6874" y="9772"/>
                    </a:lnTo>
                    <a:lnTo>
                      <a:pt x="6868" y="9784"/>
                    </a:lnTo>
                    <a:lnTo>
                      <a:pt x="6863" y="9795"/>
                    </a:lnTo>
                    <a:lnTo>
                      <a:pt x="6856" y="9805"/>
                    </a:lnTo>
                    <a:lnTo>
                      <a:pt x="6849" y="9815"/>
                    </a:lnTo>
                    <a:lnTo>
                      <a:pt x="6842" y="9825"/>
                    </a:lnTo>
                    <a:lnTo>
                      <a:pt x="6834" y="9834"/>
                    </a:lnTo>
                    <a:lnTo>
                      <a:pt x="6826" y="9842"/>
                    </a:lnTo>
                    <a:lnTo>
                      <a:pt x="6817" y="9851"/>
                    </a:lnTo>
                    <a:lnTo>
                      <a:pt x="6807" y="9860"/>
                    </a:lnTo>
                    <a:lnTo>
                      <a:pt x="6797" y="9868"/>
                    </a:lnTo>
                    <a:lnTo>
                      <a:pt x="6787" y="9875"/>
                    </a:lnTo>
                    <a:lnTo>
                      <a:pt x="6777" y="9882"/>
                    </a:lnTo>
                    <a:lnTo>
                      <a:pt x="6766" y="9888"/>
                    </a:lnTo>
                    <a:lnTo>
                      <a:pt x="6755" y="9895"/>
                    </a:lnTo>
                    <a:lnTo>
                      <a:pt x="6744" y="9900"/>
                    </a:lnTo>
                    <a:lnTo>
                      <a:pt x="6732" y="9905"/>
                    </a:lnTo>
                    <a:lnTo>
                      <a:pt x="6720" y="9909"/>
                    </a:lnTo>
                    <a:lnTo>
                      <a:pt x="6707" y="9913"/>
                    </a:lnTo>
                    <a:lnTo>
                      <a:pt x="6694" y="9917"/>
                    </a:lnTo>
                    <a:lnTo>
                      <a:pt x="6682" y="9919"/>
                    </a:lnTo>
                    <a:lnTo>
                      <a:pt x="6669" y="9921"/>
                    </a:lnTo>
                    <a:lnTo>
                      <a:pt x="6655" y="9923"/>
                    </a:lnTo>
                    <a:lnTo>
                      <a:pt x="6642" y="9924"/>
                    </a:lnTo>
                    <a:lnTo>
                      <a:pt x="6628" y="9924"/>
                    </a:lnTo>
                    <a:lnTo>
                      <a:pt x="704" y="9924"/>
                    </a:lnTo>
                    <a:lnTo>
                      <a:pt x="691" y="9924"/>
                    </a:lnTo>
                    <a:lnTo>
                      <a:pt x="678" y="9923"/>
                    </a:lnTo>
                    <a:lnTo>
                      <a:pt x="664" y="9921"/>
                    </a:lnTo>
                    <a:lnTo>
                      <a:pt x="651" y="9919"/>
                    </a:lnTo>
                    <a:lnTo>
                      <a:pt x="638" y="9917"/>
                    </a:lnTo>
                    <a:lnTo>
                      <a:pt x="625" y="9913"/>
                    </a:lnTo>
                    <a:lnTo>
                      <a:pt x="613" y="9909"/>
                    </a:lnTo>
                    <a:lnTo>
                      <a:pt x="601" y="9905"/>
                    </a:lnTo>
                    <a:lnTo>
                      <a:pt x="589" y="9900"/>
                    </a:lnTo>
                    <a:lnTo>
                      <a:pt x="578" y="9895"/>
                    </a:lnTo>
                    <a:lnTo>
                      <a:pt x="566" y="9888"/>
                    </a:lnTo>
                    <a:lnTo>
                      <a:pt x="556" y="9882"/>
                    </a:lnTo>
                    <a:lnTo>
                      <a:pt x="544" y="9875"/>
                    </a:lnTo>
                    <a:lnTo>
                      <a:pt x="534" y="9868"/>
                    </a:lnTo>
                    <a:lnTo>
                      <a:pt x="524" y="9860"/>
                    </a:lnTo>
                    <a:lnTo>
                      <a:pt x="516" y="9851"/>
                    </a:lnTo>
                    <a:lnTo>
                      <a:pt x="507" y="9842"/>
                    </a:lnTo>
                    <a:lnTo>
                      <a:pt x="498" y="9834"/>
                    </a:lnTo>
                    <a:lnTo>
                      <a:pt x="490" y="9825"/>
                    </a:lnTo>
                    <a:lnTo>
                      <a:pt x="483" y="9815"/>
                    </a:lnTo>
                    <a:lnTo>
                      <a:pt x="476" y="9805"/>
                    </a:lnTo>
                    <a:lnTo>
                      <a:pt x="469" y="9795"/>
                    </a:lnTo>
                    <a:lnTo>
                      <a:pt x="463" y="9784"/>
                    </a:lnTo>
                    <a:lnTo>
                      <a:pt x="458" y="9772"/>
                    </a:lnTo>
                    <a:lnTo>
                      <a:pt x="454" y="9761"/>
                    </a:lnTo>
                    <a:lnTo>
                      <a:pt x="449" y="9750"/>
                    </a:lnTo>
                    <a:lnTo>
                      <a:pt x="446" y="9738"/>
                    </a:lnTo>
                    <a:lnTo>
                      <a:pt x="442" y="9726"/>
                    </a:lnTo>
                    <a:lnTo>
                      <a:pt x="440" y="9714"/>
                    </a:lnTo>
                    <a:lnTo>
                      <a:pt x="439" y="9701"/>
                    </a:lnTo>
                    <a:lnTo>
                      <a:pt x="438" y="9689"/>
                    </a:lnTo>
                    <a:lnTo>
                      <a:pt x="437" y="9676"/>
                    </a:lnTo>
                    <a:lnTo>
                      <a:pt x="437" y="9089"/>
                    </a:lnTo>
                    <a:lnTo>
                      <a:pt x="438" y="9077"/>
                    </a:lnTo>
                    <a:lnTo>
                      <a:pt x="439" y="9065"/>
                    </a:lnTo>
                    <a:lnTo>
                      <a:pt x="440" y="9051"/>
                    </a:lnTo>
                    <a:lnTo>
                      <a:pt x="442" y="9039"/>
                    </a:lnTo>
                    <a:lnTo>
                      <a:pt x="446" y="9028"/>
                    </a:lnTo>
                    <a:lnTo>
                      <a:pt x="449" y="9016"/>
                    </a:lnTo>
                    <a:lnTo>
                      <a:pt x="454" y="9005"/>
                    </a:lnTo>
                    <a:lnTo>
                      <a:pt x="458" y="8994"/>
                    </a:lnTo>
                    <a:lnTo>
                      <a:pt x="463" y="8983"/>
                    </a:lnTo>
                    <a:lnTo>
                      <a:pt x="469" y="8972"/>
                    </a:lnTo>
                    <a:lnTo>
                      <a:pt x="476" y="8962"/>
                    </a:lnTo>
                    <a:lnTo>
                      <a:pt x="483" y="8952"/>
                    </a:lnTo>
                    <a:lnTo>
                      <a:pt x="490" y="8942"/>
                    </a:lnTo>
                    <a:lnTo>
                      <a:pt x="498" y="8932"/>
                    </a:lnTo>
                    <a:lnTo>
                      <a:pt x="507" y="8923"/>
                    </a:lnTo>
                    <a:lnTo>
                      <a:pt x="516" y="8915"/>
                    </a:lnTo>
                    <a:lnTo>
                      <a:pt x="524" y="8906"/>
                    </a:lnTo>
                    <a:lnTo>
                      <a:pt x="534" y="8898"/>
                    </a:lnTo>
                    <a:lnTo>
                      <a:pt x="544" y="8891"/>
                    </a:lnTo>
                    <a:lnTo>
                      <a:pt x="556" y="8884"/>
                    </a:lnTo>
                    <a:lnTo>
                      <a:pt x="566" y="8877"/>
                    </a:lnTo>
                    <a:lnTo>
                      <a:pt x="578" y="8872"/>
                    </a:lnTo>
                    <a:lnTo>
                      <a:pt x="589" y="8866"/>
                    </a:lnTo>
                    <a:lnTo>
                      <a:pt x="601" y="8862"/>
                    </a:lnTo>
                    <a:lnTo>
                      <a:pt x="613" y="8857"/>
                    </a:lnTo>
                    <a:lnTo>
                      <a:pt x="625" y="8853"/>
                    </a:lnTo>
                    <a:lnTo>
                      <a:pt x="638" y="8849"/>
                    </a:lnTo>
                    <a:lnTo>
                      <a:pt x="651" y="8846"/>
                    </a:lnTo>
                    <a:lnTo>
                      <a:pt x="664" y="8845"/>
                    </a:lnTo>
                    <a:lnTo>
                      <a:pt x="678" y="8843"/>
                    </a:lnTo>
                    <a:lnTo>
                      <a:pt x="691" y="8842"/>
                    </a:lnTo>
                    <a:lnTo>
                      <a:pt x="704" y="8842"/>
                    </a:lnTo>
                    <a:close/>
                    <a:moveTo>
                      <a:pt x="704" y="7659"/>
                    </a:moveTo>
                    <a:lnTo>
                      <a:pt x="6628" y="7659"/>
                    </a:lnTo>
                    <a:lnTo>
                      <a:pt x="6642" y="7659"/>
                    </a:lnTo>
                    <a:lnTo>
                      <a:pt x="6655" y="7660"/>
                    </a:lnTo>
                    <a:lnTo>
                      <a:pt x="6669" y="7662"/>
                    </a:lnTo>
                    <a:lnTo>
                      <a:pt x="6682" y="7665"/>
                    </a:lnTo>
                    <a:lnTo>
                      <a:pt x="6694" y="7667"/>
                    </a:lnTo>
                    <a:lnTo>
                      <a:pt x="6707" y="7670"/>
                    </a:lnTo>
                    <a:lnTo>
                      <a:pt x="6720" y="7675"/>
                    </a:lnTo>
                    <a:lnTo>
                      <a:pt x="6732" y="7679"/>
                    </a:lnTo>
                    <a:lnTo>
                      <a:pt x="6744" y="7684"/>
                    </a:lnTo>
                    <a:lnTo>
                      <a:pt x="6755" y="7689"/>
                    </a:lnTo>
                    <a:lnTo>
                      <a:pt x="6766" y="7696"/>
                    </a:lnTo>
                    <a:lnTo>
                      <a:pt x="6777" y="7701"/>
                    </a:lnTo>
                    <a:lnTo>
                      <a:pt x="6787" y="7709"/>
                    </a:lnTo>
                    <a:lnTo>
                      <a:pt x="6797" y="7716"/>
                    </a:lnTo>
                    <a:lnTo>
                      <a:pt x="6807" y="7723"/>
                    </a:lnTo>
                    <a:lnTo>
                      <a:pt x="6817" y="7732"/>
                    </a:lnTo>
                    <a:lnTo>
                      <a:pt x="6826" y="7740"/>
                    </a:lnTo>
                    <a:lnTo>
                      <a:pt x="6834" y="7750"/>
                    </a:lnTo>
                    <a:lnTo>
                      <a:pt x="6842" y="7759"/>
                    </a:lnTo>
                    <a:lnTo>
                      <a:pt x="6849" y="7769"/>
                    </a:lnTo>
                    <a:lnTo>
                      <a:pt x="6856" y="7779"/>
                    </a:lnTo>
                    <a:lnTo>
                      <a:pt x="6863" y="7789"/>
                    </a:lnTo>
                    <a:lnTo>
                      <a:pt x="6868" y="7800"/>
                    </a:lnTo>
                    <a:lnTo>
                      <a:pt x="6874" y="7811"/>
                    </a:lnTo>
                    <a:lnTo>
                      <a:pt x="6879" y="7822"/>
                    </a:lnTo>
                    <a:lnTo>
                      <a:pt x="6883" y="7833"/>
                    </a:lnTo>
                    <a:lnTo>
                      <a:pt x="6887" y="7846"/>
                    </a:lnTo>
                    <a:lnTo>
                      <a:pt x="6889" y="7858"/>
                    </a:lnTo>
                    <a:lnTo>
                      <a:pt x="6893" y="7870"/>
                    </a:lnTo>
                    <a:lnTo>
                      <a:pt x="6894" y="7882"/>
                    </a:lnTo>
                    <a:lnTo>
                      <a:pt x="6895" y="7894"/>
                    </a:lnTo>
                    <a:lnTo>
                      <a:pt x="6895" y="7907"/>
                    </a:lnTo>
                    <a:lnTo>
                      <a:pt x="6895" y="8494"/>
                    </a:lnTo>
                    <a:lnTo>
                      <a:pt x="6895" y="8507"/>
                    </a:lnTo>
                    <a:lnTo>
                      <a:pt x="6894" y="8519"/>
                    </a:lnTo>
                    <a:lnTo>
                      <a:pt x="6893" y="8531"/>
                    </a:lnTo>
                    <a:lnTo>
                      <a:pt x="6889" y="8543"/>
                    </a:lnTo>
                    <a:lnTo>
                      <a:pt x="6887" y="8556"/>
                    </a:lnTo>
                    <a:lnTo>
                      <a:pt x="6883" y="8568"/>
                    </a:lnTo>
                    <a:lnTo>
                      <a:pt x="6879" y="8579"/>
                    </a:lnTo>
                    <a:lnTo>
                      <a:pt x="6874" y="8590"/>
                    </a:lnTo>
                    <a:lnTo>
                      <a:pt x="6868" y="8601"/>
                    </a:lnTo>
                    <a:lnTo>
                      <a:pt x="6863" y="8612"/>
                    </a:lnTo>
                    <a:lnTo>
                      <a:pt x="6856" y="8622"/>
                    </a:lnTo>
                    <a:lnTo>
                      <a:pt x="6849" y="8632"/>
                    </a:lnTo>
                    <a:lnTo>
                      <a:pt x="6842" y="8642"/>
                    </a:lnTo>
                    <a:lnTo>
                      <a:pt x="6834" y="8651"/>
                    </a:lnTo>
                    <a:lnTo>
                      <a:pt x="6826" y="8661"/>
                    </a:lnTo>
                    <a:lnTo>
                      <a:pt x="6817" y="8669"/>
                    </a:lnTo>
                    <a:lnTo>
                      <a:pt x="6807" y="8678"/>
                    </a:lnTo>
                    <a:lnTo>
                      <a:pt x="6797" y="8685"/>
                    </a:lnTo>
                    <a:lnTo>
                      <a:pt x="6787" y="8692"/>
                    </a:lnTo>
                    <a:lnTo>
                      <a:pt x="6777" y="8700"/>
                    </a:lnTo>
                    <a:lnTo>
                      <a:pt x="6766" y="8706"/>
                    </a:lnTo>
                    <a:lnTo>
                      <a:pt x="6755" y="8712"/>
                    </a:lnTo>
                    <a:lnTo>
                      <a:pt x="6744" y="8717"/>
                    </a:lnTo>
                    <a:lnTo>
                      <a:pt x="6732" y="8722"/>
                    </a:lnTo>
                    <a:lnTo>
                      <a:pt x="6720" y="8726"/>
                    </a:lnTo>
                    <a:lnTo>
                      <a:pt x="6707" y="8731"/>
                    </a:lnTo>
                    <a:lnTo>
                      <a:pt x="6694" y="8734"/>
                    </a:lnTo>
                    <a:lnTo>
                      <a:pt x="6682" y="8736"/>
                    </a:lnTo>
                    <a:lnTo>
                      <a:pt x="6669" y="8739"/>
                    </a:lnTo>
                    <a:lnTo>
                      <a:pt x="6655" y="8741"/>
                    </a:lnTo>
                    <a:lnTo>
                      <a:pt x="6642" y="8742"/>
                    </a:lnTo>
                    <a:lnTo>
                      <a:pt x="6628" y="8742"/>
                    </a:lnTo>
                    <a:lnTo>
                      <a:pt x="704" y="8742"/>
                    </a:lnTo>
                    <a:lnTo>
                      <a:pt x="691" y="8742"/>
                    </a:lnTo>
                    <a:lnTo>
                      <a:pt x="678" y="8741"/>
                    </a:lnTo>
                    <a:lnTo>
                      <a:pt x="664" y="8739"/>
                    </a:lnTo>
                    <a:lnTo>
                      <a:pt x="651" y="8736"/>
                    </a:lnTo>
                    <a:lnTo>
                      <a:pt x="638" y="8734"/>
                    </a:lnTo>
                    <a:lnTo>
                      <a:pt x="625" y="8731"/>
                    </a:lnTo>
                    <a:lnTo>
                      <a:pt x="613" y="8726"/>
                    </a:lnTo>
                    <a:lnTo>
                      <a:pt x="601" y="8722"/>
                    </a:lnTo>
                    <a:lnTo>
                      <a:pt x="589" y="8717"/>
                    </a:lnTo>
                    <a:lnTo>
                      <a:pt x="578" y="8712"/>
                    </a:lnTo>
                    <a:lnTo>
                      <a:pt x="566" y="8706"/>
                    </a:lnTo>
                    <a:lnTo>
                      <a:pt x="556" y="8700"/>
                    </a:lnTo>
                    <a:lnTo>
                      <a:pt x="544" y="8692"/>
                    </a:lnTo>
                    <a:lnTo>
                      <a:pt x="534" y="8685"/>
                    </a:lnTo>
                    <a:lnTo>
                      <a:pt x="524" y="8678"/>
                    </a:lnTo>
                    <a:lnTo>
                      <a:pt x="516" y="8669"/>
                    </a:lnTo>
                    <a:lnTo>
                      <a:pt x="507" y="8661"/>
                    </a:lnTo>
                    <a:lnTo>
                      <a:pt x="498" y="8651"/>
                    </a:lnTo>
                    <a:lnTo>
                      <a:pt x="490" y="8642"/>
                    </a:lnTo>
                    <a:lnTo>
                      <a:pt x="483" y="8632"/>
                    </a:lnTo>
                    <a:lnTo>
                      <a:pt x="476" y="8622"/>
                    </a:lnTo>
                    <a:lnTo>
                      <a:pt x="469" y="8612"/>
                    </a:lnTo>
                    <a:lnTo>
                      <a:pt x="463" y="8601"/>
                    </a:lnTo>
                    <a:lnTo>
                      <a:pt x="458" y="8590"/>
                    </a:lnTo>
                    <a:lnTo>
                      <a:pt x="454" y="8579"/>
                    </a:lnTo>
                    <a:lnTo>
                      <a:pt x="449" y="8568"/>
                    </a:lnTo>
                    <a:lnTo>
                      <a:pt x="446" y="8556"/>
                    </a:lnTo>
                    <a:lnTo>
                      <a:pt x="442" y="8543"/>
                    </a:lnTo>
                    <a:lnTo>
                      <a:pt x="440" y="8531"/>
                    </a:lnTo>
                    <a:lnTo>
                      <a:pt x="439" y="8519"/>
                    </a:lnTo>
                    <a:lnTo>
                      <a:pt x="438" y="8507"/>
                    </a:lnTo>
                    <a:lnTo>
                      <a:pt x="437" y="8494"/>
                    </a:lnTo>
                    <a:lnTo>
                      <a:pt x="437" y="7907"/>
                    </a:lnTo>
                    <a:lnTo>
                      <a:pt x="438" y="7894"/>
                    </a:lnTo>
                    <a:lnTo>
                      <a:pt x="439" y="7882"/>
                    </a:lnTo>
                    <a:lnTo>
                      <a:pt x="440" y="7870"/>
                    </a:lnTo>
                    <a:lnTo>
                      <a:pt x="442" y="7858"/>
                    </a:lnTo>
                    <a:lnTo>
                      <a:pt x="446" y="7846"/>
                    </a:lnTo>
                    <a:lnTo>
                      <a:pt x="449" y="7833"/>
                    </a:lnTo>
                    <a:lnTo>
                      <a:pt x="454" y="7822"/>
                    </a:lnTo>
                    <a:lnTo>
                      <a:pt x="458" y="7811"/>
                    </a:lnTo>
                    <a:lnTo>
                      <a:pt x="463" y="7800"/>
                    </a:lnTo>
                    <a:lnTo>
                      <a:pt x="469" y="7789"/>
                    </a:lnTo>
                    <a:lnTo>
                      <a:pt x="476" y="7779"/>
                    </a:lnTo>
                    <a:lnTo>
                      <a:pt x="483" y="7769"/>
                    </a:lnTo>
                    <a:lnTo>
                      <a:pt x="490" y="7759"/>
                    </a:lnTo>
                    <a:lnTo>
                      <a:pt x="498" y="7750"/>
                    </a:lnTo>
                    <a:lnTo>
                      <a:pt x="507" y="7740"/>
                    </a:lnTo>
                    <a:lnTo>
                      <a:pt x="516" y="7732"/>
                    </a:lnTo>
                    <a:lnTo>
                      <a:pt x="524" y="7723"/>
                    </a:lnTo>
                    <a:lnTo>
                      <a:pt x="534" y="7716"/>
                    </a:lnTo>
                    <a:lnTo>
                      <a:pt x="544" y="7709"/>
                    </a:lnTo>
                    <a:lnTo>
                      <a:pt x="556" y="7701"/>
                    </a:lnTo>
                    <a:lnTo>
                      <a:pt x="566" y="7696"/>
                    </a:lnTo>
                    <a:lnTo>
                      <a:pt x="578" y="7689"/>
                    </a:lnTo>
                    <a:lnTo>
                      <a:pt x="589" y="7684"/>
                    </a:lnTo>
                    <a:lnTo>
                      <a:pt x="601" y="7679"/>
                    </a:lnTo>
                    <a:lnTo>
                      <a:pt x="613" y="7675"/>
                    </a:lnTo>
                    <a:lnTo>
                      <a:pt x="625" y="7670"/>
                    </a:lnTo>
                    <a:lnTo>
                      <a:pt x="638" y="7667"/>
                    </a:lnTo>
                    <a:lnTo>
                      <a:pt x="651" y="7665"/>
                    </a:lnTo>
                    <a:lnTo>
                      <a:pt x="664" y="7662"/>
                    </a:lnTo>
                    <a:lnTo>
                      <a:pt x="678" y="7660"/>
                    </a:lnTo>
                    <a:lnTo>
                      <a:pt x="691" y="7659"/>
                    </a:lnTo>
                    <a:lnTo>
                      <a:pt x="704" y="7659"/>
                    </a:lnTo>
                    <a:close/>
                    <a:moveTo>
                      <a:pt x="704" y="6477"/>
                    </a:moveTo>
                    <a:lnTo>
                      <a:pt x="6628" y="6477"/>
                    </a:lnTo>
                    <a:lnTo>
                      <a:pt x="6642" y="6477"/>
                    </a:lnTo>
                    <a:lnTo>
                      <a:pt x="6655" y="6478"/>
                    </a:lnTo>
                    <a:lnTo>
                      <a:pt x="6669" y="6480"/>
                    </a:lnTo>
                    <a:lnTo>
                      <a:pt x="6682" y="6482"/>
                    </a:lnTo>
                    <a:lnTo>
                      <a:pt x="6694" y="6484"/>
                    </a:lnTo>
                    <a:lnTo>
                      <a:pt x="6707" y="6488"/>
                    </a:lnTo>
                    <a:lnTo>
                      <a:pt x="6720" y="6492"/>
                    </a:lnTo>
                    <a:lnTo>
                      <a:pt x="6732" y="6497"/>
                    </a:lnTo>
                    <a:lnTo>
                      <a:pt x="6744" y="6501"/>
                    </a:lnTo>
                    <a:lnTo>
                      <a:pt x="6755" y="6506"/>
                    </a:lnTo>
                    <a:lnTo>
                      <a:pt x="6766" y="6513"/>
                    </a:lnTo>
                    <a:lnTo>
                      <a:pt x="6777" y="6519"/>
                    </a:lnTo>
                    <a:lnTo>
                      <a:pt x="6787" y="6526"/>
                    </a:lnTo>
                    <a:lnTo>
                      <a:pt x="6797" y="6533"/>
                    </a:lnTo>
                    <a:lnTo>
                      <a:pt x="6807" y="6541"/>
                    </a:lnTo>
                    <a:lnTo>
                      <a:pt x="6817" y="6550"/>
                    </a:lnTo>
                    <a:lnTo>
                      <a:pt x="6826" y="6559"/>
                    </a:lnTo>
                    <a:lnTo>
                      <a:pt x="6834" y="6568"/>
                    </a:lnTo>
                    <a:lnTo>
                      <a:pt x="6842" y="6576"/>
                    </a:lnTo>
                    <a:lnTo>
                      <a:pt x="6849" y="6586"/>
                    </a:lnTo>
                    <a:lnTo>
                      <a:pt x="6856" y="6596"/>
                    </a:lnTo>
                    <a:lnTo>
                      <a:pt x="6863" y="6606"/>
                    </a:lnTo>
                    <a:lnTo>
                      <a:pt x="6868" y="6617"/>
                    </a:lnTo>
                    <a:lnTo>
                      <a:pt x="6874" y="6629"/>
                    </a:lnTo>
                    <a:lnTo>
                      <a:pt x="6879" y="6640"/>
                    </a:lnTo>
                    <a:lnTo>
                      <a:pt x="6883" y="6651"/>
                    </a:lnTo>
                    <a:lnTo>
                      <a:pt x="6887" y="6663"/>
                    </a:lnTo>
                    <a:lnTo>
                      <a:pt x="6889" y="6675"/>
                    </a:lnTo>
                    <a:lnTo>
                      <a:pt x="6893" y="6687"/>
                    </a:lnTo>
                    <a:lnTo>
                      <a:pt x="6894" y="6700"/>
                    </a:lnTo>
                    <a:lnTo>
                      <a:pt x="6895" y="6712"/>
                    </a:lnTo>
                    <a:lnTo>
                      <a:pt x="6895" y="6725"/>
                    </a:lnTo>
                    <a:lnTo>
                      <a:pt x="6895" y="7312"/>
                    </a:lnTo>
                    <a:lnTo>
                      <a:pt x="6895" y="7324"/>
                    </a:lnTo>
                    <a:lnTo>
                      <a:pt x="6894" y="7336"/>
                    </a:lnTo>
                    <a:lnTo>
                      <a:pt x="6893" y="7350"/>
                    </a:lnTo>
                    <a:lnTo>
                      <a:pt x="6889" y="7362"/>
                    </a:lnTo>
                    <a:lnTo>
                      <a:pt x="6887" y="7373"/>
                    </a:lnTo>
                    <a:lnTo>
                      <a:pt x="6883" y="7385"/>
                    </a:lnTo>
                    <a:lnTo>
                      <a:pt x="6879" y="7396"/>
                    </a:lnTo>
                    <a:lnTo>
                      <a:pt x="6874" y="7407"/>
                    </a:lnTo>
                    <a:lnTo>
                      <a:pt x="6868" y="7418"/>
                    </a:lnTo>
                    <a:lnTo>
                      <a:pt x="6863" y="7429"/>
                    </a:lnTo>
                    <a:lnTo>
                      <a:pt x="6856" y="7439"/>
                    </a:lnTo>
                    <a:lnTo>
                      <a:pt x="6849" y="7449"/>
                    </a:lnTo>
                    <a:lnTo>
                      <a:pt x="6842" y="7459"/>
                    </a:lnTo>
                    <a:lnTo>
                      <a:pt x="6834" y="7469"/>
                    </a:lnTo>
                    <a:lnTo>
                      <a:pt x="6826" y="7478"/>
                    </a:lnTo>
                    <a:lnTo>
                      <a:pt x="6817" y="7486"/>
                    </a:lnTo>
                    <a:lnTo>
                      <a:pt x="6807" y="7495"/>
                    </a:lnTo>
                    <a:lnTo>
                      <a:pt x="6797" y="7503"/>
                    </a:lnTo>
                    <a:lnTo>
                      <a:pt x="6787" y="7510"/>
                    </a:lnTo>
                    <a:lnTo>
                      <a:pt x="6777" y="7517"/>
                    </a:lnTo>
                    <a:lnTo>
                      <a:pt x="6766" y="7524"/>
                    </a:lnTo>
                    <a:lnTo>
                      <a:pt x="6755" y="7529"/>
                    </a:lnTo>
                    <a:lnTo>
                      <a:pt x="6744" y="7535"/>
                    </a:lnTo>
                    <a:lnTo>
                      <a:pt x="6732" y="7539"/>
                    </a:lnTo>
                    <a:lnTo>
                      <a:pt x="6720" y="7544"/>
                    </a:lnTo>
                    <a:lnTo>
                      <a:pt x="6707" y="7548"/>
                    </a:lnTo>
                    <a:lnTo>
                      <a:pt x="6694" y="7552"/>
                    </a:lnTo>
                    <a:lnTo>
                      <a:pt x="6682" y="7554"/>
                    </a:lnTo>
                    <a:lnTo>
                      <a:pt x="6669" y="7556"/>
                    </a:lnTo>
                    <a:lnTo>
                      <a:pt x="6655" y="7558"/>
                    </a:lnTo>
                    <a:lnTo>
                      <a:pt x="6642" y="7559"/>
                    </a:lnTo>
                    <a:lnTo>
                      <a:pt x="6628" y="7559"/>
                    </a:lnTo>
                    <a:lnTo>
                      <a:pt x="704" y="7559"/>
                    </a:lnTo>
                    <a:lnTo>
                      <a:pt x="691" y="7559"/>
                    </a:lnTo>
                    <a:lnTo>
                      <a:pt x="678" y="7558"/>
                    </a:lnTo>
                    <a:lnTo>
                      <a:pt x="664" y="7556"/>
                    </a:lnTo>
                    <a:lnTo>
                      <a:pt x="651" y="7554"/>
                    </a:lnTo>
                    <a:lnTo>
                      <a:pt x="638" y="7552"/>
                    </a:lnTo>
                    <a:lnTo>
                      <a:pt x="625" y="7548"/>
                    </a:lnTo>
                    <a:lnTo>
                      <a:pt x="613" y="7544"/>
                    </a:lnTo>
                    <a:lnTo>
                      <a:pt x="601" y="7539"/>
                    </a:lnTo>
                    <a:lnTo>
                      <a:pt x="589" y="7535"/>
                    </a:lnTo>
                    <a:lnTo>
                      <a:pt x="578" y="7529"/>
                    </a:lnTo>
                    <a:lnTo>
                      <a:pt x="566" y="7524"/>
                    </a:lnTo>
                    <a:lnTo>
                      <a:pt x="556" y="7517"/>
                    </a:lnTo>
                    <a:lnTo>
                      <a:pt x="544" y="7510"/>
                    </a:lnTo>
                    <a:lnTo>
                      <a:pt x="534" y="7503"/>
                    </a:lnTo>
                    <a:lnTo>
                      <a:pt x="524" y="7495"/>
                    </a:lnTo>
                    <a:lnTo>
                      <a:pt x="516" y="7486"/>
                    </a:lnTo>
                    <a:lnTo>
                      <a:pt x="507" y="7478"/>
                    </a:lnTo>
                    <a:lnTo>
                      <a:pt x="498" y="7469"/>
                    </a:lnTo>
                    <a:lnTo>
                      <a:pt x="490" y="7459"/>
                    </a:lnTo>
                    <a:lnTo>
                      <a:pt x="483" y="7449"/>
                    </a:lnTo>
                    <a:lnTo>
                      <a:pt x="476" y="7439"/>
                    </a:lnTo>
                    <a:lnTo>
                      <a:pt x="469" y="7429"/>
                    </a:lnTo>
                    <a:lnTo>
                      <a:pt x="463" y="7418"/>
                    </a:lnTo>
                    <a:lnTo>
                      <a:pt x="458" y="7407"/>
                    </a:lnTo>
                    <a:lnTo>
                      <a:pt x="454" y="7396"/>
                    </a:lnTo>
                    <a:lnTo>
                      <a:pt x="449" y="7385"/>
                    </a:lnTo>
                    <a:lnTo>
                      <a:pt x="446" y="7373"/>
                    </a:lnTo>
                    <a:lnTo>
                      <a:pt x="442" y="7362"/>
                    </a:lnTo>
                    <a:lnTo>
                      <a:pt x="440" y="7350"/>
                    </a:lnTo>
                    <a:lnTo>
                      <a:pt x="439" y="7336"/>
                    </a:lnTo>
                    <a:lnTo>
                      <a:pt x="438" y="7324"/>
                    </a:lnTo>
                    <a:lnTo>
                      <a:pt x="437" y="7312"/>
                    </a:lnTo>
                    <a:lnTo>
                      <a:pt x="437" y="6725"/>
                    </a:lnTo>
                    <a:lnTo>
                      <a:pt x="438" y="6712"/>
                    </a:lnTo>
                    <a:lnTo>
                      <a:pt x="439" y="6700"/>
                    </a:lnTo>
                    <a:lnTo>
                      <a:pt x="440" y="6687"/>
                    </a:lnTo>
                    <a:lnTo>
                      <a:pt x="442" y="6675"/>
                    </a:lnTo>
                    <a:lnTo>
                      <a:pt x="446" y="6663"/>
                    </a:lnTo>
                    <a:lnTo>
                      <a:pt x="449" y="6651"/>
                    </a:lnTo>
                    <a:lnTo>
                      <a:pt x="454" y="6640"/>
                    </a:lnTo>
                    <a:lnTo>
                      <a:pt x="458" y="6629"/>
                    </a:lnTo>
                    <a:lnTo>
                      <a:pt x="463" y="6617"/>
                    </a:lnTo>
                    <a:lnTo>
                      <a:pt x="469" y="6606"/>
                    </a:lnTo>
                    <a:lnTo>
                      <a:pt x="476" y="6596"/>
                    </a:lnTo>
                    <a:lnTo>
                      <a:pt x="483" y="6586"/>
                    </a:lnTo>
                    <a:lnTo>
                      <a:pt x="490" y="6576"/>
                    </a:lnTo>
                    <a:lnTo>
                      <a:pt x="498" y="6568"/>
                    </a:lnTo>
                    <a:lnTo>
                      <a:pt x="507" y="6559"/>
                    </a:lnTo>
                    <a:lnTo>
                      <a:pt x="516" y="6550"/>
                    </a:lnTo>
                    <a:lnTo>
                      <a:pt x="524" y="6541"/>
                    </a:lnTo>
                    <a:lnTo>
                      <a:pt x="534" y="6533"/>
                    </a:lnTo>
                    <a:lnTo>
                      <a:pt x="544" y="6526"/>
                    </a:lnTo>
                    <a:lnTo>
                      <a:pt x="556" y="6519"/>
                    </a:lnTo>
                    <a:lnTo>
                      <a:pt x="566" y="6513"/>
                    </a:lnTo>
                    <a:lnTo>
                      <a:pt x="578" y="6506"/>
                    </a:lnTo>
                    <a:lnTo>
                      <a:pt x="589" y="6501"/>
                    </a:lnTo>
                    <a:lnTo>
                      <a:pt x="601" y="6497"/>
                    </a:lnTo>
                    <a:lnTo>
                      <a:pt x="613" y="6492"/>
                    </a:lnTo>
                    <a:lnTo>
                      <a:pt x="625" y="6488"/>
                    </a:lnTo>
                    <a:lnTo>
                      <a:pt x="638" y="6484"/>
                    </a:lnTo>
                    <a:lnTo>
                      <a:pt x="651" y="6482"/>
                    </a:lnTo>
                    <a:lnTo>
                      <a:pt x="664" y="6480"/>
                    </a:lnTo>
                    <a:lnTo>
                      <a:pt x="678" y="6478"/>
                    </a:lnTo>
                    <a:lnTo>
                      <a:pt x="691" y="6477"/>
                    </a:lnTo>
                    <a:lnTo>
                      <a:pt x="704" y="6477"/>
                    </a:lnTo>
                    <a:close/>
                    <a:moveTo>
                      <a:pt x="704" y="5294"/>
                    </a:moveTo>
                    <a:lnTo>
                      <a:pt x="6628" y="5294"/>
                    </a:lnTo>
                    <a:lnTo>
                      <a:pt x="6642" y="5295"/>
                    </a:lnTo>
                    <a:lnTo>
                      <a:pt x="6655" y="5295"/>
                    </a:lnTo>
                    <a:lnTo>
                      <a:pt x="6669" y="5297"/>
                    </a:lnTo>
                    <a:lnTo>
                      <a:pt x="6682" y="5299"/>
                    </a:lnTo>
                    <a:lnTo>
                      <a:pt x="6694" y="5302"/>
                    </a:lnTo>
                    <a:lnTo>
                      <a:pt x="6707" y="5305"/>
                    </a:lnTo>
                    <a:lnTo>
                      <a:pt x="6720" y="5309"/>
                    </a:lnTo>
                    <a:lnTo>
                      <a:pt x="6732" y="5314"/>
                    </a:lnTo>
                    <a:lnTo>
                      <a:pt x="6744" y="5318"/>
                    </a:lnTo>
                    <a:lnTo>
                      <a:pt x="6755" y="5324"/>
                    </a:lnTo>
                    <a:lnTo>
                      <a:pt x="6766" y="5331"/>
                    </a:lnTo>
                    <a:lnTo>
                      <a:pt x="6777" y="5337"/>
                    </a:lnTo>
                    <a:lnTo>
                      <a:pt x="6787" y="5344"/>
                    </a:lnTo>
                    <a:lnTo>
                      <a:pt x="6797" y="5351"/>
                    </a:lnTo>
                    <a:lnTo>
                      <a:pt x="6807" y="5358"/>
                    </a:lnTo>
                    <a:lnTo>
                      <a:pt x="6817" y="5367"/>
                    </a:lnTo>
                    <a:lnTo>
                      <a:pt x="6826" y="5376"/>
                    </a:lnTo>
                    <a:lnTo>
                      <a:pt x="6834" y="5385"/>
                    </a:lnTo>
                    <a:lnTo>
                      <a:pt x="6842" y="5394"/>
                    </a:lnTo>
                    <a:lnTo>
                      <a:pt x="6849" y="5404"/>
                    </a:lnTo>
                    <a:lnTo>
                      <a:pt x="6856" y="5414"/>
                    </a:lnTo>
                    <a:lnTo>
                      <a:pt x="6863" y="5424"/>
                    </a:lnTo>
                    <a:lnTo>
                      <a:pt x="6868" y="5435"/>
                    </a:lnTo>
                    <a:lnTo>
                      <a:pt x="6874" y="5446"/>
                    </a:lnTo>
                    <a:lnTo>
                      <a:pt x="6879" y="5457"/>
                    </a:lnTo>
                    <a:lnTo>
                      <a:pt x="6883" y="5468"/>
                    </a:lnTo>
                    <a:lnTo>
                      <a:pt x="6887" y="5480"/>
                    </a:lnTo>
                    <a:lnTo>
                      <a:pt x="6889" y="5493"/>
                    </a:lnTo>
                    <a:lnTo>
                      <a:pt x="6893" y="5505"/>
                    </a:lnTo>
                    <a:lnTo>
                      <a:pt x="6894" y="5517"/>
                    </a:lnTo>
                    <a:lnTo>
                      <a:pt x="6895" y="5529"/>
                    </a:lnTo>
                    <a:lnTo>
                      <a:pt x="6895" y="5542"/>
                    </a:lnTo>
                    <a:lnTo>
                      <a:pt x="6895" y="6129"/>
                    </a:lnTo>
                    <a:lnTo>
                      <a:pt x="6895" y="6142"/>
                    </a:lnTo>
                    <a:lnTo>
                      <a:pt x="6894" y="6155"/>
                    </a:lnTo>
                    <a:lnTo>
                      <a:pt x="6893" y="6167"/>
                    </a:lnTo>
                    <a:lnTo>
                      <a:pt x="6889" y="6179"/>
                    </a:lnTo>
                    <a:lnTo>
                      <a:pt x="6887" y="6190"/>
                    </a:lnTo>
                    <a:lnTo>
                      <a:pt x="6883" y="6203"/>
                    </a:lnTo>
                    <a:lnTo>
                      <a:pt x="6879" y="6214"/>
                    </a:lnTo>
                    <a:lnTo>
                      <a:pt x="6874" y="6226"/>
                    </a:lnTo>
                    <a:lnTo>
                      <a:pt x="6868" y="6236"/>
                    </a:lnTo>
                    <a:lnTo>
                      <a:pt x="6863" y="6247"/>
                    </a:lnTo>
                    <a:lnTo>
                      <a:pt x="6856" y="6257"/>
                    </a:lnTo>
                    <a:lnTo>
                      <a:pt x="6849" y="6267"/>
                    </a:lnTo>
                    <a:lnTo>
                      <a:pt x="6842" y="6277"/>
                    </a:lnTo>
                    <a:lnTo>
                      <a:pt x="6834" y="6287"/>
                    </a:lnTo>
                    <a:lnTo>
                      <a:pt x="6826" y="6296"/>
                    </a:lnTo>
                    <a:lnTo>
                      <a:pt x="6817" y="6305"/>
                    </a:lnTo>
                    <a:lnTo>
                      <a:pt x="6807" y="6312"/>
                    </a:lnTo>
                    <a:lnTo>
                      <a:pt x="6797" y="6320"/>
                    </a:lnTo>
                    <a:lnTo>
                      <a:pt x="6787" y="6328"/>
                    </a:lnTo>
                    <a:lnTo>
                      <a:pt x="6777" y="6335"/>
                    </a:lnTo>
                    <a:lnTo>
                      <a:pt x="6766" y="6341"/>
                    </a:lnTo>
                    <a:lnTo>
                      <a:pt x="6755" y="6347"/>
                    </a:lnTo>
                    <a:lnTo>
                      <a:pt x="6744" y="6352"/>
                    </a:lnTo>
                    <a:lnTo>
                      <a:pt x="6732" y="6358"/>
                    </a:lnTo>
                    <a:lnTo>
                      <a:pt x="6720" y="6362"/>
                    </a:lnTo>
                    <a:lnTo>
                      <a:pt x="6707" y="6366"/>
                    </a:lnTo>
                    <a:lnTo>
                      <a:pt x="6694" y="6369"/>
                    </a:lnTo>
                    <a:lnTo>
                      <a:pt x="6682" y="6372"/>
                    </a:lnTo>
                    <a:lnTo>
                      <a:pt x="6669" y="6374"/>
                    </a:lnTo>
                    <a:lnTo>
                      <a:pt x="6655" y="6376"/>
                    </a:lnTo>
                    <a:lnTo>
                      <a:pt x="6642" y="6377"/>
                    </a:lnTo>
                    <a:lnTo>
                      <a:pt x="6628" y="6377"/>
                    </a:lnTo>
                    <a:lnTo>
                      <a:pt x="704" y="6377"/>
                    </a:lnTo>
                    <a:lnTo>
                      <a:pt x="691" y="6377"/>
                    </a:lnTo>
                    <a:lnTo>
                      <a:pt x="678" y="6376"/>
                    </a:lnTo>
                    <a:lnTo>
                      <a:pt x="664" y="6374"/>
                    </a:lnTo>
                    <a:lnTo>
                      <a:pt x="651" y="6372"/>
                    </a:lnTo>
                    <a:lnTo>
                      <a:pt x="638" y="6369"/>
                    </a:lnTo>
                    <a:lnTo>
                      <a:pt x="625" y="6366"/>
                    </a:lnTo>
                    <a:lnTo>
                      <a:pt x="613" y="6362"/>
                    </a:lnTo>
                    <a:lnTo>
                      <a:pt x="601" y="6358"/>
                    </a:lnTo>
                    <a:lnTo>
                      <a:pt x="589" y="6352"/>
                    </a:lnTo>
                    <a:lnTo>
                      <a:pt x="578" y="6347"/>
                    </a:lnTo>
                    <a:lnTo>
                      <a:pt x="566" y="6341"/>
                    </a:lnTo>
                    <a:lnTo>
                      <a:pt x="556" y="6335"/>
                    </a:lnTo>
                    <a:lnTo>
                      <a:pt x="544" y="6328"/>
                    </a:lnTo>
                    <a:lnTo>
                      <a:pt x="534" y="6320"/>
                    </a:lnTo>
                    <a:lnTo>
                      <a:pt x="524" y="6312"/>
                    </a:lnTo>
                    <a:lnTo>
                      <a:pt x="516" y="6305"/>
                    </a:lnTo>
                    <a:lnTo>
                      <a:pt x="507" y="6296"/>
                    </a:lnTo>
                    <a:lnTo>
                      <a:pt x="498" y="6287"/>
                    </a:lnTo>
                    <a:lnTo>
                      <a:pt x="490" y="6277"/>
                    </a:lnTo>
                    <a:lnTo>
                      <a:pt x="483" y="6267"/>
                    </a:lnTo>
                    <a:lnTo>
                      <a:pt x="476" y="6257"/>
                    </a:lnTo>
                    <a:lnTo>
                      <a:pt x="469" y="6247"/>
                    </a:lnTo>
                    <a:lnTo>
                      <a:pt x="463" y="6236"/>
                    </a:lnTo>
                    <a:lnTo>
                      <a:pt x="458" y="6226"/>
                    </a:lnTo>
                    <a:lnTo>
                      <a:pt x="454" y="6214"/>
                    </a:lnTo>
                    <a:lnTo>
                      <a:pt x="449" y="6203"/>
                    </a:lnTo>
                    <a:lnTo>
                      <a:pt x="446" y="6190"/>
                    </a:lnTo>
                    <a:lnTo>
                      <a:pt x="442" y="6179"/>
                    </a:lnTo>
                    <a:lnTo>
                      <a:pt x="440" y="6167"/>
                    </a:lnTo>
                    <a:lnTo>
                      <a:pt x="439" y="6155"/>
                    </a:lnTo>
                    <a:lnTo>
                      <a:pt x="438" y="6142"/>
                    </a:lnTo>
                    <a:lnTo>
                      <a:pt x="437" y="6129"/>
                    </a:lnTo>
                    <a:lnTo>
                      <a:pt x="437" y="5542"/>
                    </a:lnTo>
                    <a:lnTo>
                      <a:pt x="438" y="5529"/>
                    </a:lnTo>
                    <a:lnTo>
                      <a:pt x="439" y="5517"/>
                    </a:lnTo>
                    <a:lnTo>
                      <a:pt x="440" y="5505"/>
                    </a:lnTo>
                    <a:lnTo>
                      <a:pt x="442" y="5493"/>
                    </a:lnTo>
                    <a:lnTo>
                      <a:pt x="446" y="5480"/>
                    </a:lnTo>
                    <a:lnTo>
                      <a:pt x="449" y="5468"/>
                    </a:lnTo>
                    <a:lnTo>
                      <a:pt x="454" y="5457"/>
                    </a:lnTo>
                    <a:lnTo>
                      <a:pt x="458" y="5446"/>
                    </a:lnTo>
                    <a:lnTo>
                      <a:pt x="463" y="5435"/>
                    </a:lnTo>
                    <a:lnTo>
                      <a:pt x="469" y="5424"/>
                    </a:lnTo>
                    <a:lnTo>
                      <a:pt x="476" y="5414"/>
                    </a:lnTo>
                    <a:lnTo>
                      <a:pt x="483" y="5404"/>
                    </a:lnTo>
                    <a:lnTo>
                      <a:pt x="490" y="5394"/>
                    </a:lnTo>
                    <a:lnTo>
                      <a:pt x="498" y="5385"/>
                    </a:lnTo>
                    <a:lnTo>
                      <a:pt x="507" y="5376"/>
                    </a:lnTo>
                    <a:lnTo>
                      <a:pt x="516" y="5367"/>
                    </a:lnTo>
                    <a:lnTo>
                      <a:pt x="524" y="5358"/>
                    </a:lnTo>
                    <a:lnTo>
                      <a:pt x="534" y="5351"/>
                    </a:lnTo>
                    <a:lnTo>
                      <a:pt x="544" y="5344"/>
                    </a:lnTo>
                    <a:lnTo>
                      <a:pt x="556" y="5337"/>
                    </a:lnTo>
                    <a:lnTo>
                      <a:pt x="566" y="5331"/>
                    </a:lnTo>
                    <a:lnTo>
                      <a:pt x="578" y="5324"/>
                    </a:lnTo>
                    <a:lnTo>
                      <a:pt x="589" y="5318"/>
                    </a:lnTo>
                    <a:lnTo>
                      <a:pt x="601" y="5314"/>
                    </a:lnTo>
                    <a:lnTo>
                      <a:pt x="613" y="5309"/>
                    </a:lnTo>
                    <a:lnTo>
                      <a:pt x="625" y="5305"/>
                    </a:lnTo>
                    <a:lnTo>
                      <a:pt x="638" y="5302"/>
                    </a:lnTo>
                    <a:lnTo>
                      <a:pt x="651" y="5299"/>
                    </a:lnTo>
                    <a:lnTo>
                      <a:pt x="664" y="5297"/>
                    </a:lnTo>
                    <a:lnTo>
                      <a:pt x="678" y="5295"/>
                    </a:lnTo>
                    <a:lnTo>
                      <a:pt x="691" y="5295"/>
                    </a:lnTo>
                    <a:lnTo>
                      <a:pt x="704" y="5294"/>
                    </a:lnTo>
                    <a:close/>
                    <a:moveTo>
                      <a:pt x="704" y="4111"/>
                    </a:moveTo>
                    <a:lnTo>
                      <a:pt x="6628" y="4111"/>
                    </a:lnTo>
                    <a:lnTo>
                      <a:pt x="6642" y="4112"/>
                    </a:lnTo>
                    <a:lnTo>
                      <a:pt x="6655" y="4112"/>
                    </a:lnTo>
                    <a:lnTo>
                      <a:pt x="6669" y="4115"/>
                    </a:lnTo>
                    <a:lnTo>
                      <a:pt x="6682" y="4117"/>
                    </a:lnTo>
                    <a:lnTo>
                      <a:pt x="6694" y="4119"/>
                    </a:lnTo>
                    <a:lnTo>
                      <a:pt x="6707" y="4122"/>
                    </a:lnTo>
                    <a:lnTo>
                      <a:pt x="6720" y="4127"/>
                    </a:lnTo>
                    <a:lnTo>
                      <a:pt x="6732" y="4131"/>
                    </a:lnTo>
                    <a:lnTo>
                      <a:pt x="6744" y="4136"/>
                    </a:lnTo>
                    <a:lnTo>
                      <a:pt x="6755" y="4141"/>
                    </a:lnTo>
                    <a:lnTo>
                      <a:pt x="6766" y="4148"/>
                    </a:lnTo>
                    <a:lnTo>
                      <a:pt x="6777" y="4155"/>
                    </a:lnTo>
                    <a:lnTo>
                      <a:pt x="6787" y="4161"/>
                    </a:lnTo>
                    <a:lnTo>
                      <a:pt x="6797" y="4169"/>
                    </a:lnTo>
                    <a:lnTo>
                      <a:pt x="6807" y="4177"/>
                    </a:lnTo>
                    <a:lnTo>
                      <a:pt x="6817" y="4185"/>
                    </a:lnTo>
                    <a:lnTo>
                      <a:pt x="6826" y="4193"/>
                    </a:lnTo>
                    <a:lnTo>
                      <a:pt x="6834" y="4202"/>
                    </a:lnTo>
                    <a:lnTo>
                      <a:pt x="6842" y="4211"/>
                    </a:lnTo>
                    <a:lnTo>
                      <a:pt x="6849" y="4221"/>
                    </a:lnTo>
                    <a:lnTo>
                      <a:pt x="6856" y="4231"/>
                    </a:lnTo>
                    <a:lnTo>
                      <a:pt x="6863" y="4241"/>
                    </a:lnTo>
                    <a:lnTo>
                      <a:pt x="6868" y="4252"/>
                    </a:lnTo>
                    <a:lnTo>
                      <a:pt x="6874" y="4263"/>
                    </a:lnTo>
                    <a:lnTo>
                      <a:pt x="6879" y="4274"/>
                    </a:lnTo>
                    <a:lnTo>
                      <a:pt x="6883" y="4287"/>
                    </a:lnTo>
                    <a:lnTo>
                      <a:pt x="6887" y="4298"/>
                    </a:lnTo>
                    <a:lnTo>
                      <a:pt x="6889" y="4310"/>
                    </a:lnTo>
                    <a:lnTo>
                      <a:pt x="6893" y="4322"/>
                    </a:lnTo>
                    <a:lnTo>
                      <a:pt x="6894" y="4334"/>
                    </a:lnTo>
                    <a:lnTo>
                      <a:pt x="6895" y="4347"/>
                    </a:lnTo>
                    <a:lnTo>
                      <a:pt x="6895" y="4360"/>
                    </a:lnTo>
                    <a:lnTo>
                      <a:pt x="6895" y="4947"/>
                    </a:lnTo>
                    <a:lnTo>
                      <a:pt x="6895" y="4959"/>
                    </a:lnTo>
                    <a:lnTo>
                      <a:pt x="6894" y="4972"/>
                    </a:lnTo>
                    <a:lnTo>
                      <a:pt x="6893" y="4984"/>
                    </a:lnTo>
                    <a:lnTo>
                      <a:pt x="6889" y="4997"/>
                    </a:lnTo>
                    <a:lnTo>
                      <a:pt x="6887" y="5009"/>
                    </a:lnTo>
                    <a:lnTo>
                      <a:pt x="6883" y="5020"/>
                    </a:lnTo>
                    <a:lnTo>
                      <a:pt x="6879" y="5031"/>
                    </a:lnTo>
                    <a:lnTo>
                      <a:pt x="6874" y="5043"/>
                    </a:lnTo>
                    <a:lnTo>
                      <a:pt x="6868" y="5054"/>
                    </a:lnTo>
                    <a:lnTo>
                      <a:pt x="6863" y="5064"/>
                    </a:lnTo>
                    <a:lnTo>
                      <a:pt x="6856" y="5074"/>
                    </a:lnTo>
                    <a:lnTo>
                      <a:pt x="6849" y="5085"/>
                    </a:lnTo>
                    <a:lnTo>
                      <a:pt x="6842" y="5094"/>
                    </a:lnTo>
                    <a:lnTo>
                      <a:pt x="6834" y="5104"/>
                    </a:lnTo>
                    <a:lnTo>
                      <a:pt x="6826" y="5113"/>
                    </a:lnTo>
                    <a:lnTo>
                      <a:pt x="6817" y="5122"/>
                    </a:lnTo>
                    <a:lnTo>
                      <a:pt x="6807" y="5130"/>
                    </a:lnTo>
                    <a:lnTo>
                      <a:pt x="6797" y="5138"/>
                    </a:lnTo>
                    <a:lnTo>
                      <a:pt x="6787" y="5145"/>
                    </a:lnTo>
                    <a:lnTo>
                      <a:pt x="6777" y="5152"/>
                    </a:lnTo>
                    <a:lnTo>
                      <a:pt x="6766" y="5159"/>
                    </a:lnTo>
                    <a:lnTo>
                      <a:pt x="6755" y="5164"/>
                    </a:lnTo>
                    <a:lnTo>
                      <a:pt x="6744" y="5170"/>
                    </a:lnTo>
                    <a:lnTo>
                      <a:pt x="6732" y="5175"/>
                    </a:lnTo>
                    <a:lnTo>
                      <a:pt x="6720" y="5180"/>
                    </a:lnTo>
                    <a:lnTo>
                      <a:pt x="6707" y="5183"/>
                    </a:lnTo>
                    <a:lnTo>
                      <a:pt x="6694" y="5186"/>
                    </a:lnTo>
                    <a:lnTo>
                      <a:pt x="6682" y="5190"/>
                    </a:lnTo>
                    <a:lnTo>
                      <a:pt x="6669" y="5192"/>
                    </a:lnTo>
                    <a:lnTo>
                      <a:pt x="6655" y="5193"/>
                    </a:lnTo>
                    <a:lnTo>
                      <a:pt x="6642" y="5194"/>
                    </a:lnTo>
                    <a:lnTo>
                      <a:pt x="6628" y="5194"/>
                    </a:lnTo>
                    <a:lnTo>
                      <a:pt x="704" y="5194"/>
                    </a:lnTo>
                    <a:lnTo>
                      <a:pt x="691" y="5194"/>
                    </a:lnTo>
                    <a:lnTo>
                      <a:pt x="678" y="5193"/>
                    </a:lnTo>
                    <a:lnTo>
                      <a:pt x="664" y="5192"/>
                    </a:lnTo>
                    <a:lnTo>
                      <a:pt x="651" y="5190"/>
                    </a:lnTo>
                    <a:lnTo>
                      <a:pt x="638" y="5186"/>
                    </a:lnTo>
                    <a:lnTo>
                      <a:pt x="625" y="5183"/>
                    </a:lnTo>
                    <a:lnTo>
                      <a:pt x="613" y="5180"/>
                    </a:lnTo>
                    <a:lnTo>
                      <a:pt x="601" y="5175"/>
                    </a:lnTo>
                    <a:lnTo>
                      <a:pt x="589" y="5170"/>
                    </a:lnTo>
                    <a:lnTo>
                      <a:pt x="578" y="5164"/>
                    </a:lnTo>
                    <a:lnTo>
                      <a:pt x="566" y="5159"/>
                    </a:lnTo>
                    <a:lnTo>
                      <a:pt x="556" y="5152"/>
                    </a:lnTo>
                    <a:lnTo>
                      <a:pt x="544" y="5145"/>
                    </a:lnTo>
                    <a:lnTo>
                      <a:pt x="534" y="5138"/>
                    </a:lnTo>
                    <a:lnTo>
                      <a:pt x="524" y="5130"/>
                    </a:lnTo>
                    <a:lnTo>
                      <a:pt x="516" y="5122"/>
                    </a:lnTo>
                    <a:lnTo>
                      <a:pt x="507" y="5113"/>
                    </a:lnTo>
                    <a:lnTo>
                      <a:pt x="498" y="5104"/>
                    </a:lnTo>
                    <a:lnTo>
                      <a:pt x="490" y="5094"/>
                    </a:lnTo>
                    <a:lnTo>
                      <a:pt x="483" y="5085"/>
                    </a:lnTo>
                    <a:lnTo>
                      <a:pt x="476" y="5074"/>
                    </a:lnTo>
                    <a:lnTo>
                      <a:pt x="469" y="5064"/>
                    </a:lnTo>
                    <a:lnTo>
                      <a:pt x="463" y="5054"/>
                    </a:lnTo>
                    <a:lnTo>
                      <a:pt x="458" y="5043"/>
                    </a:lnTo>
                    <a:lnTo>
                      <a:pt x="454" y="5031"/>
                    </a:lnTo>
                    <a:lnTo>
                      <a:pt x="449" y="5020"/>
                    </a:lnTo>
                    <a:lnTo>
                      <a:pt x="446" y="5009"/>
                    </a:lnTo>
                    <a:lnTo>
                      <a:pt x="442" y="4997"/>
                    </a:lnTo>
                    <a:lnTo>
                      <a:pt x="440" y="4984"/>
                    </a:lnTo>
                    <a:lnTo>
                      <a:pt x="439" y="4972"/>
                    </a:lnTo>
                    <a:lnTo>
                      <a:pt x="438" y="4959"/>
                    </a:lnTo>
                    <a:lnTo>
                      <a:pt x="437" y="4947"/>
                    </a:lnTo>
                    <a:lnTo>
                      <a:pt x="437" y="4360"/>
                    </a:lnTo>
                    <a:lnTo>
                      <a:pt x="438" y="4347"/>
                    </a:lnTo>
                    <a:lnTo>
                      <a:pt x="439" y="4334"/>
                    </a:lnTo>
                    <a:lnTo>
                      <a:pt x="440" y="4322"/>
                    </a:lnTo>
                    <a:lnTo>
                      <a:pt x="442" y="4310"/>
                    </a:lnTo>
                    <a:lnTo>
                      <a:pt x="446" y="4298"/>
                    </a:lnTo>
                    <a:lnTo>
                      <a:pt x="449" y="4287"/>
                    </a:lnTo>
                    <a:lnTo>
                      <a:pt x="454" y="4274"/>
                    </a:lnTo>
                    <a:lnTo>
                      <a:pt x="458" y="4263"/>
                    </a:lnTo>
                    <a:lnTo>
                      <a:pt x="463" y="4252"/>
                    </a:lnTo>
                    <a:lnTo>
                      <a:pt x="469" y="4241"/>
                    </a:lnTo>
                    <a:lnTo>
                      <a:pt x="476" y="4231"/>
                    </a:lnTo>
                    <a:lnTo>
                      <a:pt x="483" y="4221"/>
                    </a:lnTo>
                    <a:lnTo>
                      <a:pt x="490" y="4211"/>
                    </a:lnTo>
                    <a:lnTo>
                      <a:pt x="498" y="4202"/>
                    </a:lnTo>
                    <a:lnTo>
                      <a:pt x="507" y="4193"/>
                    </a:lnTo>
                    <a:lnTo>
                      <a:pt x="516" y="4185"/>
                    </a:lnTo>
                    <a:lnTo>
                      <a:pt x="524" y="4177"/>
                    </a:lnTo>
                    <a:lnTo>
                      <a:pt x="534" y="4169"/>
                    </a:lnTo>
                    <a:lnTo>
                      <a:pt x="544" y="4161"/>
                    </a:lnTo>
                    <a:lnTo>
                      <a:pt x="556" y="4155"/>
                    </a:lnTo>
                    <a:lnTo>
                      <a:pt x="566" y="4148"/>
                    </a:lnTo>
                    <a:lnTo>
                      <a:pt x="578" y="4141"/>
                    </a:lnTo>
                    <a:lnTo>
                      <a:pt x="589" y="4136"/>
                    </a:lnTo>
                    <a:lnTo>
                      <a:pt x="601" y="4131"/>
                    </a:lnTo>
                    <a:lnTo>
                      <a:pt x="613" y="4127"/>
                    </a:lnTo>
                    <a:lnTo>
                      <a:pt x="625" y="4122"/>
                    </a:lnTo>
                    <a:lnTo>
                      <a:pt x="638" y="4119"/>
                    </a:lnTo>
                    <a:lnTo>
                      <a:pt x="651" y="4117"/>
                    </a:lnTo>
                    <a:lnTo>
                      <a:pt x="664" y="4115"/>
                    </a:lnTo>
                    <a:lnTo>
                      <a:pt x="678" y="4112"/>
                    </a:lnTo>
                    <a:lnTo>
                      <a:pt x="691" y="4112"/>
                    </a:lnTo>
                    <a:lnTo>
                      <a:pt x="704" y="4111"/>
                    </a:lnTo>
                    <a:close/>
                    <a:moveTo>
                      <a:pt x="3677" y="13159"/>
                    </a:moveTo>
                    <a:lnTo>
                      <a:pt x="3706" y="13159"/>
                    </a:lnTo>
                    <a:lnTo>
                      <a:pt x="3733" y="13162"/>
                    </a:lnTo>
                    <a:lnTo>
                      <a:pt x="3761" y="13165"/>
                    </a:lnTo>
                    <a:lnTo>
                      <a:pt x="3789" y="13171"/>
                    </a:lnTo>
                    <a:lnTo>
                      <a:pt x="3816" y="13176"/>
                    </a:lnTo>
                    <a:lnTo>
                      <a:pt x="3842" y="13184"/>
                    </a:lnTo>
                    <a:lnTo>
                      <a:pt x="3868" y="13193"/>
                    </a:lnTo>
                    <a:lnTo>
                      <a:pt x="3893" y="13203"/>
                    </a:lnTo>
                    <a:lnTo>
                      <a:pt x="3918" y="13214"/>
                    </a:lnTo>
                    <a:lnTo>
                      <a:pt x="3941" y="13226"/>
                    </a:lnTo>
                    <a:lnTo>
                      <a:pt x="3964" y="13239"/>
                    </a:lnTo>
                    <a:lnTo>
                      <a:pt x="3987" y="13254"/>
                    </a:lnTo>
                    <a:lnTo>
                      <a:pt x="4008" y="13269"/>
                    </a:lnTo>
                    <a:lnTo>
                      <a:pt x="4030" y="13286"/>
                    </a:lnTo>
                    <a:lnTo>
                      <a:pt x="4051" y="13304"/>
                    </a:lnTo>
                    <a:lnTo>
                      <a:pt x="4069" y="13322"/>
                    </a:lnTo>
                    <a:lnTo>
                      <a:pt x="4088" y="13341"/>
                    </a:lnTo>
                    <a:lnTo>
                      <a:pt x="4105" y="13361"/>
                    </a:lnTo>
                    <a:lnTo>
                      <a:pt x="4122" y="13382"/>
                    </a:lnTo>
                    <a:lnTo>
                      <a:pt x="4137" y="13405"/>
                    </a:lnTo>
                    <a:lnTo>
                      <a:pt x="4152" y="13427"/>
                    </a:lnTo>
                    <a:lnTo>
                      <a:pt x="4165" y="13450"/>
                    </a:lnTo>
                    <a:lnTo>
                      <a:pt x="4177" y="13474"/>
                    </a:lnTo>
                    <a:lnTo>
                      <a:pt x="4189" y="13499"/>
                    </a:lnTo>
                    <a:lnTo>
                      <a:pt x="4198" y="13524"/>
                    </a:lnTo>
                    <a:lnTo>
                      <a:pt x="4207" y="13550"/>
                    </a:lnTo>
                    <a:lnTo>
                      <a:pt x="4215" y="13577"/>
                    </a:lnTo>
                    <a:lnTo>
                      <a:pt x="4221" y="13603"/>
                    </a:lnTo>
                    <a:lnTo>
                      <a:pt x="4226" y="13630"/>
                    </a:lnTo>
                    <a:lnTo>
                      <a:pt x="4229" y="13658"/>
                    </a:lnTo>
                    <a:lnTo>
                      <a:pt x="4231" y="13686"/>
                    </a:lnTo>
                    <a:lnTo>
                      <a:pt x="4232" y="13715"/>
                    </a:lnTo>
                    <a:lnTo>
                      <a:pt x="4231" y="13743"/>
                    </a:lnTo>
                    <a:lnTo>
                      <a:pt x="4229" y="13772"/>
                    </a:lnTo>
                    <a:lnTo>
                      <a:pt x="4226" y="13800"/>
                    </a:lnTo>
                    <a:lnTo>
                      <a:pt x="4221" y="13826"/>
                    </a:lnTo>
                    <a:lnTo>
                      <a:pt x="4215" y="13854"/>
                    </a:lnTo>
                    <a:lnTo>
                      <a:pt x="4207" y="13879"/>
                    </a:lnTo>
                    <a:lnTo>
                      <a:pt x="4198" y="13905"/>
                    </a:lnTo>
                    <a:lnTo>
                      <a:pt x="4189" y="13930"/>
                    </a:lnTo>
                    <a:lnTo>
                      <a:pt x="4177" y="13955"/>
                    </a:lnTo>
                    <a:lnTo>
                      <a:pt x="4165" y="13979"/>
                    </a:lnTo>
                    <a:lnTo>
                      <a:pt x="4152" y="14003"/>
                    </a:lnTo>
                    <a:lnTo>
                      <a:pt x="4137" y="14025"/>
                    </a:lnTo>
                    <a:lnTo>
                      <a:pt x="4122" y="14047"/>
                    </a:lnTo>
                    <a:lnTo>
                      <a:pt x="4105" y="14068"/>
                    </a:lnTo>
                    <a:lnTo>
                      <a:pt x="4088" y="14088"/>
                    </a:lnTo>
                    <a:lnTo>
                      <a:pt x="4069" y="14107"/>
                    </a:lnTo>
                    <a:lnTo>
                      <a:pt x="4051" y="14126"/>
                    </a:lnTo>
                    <a:lnTo>
                      <a:pt x="4030" y="14143"/>
                    </a:lnTo>
                    <a:lnTo>
                      <a:pt x="4008" y="14160"/>
                    </a:lnTo>
                    <a:lnTo>
                      <a:pt x="3987" y="14176"/>
                    </a:lnTo>
                    <a:lnTo>
                      <a:pt x="3964" y="14190"/>
                    </a:lnTo>
                    <a:lnTo>
                      <a:pt x="3941" y="14203"/>
                    </a:lnTo>
                    <a:lnTo>
                      <a:pt x="3918" y="14216"/>
                    </a:lnTo>
                    <a:lnTo>
                      <a:pt x="3893" y="14227"/>
                    </a:lnTo>
                    <a:lnTo>
                      <a:pt x="3868" y="14237"/>
                    </a:lnTo>
                    <a:lnTo>
                      <a:pt x="3842" y="14245"/>
                    </a:lnTo>
                    <a:lnTo>
                      <a:pt x="3816" y="14253"/>
                    </a:lnTo>
                    <a:lnTo>
                      <a:pt x="3789" y="14259"/>
                    </a:lnTo>
                    <a:lnTo>
                      <a:pt x="3761" y="14264"/>
                    </a:lnTo>
                    <a:lnTo>
                      <a:pt x="3733" y="14268"/>
                    </a:lnTo>
                    <a:lnTo>
                      <a:pt x="3706" y="14270"/>
                    </a:lnTo>
                    <a:lnTo>
                      <a:pt x="3677" y="14270"/>
                    </a:lnTo>
                    <a:lnTo>
                      <a:pt x="3648" y="14270"/>
                    </a:lnTo>
                    <a:lnTo>
                      <a:pt x="3620" y="14268"/>
                    </a:lnTo>
                    <a:lnTo>
                      <a:pt x="3593" y="14264"/>
                    </a:lnTo>
                    <a:lnTo>
                      <a:pt x="3565" y="14259"/>
                    </a:lnTo>
                    <a:lnTo>
                      <a:pt x="3538" y="14253"/>
                    </a:lnTo>
                    <a:lnTo>
                      <a:pt x="3512" y="14245"/>
                    </a:lnTo>
                    <a:lnTo>
                      <a:pt x="3486" y="14237"/>
                    </a:lnTo>
                    <a:lnTo>
                      <a:pt x="3461" y="14227"/>
                    </a:lnTo>
                    <a:lnTo>
                      <a:pt x="3436" y="14216"/>
                    </a:lnTo>
                    <a:lnTo>
                      <a:pt x="3413" y="14203"/>
                    </a:lnTo>
                    <a:lnTo>
                      <a:pt x="3390" y="14190"/>
                    </a:lnTo>
                    <a:lnTo>
                      <a:pt x="3366" y="14176"/>
                    </a:lnTo>
                    <a:lnTo>
                      <a:pt x="3345" y="14160"/>
                    </a:lnTo>
                    <a:lnTo>
                      <a:pt x="3324" y="14143"/>
                    </a:lnTo>
                    <a:lnTo>
                      <a:pt x="3304" y="14126"/>
                    </a:lnTo>
                    <a:lnTo>
                      <a:pt x="3284" y="14107"/>
                    </a:lnTo>
                    <a:lnTo>
                      <a:pt x="3267" y="14088"/>
                    </a:lnTo>
                    <a:lnTo>
                      <a:pt x="3249" y="14068"/>
                    </a:lnTo>
                    <a:lnTo>
                      <a:pt x="3232" y="14047"/>
                    </a:lnTo>
                    <a:lnTo>
                      <a:pt x="3217" y="14025"/>
                    </a:lnTo>
                    <a:lnTo>
                      <a:pt x="3202" y="14003"/>
                    </a:lnTo>
                    <a:lnTo>
                      <a:pt x="3189" y="13979"/>
                    </a:lnTo>
                    <a:lnTo>
                      <a:pt x="3177" y="13955"/>
                    </a:lnTo>
                    <a:lnTo>
                      <a:pt x="3166" y="13930"/>
                    </a:lnTo>
                    <a:lnTo>
                      <a:pt x="3156" y="13905"/>
                    </a:lnTo>
                    <a:lnTo>
                      <a:pt x="3147" y="13879"/>
                    </a:lnTo>
                    <a:lnTo>
                      <a:pt x="3139" y="13854"/>
                    </a:lnTo>
                    <a:lnTo>
                      <a:pt x="3132" y="13826"/>
                    </a:lnTo>
                    <a:lnTo>
                      <a:pt x="3128" y="13800"/>
                    </a:lnTo>
                    <a:lnTo>
                      <a:pt x="3125" y="13772"/>
                    </a:lnTo>
                    <a:lnTo>
                      <a:pt x="3122" y="13743"/>
                    </a:lnTo>
                    <a:lnTo>
                      <a:pt x="3121" y="13715"/>
                    </a:lnTo>
                    <a:lnTo>
                      <a:pt x="3122" y="13686"/>
                    </a:lnTo>
                    <a:lnTo>
                      <a:pt x="3125" y="13658"/>
                    </a:lnTo>
                    <a:lnTo>
                      <a:pt x="3128" y="13630"/>
                    </a:lnTo>
                    <a:lnTo>
                      <a:pt x="3132" y="13603"/>
                    </a:lnTo>
                    <a:lnTo>
                      <a:pt x="3139" y="13577"/>
                    </a:lnTo>
                    <a:lnTo>
                      <a:pt x="3147" y="13550"/>
                    </a:lnTo>
                    <a:lnTo>
                      <a:pt x="3156" y="13524"/>
                    </a:lnTo>
                    <a:lnTo>
                      <a:pt x="3166" y="13499"/>
                    </a:lnTo>
                    <a:lnTo>
                      <a:pt x="3177" y="13474"/>
                    </a:lnTo>
                    <a:lnTo>
                      <a:pt x="3189" y="13450"/>
                    </a:lnTo>
                    <a:lnTo>
                      <a:pt x="3202" y="13427"/>
                    </a:lnTo>
                    <a:lnTo>
                      <a:pt x="3217" y="13405"/>
                    </a:lnTo>
                    <a:lnTo>
                      <a:pt x="3232" y="13382"/>
                    </a:lnTo>
                    <a:lnTo>
                      <a:pt x="3249" y="13361"/>
                    </a:lnTo>
                    <a:lnTo>
                      <a:pt x="3267" y="13341"/>
                    </a:lnTo>
                    <a:lnTo>
                      <a:pt x="3284" y="13322"/>
                    </a:lnTo>
                    <a:lnTo>
                      <a:pt x="3304" y="13304"/>
                    </a:lnTo>
                    <a:lnTo>
                      <a:pt x="3324" y="13286"/>
                    </a:lnTo>
                    <a:lnTo>
                      <a:pt x="3345" y="13269"/>
                    </a:lnTo>
                    <a:lnTo>
                      <a:pt x="3366" y="13254"/>
                    </a:lnTo>
                    <a:lnTo>
                      <a:pt x="3390" y="13239"/>
                    </a:lnTo>
                    <a:lnTo>
                      <a:pt x="3413" y="13226"/>
                    </a:lnTo>
                    <a:lnTo>
                      <a:pt x="3436" y="13214"/>
                    </a:lnTo>
                    <a:lnTo>
                      <a:pt x="3461" y="13203"/>
                    </a:lnTo>
                    <a:lnTo>
                      <a:pt x="3486" y="13193"/>
                    </a:lnTo>
                    <a:lnTo>
                      <a:pt x="3512" y="13184"/>
                    </a:lnTo>
                    <a:lnTo>
                      <a:pt x="3538" y="13176"/>
                    </a:lnTo>
                    <a:lnTo>
                      <a:pt x="3565" y="13171"/>
                    </a:lnTo>
                    <a:lnTo>
                      <a:pt x="3593" y="13165"/>
                    </a:lnTo>
                    <a:lnTo>
                      <a:pt x="3620" y="13162"/>
                    </a:lnTo>
                    <a:lnTo>
                      <a:pt x="3648"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1" y="15014"/>
                    </a:lnTo>
                    <a:lnTo>
                      <a:pt x="5708" y="15025"/>
                    </a:lnTo>
                    <a:lnTo>
                      <a:pt x="5714" y="15038"/>
                    </a:lnTo>
                    <a:lnTo>
                      <a:pt x="5718" y="15050"/>
                    </a:lnTo>
                    <a:lnTo>
                      <a:pt x="5722" y="15062"/>
                    </a:lnTo>
                    <a:lnTo>
                      <a:pt x="5724" y="15075"/>
                    </a:lnTo>
                    <a:lnTo>
                      <a:pt x="5725" y="15090"/>
                    </a:lnTo>
                    <a:lnTo>
                      <a:pt x="5725" y="15090"/>
                    </a:lnTo>
                    <a:lnTo>
                      <a:pt x="5724" y="15103"/>
                    </a:lnTo>
                    <a:lnTo>
                      <a:pt x="5722" y="15116"/>
                    </a:lnTo>
                    <a:lnTo>
                      <a:pt x="5718" y="15130"/>
                    </a:lnTo>
                    <a:lnTo>
                      <a:pt x="5714" y="15142"/>
                    </a:lnTo>
                    <a:lnTo>
                      <a:pt x="5708" y="15153"/>
                    </a:lnTo>
                    <a:lnTo>
                      <a:pt x="5701"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5" y="15217"/>
                    </a:lnTo>
                    <a:lnTo>
                      <a:pt x="1693" y="15213"/>
                    </a:lnTo>
                    <a:lnTo>
                      <a:pt x="1681" y="15207"/>
                    </a:lnTo>
                    <a:lnTo>
                      <a:pt x="1669" y="15201"/>
                    </a:lnTo>
                    <a:lnTo>
                      <a:pt x="1659" y="15193"/>
                    </a:lnTo>
                    <a:lnTo>
                      <a:pt x="1649" y="15184"/>
                    </a:lnTo>
                    <a:lnTo>
                      <a:pt x="1640" y="15175"/>
                    </a:lnTo>
                    <a:lnTo>
                      <a:pt x="1631" y="15164"/>
                    </a:lnTo>
                    <a:lnTo>
                      <a:pt x="1624" y="15153"/>
                    </a:lnTo>
                    <a:lnTo>
                      <a:pt x="1619" y="15142"/>
                    </a:lnTo>
                    <a:lnTo>
                      <a:pt x="1613" y="15130"/>
                    </a:lnTo>
                    <a:lnTo>
                      <a:pt x="1610" y="15116"/>
                    </a:lnTo>
                    <a:lnTo>
                      <a:pt x="1608" y="15103"/>
                    </a:lnTo>
                    <a:lnTo>
                      <a:pt x="1608" y="15090"/>
                    </a:lnTo>
                    <a:lnTo>
                      <a:pt x="1608" y="15090"/>
                    </a:lnTo>
                    <a:lnTo>
                      <a:pt x="1608" y="15075"/>
                    </a:lnTo>
                    <a:lnTo>
                      <a:pt x="1610" y="15062"/>
                    </a:lnTo>
                    <a:lnTo>
                      <a:pt x="1613" y="15050"/>
                    </a:lnTo>
                    <a:lnTo>
                      <a:pt x="1619" y="15038"/>
                    </a:lnTo>
                    <a:lnTo>
                      <a:pt x="1624" y="15025"/>
                    </a:lnTo>
                    <a:lnTo>
                      <a:pt x="1631" y="15014"/>
                    </a:lnTo>
                    <a:lnTo>
                      <a:pt x="1640" y="15004"/>
                    </a:lnTo>
                    <a:lnTo>
                      <a:pt x="1649" y="14994"/>
                    </a:lnTo>
                    <a:lnTo>
                      <a:pt x="1659" y="14987"/>
                    </a:lnTo>
                    <a:lnTo>
                      <a:pt x="1669" y="14979"/>
                    </a:lnTo>
                    <a:lnTo>
                      <a:pt x="1681" y="14972"/>
                    </a:lnTo>
                    <a:lnTo>
                      <a:pt x="1693" y="14965"/>
                    </a:lnTo>
                    <a:lnTo>
                      <a:pt x="1705"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1" y="15497"/>
                    </a:lnTo>
                    <a:lnTo>
                      <a:pt x="5708" y="15508"/>
                    </a:lnTo>
                    <a:lnTo>
                      <a:pt x="5714" y="15520"/>
                    </a:lnTo>
                    <a:lnTo>
                      <a:pt x="5718" y="15532"/>
                    </a:lnTo>
                    <a:lnTo>
                      <a:pt x="5722" y="15546"/>
                    </a:lnTo>
                    <a:lnTo>
                      <a:pt x="5724" y="15559"/>
                    </a:lnTo>
                    <a:lnTo>
                      <a:pt x="5725" y="15572"/>
                    </a:lnTo>
                    <a:lnTo>
                      <a:pt x="5725" y="15572"/>
                    </a:lnTo>
                    <a:lnTo>
                      <a:pt x="5724" y="15586"/>
                    </a:lnTo>
                    <a:lnTo>
                      <a:pt x="5722" y="15599"/>
                    </a:lnTo>
                    <a:lnTo>
                      <a:pt x="5718" y="15612"/>
                    </a:lnTo>
                    <a:lnTo>
                      <a:pt x="5714" y="15624"/>
                    </a:lnTo>
                    <a:lnTo>
                      <a:pt x="5708" y="15636"/>
                    </a:lnTo>
                    <a:lnTo>
                      <a:pt x="5701"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5" y="15700"/>
                    </a:lnTo>
                    <a:lnTo>
                      <a:pt x="1693" y="15695"/>
                    </a:lnTo>
                    <a:lnTo>
                      <a:pt x="1681" y="15690"/>
                    </a:lnTo>
                    <a:lnTo>
                      <a:pt x="1669" y="15683"/>
                    </a:lnTo>
                    <a:lnTo>
                      <a:pt x="1659" y="15675"/>
                    </a:lnTo>
                    <a:lnTo>
                      <a:pt x="1649" y="15667"/>
                    </a:lnTo>
                    <a:lnTo>
                      <a:pt x="1640" y="15658"/>
                    </a:lnTo>
                    <a:lnTo>
                      <a:pt x="1631" y="15647"/>
                    </a:lnTo>
                    <a:lnTo>
                      <a:pt x="1624" y="15636"/>
                    </a:lnTo>
                    <a:lnTo>
                      <a:pt x="1619" y="15624"/>
                    </a:lnTo>
                    <a:lnTo>
                      <a:pt x="1613" y="15612"/>
                    </a:lnTo>
                    <a:lnTo>
                      <a:pt x="1610" y="15599"/>
                    </a:lnTo>
                    <a:lnTo>
                      <a:pt x="1608" y="15586"/>
                    </a:lnTo>
                    <a:lnTo>
                      <a:pt x="1608" y="15572"/>
                    </a:lnTo>
                    <a:lnTo>
                      <a:pt x="1608" y="15572"/>
                    </a:lnTo>
                    <a:lnTo>
                      <a:pt x="1608" y="15559"/>
                    </a:lnTo>
                    <a:lnTo>
                      <a:pt x="1610" y="15546"/>
                    </a:lnTo>
                    <a:lnTo>
                      <a:pt x="1613" y="15532"/>
                    </a:lnTo>
                    <a:lnTo>
                      <a:pt x="1619" y="15520"/>
                    </a:lnTo>
                    <a:lnTo>
                      <a:pt x="1624" y="15508"/>
                    </a:lnTo>
                    <a:lnTo>
                      <a:pt x="1631" y="15497"/>
                    </a:lnTo>
                    <a:lnTo>
                      <a:pt x="1640" y="15487"/>
                    </a:lnTo>
                    <a:lnTo>
                      <a:pt x="1649" y="15478"/>
                    </a:lnTo>
                    <a:lnTo>
                      <a:pt x="1659" y="15469"/>
                    </a:lnTo>
                    <a:lnTo>
                      <a:pt x="1669" y="15461"/>
                    </a:lnTo>
                    <a:lnTo>
                      <a:pt x="1681" y="15455"/>
                    </a:lnTo>
                    <a:lnTo>
                      <a:pt x="1693" y="15449"/>
                    </a:lnTo>
                    <a:lnTo>
                      <a:pt x="1705"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1" y="15981"/>
                    </a:lnTo>
                    <a:lnTo>
                      <a:pt x="5708" y="15992"/>
                    </a:lnTo>
                    <a:lnTo>
                      <a:pt x="5714" y="16003"/>
                    </a:lnTo>
                    <a:lnTo>
                      <a:pt x="5718" y="16015"/>
                    </a:lnTo>
                    <a:lnTo>
                      <a:pt x="5722" y="16028"/>
                    </a:lnTo>
                    <a:lnTo>
                      <a:pt x="5724" y="16042"/>
                    </a:lnTo>
                    <a:lnTo>
                      <a:pt x="5725" y="16055"/>
                    </a:lnTo>
                    <a:lnTo>
                      <a:pt x="5725" y="16055"/>
                    </a:lnTo>
                    <a:lnTo>
                      <a:pt x="5724" y="16068"/>
                    </a:lnTo>
                    <a:lnTo>
                      <a:pt x="5722" y="16082"/>
                    </a:lnTo>
                    <a:lnTo>
                      <a:pt x="5718" y="16095"/>
                    </a:lnTo>
                    <a:lnTo>
                      <a:pt x="5714" y="16107"/>
                    </a:lnTo>
                    <a:lnTo>
                      <a:pt x="5708" y="16119"/>
                    </a:lnTo>
                    <a:lnTo>
                      <a:pt x="5701"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5" y="16182"/>
                    </a:lnTo>
                    <a:lnTo>
                      <a:pt x="1693" y="16178"/>
                    </a:lnTo>
                    <a:lnTo>
                      <a:pt x="1681" y="16172"/>
                    </a:lnTo>
                    <a:lnTo>
                      <a:pt x="1669" y="16166"/>
                    </a:lnTo>
                    <a:lnTo>
                      <a:pt x="1659" y="16158"/>
                    </a:lnTo>
                    <a:lnTo>
                      <a:pt x="1649" y="16149"/>
                    </a:lnTo>
                    <a:lnTo>
                      <a:pt x="1640" y="16140"/>
                    </a:lnTo>
                    <a:lnTo>
                      <a:pt x="1631" y="16129"/>
                    </a:lnTo>
                    <a:lnTo>
                      <a:pt x="1624" y="16119"/>
                    </a:lnTo>
                    <a:lnTo>
                      <a:pt x="1619" y="16107"/>
                    </a:lnTo>
                    <a:lnTo>
                      <a:pt x="1613" y="16095"/>
                    </a:lnTo>
                    <a:lnTo>
                      <a:pt x="1610" y="16082"/>
                    </a:lnTo>
                    <a:lnTo>
                      <a:pt x="1608" y="16068"/>
                    </a:lnTo>
                    <a:lnTo>
                      <a:pt x="1608" y="16055"/>
                    </a:lnTo>
                    <a:lnTo>
                      <a:pt x="1608" y="16055"/>
                    </a:lnTo>
                    <a:lnTo>
                      <a:pt x="1608" y="16042"/>
                    </a:lnTo>
                    <a:lnTo>
                      <a:pt x="1610" y="16028"/>
                    </a:lnTo>
                    <a:lnTo>
                      <a:pt x="1613" y="16015"/>
                    </a:lnTo>
                    <a:lnTo>
                      <a:pt x="1619" y="16003"/>
                    </a:lnTo>
                    <a:lnTo>
                      <a:pt x="1624" y="15992"/>
                    </a:lnTo>
                    <a:lnTo>
                      <a:pt x="1631" y="15981"/>
                    </a:lnTo>
                    <a:lnTo>
                      <a:pt x="1640" y="15969"/>
                    </a:lnTo>
                    <a:lnTo>
                      <a:pt x="1649" y="15961"/>
                    </a:lnTo>
                    <a:lnTo>
                      <a:pt x="1659" y="15952"/>
                    </a:lnTo>
                    <a:lnTo>
                      <a:pt x="1669" y="15944"/>
                    </a:lnTo>
                    <a:lnTo>
                      <a:pt x="1681" y="15937"/>
                    </a:lnTo>
                    <a:lnTo>
                      <a:pt x="1693" y="15932"/>
                    </a:lnTo>
                    <a:lnTo>
                      <a:pt x="1705" y="15927"/>
                    </a:lnTo>
                    <a:lnTo>
                      <a:pt x="1720" y="15924"/>
                    </a:lnTo>
                    <a:lnTo>
                      <a:pt x="1733" y="15922"/>
                    </a:lnTo>
                    <a:lnTo>
                      <a:pt x="1748" y="15921"/>
                    </a:lnTo>
                    <a:close/>
                    <a:moveTo>
                      <a:pt x="704" y="2929"/>
                    </a:moveTo>
                    <a:lnTo>
                      <a:pt x="6628" y="2929"/>
                    </a:lnTo>
                    <a:lnTo>
                      <a:pt x="6642" y="2930"/>
                    </a:lnTo>
                    <a:lnTo>
                      <a:pt x="6655" y="2931"/>
                    </a:lnTo>
                    <a:lnTo>
                      <a:pt x="6669" y="2932"/>
                    </a:lnTo>
                    <a:lnTo>
                      <a:pt x="6682" y="2934"/>
                    </a:lnTo>
                    <a:lnTo>
                      <a:pt x="6694" y="2938"/>
                    </a:lnTo>
                    <a:lnTo>
                      <a:pt x="6707" y="2941"/>
                    </a:lnTo>
                    <a:lnTo>
                      <a:pt x="6720" y="2944"/>
                    </a:lnTo>
                    <a:lnTo>
                      <a:pt x="6732" y="2949"/>
                    </a:lnTo>
                    <a:lnTo>
                      <a:pt x="6744" y="2954"/>
                    </a:lnTo>
                    <a:lnTo>
                      <a:pt x="6755" y="2960"/>
                    </a:lnTo>
                    <a:lnTo>
                      <a:pt x="6766" y="2965"/>
                    </a:lnTo>
                    <a:lnTo>
                      <a:pt x="6777" y="2972"/>
                    </a:lnTo>
                    <a:lnTo>
                      <a:pt x="6787" y="2979"/>
                    </a:lnTo>
                    <a:lnTo>
                      <a:pt x="6797" y="2986"/>
                    </a:lnTo>
                    <a:lnTo>
                      <a:pt x="6807" y="2994"/>
                    </a:lnTo>
                    <a:lnTo>
                      <a:pt x="6817" y="3002"/>
                    </a:lnTo>
                    <a:lnTo>
                      <a:pt x="6826" y="3011"/>
                    </a:lnTo>
                    <a:lnTo>
                      <a:pt x="6834" y="3020"/>
                    </a:lnTo>
                    <a:lnTo>
                      <a:pt x="6842" y="3029"/>
                    </a:lnTo>
                    <a:lnTo>
                      <a:pt x="6849" y="3039"/>
                    </a:lnTo>
                    <a:lnTo>
                      <a:pt x="6856" y="3049"/>
                    </a:lnTo>
                    <a:lnTo>
                      <a:pt x="6863" y="3060"/>
                    </a:lnTo>
                    <a:lnTo>
                      <a:pt x="6868" y="3070"/>
                    </a:lnTo>
                    <a:lnTo>
                      <a:pt x="6874" y="3081"/>
                    </a:lnTo>
                    <a:lnTo>
                      <a:pt x="6879" y="3092"/>
                    </a:lnTo>
                    <a:lnTo>
                      <a:pt x="6883" y="3104"/>
                    </a:lnTo>
                    <a:lnTo>
                      <a:pt x="6887" y="3115"/>
                    </a:lnTo>
                    <a:lnTo>
                      <a:pt x="6889" y="3127"/>
                    </a:lnTo>
                    <a:lnTo>
                      <a:pt x="6893" y="3140"/>
                    </a:lnTo>
                    <a:lnTo>
                      <a:pt x="6894" y="3152"/>
                    </a:lnTo>
                    <a:lnTo>
                      <a:pt x="6895" y="3164"/>
                    </a:lnTo>
                    <a:lnTo>
                      <a:pt x="6895" y="3177"/>
                    </a:lnTo>
                    <a:lnTo>
                      <a:pt x="6895" y="3764"/>
                    </a:lnTo>
                    <a:lnTo>
                      <a:pt x="6895" y="3776"/>
                    </a:lnTo>
                    <a:lnTo>
                      <a:pt x="6894" y="3790"/>
                    </a:lnTo>
                    <a:lnTo>
                      <a:pt x="6893" y="3802"/>
                    </a:lnTo>
                    <a:lnTo>
                      <a:pt x="6889" y="3814"/>
                    </a:lnTo>
                    <a:lnTo>
                      <a:pt x="6887" y="3826"/>
                    </a:lnTo>
                    <a:lnTo>
                      <a:pt x="6883" y="3837"/>
                    </a:lnTo>
                    <a:lnTo>
                      <a:pt x="6879" y="3850"/>
                    </a:lnTo>
                    <a:lnTo>
                      <a:pt x="6874" y="3861"/>
                    </a:lnTo>
                    <a:lnTo>
                      <a:pt x="6868" y="3872"/>
                    </a:lnTo>
                    <a:lnTo>
                      <a:pt x="6863" y="3882"/>
                    </a:lnTo>
                    <a:lnTo>
                      <a:pt x="6856" y="3893"/>
                    </a:lnTo>
                    <a:lnTo>
                      <a:pt x="6849" y="3903"/>
                    </a:lnTo>
                    <a:lnTo>
                      <a:pt x="6842" y="3912"/>
                    </a:lnTo>
                    <a:lnTo>
                      <a:pt x="6834" y="3922"/>
                    </a:lnTo>
                    <a:lnTo>
                      <a:pt x="6826" y="3931"/>
                    </a:lnTo>
                    <a:lnTo>
                      <a:pt x="6817" y="3939"/>
                    </a:lnTo>
                    <a:lnTo>
                      <a:pt x="6807" y="3947"/>
                    </a:lnTo>
                    <a:lnTo>
                      <a:pt x="6797" y="3955"/>
                    </a:lnTo>
                    <a:lnTo>
                      <a:pt x="6787" y="3963"/>
                    </a:lnTo>
                    <a:lnTo>
                      <a:pt x="6777" y="3969"/>
                    </a:lnTo>
                    <a:lnTo>
                      <a:pt x="6766" y="3976"/>
                    </a:lnTo>
                    <a:lnTo>
                      <a:pt x="6755" y="3982"/>
                    </a:lnTo>
                    <a:lnTo>
                      <a:pt x="6744" y="3987"/>
                    </a:lnTo>
                    <a:lnTo>
                      <a:pt x="6732" y="3993"/>
                    </a:lnTo>
                    <a:lnTo>
                      <a:pt x="6720" y="3997"/>
                    </a:lnTo>
                    <a:lnTo>
                      <a:pt x="6707" y="4000"/>
                    </a:lnTo>
                    <a:lnTo>
                      <a:pt x="6694" y="4004"/>
                    </a:lnTo>
                    <a:lnTo>
                      <a:pt x="6682" y="4007"/>
                    </a:lnTo>
                    <a:lnTo>
                      <a:pt x="6669" y="4009"/>
                    </a:lnTo>
                    <a:lnTo>
                      <a:pt x="6655" y="4010"/>
                    </a:lnTo>
                    <a:lnTo>
                      <a:pt x="6642" y="4012"/>
                    </a:lnTo>
                    <a:lnTo>
                      <a:pt x="6628" y="4012"/>
                    </a:lnTo>
                    <a:lnTo>
                      <a:pt x="704" y="4012"/>
                    </a:lnTo>
                    <a:lnTo>
                      <a:pt x="691" y="4012"/>
                    </a:lnTo>
                    <a:lnTo>
                      <a:pt x="678" y="4010"/>
                    </a:lnTo>
                    <a:lnTo>
                      <a:pt x="664" y="4009"/>
                    </a:lnTo>
                    <a:lnTo>
                      <a:pt x="651" y="4007"/>
                    </a:lnTo>
                    <a:lnTo>
                      <a:pt x="638" y="4004"/>
                    </a:lnTo>
                    <a:lnTo>
                      <a:pt x="625" y="4000"/>
                    </a:lnTo>
                    <a:lnTo>
                      <a:pt x="613" y="3997"/>
                    </a:lnTo>
                    <a:lnTo>
                      <a:pt x="601" y="3993"/>
                    </a:lnTo>
                    <a:lnTo>
                      <a:pt x="589" y="3987"/>
                    </a:lnTo>
                    <a:lnTo>
                      <a:pt x="578" y="3982"/>
                    </a:lnTo>
                    <a:lnTo>
                      <a:pt x="566" y="3976"/>
                    </a:lnTo>
                    <a:lnTo>
                      <a:pt x="556" y="3969"/>
                    </a:lnTo>
                    <a:lnTo>
                      <a:pt x="544" y="3963"/>
                    </a:lnTo>
                    <a:lnTo>
                      <a:pt x="534" y="3955"/>
                    </a:lnTo>
                    <a:lnTo>
                      <a:pt x="524" y="3947"/>
                    </a:lnTo>
                    <a:lnTo>
                      <a:pt x="516" y="3939"/>
                    </a:lnTo>
                    <a:lnTo>
                      <a:pt x="507" y="3931"/>
                    </a:lnTo>
                    <a:lnTo>
                      <a:pt x="498" y="3922"/>
                    </a:lnTo>
                    <a:lnTo>
                      <a:pt x="490" y="3912"/>
                    </a:lnTo>
                    <a:lnTo>
                      <a:pt x="483" y="3903"/>
                    </a:lnTo>
                    <a:lnTo>
                      <a:pt x="476" y="3893"/>
                    </a:lnTo>
                    <a:lnTo>
                      <a:pt x="469" y="3882"/>
                    </a:lnTo>
                    <a:lnTo>
                      <a:pt x="463" y="3872"/>
                    </a:lnTo>
                    <a:lnTo>
                      <a:pt x="458" y="3861"/>
                    </a:lnTo>
                    <a:lnTo>
                      <a:pt x="454" y="3850"/>
                    </a:lnTo>
                    <a:lnTo>
                      <a:pt x="449" y="3837"/>
                    </a:lnTo>
                    <a:lnTo>
                      <a:pt x="446" y="3826"/>
                    </a:lnTo>
                    <a:lnTo>
                      <a:pt x="442" y="3814"/>
                    </a:lnTo>
                    <a:lnTo>
                      <a:pt x="440" y="3802"/>
                    </a:lnTo>
                    <a:lnTo>
                      <a:pt x="439" y="3790"/>
                    </a:lnTo>
                    <a:lnTo>
                      <a:pt x="438" y="3776"/>
                    </a:lnTo>
                    <a:lnTo>
                      <a:pt x="437" y="3764"/>
                    </a:lnTo>
                    <a:lnTo>
                      <a:pt x="437" y="3177"/>
                    </a:lnTo>
                    <a:lnTo>
                      <a:pt x="438" y="3164"/>
                    </a:lnTo>
                    <a:lnTo>
                      <a:pt x="439" y="3152"/>
                    </a:lnTo>
                    <a:lnTo>
                      <a:pt x="440" y="3140"/>
                    </a:lnTo>
                    <a:lnTo>
                      <a:pt x="442" y="3127"/>
                    </a:lnTo>
                    <a:lnTo>
                      <a:pt x="446" y="3115"/>
                    </a:lnTo>
                    <a:lnTo>
                      <a:pt x="449" y="3104"/>
                    </a:lnTo>
                    <a:lnTo>
                      <a:pt x="454" y="3092"/>
                    </a:lnTo>
                    <a:lnTo>
                      <a:pt x="458" y="3081"/>
                    </a:lnTo>
                    <a:lnTo>
                      <a:pt x="463" y="3070"/>
                    </a:lnTo>
                    <a:lnTo>
                      <a:pt x="469" y="3060"/>
                    </a:lnTo>
                    <a:lnTo>
                      <a:pt x="476" y="3049"/>
                    </a:lnTo>
                    <a:lnTo>
                      <a:pt x="483" y="3039"/>
                    </a:lnTo>
                    <a:lnTo>
                      <a:pt x="490" y="3029"/>
                    </a:lnTo>
                    <a:lnTo>
                      <a:pt x="498" y="3020"/>
                    </a:lnTo>
                    <a:lnTo>
                      <a:pt x="507" y="3011"/>
                    </a:lnTo>
                    <a:lnTo>
                      <a:pt x="516" y="3002"/>
                    </a:lnTo>
                    <a:lnTo>
                      <a:pt x="524" y="2994"/>
                    </a:lnTo>
                    <a:lnTo>
                      <a:pt x="534" y="2986"/>
                    </a:lnTo>
                    <a:lnTo>
                      <a:pt x="544" y="2979"/>
                    </a:lnTo>
                    <a:lnTo>
                      <a:pt x="556" y="2972"/>
                    </a:lnTo>
                    <a:lnTo>
                      <a:pt x="566" y="2965"/>
                    </a:lnTo>
                    <a:lnTo>
                      <a:pt x="578" y="2960"/>
                    </a:lnTo>
                    <a:lnTo>
                      <a:pt x="589" y="2954"/>
                    </a:lnTo>
                    <a:lnTo>
                      <a:pt x="601" y="2949"/>
                    </a:lnTo>
                    <a:lnTo>
                      <a:pt x="613" y="2944"/>
                    </a:lnTo>
                    <a:lnTo>
                      <a:pt x="625" y="2941"/>
                    </a:lnTo>
                    <a:lnTo>
                      <a:pt x="638" y="2938"/>
                    </a:lnTo>
                    <a:lnTo>
                      <a:pt x="651" y="2934"/>
                    </a:lnTo>
                    <a:lnTo>
                      <a:pt x="664" y="2932"/>
                    </a:lnTo>
                    <a:lnTo>
                      <a:pt x="678" y="2931"/>
                    </a:lnTo>
                    <a:lnTo>
                      <a:pt x="691" y="2930"/>
                    </a:lnTo>
                    <a:lnTo>
                      <a:pt x="704" y="2929"/>
                    </a:lnTo>
                    <a:close/>
                    <a:moveTo>
                      <a:pt x="704" y="1747"/>
                    </a:moveTo>
                    <a:lnTo>
                      <a:pt x="6628" y="1747"/>
                    </a:lnTo>
                    <a:lnTo>
                      <a:pt x="6642" y="1747"/>
                    </a:lnTo>
                    <a:lnTo>
                      <a:pt x="6655" y="1748"/>
                    </a:lnTo>
                    <a:lnTo>
                      <a:pt x="6669" y="1749"/>
                    </a:lnTo>
                    <a:lnTo>
                      <a:pt x="6682" y="1752"/>
                    </a:lnTo>
                    <a:lnTo>
                      <a:pt x="6694" y="1755"/>
                    </a:lnTo>
                    <a:lnTo>
                      <a:pt x="6707" y="1758"/>
                    </a:lnTo>
                    <a:lnTo>
                      <a:pt x="6720" y="1762"/>
                    </a:lnTo>
                    <a:lnTo>
                      <a:pt x="6732" y="1766"/>
                    </a:lnTo>
                    <a:lnTo>
                      <a:pt x="6744" y="1772"/>
                    </a:lnTo>
                    <a:lnTo>
                      <a:pt x="6755" y="1777"/>
                    </a:lnTo>
                    <a:lnTo>
                      <a:pt x="6766" y="1783"/>
                    </a:lnTo>
                    <a:lnTo>
                      <a:pt x="6777" y="1789"/>
                    </a:lnTo>
                    <a:lnTo>
                      <a:pt x="6787" y="1796"/>
                    </a:lnTo>
                    <a:lnTo>
                      <a:pt x="6797" y="1804"/>
                    </a:lnTo>
                    <a:lnTo>
                      <a:pt x="6807" y="1812"/>
                    </a:lnTo>
                    <a:lnTo>
                      <a:pt x="6817" y="1819"/>
                    </a:lnTo>
                    <a:lnTo>
                      <a:pt x="6826" y="1828"/>
                    </a:lnTo>
                    <a:lnTo>
                      <a:pt x="6834" y="1837"/>
                    </a:lnTo>
                    <a:lnTo>
                      <a:pt x="6842" y="1846"/>
                    </a:lnTo>
                    <a:lnTo>
                      <a:pt x="6849" y="1856"/>
                    </a:lnTo>
                    <a:lnTo>
                      <a:pt x="6856" y="1866"/>
                    </a:lnTo>
                    <a:lnTo>
                      <a:pt x="6863" y="1877"/>
                    </a:lnTo>
                    <a:lnTo>
                      <a:pt x="6868" y="1887"/>
                    </a:lnTo>
                    <a:lnTo>
                      <a:pt x="6874" y="1898"/>
                    </a:lnTo>
                    <a:lnTo>
                      <a:pt x="6879" y="1909"/>
                    </a:lnTo>
                    <a:lnTo>
                      <a:pt x="6883" y="1921"/>
                    </a:lnTo>
                    <a:lnTo>
                      <a:pt x="6887" y="1933"/>
                    </a:lnTo>
                    <a:lnTo>
                      <a:pt x="6889" y="1945"/>
                    </a:lnTo>
                    <a:lnTo>
                      <a:pt x="6893" y="1957"/>
                    </a:lnTo>
                    <a:lnTo>
                      <a:pt x="6894" y="1969"/>
                    </a:lnTo>
                    <a:lnTo>
                      <a:pt x="6895" y="1981"/>
                    </a:lnTo>
                    <a:lnTo>
                      <a:pt x="6895" y="1995"/>
                    </a:lnTo>
                    <a:lnTo>
                      <a:pt x="6895" y="2582"/>
                    </a:lnTo>
                    <a:lnTo>
                      <a:pt x="6895" y="2594"/>
                    </a:lnTo>
                    <a:lnTo>
                      <a:pt x="6894" y="2607"/>
                    </a:lnTo>
                    <a:lnTo>
                      <a:pt x="6893" y="2619"/>
                    </a:lnTo>
                    <a:lnTo>
                      <a:pt x="6889" y="2631"/>
                    </a:lnTo>
                    <a:lnTo>
                      <a:pt x="6887" y="2644"/>
                    </a:lnTo>
                    <a:lnTo>
                      <a:pt x="6883" y="2655"/>
                    </a:lnTo>
                    <a:lnTo>
                      <a:pt x="6879" y="2667"/>
                    </a:lnTo>
                    <a:lnTo>
                      <a:pt x="6874" y="2678"/>
                    </a:lnTo>
                    <a:lnTo>
                      <a:pt x="6868" y="2689"/>
                    </a:lnTo>
                    <a:lnTo>
                      <a:pt x="6863" y="2699"/>
                    </a:lnTo>
                    <a:lnTo>
                      <a:pt x="6856" y="2710"/>
                    </a:lnTo>
                    <a:lnTo>
                      <a:pt x="6849" y="2720"/>
                    </a:lnTo>
                    <a:lnTo>
                      <a:pt x="6842" y="2730"/>
                    </a:lnTo>
                    <a:lnTo>
                      <a:pt x="6834" y="2739"/>
                    </a:lnTo>
                    <a:lnTo>
                      <a:pt x="6826" y="2748"/>
                    </a:lnTo>
                    <a:lnTo>
                      <a:pt x="6817" y="2757"/>
                    </a:lnTo>
                    <a:lnTo>
                      <a:pt x="6807" y="2765"/>
                    </a:lnTo>
                    <a:lnTo>
                      <a:pt x="6797" y="2772"/>
                    </a:lnTo>
                    <a:lnTo>
                      <a:pt x="6787" y="2780"/>
                    </a:lnTo>
                    <a:lnTo>
                      <a:pt x="6777" y="2787"/>
                    </a:lnTo>
                    <a:lnTo>
                      <a:pt x="6766" y="2793"/>
                    </a:lnTo>
                    <a:lnTo>
                      <a:pt x="6755" y="2799"/>
                    </a:lnTo>
                    <a:lnTo>
                      <a:pt x="6744" y="2805"/>
                    </a:lnTo>
                    <a:lnTo>
                      <a:pt x="6732" y="2810"/>
                    </a:lnTo>
                    <a:lnTo>
                      <a:pt x="6720" y="2814"/>
                    </a:lnTo>
                    <a:lnTo>
                      <a:pt x="6707" y="2818"/>
                    </a:lnTo>
                    <a:lnTo>
                      <a:pt x="6694" y="2821"/>
                    </a:lnTo>
                    <a:lnTo>
                      <a:pt x="6682" y="2824"/>
                    </a:lnTo>
                    <a:lnTo>
                      <a:pt x="6669" y="2827"/>
                    </a:lnTo>
                    <a:lnTo>
                      <a:pt x="6655" y="2828"/>
                    </a:lnTo>
                    <a:lnTo>
                      <a:pt x="6642" y="2829"/>
                    </a:lnTo>
                    <a:lnTo>
                      <a:pt x="6628" y="2829"/>
                    </a:lnTo>
                    <a:lnTo>
                      <a:pt x="704" y="2829"/>
                    </a:lnTo>
                    <a:lnTo>
                      <a:pt x="691" y="2829"/>
                    </a:lnTo>
                    <a:lnTo>
                      <a:pt x="678" y="2828"/>
                    </a:lnTo>
                    <a:lnTo>
                      <a:pt x="664" y="2827"/>
                    </a:lnTo>
                    <a:lnTo>
                      <a:pt x="651" y="2824"/>
                    </a:lnTo>
                    <a:lnTo>
                      <a:pt x="638" y="2821"/>
                    </a:lnTo>
                    <a:lnTo>
                      <a:pt x="625" y="2818"/>
                    </a:lnTo>
                    <a:lnTo>
                      <a:pt x="613" y="2814"/>
                    </a:lnTo>
                    <a:lnTo>
                      <a:pt x="601" y="2810"/>
                    </a:lnTo>
                    <a:lnTo>
                      <a:pt x="589" y="2805"/>
                    </a:lnTo>
                    <a:lnTo>
                      <a:pt x="578" y="2799"/>
                    </a:lnTo>
                    <a:lnTo>
                      <a:pt x="566" y="2793"/>
                    </a:lnTo>
                    <a:lnTo>
                      <a:pt x="556" y="2787"/>
                    </a:lnTo>
                    <a:lnTo>
                      <a:pt x="544" y="2780"/>
                    </a:lnTo>
                    <a:lnTo>
                      <a:pt x="534" y="2772"/>
                    </a:lnTo>
                    <a:lnTo>
                      <a:pt x="524" y="2765"/>
                    </a:lnTo>
                    <a:lnTo>
                      <a:pt x="516" y="2757"/>
                    </a:lnTo>
                    <a:lnTo>
                      <a:pt x="507" y="2748"/>
                    </a:lnTo>
                    <a:lnTo>
                      <a:pt x="498" y="2739"/>
                    </a:lnTo>
                    <a:lnTo>
                      <a:pt x="490" y="2730"/>
                    </a:lnTo>
                    <a:lnTo>
                      <a:pt x="483" y="2720"/>
                    </a:lnTo>
                    <a:lnTo>
                      <a:pt x="476" y="2710"/>
                    </a:lnTo>
                    <a:lnTo>
                      <a:pt x="469" y="2699"/>
                    </a:lnTo>
                    <a:lnTo>
                      <a:pt x="463" y="2689"/>
                    </a:lnTo>
                    <a:lnTo>
                      <a:pt x="458" y="2678"/>
                    </a:lnTo>
                    <a:lnTo>
                      <a:pt x="454" y="2667"/>
                    </a:lnTo>
                    <a:lnTo>
                      <a:pt x="449" y="2655"/>
                    </a:lnTo>
                    <a:lnTo>
                      <a:pt x="446" y="2644"/>
                    </a:lnTo>
                    <a:lnTo>
                      <a:pt x="442" y="2631"/>
                    </a:lnTo>
                    <a:lnTo>
                      <a:pt x="440" y="2619"/>
                    </a:lnTo>
                    <a:lnTo>
                      <a:pt x="439" y="2607"/>
                    </a:lnTo>
                    <a:lnTo>
                      <a:pt x="438" y="2594"/>
                    </a:lnTo>
                    <a:lnTo>
                      <a:pt x="437" y="2582"/>
                    </a:lnTo>
                    <a:lnTo>
                      <a:pt x="437" y="1995"/>
                    </a:lnTo>
                    <a:lnTo>
                      <a:pt x="438" y="1981"/>
                    </a:lnTo>
                    <a:lnTo>
                      <a:pt x="439" y="1969"/>
                    </a:lnTo>
                    <a:lnTo>
                      <a:pt x="440" y="1957"/>
                    </a:lnTo>
                    <a:lnTo>
                      <a:pt x="442" y="1945"/>
                    </a:lnTo>
                    <a:lnTo>
                      <a:pt x="446" y="1933"/>
                    </a:lnTo>
                    <a:lnTo>
                      <a:pt x="449" y="1921"/>
                    </a:lnTo>
                    <a:lnTo>
                      <a:pt x="454" y="1909"/>
                    </a:lnTo>
                    <a:lnTo>
                      <a:pt x="458" y="1898"/>
                    </a:lnTo>
                    <a:lnTo>
                      <a:pt x="463" y="1887"/>
                    </a:lnTo>
                    <a:lnTo>
                      <a:pt x="469" y="1877"/>
                    </a:lnTo>
                    <a:lnTo>
                      <a:pt x="476" y="1866"/>
                    </a:lnTo>
                    <a:lnTo>
                      <a:pt x="483" y="1856"/>
                    </a:lnTo>
                    <a:lnTo>
                      <a:pt x="490" y="1846"/>
                    </a:lnTo>
                    <a:lnTo>
                      <a:pt x="498" y="1837"/>
                    </a:lnTo>
                    <a:lnTo>
                      <a:pt x="507" y="1828"/>
                    </a:lnTo>
                    <a:lnTo>
                      <a:pt x="516" y="1819"/>
                    </a:lnTo>
                    <a:lnTo>
                      <a:pt x="524" y="1812"/>
                    </a:lnTo>
                    <a:lnTo>
                      <a:pt x="534" y="1804"/>
                    </a:lnTo>
                    <a:lnTo>
                      <a:pt x="544" y="1796"/>
                    </a:lnTo>
                    <a:lnTo>
                      <a:pt x="556" y="1789"/>
                    </a:lnTo>
                    <a:lnTo>
                      <a:pt x="566" y="1783"/>
                    </a:lnTo>
                    <a:lnTo>
                      <a:pt x="578" y="1777"/>
                    </a:lnTo>
                    <a:lnTo>
                      <a:pt x="589" y="1772"/>
                    </a:lnTo>
                    <a:lnTo>
                      <a:pt x="601" y="1766"/>
                    </a:lnTo>
                    <a:lnTo>
                      <a:pt x="613" y="1762"/>
                    </a:lnTo>
                    <a:lnTo>
                      <a:pt x="625" y="1758"/>
                    </a:lnTo>
                    <a:lnTo>
                      <a:pt x="638" y="1755"/>
                    </a:lnTo>
                    <a:lnTo>
                      <a:pt x="651" y="1752"/>
                    </a:lnTo>
                    <a:lnTo>
                      <a:pt x="664" y="1749"/>
                    </a:lnTo>
                    <a:lnTo>
                      <a:pt x="678" y="1748"/>
                    </a:lnTo>
                    <a:lnTo>
                      <a:pt x="691" y="1747"/>
                    </a:lnTo>
                    <a:lnTo>
                      <a:pt x="704" y="1747"/>
                    </a:lnTo>
                    <a:close/>
                    <a:moveTo>
                      <a:pt x="704" y="565"/>
                    </a:moveTo>
                    <a:lnTo>
                      <a:pt x="6628" y="565"/>
                    </a:lnTo>
                    <a:lnTo>
                      <a:pt x="6642" y="565"/>
                    </a:lnTo>
                    <a:lnTo>
                      <a:pt x="6655" y="566"/>
                    </a:lnTo>
                    <a:lnTo>
                      <a:pt x="6669" y="567"/>
                    </a:lnTo>
                    <a:lnTo>
                      <a:pt x="6682" y="569"/>
                    </a:lnTo>
                    <a:lnTo>
                      <a:pt x="6694" y="572"/>
                    </a:lnTo>
                    <a:lnTo>
                      <a:pt x="6707" y="576"/>
                    </a:lnTo>
                    <a:lnTo>
                      <a:pt x="6720" y="579"/>
                    </a:lnTo>
                    <a:lnTo>
                      <a:pt x="6732" y="584"/>
                    </a:lnTo>
                    <a:lnTo>
                      <a:pt x="6744" y="589"/>
                    </a:lnTo>
                    <a:lnTo>
                      <a:pt x="6755" y="595"/>
                    </a:lnTo>
                    <a:lnTo>
                      <a:pt x="6766" y="600"/>
                    </a:lnTo>
                    <a:lnTo>
                      <a:pt x="6777" y="607"/>
                    </a:lnTo>
                    <a:lnTo>
                      <a:pt x="6787" y="613"/>
                    </a:lnTo>
                    <a:lnTo>
                      <a:pt x="6797" y="621"/>
                    </a:lnTo>
                    <a:lnTo>
                      <a:pt x="6807" y="629"/>
                    </a:lnTo>
                    <a:lnTo>
                      <a:pt x="6817" y="637"/>
                    </a:lnTo>
                    <a:lnTo>
                      <a:pt x="6826" y="646"/>
                    </a:lnTo>
                    <a:lnTo>
                      <a:pt x="6834" y="655"/>
                    </a:lnTo>
                    <a:lnTo>
                      <a:pt x="6842" y="665"/>
                    </a:lnTo>
                    <a:lnTo>
                      <a:pt x="6849" y="673"/>
                    </a:lnTo>
                    <a:lnTo>
                      <a:pt x="6856" y="683"/>
                    </a:lnTo>
                    <a:lnTo>
                      <a:pt x="6863" y="694"/>
                    </a:lnTo>
                    <a:lnTo>
                      <a:pt x="6868" y="704"/>
                    </a:lnTo>
                    <a:lnTo>
                      <a:pt x="6874" y="716"/>
                    </a:lnTo>
                    <a:lnTo>
                      <a:pt x="6879" y="727"/>
                    </a:lnTo>
                    <a:lnTo>
                      <a:pt x="6883" y="739"/>
                    </a:lnTo>
                    <a:lnTo>
                      <a:pt x="6887" y="750"/>
                    </a:lnTo>
                    <a:lnTo>
                      <a:pt x="6889" y="762"/>
                    </a:lnTo>
                    <a:lnTo>
                      <a:pt x="6893" y="774"/>
                    </a:lnTo>
                    <a:lnTo>
                      <a:pt x="6894" y="787"/>
                    </a:lnTo>
                    <a:lnTo>
                      <a:pt x="6895" y="800"/>
                    </a:lnTo>
                    <a:lnTo>
                      <a:pt x="6895" y="812"/>
                    </a:lnTo>
                    <a:lnTo>
                      <a:pt x="6895" y="1399"/>
                    </a:lnTo>
                    <a:lnTo>
                      <a:pt x="6895" y="1412"/>
                    </a:lnTo>
                    <a:lnTo>
                      <a:pt x="6894" y="1424"/>
                    </a:lnTo>
                    <a:lnTo>
                      <a:pt x="6893" y="1437"/>
                    </a:lnTo>
                    <a:lnTo>
                      <a:pt x="6889" y="1449"/>
                    </a:lnTo>
                    <a:lnTo>
                      <a:pt x="6887" y="1461"/>
                    </a:lnTo>
                    <a:lnTo>
                      <a:pt x="6883" y="1472"/>
                    </a:lnTo>
                    <a:lnTo>
                      <a:pt x="6879" y="1484"/>
                    </a:lnTo>
                    <a:lnTo>
                      <a:pt x="6874" y="1495"/>
                    </a:lnTo>
                    <a:lnTo>
                      <a:pt x="6868" y="1507"/>
                    </a:lnTo>
                    <a:lnTo>
                      <a:pt x="6863" y="1517"/>
                    </a:lnTo>
                    <a:lnTo>
                      <a:pt x="6856" y="1528"/>
                    </a:lnTo>
                    <a:lnTo>
                      <a:pt x="6849" y="1538"/>
                    </a:lnTo>
                    <a:lnTo>
                      <a:pt x="6842" y="1548"/>
                    </a:lnTo>
                    <a:lnTo>
                      <a:pt x="6834" y="1556"/>
                    </a:lnTo>
                    <a:lnTo>
                      <a:pt x="6826" y="1565"/>
                    </a:lnTo>
                    <a:lnTo>
                      <a:pt x="6817" y="1574"/>
                    </a:lnTo>
                    <a:lnTo>
                      <a:pt x="6807" y="1582"/>
                    </a:lnTo>
                    <a:lnTo>
                      <a:pt x="6797" y="1590"/>
                    </a:lnTo>
                    <a:lnTo>
                      <a:pt x="6787" y="1598"/>
                    </a:lnTo>
                    <a:lnTo>
                      <a:pt x="6777" y="1604"/>
                    </a:lnTo>
                    <a:lnTo>
                      <a:pt x="6766" y="1611"/>
                    </a:lnTo>
                    <a:lnTo>
                      <a:pt x="6755" y="1617"/>
                    </a:lnTo>
                    <a:lnTo>
                      <a:pt x="6744" y="1622"/>
                    </a:lnTo>
                    <a:lnTo>
                      <a:pt x="6732" y="1627"/>
                    </a:lnTo>
                    <a:lnTo>
                      <a:pt x="6720" y="1632"/>
                    </a:lnTo>
                    <a:lnTo>
                      <a:pt x="6707" y="1635"/>
                    </a:lnTo>
                    <a:lnTo>
                      <a:pt x="6694" y="1639"/>
                    </a:lnTo>
                    <a:lnTo>
                      <a:pt x="6682" y="1642"/>
                    </a:lnTo>
                    <a:lnTo>
                      <a:pt x="6669" y="1644"/>
                    </a:lnTo>
                    <a:lnTo>
                      <a:pt x="6655" y="1645"/>
                    </a:lnTo>
                    <a:lnTo>
                      <a:pt x="6642" y="1646"/>
                    </a:lnTo>
                    <a:lnTo>
                      <a:pt x="6628" y="1647"/>
                    </a:lnTo>
                    <a:lnTo>
                      <a:pt x="704" y="1647"/>
                    </a:lnTo>
                    <a:lnTo>
                      <a:pt x="691" y="1646"/>
                    </a:lnTo>
                    <a:lnTo>
                      <a:pt x="678" y="1645"/>
                    </a:lnTo>
                    <a:lnTo>
                      <a:pt x="664" y="1644"/>
                    </a:lnTo>
                    <a:lnTo>
                      <a:pt x="651" y="1642"/>
                    </a:lnTo>
                    <a:lnTo>
                      <a:pt x="638" y="1639"/>
                    </a:lnTo>
                    <a:lnTo>
                      <a:pt x="625" y="1635"/>
                    </a:lnTo>
                    <a:lnTo>
                      <a:pt x="613" y="1632"/>
                    </a:lnTo>
                    <a:lnTo>
                      <a:pt x="601" y="1627"/>
                    </a:lnTo>
                    <a:lnTo>
                      <a:pt x="589" y="1622"/>
                    </a:lnTo>
                    <a:lnTo>
                      <a:pt x="578" y="1617"/>
                    </a:lnTo>
                    <a:lnTo>
                      <a:pt x="566" y="1611"/>
                    </a:lnTo>
                    <a:lnTo>
                      <a:pt x="556" y="1604"/>
                    </a:lnTo>
                    <a:lnTo>
                      <a:pt x="544" y="1598"/>
                    </a:lnTo>
                    <a:lnTo>
                      <a:pt x="534" y="1590"/>
                    </a:lnTo>
                    <a:lnTo>
                      <a:pt x="524" y="1582"/>
                    </a:lnTo>
                    <a:lnTo>
                      <a:pt x="516" y="1574"/>
                    </a:lnTo>
                    <a:lnTo>
                      <a:pt x="507" y="1565"/>
                    </a:lnTo>
                    <a:lnTo>
                      <a:pt x="498" y="1556"/>
                    </a:lnTo>
                    <a:lnTo>
                      <a:pt x="490" y="1548"/>
                    </a:lnTo>
                    <a:lnTo>
                      <a:pt x="483" y="1538"/>
                    </a:lnTo>
                    <a:lnTo>
                      <a:pt x="476" y="1528"/>
                    </a:lnTo>
                    <a:lnTo>
                      <a:pt x="469" y="1517"/>
                    </a:lnTo>
                    <a:lnTo>
                      <a:pt x="463" y="1507"/>
                    </a:lnTo>
                    <a:lnTo>
                      <a:pt x="458" y="1495"/>
                    </a:lnTo>
                    <a:lnTo>
                      <a:pt x="454" y="1484"/>
                    </a:lnTo>
                    <a:lnTo>
                      <a:pt x="449" y="1472"/>
                    </a:lnTo>
                    <a:lnTo>
                      <a:pt x="446" y="1461"/>
                    </a:lnTo>
                    <a:lnTo>
                      <a:pt x="442" y="1449"/>
                    </a:lnTo>
                    <a:lnTo>
                      <a:pt x="440" y="1437"/>
                    </a:lnTo>
                    <a:lnTo>
                      <a:pt x="439" y="1424"/>
                    </a:lnTo>
                    <a:lnTo>
                      <a:pt x="438" y="1412"/>
                    </a:lnTo>
                    <a:lnTo>
                      <a:pt x="437" y="1399"/>
                    </a:lnTo>
                    <a:lnTo>
                      <a:pt x="437" y="812"/>
                    </a:lnTo>
                    <a:lnTo>
                      <a:pt x="438" y="800"/>
                    </a:lnTo>
                    <a:lnTo>
                      <a:pt x="439" y="787"/>
                    </a:lnTo>
                    <a:lnTo>
                      <a:pt x="440" y="774"/>
                    </a:lnTo>
                    <a:lnTo>
                      <a:pt x="442" y="762"/>
                    </a:lnTo>
                    <a:lnTo>
                      <a:pt x="446" y="750"/>
                    </a:lnTo>
                    <a:lnTo>
                      <a:pt x="449" y="739"/>
                    </a:lnTo>
                    <a:lnTo>
                      <a:pt x="454" y="727"/>
                    </a:lnTo>
                    <a:lnTo>
                      <a:pt x="458" y="716"/>
                    </a:lnTo>
                    <a:lnTo>
                      <a:pt x="463" y="704"/>
                    </a:lnTo>
                    <a:lnTo>
                      <a:pt x="469" y="694"/>
                    </a:lnTo>
                    <a:lnTo>
                      <a:pt x="476" y="683"/>
                    </a:lnTo>
                    <a:lnTo>
                      <a:pt x="483" y="673"/>
                    </a:lnTo>
                    <a:lnTo>
                      <a:pt x="490" y="665"/>
                    </a:lnTo>
                    <a:lnTo>
                      <a:pt x="498" y="655"/>
                    </a:lnTo>
                    <a:lnTo>
                      <a:pt x="507" y="646"/>
                    </a:lnTo>
                    <a:lnTo>
                      <a:pt x="516" y="637"/>
                    </a:lnTo>
                    <a:lnTo>
                      <a:pt x="524" y="629"/>
                    </a:lnTo>
                    <a:lnTo>
                      <a:pt x="534" y="621"/>
                    </a:lnTo>
                    <a:lnTo>
                      <a:pt x="544" y="613"/>
                    </a:lnTo>
                    <a:lnTo>
                      <a:pt x="556" y="607"/>
                    </a:lnTo>
                    <a:lnTo>
                      <a:pt x="566" y="600"/>
                    </a:lnTo>
                    <a:lnTo>
                      <a:pt x="578" y="595"/>
                    </a:lnTo>
                    <a:lnTo>
                      <a:pt x="589" y="589"/>
                    </a:lnTo>
                    <a:lnTo>
                      <a:pt x="601" y="584"/>
                    </a:lnTo>
                    <a:lnTo>
                      <a:pt x="613" y="579"/>
                    </a:lnTo>
                    <a:lnTo>
                      <a:pt x="625" y="576"/>
                    </a:lnTo>
                    <a:lnTo>
                      <a:pt x="638" y="572"/>
                    </a:lnTo>
                    <a:lnTo>
                      <a:pt x="651" y="569"/>
                    </a:lnTo>
                    <a:lnTo>
                      <a:pt x="664" y="567"/>
                    </a:lnTo>
                    <a:lnTo>
                      <a:pt x="678" y="566"/>
                    </a:lnTo>
                    <a:lnTo>
                      <a:pt x="691" y="565"/>
                    </a:lnTo>
                    <a:lnTo>
                      <a:pt x="704" y="5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20" name="Freeform 82"/>
              <p:cNvSpPr>
                <a:spLocks/>
              </p:cNvSpPr>
              <p:nvPr/>
            </p:nvSpPr>
            <p:spPr bwMode="auto">
              <a:xfrm>
                <a:off x="12235265" y="2025012"/>
                <a:ext cx="203200" cy="33338"/>
              </a:xfrm>
              <a:custGeom>
                <a:avLst/>
                <a:gdLst/>
                <a:ahLst/>
                <a:cxnLst>
                  <a:cxn ang="0">
                    <a:pos x="1170" y="0"/>
                  </a:cxn>
                  <a:cxn ang="0">
                    <a:pos x="1192" y="2"/>
                  </a:cxn>
                  <a:cxn ang="0">
                    <a:pos x="1212" y="9"/>
                  </a:cxn>
                  <a:cxn ang="0">
                    <a:pos x="1231" y="19"/>
                  </a:cxn>
                  <a:cxn ang="0">
                    <a:pos x="1246" y="32"/>
                  </a:cxn>
                  <a:cxn ang="0">
                    <a:pos x="1259" y="49"/>
                  </a:cxn>
                  <a:cxn ang="0">
                    <a:pos x="1271" y="66"/>
                  </a:cxn>
                  <a:cxn ang="0">
                    <a:pos x="1276" y="87"/>
                  </a:cxn>
                  <a:cxn ang="0">
                    <a:pos x="1278" y="110"/>
                  </a:cxn>
                  <a:cxn ang="0">
                    <a:pos x="1276" y="131"/>
                  </a:cxn>
                  <a:cxn ang="0">
                    <a:pos x="1271" y="152"/>
                  </a:cxn>
                  <a:cxn ang="0">
                    <a:pos x="1259" y="170"/>
                  </a:cxn>
                  <a:cxn ang="0">
                    <a:pos x="1246" y="186"/>
                  </a:cxn>
                  <a:cxn ang="0">
                    <a:pos x="1231" y="200"/>
                  </a:cxn>
                  <a:cxn ang="0">
                    <a:pos x="1212" y="210"/>
                  </a:cxn>
                  <a:cxn ang="0">
                    <a:pos x="1192" y="216"/>
                  </a:cxn>
                  <a:cxn ang="0">
                    <a:pos x="1170" y="218"/>
                  </a:cxn>
                  <a:cxn ang="0">
                    <a:pos x="97" y="217"/>
                  </a:cxn>
                  <a:cxn ang="0">
                    <a:pos x="76" y="213"/>
                  </a:cxn>
                  <a:cxn ang="0">
                    <a:pos x="56" y="205"/>
                  </a:cxn>
                  <a:cxn ang="0">
                    <a:pos x="40" y="193"/>
                  </a:cxn>
                  <a:cxn ang="0">
                    <a:pos x="24" y="178"/>
                  </a:cxn>
                  <a:cxn ang="0">
                    <a:pos x="13" y="161"/>
                  </a:cxn>
                  <a:cxn ang="0">
                    <a:pos x="4" y="142"/>
                  </a:cxn>
                  <a:cxn ang="0">
                    <a:pos x="0" y="121"/>
                  </a:cxn>
                  <a:cxn ang="0">
                    <a:pos x="0" y="99"/>
                  </a:cxn>
                  <a:cxn ang="0">
                    <a:pos x="4" y="76"/>
                  </a:cxn>
                  <a:cxn ang="0">
                    <a:pos x="13" y="58"/>
                  </a:cxn>
                  <a:cxn ang="0">
                    <a:pos x="24" y="40"/>
                  </a:cxn>
                  <a:cxn ang="0">
                    <a:pos x="40" y="25"/>
                  </a:cxn>
                  <a:cxn ang="0">
                    <a:pos x="56" y="13"/>
                  </a:cxn>
                  <a:cxn ang="0">
                    <a:pos x="76" y="5"/>
                  </a:cxn>
                  <a:cxn ang="0">
                    <a:pos x="97" y="1"/>
                  </a:cxn>
                </a:cxnLst>
                <a:rect l="0" t="0" r="r" b="b"/>
                <a:pathLst>
                  <a:path w="1278" h="218">
                    <a:moveTo>
                      <a:pt x="108" y="0"/>
                    </a:moveTo>
                    <a:lnTo>
                      <a:pt x="1170" y="0"/>
                    </a:lnTo>
                    <a:lnTo>
                      <a:pt x="1181" y="1"/>
                    </a:lnTo>
                    <a:lnTo>
                      <a:pt x="1192" y="2"/>
                    </a:lnTo>
                    <a:lnTo>
                      <a:pt x="1202" y="5"/>
                    </a:lnTo>
                    <a:lnTo>
                      <a:pt x="1212" y="9"/>
                    </a:lnTo>
                    <a:lnTo>
                      <a:pt x="1222" y="13"/>
                    </a:lnTo>
                    <a:lnTo>
                      <a:pt x="1231" y="19"/>
                    </a:lnTo>
                    <a:lnTo>
                      <a:pt x="1238" y="25"/>
                    </a:lnTo>
                    <a:lnTo>
                      <a:pt x="1246" y="32"/>
                    </a:lnTo>
                    <a:lnTo>
                      <a:pt x="1254" y="40"/>
                    </a:lnTo>
                    <a:lnTo>
                      <a:pt x="1259" y="49"/>
                    </a:lnTo>
                    <a:lnTo>
                      <a:pt x="1265" y="58"/>
                    </a:lnTo>
                    <a:lnTo>
                      <a:pt x="1271" y="66"/>
                    </a:lnTo>
                    <a:lnTo>
                      <a:pt x="1274" y="76"/>
                    </a:lnTo>
                    <a:lnTo>
                      <a:pt x="1276" y="87"/>
                    </a:lnTo>
                    <a:lnTo>
                      <a:pt x="1278" y="99"/>
                    </a:lnTo>
                    <a:lnTo>
                      <a:pt x="1278" y="110"/>
                    </a:lnTo>
                    <a:lnTo>
                      <a:pt x="1278" y="121"/>
                    </a:lnTo>
                    <a:lnTo>
                      <a:pt x="1276" y="131"/>
                    </a:lnTo>
                    <a:lnTo>
                      <a:pt x="1274" y="142"/>
                    </a:lnTo>
                    <a:lnTo>
                      <a:pt x="1271" y="152"/>
                    </a:lnTo>
                    <a:lnTo>
                      <a:pt x="1265" y="161"/>
                    </a:lnTo>
                    <a:lnTo>
                      <a:pt x="1259" y="170"/>
                    </a:lnTo>
                    <a:lnTo>
                      <a:pt x="1254" y="178"/>
                    </a:lnTo>
                    <a:lnTo>
                      <a:pt x="1246" y="186"/>
                    </a:lnTo>
                    <a:lnTo>
                      <a:pt x="1238" y="193"/>
                    </a:lnTo>
                    <a:lnTo>
                      <a:pt x="1231" y="200"/>
                    </a:lnTo>
                    <a:lnTo>
                      <a:pt x="1222" y="205"/>
                    </a:lnTo>
                    <a:lnTo>
                      <a:pt x="1212" y="210"/>
                    </a:lnTo>
                    <a:lnTo>
                      <a:pt x="1202" y="213"/>
                    </a:lnTo>
                    <a:lnTo>
                      <a:pt x="1192" y="216"/>
                    </a:lnTo>
                    <a:lnTo>
                      <a:pt x="1181" y="217"/>
                    </a:lnTo>
                    <a:lnTo>
                      <a:pt x="1170" y="218"/>
                    </a:lnTo>
                    <a:lnTo>
                      <a:pt x="108" y="218"/>
                    </a:lnTo>
                    <a:lnTo>
                      <a:pt x="97" y="217"/>
                    </a:lnTo>
                    <a:lnTo>
                      <a:pt x="86" y="216"/>
                    </a:lnTo>
                    <a:lnTo>
                      <a:pt x="76" y="213"/>
                    </a:lnTo>
                    <a:lnTo>
                      <a:pt x="66" y="210"/>
                    </a:lnTo>
                    <a:lnTo>
                      <a:pt x="56" y="205"/>
                    </a:lnTo>
                    <a:lnTo>
                      <a:pt x="47" y="200"/>
                    </a:lnTo>
                    <a:lnTo>
                      <a:pt x="40" y="193"/>
                    </a:lnTo>
                    <a:lnTo>
                      <a:pt x="32" y="186"/>
                    </a:lnTo>
                    <a:lnTo>
                      <a:pt x="24" y="178"/>
                    </a:lnTo>
                    <a:lnTo>
                      <a:pt x="19" y="170"/>
                    </a:lnTo>
                    <a:lnTo>
                      <a:pt x="13" y="161"/>
                    </a:lnTo>
                    <a:lnTo>
                      <a:pt x="9" y="152"/>
                    </a:lnTo>
                    <a:lnTo>
                      <a:pt x="4" y="142"/>
                    </a:lnTo>
                    <a:lnTo>
                      <a:pt x="2" y="131"/>
                    </a:lnTo>
                    <a:lnTo>
                      <a:pt x="0" y="121"/>
                    </a:lnTo>
                    <a:lnTo>
                      <a:pt x="0" y="110"/>
                    </a:lnTo>
                    <a:lnTo>
                      <a:pt x="0" y="99"/>
                    </a:lnTo>
                    <a:lnTo>
                      <a:pt x="2" y="87"/>
                    </a:lnTo>
                    <a:lnTo>
                      <a:pt x="4" y="76"/>
                    </a:lnTo>
                    <a:lnTo>
                      <a:pt x="9" y="66"/>
                    </a:lnTo>
                    <a:lnTo>
                      <a:pt x="13" y="58"/>
                    </a:lnTo>
                    <a:lnTo>
                      <a:pt x="19" y="49"/>
                    </a:lnTo>
                    <a:lnTo>
                      <a:pt x="24" y="40"/>
                    </a:lnTo>
                    <a:lnTo>
                      <a:pt x="32" y="32"/>
                    </a:lnTo>
                    <a:lnTo>
                      <a:pt x="40" y="25"/>
                    </a:lnTo>
                    <a:lnTo>
                      <a:pt x="47" y="19"/>
                    </a:lnTo>
                    <a:lnTo>
                      <a:pt x="56" y="13"/>
                    </a:lnTo>
                    <a:lnTo>
                      <a:pt x="66" y="9"/>
                    </a:lnTo>
                    <a:lnTo>
                      <a:pt x="76" y="5"/>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21" name="Freeform 83"/>
              <p:cNvSpPr>
                <a:spLocks/>
              </p:cNvSpPr>
              <p:nvPr/>
            </p:nvSpPr>
            <p:spPr bwMode="auto">
              <a:xfrm>
                <a:off x="11619315" y="2025012"/>
                <a:ext cx="28575" cy="30163"/>
              </a:xfrm>
              <a:custGeom>
                <a:avLst/>
                <a:gdLst/>
                <a:ahLst/>
                <a:cxnLst>
                  <a:cxn ang="0">
                    <a:pos x="101" y="182"/>
                  </a:cxn>
                  <a:cxn ang="0">
                    <a:pos x="119" y="178"/>
                  </a:cxn>
                  <a:cxn ang="0">
                    <a:pos x="136" y="170"/>
                  </a:cxn>
                  <a:cxn ang="0">
                    <a:pos x="150" y="162"/>
                  </a:cxn>
                  <a:cxn ang="0">
                    <a:pos x="162" y="148"/>
                  </a:cxn>
                  <a:cxn ang="0">
                    <a:pos x="172" y="134"/>
                  </a:cxn>
                  <a:cxn ang="0">
                    <a:pos x="179" y="117"/>
                  </a:cxn>
                  <a:cxn ang="0">
                    <a:pos x="183" y="99"/>
                  </a:cxn>
                  <a:cxn ang="0">
                    <a:pos x="183" y="82"/>
                  </a:cxn>
                  <a:cxn ang="0">
                    <a:pos x="179" y="64"/>
                  </a:cxn>
                  <a:cxn ang="0">
                    <a:pos x="172" y="47"/>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7"/>
                  </a:cxn>
                  <a:cxn ang="0">
                    <a:pos x="5" y="64"/>
                  </a:cxn>
                  <a:cxn ang="0">
                    <a:pos x="1" y="82"/>
                  </a:cxn>
                  <a:cxn ang="0">
                    <a:pos x="1" y="99"/>
                  </a:cxn>
                  <a:cxn ang="0">
                    <a:pos x="5" y="117"/>
                  </a:cxn>
                  <a:cxn ang="0">
                    <a:pos x="11" y="134"/>
                  </a:cxn>
                  <a:cxn ang="0">
                    <a:pos x="21" y="148"/>
                  </a:cxn>
                  <a:cxn ang="0">
                    <a:pos x="34" y="162"/>
                  </a:cxn>
                  <a:cxn ang="0">
                    <a:pos x="49" y="170"/>
                  </a:cxn>
                  <a:cxn ang="0">
                    <a:pos x="65" y="178"/>
                  </a:cxn>
                  <a:cxn ang="0">
                    <a:pos x="82" y="182"/>
                  </a:cxn>
                </a:cxnLst>
                <a:rect l="0" t="0" r="r" b="b"/>
                <a:pathLst>
                  <a:path w="183" h="182">
                    <a:moveTo>
                      <a:pt x="92" y="182"/>
                    </a:moveTo>
                    <a:lnTo>
                      <a:pt x="101" y="182"/>
                    </a:lnTo>
                    <a:lnTo>
                      <a:pt x="110" y="180"/>
                    </a:lnTo>
                    <a:lnTo>
                      <a:pt x="119" y="178"/>
                    </a:lnTo>
                    <a:lnTo>
                      <a:pt x="128" y="175"/>
                    </a:lnTo>
                    <a:lnTo>
                      <a:pt x="136" y="170"/>
                    </a:lnTo>
                    <a:lnTo>
                      <a:pt x="143" y="166"/>
                    </a:lnTo>
                    <a:lnTo>
                      <a:pt x="150" y="162"/>
                    </a:lnTo>
                    <a:lnTo>
                      <a:pt x="157" y="155"/>
                    </a:lnTo>
                    <a:lnTo>
                      <a:pt x="162" y="148"/>
                    </a:lnTo>
                    <a:lnTo>
                      <a:pt x="168" y="142"/>
                    </a:lnTo>
                    <a:lnTo>
                      <a:pt x="172" y="134"/>
                    </a:lnTo>
                    <a:lnTo>
                      <a:pt x="177" y="126"/>
                    </a:lnTo>
                    <a:lnTo>
                      <a:pt x="179" y="117"/>
                    </a:lnTo>
                    <a:lnTo>
                      <a:pt x="181" y="109"/>
                    </a:lnTo>
                    <a:lnTo>
                      <a:pt x="183" y="99"/>
                    </a:lnTo>
                    <a:lnTo>
                      <a:pt x="183" y="91"/>
                    </a:lnTo>
                    <a:lnTo>
                      <a:pt x="183" y="82"/>
                    </a:lnTo>
                    <a:lnTo>
                      <a:pt x="181" y="72"/>
                    </a:lnTo>
                    <a:lnTo>
                      <a:pt x="179" y="64"/>
                    </a:lnTo>
                    <a:lnTo>
                      <a:pt x="177" y="55"/>
                    </a:lnTo>
                    <a:lnTo>
                      <a:pt x="172" y="47"/>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7"/>
                    </a:lnTo>
                    <a:lnTo>
                      <a:pt x="8" y="55"/>
                    </a:lnTo>
                    <a:lnTo>
                      <a:pt x="5" y="64"/>
                    </a:lnTo>
                    <a:lnTo>
                      <a:pt x="2" y="72"/>
                    </a:lnTo>
                    <a:lnTo>
                      <a:pt x="1" y="82"/>
                    </a:lnTo>
                    <a:lnTo>
                      <a:pt x="0" y="91"/>
                    </a:lnTo>
                    <a:lnTo>
                      <a:pt x="1" y="99"/>
                    </a:lnTo>
                    <a:lnTo>
                      <a:pt x="2" y="109"/>
                    </a:lnTo>
                    <a:lnTo>
                      <a:pt x="5" y="117"/>
                    </a:lnTo>
                    <a:lnTo>
                      <a:pt x="8" y="126"/>
                    </a:lnTo>
                    <a:lnTo>
                      <a:pt x="11" y="134"/>
                    </a:lnTo>
                    <a:lnTo>
                      <a:pt x="16" y="142"/>
                    </a:lnTo>
                    <a:lnTo>
                      <a:pt x="21" y="148"/>
                    </a:lnTo>
                    <a:lnTo>
                      <a:pt x="28" y="155"/>
                    </a:lnTo>
                    <a:lnTo>
                      <a:pt x="34" y="162"/>
                    </a:lnTo>
                    <a:lnTo>
                      <a:pt x="41" y="166"/>
                    </a:lnTo>
                    <a:lnTo>
                      <a:pt x="49" y="170"/>
                    </a:lnTo>
                    <a:lnTo>
                      <a:pt x="57" y="175"/>
                    </a:lnTo>
                    <a:lnTo>
                      <a:pt x="65" y="178"/>
                    </a:lnTo>
                    <a:lnTo>
                      <a:pt x="73" y="180"/>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22" name="Freeform 84"/>
              <p:cNvSpPr>
                <a:spLocks/>
              </p:cNvSpPr>
              <p:nvPr/>
            </p:nvSpPr>
            <p:spPr bwMode="auto">
              <a:xfrm>
                <a:off x="11659003" y="2025012"/>
                <a:ext cx="28575" cy="30163"/>
              </a:xfrm>
              <a:custGeom>
                <a:avLst/>
                <a:gdLst/>
                <a:ahLst/>
                <a:cxnLst>
                  <a:cxn ang="0">
                    <a:pos x="100" y="182"/>
                  </a:cxn>
                  <a:cxn ang="0">
                    <a:pos x="118" y="178"/>
                  </a:cxn>
                  <a:cxn ang="0">
                    <a:pos x="134"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7"/>
                  </a:cxn>
                  <a:cxn ang="0">
                    <a:pos x="4" y="64"/>
                  </a:cxn>
                  <a:cxn ang="0">
                    <a:pos x="0" y="82"/>
                  </a:cxn>
                  <a:cxn ang="0">
                    <a:pos x="0" y="99"/>
                  </a:cxn>
                  <a:cxn ang="0">
                    <a:pos x="4" y="117"/>
                  </a:cxn>
                  <a:cxn ang="0">
                    <a:pos x="10" y="134"/>
                  </a:cxn>
                  <a:cxn ang="0">
                    <a:pos x="20" y="148"/>
                  </a:cxn>
                  <a:cxn ang="0">
                    <a:pos x="32" y="162"/>
                  </a:cxn>
                  <a:cxn ang="0">
                    <a:pos x="48" y="170"/>
                  </a:cxn>
                  <a:cxn ang="0">
                    <a:pos x="63" y="178"/>
                  </a:cxn>
                  <a:cxn ang="0">
                    <a:pos x="81" y="182"/>
                  </a:cxn>
                </a:cxnLst>
                <a:rect l="0" t="0" r="r" b="b"/>
                <a:pathLst>
                  <a:path w="182" h="182">
                    <a:moveTo>
                      <a:pt x="91" y="182"/>
                    </a:moveTo>
                    <a:lnTo>
                      <a:pt x="100" y="182"/>
                    </a:lnTo>
                    <a:lnTo>
                      <a:pt x="109" y="180"/>
                    </a:lnTo>
                    <a:lnTo>
                      <a:pt x="118" y="178"/>
                    </a:lnTo>
                    <a:lnTo>
                      <a:pt x="127" y="175"/>
                    </a:lnTo>
                    <a:lnTo>
                      <a:pt x="134" y="170"/>
                    </a:lnTo>
                    <a:lnTo>
                      <a:pt x="142" y="166"/>
                    </a:lnTo>
                    <a:lnTo>
                      <a:pt x="149" y="162"/>
                    </a:lnTo>
                    <a:lnTo>
                      <a:pt x="155" y="155"/>
                    </a:lnTo>
                    <a:lnTo>
                      <a:pt x="161" y="148"/>
                    </a:lnTo>
                    <a:lnTo>
                      <a:pt x="167"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7"/>
                    </a:lnTo>
                    <a:lnTo>
                      <a:pt x="7" y="55"/>
                    </a:lnTo>
                    <a:lnTo>
                      <a:pt x="4" y="64"/>
                    </a:lnTo>
                    <a:lnTo>
                      <a:pt x="1" y="72"/>
                    </a:lnTo>
                    <a:lnTo>
                      <a:pt x="0" y="82"/>
                    </a:lnTo>
                    <a:lnTo>
                      <a:pt x="0" y="91"/>
                    </a:lnTo>
                    <a:lnTo>
                      <a:pt x="0" y="99"/>
                    </a:lnTo>
                    <a:lnTo>
                      <a:pt x="1" y="109"/>
                    </a:lnTo>
                    <a:lnTo>
                      <a:pt x="4" y="117"/>
                    </a:lnTo>
                    <a:lnTo>
                      <a:pt x="7" y="126"/>
                    </a:lnTo>
                    <a:lnTo>
                      <a:pt x="10" y="134"/>
                    </a:lnTo>
                    <a:lnTo>
                      <a:pt x="16" y="142"/>
                    </a:lnTo>
                    <a:lnTo>
                      <a:pt x="20" y="148"/>
                    </a:lnTo>
                    <a:lnTo>
                      <a:pt x="27" y="155"/>
                    </a:lnTo>
                    <a:lnTo>
                      <a:pt x="32" y="162"/>
                    </a:lnTo>
                    <a:lnTo>
                      <a:pt x="40" y="166"/>
                    </a:lnTo>
                    <a:lnTo>
                      <a:pt x="48" y="170"/>
                    </a:lnTo>
                    <a:lnTo>
                      <a:pt x="56" y="175"/>
                    </a:lnTo>
                    <a:lnTo>
                      <a:pt x="63" y="178"/>
                    </a:lnTo>
                    <a:lnTo>
                      <a:pt x="72" y="180"/>
                    </a:lnTo>
                    <a:lnTo>
                      <a:pt x="81"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23" name="Freeform 85"/>
              <p:cNvSpPr>
                <a:spLocks/>
              </p:cNvSpPr>
              <p:nvPr/>
            </p:nvSpPr>
            <p:spPr bwMode="auto">
              <a:xfrm>
                <a:off x="11698690" y="2025012"/>
                <a:ext cx="30163" cy="30163"/>
              </a:xfrm>
              <a:custGeom>
                <a:avLst/>
                <a:gdLst/>
                <a:ahLst/>
                <a:cxnLst>
                  <a:cxn ang="0">
                    <a:pos x="100" y="182"/>
                  </a:cxn>
                  <a:cxn ang="0">
                    <a:pos x="118" y="178"/>
                  </a:cxn>
                  <a:cxn ang="0">
                    <a:pos x="134" y="170"/>
                  </a:cxn>
                  <a:cxn ang="0">
                    <a:pos x="149" y="162"/>
                  </a:cxn>
                  <a:cxn ang="0">
                    <a:pos x="162" y="148"/>
                  </a:cxn>
                  <a:cxn ang="0">
                    <a:pos x="171" y="134"/>
                  </a:cxn>
                  <a:cxn ang="0">
                    <a:pos x="179" y="117"/>
                  </a:cxn>
                  <a:cxn ang="0">
                    <a:pos x="182" y="99"/>
                  </a:cxn>
                  <a:cxn ang="0">
                    <a:pos x="182" y="82"/>
                  </a:cxn>
                  <a:cxn ang="0">
                    <a:pos x="179" y="64"/>
                  </a:cxn>
                  <a:cxn ang="0">
                    <a:pos x="171" y="47"/>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7"/>
                  </a:cxn>
                  <a:cxn ang="0">
                    <a:pos x="3" y="64"/>
                  </a:cxn>
                  <a:cxn ang="0">
                    <a:pos x="0" y="82"/>
                  </a:cxn>
                  <a:cxn ang="0">
                    <a:pos x="0" y="99"/>
                  </a:cxn>
                  <a:cxn ang="0">
                    <a:pos x="3" y="117"/>
                  </a:cxn>
                  <a:cxn ang="0">
                    <a:pos x="11" y="134"/>
                  </a:cxn>
                  <a:cxn ang="0">
                    <a:pos x="20" y="148"/>
                  </a:cxn>
                  <a:cxn ang="0">
                    <a:pos x="33" y="162"/>
                  </a:cxn>
                  <a:cxn ang="0">
                    <a:pos x="48" y="170"/>
                  </a:cxn>
                  <a:cxn ang="0">
                    <a:pos x="64" y="178"/>
                  </a:cxn>
                  <a:cxn ang="0">
                    <a:pos x="82" y="182"/>
                  </a:cxn>
                </a:cxnLst>
                <a:rect l="0" t="0" r="r" b="b"/>
                <a:pathLst>
                  <a:path w="182" h="182">
                    <a:moveTo>
                      <a:pt x="91" y="182"/>
                    </a:moveTo>
                    <a:lnTo>
                      <a:pt x="100" y="182"/>
                    </a:lnTo>
                    <a:lnTo>
                      <a:pt x="110" y="180"/>
                    </a:lnTo>
                    <a:lnTo>
                      <a:pt x="118" y="178"/>
                    </a:lnTo>
                    <a:lnTo>
                      <a:pt x="126" y="175"/>
                    </a:lnTo>
                    <a:lnTo>
                      <a:pt x="134" y="170"/>
                    </a:lnTo>
                    <a:lnTo>
                      <a:pt x="142" y="166"/>
                    </a:lnTo>
                    <a:lnTo>
                      <a:pt x="149" y="162"/>
                    </a:lnTo>
                    <a:lnTo>
                      <a:pt x="155" y="155"/>
                    </a:lnTo>
                    <a:lnTo>
                      <a:pt x="162" y="148"/>
                    </a:lnTo>
                    <a:lnTo>
                      <a:pt x="166"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7"/>
                    </a:lnTo>
                    <a:lnTo>
                      <a:pt x="7" y="55"/>
                    </a:lnTo>
                    <a:lnTo>
                      <a:pt x="3" y="64"/>
                    </a:lnTo>
                    <a:lnTo>
                      <a:pt x="1" y="72"/>
                    </a:lnTo>
                    <a:lnTo>
                      <a:pt x="0" y="82"/>
                    </a:lnTo>
                    <a:lnTo>
                      <a:pt x="0" y="91"/>
                    </a:lnTo>
                    <a:lnTo>
                      <a:pt x="0" y="99"/>
                    </a:lnTo>
                    <a:lnTo>
                      <a:pt x="1" y="109"/>
                    </a:lnTo>
                    <a:lnTo>
                      <a:pt x="3" y="117"/>
                    </a:lnTo>
                    <a:lnTo>
                      <a:pt x="7" y="126"/>
                    </a:lnTo>
                    <a:lnTo>
                      <a:pt x="11" y="134"/>
                    </a:lnTo>
                    <a:lnTo>
                      <a:pt x="16" y="142"/>
                    </a:lnTo>
                    <a:lnTo>
                      <a:pt x="20" y="148"/>
                    </a:lnTo>
                    <a:lnTo>
                      <a:pt x="27" y="155"/>
                    </a:lnTo>
                    <a:lnTo>
                      <a:pt x="33" y="162"/>
                    </a:lnTo>
                    <a:lnTo>
                      <a:pt x="40" y="166"/>
                    </a:lnTo>
                    <a:lnTo>
                      <a:pt x="48" y="170"/>
                    </a:lnTo>
                    <a:lnTo>
                      <a:pt x="55" y="175"/>
                    </a:lnTo>
                    <a:lnTo>
                      <a:pt x="64" y="178"/>
                    </a:lnTo>
                    <a:lnTo>
                      <a:pt x="72"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24" name="Freeform 86"/>
              <p:cNvSpPr>
                <a:spLocks/>
              </p:cNvSpPr>
              <p:nvPr/>
            </p:nvSpPr>
            <p:spPr bwMode="auto">
              <a:xfrm>
                <a:off x="11739965" y="2025012"/>
                <a:ext cx="28575" cy="30163"/>
              </a:xfrm>
              <a:custGeom>
                <a:avLst/>
                <a:gdLst/>
                <a:ahLst/>
                <a:cxnLst>
                  <a:cxn ang="0">
                    <a:pos x="101" y="182"/>
                  </a:cxn>
                  <a:cxn ang="0">
                    <a:pos x="118" y="178"/>
                  </a:cxn>
                  <a:cxn ang="0">
                    <a:pos x="134" y="170"/>
                  </a:cxn>
                  <a:cxn ang="0">
                    <a:pos x="148" y="162"/>
                  </a:cxn>
                  <a:cxn ang="0">
                    <a:pos x="162" y="148"/>
                  </a:cxn>
                  <a:cxn ang="0">
                    <a:pos x="172" y="134"/>
                  </a:cxn>
                  <a:cxn ang="0">
                    <a:pos x="178" y="117"/>
                  </a:cxn>
                  <a:cxn ang="0">
                    <a:pos x="182" y="99"/>
                  </a:cxn>
                  <a:cxn ang="0">
                    <a:pos x="182" y="82"/>
                  </a:cxn>
                  <a:cxn ang="0">
                    <a:pos x="178" y="64"/>
                  </a:cxn>
                  <a:cxn ang="0">
                    <a:pos x="172" y="47"/>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7"/>
                  </a:cxn>
                  <a:cxn ang="0">
                    <a:pos x="3" y="64"/>
                  </a:cxn>
                  <a:cxn ang="0">
                    <a:pos x="0" y="82"/>
                  </a:cxn>
                  <a:cxn ang="0">
                    <a:pos x="0" y="99"/>
                  </a:cxn>
                  <a:cxn ang="0">
                    <a:pos x="3"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8" y="178"/>
                    </a:lnTo>
                    <a:lnTo>
                      <a:pt x="126" y="175"/>
                    </a:lnTo>
                    <a:lnTo>
                      <a:pt x="134" y="170"/>
                    </a:lnTo>
                    <a:lnTo>
                      <a:pt x="142" y="166"/>
                    </a:lnTo>
                    <a:lnTo>
                      <a:pt x="148" y="162"/>
                    </a:lnTo>
                    <a:lnTo>
                      <a:pt x="155" y="155"/>
                    </a:lnTo>
                    <a:lnTo>
                      <a:pt x="162" y="148"/>
                    </a:lnTo>
                    <a:lnTo>
                      <a:pt x="166"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6" y="55"/>
                    </a:lnTo>
                    <a:lnTo>
                      <a:pt x="3" y="64"/>
                    </a:lnTo>
                    <a:lnTo>
                      <a:pt x="1" y="72"/>
                    </a:lnTo>
                    <a:lnTo>
                      <a:pt x="0" y="82"/>
                    </a:lnTo>
                    <a:lnTo>
                      <a:pt x="0" y="91"/>
                    </a:lnTo>
                    <a:lnTo>
                      <a:pt x="0" y="99"/>
                    </a:lnTo>
                    <a:lnTo>
                      <a:pt x="1" y="109"/>
                    </a:lnTo>
                    <a:lnTo>
                      <a:pt x="3" y="117"/>
                    </a:lnTo>
                    <a:lnTo>
                      <a:pt x="6"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25" name="Freeform 87"/>
              <p:cNvSpPr>
                <a:spLocks/>
              </p:cNvSpPr>
              <p:nvPr/>
            </p:nvSpPr>
            <p:spPr bwMode="auto">
              <a:xfrm>
                <a:off x="11779653" y="2025012"/>
                <a:ext cx="28575" cy="30163"/>
              </a:xfrm>
              <a:custGeom>
                <a:avLst/>
                <a:gdLst/>
                <a:ahLst/>
                <a:cxnLst>
                  <a:cxn ang="0">
                    <a:pos x="101" y="182"/>
                  </a:cxn>
                  <a:cxn ang="0">
                    <a:pos x="118" y="178"/>
                  </a:cxn>
                  <a:cxn ang="0">
                    <a:pos x="134" y="170"/>
                  </a:cxn>
                  <a:cxn ang="0">
                    <a:pos x="149" y="162"/>
                  </a:cxn>
                  <a:cxn ang="0">
                    <a:pos x="162" y="148"/>
                  </a:cxn>
                  <a:cxn ang="0">
                    <a:pos x="172" y="134"/>
                  </a:cxn>
                  <a:cxn ang="0">
                    <a:pos x="178" y="117"/>
                  </a:cxn>
                  <a:cxn ang="0">
                    <a:pos x="182" y="99"/>
                  </a:cxn>
                  <a:cxn ang="0">
                    <a:pos x="182" y="82"/>
                  </a:cxn>
                  <a:cxn ang="0">
                    <a:pos x="178" y="64"/>
                  </a:cxn>
                  <a:cxn ang="0">
                    <a:pos x="172" y="47"/>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7" y="170"/>
                  </a:cxn>
                  <a:cxn ang="0">
                    <a:pos x="64" y="178"/>
                  </a:cxn>
                  <a:cxn ang="0">
                    <a:pos x="82" y="182"/>
                  </a:cxn>
                </a:cxnLst>
                <a:rect l="0" t="0" r="r" b="b"/>
                <a:pathLst>
                  <a:path w="183" h="182">
                    <a:moveTo>
                      <a:pt x="91" y="182"/>
                    </a:moveTo>
                    <a:lnTo>
                      <a:pt x="101" y="182"/>
                    </a:lnTo>
                    <a:lnTo>
                      <a:pt x="109" y="180"/>
                    </a:lnTo>
                    <a:lnTo>
                      <a:pt x="118" y="178"/>
                    </a:lnTo>
                    <a:lnTo>
                      <a:pt x="126" y="175"/>
                    </a:lnTo>
                    <a:lnTo>
                      <a:pt x="134" y="170"/>
                    </a:lnTo>
                    <a:lnTo>
                      <a:pt x="142" y="166"/>
                    </a:lnTo>
                    <a:lnTo>
                      <a:pt x="149" y="162"/>
                    </a:lnTo>
                    <a:lnTo>
                      <a:pt x="156" y="155"/>
                    </a:lnTo>
                    <a:lnTo>
                      <a:pt x="162" y="148"/>
                    </a:lnTo>
                    <a:lnTo>
                      <a:pt x="167" y="142"/>
                    </a:lnTo>
                    <a:lnTo>
                      <a:pt x="172" y="134"/>
                    </a:lnTo>
                    <a:lnTo>
                      <a:pt x="175" y="126"/>
                    </a:lnTo>
                    <a:lnTo>
                      <a:pt x="178" y="117"/>
                    </a:lnTo>
                    <a:lnTo>
                      <a:pt x="180" y="109"/>
                    </a:lnTo>
                    <a:lnTo>
                      <a:pt x="182" y="99"/>
                    </a:lnTo>
                    <a:lnTo>
                      <a:pt x="183" y="91"/>
                    </a:lnTo>
                    <a:lnTo>
                      <a:pt x="182" y="82"/>
                    </a:lnTo>
                    <a:lnTo>
                      <a:pt x="180" y="72"/>
                    </a:lnTo>
                    <a:lnTo>
                      <a:pt x="178" y="64"/>
                    </a:lnTo>
                    <a:lnTo>
                      <a:pt x="175" y="55"/>
                    </a:lnTo>
                    <a:lnTo>
                      <a:pt x="172" y="47"/>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7"/>
                    </a:lnTo>
                    <a:lnTo>
                      <a:pt x="6" y="55"/>
                    </a:lnTo>
                    <a:lnTo>
                      <a:pt x="4" y="64"/>
                    </a:lnTo>
                    <a:lnTo>
                      <a:pt x="2" y="72"/>
                    </a:lnTo>
                    <a:lnTo>
                      <a:pt x="0" y="82"/>
                    </a:lnTo>
                    <a:lnTo>
                      <a:pt x="0" y="91"/>
                    </a:lnTo>
                    <a:lnTo>
                      <a:pt x="0" y="99"/>
                    </a:lnTo>
                    <a:lnTo>
                      <a:pt x="2" y="109"/>
                    </a:lnTo>
                    <a:lnTo>
                      <a:pt x="4" y="117"/>
                    </a:lnTo>
                    <a:lnTo>
                      <a:pt x="6" y="126"/>
                    </a:lnTo>
                    <a:lnTo>
                      <a:pt x="11" y="134"/>
                    </a:lnTo>
                    <a:lnTo>
                      <a:pt x="15" y="142"/>
                    </a:lnTo>
                    <a:lnTo>
                      <a:pt x="21" y="148"/>
                    </a:lnTo>
                    <a:lnTo>
                      <a:pt x="26" y="155"/>
                    </a:lnTo>
                    <a:lnTo>
                      <a:pt x="33" y="162"/>
                    </a:lnTo>
                    <a:lnTo>
                      <a:pt x="40" y="166"/>
                    </a:lnTo>
                    <a:lnTo>
                      <a:pt x="47" y="170"/>
                    </a:lnTo>
                    <a:lnTo>
                      <a:pt x="55" y="175"/>
                    </a:lnTo>
                    <a:lnTo>
                      <a:pt x="64" y="178"/>
                    </a:lnTo>
                    <a:lnTo>
                      <a:pt x="73"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26" name="Freeform 88"/>
              <p:cNvSpPr>
                <a:spLocks/>
              </p:cNvSpPr>
              <p:nvPr/>
            </p:nvSpPr>
            <p:spPr bwMode="auto">
              <a:xfrm>
                <a:off x="12235265" y="2212337"/>
                <a:ext cx="203200" cy="34925"/>
              </a:xfrm>
              <a:custGeom>
                <a:avLst/>
                <a:gdLst/>
                <a:ahLst/>
                <a:cxnLst>
                  <a:cxn ang="0">
                    <a:pos x="1170" y="0"/>
                  </a:cxn>
                  <a:cxn ang="0">
                    <a:pos x="1192" y="3"/>
                  </a:cxn>
                  <a:cxn ang="0">
                    <a:pos x="1212" y="9"/>
                  </a:cxn>
                  <a:cxn ang="0">
                    <a:pos x="1231" y="19"/>
                  </a:cxn>
                  <a:cxn ang="0">
                    <a:pos x="1246" y="33"/>
                  </a:cxn>
                  <a:cxn ang="0">
                    <a:pos x="1259" y="49"/>
                  </a:cxn>
                  <a:cxn ang="0">
                    <a:pos x="1271" y="67"/>
                  </a:cxn>
                  <a:cxn ang="0">
                    <a:pos x="1276" y="88"/>
                  </a:cxn>
                  <a:cxn ang="0">
                    <a:pos x="1278" y="109"/>
                  </a:cxn>
                  <a:cxn ang="0">
                    <a:pos x="1276" y="131"/>
                  </a:cxn>
                  <a:cxn ang="0">
                    <a:pos x="1271" y="152"/>
                  </a:cxn>
                  <a:cxn ang="0">
                    <a:pos x="1259" y="170"/>
                  </a:cxn>
                  <a:cxn ang="0">
                    <a:pos x="1246" y="187"/>
                  </a:cxn>
                  <a:cxn ang="0">
                    <a:pos x="1231" y="200"/>
                  </a:cxn>
                  <a:cxn ang="0">
                    <a:pos x="1212" y="210"/>
                  </a:cxn>
                  <a:cxn ang="0">
                    <a:pos x="1192" y="217"/>
                  </a:cxn>
                  <a:cxn ang="0">
                    <a:pos x="1170" y="219"/>
                  </a:cxn>
                  <a:cxn ang="0">
                    <a:pos x="97" y="218"/>
                  </a:cxn>
                  <a:cxn ang="0">
                    <a:pos x="76" y="213"/>
                  </a:cxn>
                  <a:cxn ang="0">
                    <a:pos x="56" y="206"/>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4"/>
                  </a:cxn>
                  <a:cxn ang="0">
                    <a:pos x="76" y="6"/>
                  </a:cxn>
                  <a:cxn ang="0">
                    <a:pos x="97" y="2"/>
                  </a:cxn>
                </a:cxnLst>
                <a:rect l="0" t="0" r="r" b="b"/>
                <a:pathLst>
                  <a:path w="1278" h="219">
                    <a:moveTo>
                      <a:pt x="108" y="0"/>
                    </a:moveTo>
                    <a:lnTo>
                      <a:pt x="1170" y="0"/>
                    </a:lnTo>
                    <a:lnTo>
                      <a:pt x="1181" y="2"/>
                    </a:lnTo>
                    <a:lnTo>
                      <a:pt x="1192" y="3"/>
                    </a:lnTo>
                    <a:lnTo>
                      <a:pt x="1202" y="6"/>
                    </a:lnTo>
                    <a:lnTo>
                      <a:pt x="1212" y="9"/>
                    </a:lnTo>
                    <a:lnTo>
                      <a:pt x="1222" y="14"/>
                    </a:lnTo>
                    <a:lnTo>
                      <a:pt x="1231" y="19"/>
                    </a:lnTo>
                    <a:lnTo>
                      <a:pt x="1238" y="26"/>
                    </a:lnTo>
                    <a:lnTo>
                      <a:pt x="1246" y="33"/>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2"/>
                    </a:lnTo>
                    <a:lnTo>
                      <a:pt x="1265" y="161"/>
                    </a:lnTo>
                    <a:lnTo>
                      <a:pt x="1259" y="170"/>
                    </a:lnTo>
                    <a:lnTo>
                      <a:pt x="1254" y="179"/>
                    </a:lnTo>
                    <a:lnTo>
                      <a:pt x="1246" y="187"/>
                    </a:lnTo>
                    <a:lnTo>
                      <a:pt x="1238" y="193"/>
                    </a:lnTo>
                    <a:lnTo>
                      <a:pt x="1231" y="200"/>
                    </a:lnTo>
                    <a:lnTo>
                      <a:pt x="1222" y="206"/>
                    </a:lnTo>
                    <a:lnTo>
                      <a:pt x="1212" y="210"/>
                    </a:lnTo>
                    <a:lnTo>
                      <a:pt x="1202" y="213"/>
                    </a:lnTo>
                    <a:lnTo>
                      <a:pt x="1192" y="217"/>
                    </a:lnTo>
                    <a:lnTo>
                      <a:pt x="1181" y="218"/>
                    </a:lnTo>
                    <a:lnTo>
                      <a:pt x="1170" y="219"/>
                    </a:lnTo>
                    <a:lnTo>
                      <a:pt x="108" y="219"/>
                    </a:lnTo>
                    <a:lnTo>
                      <a:pt x="97" y="218"/>
                    </a:lnTo>
                    <a:lnTo>
                      <a:pt x="86" y="217"/>
                    </a:lnTo>
                    <a:lnTo>
                      <a:pt x="76" y="213"/>
                    </a:lnTo>
                    <a:lnTo>
                      <a:pt x="66" y="210"/>
                    </a:lnTo>
                    <a:lnTo>
                      <a:pt x="56" y="206"/>
                    </a:lnTo>
                    <a:lnTo>
                      <a:pt x="47" y="200"/>
                    </a:lnTo>
                    <a:lnTo>
                      <a:pt x="40" y="193"/>
                    </a:lnTo>
                    <a:lnTo>
                      <a:pt x="32" y="187"/>
                    </a:lnTo>
                    <a:lnTo>
                      <a:pt x="24" y="179"/>
                    </a:lnTo>
                    <a:lnTo>
                      <a:pt x="19" y="170"/>
                    </a:lnTo>
                    <a:lnTo>
                      <a:pt x="13" y="161"/>
                    </a:lnTo>
                    <a:lnTo>
                      <a:pt x="9" y="152"/>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3"/>
                    </a:lnTo>
                    <a:lnTo>
                      <a:pt x="40" y="26"/>
                    </a:lnTo>
                    <a:lnTo>
                      <a:pt x="47" y="19"/>
                    </a:lnTo>
                    <a:lnTo>
                      <a:pt x="56" y="14"/>
                    </a:lnTo>
                    <a:lnTo>
                      <a:pt x="66" y="9"/>
                    </a:lnTo>
                    <a:lnTo>
                      <a:pt x="76" y="6"/>
                    </a:lnTo>
                    <a:lnTo>
                      <a:pt x="86" y="3"/>
                    </a:lnTo>
                    <a:lnTo>
                      <a:pt x="97" y="2"/>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27" name="Freeform 89"/>
              <p:cNvSpPr>
                <a:spLocks/>
              </p:cNvSpPr>
              <p:nvPr/>
            </p:nvSpPr>
            <p:spPr bwMode="auto">
              <a:xfrm>
                <a:off x="11619315" y="2213924"/>
                <a:ext cx="28575" cy="28575"/>
              </a:xfrm>
              <a:custGeom>
                <a:avLst/>
                <a:gdLst/>
                <a:ahLst/>
                <a:cxnLst>
                  <a:cxn ang="0">
                    <a:pos x="101" y="182"/>
                  </a:cxn>
                  <a:cxn ang="0">
                    <a:pos x="119" y="179"/>
                  </a:cxn>
                  <a:cxn ang="0">
                    <a:pos x="136" y="171"/>
                  </a:cxn>
                  <a:cxn ang="0">
                    <a:pos x="150" y="161"/>
                  </a:cxn>
                  <a:cxn ang="0">
                    <a:pos x="162" y="149"/>
                  </a:cxn>
                  <a:cxn ang="0">
                    <a:pos x="172" y="134"/>
                  </a:cxn>
                  <a:cxn ang="0">
                    <a:pos x="179" y="118"/>
                  </a:cxn>
                  <a:cxn ang="0">
                    <a:pos x="183" y="100"/>
                  </a:cxn>
                  <a:cxn ang="0">
                    <a:pos x="183" y="82"/>
                  </a:cxn>
                  <a:cxn ang="0">
                    <a:pos x="179" y="63"/>
                  </a:cxn>
                  <a:cxn ang="0">
                    <a:pos x="172" y="48"/>
                  </a:cxn>
                  <a:cxn ang="0">
                    <a:pos x="162" y="33"/>
                  </a:cxn>
                  <a:cxn ang="0">
                    <a:pos x="150" y="20"/>
                  </a:cxn>
                  <a:cxn ang="0">
                    <a:pos x="136" y="11"/>
                  </a:cxn>
                  <a:cxn ang="0">
                    <a:pos x="119" y="4"/>
                  </a:cxn>
                  <a:cxn ang="0">
                    <a:pos x="101" y="0"/>
                  </a:cxn>
                  <a:cxn ang="0">
                    <a:pos x="82" y="0"/>
                  </a:cxn>
                  <a:cxn ang="0">
                    <a:pos x="65" y="4"/>
                  </a:cxn>
                  <a:cxn ang="0">
                    <a:pos x="49" y="11"/>
                  </a:cxn>
                  <a:cxn ang="0">
                    <a:pos x="34" y="20"/>
                  </a:cxn>
                  <a:cxn ang="0">
                    <a:pos x="21" y="33"/>
                  </a:cxn>
                  <a:cxn ang="0">
                    <a:pos x="11" y="48"/>
                  </a:cxn>
                  <a:cxn ang="0">
                    <a:pos x="5" y="63"/>
                  </a:cxn>
                  <a:cxn ang="0">
                    <a:pos x="1" y="82"/>
                  </a:cxn>
                  <a:cxn ang="0">
                    <a:pos x="1" y="100"/>
                  </a:cxn>
                  <a:cxn ang="0">
                    <a:pos x="5" y="118"/>
                  </a:cxn>
                  <a:cxn ang="0">
                    <a:pos x="11" y="134"/>
                  </a:cxn>
                  <a:cxn ang="0">
                    <a:pos x="21" y="149"/>
                  </a:cxn>
                  <a:cxn ang="0">
                    <a:pos x="34" y="161"/>
                  </a:cxn>
                  <a:cxn ang="0">
                    <a:pos x="49" y="171"/>
                  </a:cxn>
                  <a:cxn ang="0">
                    <a:pos x="65" y="179"/>
                  </a:cxn>
                  <a:cxn ang="0">
                    <a:pos x="82" y="182"/>
                  </a:cxn>
                </a:cxnLst>
                <a:rect l="0" t="0" r="r" b="b"/>
                <a:pathLst>
                  <a:path w="183" h="182">
                    <a:moveTo>
                      <a:pt x="92" y="182"/>
                    </a:moveTo>
                    <a:lnTo>
                      <a:pt x="101" y="182"/>
                    </a:lnTo>
                    <a:lnTo>
                      <a:pt x="110" y="181"/>
                    </a:lnTo>
                    <a:lnTo>
                      <a:pt x="119" y="179"/>
                    </a:lnTo>
                    <a:lnTo>
                      <a:pt x="128" y="175"/>
                    </a:lnTo>
                    <a:lnTo>
                      <a:pt x="136" y="171"/>
                    </a:lnTo>
                    <a:lnTo>
                      <a:pt x="143" y="167"/>
                    </a:lnTo>
                    <a:lnTo>
                      <a:pt x="150" y="161"/>
                    </a:lnTo>
                    <a:lnTo>
                      <a:pt x="157" y="156"/>
                    </a:lnTo>
                    <a:lnTo>
                      <a:pt x="162" y="149"/>
                    </a:lnTo>
                    <a:lnTo>
                      <a:pt x="168" y="142"/>
                    </a:lnTo>
                    <a:lnTo>
                      <a:pt x="172" y="134"/>
                    </a:lnTo>
                    <a:lnTo>
                      <a:pt x="177" y="127"/>
                    </a:lnTo>
                    <a:lnTo>
                      <a:pt x="179" y="118"/>
                    </a:lnTo>
                    <a:lnTo>
                      <a:pt x="181" y="109"/>
                    </a:lnTo>
                    <a:lnTo>
                      <a:pt x="183" y="100"/>
                    </a:lnTo>
                    <a:lnTo>
                      <a:pt x="183" y="91"/>
                    </a:lnTo>
                    <a:lnTo>
                      <a:pt x="183" y="82"/>
                    </a:lnTo>
                    <a:lnTo>
                      <a:pt x="181" y="72"/>
                    </a:lnTo>
                    <a:lnTo>
                      <a:pt x="179" y="63"/>
                    </a:lnTo>
                    <a:lnTo>
                      <a:pt x="177" y="56"/>
                    </a:lnTo>
                    <a:lnTo>
                      <a:pt x="172" y="48"/>
                    </a:lnTo>
                    <a:lnTo>
                      <a:pt x="168" y="40"/>
                    </a:lnTo>
                    <a:lnTo>
                      <a:pt x="162" y="33"/>
                    </a:lnTo>
                    <a:lnTo>
                      <a:pt x="157" y="27"/>
                    </a:lnTo>
                    <a:lnTo>
                      <a:pt x="150" y="20"/>
                    </a:lnTo>
                    <a:lnTo>
                      <a:pt x="143" y="16"/>
                    </a:lnTo>
                    <a:lnTo>
                      <a:pt x="136" y="11"/>
                    </a:lnTo>
                    <a:lnTo>
                      <a:pt x="128" y="7"/>
                    </a:lnTo>
                    <a:lnTo>
                      <a:pt x="119" y="4"/>
                    </a:lnTo>
                    <a:lnTo>
                      <a:pt x="110" y="1"/>
                    </a:lnTo>
                    <a:lnTo>
                      <a:pt x="101" y="0"/>
                    </a:lnTo>
                    <a:lnTo>
                      <a:pt x="92" y="0"/>
                    </a:lnTo>
                    <a:lnTo>
                      <a:pt x="82" y="0"/>
                    </a:lnTo>
                    <a:lnTo>
                      <a:pt x="73" y="1"/>
                    </a:lnTo>
                    <a:lnTo>
                      <a:pt x="65" y="4"/>
                    </a:lnTo>
                    <a:lnTo>
                      <a:pt x="57" y="7"/>
                    </a:lnTo>
                    <a:lnTo>
                      <a:pt x="49" y="11"/>
                    </a:lnTo>
                    <a:lnTo>
                      <a:pt x="41" y="16"/>
                    </a:lnTo>
                    <a:lnTo>
                      <a:pt x="34" y="20"/>
                    </a:lnTo>
                    <a:lnTo>
                      <a:pt x="28" y="27"/>
                    </a:lnTo>
                    <a:lnTo>
                      <a:pt x="21" y="33"/>
                    </a:lnTo>
                    <a:lnTo>
                      <a:pt x="16" y="40"/>
                    </a:lnTo>
                    <a:lnTo>
                      <a:pt x="11" y="48"/>
                    </a:lnTo>
                    <a:lnTo>
                      <a:pt x="8" y="56"/>
                    </a:lnTo>
                    <a:lnTo>
                      <a:pt x="5" y="63"/>
                    </a:lnTo>
                    <a:lnTo>
                      <a:pt x="2" y="72"/>
                    </a:lnTo>
                    <a:lnTo>
                      <a:pt x="1" y="82"/>
                    </a:lnTo>
                    <a:lnTo>
                      <a:pt x="0" y="91"/>
                    </a:lnTo>
                    <a:lnTo>
                      <a:pt x="1" y="100"/>
                    </a:lnTo>
                    <a:lnTo>
                      <a:pt x="2" y="109"/>
                    </a:lnTo>
                    <a:lnTo>
                      <a:pt x="5" y="118"/>
                    </a:lnTo>
                    <a:lnTo>
                      <a:pt x="8" y="127"/>
                    </a:lnTo>
                    <a:lnTo>
                      <a:pt x="11" y="134"/>
                    </a:lnTo>
                    <a:lnTo>
                      <a:pt x="16" y="142"/>
                    </a:lnTo>
                    <a:lnTo>
                      <a:pt x="21" y="149"/>
                    </a:lnTo>
                    <a:lnTo>
                      <a:pt x="28" y="156"/>
                    </a:lnTo>
                    <a:lnTo>
                      <a:pt x="34" y="161"/>
                    </a:lnTo>
                    <a:lnTo>
                      <a:pt x="41" y="167"/>
                    </a:lnTo>
                    <a:lnTo>
                      <a:pt x="49" y="171"/>
                    </a:lnTo>
                    <a:lnTo>
                      <a:pt x="57" y="175"/>
                    </a:lnTo>
                    <a:lnTo>
                      <a:pt x="65" y="179"/>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28" name="Freeform 90"/>
              <p:cNvSpPr>
                <a:spLocks/>
              </p:cNvSpPr>
              <p:nvPr/>
            </p:nvSpPr>
            <p:spPr bwMode="auto">
              <a:xfrm>
                <a:off x="11659003" y="2213924"/>
                <a:ext cx="28575" cy="28575"/>
              </a:xfrm>
              <a:custGeom>
                <a:avLst/>
                <a:gdLst/>
                <a:ahLst/>
                <a:cxnLst>
                  <a:cxn ang="0">
                    <a:pos x="100" y="182"/>
                  </a:cxn>
                  <a:cxn ang="0">
                    <a:pos x="118" y="179"/>
                  </a:cxn>
                  <a:cxn ang="0">
                    <a:pos x="134"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4" y="11"/>
                  </a:cxn>
                  <a:cxn ang="0">
                    <a:pos x="118" y="4"/>
                  </a:cxn>
                  <a:cxn ang="0">
                    <a:pos x="100" y="0"/>
                  </a:cxn>
                  <a:cxn ang="0">
                    <a:pos x="81" y="0"/>
                  </a:cxn>
                  <a:cxn ang="0">
                    <a:pos x="63" y="4"/>
                  </a:cxn>
                  <a:cxn ang="0">
                    <a:pos x="48" y="11"/>
                  </a:cxn>
                  <a:cxn ang="0">
                    <a:pos x="32" y="20"/>
                  </a:cxn>
                  <a:cxn ang="0">
                    <a:pos x="20" y="33"/>
                  </a:cxn>
                  <a:cxn ang="0">
                    <a:pos x="10" y="48"/>
                  </a:cxn>
                  <a:cxn ang="0">
                    <a:pos x="4" y="63"/>
                  </a:cxn>
                  <a:cxn ang="0">
                    <a:pos x="0" y="82"/>
                  </a:cxn>
                  <a:cxn ang="0">
                    <a:pos x="0" y="100"/>
                  </a:cxn>
                  <a:cxn ang="0">
                    <a:pos x="4" y="118"/>
                  </a:cxn>
                  <a:cxn ang="0">
                    <a:pos x="10" y="134"/>
                  </a:cxn>
                  <a:cxn ang="0">
                    <a:pos x="20" y="149"/>
                  </a:cxn>
                  <a:cxn ang="0">
                    <a:pos x="32" y="161"/>
                  </a:cxn>
                  <a:cxn ang="0">
                    <a:pos x="48" y="171"/>
                  </a:cxn>
                  <a:cxn ang="0">
                    <a:pos x="63" y="179"/>
                  </a:cxn>
                  <a:cxn ang="0">
                    <a:pos x="81" y="182"/>
                  </a:cxn>
                </a:cxnLst>
                <a:rect l="0" t="0" r="r" b="b"/>
                <a:pathLst>
                  <a:path w="182" h="182">
                    <a:moveTo>
                      <a:pt x="91" y="182"/>
                    </a:moveTo>
                    <a:lnTo>
                      <a:pt x="100" y="182"/>
                    </a:lnTo>
                    <a:lnTo>
                      <a:pt x="109" y="181"/>
                    </a:lnTo>
                    <a:lnTo>
                      <a:pt x="118" y="179"/>
                    </a:lnTo>
                    <a:lnTo>
                      <a:pt x="127" y="175"/>
                    </a:lnTo>
                    <a:lnTo>
                      <a:pt x="134" y="171"/>
                    </a:lnTo>
                    <a:lnTo>
                      <a:pt x="142" y="167"/>
                    </a:lnTo>
                    <a:lnTo>
                      <a:pt x="149" y="161"/>
                    </a:lnTo>
                    <a:lnTo>
                      <a:pt x="155" y="156"/>
                    </a:lnTo>
                    <a:lnTo>
                      <a:pt x="161" y="149"/>
                    </a:lnTo>
                    <a:lnTo>
                      <a:pt x="167"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7" y="40"/>
                    </a:lnTo>
                    <a:lnTo>
                      <a:pt x="161" y="33"/>
                    </a:lnTo>
                    <a:lnTo>
                      <a:pt x="155" y="27"/>
                    </a:lnTo>
                    <a:lnTo>
                      <a:pt x="149" y="20"/>
                    </a:lnTo>
                    <a:lnTo>
                      <a:pt x="142" y="16"/>
                    </a:lnTo>
                    <a:lnTo>
                      <a:pt x="134" y="11"/>
                    </a:lnTo>
                    <a:lnTo>
                      <a:pt x="127" y="7"/>
                    </a:lnTo>
                    <a:lnTo>
                      <a:pt x="118" y="4"/>
                    </a:lnTo>
                    <a:lnTo>
                      <a:pt x="109" y="1"/>
                    </a:lnTo>
                    <a:lnTo>
                      <a:pt x="100" y="0"/>
                    </a:lnTo>
                    <a:lnTo>
                      <a:pt x="91" y="0"/>
                    </a:lnTo>
                    <a:lnTo>
                      <a:pt x="81" y="0"/>
                    </a:lnTo>
                    <a:lnTo>
                      <a:pt x="72" y="1"/>
                    </a:lnTo>
                    <a:lnTo>
                      <a:pt x="63" y="4"/>
                    </a:lnTo>
                    <a:lnTo>
                      <a:pt x="56" y="7"/>
                    </a:lnTo>
                    <a:lnTo>
                      <a:pt x="48" y="11"/>
                    </a:lnTo>
                    <a:lnTo>
                      <a:pt x="40" y="16"/>
                    </a:lnTo>
                    <a:lnTo>
                      <a:pt x="32" y="20"/>
                    </a:lnTo>
                    <a:lnTo>
                      <a:pt x="27" y="27"/>
                    </a:lnTo>
                    <a:lnTo>
                      <a:pt x="20" y="33"/>
                    </a:lnTo>
                    <a:lnTo>
                      <a:pt x="16" y="40"/>
                    </a:lnTo>
                    <a:lnTo>
                      <a:pt x="10" y="48"/>
                    </a:lnTo>
                    <a:lnTo>
                      <a:pt x="7" y="56"/>
                    </a:lnTo>
                    <a:lnTo>
                      <a:pt x="4" y="63"/>
                    </a:lnTo>
                    <a:lnTo>
                      <a:pt x="1" y="72"/>
                    </a:lnTo>
                    <a:lnTo>
                      <a:pt x="0" y="82"/>
                    </a:lnTo>
                    <a:lnTo>
                      <a:pt x="0" y="91"/>
                    </a:lnTo>
                    <a:lnTo>
                      <a:pt x="0" y="100"/>
                    </a:lnTo>
                    <a:lnTo>
                      <a:pt x="1" y="109"/>
                    </a:lnTo>
                    <a:lnTo>
                      <a:pt x="4" y="118"/>
                    </a:lnTo>
                    <a:lnTo>
                      <a:pt x="7" y="127"/>
                    </a:lnTo>
                    <a:lnTo>
                      <a:pt x="10" y="134"/>
                    </a:lnTo>
                    <a:lnTo>
                      <a:pt x="16" y="142"/>
                    </a:lnTo>
                    <a:lnTo>
                      <a:pt x="20" y="149"/>
                    </a:lnTo>
                    <a:lnTo>
                      <a:pt x="27" y="156"/>
                    </a:lnTo>
                    <a:lnTo>
                      <a:pt x="32" y="161"/>
                    </a:lnTo>
                    <a:lnTo>
                      <a:pt x="40" y="167"/>
                    </a:lnTo>
                    <a:lnTo>
                      <a:pt x="48" y="171"/>
                    </a:lnTo>
                    <a:lnTo>
                      <a:pt x="56" y="175"/>
                    </a:lnTo>
                    <a:lnTo>
                      <a:pt x="63" y="179"/>
                    </a:lnTo>
                    <a:lnTo>
                      <a:pt x="72" y="181"/>
                    </a:lnTo>
                    <a:lnTo>
                      <a:pt x="81"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29" name="Freeform 91"/>
              <p:cNvSpPr>
                <a:spLocks/>
              </p:cNvSpPr>
              <p:nvPr/>
            </p:nvSpPr>
            <p:spPr bwMode="auto">
              <a:xfrm>
                <a:off x="11698690" y="2213924"/>
                <a:ext cx="30163" cy="28575"/>
              </a:xfrm>
              <a:custGeom>
                <a:avLst/>
                <a:gdLst/>
                <a:ahLst/>
                <a:cxnLst>
                  <a:cxn ang="0">
                    <a:pos x="100" y="182"/>
                  </a:cxn>
                  <a:cxn ang="0">
                    <a:pos x="118" y="179"/>
                  </a:cxn>
                  <a:cxn ang="0">
                    <a:pos x="134" y="171"/>
                  </a:cxn>
                  <a:cxn ang="0">
                    <a:pos x="149" y="161"/>
                  </a:cxn>
                  <a:cxn ang="0">
                    <a:pos x="162" y="149"/>
                  </a:cxn>
                  <a:cxn ang="0">
                    <a:pos x="171" y="134"/>
                  </a:cxn>
                  <a:cxn ang="0">
                    <a:pos x="179" y="118"/>
                  </a:cxn>
                  <a:cxn ang="0">
                    <a:pos x="182" y="100"/>
                  </a:cxn>
                  <a:cxn ang="0">
                    <a:pos x="182" y="82"/>
                  </a:cxn>
                  <a:cxn ang="0">
                    <a:pos x="179" y="63"/>
                  </a:cxn>
                  <a:cxn ang="0">
                    <a:pos x="171" y="48"/>
                  </a:cxn>
                  <a:cxn ang="0">
                    <a:pos x="162" y="33"/>
                  </a:cxn>
                  <a:cxn ang="0">
                    <a:pos x="149" y="20"/>
                  </a:cxn>
                  <a:cxn ang="0">
                    <a:pos x="134" y="11"/>
                  </a:cxn>
                  <a:cxn ang="0">
                    <a:pos x="118" y="4"/>
                  </a:cxn>
                  <a:cxn ang="0">
                    <a:pos x="100" y="0"/>
                  </a:cxn>
                  <a:cxn ang="0">
                    <a:pos x="82" y="0"/>
                  </a:cxn>
                  <a:cxn ang="0">
                    <a:pos x="64" y="4"/>
                  </a:cxn>
                  <a:cxn ang="0">
                    <a:pos x="48" y="11"/>
                  </a:cxn>
                  <a:cxn ang="0">
                    <a:pos x="33" y="20"/>
                  </a:cxn>
                  <a:cxn ang="0">
                    <a:pos x="20" y="33"/>
                  </a:cxn>
                  <a:cxn ang="0">
                    <a:pos x="11" y="48"/>
                  </a:cxn>
                  <a:cxn ang="0">
                    <a:pos x="3" y="63"/>
                  </a:cxn>
                  <a:cxn ang="0">
                    <a:pos x="0" y="82"/>
                  </a:cxn>
                  <a:cxn ang="0">
                    <a:pos x="0" y="100"/>
                  </a:cxn>
                  <a:cxn ang="0">
                    <a:pos x="3" y="118"/>
                  </a:cxn>
                  <a:cxn ang="0">
                    <a:pos x="11" y="134"/>
                  </a:cxn>
                  <a:cxn ang="0">
                    <a:pos x="20" y="149"/>
                  </a:cxn>
                  <a:cxn ang="0">
                    <a:pos x="33" y="161"/>
                  </a:cxn>
                  <a:cxn ang="0">
                    <a:pos x="48" y="171"/>
                  </a:cxn>
                  <a:cxn ang="0">
                    <a:pos x="64" y="179"/>
                  </a:cxn>
                  <a:cxn ang="0">
                    <a:pos x="82" y="182"/>
                  </a:cxn>
                </a:cxnLst>
                <a:rect l="0" t="0" r="r" b="b"/>
                <a:pathLst>
                  <a:path w="182" h="182">
                    <a:moveTo>
                      <a:pt x="91" y="182"/>
                    </a:moveTo>
                    <a:lnTo>
                      <a:pt x="100" y="182"/>
                    </a:lnTo>
                    <a:lnTo>
                      <a:pt x="110" y="181"/>
                    </a:lnTo>
                    <a:lnTo>
                      <a:pt x="118" y="179"/>
                    </a:lnTo>
                    <a:lnTo>
                      <a:pt x="126" y="175"/>
                    </a:lnTo>
                    <a:lnTo>
                      <a:pt x="134" y="171"/>
                    </a:lnTo>
                    <a:lnTo>
                      <a:pt x="142" y="167"/>
                    </a:lnTo>
                    <a:lnTo>
                      <a:pt x="149" y="161"/>
                    </a:lnTo>
                    <a:lnTo>
                      <a:pt x="155" y="156"/>
                    </a:lnTo>
                    <a:lnTo>
                      <a:pt x="162" y="149"/>
                    </a:lnTo>
                    <a:lnTo>
                      <a:pt x="166"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6" y="40"/>
                    </a:lnTo>
                    <a:lnTo>
                      <a:pt x="162" y="33"/>
                    </a:lnTo>
                    <a:lnTo>
                      <a:pt x="155" y="27"/>
                    </a:lnTo>
                    <a:lnTo>
                      <a:pt x="149" y="20"/>
                    </a:lnTo>
                    <a:lnTo>
                      <a:pt x="142" y="16"/>
                    </a:lnTo>
                    <a:lnTo>
                      <a:pt x="134" y="11"/>
                    </a:lnTo>
                    <a:lnTo>
                      <a:pt x="126" y="7"/>
                    </a:lnTo>
                    <a:lnTo>
                      <a:pt x="118" y="4"/>
                    </a:lnTo>
                    <a:lnTo>
                      <a:pt x="110" y="1"/>
                    </a:lnTo>
                    <a:lnTo>
                      <a:pt x="100" y="0"/>
                    </a:lnTo>
                    <a:lnTo>
                      <a:pt x="91" y="0"/>
                    </a:lnTo>
                    <a:lnTo>
                      <a:pt x="82" y="0"/>
                    </a:lnTo>
                    <a:lnTo>
                      <a:pt x="72" y="1"/>
                    </a:lnTo>
                    <a:lnTo>
                      <a:pt x="64" y="4"/>
                    </a:lnTo>
                    <a:lnTo>
                      <a:pt x="55" y="7"/>
                    </a:lnTo>
                    <a:lnTo>
                      <a:pt x="48" y="11"/>
                    </a:lnTo>
                    <a:lnTo>
                      <a:pt x="40" y="16"/>
                    </a:lnTo>
                    <a:lnTo>
                      <a:pt x="33" y="20"/>
                    </a:lnTo>
                    <a:lnTo>
                      <a:pt x="27" y="27"/>
                    </a:lnTo>
                    <a:lnTo>
                      <a:pt x="20" y="33"/>
                    </a:lnTo>
                    <a:lnTo>
                      <a:pt x="16" y="40"/>
                    </a:lnTo>
                    <a:lnTo>
                      <a:pt x="11" y="48"/>
                    </a:lnTo>
                    <a:lnTo>
                      <a:pt x="7" y="56"/>
                    </a:lnTo>
                    <a:lnTo>
                      <a:pt x="3" y="63"/>
                    </a:lnTo>
                    <a:lnTo>
                      <a:pt x="1" y="72"/>
                    </a:lnTo>
                    <a:lnTo>
                      <a:pt x="0" y="82"/>
                    </a:lnTo>
                    <a:lnTo>
                      <a:pt x="0" y="91"/>
                    </a:lnTo>
                    <a:lnTo>
                      <a:pt x="0" y="100"/>
                    </a:lnTo>
                    <a:lnTo>
                      <a:pt x="1" y="109"/>
                    </a:lnTo>
                    <a:lnTo>
                      <a:pt x="3" y="118"/>
                    </a:lnTo>
                    <a:lnTo>
                      <a:pt x="7" y="127"/>
                    </a:lnTo>
                    <a:lnTo>
                      <a:pt x="11" y="134"/>
                    </a:lnTo>
                    <a:lnTo>
                      <a:pt x="16" y="142"/>
                    </a:lnTo>
                    <a:lnTo>
                      <a:pt x="20" y="149"/>
                    </a:lnTo>
                    <a:lnTo>
                      <a:pt x="27" y="156"/>
                    </a:lnTo>
                    <a:lnTo>
                      <a:pt x="33" y="161"/>
                    </a:lnTo>
                    <a:lnTo>
                      <a:pt x="40" y="167"/>
                    </a:lnTo>
                    <a:lnTo>
                      <a:pt x="48" y="171"/>
                    </a:lnTo>
                    <a:lnTo>
                      <a:pt x="55" y="175"/>
                    </a:lnTo>
                    <a:lnTo>
                      <a:pt x="64" y="179"/>
                    </a:lnTo>
                    <a:lnTo>
                      <a:pt x="72"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30" name="Freeform 92"/>
              <p:cNvSpPr>
                <a:spLocks/>
              </p:cNvSpPr>
              <p:nvPr/>
            </p:nvSpPr>
            <p:spPr bwMode="auto">
              <a:xfrm>
                <a:off x="11739965" y="2213924"/>
                <a:ext cx="28575" cy="28575"/>
              </a:xfrm>
              <a:custGeom>
                <a:avLst/>
                <a:gdLst/>
                <a:ahLst/>
                <a:cxnLst>
                  <a:cxn ang="0">
                    <a:pos x="101" y="182"/>
                  </a:cxn>
                  <a:cxn ang="0">
                    <a:pos x="118" y="179"/>
                  </a:cxn>
                  <a:cxn ang="0">
                    <a:pos x="134" y="171"/>
                  </a:cxn>
                  <a:cxn ang="0">
                    <a:pos x="148" y="161"/>
                  </a:cxn>
                  <a:cxn ang="0">
                    <a:pos x="162" y="149"/>
                  </a:cxn>
                  <a:cxn ang="0">
                    <a:pos x="172" y="134"/>
                  </a:cxn>
                  <a:cxn ang="0">
                    <a:pos x="178" y="118"/>
                  </a:cxn>
                  <a:cxn ang="0">
                    <a:pos x="182" y="100"/>
                  </a:cxn>
                  <a:cxn ang="0">
                    <a:pos x="182" y="82"/>
                  </a:cxn>
                  <a:cxn ang="0">
                    <a:pos x="178" y="63"/>
                  </a:cxn>
                  <a:cxn ang="0">
                    <a:pos x="172" y="48"/>
                  </a:cxn>
                  <a:cxn ang="0">
                    <a:pos x="162" y="33"/>
                  </a:cxn>
                  <a:cxn ang="0">
                    <a:pos x="148" y="20"/>
                  </a:cxn>
                  <a:cxn ang="0">
                    <a:pos x="134" y="11"/>
                  </a:cxn>
                  <a:cxn ang="0">
                    <a:pos x="118" y="4"/>
                  </a:cxn>
                  <a:cxn ang="0">
                    <a:pos x="101" y="0"/>
                  </a:cxn>
                  <a:cxn ang="0">
                    <a:pos x="82" y="0"/>
                  </a:cxn>
                  <a:cxn ang="0">
                    <a:pos x="64" y="4"/>
                  </a:cxn>
                  <a:cxn ang="0">
                    <a:pos x="48" y="11"/>
                  </a:cxn>
                  <a:cxn ang="0">
                    <a:pos x="33" y="20"/>
                  </a:cxn>
                  <a:cxn ang="0">
                    <a:pos x="21" y="33"/>
                  </a:cxn>
                  <a:cxn ang="0">
                    <a:pos x="11" y="48"/>
                  </a:cxn>
                  <a:cxn ang="0">
                    <a:pos x="3" y="63"/>
                  </a:cxn>
                  <a:cxn ang="0">
                    <a:pos x="0" y="82"/>
                  </a:cxn>
                  <a:cxn ang="0">
                    <a:pos x="0" y="100"/>
                  </a:cxn>
                  <a:cxn ang="0">
                    <a:pos x="3"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8" y="179"/>
                    </a:lnTo>
                    <a:lnTo>
                      <a:pt x="126" y="175"/>
                    </a:lnTo>
                    <a:lnTo>
                      <a:pt x="134" y="171"/>
                    </a:lnTo>
                    <a:lnTo>
                      <a:pt x="142" y="167"/>
                    </a:lnTo>
                    <a:lnTo>
                      <a:pt x="148" y="161"/>
                    </a:lnTo>
                    <a:lnTo>
                      <a:pt x="155" y="156"/>
                    </a:lnTo>
                    <a:lnTo>
                      <a:pt x="162" y="149"/>
                    </a:lnTo>
                    <a:lnTo>
                      <a:pt x="166"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6" y="40"/>
                    </a:lnTo>
                    <a:lnTo>
                      <a:pt x="162" y="33"/>
                    </a:lnTo>
                    <a:lnTo>
                      <a:pt x="155" y="27"/>
                    </a:lnTo>
                    <a:lnTo>
                      <a:pt x="148" y="20"/>
                    </a:lnTo>
                    <a:lnTo>
                      <a:pt x="142" y="16"/>
                    </a:lnTo>
                    <a:lnTo>
                      <a:pt x="134" y="11"/>
                    </a:lnTo>
                    <a:lnTo>
                      <a:pt x="126" y="7"/>
                    </a:lnTo>
                    <a:lnTo>
                      <a:pt x="118" y="4"/>
                    </a:lnTo>
                    <a:lnTo>
                      <a:pt x="110" y="1"/>
                    </a:lnTo>
                    <a:lnTo>
                      <a:pt x="101" y="0"/>
                    </a:lnTo>
                    <a:lnTo>
                      <a:pt x="91"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6" y="56"/>
                    </a:lnTo>
                    <a:lnTo>
                      <a:pt x="3" y="63"/>
                    </a:lnTo>
                    <a:lnTo>
                      <a:pt x="1" y="72"/>
                    </a:lnTo>
                    <a:lnTo>
                      <a:pt x="0" y="82"/>
                    </a:lnTo>
                    <a:lnTo>
                      <a:pt x="0" y="91"/>
                    </a:lnTo>
                    <a:lnTo>
                      <a:pt x="0" y="100"/>
                    </a:lnTo>
                    <a:lnTo>
                      <a:pt x="1" y="109"/>
                    </a:lnTo>
                    <a:lnTo>
                      <a:pt x="3" y="118"/>
                    </a:lnTo>
                    <a:lnTo>
                      <a:pt x="6"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31" name="Freeform 93"/>
              <p:cNvSpPr>
                <a:spLocks/>
              </p:cNvSpPr>
              <p:nvPr/>
            </p:nvSpPr>
            <p:spPr bwMode="auto">
              <a:xfrm>
                <a:off x="11779653" y="2213924"/>
                <a:ext cx="28575" cy="28575"/>
              </a:xfrm>
              <a:custGeom>
                <a:avLst/>
                <a:gdLst/>
                <a:ahLst/>
                <a:cxnLst>
                  <a:cxn ang="0">
                    <a:pos x="101" y="182"/>
                  </a:cxn>
                  <a:cxn ang="0">
                    <a:pos x="118" y="179"/>
                  </a:cxn>
                  <a:cxn ang="0">
                    <a:pos x="134" y="171"/>
                  </a:cxn>
                  <a:cxn ang="0">
                    <a:pos x="149" y="161"/>
                  </a:cxn>
                  <a:cxn ang="0">
                    <a:pos x="162" y="149"/>
                  </a:cxn>
                  <a:cxn ang="0">
                    <a:pos x="172" y="134"/>
                  </a:cxn>
                  <a:cxn ang="0">
                    <a:pos x="178" y="118"/>
                  </a:cxn>
                  <a:cxn ang="0">
                    <a:pos x="182" y="100"/>
                  </a:cxn>
                  <a:cxn ang="0">
                    <a:pos x="182" y="82"/>
                  </a:cxn>
                  <a:cxn ang="0">
                    <a:pos x="178" y="63"/>
                  </a:cxn>
                  <a:cxn ang="0">
                    <a:pos x="172" y="48"/>
                  </a:cxn>
                  <a:cxn ang="0">
                    <a:pos x="162" y="33"/>
                  </a:cxn>
                  <a:cxn ang="0">
                    <a:pos x="149" y="20"/>
                  </a:cxn>
                  <a:cxn ang="0">
                    <a:pos x="134" y="11"/>
                  </a:cxn>
                  <a:cxn ang="0">
                    <a:pos x="118" y="4"/>
                  </a:cxn>
                  <a:cxn ang="0">
                    <a:pos x="101" y="0"/>
                  </a:cxn>
                  <a:cxn ang="0">
                    <a:pos x="82" y="0"/>
                  </a:cxn>
                  <a:cxn ang="0">
                    <a:pos x="64" y="4"/>
                  </a:cxn>
                  <a:cxn ang="0">
                    <a:pos x="47"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7" y="171"/>
                  </a:cxn>
                  <a:cxn ang="0">
                    <a:pos x="64" y="179"/>
                  </a:cxn>
                  <a:cxn ang="0">
                    <a:pos x="82" y="182"/>
                  </a:cxn>
                </a:cxnLst>
                <a:rect l="0" t="0" r="r" b="b"/>
                <a:pathLst>
                  <a:path w="183" h="182">
                    <a:moveTo>
                      <a:pt x="91" y="182"/>
                    </a:moveTo>
                    <a:lnTo>
                      <a:pt x="101" y="182"/>
                    </a:lnTo>
                    <a:lnTo>
                      <a:pt x="109" y="181"/>
                    </a:lnTo>
                    <a:lnTo>
                      <a:pt x="118" y="179"/>
                    </a:lnTo>
                    <a:lnTo>
                      <a:pt x="126" y="175"/>
                    </a:lnTo>
                    <a:lnTo>
                      <a:pt x="134" y="171"/>
                    </a:lnTo>
                    <a:lnTo>
                      <a:pt x="142" y="167"/>
                    </a:lnTo>
                    <a:lnTo>
                      <a:pt x="149" y="161"/>
                    </a:lnTo>
                    <a:lnTo>
                      <a:pt x="156" y="156"/>
                    </a:lnTo>
                    <a:lnTo>
                      <a:pt x="162" y="149"/>
                    </a:lnTo>
                    <a:lnTo>
                      <a:pt x="167" y="142"/>
                    </a:lnTo>
                    <a:lnTo>
                      <a:pt x="172" y="134"/>
                    </a:lnTo>
                    <a:lnTo>
                      <a:pt x="175" y="127"/>
                    </a:lnTo>
                    <a:lnTo>
                      <a:pt x="178" y="118"/>
                    </a:lnTo>
                    <a:lnTo>
                      <a:pt x="180" y="109"/>
                    </a:lnTo>
                    <a:lnTo>
                      <a:pt x="182" y="100"/>
                    </a:lnTo>
                    <a:lnTo>
                      <a:pt x="183" y="91"/>
                    </a:lnTo>
                    <a:lnTo>
                      <a:pt x="182" y="82"/>
                    </a:lnTo>
                    <a:lnTo>
                      <a:pt x="180" y="72"/>
                    </a:lnTo>
                    <a:lnTo>
                      <a:pt x="178" y="63"/>
                    </a:lnTo>
                    <a:lnTo>
                      <a:pt x="175" y="56"/>
                    </a:lnTo>
                    <a:lnTo>
                      <a:pt x="172" y="48"/>
                    </a:lnTo>
                    <a:lnTo>
                      <a:pt x="167" y="40"/>
                    </a:lnTo>
                    <a:lnTo>
                      <a:pt x="162" y="33"/>
                    </a:lnTo>
                    <a:lnTo>
                      <a:pt x="156" y="27"/>
                    </a:lnTo>
                    <a:lnTo>
                      <a:pt x="149" y="20"/>
                    </a:lnTo>
                    <a:lnTo>
                      <a:pt x="142" y="16"/>
                    </a:lnTo>
                    <a:lnTo>
                      <a:pt x="134" y="11"/>
                    </a:lnTo>
                    <a:lnTo>
                      <a:pt x="126" y="7"/>
                    </a:lnTo>
                    <a:lnTo>
                      <a:pt x="118" y="4"/>
                    </a:lnTo>
                    <a:lnTo>
                      <a:pt x="109" y="1"/>
                    </a:lnTo>
                    <a:lnTo>
                      <a:pt x="101" y="0"/>
                    </a:lnTo>
                    <a:lnTo>
                      <a:pt x="91" y="0"/>
                    </a:lnTo>
                    <a:lnTo>
                      <a:pt x="82" y="0"/>
                    </a:lnTo>
                    <a:lnTo>
                      <a:pt x="73" y="1"/>
                    </a:lnTo>
                    <a:lnTo>
                      <a:pt x="64" y="4"/>
                    </a:lnTo>
                    <a:lnTo>
                      <a:pt x="55" y="7"/>
                    </a:lnTo>
                    <a:lnTo>
                      <a:pt x="47" y="11"/>
                    </a:lnTo>
                    <a:lnTo>
                      <a:pt x="40" y="16"/>
                    </a:lnTo>
                    <a:lnTo>
                      <a:pt x="33" y="20"/>
                    </a:lnTo>
                    <a:lnTo>
                      <a:pt x="26" y="27"/>
                    </a:lnTo>
                    <a:lnTo>
                      <a:pt x="21" y="33"/>
                    </a:lnTo>
                    <a:lnTo>
                      <a:pt x="15" y="40"/>
                    </a:lnTo>
                    <a:lnTo>
                      <a:pt x="11" y="48"/>
                    </a:lnTo>
                    <a:lnTo>
                      <a:pt x="6" y="56"/>
                    </a:lnTo>
                    <a:lnTo>
                      <a:pt x="4" y="63"/>
                    </a:lnTo>
                    <a:lnTo>
                      <a:pt x="2" y="72"/>
                    </a:lnTo>
                    <a:lnTo>
                      <a:pt x="0" y="82"/>
                    </a:lnTo>
                    <a:lnTo>
                      <a:pt x="0" y="91"/>
                    </a:lnTo>
                    <a:lnTo>
                      <a:pt x="0" y="100"/>
                    </a:lnTo>
                    <a:lnTo>
                      <a:pt x="2" y="109"/>
                    </a:lnTo>
                    <a:lnTo>
                      <a:pt x="4" y="118"/>
                    </a:lnTo>
                    <a:lnTo>
                      <a:pt x="6" y="127"/>
                    </a:lnTo>
                    <a:lnTo>
                      <a:pt x="11" y="134"/>
                    </a:lnTo>
                    <a:lnTo>
                      <a:pt x="15" y="142"/>
                    </a:lnTo>
                    <a:lnTo>
                      <a:pt x="21" y="149"/>
                    </a:lnTo>
                    <a:lnTo>
                      <a:pt x="26" y="156"/>
                    </a:lnTo>
                    <a:lnTo>
                      <a:pt x="33" y="161"/>
                    </a:lnTo>
                    <a:lnTo>
                      <a:pt x="40" y="167"/>
                    </a:lnTo>
                    <a:lnTo>
                      <a:pt x="47" y="171"/>
                    </a:lnTo>
                    <a:lnTo>
                      <a:pt x="55" y="175"/>
                    </a:lnTo>
                    <a:lnTo>
                      <a:pt x="64" y="179"/>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32" name="Freeform 94"/>
              <p:cNvSpPr>
                <a:spLocks/>
              </p:cNvSpPr>
              <p:nvPr/>
            </p:nvSpPr>
            <p:spPr bwMode="auto">
              <a:xfrm>
                <a:off x="12235265" y="2399662"/>
                <a:ext cx="203200" cy="34925"/>
              </a:xfrm>
              <a:custGeom>
                <a:avLst/>
                <a:gdLst/>
                <a:ahLst/>
                <a:cxnLst>
                  <a:cxn ang="0">
                    <a:pos x="1170" y="0"/>
                  </a:cxn>
                  <a:cxn ang="0">
                    <a:pos x="1192" y="2"/>
                  </a:cxn>
                  <a:cxn ang="0">
                    <a:pos x="1212" y="9"/>
                  </a:cxn>
                  <a:cxn ang="0">
                    <a:pos x="1231" y="19"/>
                  </a:cxn>
                  <a:cxn ang="0">
                    <a:pos x="1246" y="32"/>
                  </a:cxn>
                  <a:cxn ang="0">
                    <a:pos x="1259" y="49"/>
                  </a:cxn>
                  <a:cxn ang="0">
                    <a:pos x="1271" y="67"/>
                  </a:cxn>
                  <a:cxn ang="0">
                    <a:pos x="1276" y="88"/>
                  </a:cxn>
                  <a:cxn ang="0">
                    <a:pos x="1278" y="109"/>
                  </a:cxn>
                  <a:cxn ang="0">
                    <a:pos x="1276" y="131"/>
                  </a:cxn>
                  <a:cxn ang="0">
                    <a:pos x="1271" y="151"/>
                  </a:cxn>
                  <a:cxn ang="0">
                    <a:pos x="1259" y="170"/>
                  </a:cxn>
                  <a:cxn ang="0">
                    <a:pos x="1246" y="186"/>
                  </a:cxn>
                  <a:cxn ang="0">
                    <a:pos x="1231" y="200"/>
                  </a:cxn>
                  <a:cxn ang="0">
                    <a:pos x="1212" y="210"/>
                  </a:cxn>
                  <a:cxn ang="0">
                    <a:pos x="1192" y="216"/>
                  </a:cxn>
                  <a:cxn ang="0">
                    <a:pos x="1170" y="219"/>
                  </a:cxn>
                  <a:cxn ang="0">
                    <a:pos x="97" y="217"/>
                  </a:cxn>
                  <a:cxn ang="0">
                    <a:pos x="76" y="213"/>
                  </a:cxn>
                  <a:cxn ang="0">
                    <a:pos x="56" y="205"/>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1"/>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7"/>
                    </a:lnTo>
                    <a:lnTo>
                      <a:pt x="1170" y="219"/>
                    </a:lnTo>
                    <a:lnTo>
                      <a:pt x="108" y="219"/>
                    </a:lnTo>
                    <a:lnTo>
                      <a:pt x="97" y="217"/>
                    </a:lnTo>
                    <a:lnTo>
                      <a:pt x="86" y="216"/>
                    </a:lnTo>
                    <a:lnTo>
                      <a:pt x="76" y="213"/>
                    </a:lnTo>
                    <a:lnTo>
                      <a:pt x="66" y="210"/>
                    </a:lnTo>
                    <a:lnTo>
                      <a:pt x="56" y="205"/>
                    </a:lnTo>
                    <a:lnTo>
                      <a:pt x="47" y="200"/>
                    </a:lnTo>
                    <a:lnTo>
                      <a:pt x="40" y="193"/>
                    </a:lnTo>
                    <a:lnTo>
                      <a:pt x="32" y="186"/>
                    </a:lnTo>
                    <a:lnTo>
                      <a:pt x="24" y="179"/>
                    </a:lnTo>
                    <a:lnTo>
                      <a:pt x="19" y="170"/>
                    </a:lnTo>
                    <a:lnTo>
                      <a:pt x="13" y="161"/>
                    </a:lnTo>
                    <a:lnTo>
                      <a:pt x="9" y="151"/>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33" name="Freeform 95"/>
              <p:cNvSpPr>
                <a:spLocks/>
              </p:cNvSpPr>
              <p:nvPr/>
            </p:nvSpPr>
            <p:spPr bwMode="auto">
              <a:xfrm>
                <a:off x="11619315" y="2401249"/>
                <a:ext cx="28575" cy="28575"/>
              </a:xfrm>
              <a:custGeom>
                <a:avLst/>
                <a:gdLst/>
                <a:ahLst/>
                <a:cxnLst>
                  <a:cxn ang="0">
                    <a:pos x="101" y="183"/>
                  </a:cxn>
                  <a:cxn ang="0">
                    <a:pos x="119" y="179"/>
                  </a:cxn>
                  <a:cxn ang="0">
                    <a:pos x="136" y="172"/>
                  </a:cxn>
                  <a:cxn ang="0">
                    <a:pos x="150" y="162"/>
                  </a:cxn>
                  <a:cxn ang="0">
                    <a:pos x="162" y="149"/>
                  </a:cxn>
                  <a:cxn ang="0">
                    <a:pos x="172" y="135"/>
                  </a:cxn>
                  <a:cxn ang="0">
                    <a:pos x="179" y="118"/>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8"/>
                  </a:cxn>
                  <a:cxn ang="0">
                    <a:pos x="11" y="135"/>
                  </a:cxn>
                  <a:cxn ang="0">
                    <a:pos x="21" y="149"/>
                  </a:cxn>
                  <a:cxn ang="0">
                    <a:pos x="34" y="162"/>
                  </a:cxn>
                  <a:cxn ang="0">
                    <a:pos x="49" y="172"/>
                  </a:cxn>
                  <a:cxn ang="0">
                    <a:pos x="65" y="179"/>
                  </a:cxn>
                  <a:cxn ang="0">
                    <a:pos x="82" y="183"/>
                  </a:cxn>
                </a:cxnLst>
                <a:rect l="0" t="0" r="r" b="b"/>
                <a:pathLst>
                  <a:path w="183" h="183">
                    <a:moveTo>
                      <a:pt x="92" y="183"/>
                    </a:moveTo>
                    <a:lnTo>
                      <a:pt x="101" y="183"/>
                    </a:lnTo>
                    <a:lnTo>
                      <a:pt x="110" y="182"/>
                    </a:lnTo>
                    <a:lnTo>
                      <a:pt x="119" y="179"/>
                    </a:lnTo>
                    <a:lnTo>
                      <a:pt x="128" y="176"/>
                    </a:lnTo>
                    <a:lnTo>
                      <a:pt x="136" y="172"/>
                    </a:lnTo>
                    <a:lnTo>
                      <a:pt x="143" y="167"/>
                    </a:lnTo>
                    <a:lnTo>
                      <a:pt x="150" y="162"/>
                    </a:lnTo>
                    <a:lnTo>
                      <a:pt x="157" y="156"/>
                    </a:lnTo>
                    <a:lnTo>
                      <a:pt x="162" y="149"/>
                    </a:lnTo>
                    <a:lnTo>
                      <a:pt x="168" y="143"/>
                    </a:lnTo>
                    <a:lnTo>
                      <a:pt x="172" y="135"/>
                    </a:lnTo>
                    <a:lnTo>
                      <a:pt x="177" y="127"/>
                    </a:lnTo>
                    <a:lnTo>
                      <a:pt x="179" y="118"/>
                    </a:lnTo>
                    <a:lnTo>
                      <a:pt x="181" y="110"/>
                    </a:lnTo>
                    <a:lnTo>
                      <a:pt x="183" y="101"/>
                    </a:lnTo>
                    <a:lnTo>
                      <a:pt x="183" y="92"/>
                    </a:lnTo>
                    <a:lnTo>
                      <a:pt x="183" y="82"/>
                    </a:lnTo>
                    <a:lnTo>
                      <a:pt x="181" y="73"/>
                    </a:lnTo>
                    <a:lnTo>
                      <a:pt x="179" y="64"/>
                    </a:lnTo>
                    <a:lnTo>
                      <a:pt x="177" y="56"/>
                    </a:lnTo>
                    <a:lnTo>
                      <a:pt x="172" y="48"/>
                    </a:lnTo>
                    <a:lnTo>
                      <a:pt x="168" y="41"/>
                    </a:lnTo>
                    <a:lnTo>
                      <a:pt x="162" y="33"/>
                    </a:lnTo>
                    <a:lnTo>
                      <a:pt x="157" y="27"/>
                    </a:lnTo>
                    <a:lnTo>
                      <a:pt x="150" y="21"/>
                    </a:lnTo>
                    <a:lnTo>
                      <a:pt x="143" y="16"/>
                    </a:lnTo>
                    <a:lnTo>
                      <a:pt x="136" y="11"/>
                    </a:lnTo>
                    <a:lnTo>
                      <a:pt x="128" y="7"/>
                    </a:lnTo>
                    <a:lnTo>
                      <a:pt x="119" y="4"/>
                    </a:lnTo>
                    <a:lnTo>
                      <a:pt x="110" y="2"/>
                    </a:lnTo>
                    <a:lnTo>
                      <a:pt x="101" y="1"/>
                    </a:lnTo>
                    <a:lnTo>
                      <a:pt x="92" y="0"/>
                    </a:lnTo>
                    <a:lnTo>
                      <a:pt x="82" y="1"/>
                    </a:lnTo>
                    <a:lnTo>
                      <a:pt x="73" y="2"/>
                    </a:lnTo>
                    <a:lnTo>
                      <a:pt x="65" y="4"/>
                    </a:lnTo>
                    <a:lnTo>
                      <a:pt x="57" y="7"/>
                    </a:lnTo>
                    <a:lnTo>
                      <a:pt x="49" y="11"/>
                    </a:lnTo>
                    <a:lnTo>
                      <a:pt x="41" y="16"/>
                    </a:lnTo>
                    <a:lnTo>
                      <a:pt x="34" y="21"/>
                    </a:lnTo>
                    <a:lnTo>
                      <a:pt x="28" y="27"/>
                    </a:lnTo>
                    <a:lnTo>
                      <a:pt x="21" y="33"/>
                    </a:lnTo>
                    <a:lnTo>
                      <a:pt x="16" y="41"/>
                    </a:lnTo>
                    <a:lnTo>
                      <a:pt x="11" y="48"/>
                    </a:lnTo>
                    <a:lnTo>
                      <a:pt x="8" y="56"/>
                    </a:lnTo>
                    <a:lnTo>
                      <a:pt x="5" y="64"/>
                    </a:lnTo>
                    <a:lnTo>
                      <a:pt x="2" y="73"/>
                    </a:lnTo>
                    <a:lnTo>
                      <a:pt x="1" y="82"/>
                    </a:lnTo>
                    <a:lnTo>
                      <a:pt x="0" y="92"/>
                    </a:lnTo>
                    <a:lnTo>
                      <a:pt x="1" y="101"/>
                    </a:lnTo>
                    <a:lnTo>
                      <a:pt x="2" y="110"/>
                    </a:lnTo>
                    <a:lnTo>
                      <a:pt x="5" y="118"/>
                    </a:lnTo>
                    <a:lnTo>
                      <a:pt x="8" y="127"/>
                    </a:lnTo>
                    <a:lnTo>
                      <a:pt x="11" y="135"/>
                    </a:lnTo>
                    <a:lnTo>
                      <a:pt x="16" y="143"/>
                    </a:lnTo>
                    <a:lnTo>
                      <a:pt x="21" y="149"/>
                    </a:lnTo>
                    <a:lnTo>
                      <a:pt x="28" y="156"/>
                    </a:lnTo>
                    <a:lnTo>
                      <a:pt x="34" y="162"/>
                    </a:lnTo>
                    <a:lnTo>
                      <a:pt x="41" y="167"/>
                    </a:lnTo>
                    <a:lnTo>
                      <a:pt x="49" y="172"/>
                    </a:lnTo>
                    <a:lnTo>
                      <a:pt x="57" y="176"/>
                    </a:lnTo>
                    <a:lnTo>
                      <a:pt x="65" y="179"/>
                    </a:lnTo>
                    <a:lnTo>
                      <a:pt x="73" y="182"/>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34" name="Freeform 96"/>
              <p:cNvSpPr>
                <a:spLocks/>
              </p:cNvSpPr>
              <p:nvPr/>
            </p:nvSpPr>
            <p:spPr bwMode="auto">
              <a:xfrm>
                <a:off x="11659003" y="2401249"/>
                <a:ext cx="28575" cy="28575"/>
              </a:xfrm>
              <a:custGeom>
                <a:avLst/>
                <a:gdLst/>
                <a:ahLst/>
                <a:cxnLst>
                  <a:cxn ang="0">
                    <a:pos x="100" y="183"/>
                  </a:cxn>
                  <a:cxn ang="0">
                    <a:pos x="118" y="179"/>
                  </a:cxn>
                  <a:cxn ang="0">
                    <a:pos x="134"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8"/>
                  </a:cxn>
                  <a:cxn ang="0">
                    <a:pos x="10" y="135"/>
                  </a:cxn>
                  <a:cxn ang="0">
                    <a:pos x="20" y="149"/>
                  </a:cxn>
                  <a:cxn ang="0">
                    <a:pos x="32" y="162"/>
                  </a:cxn>
                  <a:cxn ang="0">
                    <a:pos x="48" y="172"/>
                  </a:cxn>
                  <a:cxn ang="0">
                    <a:pos x="63" y="179"/>
                  </a:cxn>
                  <a:cxn ang="0">
                    <a:pos x="81" y="183"/>
                  </a:cxn>
                </a:cxnLst>
                <a:rect l="0" t="0" r="r" b="b"/>
                <a:pathLst>
                  <a:path w="182" h="183">
                    <a:moveTo>
                      <a:pt x="91" y="183"/>
                    </a:moveTo>
                    <a:lnTo>
                      <a:pt x="100" y="183"/>
                    </a:lnTo>
                    <a:lnTo>
                      <a:pt x="109" y="182"/>
                    </a:lnTo>
                    <a:lnTo>
                      <a:pt x="118" y="179"/>
                    </a:lnTo>
                    <a:lnTo>
                      <a:pt x="127" y="176"/>
                    </a:lnTo>
                    <a:lnTo>
                      <a:pt x="134" y="172"/>
                    </a:lnTo>
                    <a:lnTo>
                      <a:pt x="142" y="167"/>
                    </a:lnTo>
                    <a:lnTo>
                      <a:pt x="149" y="162"/>
                    </a:lnTo>
                    <a:lnTo>
                      <a:pt x="155" y="156"/>
                    </a:lnTo>
                    <a:lnTo>
                      <a:pt x="161" y="149"/>
                    </a:lnTo>
                    <a:lnTo>
                      <a:pt x="167"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7" y="41"/>
                    </a:lnTo>
                    <a:lnTo>
                      <a:pt x="161" y="33"/>
                    </a:lnTo>
                    <a:lnTo>
                      <a:pt x="155" y="27"/>
                    </a:lnTo>
                    <a:lnTo>
                      <a:pt x="149" y="21"/>
                    </a:lnTo>
                    <a:lnTo>
                      <a:pt x="142" y="16"/>
                    </a:lnTo>
                    <a:lnTo>
                      <a:pt x="134" y="11"/>
                    </a:lnTo>
                    <a:lnTo>
                      <a:pt x="127" y="7"/>
                    </a:lnTo>
                    <a:lnTo>
                      <a:pt x="118" y="4"/>
                    </a:lnTo>
                    <a:lnTo>
                      <a:pt x="109" y="2"/>
                    </a:lnTo>
                    <a:lnTo>
                      <a:pt x="100" y="1"/>
                    </a:lnTo>
                    <a:lnTo>
                      <a:pt x="91" y="0"/>
                    </a:lnTo>
                    <a:lnTo>
                      <a:pt x="81" y="1"/>
                    </a:lnTo>
                    <a:lnTo>
                      <a:pt x="72" y="2"/>
                    </a:lnTo>
                    <a:lnTo>
                      <a:pt x="63" y="4"/>
                    </a:lnTo>
                    <a:lnTo>
                      <a:pt x="56" y="7"/>
                    </a:lnTo>
                    <a:lnTo>
                      <a:pt x="48" y="11"/>
                    </a:lnTo>
                    <a:lnTo>
                      <a:pt x="40" y="16"/>
                    </a:lnTo>
                    <a:lnTo>
                      <a:pt x="32" y="21"/>
                    </a:lnTo>
                    <a:lnTo>
                      <a:pt x="27" y="27"/>
                    </a:lnTo>
                    <a:lnTo>
                      <a:pt x="20" y="33"/>
                    </a:lnTo>
                    <a:lnTo>
                      <a:pt x="16" y="41"/>
                    </a:lnTo>
                    <a:lnTo>
                      <a:pt x="10" y="48"/>
                    </a:lnTo>
                    <a:lnTo>
                      <a:pt x="7" y="56"/>
                    </a:lnTo>
                    <a:lnTo>
                      <a:pt x="4" y="64"/>
                    </a:lnTo>
                    <a:lnTo>
                      <a:pt x="1" y="73"/>
                    </a:lnTo>
                    <a:lnTo>
                      <a:pt x="0" y="82"/>
                    </a:lnTo>
                    <a:lnTo>
                      <a:pt x="0" y="92"/>
                    </a:lnTo>
                    <a:lnTo>
                      <a:pt x="0" y="101"/>
                    </a:lnTo>
                    <a:lnTo>
                      <a:pt x="1" y="110"/>
                    </a:lnTo>
                    <a:lnTo>
                      <a:pt x="4" y="118"/>
                    </a:lnTo>
                    <a:lnTo>
                      <a:pt x="7" y="127"/>
                    </a:lnTo>
                    <a:lnTo>
                      <a:pt x="10" y="135"/>
                    </a:lnTo>
                    <a:lnTo>
                      <a:pt x="16" y="143"/>
                    </a:lnTo>
                    <a:lnTo>
                      <a:pt x="20" y="149"/>
                    </a:lnTo>
                    <a:lnTo>
                      <a:pt x="27" y="156"/>
                    </a:lnTo>
                    <a:lnTo>
                      <a:pt x="32" y="162"/>
                    </a:lnTo>
                    <a:lnTo>
                      <a:pt x="40" y="167"/>
                    </a:lnTo>
                    <a:lnTo>
                      <a:pt x="48" y="172"/>
                    </a:lnTo>
                    <a:lnTo>
                      <a:pt x="56" y="176"/>
                    </a:lnTo>
                    <a:lnTo>
                      <a:pt x="63" y="179"/>
                    </a:lnTo>
                    <a:lnTo>
                      <a:pt x="72" y="182"/>
                    </a:lnTo>
                    <a:lnTo>
                      <a:pt x="81"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35" name="Freeform 97"/>
              <p:cNvSpPr>
                <a:spLocks/>
              </p:cNvSpPr>
              <p:nvPr/>
            </p:nvSpPr>
            <p:spPr bwMode="auto">
              <a:xfrm>
                <a:off x="11698690" y="2401249"/>
                <a:ext cx="30163" cy="28575"/>
              </a:xfrm>
              <a:custGeom>
                <a:avLst/>
                <a:gdLst/>
                <a:ahLst/>
                <a:cxnLst>
                  <a:cxn ang="0">
                    <a:pos x="100" y="183"/>
                  </a:cxn>
                  <a:cxn ang="0">
                    <a:pos x="118" y="179"/>
                  </a:cxn>
                  <a:cxn ang="0">
                    <a:pos x="134" y="172"/>
                  </a:cxn>
                  <a:cxn ang="0">
                    <a:pos x="149" y="162"/>
                  </a:cxn>
                  <a:cxn ang="0">
                    <a:pos x="162" y="149"/>
                  </a:cxn>
                  <a:cxn ang="0">
                    <a:pos x="171" y="135"/>
                  </a:cxn>
                  <a:cxn ang="0">
                    <a:pos x="179" y="118"/>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8"/>
                  </a:cxn>
                  <a:cxn ang="0">
                    <a:pos x="11" y="135"/>
                  </a:cxn>
                  <a:cxn ang="0">
                    <a:pos x="20" y="149"/>
                  </a:cxn>
                  <a:cxn ang="0">
                    <a:pos x="33" y="162"/>
                  </a:cxn>
                  <a:cxn ang="0">
                    <a:pos x="48" y="172"/>
                  </a:cxn>
                  <a:cxn ang="0">
                    <a:pos x="64" y="179"/>
                  </a:cxn>
                  <a:cxn ang="0">
                    <a:pos x="82" y="183"/>
                  </a:cxn>
                </a:cxnLst>
                <a:rect l="0" t="0" r="r" b="b"/>
                <a:pathLst>
                  <a:path w="182" h="183">
                    <a:moveTo>
                      <a:pt x="91" y="183"/>
                    </a:moveTo>
                    <a:lnTo>
                      <a:pt x="100" y="183"/>
                    </a:lnTo>
                    <a:lnTo>
                      <a:pt x="110" y="182"/>
                    </a:lnTo>
                    <a:lnTo>
                      <a:pt x="118" y="179"/>
                    </a:lnTo>
                    <a:lnTo>
                      <a:pt x="126" y="176"/>
                    </a:lnTo>
                    <a:lnTo>
                      <a:pt x="134" y="172"/>
                    </a:lnTo>
                    <a:lnTo>
                      <a:pt x="142" y="167"/>
                    </a:lnTo>
                    <a:lnTo>
                      <a:pt x="149" y="162"/>
                    </a:lnTo>
                    <a:lnTo>
                      <a:pt x="155" y="156"/>
                    </a:lnTo>
                    <a:lnTo>
                      <a:pt x="162" y="149"/>
                    </a:lnTo>
                    <a:lnTo>
                      <a:pt x="166"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6" y="41"/>
                    </a:lnTo>
                    <a:lnTo>
                      <a:pt x="162" y="33"/>
                    </a:lnTo>
                    <a:lnTo>
                      <a:pt x="155" y="27"/>
                    </a:lnTo>
                    <a:lnTo>
                      <a:pt x="149" y="21"/>
                    </a:lnTo>
                    <a:lnTo>
                      <a:pt x="142" y="16"/>
                    </a:lnTo>
                    <a:lnTo>
                      <a:pt x="134" y="11"/>
                    </a:lnTo>
                    <a:lnTo>
                      <a:pt x="126" y="7"/>
                    </a:lnTo>
                    <a:lnTo>
                      <a:pt x="118" y="4"/>
                    </a:lnTo>
                    <a:lnTo>
                      <a:pt x="110" y="2"/>
                    </a:lnTo>
                    <a:lnTo>
                      <a:pt x="100" y="1"/>
                    </a:lnTo>
                    <a:lnTo>
                      <a:pt x="91" y="0"/>
                    </a:lnTo>
                    <a:lnTo>
                      <a:pt x="82" y="1"/>
                    </a:lnTo>
                    <a:lnTo>
                      <a:pt x="72" y="2"/>
                    </a:lnTo>
                    <a:lnTo>
                      <a:pt x="64" y="4"/>
                    </a:lnTo>
                    <a:lnTo>
                      <a:pt x="55" y="7"/>
                    </a:lnTo>
                    <a:lnTo>
                      <a:pt x="48" y="11"/>
                    </a:lnTo>
                    <a:lnTo>
                      <a:pt x="40" y="16"/>
                    </a:lnTo>
                    <a:lnTo>
                      <a:pt x="33" y="21"/>
                    </a:lnTo>
                    <a:lnTo>
                      <a:pt x="27" y="27"/>
                    </a:lnTo>
                    <a:lnTo>
                      <a:pt x="20" y="33"/>
                    </a:lnTo>
                    <a:lnTo>
                      <a:pt x="16" y="41"/>
                    </a:lnTo>
                    <a:lnTo>
                      <a:pt x="11" y="48"/>
                    </a:lnTo>
                    <a:lnTo>
                      <a:pt x="7" y="56"/>
                    </a:lnTo>
                    <a:lnTo>
                      <a:pt x="3" y="64"/>
                    </a:lnTo>
                    <a:lnTo>
                      <a:pt x="1" y="73"/>
                    </a:lnTo>
                    <a:lnTo>
                      <a:pt x="0" y="82"/>
                    </a:lnTo>
                    <a:lnTo>
                      <a:pt x="0" y="92"/>
                    </a:lnTo>
                    <a:lnTo>
                      <a:pt x="0" y="101"/>
                    </a:lnTo>
                    <a:lnTo>
                      <a:pt x="1" y="110"/>
                    </a:lnTo>
                    <a:lnTo>
                      <a:pt x="3" y="118"/>
                    </a:lnTo>
                    <a:lnTo>
                      <a:pt x="7" y="127"/>
                    </a:lnTo>
                    <a:lnTo>
                      <a:pt x="11" y="135"/>
                    </a:lnTo>
                    <a:lnTo>
                      <a:pt x="16" y="143"/>
                    </a:lnTo>
                    <a:lnTo>
                      <a:pt x="20" y="149"/>
                    </a:lnTo>
                    <a:lnTo>
                      <a:pt x="27" y="156"/>
                    </a:lnTo>
                    <a:lnTo>
                      <a:pt x="33" y="162"/>
                    </a:lnTo>
                    <a:lnTo>
                      <a:pt x="40" y="167"/>
                    </a:lnTo>
                    <a:lnTo>
                      <a:pt x="48" y="172"/>
                    </a:lnTo>
                    <a:lnTo>
                      <a:pt x="55" y="176"/>
                    </a:lnTo>
                    <a:lnTo>
                      <a:pt x="64" y="179"/>
                    </a:lnTo>
                    <a:lnTo>
                      <a:pt x="72"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36" name="Freeform 98"/>
              <p:cNvSpPr>
                <a:spLocks/>
              </p:cNvSpPr>
              <p:nvPr/>
            </p:nvSpPr>
            <p:spPr bwMode="auto">
              <a:xfrm>
                <a:off x="11739965" y="2401249"/>
                <a:ext cx="28575" cy="28575"/>
              </a:xfrm>
              <a:custGeom>
                <a:avLst/>
                <a:gdLst/>
                <a:ahLst/>
                <a:cxnLst>
                  <a:cxn ang="0">
                    <a:pos x="101" y="183"/>
                  </a:cxn>
                  <a:cxn ang="0">
                    <a:pos x="118" y="179"/>
                  </a:cxn>
                  <a:cxn ang="0">
                    <a:pos x="134" y="172"/>
                  </a:cxn>
                  <a:cxn ang="0">
                    <a:pos x="148" y="162"/>
                  </a:cxn>
                  <a:cxn ang="0">
                    <a:pos x="162" y="149"/>
                  </a:cxn>
                  <a:cxn ang="0">
                    <a:pos x="172" y="135"/>
                  </a:cxn>
                  <a:cxn ang="0">
                    <a:pos x="178" y="118"/>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8" y="179"/>
                    </a:lnTo>
                    <a:lnTo>
                      <a:pt x="126" y="176"/>
                    </a:lnTo>
                    <a:lnTo>
                      <a:pt x="134" y="172"/>
                    </a:lnTo>
                    <a:lnTo>
                      <a:pt x="142" y="167"/>
                    </a:lnTo>
                    <a:lnTo>
                      <a:pt x="148" y="162"/>
                    </a:lnTo>
                    <a:lnTo>
                      <a:pt x="155" y="156"/>
                    </a:lnTo>
                    <a:lnTo>
                      <a:pt x="162" y="149"/>
                    </a:lnTo>
                    <a:lnTo>
                      <a:pt x="166"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6" y="41"/>
                    </a:lnTo>
                    <a:lnTo>
                      <a:pt x="162" y="33"/>
                    </a:lnTo>
                    <a:lnTo>
                      <a:pt x="155" y="27"/>
                    </a:lnTo>
                    <a:lnTo>
                      <a:pt x="148" y="21"/>
                    </a:lnTo>
                    <a:lnTo>
                      <a:pt x="142" y="16"/>
                    </a:lnTo>
                    <a:lnTo>
                      <a:pt x="134" y="11"/>
                    </a:lnTo>
                    <a:lnTo>
                      <a:pt x="126" y="7"/>
                    </a:lnTo>
                    <a:lnTo>
                      <a:pt x="118" y="4"/>
                    </a:lnTo>
                    <a:lnTo>
                      <a:pt x="110" y="2"/>
                    </a:lnTo>
                    <a:lnTo>
                      <a:pt x="101" y="1"/>
                    </a:lnTo>
                    <a:lnTo>
                      <a:pt x="91"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6" y="56"/>
                    </a:lnTo>
                    <a:lnTo>
                      <a:pt x="3" y="64"/>
                    </a:lnTo>
                    <a:lnTo>
                      <a:pt x="1" y="73"/>
                    </a:lnTo>
                    <a:lnTo>
                      <a:pt x="0" y="82"/>
                    </a:lnTo>
                    <a:lnTo>
                      <a:pt x="0" y="92"/>
                    </a:lnTo>
                    <a:lnTo>
                      <a:pt x="0" y="101"/>
                    </a:lnTo>
                    <a:lnTo>
                      <a:pt x="1" y="110"/>
                    </a:lnTo>
                    <a:lnTo>
                      <a:pt x="3" y="118"/>
                    </a:lnTo>
                    <a:lnTo>
                      <a:pt x="6"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37" name="Freeform 99"/>
              <p:cNvSpPr>
                <a:spLocks/>
              </p:cNvSpPr>
              <p:nvPr/>
            </p:nvSpPr>
            <p:spPr bwMode="auto">
              <a:xfrm>
                <a:off x="11779653" y="2401249"/>
                <a:ext cx="28575" cy="28575"/>
              </a:xfrm>
              <a:custGeom>
                <a:avLst/>
                <a:gdLst/>
                <a:ahLst/>
                <a:cxnLst>
                  <a:cxn ang="0">
                    <a:pos x="101" y="183"/>
                  </a:cxn>
                  <a:cxn ang="0">
                    <a:pos x="118" y="179"/>
                  </a:cxn>
                  <a:cxn ang="0">
                    <a:pos x="134" y="172"/>
                  </a:cxn>
                  <a:cxn ang="0">
                    <a:pos x="149" y="162"/>
                  </a:cxn>
                  <a:cxn ang="0">
                    <a:pos x="162" y="149"/>
                  </a:cxn>
                  <a:cxn ang="0">
                    <a:pos x="172" y="135"/>
                  </a:cxn>
                  <a:cxn ang="0">
                    <a:pos x="178" y="118"/>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7" y="172"/>
                  </a:cxn>
                  <a:cxn ang="0">
                    <a:pos x="64" y="179"/>
                  </a:cxn>
                  <a:cxn ang="0">
                    <a:pos x="82" y="183"/>
                  </a:cxn>
                </a:cxnLst>
                <a:rect l="0" t="0" r="r" b="b"/>
                <a:pathLst>
                  <a:path w="183" h="183">
                    <a:moveTo>
                      <a:pt x="91" y="183"/>
                    </a:moveTo>
                    <a:lnTo>
                      <a:pt x="101" y="183"/>
                    </a:lnTo>
                    <a:lnTo>
                      <a:pt x="109" y="182"/>
                    </a:lnTo>
                    <a:lnTo>
                      <a:pt x="118" y="179"/>
                    </a:lnTo>
                    <a:lnTo>
                      <a:pt x="126" y="176"/>
                    </a:lnTo>
                    <a:lnTo>
                      <a:pt x="134" y="172"/>
                    </a:lnTo>
                    <a:lnTo>
                      <a:pt x="142" y="167"/>
                    </a:lnTo>
                    <a:lnTo>
                      <a:pt x="149" y="162"/>
                    </a:lnTo>
                    <a:lnTo>
                      <a:pt x="156" y="156"/>
                    </a:lnTo>
                    <a:lnTo>
                      <a:pt x="162" y="149"/>
                    </a:lnTo>
                    <a:lnTo>
                      <a:pt x="167" y="143"/>
                    </a:lnTo>
                    <a:lnTo>
                      <a:pt x="172" y="135"/>
                    </a:lnTo>
                    <a:lnTo>
                      <a:pt x="175" y="127"/>
                    </a:lnTo>
                    <a:lnTo>
                      <a:pt x="178" y="118"/>
                    </a:lnTo>
                    <a:lnTo>
                      <a:pt x="180" y="110"/>
                    </a:lnTo>
                    <a:lnTo>
                      <a:pt x="182" y="101"/>
                    </a:lnTo>
                    <a:lnTo>
                      <a:pt x="183" y="92"/>
                    </a:lnTo>
                    <a:lnTo>
                      <a:pt x="182" y="82"/>
                    </a:lnTo>
                    <a:lnTo>
                      <a:pt x="180" y="73"/>
                    </a:lnTo>
                    <a:lnTo>
                      <a:pt x="178" y="64"/>
                    </a:lnTo>
                    <a:lnTo>
                      <a:pt x="175" y="56"/>
                    </a:lnTo>
                    <a:lnTo>
                      <a:pt x="172" y="48"/>
                    </a:lnTo>
                    <a:lnTo>
                      <a:pt x="167" y="41"/>
                    </a:lnTo>
                    <a:lnTo>
                      <a:pt x="162" y="33"/>
                    </a:lnTo>
                    <a:lnTo>
                      <a:pt x="156" y="27"/>
                    </a:lnTo>
                    <a:lnTo>
                      <a:pt x="149" y="21"/>
                    </a:lnTo>
                    <a:lnTo>
                      <a:pt x="142" y="16"/>
                    </a:lnTo>
                    <a:lnTo>
                      <a:pt x="134" y="11"/>
                    </a:lnTo>
                    <a:lnTo>
                      <a:pt x="126" y="7"/>
                    </a:lnTo>
                    <a:lnTo>
                      <a:pt x="118" y="4"/>
                    </a:lnTo>
                    <a:lnTo>
                      <a:pt x="109" y="2"/>
                    </a:lnTo>
                    <a:lnTo>
                      <a:pt x="101" y="1"/>
                    </a:lnTo>
                    <a:lnTo>
                      <a:pt x="91" y="0"/>
                    </a:lnTo>
                    <a:lnTo>
                      <a:pt x="82" y="1"/>
                    </a:lnTo>
                    <a:lnTo>
                      <a:pt x="73" y="2"/>
                    </a:lnTo>
                    <a:lnTo>
                      <a:pt x="64" y="4"/>
                    </a:lnTo>
                    <a:lnTo>
                      <a:pt x="55" y="7"/>
                    </a:lnTo>
                    <a:lnTo>
                      <a:pt x="47" y="11"/>
                    </a:lnTo>
                    <a:lnTo>
                      <a:pt x="40" y="16"/>
                    </a:lnTo>
                    <a:lnTo>
                      <a:pt x="33" y="21"/>
                    </a:lnTo>
                    <a:lnTo>
                      <a:pt x="26" y="27"/>
                    </a:lnTo>
                    <a:lnTo>
                      <a:pt x="21" y="33"/>
                    </a:lnTo>
                    <a:lnTo>
                      <a:pt x="15" y="41"/>
                    </a:lnTo>
                    <a:lnTo>
                      <a:pt x="11" y="48"/>
                    </a:lnTo>
                    <a:lnTo>
                      <a:pt x="6" y="56"/>
                    </a:lnTo>
                    <a:lnTo>
                      <a:pt x="4" y="64"/>
                    </a:lnTo>
                    <a:lnTo>
                      <a:pt x="2" y="73"/>
                    </a:lnTo>
                    <a:lnTo>
                      <a:pt x="0" y="82"/>
                    </a:lnTo>
                    <a:lnTo>
                      <a:pt x="0" y="92"/>
                    </a:lnTo>
                    <a:lnTo>
                      <a:pt x="0" y="101"/>
                    </a:lnTo>
                    <a:lnTo>
                      <a:pt x="2" y="110"/>
                    </a:lnTo>
                    <a:lnTo>
                      <a:pt x="4" y="118"/>
                    </a:lnTo>
                    <a:lnTo>
                      <a:pt x="6" y="127"/>
                    </a:lnTo>
                    <a:lnTo>
                      <a:pt x="11" y="135"/>
                    </a:lnTo>
                    <a:lnTo>
                      <a:pt x="15" y="143"/>
                    </a:lnTo>
                    <a:lnTo>
                      <a:pt x="21" y="149"/>
                    </a:lnTo>
                    <a:lnTo>
                      <a:pt x="26" y="156"/>
                    </a:lnTo>
                    <a:lnTo>
                      <a:pt x="33" y="162"/>
                    </a:lnTo>
                    <a:lnTo>
                      <a:pt x="40" y="167"/>
                    </a:lnTo>
                    <a:lnTo>
                      <a:pt x="47" y="172"/>
                    </a:lnTo>
                    <a:lnTo>
                      <a:pt x="55" y="176"/>
                    </a:lnTo>
                    <a:lnTo>
                      <a:pt x="64" y="179"/>
                    </a:lnTo>
                    <a:lnTo>
                      <a:pt x="73"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38" name="Freeform 100"/>
              <p:cNvSpPr>
                <a:spLocks/>
              </p:cNvSpPr>
              <p:nvPr/>
            </p:nvSpPr>
            <p:spPr bwMode="auto">
              <a:xfrm>
                <a:off x="12235265" y="3714112"/>
                <a:ext cx="203200" cy="34925"/>
              </a:xfrm>
              <a:custGeom>
                <a:avLst/>
                <a:gdLst/>
                <a:ahLst/>
                <a:cxnLst>
                  <a:cxn ang="0">
                    <a:pos x="1170" y="0"/>
                  </a:cxn>
                  <a:cxn ang="0">
                    <a:pos x="1192" y="2"/>
                  </a:cxn>
                  <a:cxn ang="0">
                    <a:pos x="1212" y="9"/>
                  </a:cxn>
                  <a:cxn ang="0">
                    <a:pos x="1231" y="19"/>
                  </a:cxn>
                  <a:cxn ang="0">
                    <a:pos x="1246" y="32"/>
                  </a:cxn>
                  <a:cxn ang="0">
                    <a:pos x="1259" y="49"/>
                  </a:cxn>
                  <a:cxn ang="0">
                    <a:pos x="1271" y="68"/>
                  </a:cxn>
                  <a:cxn ang="0">
                    <a:pos x="1276" y="88"/>
                  </a:cxn>
                  <a:cxn ang="0">
                    <a:pos x="1278" y="110"/>
                  </a:cxn>
                  <a:cxn ang="0">
                    <a:pos x="1276" y="131"/>
                  </a:cxn>
                  <a:cxn ang="0">
                    <a:pos x="1271" y="152"/>
                  </a:cxn>
                  <a:cxn ang="0">
                    <a:pos x="1259" y="170"/>
                  </a:cxn>
                  <a:cxn ang="0">
                    <a:pos x="1246" y="186"/>
                  </a:cxn>
                  <a:cxn ang="0">
                    <a:pos x="1231" y="200"/>
                  </a:cxn>
                  <a:cxn ang="0">
                    <a:pos x="1212" y="210"/>
                  </a:cxn>
                  <a:cxn ang="0">
                    <a:pos x="1192" y="216"/>
                  </a:cxn>
                  <a:cxn ang="0">
                    <a:pos x="1170" y="219"/>
                  </a:cxn>
                  <a:cxn ang="0">
                    <a:pos x="97" y="218"/>
                  </a:cxn>
                  <a:cxn ang="0">
                    <a:pos x="76" y="213"/>
                  </a:cxn>
                  <a:cxn ang="0">
                    <a:pos x="56" y="205"/>
                  </a:cxn>
                  <a:cxn ang="0">
                    <a:pos x="40" y="193"/>
                  </a:cxn>
                  <a:cxn ang="0">
                    <a:pos x="24" y="179"/>
                  </a:cxn>
                  <a:cxn ang="0">
                    <a:pos x="13" y="161"/>
                  </a:cxn>
                  <a:cxn ang="0">
                    <a:pos x="4" y="142"/>
                  </a:cxn>
                  <a:cxn ang="0">
                    <a:pos x="0" y="121"/>
                  </a:cxn>
                  <a:cxn ang="0">
                    <a:pos x="0" y="99"/>
                  </a:cxn>
                  <a:cxn ang="0">
                    <a:pos x="4" y="78"/>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8"/>
                    </a:lnTo>
                    <a:lnTo>
                      <a:pt x="1274" y="78"/>
                    </a:lnTo>
                    <a:lnTo>
                      <a:pt x="1276" y="88"/>
                    </a:lnTo>
                    <a:lnTo>
                      <a:pt x="1278" y="99"/>
                    </a:lnTo>
                    <a:lnTo>
                      <a:pt x="1278" y="110"/>
                    </a:lnTo>
                    <a:lnTo>
                      <a:pt x="1278" y="121"/>
                    </a:lnTo>
                    <a:lnTo>
                      <a:pt x="1276" y="131"/>
                    </a:lnTo>
                    <a:lnTo>
                      <a:pt x="1274" y="142"/>
                    </a:lnTo>
                    <a:lnTo>
                      <a:pt x="1271" y="152"/>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8"/>
                    </a:lnTo>
                    <a:lnTo>
                      <a:pt x="1170" y="219"/>
                    </a:lnTo>
                    <a:lnTo>
                      <a:pt x="108" y="219"/>
                    </a:lnTo>
                    <a:lnTo>
                      <a:pt x="97" y="218"/>
                    </a:lnTo>
                    <a:lnTo>
                      <a:pt x="86" y="216"/>
                    </a:lnTo>
                    <a:lnTo>
                      <a:pt x="76" y="213"/>
                    </a:lnTo>
                    <a:lnTo>
                      <a:pt x="66" y="210"/>
                    </a:lnTo>
                    <a:lnTo>
                      <a:pt x="56" y="205"/>
                    </a:lnTo>
                    <a:lnTo>
                      <a:pt x="47" y="200"/>
                    </a:lnTo>
                    <a:lnTo>
                      <a:pt x="40" y="193"/>
                    </a:lnTo>
                    <a:lnTo>
                      <a:pt x="32" y="186"/>
                    </a:lnTo>
                    <a:lnTo>
                      <a:pt x="24" y="179"/>
                    </a:lnTo>
                    <a:lnTo>
                      <a:pt x="19" y="170"/>
                    </a:lnTo>
                    <a:lnTo>
                      <a:pt x="13" y="161"/>
                    </a:lnTo>
                    <a:lnTo>
                      <a:pt x="9" y="152"/>
                    </a:lnTo>
                    <a:lnTo>
                      <a:pt x="4" y="142"/>
                    </a:lnTo>
                    <a:lnTo>
                      <a:pt x="2" y="131"/>
                    </a:lnTo>
                    <a:lnTo>
                      <a:pt x="0" y="121"/>
                    </a:lnTo>
                    <a:lnTo>
                      <a:pt x="0" y="110"/>
                    </a:lnTo>
                    <a:lnTo>
                      <a:pt x="0" y="99"/>
                    </a:lnTo>
                    <a:lnTo>
                      <a:pt x="2" y="88"/>
                    </a:lnTo>
                    <a:lnTo>
                      <a:pt x="4" y="78"/>
                    </a:lnTo>
                    <a:lnTo>
                      <a:pt x="9" y="68"/>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39" name="Freeform 101"/>
              <p:cNvSpPr>
                <a:spLocks/>
              </p:cNvSpPr>
              <p:nvPr/>
            </p:nvSpPr>
            <p:spPr bwMode="auto">
              <a:xfrm>
                <a:off x="11619315" y="3715699"/>
                <a:ext cx="28575" cy="28575"/>
              </a:xfrm>
              <a:custGeom>
                <a:avLst/>
                <a:gdLst/>
                <a:ahLst/>
                <a:cxnLst>
                  <a:cxn ang="0">
                    <a:pos x="101" y="182"/>
                  </a:cxn>
                  <a:cxn ang="0">
                    <a:pos x="119" y="178"/>
                  </a:cxn>
                  <a:cxn ang="0">
                    <a:pos x="136" y="172"/>
                  </a:cxn>
                  <a:cxn ang="0">
                    <a:pos x="150" y="162"/>
                  </a:cxn>
                  <a:cxn ang="0">
                    <a:pos x="162" y="150"/>
                  </a:cxn>
                  <a:cxn ang="0">
                    <a:pos x="172" y="134"/>
                  </a:cxn>
                  <a:cxn ang="0">
                    <a:pos x="179" y="119"/>
                  </a:cxn>
                  <a:cxn ang="0">
                    <a:pos x="183" y="101"/>
                  </a:cxn>
                  <a:cxn ang="0">
                    <a:pos x="183" y="82"/>
                  </a:cxn>
                  <a:cxn ang="0">
                    <a:pos x="179" y="64"/>
                  </a:cxn>
                  <a:cxn ang="0">
                    <a:pos x="172" y="48"/>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8"/>
                  </a:cxn>
                  <a:cxn ang="0">
                    <a:pos x="5" y="64"/>
                  </a:cxn>
                  <a:cxn ang="0">
                    <a:pos x="1" y="82"/>
                  </a:cxn>
                  <a:cxn ang="0">
                    <a:pos x="1" y="101"/>
                  </a:cxn>
                  <a:cxn ang="0">
                    <a:pos x="5" y="119"/>
                  </a:cxn>
                  <a:cxn ang="0">
                    <a:pos x="11" y="134"/>
                  </a:cxn>
                  <a:cxn ang="0">
                    <a:pos x="21" y="150"/>
                  </a:cxn>
                  <a:cxn ang="0">
                    <a:pos x="34" y="162"/>
                  </a:cxn>
                  <a:cxn ang="0">
                    <a:pos x="49" y="172"/>
                  </a:cxn>
                  <a:cxn ang="0">
                    <a:pos x="65" y="178"/>
                  </a:cxn>
                  <a:cxn ang="0">
                    <a:pos x="82" y="182"/>
                  </a:cxn>
                </a:cxnLst>
                <a:rect l="0" t="0" r="r" b="b"/>
                <a:pathLst>
                  <a:path w="183" h="182">
                    <a:moveTo>
                      <a:pt x="92" y="182"/>
                    </a:moveTo>
                    <a:lnTo>
                      <a:pt x="101" y="182"/>
                    </a:lnTo>
                    <a:lnTo>
                      <a:pt x="110" y="181"/>
                    </a:lnTo>
                    <a:lnTo>
                      <a:pt x="119" y="178"/>
                    </a:lnTo>
                    <a:lnTo>
                      <a:pt x="128" y="175"/>
                    </a:lnTo>
                    <a:lnTo>
                      <a:pt x="136" y="172"/>
                    </a:lnTo>
                    <a:lnTo>
                      <a:pt x="143" y="166"/>
                    </a:lnTo>
                    <a:lnTo>
                      <a:pt x="150" y="162"/>
                    </a:lnTo>
                    <a:lnTo>
                      <a:pt x="157" y="155"/>
                    </a:lnTo>
                    <a:lnTo>
                      <a:pt x="162" y="150"/>
                    </a:lnTo>
                    <a:lnTo>
                      <a:pt x="168" y="142"/>
                    </a:lnTo>
                    <a:lnTo>
                      <a:pt x="172" y="134"/>
                    </a:lnTo>
                    <a:lnTo>
                      <a:pt x="177" y="126"/>
                    </a:lnTo>
                    <a:lnTo>
                      <a:pt x="179" y="119"/>
                    </a:lnTo>
                    <a:lnTo>
                      <a:pt x="181" y="110"/>
                    </a:lnTo>
                    <a:lnTo>
                      <a:pt x="183" y="101"/>
                    </a:lnTo>
                    <a:lnTo>
                      <a:pt x="183" y="91"/>
                    </a:lnTo>
                    <a:lnTo>
                      <a:pt x="183" y="82"/>
                    </a:lnTo>
                    <a:lnTo>
                      <a:pt x="181" y="73"/>
                    </a:lnTo>
                    <a:lnTo>
                      <a:pt x="179" y="64"/>
                    </a:lnTo>
                    <a:lnTo>
                      <a:pt x="177" y="55"/>
                    </a:lnTo>
                    <a:lnTo>
                      <a:pt x="172" y="48"/>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8"/>
                    </a:lnTo>
                    <a:lnTo>
                      <a:pt x="8" y="55"/>
                    </a:lnTo>
                    <a:lnTo>
                      <a:pt x="5" y="64"/>
                    </a:lnTo>
                    <a:lnTo>
                      <a:pt x="2" y="73"/>
                    </a:lnTo>
                    <a:lnTo>
                      <a:pt x="1" y="82"/>
                    </a:lnTo>
                    <a:lnTo>
                      <a:pt x="0" y="91"/>
                    </a:lnTo>
                    <a:lnTo>
                      <a:pt x="1" y="101"/>
                    </a:lnTo>
                    <a:lnTo>
                      <a:pt x="2" y="110"/>
                    </a:lnTo>
                    <a:lnTo>
                      <a:pt x="5" y="119"/>
                    </a:lnTo>
                    <a:lnTo>
                      <a:pt x="8" y="126"/>
                    </a:lnTo>
                    <a:lnTo>
                      <a:pt x="11" y="134"/>
                    </a:lnTo>
                    <a:lnTo>
                      <a:pt x="16" y="142"/>
                    </a:lnTo>
                    <a:lnTo>
                      <a:pt x="21" y="150"/>
                    </a:lnTo>
                    <a:lnTo>
                      <a:pt x="28" y="155"/>
                    </a:lnTo>
                    <a:lnTo>
                      <a:pt x="34" y="162"/>
                    </a:lnTo>
                    <a:lnTo>
                      <a:pt x="41" y="166"/>
                    </a:lnTo>
                    <a:lnTo>
                      <a:pt x="49" y="172"/>
                    </a:lnTo>
                    <a:lnTo>
                      <a:pt x="57" y="175"/>
                    </a:lnTo>
                    <a:lnTo>
                      <a:pt x="65" y="178"/>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40" name="Freeform 102"/>
              <p:cNvSpPr>
                <a:spLocks/>
              </p:cNvSpPr>
              <p:nvPr/>
            </p:nvSpPr>
            <p:spPr bwMode="auto">
              <a:xfrm>
                <a:off x="11659003" y="3715699"/>
                <a:ext cx="28575" cy="28575"/>
              </a:xfrm>
              <a:custGeom>
                <a:avLst/>
                <a:gdLst/>
                <a:ahLst/>
                <a:cxnLst>
                  <a:cxn ang="0">
                    <a:pos x="100" y="182"/>
                  </a:cxn>
                  <a:cxn ang="0">
                    <a:pos x="118" y="178"/>
                  </a:cxn>
                  <a:cxn ang="0">
                    <a:pos x="134"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8"/>
                  </a:cxn>
                  <a:cxn ang="0">
                    <a:pos x="4" y="64"/>
                  </a:cxn>
                  <a:cxn ang="0">
                    <a:pos x="0" y="82"/>
                  </a:cxn>
                  <a:cxn ang="0">
                    <a:pos x="0" y="101"/>
                  </a:cxn>
                  <a:cxn ang="0">
                    <a:pos x="4" y="119"/>
                  </a:cxn>
                  <a:cxn ang="0">
                    <a:pos x="10" y="134"/>
                  </a:cxn>
                  <a:cxn ang="0">
                    <a:pos x="20" y="150"/>
                  </a:cxn>
                  <a:cxn ang="0">
                    <a:pos x="32" y="162"/>
                  </a:cxn>
                  <a:cxn ang="0">
                    <a:pos x="48" y="172"/>
                  </a:cxn>
                  <a:cxn ang="0">
                    <a:pos x="63" y="178"/>
                  </a:cxn>
                  <a:cxn ang="0">
                    <a:pos x="81" y="182"/>
                  </a:cxn>
                </a:cxnLst>
                <a:rect l="0" t="0" r="r" b="b"/>
                <a:pathLst>
                  <a:path w="182" h="182">
                    <a:moveTo>
                      <a:pt x="91" y="182"/>
                    </a:moveTo>
                    <a:lnTo>
                      <a:pt x="100" y="182"/>
                    </a:lnTo>
                    <a:lnTo>
                      <a:pt x="109" y="181"/>
                    </a:lnTo>
                    <a:lnTo>
                      <a:pt x="118" y="178"/>
                    </a:lnTo>
                    <a:lnTo>
                      <a:pt x="127" y="175"/>
                    </a:lnTo>
                    <a:lnTo>
                      <a:pt x="134" y="172"/>
                    </a:lnTo>
                    <a:lnTo>
                      <a:pt x="142" y="166"/>
                    </a:lnTo>
                    <a:lnTo>
                      <a:pt x="149" y="162"/>
                    </a:lnTo>
                    <a:lnTo>
                      <a:pt x="155" y="155"/>
                    </a:lnTo>
                    <a:lnTo>
                      <a:pt x="161" y="150"/>
                    </a:lnTo>
                    <a:lnTo>
                      <a:pt x="167"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8"/>
                    </a:lnTo>
                    <a:lnTo>
                      <a:pt x="7" y="55"/>
                    </a:lnTo>
                    <a:lnTo>
                      <a:pt x="4" y="64"/>
                    </a:lnTo>
                    <a:lnTo>
                      <a:pt x="1" y="73"/>
                    </a:lnTo>
                    <a:lnTo>
                      <a:pt x="0" y="82"/>
                    </a:lnTo>
                    <a:lnTo>
                      <a:pt x="0" y="91"/>
                    </a:lnTo>
                    <a:lnTo>
                      <a:pt x="0" y="101"/>
                    </a:lnTo>
                    <a:lnTo>
                      <a:pt x="1" y="110"/>
                    </a:lnTo>
                    <a:lnTo>
                      <a:pt x="4" y="119"/>
                    </a:lnTo>
                    <a:lnTo>
                      <a:pt x="7" y="126"/>
                    </a:lnTo>
                    <a:lnTo>
                      <a:pt x="10" y="134"/>
                    </a:lnTo>
                    <a:lnTo>
                      <a:pt x="16" y="142"/>
                    </a:lnTo>
                    <a:lnTo>
                      <a:pt x="20" y="150"/>
                    </a:lnTo>
                    <a:lnTo>
                      <a:pt x="27" y="155"/>
                    </a:lnTo>
                    <a:lnTo>
                      <a:pt x="32" y="162"/>
                    </a:lnTo>
                    <a:lnTo>
                      <a:pt x="40" y="166"/>
                    </a:lnTo>
                    <a:lnTo>
                      <a:pt x="48" y="172"/>
                    </a:lnTo>
                    <a:lnTo>
                      <a:pt x="56" y="175"/>
                    </a:lnTo>
                    <a:lnTo>
                      <a:pt x="63" y="178"/>
                    </a:lnTo>
                    <a:lnTo>
                      <a:pt x="72" y="181"/>
                    </a:lnTo>
                    <a:lnTo>
                      <a:pt x="81"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41" name="Freeform 103"/>
              <p:cNvSpPr>
                <a:spLocks/>
              </p:cNvSpPr>
              <p:nvPr/>
            </p:nvSpPr>
            <p:spPr bwMode="auto">
              <a:xfrm>
                <a:off x="11698690" y="3715699"/>
                <a:ext cx="30163" cy="28575"/>
              </a:xfrm>
              <a:custGeom>
                <a:avLst/>
                <a:gdLst/>
                <a:ahLst/>
                <a:cxnLst>
                  <a:cxn ang="0">
                    <a:pos x="100" y="182"/>
                  </a:cxn>
                  <a:cxn ang="0">
                    <a:pos x="118" y="178"/>
                  </a:cxn>
                  <a:cxn ang="0">
                    <a:pos x="134" y="172"/>
                  </a:cxn>
                  <a:cxn ang="0">
                    <a:pos x="149" y="162"/>
                  </a:cxn>
                  <a:cxn ang="0">
                    <a:pos x="162" y="150"/>
                  </a:cxn>
                  <a:cxn ang="0">
                    <a:pos x="171" y="134"/>
                  </a:cxn>
                  <a:cxn ang="0">
                    <a:pos x="179" y="119"/>
                  </a:cxn>
                  <a:cxn ang="0">
                    <a:pos x="182" y="101"/>
                  </a:cxn>
                  <a:cxn ang="0">
                    <a:pos x="182" y="82"/>
                  </a:cxn>
                  <a:cxn ang="0">
                    <a:pos x="179" y="64"/>
                  </a:cxn>
                  <a:cxn ang="0">
                    <a:pos x="171" y="48"/>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8"/>
                  </a:cxn>
                  <a:cxn ang="0">
                    <a:pos x="3" y="64"/>
                  </a:cxn>
                  <a:cxn ang="0">
                    <a:pos x="0" y="82"/>
                  </a:cxn>
                  <a:cxn ang="0">
                    <a:pos x="0" y="101"/>
                  </a:cxn>
                  <a:cxn ang="0">
                    <a:pos x="3" y="119"/>
                  </a:cxn>
                  <a:cxn ang="0">
                    <a:pos x="11" y="134"/>
                  </a:cxn>
                  <a:cxn ang="0">
                    <a:pos x="20" y="150"/>
                  </a:cxn>
                  <a:cxn ang="0">
                    <a:pos x="33" y="162"/>
                  </a:cxn>
                  <a:cxn ang="0">
                    <a:pos x="48" y="172"/>
                  </a:cxn>
                  <a:cxn ang="0">
                    <a:pos x="64" y="178"/>
                  </a:cxn>
                  <a:cxn ang="0">
                    <a:pos x="82" y="182"/>
                  </a:cxn>
                </a:cxnLst>
                <a:rect l="0" t="0" r="r" b="b"/>
                <a:pathLst>
                  <a:path w="182" h="182">
                    <a:moveTo>
                      <a:pt x="91" y="182"/>
                    </a:moveTo>
                    <a:lnTo>
                      <a:pt x="100" y="182"/>
                    </a:lnTo>
                    <a:lnTo>
                      <a:pt x="110" y="181"/>
                    </a:lnTo>
                    <a:lnTo>
                      <a:pt x="118" y="178"/>
                    </a:lnTo>
                    <a:lnTo>
                      <a:pt x="126" y="175"/>
                    </a:lnTo>
                    <a:lnTo>
                      <a:pt x="134" y="172"/>
                    </a:lnTo>
                    <a:lnTo>
                      <a:pt x="142" y="166"/>
                    </a:lnTo>
                    <a:lnTo>
                      <a:pt x="149" y="162"/>
                    </a:lnTo>
                    <a:lnTo>
                      <a:pt x="155" y="155"/>
                    </a:lnTo>
                    <a:lnTo>
                      <a:pt x="162" y="150"/>
                    </a:lnTo>
                    <a:lnTo>
                      <a:pt x="166"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8"/>
                    </a:lnTo>
                    <a:lnTo>
                      <a:pt x="7" y="55"/>
                    </a:lnTo>
                    <a:lnTo>
                      <a:pt x="3" y="64"/>
                    </a:lnTo>
                    <a:lnTo>
                      <a:pt x="1" y="73"/>
                    </a:lnTo>
                    <a:lnTo>
                      <a:pt x="0" y="82"/>
                    </a:lnTo>
                    <a:lnTo>
                      <a:pt x="0" y="91"/>
                    </a:lnTo>
                    <a:lnTo>
                      <a:pt x="0" y="101"/>
                    </a:lnTo>
                    <a:lnTo>
                      <a:pt x="1" y="110"/>
                    </a:lnTo>
                    <a:lnTo>
                      <a:pt x="3" y="119"/>
                    </a:lnTo>
                    <a:lnTo>
                      <a:pt x="7" y="126"/>
                    </a:lnTo>
                    <a:lnTo>
                      <a:pt x="11" y="134"/>
                    </a:lnTo>
                    <a:lnTo>
                      <a:pt x="16" y="142"/>
                    </a:lnTo>
                    <a:lnTo>
                      <a:pt x="20" y="150"/>
                    </a:lnTo>
                    <a:lnTo>
                      <a:pt x="27" y="155"/>
                    </a:lnTo>
                    <a:lnTo>
                      <a:pt x="33" y="162"/>
                    </a:lnTo>
                    <a:lnTo>
                      <a:pt x="40" y="166"/>
                    </a:lnTo>
                    <a:lnTo>
                      <a:pt x="48" y="172"/>
                    </a:lnTo>
                    <a:lnTo>
                      <a:pt x="55" y="175"/>
                    </a:lnTo>
                    <a:lnTo>
                      <a:pt x="64" y="178"/>
                    </a:lnTo>
                    <a:lnTo>
                      <a:pt x="72"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42" name="Freeform 104"/>
              <p:cNvSpPr>
                <a:spLocks/>
              </p:cNvSpPr>
              <p:nvPr/>
            </p:nvSpPr>
            <p:spPr bwMode="auto">
              <a:xfrm>
                <a:off x="11739965" y="3715699"/>
                <a:ext cx="28575" cy="28575"/>
              </a:xfrm>
              <a:custGeom>
                <a:avLst/>
                <a:gdLst/>
                <a:ahLst/>
                <a:cxnLst>
                  <a:cxn ang="0">
                    <a:pos x="101" y="182"/>
                  </a:cxn>
                  <a:cxn ang="0">
                    <a:pos x="118" y="178"/>
                  </a:cxn>
                  <a:cxn ang="0">
                    <a:pos x="134" y="172"/>
                  </a:cxn>
                  <a:cxn ang="0">
                    <a:pos x="148" y="162"/>
                  </a:cxn>
                  <a:cxn ang="0">
                    <a:pos x="162" y="150"/>
                  </a:cxn>
                  <a:cxn ang="0">
                    <a:pos x="172" y="134"/>
                  </a:cxn>
                  <a:cxn ang="0">
                    <a:pos x="178" y="119"/>
                  </a:cxn>
                  <a:cxn ang="0">
                    <a:pos x="182" y="101"/>
                  </a:cxn>
                  <a:cxn ang="0">
                    <a:pos x="182" y="82"/>
                  </a:cxn>
                  <a:cxn ang="0">
                    <a:pos x="178" y="64"/>
                  </a:cxn>
                  <a:cxn ang="0">
                    <a:pos x="172" y="48"/>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8"/>
                  </a:cxn>
                  <a:cxn ang="0">
                    <a:pos x="3" y="64"/>
                  </a:cxn>
                  <a:cxn ang="0">
                    <a:pos x="0" y="82"/>
                  </a:cxn>
                  <a:cxn ang="0">
                    <a:pos x="0" y="101"/>
                  </a:cxn>
                  <a:cxn ang="0">
                    <a:pos x="3"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8" y="178"/>
                    </a:lnTo>
                    <a:lnTo>
                      <a:pt x="126" y="175"/>
                    </a:lnTo>
                    <a:lnTo>
                      <a:pt x="134" y="172"/>
                    </a:lnTo>
                    <a:lnTo>
                      <a:pt x="142" y="166"/>
                    </a:lnTo>
                    <a:lnTo>
                      <a:pt x="148" y="162"/>
                    </a:lnTo>
                    <a:lnTo>
                      <a:pt x="155" y="155"/>
                    </a:lnTo>
                    <a:lnTo>
                      <a:pt x="162" y="150"/>
                    </a:lnTo>
                    <a:lnTo>
                      <a:pt x="166"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6" y="55"/>
                    </a:lnTo>
                    <a:lnTo>
                      <a:pt x="3" y="64"/>
                    </a:lnTo>
                    <a:lnTo>
                      <a:pt x="1" y="73"/>
                    </a:lnTo>
                    <a:lnTo>
                      <a:pt x="0" y="82"/>
                    </a:lnTo>
                    <a:lnTo>
                      <a:pt x="0" y="91"/>
                    </a:lnTo>
                    <a:lnTo>
                      <a:pt x="0" y="101"/>
                    </a:lnTo>
                    <a:lnTo>
                      <a:pt x="1" y="110"/>
                    </a:lnTo>
                    <a:lnTo>
                      <a:pt x="3" y="119"/>
                    </a:lnTo>
                    <a:lnTo>
                      <a:pt x="6"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43" name="Freeform 105"/>
              <p:cNvSpPr>
                <a:spLocks/>
              </p:cNvSpPr>
              <p:nvPr/>
            </p:nvSpPr>
            <p:spPr bwMode="auto">
              <a:xfrm>
                <a:off x="11779653" y="3715699"/>
                <a:ext cx="28575" cy="28575"/>
              </a:xfrm>
              <a:custGeom>
                <a:avLst/>
                <a:gdLst/>
                <a:ahLst/>
                <a:cxnLst>
                  <a:cxn ang="0">
                    <a:pos x="101" y="182"/>
                  </a:cxn>
                  <a:cxn ang="0">
                    <a:pos x="118" y="178"/>
                  </a:cxn>
                  <a:cxn ang="0">
                    <a:pos x="134" y="172"/>
                  </a:cxn>
                  <a:cxn ang="0">
                    <a:pos x="149" y="162"/>
                  </a:cxn>
                  <a:cxn ang="0">
                    <a:pos x="162" y="150"/>
                  </a:cxn>
                  <a:cxn ang="0">
                    <a:pos x="172" y="134"/>
                  </a:cxn>
                  <a:cxn ang="0">
                    <a:pos x="178" y="119"/>
                  </a:cxn>
                  <a:cxn ang="0">
                    <a:pos x="182" y="101"/>
                  </a:cxn>
                  <a:cxn ang="0">
                    <a:pos x="182" y="82"/>
                  </a:cxn>
                  <a:cxn ang="0">
                    <a:pos x="178" y="64"/>
                  </a:cxn>
                  <a:cxn ang="0">
                    <a:pos x="172" y="48"/>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7" y="172"/>
                  </a:cxn>
                  <a:cxn ang="0">
                    <a:pos x="64" y="178"/>
                  </a:cxn>
                  <a:cxn ang="0">
                    <a:pos x="82" y="182"/>
                  </a:cxn>
                </a:cxnLst>
                <a:rect l="0" t="0" r="r" b="b"/>
                <a:pathLst>
                  <a:path w="183" h="182">
                    <a:moveTo>
                      <a:pt x="91" y="182"/>
                    </a:moveTo>
                    <a:lnTo>
                      <a:pt x="101" y="182"/>
                    </a:lnTo>
                    <a:lnTo>
                      <a:pt x="109" y="181"/>
                    </a:lnTo>
                    <a:lnTo>
                      <a:pt x="118" y="178"/>
                    </a:lnTo>
                    <a:lnTo>
                      <a:pt x="126" y="175"/>
                    </a:lnTo>
                    <a:lnTo>
                      <a:pt x="134" y="172"/>
                    </a:lnTo>
                    <a:lnTo>
                      <a:pt x="142" y="166"/>
                    </a:lnTo>
                    <a:lnTo>
                      <a:pt x="149" y="162"/>
                    </a:lnTo>
                    <a:lnTo>
                      <a:pt x="156" y="155"/>
                    </a:lnTo>
                    <a:lnTo>
                      <a:pt x="162" y="150"/>
                    </a:lnTo>
                    <a:lnTo>
                      <a:pt x="167" y="142"/>
                    </a:lnTo>
                    <a:lnTo>
                      <a:pt x="172" y="134"/>
                    </a:lnTo>
                    <a:lnTo>
                      <a:pt x="175" y="126"/>
                    </a:lnTo>
                    <a:lnTo>
                      <a:pt x="178" y="119"/>
                    </a:lnTo>
                    <a:lnTo>
                      <a:pt x="180" y="110"/>
                    </a:lnTo>
                    <a:lnTo>
                      <a:pt x="182" y="101"/>
                    </a:lnTo>
                    <a:lnTo>
                      <a:pt x="183" y="91"/>
                    </a:lnTo>
                    <a:lnTo>
                      <a:pt x="182" y="82"/>
                    </a:lnTo>
                    <a:lnTo>
                      <a:pt x="180" y="73"/>
                    </a:lnTo>
                    <a:lnTo>
                      <a:pt x="178" y="64"/>
                    </a:lnTo>
                    <a:lnTo>
                      <a:pt x="175" y="55"/>
                    </a:lnTo>
                    <a:lnTo>
                      <a:pt x="172" y="48"/>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8"/>
                    </a:lnTo>
                    <a:lnTo>
                      <a:pt x="6" y="55"/>
                    </a:lnTo>
                    <a:lnTo>
                      <a:pt x="4" y="64"/>
                    </a:lnTo>
                    <a:lnTo>
                      <a:pt x="2" y="73"/>
                    </a:lnTo>
                    <a:lnTo>
                      <a:pt x="0" y="82"/>
                    </a:lnTo>
                    <a:lnTo>
                      <a:pt x="0" y="91"/>
                    </a:lnTo>
                    <a:lnTo>
                      <a:pt x="0" y="101"/>
                    </a:lnTo>
                    <a:lnTo>
                      <a:pt x="2" y="110"/>
                    </a:lnTo>
                    <a:lnTo>
                      <a:pt x="4" y="119"/>
                    </a:lnTo>
                    <a:lnTo>
                      <a:pt x="6" y="126"/>
                    </a:lnTo>
                    <a:lnTo>
                      <a:pt x="11" y="134"/>
                    </a:lnTo>
                    <a:lnTo>
                      <a:pt x="15" y="142"/>
                    </a:lnTo>
                    <a:lnTo>
                      <a:pt x="21" y="150"/>
                    </a:lnTo>
                    <a:lnTo>
                      <a:pt x="26" y="155"/>
                    </a:lnTo>
                    <a:lnTo>
                      <a:pt x="33" y="162"/>
                    </a:lnTo>
                    <a:lnTo>
                      <a:pt x="40" y="166"/>
                    </a:lnTo>
                    <a:lnTo>
                      <a:pt x="47" y="172"/>
                    </a:lnTo>
                    <a:lnTo>
                      <a:pt x="55" y="175"/>
                    </a:lnTo>
                    <a:lnTo>
                      <a:pt x="64" y="178"/>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44" name="Freeform 106"/>
              <p:cNvSpPr>
                <a:spLocks/>
              </p:cNvSpPr>
              <p:nvPr/>
            </p:nvSpPr>
            <p:spPr bwMode="auto">
              <a:xfrm>
                <a:off x="12235265" y="2775899"/>
                <a:ext cx="203200" cy="33338"/>
              </a:xfrm>
              <a:custGeom>
                <a:avLst/>
                <a:gdLst/>
                <a:ahLst/>
                <a:cxnLst>
                  <a:cxn ang="0">
                    <a:pos x="1170" y="0"/>
                  </a:cxn>
                  <a:cxn ang="0">
                    <a:pos x="1192" y="2"/>
                  </a:cxn>
                  <a:cxn ang="0">
                    <a:pos x="1212" y="9"/>
                  </a:cxn>
                  <a:cxn ang="0">
                    <a:pos x="1231" y="19"/>
                  </a:cxn>
                  <a:cxn ang="0">
                    <a:pos x="1246" y="32"/>
                  </a:cxn>
                  <a:cxn ang="0">
                    <a:pos x="1259" y="48"/>
                  </a:cxn>
                  <a:cxn ang="0">
                    <a:pos x="1271" y="67"/>
                  </a:cxn>
                  <a:cxn ang="0">
                    <a:pos x="1276" y="87"/>
                  </a:cxn>
                  <a:cxn ang="0">
                    <a:pos x="1278" y="109"/>
                  </a:cxn>
                  <a:cxn ang="0">
                    <a:pos x="1276" y="131"/>
                  </a:cxn>
                  <a:cxn ang="0">
                    <a:pos x="1271" y="151"/>
                  </a:cxn>
                  <a:cxn ang="0">
                    <a:pos x="1259" y="170"/>
                  </a:cxn>
                  <a:cxn ang="0">
                    <a:pos x="1246" y="187"/>
                  </a:cxn>
                  <a:cxn ang="0">
                    <a:pos x="1231" y="200"/>
                  </a:cxn>
                  <a:cxn ang="0">
                    <a:pos x="1212" y="210"/>
                  </a:cxn>
                  <a:cxn ang="0">
                    <a:pos x="1192" y="215"/>
                  </a:cxn>
                  <a:cxn ang="0">
                    <a:pos x="1170" y="218"/>
                  </a:cxn>
                  <a:cxn ang="0">
                    <a:pos x="97" y="218"/>
                  </a:cxn>
                  <a:cxn ang="0">
                    <a:pos x="76" y="213"/>
                  </a:cxn>
                  <a:cxn ang="0">
                    <a:pos x="56" y="204"/>
                  </a:cxn>
                  <a:cxn ang="0">
                    <a:pos x="40" y="193"/>
                  </a:cxn>
                  <a:cxn ang="0">
                    <a:pos x="24" y="179"/>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2"/>
                    </a:lnTo>
                    <a:lnTo>
                      <a:pt x="1202" y="5"/>
                    </a:lnTo>
                    <a:lnTo>
                      <a:pt x="1212" y="9"/>
                    </a:lnTo>
                    <a:lnTo>
                      <a:pt x="1222" y="14"/>
                    </a:lnTo>
                    <a:lnTo>
                      <a:pt x="1231" y="19"/>
                    </a:lnTo>
                    <a:lnTo>
                      <a:pt x="1238" y="25"/>
                    </a:lnTo>
                    <a:lnTo>
                      <a:pt x="1246" y="32"/>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9"/>
                    </a:lnTo>
                    <a:lnTo>
                      <a:pt x="1246" y="187"/>
                    </a:lnTo>
                    <a:lnTo>
                      <a:pt x="1238" y="193"/>
                    </a:lnTo>
                    <a:lnTo>
                      <a:pt x="1231" y="200"/>
                    </a:lnTo>
                    <a:lnTo>
                      <a:pt x="1222" y="204"/>
                    </a:lnTo>
                    <a:lnTo>
                      <a:pt x="1212" y="210"/>
                    </a:lnTo>
                    <a:lnTo>
                      <a:pt x="1202" y="213"/>
                    </a:lnTo>
                    <a:lnTo>
                      <a:pt x="1192" y="215"/>
                    </a:lnTo>
                    <a:lnTo>
                      <a:pt x="1181" y="218"/>
                    </a:lnTo>
                    <a:lnTo>
                      <a:pt x="1170" y="218"/>
                    </a:lnTo>
                    <a:lnTo>
                      <a:pt x="108" y="218"/>
                    </a:lnTo>
                    <a:lnTo>
                      <a:pt x="97" y="218"/>
                    </a:lnTo>
                    <a:lnTo>
                      <a:pt x="86" y="215"/>
                    </a:lnTo>
                    <a:lnTo>
                      <a:pt x="76" y="213"/>
                    </a:lnTo>
                    <a:lnTo>
                      <a:pt x="66" y="210"/>
                    </a:lnTo>
                    <a:lnTo>
                      <a:pt x="56" y="204"/>
                    </a:lnTo>
                    <a:lnTo>
                      <a:pt x="47" y="200"/>
                    </a:lnTo>
                    <a:lnTo>
                      <a:pt x="40" y="193"/>
                    </a:lnTo>
                    <a:lnTo>
                      <a:pt x="32" y="187"/>
                    </a:lnTo>
                    <a:lnTo>
                      <a:pt x="24" y="179"/>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2"/>
                    </a:lnTo>
                    <a:lnTo>
                      <a:pt x="40" y="25"/>
                    </a:lnTo>
                    <a:lnTo>
                      <a:pt x="47" y="19"/>
                    </a:lnTo>
                    <a:lnTo>
                      <a:pt x="56" y="14"/>
                    </a:lnTo>
                    <a:lnTo>
                      <a:pt x="66" y="9"/>
                    </a:lnTo>
                    <a:lnTo>
                      <a:pt x="76" y="5"/>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45" name="Freeform 107"/>
              <p:cNvSpPr>
                <a:spLocks/>
              </p:cNvSpPr>
              <p:nvPr/>
            </p:nvSpPr>
            <p:spPr bwMode="auto">
              <a:xfrm>
                <a:off x="11619315" y="2775899"/>
                <a:ext cx="28575" cy="30163"/>
              </a:xfrm>
              <a:custGeom>
                <a:avLst/>
                <a:gdLst/>
                <a:ahLst/>
                <a:cxnLst>
                  <a:cxn ang="0">
                    <a:pos x="101" y="183"/>
                  </a:cxn>
                  <a:cxn ang="0">
                    <a:pos x="119" y="178"/>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8"/>
                  </a:cxn>
                  <a:cxn ang="0">
                    <a:pos x="82" y="183"/>
                  </a:cxn>
                </a:cxnLst>
                <a:rect l="0" t="0" r="r" b="b"/>
                <a:pathLst>
                  <a:path w="183" h="183">
                    <a:moveTo>
                      <a:pt x="92" y="183"/>
                    </a:moveTo>
                    <a:lnTo>
                      <a:pt x="101" y="183"/>
                    </a:lnTo>
                    <a:lnTo>
                      <a:pt x="110" y="181"/>
                    </a:lnTo>
                    <a:lnTo>
                      <a:pt x="119" y="178"/>
                    </a:lnTo>
                    <a:lnTo>
                      <a:pt x="128" y="176"/>
                    </a:lnTo>
                    <a:lnTo>
                      <a:pt x="136" y="172"/>
                    </a:lnTo>
                    <a:lnTo>
                      <a:pt x="143" y="167"/>
                    </a:lnTo>
                    <a:lnTo>
                      <a:pt x="150" y="162"/>
                    </a:lnTo>
                    <a:lnTo>
                      <a:pt x="157" y="156"/>
                    </a:lnTo>
                    <a:lnTo>
                      <a:pt x="162" y="150"/>
                    </a:lnTo>
                    <a:lnTo>
                      <a:pt x="168" y="143"/>
                    </a:lnTo>
                    <a:lnTo>
                      <a:pt x="172" y="135"/>
                    </a:lnTo>
                    <a:lnTo>
                      <a:pt x="177" y="127"/>
                    </a:lnTo>
                    <a:lnTo>
                      <a:pt x="179" y="119"/>
                    </a:lnTo>
                    <a:lnTo>
                      <a:pt x="181" y="110"/>
                    </a:lnTo>
                    <a:lnTo>
                      <a:pt x="183" y="101"/>
                    </a:lnTo>
                    <a:lnTo>
                      <a:pt x="183" y="92"/>
                    </a:lnTo>
                    <a:lnTo>
                      <a:pt x="183" y="82"/>
                    </a:lnTo>
                    <a:lnTo>
                      <a:pt x="181" y="73"/>
                    </a:lnTo>
                    <a:lnTo>
                      <a:pt x="179" y="64"/>
                    </a:lnTo>
                    <a:lnTo>
                      <a:pt x="177" y="56"/>
                    </a:lnTo>
                    <a:lnTo>
                      <a:pt x="172" y="48"/>
                    </a:lnTo>
                    <a:lnTo>
                      <a:pt x="168" y="41"/>
                    </a:lnTo>
                    <a:lnTo>
                      <a:pt x="162" y="33"/>
                    </a:lnTo>
                    <a:lnTo>
                      <a:pt x="157" y="26"/>
                    </a:lnTo>
                    <a:lnTo>
                      <a:pt x="150" y="21"/>
                    </a:lnTo>
                    <a:lnTo>
                      <a:pt x="143" y="15"/>
                    </a:lnTo>
                    <a:lnTo>
                      <a:pt x="136" y="11"/>
                    </a:lnTo>
                    <a:lnTo>
                      <a:pt x="128" y="8"/>
                    </a:lnTo>
                    <a:lnTo>
                      <a:pt x="119" y="4"/>
                    </a:lnTo>
                    <a:lnTo>
                      <a:pt x="110" y="2"/>
                    </a:lnTo>
                    <a:lnTo>
                      <a:pt x="101" y="1"/>
                    </a:lnTo>
                    <a:lnTo>
                      <a:pt x="92" y="0"/>
                    </a:lnTo>
                    <a:lnTo>
                      <a:pt x="82" y="1"/>
                    </a:lnTo>
                    <a:lnTo>
                      <a:pt x="73" y="2"/>
                    </a:lnTo>
                    <a:lnTo>
                      <a:pt x="65" y="4"/>
                    </a:lnTo>
                    <a:lnTo>
                      <a:pt x="57" y="8"/>
                    </a:lnTo>
                    <a:lnTo>
                      <a:pt x="49" y="11"/>
                    </a:lnTo>
                    <a:lnTo>
                      <a:pt x="41" y="15"/>
                    </a:lnTo>
                    <a:lnTo>
                      <a:pt x="34" y="21"/>
                    </a:lnTo>
                    <a:lnTo>
                      <a:pt x="28" y="26"/>
                    </a:lnTo>
                    <a:lnTo>
                      <a:pt x="21" y="33"/>
                    </a:lnTo>
                    <a:lnTo>
                      <a:pt x="16" y="41"/>
                    </a:lnTo>
                    <a:lnTo>
                      <a:pt x="11" y="48"/>
                    </a:lnTo>
                    <a:lnTo>
                      <a:pt x="8" y="56"/>
                    </a:lnTo>
                    <a:lnTo>
                      <a:pt x="5" y="64"/>
                    </a:lnTo>
                    <a:lnTo>
                      <a:pt x="2" y="73"/>
                    </a:lnTo>
                    <a:lnTo>
                      <a:pt x="1" y="82"/>
                    </a:lnTo>
                    <a:lnTo>
                      <a:pt x="0" y="92"/>
                    </a:lnTo>
                    <a:lnTo>
                      <a:pt x="1" y="101"/>
                    </a:lnTo>
                    <a:lnTo>
                      <a:pt x="2" y="110"/>
                    </a:lnTo>
                    <a:lnTo>
                      <a:pt x="5" y="119"/>
                    </a:lnTo>
                    <a:lnTo>
                      <a:pt x="8" y="127"/>
                    </a:lnTo>
                    <a:lnTo>
                      <a:pt x="11" y="135"/>
                    </a:lnTo>
                    <a:lnTo>
                      <a:pt x="16" y="143"/>
                    </a:lnTo>
                    <a:lnTo>
                      <a:pt x="21" y="150"/>
                    </a:lnTo>
                    <a:lnTo>
                      <a:pt x="28" y="156"/>
                    </a:lnTo>
                    <a:lnTo>
                      <a:pt x="34" y="162"/>
                    </a:lnTo>
                    <a:lnTo>
                      <a:pt x="41" y="167"/>
                    </a:lnTo>
                    <a:lnTo>
                      <a:pt x="49" y="172"/>
                    </a:lnTo>
                    <a:lnTo>
                      <a:pt x="57" y="176"/>
                    </a:lnTo>
                    <a:lnTo>
                      <a:pt x="65" y="178"/>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46" name="Freeform 108"/>
              <p:cNvSpPr>
                <a:spLocks/>
              </p:cNvSpPr>
              <p:nvPr/>
            </p:nvSpPr>
            <p:spPr bwMode="auto">
              <a:xfrm>
                <a:off x="11659003" y="2775899"/>
                <a:ext cx="28575" cy="30163"/>
              </a:xfrm>
              <a:custGeom>
                <a:avLst/>
                <a:gdLst/>
                <a:ahLst/>
                <a:cxnLst>
                  <a:cxn ang="0">
                    <a:pos x="100" y="183"/>
                  </a:cxn>
                  <a:cxn ang="0">
                    <a:pos x="118" y="178"/>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8"/>
                  </a:cxn>
                  <a:cxn ang="0">
                    <a:pos x="81" y="183"/>
                  </a:cxn>
                </a:cxnLst>
                <a:rect l="0" t="0" r="r" b="b"/>
                <a:pathLst>
                  <a:path w="182" h="183">
                    <a:moveTo>
                      <a:pt x="91" y="183"/>
                    </a:moveTo>
                    <a:lnTo>
                      <a:pt x="100" y="183"/>
                    </a:lnTo>
                    <a:lnTo>
                      <a:pt x="109" y="181"/>
                    </a:lnTo>
                    <a:lnTo>
                      <a:pt x="118" y="178"/>
                    </a:lnTo>
                    <a:lnTo>
                      <a:pt x="127" y="176"/>
                    </a:lnTo>
                    <a:lnTo>
                      <a:pt x="134" y="172"/>
                    </a:lnTo>
                    <a:lnTo>
                      <a:pt x="142" y="167"/>
                    </a:lnTo>
                    <a:lnTo>
                      <a:pt x="149" y="162"/>
                    </a:lnTo>
                    <a:lnTo>
                      <a:pt x="155" y="156"/>
                    </a:lnTo>
                    <a:lnTo>
                      <a:pt x="161" y="150"/>
                    </a:lnTo>
                    <a:lnTo>
                      <a:pt x="167"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7" y="41"/>
                    </a:lnTo>
                    <a:lnTo>
                      <a:pt x="161" y="33"/>
                    </a:lnTo>
                    <a:lnTo>
                      <a:pt x="155" y="26"/>
                    </a:lnTo>
                    <a:lnTo>
                      <a:pt x="149" y="21"/>
                    </a:lnTo>
                    <a:lnTo>
                      <a:pt x="142" y="15"/>
                    </a:lnTo>
                    <a:lnTo>
                      <a:pt x="134" y="11"/>
                    </a:lnTo>
                    <a:lnTo>
                      <a:pt x="127" y="8"/>
                    </a:lnTo>
                    <a:lnTo>
                      <a:pt x="118" y="4"/>
                    </a:lnTo>
                    <a:lnTo>
                      <a:pt x="109" y="2"/>
                    </a:lnTo>
                    <a:lnTo>
                      <a:pt x="100" y="1"/>
                    </a:lnTo>
                    <a:lnTo>
                      <a:pt x="91" y="0"/>
                    </a:lnTo>
                    <a:lnTo>
                      <a:pt x="81" y="1"/>
                    </a:lnTo>
                    <a:lnTo>
                      <a:pt x="72" y="2"/>
                    </a:lnTo>
                    <a:lnTo>
                      <a:pt x="63" y="4"/>
                    </a:lnTo>
                    <a:lnTo>
                      <a:pt x="56" y="8"/>
                    </a:lnTo>
                    <a:lnTo>
                      <a:pt x="48" y="11"/>
                    </a:lnTo>
                    <a:lnTo>
                      <a:pt x="40" y="15"/>
                    </a:lnTo>
                    <a:lnTo>
                      <a:pt x="32" y="21"/>
                    </a:lnTo>
                    <a:lnTo>
                      <a:pt x="27" y="26"/>
                    </a:lnTo>
                    <a:lnTo>
                      <a:pt x="20" y="33"/>
                    </a:lnTo>
                    <a:lnTo>
                      <a:pt x="16" y="41"/>
                    </a:lnTo>
                    <a:lnTo>
                      <a:pt x="10" y="48"/>
                    </a:lnTo>
                    <a:lnTo>
                      <a:pt x="7" y="56"/>
                    </a:lnTo>
                    <a:lnTo>
                      <a:pt x="4" y="64"/>
                    </a:lnTo>
                    <a:lnTo>
                      <a:pt x="1" y="73"/>
                    </a:lnTo>
                    <a:lnTo>
                      <a:pt x="0" y="82"/>
                    </a:lnTo>
                    <a:lnTo>
                      <a:pt x="0" y="92"/>
                    </a:lnTo>
                    <a:lnTo>
                      <a:pt x="0" y="101"/>
                    </a:lnTo>
                    <a:lnTo>
                      <a:pt x="1" y="110"/>
                    </a:lnTo>
                    <a:lnTo>
                      <a:pt x="4" y="119"/>
                    </a:lnTo>
                    <a:lnTo>
                      <a:pt x="7" y="127"/>
                    </a:lnTo>
                    <a:lnTo>
                      <a:pt x="10" y="135"/>
                    </a:lnTo>
                    <a:lnTo>
                      <a:pt x="16" y="143"/>
                    </a:lnTo>
                    <a:lnTo>
                      <a:pt x="20" y="150"/>
                    </a:lnTo>
                    <a:lnTo>
                      <a:pt x="27" y="156"/>
                    </a:lnTo>
                    <a:lnTo>
                      <a:pt x="32" y="162"/>
                    </a:lnTo>
                    <a:lnTo>
                      <a:pt x="40" y="167"/>
                    </a:lnTo>
                    <a:lnTo>
                      <a:pt x="48" y="172"/>
                    </a:lnTo>
                    <a:lnTo>
                      <a:pt x="56" y="176"/>
                    </a:lnTo>
                    <a:lnTo>
                      <a:pt x="63" y="178"/>
                    </a:lnTo>
                    <a:lnTo>
                      <a:pt x="72" y="181"/>
                    </a:lnTo>
                    <a:lnTo>
                      <a:pt x="81"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47" name="Freeform 109"/>
              <p:cNvSpPr>
                <a:spLocks/>
              </p:cNvSpPr>
              <p:nvPr/>
            </p:nvSpPr>
            <p:spPr bwMode="auto">
              <a:xfrm>
                <a:off x="11698690" y="2775899"/>
                <a:ext cx="30163" cy="30163"/>
              </a:xfrm>
              <a:custGeom>
                <a:avLst/>
                <a:gdLst/>
                <a:ahLst/>
                <a:cxnLst>
                  <a:cxn ang="0">
                    <a:pos x="100" y="183"/>
                  </a:cxn>
                  <a:cxn ang="0">
                    <a:pos x="118" y="178"/>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8"/>
                  </a:cxn>
                  <a:cxn ang="0">
                    <a:pos x="82" y="183"/>
                  </a:cxn>
                </a:cxnLst>
                <a:rect l="0" t="0" r="r" b="b"/>
                <a:pathLst>
                  <a:path w="182" h="183">
                    <a:moveTo>
                      <a:pt x="91" y="183"/>
                    </a:moveTo>
                    <a:lnTo>
                      <a:pt x="100" y="183"/>
                    </a:lnTo>
                    <a:lnTo>
                      <a:pt x="110" y="181"/>
                    </a:lnTo>
                    <a:lnTo>
                      <a:pt x="118" y="178"/>
                    </a:lnTo>
                    <a:lnTo>
                      <a:pt x="126" y="176"/>
                    </a:lnTo>
                    <a:lnTo>
                      <a:pt x="134" y="172"/>
                    </a:lnTo>
                    <a:lnTo>
                      <a:pt x="142" y="167"/>
                    </a:lnTo>
                    <a:lnTo>
                      <a:pt x="149" y="162"/>
                    </a:lnTo>
                    <a:lnTo>
                      <a:pt x="155" y="156"/>
                    </a:lnTo>
                    <a:lnTo>
                      <a:pt x="162" y="150"/>
                    </a:lnTo>
                    <a:lnTo>
                      <a:pt x="166"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6" y="41"/>
                    </a:lnTo>
                    <a:lnTo>
                      <a:pt x="162" y="33"/>
                    </a:lnTo>
                    <a:lnTo>
                      <a:pt x="155" y="26"/>
                    </a:lnTo>
                    <a:lnTo>
                      <a:pt x="149" y="21"/>
                    </a:lnTo>
                    <a:lnTo>
                      <a:pt x="142" y="15"/>
                    </a:lnTo>
                    <a:lnTo>
                      <a:pt x="134" y="11"/>
                    </a:lnTo>
                    <a:lnTo>
                      <a:pt x="126" y="8"/>
                    </a:lnTo>
                    <a:lnTo>
                      <a:pt x="118" y="4"/>
                    </a:lnTo>
                    <a:lnTo>
                      <a:pt x="110" y="2"/>
                    </a:lnTo>
                    <a:lnTo>
                      <a:pt x="100" y="1"/>
                    </a:lnTo>
                    <a:lnTo>
                      <a:pt x="91" y="0"/>
                    </a:lnTo>
                    <a:lnTo>
                      <a:pt x="82" y="1"/>
                    </a:lnTo>
                    <a:lnTo>
                      <a:pt x="72" y="2"/>
                    </a:lnTo>
                    <a:lnTo>
                      <a:pt x="64" y="4"/>
                    </a:lnTo>
                    <a:lnTo>
                      <a:pt x="55" y="8"/>
                    </a:lnTo>
                    <a:lnTo>
                      <a:pt x="48" y="11"/>
                    </a:lnTo>
                    <a:lnTo>
                      <a:pt x="40" y="15"/>
                    </a:lnTo>
                    <a:lnTo>
                      <a:pt x="33" y="21"/>
                    </a:lnTo>
                    <a:lnTo>
                      <a:pt x="27" y="26"/>
                    </a:lnTo>
                    <a:lnTo>
                      <a:pt x="20" y="33"/>
                    </a:lnTo>
                    <a:lnTo>
                      <a:pt x="16" y="41"/>
                    </a:lnTo>
                    <a:lnTo>
                      <a:pt x="11" y="48"/>
                    </a:lnTo>
                    <a:lnTo>
                      <a:pt x="7" y="56"/>
                    </a:lnTo>
                    <a:lnTo>
                      <a:pt x="3" y="64"/>
                    </a:lnTo>
                    <a:lnTo>
                      <a:pt x="1" y="73"/>
                    </a:lnTo>
                    <a:lnTo>
                      <a:pt x="0" y="82"/>
                    </a:lnTo>
                    <a:lnTo>
                      <a:pt x="0" y="92"/>
                    </a:lnTo>
                    <a:lnTo>
                      <a:pt x="0" y="101"/>
                    </a:lnTo>
                    <a:lnTo>
                      <a:pt x="1" y="110"/>
                    </a:lnTo>
                    <a:lnTo>
                      <a:pt x="3" y="119"/>
                    </a:lnTo>
                    <a:lnTo>
                      <a:pt x="7" y="127"/>
                    </a:lnTo>
                    <a:lnTo>
                      <a:pt x="11" y="135"/>
                    </a:lnTo>
                    <a:lnTo>
                      <a:pt x="16" y="143"/>
                    </a:lnTo>
                    <a:lnTo>
                      <a:pt x="20" y="150"/>
                    </a:lnTo>
                    <a:lnTo>
                      <a:pt x="27" y="156"/>
                    </a:lnTo>
                    <a:lnTo>
                      <a:pt x="33" y="162"/>
                    </a:lnTo>
                    <a:lnTo>
                      <a:pt x="40" y="167"/>
                    </a:lnTo>
                    <a:lnTo>
                      <a:pt x="48" y="172"/>
                    </a:lnTo>
                    <a:lnTo>
                      <a:pt x="55" y="176"/>
                    </a:lnTo>
                    <a:lnTo>
                      <a:pt x="64" y="178"/>
                    </a:lnTo>
                    <a:lnTo>
                      <a:pt x="72"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48" name="Freeform 110"/>
              <p:cNvSpPr>
                <a:spLocks/>
              </p:cNvSpPr>
              <p:nvPr/>
            </p:nvSpPr>
            <p:spPr bwMode="auto">
              <a:xfrm>
                <a:off x="11739965" y="2775899"/>
                <a:ext cx="28575" cy="30163"/>
              </a:xfrm>
              <a:custGeom>
                <a:avLst/>
                <a:gdLst/>
                <a:ahLst/>
                <a:cxnLst>
                  <a:cxn ang="0">
                    <a:pos x="101" y="183"/>
                  </a:cxn>
                  <a:cxn ang="0">
                    <a:pos x="118" y="178"/>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8" y="178"/>
                    </a:lnTo>
                    <a:lnTo>
                      <a:pt x="126" y="176"/>
                    </a:lnTo>
                    <a:lnTo>
                      <a:pt x="134" y="172"/>
                    </a:lnTo>
                    <a:lnTo>
                      <a:pt x="142" y="167"/>
                    </a:lnTo>
                    <a:lnTo>
                      <a:pt x="148" y="162"/>
                    </a:lnTo>
                    <a:lnTo>
                      <a:pt x="155" y="156"/>
                    </a:lnTo>
                    <a:lnTo>
                      <a:pt x="162" y="150"/>
                    </a:lnTo>
                    <a:lnTo>
                      <a:pt x="166"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6" y="41"/>
                    </a:lnTo>
                    <a:lnTo>
                      <a:pt x="162" y="33"/>
                    </a:lnTo>
                    <a:lnTo>
                      <a:pt x="155" y="26"/>
                    </a:lnTo>
                    <a:lnTo>
                      <a:pt x="148" y="21"/>
                    </a:lnTo>
                    <a:lnTo>
                      <a:pt x="142" y="15"/>
                    </a:lnTo>
                    <a:lnTo>
                      <a:pt x="134" y="11"/>
                    </a:lnTo>
                    <a:lnTo>
                      <a:pt x="126" y="8"/>
                    </a:lnTo>
                    <a:lnTo>
                      <a:pt x="118" y="4"/>
                    </a:lnTo>
                    <a:lnTo>
                      <a:pt x="110" y="2"/>
                    </a:lnTo>
                    <a:lnTo>
                      <a:pt x="101" y="1"/>
                    </a:lnTo>
                    <a:lnTo>
                      <a:pt x="91"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6" y="56"/>
                    </a:lnTo>
                    <a:lnTo>
                      <a:pt x="3" y="64"/>
                    </a:lnTo>
                    <a:lnTo>
                      <a:pt x="1" y="73"/>
                    </a:lnTo>
                    <a:lnTo>
                      <a:pt x="0" y="82"/>
                    </a:lnTo>
                    <a:lnTo>
                      <a:pt x="0" y="92"/>
                    </a:lnTo>
                    <a:lnTo>
                      <a:pt x="0" y="101"/>
                    </a:lnTo>
                    <a:lnTo>
                      <a:pt x="1" y="110"/>
                    </a:lnTo>
                    <a:lnTo>
                      <a:pt x="3" y="119"/>
                    </a:lnTo>
                    <a:lnTo>
                      <a:pt x="6"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49" name="Freeform 111"/>
              <p:cNvSpPr>
                <a:spLocks/>
              </p:cNvSpPr>
              <p:nvPr/>
            </p:nvSpPr>
            <p:spPr bwMode="auto">
              <a:xfrm>
                <a:off x="11779653" y="2775899"/>
                <a:ext cx="28575" cy="30163"/>
              </a:xfrm>
              <a:custGeom>
                <a:avLst/>
                <a:gdLst/>
                <a:ahLst/>
                <a:cxnLst>
                  <a:cxn ang="0">
                    <a:pos x="101" y="183"/>
                  </a:cxn>
                  <a:cxn ang="0">
                    <a:pos x="118" y="178"/>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8"/>
                  </a:cxn>
                  <a:cxn ang="0">
                    <a:pos x="82" y="183"/>
                  </a:cxn>
                </a:cxnLst>
                <a:rect l="0" t="0" r="r" b="b"/>
                <a:pathLst>
                  <a:path w="183" h="183">
                    <a:moveTo>
                      <a:pt x="91" y="183"/>
                    </a:moveTo>
                    <a:lnTo>
                      <a:pt x="101" y="183"/>
                    </a:lnTo>
                    <a:lnTo>
                      <a:pt x="109" y="181"/>
                    </a:lnTo>
                    <a:lnTo>
                      <a:pt x="118" y="178"/>
                    </a:lnTo>
                    <a:lnTo>
                      <a:pt x="126" y="176"/>
                    </a:lnTo>
                    <a:lnTo>
                      <a:pt x="134" y="172"/>
                    </a:lnTo>
                    <a:lnTo>
                      <a:pt x="142" y="167"/>
                    </a:lnTo>
                    <a:lnTo>
                      <a:pt x="149" y="162"/>
                    </a:lnTo>
                    <a:lnTo>
                      <a:pt x="156" y="156"/>
                    </a:lnTo>
                    <a:lnTo>
                      <a:pt x="162" y="150"/>
                    </a:lnTo>
                    <a:lnTo>
                      <a:pt x="167" y="143"/>
                    </a:lnTo>
                    <a:lnTo>
                      <a:pt x="172" y="135"/>
                    </a:lnTo>
                    <a:lnTo>
                      <a:pt x="175" y="127"/>
                    </a:lnTo>
                    <a:lnTo>
                      <a:pt x="178" y="119"/>
                    </a:lnTo>
                    <a:lnTo>
                      <a:pt x="180" y="110"/>
                    </a:lnTo>
                    <a:lnTo>
                      <a:pt x="182" y="101"/>
                    </a:lnTo>
                    <a:lnTo>
                      <a:pt x="183" y="92"/>
                    </a:lnTo>
                    <a:lnTo>
                      <a:pt x="182" y="82"/>
                    </a:lnTo>
                    <a:lnTo>
                      <a:pt x="180" y="73"/>
                    </a:lnTo>
                    <a:lnTo>
                      <a:pt x="178" y="64"/>
                    </a:lnTo>
                    <a:lnTo>
                      <a:pt x="175" y="56"/>
                    </a:lnTo>
                    <a:lnTo>
                      <a:pt x="172" y="48"/>
                    </a:lnTo>
                    <a:lnTo>
                      <a:pt x="167" y="41"/>
                    </a:lnTo>
                    <a:lnTo>
                      <a:pt x="162" y="33"/>
                    </a:lnTo>
                    <a:lnTo>
                      <a:pt x="156" y="26"/>
                    </a:lnTo>
                    <a:lnTo>
                      <a:pt x="149" y="21"/>
                    </a:lnTo>
                    <a:lnTo>
                      <a:pt x="142" y="15"/>
                    </a:lnTo>
                    <a:lnTo>
                      <a:pt x="134" y="11"/>
                    </a:lnTo>
                    <a:lnTo>
                      <a:pt x="126" y="8"/>
                    </a:lnTo>
                    <a:lnTo>
                      <a:pt x="118" y="4"/>
                    </a:lnTo>
                    <a:lnTo>
                      <a:pt x="109" y="2"/>
                    </a:lnTo>
                    <a:lnTo>
                      <a:pt x="101" y="1"/>
                    </a:lnTo>
                    <a:lnTo>
                      <a:pt x="91" y="0"/>
                    </a:lnTo>
                    <a:lnTo>
                      <a:pt x="82" y="1"/>
                    </a:lnTo>
                    <a:lnTo>
                      <a:pt x="73" y="2"/>
                    </a:lnTo>
                    <a:lnTo>
                      <a:pt x="64" y="4"/>
                    </a:lnTo>
                    <a:lnTo>
                      <a:pt x="55" y="8"/>
                    </a:lnTo>
                    <a:lnTo>
                      <a:pt x="47" y="11"/>
                    </a:lnTo>
                    <a:lnTo>
                      <a:pt x="40" y="15"/>
                    </a:lnTo>
                    <a:lnTo>
                      <a:pt x="33" y="21"/>
                    </a:lnTo>
                    <a:lnTo>
                      <a:pt x="26" y="26"/>
                    </a:lnTo>
                    <a:lnTo>
                      <a:pt x="21" y="33"/>
                    </a:lnTo>
                    <a:lnTo>
                      <a:pt x="15" y="41"/>
                    </a:lnTo>
                    <a:lnTo>
                      <a:pt x="11" y="48"/>
                    </a:lnTo>
                    <a:lnTo>
                      <a:pt x="6" y="56"/>
                    </a:lnTo>
                    <a:lnTo>
                      <a:pt x="4" y="64"/>
                    </a:lnTo>
                    <a:lnTo>
                      <a:pt x="2" y="73"/>
                    </a:lnTo>
                    <a:lnTo>
                      <a:pt x="0" y="82"/>
                    </a:lnTo>
                    <a:lnTo>
                      <a:pt x="0" y="92"/>
                    </a:lnTo>
                    <a:lnTo>
                      <a:pt x="0" y="101"/>
                    </a:lnTo>
                    <a:lnTo>
                      <a:pt x="2" y="110"/>
                    </a:lnTo>
                    <a:lnTo>
                      <a:pt x="4" y="119"/>
                    </a:lnTo>
                    <a:lnTo>
                      <a:pt x="6" y="127"/>
                    </a:lnTo>
                    <a:lnTo>
                      <a:pt x="11" y="135"/>
                    </a:lnTo>
                    <a:lnTo>
                      <a:pt x="15" y="143"/>
                    </a:lnTo>
                    <a:lnTo>
                      <a:pt x="21" y="150"/>
                    </a:lnTo>
                    <a:lnTo>
                      <a:pt x="26" y="156"/>
                    </a:lnTo>
                    <a:lnTo>
                      <a:pt x="33" y="162"/>
                    </a:lnTo>
                    <a:lnTo>
                      <a:pt x="40" y="167"/>
                    </a:lnTo>
                    <a:lnTo>
                      <a:pt x="47" y="172"/>
                    </a:lnTo>
                    <a:lnTo>
                      <a:pt x="55" y="176"/>
                    </a:lnTo>
                    <a:lnTo>
                      <a:pt x="64" y="178"/>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50" name="Freeform 112"/>
              <p:cNvSpPr>
                <a:spLocks/>
              </p:cNvSpPr>
              <p:nvPr/>
            </p:nvSpPr>
            <p:spPr bwMode="auto">
              <a:xfrm>
                <a:off x="12235265" y="2963224"/>
                <a:ext cx="203200" cy="34925"/>
              </a:xfrm>
              <a:custGeom>
                <a:avLst/>
                <a:gdLst/>
                <a:ahLst/>
                <a:cxnLst>
                  <a:cxn ang="0">
                    <a:pos x="1170" y="0"/>
                  </a:cxn>
                  <a:cxn ang="0">
                    <a:pos x="1192" y="2"/>
                  </a:cxn>
                  <a:cxn ang="0">
                    <a:pos x="1212" y="9"/>
                  </a:cxn>
                  <a:cxn ang="0">
                    <a:pos x="1231" y="19"/>
                  </a:cxn>
                  <a:cxn ang="0">
                    <a:pos x="1246" y="32"/>
                  </a:cxn>
                  <a:cxn ang="0">
                    <a:pos x="1259" y="48"/>
                  </a:cxn>
                  <a:cxn ang="0">
                    <a:pos x="1271" y="66"/>
                  </a:cxn>
                  <a:cxn ang="0">
                    <a:pos x="1276" y="86"/>
                  </a:cxn>
                  <a:cxn ang="0">
                    <a:pos x="1278" y="109"/>
                  </a:cxn>
                  <a:cxn ang="0">
                    <a:pos x="1276" y="131"/>
                  </a:cxn>
                  <a:cxn ang="0">
                    <a:pos x="1271" y="151"/>
                  </a:cxn>
                  <a:cxn ang="0">
                    <a:pos x="1259" y="170"/>
                  </a:cxn>
                  <a:cxn ang="0">
                    <a:pos x="1246" y="185"/>
                  </a:cxn>
                  <a:cxn ang="0">
                    <a:pos x="1231" y="198"/>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7"/>
                  </a:cxn>
                  <a:cxn ang="0">
                    <a:pos x="4" y="76"/>
                  </a:cxn>
                  <a:cxn ang="0">
                    <a:pos x="13" y="56"/>
                  </a:cxn>
                  <a:cxn ang="0">
                    <a:pos x="24" y="40"/>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9"/>
                    </a:lnTo>
                    <a:lnTo>
                      <a:pt x="1222" y="13"/>
                    </a:lnTo>
                    <a:lnTo>
                      <a:pt x="1231" y="19"/>
                    </a:lnTo>
                    <a:lnTo>
                      <a:pt x="1238" y="24"/>
                    </a:lnTo>
                    <a:lnTo>
                      <a:pt x="1246" y="32"/>
                    </a:lnTo>
                    <a:lnTo>
                      <a:pt x="1254" y="40"/>
                    </a:lnTo>
                    <a:lnTo>
                      <a:pt x="1259" y="48"/>
                    </a:lnTo>
                    <a:lnTo>
                      <a:pt x="1265" y="56"/>
                    </a:lnTo>
                    <a:lnTo>
                      <a:pt x="1271" y="66"/>
                    </a:lnTo>
                    <a:lnTo>
                      <a:pt x="1274" y="76"/>
                    </a:lnTo>
                    <a:lnTo>
                      <a:pt x="1276" y="86"/>
                    </a:lnTo>
                    <a:lnTo>
                      <a:pt x="1278" y="97"/>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8"/>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8"/>
                    </a:lnTo>
                    <a:lnTo>
                      <a:pt x="40" y="193"/>
                    </a:lnTo>
                    <a:lnTo>
                      <a:pt x="32" y="185"/>
                    </a:lnTo>
                    <a:lnTo>
                      <a:pt x="24" y="177"/>
                    </a:lnTo>
                    <a:lnTo>
                      <a:pt x="19" y="170"/>
                    </a:lnTo>
                    <a:lnTo>
                      <a:pt x="13" y="161"/>
                    </a:lnTo>
                    <a:lnTo>
                      <a:pt x="9" y="151"/>
                    </a:lnTo>
                    <a:lnTo>
                      <a:pt x="4" y="141"/>
                    </a:lnTo>
                    <a:lnTo>
                      <a:pt x="2" y="131"/>
                    </a:lnTo>
                    <a:lnTo>
                      <a:pt x="0" y="120"/>
                    </a:lnTo>
                    <a:lnTo>
                      <a:pt x="0" y="109"/>
                    </a:lnTo>
                    <a:lnTo>
                      <a:pt x="0" y="97"/>
                    </a:lnTo>
                    <a:lnTo>
                      <a:pt x="2" y="86"/>
                    </a:lnTo>
                    <a:lnTo>
                      <a:pt x="4" y="76"/>
                    </a:lnTo>
                    <a:lnTo>
                      <a:pt x="9" y="66"/>
                    </a:lnTo>
                    <a:lnTo>
                      <a:pt x="13" y="56"/>
                    </a:lnTo>
                    <a:lnTo>
                      <a:pt x="19" y="48"/>
                    </a:lnTo>
                    <a:lnTo>
                      <a:pt x="24" y="40"/>
                    </a:lnTo>
                    <a:lnTo>
                      <a:pt x="32" y="32"/>
                    </a:lnTo>
                    <a:lnTo>
                      <a:pt x="40" y="24"/>
                    </a:lnTo>
                    <a:lnTo>
                      <a:pt x="47" y="19"/>
                    </a:lnTo>
                    <a:lnTo>
                      <a:pt x="56" y="13"/>
                    </a:lnTo>
                    <a:lnTo>
                      <a:pt x="66" y="9"/>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51" name="Freeform 113"/>
              <p:cNvSpPr>
                <a:spLocks/>
              </p:cNvSpPr>
              <p:nvPr/>
            </p:nvSpPr>
            <p:spPr bwMode="auto">
              <a:xfrm>
                <a:off x="11619315" y="2964812"/>
                <a:ext cx="28575" cy="28575"/>
              </a:xfrm>
              <a:custGeom>
                <a:avLst/>
                <a:gdLst/>
                <a:ahLst/>
                <a:cxnLst>
                  <a:cxn ang="0">
                    <a:pos x="101" y="182"/>
                  </a:cxn>
                  <a:cxn ang="0">
                    <a:pos x="119" y="179"/>
                  </a:cxn>
                  <a:cxn ang="0">
                    <a:pos x="136" y="172"/>
                  </a:cxn>
                  <a:cxn ang="0">
                    <a:pos x="150" y="162"/>
                  </a:cxn>
                  <a:cxn ang="0">
                    <a:pos x="162" y="150"/>
                  </a:cxn>
                  <a:cxn ang="0">
                    <a:pos x="172" y="136"/>
                  </a:cxn>
                  <a:cxn ang="0">
                    <a:pos x="179" y="119"/>
                  </a:cxn>
                  <a:cxn ang="0">
                    <a:pos x="183" y="101"/>
                  </a:cxn>
                  <a:cxn ang="0">
                    <a:pos x="183" y="83"/>
                  </a:cxn>
                  <a:cxn ang="0">
                    <a:pos x="179" y="65"/>
                  </a:cxn>
                  <a:cxn ang="0">
                    <a:pos x="172" y="48"/>
                  </a:cxn>
                  <a:cxn ang="0">
                    <a:pos x="162" y="34"/>
                  </a:cxn>
                  <a:cxn ang="0">
                    <a:pos x="150" y="22"/>
                  </a:cxn>
                  <a:cxn ang="0">
                    <a:pos x="136" y="12"/>
                  </a:cxn>
                  <a:cxn ang="0">
                    <a:pos x="119" y="5"/>
                  </a:cxn>
                  <a:cxn ang="0">
                    <a:pos x="101" y="2"/>
                  </a:cxn>
                  <a:cxn ang="0">
                    <a:pos x="82" y="2"/>
                  </a:cxn>
                  <a:cxn ang="0">
                    <a:pos x="65" y="5"/>
                  </a:cxn>
                  <a:cxn ang="0">
                    <a:pos x="49" y="12"/>
                  </a:cxn>
                  <a:cxn ang="0">
                    <a:pos x="34" y="22"/>
                  </a:cxn>
                  <a:cxn ang="0">
                    <a:pos x="21" y="34"/>
                  </a:cxn>
                  <a:cxn ang="0">
                    <a:pos x="11" y="48"/>
                  </a:cxn>
                  <a:cxn ang="0">
                    <a:pos x="5" y="65"/>
                  </a:cxn>
                  <a:cxn ang="0">
                    <a:pos x="1" y="83"/>
                  </a:cxn>
                  <a:cxn ang="0">
                    <a:pos x="1" y="101"/>
                  </a:cxn>
                  <a:cxn ang="0">
                    <a:pos x="5" y="119"/>
                  </a:cxn>
                  <a:cxn ang="0">
                    <a:pos x="11" y="136"/>
                  </a:cxn>
                  <a:cxn ang="0">
                    <a:pos x="21" y="150"/>
                  </a:cxn>
                  <a:cxn ang="0">
                    <a:pos x="34" y="162"/>
                  </a:cxn>
                  <a:cxn ang="0">
                    <a:pos x="49" y="172"/>
                  </a:cxn>
                  <a:cxn ang="0">
                    <a:pos x="65" y="179"/>
                  </a:cxn>
                  <a:cxn ang="0">
                    <a:pos x="82" y="182"/>
                  </a:cxn>
                </a:cxnLst>
                <a:rect l="0" t="0" r="r" b="b"/>
                <a:pathLst>
                  <a:path w="183" h="184">
                    <a:moveTo>
                      <a:pt x="92" y="184"/>
                    </a:moveTo>
                    <a:lnTo>
                      <a:pt x="101" y="182"/>
                    </a:lnTo>
                    <a:lnTo>
                      <a:pt x="110" y="181"/>
                    </a:lnTo>
                    <a:lnTo>
                      <a:pt x="119" y="179"/>
                    </a:lnTo>
                    <a:lnTo>
                      <a:pt x="128" y="176"/>
                    </a:lnTo>
                    <a:lnTo>
                      <a:pt x="136" y="172"/>
                    </a:lnTo>
                    <a:lnTo>
                      <a:pt x="143" y="168"/>
                    </a:lnTo>
                    <a:lnTo>
                      <a:pt x="150" y="162"/>
                    </a:lnTo>
                    <a:lnTo>
                      <a:pt x="157" y="157"/>
                    </a:lnTo>
                    <a:lnTo>
                      <a:pt x="162" y="150"/>
                    </a:lnTo>
                    <a:lnTo>
                      <a:pt x="168" y="144"/>
                    </a:lnTo>
                    <a:lnTo>
                      <a:pt x="172" y="136"/>
                    </a:lnTo>
                    <a:lnTo>
                      <a:pt x="177" y="128"/>
                    </a:lnTo>
                    <a:lnTo>
                      <a:pt x="179" y="119"/>
                    </a:lnTo>
                    <a:lnTo>
                      <a:pt x="181" y="110"/>
                    </a:lnTo>
                    <a:lnTo>
                      <a:pt x="183" y="101"/>
                    </a:lnTo>
                    <a:lnTo>
                      <a:pt x="183" y="93"/>
                    </a:lnTo>
                    <a:lnTo>
                      <a:pt x="183" y="83"/>
                    </a:lnTo>
                    <a:lnTo>
                      <a:pt x="181" y="74"/>
                    </a:lnTo>
                    <a:lnTo>
                      <a:pt x="179" y="65"/>
                    </a:lnTo>
                    <a:lnTo>
                      <a:pt x="177" y="57"/>
                    </a:lnTo>
                    <a:lnTo>
                      <a:pt x="172" y="48"/>
                    </a:lnTo>
                    <a:lnTo>
                      <a:pt x="168" y="42"/>
                    </a:lnTo>
                    <a:lnTo>
                      <a:pt x="162" y="34"/>
                    </a:lnTo>
                    <a:lnTo>
                      <a:pt x="157" y="27"/>
                    </a:lnTo>
                    <a:lnTo>
                      <a:pt x="150" y="22"/>
                    </a:lnTo>
                    <a:lnTo>
                      <a:pt x="143" y="16"/>
                    </a:lnTo>
                    <a:lnTo>
                      <a:pt x="136" y="12"/>
                    </a:lnTo>
                    <a:lnTo>
                      <a:pt x="128" y="8"/>
                    </a:lnTo>
                    <a:lnTo>
                      <a:pt x="119" y="5"/>
                    </a:lnTo>
                    <a:lnTo>
                      <a:pt x="110" y="3"/>
                    </a:lnTo>
                    <a:lnTo>
                      <a:pt x="101" y="2"/>
                    </a:lnTo>
                    <a:lnTo>
                      <a:pt x="92" y="0"/>
                    </a:lnTo>
                    <a:lnTo>
                      <a:pt x="82" y="2"/>
                    </a:lnTo>
                    <a:lnTo>
                      <a:pt x="73" y="3"/>
                    </a:lnTo>
                    <a:lnTo>
                      <a:pt x="65" y="5"/>
                    </a:lnTo>
                    <a:lnTo>
                      <a:pt x="57" y="8"/>
                    </a:lnTo>
                    <a:lnTo>
                      <a:pt x="49" y="12"/>
                    </a:lnTo>
                    <a:lnTo>
                      <a:pt x="41" y="16"/>
                    </a:lnTo>
                    <a:lnTo>
                      <a:pt x="34" y="22"/>
                    </a:lnTo>
                    <a:lnTo>
                      <a:pt x="28" y="27"/>
                    </a:lnTo>
                    <a:lnTo>
                      <a:pt x="21" y="34"/>
                    </a:lnTo>
                    <a:lnTo>
                      <a:pt x="16" y="42"/>
                    </a:lnTo>
                    <a:lnTo>
                      <a:pt x="11" y="48"/>
                    </a:lnTo>
                    <a:lnTo>
                      <a:pt x="8" y="57"/>
                    </a:lnTo>
                    <a:lnTo>
                      <a:pt x="5" y="65"/>
                    </a:lnTo>
                    <a:lnTo>
                      <a:pt x="2" y="74"/>
                    </a:lnTo>
                    <a:lnTo>
                      <a:pt x="1" y="83"/>
                    </a:lnTo>
                    <a:lnTo>
                      <a:pt x="0" y="93"/>
                    </a:lnTo>
                    <a:lnTo>
                      <a:pt x="1" y="101"/>
                    </a:lnTo>
                    <a:lnTo>
                      <a:pt x="2" y="110"/>
                    </a:lnTo>
                    <a:lnTo>
                      <a:pt x="5" y="119"/>
                    </a:lnTo>
                    <a:lnTo>
                      <a:pt x="8" y="128"/>
                    </a:lnTo>
                    <a:lnTo>
                      <a:pt x="11" y="136"/>
                    </a:lnTo>
                    <a:lnTo>
                      <a:pt x="16" y="144"/>
                    </a:lnTo>
                    <a:lnTo>
                      <a:pt x="21" y="150"/>
                    </a:lnTo>
                    <a:lnTo>
                      <a:pt x="28" y="157"/>
                    </a:lnTo>
                    <a:lnTo>
                      <a:pt x="34" y="162"/>
                    </a:lnTo>
                    <a:lnTo>
                      <a:pt x="41" y="168"/>
                    </a:lnTo>
                    <a:lnTo>
                      <a:pt x="49" y="172"/>
                    </a:lnTo>
                    <a:lnTo>
                      <a:pt x="57" y="176"/>
                    </a:lnTo>
                    <a:lnTo>
                      <a:pt x="65" y="179"/>
                    </a:lnTo>
                    <a:lnTo>
                      <a:pt x="73" y="181"/>
                    </a:lnTo>
                    <a:lnTo>
                      <a:pt x="82" y="182"/>
                    </a:lnTo>
                    <a:lnTo>
                      <a:pt x="92"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52" name="Freeform 114"/>
              <p:cNvSpPr>
                <a:spLocks/>
              </p:cNvSpPr>
              <p:nvPr/>
            </p:nvSpPr>
            <p:spPr bwMode="auto">
              <a:xfrm>
                <a:off x="11659003" y="2964812"/>
                <a:ext cx="28575" cy="28575"/>
              </a:xfrm>
              <a:custGeom>
                <a:avLst/>
                <a:gdLst/>
                <a:ahLst/>
                <a:cxnLst>
                  <a:cxn ang="0">
                    <a:pos x="100" y="182"/>
                  </a:cxn>
                  <a:cxn ang="0">
                    <a:pos x="118" y="179"/>
                  </a:cxn>
                  <a:cxn ang="0">
                    <a:pos x="134"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4" y="12"/>
                  </a:cxn>
                  <a:cxn ang="0">
                    <a:pos x="118" y="5"/>
                  </a:cxn>
                  <a:cxn ang="0">
                    <a:pos x="100" y="2"/>
                  </a:cxn>
                  <a:cxn ang="0">
                    <a:pos x="81" y="2"/>
                  </a:cxn>
                  <a:cxn ang="0">
                    <a:pos x="63" y="5"/>
                  </a:cxn>
                  <a:cxn ang="0">
                    <a:pos x="48" y="12"/>
                  </a:cxn>
                  <a:cxn ang="0">
                    <a:pos x="32" y="22"/>
                  </a:cxn>
                  <a:cxn ang="0">
                    <a:pos x="20" y="34"/>
                  </a:cxn>
                  <a:cxn ang="0">
                    <a:pos x="10" y="48"/>
                  </a:cxn>
                  <a:cxn ang="0">
                    <a:pos x="4" y="65"/>
                  </a:cxn>
                  <a:cxn ang="0">
                    <a:pos x="0" y="83"/>
                  </a:cxn>
                  <a:cxn ang="0">
                    <a:pos x="0" y="101"/>
                  </a:cxn>
                  <a:cxn ang="0">
                    <a:pos x="4" y="119"/>
                  </a:cxn>
                  <a:cxn ang="0">
                    <a:pos x="10" y="136"/>
                  </a:cxn>
                  <a:cxn ang="0">
                    <a:pos x="20" y="150"/>
                  </a:cxn>
                  <a:cxn ang="0">
                    <a:pos x="32" y="162"/>
                  </a:cxn>
                  <a:cxn ang="0">
                    <a:pos x="48" y="172"/>
                  </a:cxn>
                  <a:cxn ang="0">
                    <a:pos x="63" y="179"/>
                  </a:cxn>
                  <a:cxn ang="0">
                    <a:pos x="81" y="182"/>
                  </a:cxn>
                </a:cxnLst>
                <a:rect l="0" t="0" r="r" b="b"/>
                <a:pathLst>
                  <a:path w="182" h="184">
                    <a:moveTo>
                      <a:pt x="91" y="184"/>
                    </a:moveTo>
                    <a:lnTo>
                      <a:pt x="100" y="182"/>
                    </a:lnTo>
                    <a:lnTo>
                      <a:pt x="109" y="181"/>
                    </a:lnTo>
                    <a:lnTo>
                      <a:pt x="118" y="179"/>
                    </a:lnTo>
                    <a:lnTo>
                      <a:pt x="127" y="176"/>
                    </a:lnTo>
                    <a:lnTo>
                      <a:pt x="134" y="172"/>
                    </a:lnTo>
                    <a:lnTo>
                      <a:pt x="142" y="168"/>
                    </a:lnTo>
                    <a:lnTo>
                      <a:pt x="149" y="162"/>
                    </a:lnTo>
                    <a:lnTo>
                      <a:pt x="155" y="157"/>
                    </a:lnTo>
                    <a:lnTo>
                      <a:pt x="161" y="150"/>
                    </a:lnTo>
                    <a:lnTo>
                      <a:pt x="167"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7" y="42"/>
                    </a:lnTo>
                    <a:lnTo>
                      <a:pt x="161" y="34"/>
                    </a:lnTo>
                    <a:lnTo>
                      <a:pt x="155" y="27"/>
                    </a:lnTo>
                    <a:lnTo>
                      <a:pt x="149" y="22"/>
                    </a:lnTo>
                    <a:lnTo>
                      <a:pt x="142" y="16"/>
                    </a:lnTo>
                    <a:lnTo>
                      <a:pt x="134" y="12"/>
                    </a:lnTo>
                    <a:lnTo>
                      <a:pt x="127" y="8"/>
                    </a:lnTo>
                    <a:lnTo>
                      <a:pt x="118" y="5"/>
                    </a:lnTo>
                    <a:lnTo>
                      <a:pt x="109" y="3"/>
                    </a:lnTo>
                    <a:lnTo>
                      <a:pt x="100" y="2"/>
                    </a:lnTo>
                    <a:lnTo>
                      <a:pt x="91" y="0"/>
                    </a:lnTo>
                    <a:lnTo>
                      <a:pt x="81" y="2"/>
                    </a:lnTo>
                    <a:lnTo>
                      <a:pt x="72" y="3"/>
                    </a:lnTo>
                    <a:lnTo>
                      <a:pt x="63" y="5"/>
                    </a:lnTo>
                    <a:lnTo>
                      <a:pt x="56" y="8"/>
                    </a:lnTo>
                    <a:lnTo>
                      <a:pt x="48" y="12"/>
                    </a:lnTo>
                    <a:lnTo>
                      <a:pt x="40" y="16"/>
                    </a:lnTo>
                    <a:lnTo>
                      <a:pt x="32" y="22"/>
                    </a:lnTo>
                    <a:lnTo>
                      <a:pt x="27" y="27"/>
                    </a:lnTo>
                    <a:lnTo>
                      <a:pt x="20" y="34"/>
                    </a:lnTo>
                    <a:lnTo>
                      <a:pt x="16" y="42"/>
                    </a:lnTo>
                    <a:lnTo>
                      <a:pt x="10" y="48"/>
                    </a:lnTo>
                    <a:lnTo>
                      <a:pt x="7" y="57"/>
                    </a:lnTo>
                    <a:lnTo>
                      <a:pt x="4" y="65"/>
                    </a:lnTo>
                    <a:lnTo>
                      <a:pt x="1" y="74"/>
                    </a:lnTo>
                    <a:lnTo>
                      <a:pt x="0" y="83"/>
                    </a:lnTo>
                    <a:lnTo>
                      <a:pt x="0" y="93"/>
                    </a:lnTo>
                    <a:lnTo>
                      <a:pt x="0" y="101"/>
                    </a:lnTo>
                    <a:lnTo>
                      <a:pt x="1" y="110"/>
                    </a:lnTo>
                    <a:lnTo>
                      <a:pt x="4" y="119"/>
                    </a:lnTo>
                    <a:lnTo>
                      <a:pt x="7" y="128"/>
                    </a:lnTo>
                    <a:lnTo>
                      <a:pt x="10" y="136"/>
                    </a:lnTo>
                    <a:lnTo>
                      <a:pt x="16" y="144"/>
                    </a:lnTo>
                    <a:lnTo>
                      <a:pt x="20" y="150"/>
                    </a:lnTo>
                    <a:lnTo>
                      <a:pt x="27" y="157"/>
                    </a:lnTo>
                    <a:lnTo>
                      <a:pt x="32" y="162"/>
                    </a:lnTo>
                    <a:lnTo>
                      <a:pt x="40" y="168"/>
                    </a:lnTo>
                    <a:lnTo>
                      <a:pt x="48" y="172"/>
                    </a:lnTo>
                    <a:lnTo>
                      <a:pt x="56" y="176"/>
                    </a:lnTo>
                    <a:lnTo>
                      <a:pt x="63" y="179"/>
                    </a:lnTo>
                    <a:lnTo>
                      <a:pt x="72" y="181"/>
                    </a:lnTo>
                    <a:lnTo>
                      <a:pt x="81"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53" name="Freeform 115"/>
              <p:cNvSpPr>
                <a:spLocks/>
              </p:cNvSpPr>
              <p:nvPr/>
            </p:nvSpPr>
            <p:spPr bwMode="auto">
              <a:xfrm>
                <a:off x="11698690" y="2964812"/>
                <a:ext cx="30163" cy="28575"/>
              </a:xfrm>
              <a:custGeom>
                <a:avLst/>
                <a:gdLst/>
                <a:ahLst/>
                <a:cxnLst>
                  <a:cxn ang="0">
                    <a:pos x="100" y="182"/>
                  </a:cxn>
                  <a:cxn ang="0">
                    <a:pos x="118" y="179"/>
                  </a:cxn>
                  <a:cxn ang="0">
                    <a:pos x="134" y="172"/>
                  </a:cxn>
                  <a:cxn ang="0">
                    <a:pos x="149" y="162"/>
                  </a:cxn>
                  <a:cxn ang="0">
                    <a:pos x="162" y="150"/>
                  </a:cxn>
                  <a:cxn ang="0">
                    <a:pos x="171" y="136"/>
                  </a:cxn>
                  <a:cxn ang="0">
                    <a:pos x="179" y="119"/>
                  </a:cxn>
                  <a:cxn ang="0">
                    <a:pos x="182" y="101"/>
                  </a:cxn>
                  <a:cxn ang="0">
                    <a:pos x="182" y="83"/>
                  </a:cxn>
                  <a:cxn ang="0">
                    <a:pos x="179" y="65"/>
                  </a:cxn>
                  <a:cxn ang="0">
                    <a:pos x="171" y="48"/>
                  </a:cxn>
                  <a:cxn ang="0">
                    <a:pos x="162" y="34"/>
                  </a:cxn>
                  <a:cxn ang="0">
                    <a:pos x="149" y="22"/>
                  </a:cxn>
                  <a:cxn ang="0">
                    <a:pos x="134" y="12"/>
                  </a:cxn>
                  <a:cxn ang="0">
                    <a:pos x="118" y="5"/>
                  </a:cxn>
                  <a:cxn ang="0">
                    <a:pos x="100" y="2"/>
                  </a:cxn>
                  <a:cxn ang="0">
                    <a:pos x="82" y="2"/>
                  </a:cxn>
                  <a:cxn ang="0">
                    <a:pos x="64" y="5"/>
                  </a:cxn>
                  <a:cxn ang="0">
                    <a:pos x="48" y="12"/>
                  </a:cxn>
                  <a:cxn ang="0">
                    <a:pos x="33" y="22"/>
                  </a:cxn>
                  <a:cxn ang="0">
                    <a:pos x="20" y="34"/>
                  </a:cxn>
                  <a:cxn ang="0">
                    <a:pos x="11" y="48"/>
                  </a:cxn>
                  <a:cxn ang="0">
                    <a:pos x="3" y="65"/>
                  </a:cxn>
                  <a:cxn ang="0">
                    <a:pos x="0" y="83"/>
                  </a:cxn>
                  <a:cxn ang="0">
                    <a:pos x="0" y="101"/>
                  </a:cxn>
                  <a:cxn ang="0">
                    <a:pos x="3" y="119"/>
                  </a:cxn>
                  <a:cxn ang="0">
                    <a:pos x="11" y="136"/>
                  </a:cxn>
                  <a:cxn ang="0">
                    <a:pos x="20" y="150"/>
                  </a:cxn>
                  <a:cxn ang="0">
                    <a:pos x="33" y="162"/>
                  </a:cxn>
                  <a:cxn ang="0">
                    <a:pos x="48" y="172"/>
                  </a:cxn>
                  <a:cxn ang="0">
                    <a:pos x="64" y="179"/>
                  </a:cxn>
                  <a:cxn ang="0">
                    <a:pos x="82" y="182"/>
                  </a:cxn>
                </a:cxnLst>
                <a:rect l="0" t="0" r="r" b="b"/>
                <a:pathLst>
                  <a:path w="182" h="184">
                    <a:moveTo>
                      <a:pt x="91" y="184"/>
                    </a:moveTo>
                    <a:lnTo>
                      <a:pt x="100" y="182"/>
                    </a:lnTo>
                    <a:lnTo>
                      <a:pt x="110" y="181"/>
                    </a:lnTo>
                    <a:lnTo>
                      <a:pt x="118" y="179"/>
                    </a:lnTo>
                    <a:lnTo>
                      <a:pt x="126" y="176"/>
                    </a:lnTo>
                    <a:lnTo>
                      <a:pt x="134" y="172"/>
                    </a:lnTo>
                    <a:lnTo>
                      <a:pt x="142" y="168"/>
                    </a:lnTo>
                    <a:lnTo>
                      <a:pt x="149" y="162"/>
                    </a:lnTo>
                    <a:lnTo>
                      <a:pt x="155" y="157"/>
                    </a:lnTo>
                    <a:lnTo>
                      <a:pt x="162" y="150"/>
                    </a:lnTo>
                    <a:lnTo>
                      <a:pt x="166"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6" y="42"/>
                    </a:lnTo>
                    <a:lnTo>
                      <a:pt x="162" y="34"/>
                    </a:lnTo>
                    <a:lnTo>
                      <a:pt x="155" y="27"/>
                    </a:lnTo>
                    <a:lnTo>
                      <a:pt x="149" y="22"/>
                    </a:lnTo>
                    <a:lnTo>
                      <a:pt x="142" y="16"/>
                    </a:lnTo>
                    <a:lnTo>
                      <a:pt x="134" y="12"/>
                    </a:lnTo>
                    <a:lnTo>
                      <a:pt x="126" y="8"/>
                    </a:lnTo>
                    <a:lnTo>
                      <a:pt x="118" y="5"/>
                    </a:lnTo>
                    <a:lnTo>
                      <a:pt x="110" y="3"/>
                    </a:lnTo>
                    <a:lnTo>
                      <a:pt x="100" y="2"/>
                    </a:lnTo>
                    <a:lnTo>
                      <a:pt x="91" y="0"/>
                    </a:lnTo>
                    <a:lnTo>
                      <a:pt x="82" y="2"/>
                    </a:lnTo>
                    <a:lnTo>
                      <a:pt x="72" y="3"/>
                    </a:lnTo>
                    <a:lnTo>
                      <a:pt x="64" y="5"/>
                    </a:lnTo>
                    <a:lnTo>
                      <a:pt x="55" y="8"/>
                    </a:lnTo>
                    <a:lnTo>
                      <a:pt x="48" y="12"/>
                    </a:lnTo>
                    <a:lnTo>
                      <a:pt x="40" y="16"/>
                    </a:lnTo>
                    <a:lnTo>
                      <a:pt x="33" y="22"/>
                    </a:lnTo>
                    <a:lnTo>
                      <a:pt x="27" y="27"/>
                    </a:lnTo>
                    <a:lnTo>
                      <a:pt x="20" y="34"/>
                    </a:lnTo>
                    <a:lnTo>
                      <a:pt x="16" y="42"/>
                    </a:lnTo>
                    <a:lnTo>
                      <a:pt x="11" y="48"/>
                    </a:lnTo>
                    <a:lnTo>
                      <a:pt x="7" y="57"/>
                    </a:lnTo>
                    <a:lnTo>
                      <a:pt x="3" y="65"/>
                    </a:lnTo>
                    <a:lnTo>
                      <a:pt x="1" y="74"/>
                    </a:lnTo>
                    <a:lnTo>
                      <a:pt x="0" y="83"/>
                    </a:lnTo>
                    <a:lnTo>
                      <a:pt x="0" y="93"/>
                    </a:lnTo>
                    <a:lnTo>
                      <a:pt x="0" y="101"/>
                    </a:lnTo>
                    <a:lnTo>
                      <a:pt x="1" y="110"/>
                    </a:lnTo>
                    <a:lnTo>
                      <a:pt x="3" y="119"/>
                    </a:lnTo>
                    <a:lnTo>
                      <a:pt x="7" y="128"/>
                    </a:lnTo>
                    <a:lnTo>
                      <a:pt x="11" y="136"/>
                    </a:lnTo>
                    <a:lnTo>
                      <a:pt x="16" y="144"/>
                    </a:lnTo>
                    <a:lnTo>
                      <a:pt x="20" y="150"/>
                    </a:lnTo>
                    <a:lnTo>
                      <a:pt x="27" y="157"/>
                    </a:lnTo>
                    <a:lnTo>
                      <a:pt x="33" y="162"/>
                    </a:lnTo>
                    <a:lnTo>
                      <a:pt x="40" y="168"/>
                    </a:lnTo>
                    <a:lnTo>
                      <a:pt x="48" y="172"/>
                    </a:lnTo>
                    <a:lnTo>
                      <a:pt x="55" y="176"/>
                    </a:lnTo>
                    <a:lnTo>
                      <a:pt x="64" y="179"/>
                    </a:lnTo>
                    <a:lnTo>
                      <a:pt x="72"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54" name="Freeform 116"/>
              <p:cNvSpPr>
                <a:spLocks/>
              </p:cNvSpPr>
              <p:nvPr/>
            </p:nvSpPr>
            <p:spPr bwMode="auto">
              <a:xfrm>
                <a:off x="11739965" y="2964812"/>
                <a:ext cx="28575" cy="28575"/>
              </a:xfrm>
              <a:custGeom>
                <a:avLst/>
                <a:gdLst/>
                <a:ahLst/>
                <a:cxnLst>
                  <a:cxn ang="0">
                    <a:pos x="101" y="182"/>
                  </a:cxn>
                  <a:cxn ang="0">
                    <a:pos x="118" y="179"/>
                  </a:cxn>
                  <a:cxn ang="0">
                    <a:pos x="134" y="172"/>
                  </a:cxn>
                  <a:cxn ang="0">
                    <a:pos x="148" y="162"/>
                  </a:cxn>
                  <a:cxn ang="0">
                    <a:pos x="162" y="150"/>
                  </a:cxn>
                  <a:cxn ang="0">
                    <a:pos x="172" y="136"/>
                  </a:cxn>
                  <a:cxn ang="0">
                    <a:pos x="178" y="119"/>
                  </a:cxn>
                  <a:cxn ang="0">
                    <a:pos x="182" y="101"/>
                  </a:cxn>
                  <a:cxn ang="0">
                    <a:pos x="182" y="83"/>
                  </a:cxn>
                  <a:cxn ang="0">
                    <a:pos x="178" y="65"/>
                  </a:cxn>
                  <a:cxn ang="0">
                    <a:pos x="172" y="48"/>
                  </a:cxn>
                  <a:cxn ang="0">
                    <a:pos x="162" y="34"/>
                  </a:cxn>
                  <a:cxn ang="0">
                    <a:pos x="148" y="22"/>
                  </a:cxn>
                  <a:cxn ang="0">
                    <a:pos x="134" y="12"/>
                  </a:cxn>
                  <a:cxn ang="0">
                    <a:pos x="118" y="5"/>
                  </a:cxn>
                  <a:cxn ang="0">
                    <a:pos x="101" y="2"/>
                  </a:cxn>
                  <a:cxn ang="0">
                    <a:pos x="82" y="2"/>
                  </a:cxn>
                  <a:cxn ang="0">
                    <a:pos x="64" y="5"/>
                  </a:cxn>
                  <a:cxn ang="0">
                    <a:pos x="48" y="12"/>
                  </a:cxn>
                  <a:cxn ang="0">
                    <a:pos x="33" y="22"/>
                  </a:cxn>
                  <a:cxn ang="0">
                    <a:pos x="21" y="34"/>
                  </a:cxn>
                  <a:cxn ang="0">
                    <a:pos x="11" y="48"/>
                  </a:cxn>
                  <a:cxn ang="0">
                    <a:pos x="3" y="65"/>
                  </a:cxn>
                  <a:cxn ang="0">
                    <a:pos x="0" y="83"/>
                  </a:cxn>
                  <a:cxn ang="0">
                    <a:pos x="0" y="101"/>
                  </a:cxn>
                  <a:cxn ang="0">
                    <a:pos x="3"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8" y="179"/>
                    </a:lnTo>
                    <a:lnTo>
                      <a:pt x="126" y="176"/>
                    </a:lnTo>
                    <a:lnTo>
                      <a:pt x="134" y="172"/>
                    </a:lnTo>
                    <a:lnTo>
                      <a:pt x="142" y="168"/>
                    </a:lnTo>
                    <a:lnTo>
                      <a:pt x="148" y="162"/>
                    </a:lnTo>
                    <a:lnTo>
                      <a:pt x="155" y="157"/>
                    </a:lnTo>
                    <a:lnTo>
                      <a:pt x="162" y="150"/>
                    </a:lnTo>
                    <a:lnTo>
                      <a:pt x="166"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6" y="42"/>
                    </a:lnTo>
                    <a:lnTo>
                      <a:pt x="162" y="34"/>
                    </a:lnTo>
                    <a:lnTo>
                      <a:pt x="155" y="27"/>
                    </a:lnTo>
                    <a:lnTo>
                      <a:pt x="148" y="22"/>
                    </a:lnTo>
                    <a:lnTo>
                      <a:pt x="142" y="16"/>
                    </a:lnTo>
                    <a:lnTo>
                      <a:pt x="134" y="12"/>
                    </a:lnTo>
                    <a:lnTo>
                      <a:pt x="126" y="8"/>
                    </a:lnTo>
                    <a:lnTo>
                      <a:pt x="118" y="5"/>
                    </a:lnTo>
                    <a:lnTo>
                      <a:pt x="110" y="3"/>
                    </a:lnTo>
                    <a:lnTo>
                      <a:pt x="101" y="2"/>
                    </a:lnTo>
                    <a:lnTo>
                      <a:pt x="91"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6" y="57"/>
                    </a:lnTo>
                    <a:lnTo>
                      <a:pt x="3" y="65"/>
                    </a:lnTo>
                    <a:lnTo>
                      <a:pt x="1" y="74"/>
                    </a:lnTo>
                    <a:lnTo>
                      <a:pt x="0" y="83"/>
                    </a:lnTo>
                    <a:lnTo>
                      <a:pt x="0" y="93"/>
                    </a:lnTo>
                    <a:lnTo>
                      <a:pt x="0" y="101"/>
                    </a:lnTo>
                    <a:lnTo>
                      <a:pt x="1" y="110"/>
                    </a:lnTo>
                    <a:lnTo>
                      <a:pt x="3" y="119"/>
                    </a:lnTo>
                    <a:lnTo>
                      <a:pt x="6"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55" name="Freeform 117"/>
              <p:cNvSpPr>
                <a:spLocks/>
              </p:cNvSpPr>
              <p:nvPr/>
            </p:nvSpPr>
            <p:spPr bwMode="auto">
              <a:xfrm>
                <a:off x="11779653" y="2964812"/>
                <a:ext cx="28575" cy="28575"/>
              </a:xfrm>
              <a:custGeom>
                <a:avLst/>
                <a:gdLst/>
                <a:ahLst/>
                <a:cxnLst>
                  <a:cxn ang="0">
                    <a:pos x="101" y="182"/>
                  </a:cxn>
                  <a:cxn ang="0">
                    <a:pos x="118" y="179"/>
                  </a:cxn>
                  <a:cxn ang="0">
                    <a:pos x="134" y="172"/>
                  </a:cxn>
                  <a:cxn ang="0">
                    <a:pos x="149" y="162"/>
                  </a:cxn>
                  <a:cxn ang="0">
                    <a:pos x="162" y="150"/>
                  </a:cxn>
                  <a:cxn ang="0">
                    <a:pos x="172" y="136"/>
                  </a:cxn>
                  <a:cxn ang="0">
                    <a:pos x="178" y="119"/>
                  </a:cxn>
                  <a:cxn ang="0">
                    <a:pos x="182" y="101"/>
                  </a:cxn>
                  <a:cxn ang="0">
                    <a:pos x="182" y="83"/>
                  </a:cxn>
                  <a:cxn ang="0">
                    <a:pos x="178" y="65"/>
                  </a:cxn>
                  <a:cxn ang="0">
                    <a:pos x="172" y="48"/>
                  </a:cxn>
                  <a:cxn ang="0">
                    <a:pos x="162" y="34"/>
                  </a:cxn>
                  <a:cxn ang="0">
                    <a:pos x="149" y="22"/>
                  </a:cxn>
                  <a:cxn ang="0">
                    <a:pos x="134" y="12"/>
                  </a:cxn>
                  <a:cxn ang="0">
                    <a:pos x="118" y="5"/>
                  </a:cxn>
                  <a:cxn ang="0">
                    <a:pos x="101" y="2"/>
                  </a:cxn>
                  <a:cxn ang="0">
                    <a:pos x="82" y="2"/>
                  </a:cxn>
                  <a:cxn ang="0">
                    <a:pos x="64" y="5"/>
                  </a:cxn>
                  <a:cxn ang="0">
                    <a:pos x="47"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7" y="172"/>
                  </a:cxn>
                  <a:cxn ang="0">
                    <a:pos x="64" y="179"/>
                  </a:cxn>
                  <a:cxn ang="0">
                    <a:pos x="82" y="182"/>
                  </a:cxn>
                </a:cxnLst>
                <a:rect l="0" t="0" r="r" b="b"/>
                <a:pathLst>
                  <a:path w="183" h="184">
                    <a:moveTo>
                      <a:pt x="91" y="184"/>
                    </a:moveTo>
                    <a:lnTo>
                      <a:pt x="101" y="182"/>
                    </a:lnTo>
                    <a:lnTo>
                      <a:pt x="109" y="181"/>
                    </a:lnTo>
                    <a:lnTo>
                      <a:pt x="118" y="179"/>
                    </a:lnTo>
                    <a:lnTo>
                      <a:pt x="126" y="176"/>
                    </a:lnTo>
                    <a:lnTo>
                      <a:pt x="134" y="172"/>
                    </a:lnTo>
                    <a:lnTo>
                      <a:pt x="142" y="168"/>
                    </a:lnTo>
                    <a:lnTo>
                      <a:pt x="149" y="162"/>
                    </a:lnTo>
                    <a:lnTo>
                      <a:pt x="156" y="157"/>
                    </a:lnTo>
                    <a:lnTo>
                      <a:pt x="162" y="150"/>
                    </a:lnTo>
                    <a:lnTo>
                      <a:pt x="167" y="144"/>
                    </a:lnTo>
                    <a:lnTo>
                      <a:pt x="172" y="136"/>
                    </a:lnTo>
                    <a:lnTo>
                      <a:pt x="175" y="128"/>
                    </a:lnTo>
                    <a:lnTo>
                      <a:pt x="178" y="119"/>
                    </a:lnTo>
                    <a:lnTo>
                      <a:pt x="180" y="110"/>
                    </a:lnTo>
                    <a:lnTo>
                      <a:pt x="182" y="101"/>
                    </a:lnTo>
                    <a:lnTo>
                      <a:pt x="183" y="93"/>
                    </a:lnTo>
                    <a:lnTo>
                      <a:pt x="182" y="83"/>
                    </a:lnTo>
                    <a:lnTo>
                      <a:pt x="180" y="74"/>
                    </a:lnTo>
                    <a:lnTo>
                      <a:pt x="178" y="65"/>
                    </a:lnTo>
                    <a:lnTo>
                      <a:pt x="175" y="57"/>
                    </a:lnTo>
                    <a:lnTo>
                      <a:pt x="172" y="48"/>
                    </a:lnTo>
                    <a:lnTo>
                      <a:pt x="167" y="42"/>
                    </a:lnTo>
                    <a:lnTo>
                      <a:pt x="162" y="34"/>
                    </a:lnTo>
                    <a:lnTo>
                      <a:pt x="156" y="27"/>
                    </a:lnTo>
                    <a:lnTo>
                      <a:pt x="149" y="22"/>
                    </a:lnTo>
                    <a:lnTo>
                      <a:pt x="142" y="16"/>
                    </a:lnTo>
                    <a:lnTo>
                      <a:pt x="134" y="12"/>
                    </a:lnTo>
                    <a:lnTo>
                      <a:pt x="126" y="8"/>
                    </a:lnTo>
                    <a:lnTo>
                      <a:pt x="118" y="5"/>
                    </a:lnTo>
                    <a:lnTo>
                      <a:pt x="109" y="3"/>
                    </a:lnTo>
                    <a:lnTo>
                      <a:pt x="101" y="2"/>
                    </a:lnTo>
                    <a:lnTo>
                      <a:pt x="91" y="0"/>
                    </a:lnTo>
                    <a:lnTo>
                      <a:pt x="82" y="2"/>
                    </a:lnTo>
                    <a:lnTo>
                      <a:pt x="73" y="3"/>
                    </a:lnTo>
                    <a:lnTo>
                      <a:pt x="64" y="5"/>
                    </a:lnTo>
                    <a:lnTo>
                      <a:pt x="55" y="8"/>
                    </a:lnTo>
                    <a:lnTo>
                      <a:pt x="47" y="12"/>
                    </a:lnTo>
                    <a:lnTo>
                      <a:pt x="40" y="16"/>
                    </a:lnTo>
                    <a:lnTo>
                      <a:pt x="33" y="22"/>
                    </a:lnTo>
                    <a:lnTo>
                      <a:pt x="26" y="27"/>
                    </a:lnTo>
                    <a:lnTo>
                      <a:pt x="21" y="34"/>
                    </a:lnTo>
                    <a:lnTo>
                      <a:pt x="15" y="42"/>
                    </a:lnTo>
                    <a:lnTo>
                      <a:pt x="11" y="48"/>
                    </a:lnTo>
                    <a:lnTo>
                      <a:pt x="6" y="57"/>
                    </a:lnTo>
                    <a:lnTo>
                      <a:pt x="4" y="65"/>
                    </a:lnTo>
                    <a:lnTo>
                      <a:pt x="2" y="74"/>
                    </a:lnTo>
                    <a:lnTo>
                      <a:pt x="0" y="83"/>
                    </a:lnTo>
                    <a:lnTo>
                      <a:pt x="0" y="93"/>
                    </a:lnTo>
                    <a:lnTo>
                      <a:pt x="0" y="101"/>
                    </a:lnTo>
                    <a:lnTo>
                      <a:pt x="2" y="110"/>
                    </a:lnTo>
                    <a:lnTo>
                      <a:pt x="4" y="119"/>
                    </a:lnTo>
                    <a:lnTo>
                      <a:pt x="6" y="128"/>
                    </a:lnTo>
                    <a:lnTo>
                      <a:pt x="11" y="136"/>
                    </a:lnTo>
                    <a:lnTo>
                      <a:pt x="15" y="144"/>
                    </a:lnTo>
                    <a:lnTo>
                      <a:pt x="21" y="150"/>
                    </a:lnTo>
                    <a:lnTo>
                      <a:pt x="26" y="157"/>
                    </a:lnTo>
                    <a:lnTo>
                      <a:pt x="33" y="162"/>
                    </a:lnTo>
                    <a:lnTo>
                      <a:pt x="40" y="168"/>
                    </a:lnTo>
                    <a:lnTo>
                      <a:pt x="47" y="172"/>
                    </a:lnTo>
                    <a:lnTo>
                      <a:pt x="55" y="176"/>
                    </a:lnTo>
                    <a:lnTo>
                      <a:pt x="64" y="179"/>
                    </a:lnTo>
                    <a:lnTo>
                      <a:pt x="73"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56" name="Freeform 118"/>
              <p:cNvSpPr>
                <a:spLocks/>
              </p:cNvSpPr>
              <p:nvPr/>
            </p:nvSpPr>
            <p:spPr bwMode="auto">
              <a:xfrm>
                <a:off x="12235265" y="3150549"/>
                <a:ext cx="203200" cy="34925"/>
              </a:xfrm>
              <a:custGeom>
                <a:avLst/>
                <a:gdLst/>
                <a:ahLst/>
                <a:cxnLst>
                  <a:cxn ang="0">
                    <a:pos x="1170" y="0"/>
                  </a:cxn>
                  <a:cxn ang="0">
                    <a:pos x="1192" y="3"/>
                  </a:cxn>
                  <a:cxn ang="0">
                    <a:pos x="1212" y="8"/>
                  </a:cxn>
                  <a:cxn ang="0">
                    <a:pos x="1231" y="19"/>
                  </a:cxn>
                  <a:cxn ang="0">
                    <a:pos x="1246" y="33"/>
                  </a:cxn>
                  <a:cxn ang="0">
                    <a:pos x="1259" y="48"/>
                  </a:cxn>
                  <a:cxn ang="0">
                    <a:pos x="1271" y="67"/>
                  </a:cxn>
                  <a:cxn ang="0">
                    <a:pos x="1276" y="87"/>
                  </a:cxn>
                  <a:cxn ang="0">
                    <a:pos x="1278" y="109"/>
                  </a:cxn>
                  <a:cxn ang="0">
                    <a:pos x="1276" y="131"/>
                  </a:cxn>
                  <a:cxn ang="0">
                    <a:pos x="1271" y="151"/>
                  </a:cxn>
                  <a:cxn ang="0">
                    <a:pos x="1259" y="170"/>
                  </a:cxn>
                  <a:cxn ang="0">
                    <a:pos x="1246" y="186"/>
                  </a:cxn>
                  <a:cxn ang="0">
                    <a:pos x="1231" y="199"/>
                  </a:cxn>
                  <a:cxn ang="0">
                    <a:pos x="1212" y="209"/>
                  </a:cxn>
                  <a:cxn ang="0">
                    <a:pos x="1192" y="216"/>
                  </a:cxn>
                  <a:cxn ang="0">
                    <a:pos x="1170" y="218"/>
                  </a:cxn>
                  <a:cxn ang="0">
                    <a:pos x="97" y="218"/>
                  </a:cxn>
                  <a:cxn ang="0">
                    <a:pos x="76" y="213"/>
                  </a:cxn>
                  <a:cxn ang="0">
                    <a:pos x="56" y="205"/>
                  </a:cxn>
                  <a:cxn ang="0">
                    <a:pos x="40" y="193"/>
                  </a:cxn>
                  <a:cxn ang="0">
                    <a:pos x="24" y="178"/>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3"/>
                    </a:lnTo>
                    <a:lnTo>
                      <a:pt x="1202" y="5"/>
                    </a:lnTo>
                    <a:lnTo>
                      <a:pt x="1212" y="8"/>
                    </a:lnTo>
                    <a:lnTo>
                      <a:pt x="1222" y="14"/>
                    </a:lnTo>
                    <a:lnTo>
                      <a:pt x="1231" y="19"/>
                    </a:lnTo>
                    <a:lnTo>
                      <a:pt x="1238" y="25"/>
                    </a:lnTo>
                    <a:lnTo>
                      <a:pt x="1246" y="33"/>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8"/>
                    </a:lnTo>
                    <a:lnTo>
                      <a:pt x="1246" y="186"/>
                    </a:lnTo>
                    <a:lnTo>
                      <a:pt x="1238" y="193"/>
                    </a:lnTo>
                    <a:lnTo>
                      <a:pt x="1231" y="199"/>
                    </a:lnTo>
                    <a:lnTo>
                      <a:pt x="1222" y="205"/>
                    </a:lnTo>
                    <a:lnTo>
                      <a:pt x="1212" y="209"/>
                    </a:lnTo>
                    <a:lnTo>
                      <a:pt x="1202" y="213"/>
                    </a:lnTo>
                    <a:lnTo>
                      <a:pt x="1192" y="216"/>
                    </a:lnTo>
                    <a:lnTo>
                      <a:pt x="1181" y="218"/>
                    </a:lnTo>
                    <a:lnTo>
                      <a:pt x="1170" y="218"/>
                    </a:lnTo>
                    <a:lnTo>
                      <a:pt x="108" y="218"/>
                    </a:lnTo>
                    <a:lnTo>
                      <a:pt x="97" y="218"/>
                    </a:lnTo>
                    <a:lnTo>
                      <a:pt x="86" y="216"/>
                    </a:lnTo>
                    <a:lnTo>
                      <a:pt x="76" y="213"/>
                    </a:lnTo>
                    <a:lnTo>
                      <a:pt x="66" y="209"/>
                    </a:lnTo>
                    <a:lnTo>
                      <a:pt x="56" y="205"/>
                    </a:lnTo>
                    <a:lnTo>
                      <a:pt x="47" y="199"/>
                    </a:lnTo>
                    <a:lnTo>
                      <a:pt x="40" y="193"/>
                    </a:lnTo>
                    <a:lnTo>
                      <a:pt x="32" y="186"/>
                    </a:lnTo>
                    <a:lnTo>
                      <a:pt x="24" y="178"/>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3"/>
                    </a:lnTo>
                    <a:lnTo>
                      <a:pt x="40" y="25"/>
                    </a:lnTo>
                    <a:lnTo>
                      <a:pt x="47" y="19"/>
                    </a:lnTo>
                    <a:lnTo>
                      <a:pt x="56" y="14"/>
                    </a:lnTo>
                    <a:lnTo>
                      <a:pt x="66" y="8"/>
                    </a:lnTo>
                    <a:lnTo>
                      <a:pt x="76" y="5"/>
                    </a:lnTo>
                    <a:lnTo>
                      <a:pt x="86" y="3"/>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57" name="Freeform 119"/>
              <p:cNvSpPr>
                <a:spLocks/>
              </p:cNvSpPr>
              <p:nvPr/>
            </p:nvSpPr>
            <p:spPr bwMode="auto">
              <a:xfrm>
                <a:off x="11619315" y="3152137"/>
                <a:ext cx="28575" cy="28575"/>
              </a:xfrm>
              <a:custGeom>
                <a:avLst/>
                <a:gdLst/>
                <a:ahLst/>
                <a:cxnLst>
                  <a:cxn ang="0">
                    <a:pos x="101" y="182"/>
                  </a:cxn>
                  <a:cxn ang="0">
                    <a:pos x="119" y="179"/>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5"/>
                    </a:lnTo>
                    <a:lnTo>
                      <a:pt x="136" y="172"/>
                    </a:lnTo>
                    <a:lnTo>
                      <a:pt x="143" y="168"/>
                    </a:lnTo>
                    <a:lnTo>
                      <a:pt x="150" y="162"/>
                    </a:lnTo>
                    <a:lnTo>
                      <a:pt x="157" y="156"/>
                    </a:lnTo>
                    <a:lnTo>
                      <a:pt x="162" y="150"/>
                    </a:lnTo>
                    <a:lnTo>
                      <a:pt x="168" y="142"/>
                    </a:lnTo>
                    <a:lnTo>
                      <a:pt x="172" y="135"/>
                    </a:lnTo>
                    <a:lnTo>
                      <a:pt x="177" y="127"/>
                    </a:lnTo>
                    <a:lnTo>
                      <a:pt x="179" y="119"/>
                    </a:lnTo>
                    <a:lnTo>
                      <a:pt x="181" y="110"/>
                    </a:lnTo>
                    <a:lnTo>
                      <a:pt x="183" y="101"/>
                    </a:lnTo>
                    <a:lnTo>
                      <a:pt x="183" y="91"/>
                    </a:lnTo>
                    <a:lnTo>
                      <a:pt x="183" y="82"/>
                    </a:lnTo>
                    <a:lnTo>
                      <a:pt x="181" y="73"/>
                    </a:lnTo>
                    <a:lnTo>
                      <a:pt x="179" y="64"/>
                    </a:lnTo>
                    <a:lnTo>
                      <a:pt x="177" y="56"/>
                    </a:lnTo>
                    <a:lnTo>
                      <a:pt x="172" y="48"/>
                    </a:lnTo>
                    <a:lnTo>
                      <a:pt x="168" y="40"/>
                    </a:lnTo>
                    <a:lnTo>
                      <a:pt x="162" y="33"/>
                    </a:lnTo>
                    <a:lnTo>
                      <a:pt x="157" y="27"/>
                    </a:lnTo>
                    <a:lnTo>
                      <a:pt x="150" y="21"/>
                    </a:lnTo>
                    <a:lnTo>
                      <a:pt x="143" y="16"/>
                    </a:lnTo>
                    <a:lnTo>
                      <a:pt x="136" y="11"/>
                    </a:lnTo>
                    <a:lnTo>
                      <a:pt x="128" y="8"/>
                    </a:lnTo>
                    <a:lnTo>
                      <a:pt x="119" y="4"/>
                    </a:lnTo>
                    <a:lnTo>
                      <a:pt x="110" y="2"/>
                    </a:lnTo>
                    <a:lnTo>
                      <a:pt x="101" y="0"/>
                    </a:lnTo>
                    <a:lnTo>
                      <a:pt x="92" y="0"/>
                    </a:lnTo>
                    <a:lnTo>
                      <a:pt x="82" y="0"/>
                    </a:lnTo>
                    <a:lnTo>
                      <a:pt x="73" y="2"/>
                    </a:lnTo>
                    <a:lnTo>
                      <a:pt x="65" y="4"/>
                    </a:lnTo>
                    <a:lnTo>
                      <a:pt x="57" y="8"/>
                    </a:lnTo>
                    <a:lnTo>
                      <a:pt x="49" y="11"/>
                    </a:lnTo>
                    <a:lnTo>
                      <a:pt x="41" y="16"/>
                    </a:lnTo>
                    <a:lnTo>
                      <a:pt x="34" y="21"/>
                    </a:lnTo>
                    <a:lnTo>
                      <a:pt x="28" y="27"/>
                    </a:lnTo>
                    <a:lnTo>
                      <a:pt x="21" y="33"/>
                    </a:lnTo>
                    <a:lnTo>
                      <a:pt x="16" y="40"/>
                    </a:lnTo>
                    <a:lnTo>
                      <a:pt x="11" y="48"/>
                    </a:lnTo>
                    <a:lnTo>
                      <a:pt x="8" y="56"/>
                    </a:lnTo>
                    <a:lnTo>
                      <a:pt x="5" y="64"/>
                    </a:lnTo>
                    <a:lnTo>
                      <a:pt x="2" y="73"/>
                    </a:lnTo>
                    <a:lnTo>
                      <a:pt x="1" y="82"/>
                    </a:lnTo>
                    <a:lnTo>
                      <a:pt x="0" y="91"/>
                    </a:lnTo>
                    <a:lnTo>
                      <a:pt x="1" y="101"/>
                    </a:lnTo>
                    <a:lnTo>
                      <a:pt x="2" y="110"/>
                    </a:lnTo>
                    <a:lnTo>
                      <a:pt x="5" y="119"/>
                    </a:lnTo>
                    <a:lnTo>
                      <a:pt x="8" y="127"/>
                    </a:lnTo>
                    <a:lnTo>
                      <a:pt x="11" y="135"/>
                    </a:lnTo>
                    <a:lnTo>
                      <a:pt x="16" y="142"/>
                    </a:lnTo>
                    <a:lnTo>
                      <a:pt x="21" y="150"/>
                    </a:lnTo>
                    <a:lnTo>
                      <a:pt x="28" y="156"/>
                    </a:lnTo>
                    <a:lnTo>
                      <a:pt x="34" y="162"/>
                    </a:lnTo>
                    <a:lnTo>
                      <a:pt x="41" y="168"/>
                    </a:lnTo>
                    <a:lnTo>
                      <a:pt x="49" y="172"/>
                    </a:lnTo>
                    <a:lnTo>
                      <a:pt x="57" y="175"/>
                    </a:lnTo>
                    <a:lnTo>
                      <a:pt x="65"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58" name="Freeform 120"/>
              <p:cNvSpPr>
                <a:spLocks/>
              </p:cNvSpPr>
              <p:nvPr/>
            </p:nvSpPr>
            <p:spPr bwMode="auto">
              <a:xfrm>
                <a:off x="11659003" y="3152137"/>
                <a:ext cx="28575" cy="28575"/>
              </a:xfrm>
              <a:custGeom>
                <a:avLst/>
                <a:gdLst/>
                <a:ahLst/>
                <a:cxnLst>
                  <a:cxn ang="0">
                    <a:pos x="100" y="182"/>
                  </a:cxn>
                  <a:cxn ang="0">
                    <a:pos x="118" y="179"/>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5"/>
                    </a:lnTo>
                    <a:lnTo>
                      <a:pt x="134" y="172"/>
                    </a:lnTo>
                    <a:lnTo>
                      <a:pt x="142" y="168"/>
                    </a:lnTo>
                    <a:lnTo>
                      <a:pt x="149" y="162"/>
                    </a:lnTo>
                    <a:lnTo>
                      <a:pt x="155" y="156"/>
                    </a:lnTo>
                    <a:lnTo>
                      <a:pt x="161" y="150"/>
                    </a:lnTo>
                    <a:lnTo>
                      <a:pt x="167"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7" y="40"/>
                    </a:lnTo>
                    <a:lnTo>
                      <a:pt x="161" y="33"/>
                    </a:lnTo>
                    <a:lnTo>
                      <a:pt x="155" y="27"/>
                    </a:lnTo>
                    <a:lnTo>
                      <a:pt x="149" y="21"/>
                    </a:lnTo>
                    <a:lnTo>
                      <a:pt x="142" y="16"/>
                    </a:lnTo>
                    <a:lnTo>
                      <a:pt x="134" y="11"/>
                    </a:lnTo>
                    <a:lnTo>
                      <a:pt x="127" y="8"/>
                    </a:lnTo>
                    <a:lnTo>
                      <a:pt x="118" y="4"/>
                    </a:lnTo>
                    <a:lnTo>
                      <a:pt x="109" y="2"/>
                    </a:lnTo>
                    <a:lnTo>
                      <a:pt x="100" y="0"/>
                    </a:lnTo>
                    <a:lnTo>
                      <a:pt x="91" y="0"/>
                    </a:lnTo>
                    <a:lnTo>
                      <a:pt x="81" y="0"/>
                    </a:lnTo>
                    <a:lnTo>
                      <a:pt x="72" y="2"/>
                    </a:lnTo>
                    <a:lnTo>
                      <a:pt x="63" y="4"/>
                    </a:lnTo>
                    <a:lnTo>
                      <a:pt x="56" y="8"/>
                    </a:lnTo>
                    <a:lnTo>
                      <a:pt x="48" y="11"/>
                    </a:lnTo>
                    <a:lnTo>
                      <a:pt x="40" y="16"/>
                    </a:lnTo>
                    <a:lnTo>
                      <a:pt x="32" y="21"/>
                    </a:lnTo>
                    <a:lnTo>
                      <a:pt x="27" y="27"/>
                    </a:lnTo>
                    <a:lnTo>
                      <a:pt x="20" y="33"/>
                    </a:lnTo>
                    <a:lnTo>
                      <a:pt x="16" y="40"/>
                    </a:lnTo>
                    <a:lnTo>
                      <a:pt x="10" y="48"/>
                    </a:lnTo>
                    <a:lnTo>
                      <a:pt x="7" y="56"/>
                    </a:lnTo>
                    <a:lnTo>
                      <a:pt x="4" y="64"/>
                    </a:lnTo>
                    <a:lnTo>
                      <a:pt x="1" y="73"/>
                    </a:lnTo>
                    <a:lnTo>
                      <a:pt x="0" y="82"/>
                    </a:lnTo>
                    <a:lnTo>
                      <a:pt x="0" y="91"/>
                    </a:lnTo>
                    <a:lnTo>
                      <a:pt x="0" y="101"/>
                    </a:lnTo>
                    <a:lnTo>
                      <a:pt x="1" y="110"/>
                    </a:lnTo>
                    <a:lnTo>
                      <a:pt x="4" y="119"/>
                    </a:lnTo>
                    <a:lnTo>
                      <a:pt x="7" y="127"/>
                    </a:lnTo>
                    <a:lnTo>
                      <a:pt x="10" y="135"/>
                    </a:lnTo>
                    <a:lnTo>
                      <a:pt x="16" y="142"/>
                    </a:lnTo>
                    <a:lnTo>
                      <a:pt x="20" y="150"/>
                    </a:lnTo>
                    <a:lnTo>
                      <a:pt x="27" y="156"/>
                    </a:lnTo>
                    <a:lnTo>
                      <a:pt x="32" y="162"/>
                    </a:lnTo>
                    <a:lnTo>
                      <a:pt x="40" y="168"/>
                    </a:lnTo>
                    <a:lnTo>
                      <a:pt x="48" y="172"/>
                    </a:lnTo>
                    <a:lnTo>
                      <a:pt x="56" y="175"/>
                    </a:lnTo>
                    <a:lnTo>
                      <a:pt x="63" y="179"/>
                    </a:lnTo>
                    <a:lnTo>
                      <a:pt x="72" y="181"/>
                    </a:lnTo>
                    <a:lnTo>
                      <a:pt x="81"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59" name="Freeform 121"/>
              <p:cNvSpPr>
                <a:spLocks/>
              </p:cNvSpPr>
              <p:nvPr/>
            </p:nvSpPr>
            <p:spPr bwMode="auto">
              <a:xfrm>
                <a:off x="11698690" y="3152137"/>
                <a:ext cx="30163" cy="28575"/>
              </a:xfrm>
              <a:custGeom>
                <a:avLst/>
                <a:gdLst/>
                <a:ahLst/>
                <a:cxnLst>
                  <a:cxn ang="0">
                    <a:pos x="100" y="182"/>
                  </a:cxn>
                  <a:cxn ang="0">
                    <a:pos x="118" y="179"/>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5"/>
                    </a:lnTo>
                    <a:lnTo>
                      <a:pt x="134" y="172"/>
                    </a:lnTo>
                    <a:lnTo>
                      <a:pt x="142" y="168"/>
                    </a:lnTo>
                    <a:lnTo>
                      <a:pt x="149" y="162"/>
                    </a:lnTo>
                    <a:lnTo>
                      <a:pt x="155" y="156"/>
                    </a:lnTo>
                    <a:lnTo>
                      <a:pt x="162" y="150"/>
                    </a:lnTo>
                    <a:lnTo>
                      <a:pt x="166"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6" y="40"/>
                    </a:lnTo>
                    <a:lnTo>
                      <a:pt x="162" y="33"/>
                    </a:lnTo>
                    <a:lnTo>
                      <a:pt x="155" y="27"/>
                    </a:lnTo>
                    <a:lnTo>
                      <a:pt x="149" y="21"/>
                    </a:lnTo>
                    <a:lnTo>
                      <a:pt x="142" y="16"/>
                    </a:lnTo>
                    <a:lnTo>
                      <a:pt x="134" y="11"/>
                    </a:lnTo>
                    <a:lnTo>
                      <a:pt x="126" y="8"/>
                    </a:lnTo>
                    <a:lnTo>
                      <a:pt x="118" y="4"/>
                    </a:lnTo>
                    <a:lnTo>
                      <a:pt x="110" y="2"/>
                    </a:lnTo>
                    <a:lnTo>
                      <a:pt x="100" y="0"/>
                    </a:lnTo>
                    <a:lnTo>
                      <a:pt x="91" y="0"/>
                    </a:lnTo>
                    <a:lnTo>
                      <a:pt x="82" y="0"/>
                    </a:lnTo>
                    <a:lnTo>
                      <a:pt x="72" y="2"/>
                    </a:lnTo>
                    <a:lnTo>
                      <a:pt x="64" y="4"/>
                    </a:lnTo>
                    <a:lnTo>
                      <a:pt x="55" y="8"/>
                    </a:lnTo>
                    <a:lnTo>
                      <a:pt x="48" y="11"/>
                    </a:lnTo>
                    <a:lnTo>
                      <a:pt x="40" y="16"/>
                    </a:lnTo>
                    <a:lnTo>
                      <a:pt x="33" y="21"/>
                    </a:lnTo>
                    <a:lnTo>
                      <a:pt x="27" y="27"/>
                    </a:lnTo>
                    <a:lnTo>
                      <a:pt x="20" y="33"/>
                    </a:lnTo>
                    <a:lnTo>
                      <a:pt x="16" y="40"/>
                    </a:lnTo>
                    <a:lnTo>
                      <a:pt x="11" y="48"/>
                    </a:lnTo>
                    <a:lnTo>
                      <a:pt x="7" y="56"/>
                    </a:lnTo>
                    <a:lnTo>
                      <a:pt x="3" y="64"/>
                    </a:lnTo>
                    <a:lnTo>
                      <a:pt x="1" y="73"/>
                    </a:lnTo>
                    <a:lnTo>
                      <a:pt x="0" y="82"/>
                    </a:lnTo>
                    <a:lnTo>
                      <a:pt x="0" y="91"/>
                    </a:lnTo>
                    <a:lnTo>
                      <a:pt x="0" y="101"/>
                    </a:lnTo>
                    <a:lnTo>
                      <a:pt x="1" y="110"/>
                    </a:lnTo>
                    <a:lnTo>
                      <a:pt x="3" y="119"/>
                    </a:lnTo>
                    <a:lnTo>
                      <a:pt x="7" y="127"/>
                    </a:lnTo>
                    <a:lnTo>
                      <a:pt x="11" y="135"/>
                    </a:lnTo>
                    <a:lnTo>
                      <a:pt x="16" y="142"/>
                    </a:lnTo>
                    <a:lnTo>
                      <a:pt x="20" y="150"/>
                    </a:lnTo>
                    <a:lnTo>
                      <a:pt x="27" y="156"/>
                    </a:lnTo>
                    <a:lnTo>
                      <a:pt x="33" y="162"/>
                    </a:lnTo>
                    <a:lnTo>
                      <a:pt x="40" y="168"/>
                    </a:lnTo>
                    <a:lnTo>
                      <a:pt x="48" y="172"/>
                    </a:lnTo>
                    <a:lnTo>
                      <a:pt x="55" y="175"/>
                    </a:lnTo>
                    <a:lnTo>
                      <a:pt x="64" y="179"/>
                    </a:lnTo>
                    <a:lnTo>
                      <a:pt x="72"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60" name="Freeform 122"/>
              <p:cNvSpPr>
                <a:spLocks/>
              </p:cNvSpPr>
              <p:nvPr/>
            </p:nvSpPr>
            <p:spPr bwMode="auto">
              <a:xfrm>
                <a:off x="11739965" y="3152137"/>
                <a:ext cx="28575" cy="28575"/>
              </a:xfrm>
              <a:custGeom>
                <a:avLst/>
                <a:gdLst/>
                <a:ahLst/>
                <a:cxnLst>
                  <a:cxn ang="0">
                    <a:pos x="101" y="182"/>
                  </a:cxn>
                  <a:cxn ang="0">
                    <a:pos x="118" y="179"/>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5"/>
                    </a:lnTo>
                    <a:lnTo>
                      <a:pt x="134" y="172"/>
                    </a:lnTo>
                    <a:lnTo>
                      <a:pt x="142" y="168"/>
                    </a:lnTo>
                    <a:lnTo>
                      <a:pt x="148" y="162"/>
                    </a:lnTo>
                    <a:lnTo>
                      <a:pt x="155" y="156"/>
                    </a:lnTo>
                    <a:lnTo>
                      <a:pt x="162" y="150"/>
                    </a:lnTo>
                    <a:lnTo>
                      <a:pt x="166"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6" y="40"/>
                    </a:lnTo>
                    <a:lnTo>
                      <a:pt x="162" y="33"/>
                    </a:lnTo>
                    <a:lnTo>
                      <a:pt x="155" y="27"/>
                    </a:lnTo>
                    <a:lnTo>
                      <a:pt x="148" y="21"/>
                    </a:lnTo>
                    <a:lnTo>
                      <a:pt x="142" y="16"/>
                    </a:lnTo>
                    <a:lnTo>
                      <a:pt x="134" y="11"/>
                    </a:lnTo>
                    <a:lnTo>
                      <a:pt x="126" y="8"/>
                    </a:lnTo>
                    <a:lnTo>
                      <a:pt x="118" y="4"/>
                    </a:lnTo>
                    <a:lnTo>
                      <a:pt x="110" y="2"/>
                    </a:lnTo>
                    <a:lnTo>
                      <a:pt x="101" y="0"/>
                    </a:lnTo>
                    <a:lnTo>
                      <a:pt x="91"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6" y="56"/>
                    </a:lnTo>
                    <a:lnTo>
                      <a:pt x="3" y="64"/>
                    </a:lnTo>
                    <a:lnTo>
                      <a:pt x="1" y="73"/>
                    </a:lnTo>
                    <a:lnTo>
                      <a:pt x="0" y="82"/>
                    </a:lnTo>
                    <a:lnTo>
                      <a:pt x="0" y="91"/>
                    </a:lnTo>
                    <a:lnTo>
                      <a:pt x="0" y="101"/>
                    </a:lnTo>
                    <a:lnTo>
                      <a:pt x="1" y="110"/>
                    </a:lnTo>
                    <a:lnTo>
                      <a:pt x="3" y="119"/>
                    </a:lnTo>
                    <a:lnTo>
                      <a:pt x="6"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61" name="Freeform 123"/>
              <p:cNvSpPr>
                <a:spLocks/>
              </p:cNvSpPr>
              <p:nvPr/>
            </p:nvSpPr>
            <p:spPr bwMode="auto">
              <a:xfrm>
                <a:off x="11779653" y="3152137"/>
                <a:ext cx="28575" cy="28575"/>
              </a:xfrm>
              <a:custGeom>
                <a:avLst/>
                <a:gdLst/>
                <a:ahLst/>
                <a:cxnLst>
                  <a:cxn ang="0">
                    <a:pos x="101" y="182"/>
                  </a:cxn>
                  <a:cxn ang="0">
                    <a:pos x="118" y="179"/>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5"/>
                    </a:lnTo>
                    <a:lnTo>
                      <a:pt x="134" y="172"/>
                    </a:lnTo>
                    <a:lnTo>
                      <a:pt x="142" y="168"/>
                    </a:lnTo>
                    <a:lnTo>
                      <a:pt x="149" y="162"/>
                    </a:lnTo>
                    <a:lnTo>
                      <a:pt x="156" y="156"/>
                    </a:lnTo>
                    <a:lnTo>
                      <a:pt x="162" y="150"/>
                    </a:lnTo>
                    <a:lnTo>
                      <a:pt x="167" y="142"/>
                    </a:lnTo>
                    <a:lnTo>
                      <a:pt x="172" y="135"/>
                    </a:lnTo>
                    <a:lnTo>
                      <a:pt x="175" y="127"/>
                    </a:lnTo>
                    <a:lnTo>
                      <a:pt x="178" y="119"/>
                    </a:lnTo>
                    <a:lnTo>
                      <a:pt x="180" y="110"/>
                    </a:lnTo>
                    <a:lnTo>
                      <a:pt x="182" y="101"/>
                    </a:lnTo>
                    <a:lnTo>
                      <a:pt x="183" y="91"/>
                    </a:lnTo>
                    <a:lnTo>
                      <a:pt x="182" y="82"/>
                    </a:lnTo>
                    <a:lnTo>
                      <a:pt x="180" y="73"/>
                    </a:lnTo>
                    <a:lnTo>
                      <a:pt x="178" y="64"/>
                    </a:lnTo>
                    <a:lnTo>
                      <a:pt x="175" y="56"/>
                    </a:lnTo>
                    <a:lnTo>
                      <a:pt x="172" y="48"/>
                    </a:lnTo>
                    <a:lnTo>
                      <a:pt x="167" y="40"/>
                    </a:lnTo>
                    <a:lnTo>
                      <a:pt x="162" y="33"/>
                    </a:lnTo>
                    <a:lnTo>
                      <a:pt x="156" y="27"/>
                    </a:lnTo>
                    <a:lnTo>
                      <a:pt x="149" y="21"/>
                    </a:lnTo>
                    <a:lnTo>
                      <a:pt x="142" y="16"/>
                    </a:lnTo>
                    <a:lnTo>
                      <a:pt x="134" y="11"/>
                    </a:lnTo>
                    <a:lnTo>
                      <a:pt x="126" y="8"/>
                    </a:lnTo>
                    <a:lnTo>
                      <a:pt x="118" y="4"/>
                    </a:lnTo>
                    <a:lnTo>
                      <a:pt x="109" y="2"/>
                    </a:lnTo>
                    <a:lnTo>
                      <a:pt x="101" y="0"/>
                    </a:lnTo>
                    <a:lnTo>
                      <a:pt x="91" y="0"/>
                    </a:lnTo>
                    <a:lnTo>
                      <a:pt x="82" y="0"/>
                    </a:lnTo>
                    <a:lnTo>
                      <a:pt x="73" y="2"/>
                    </a:lnTo>
                    <a:lnTo>
                      <a:pt x="64" y="4"/>
                    </a:lnTo>
                    <a:lnTo>
                      <a:pt x="55" y="8"/>
                    </a:lnTo>
                    <a:lnTo>
                      <a:pt x="47" y="11"/>
                    </a:lnTo>
                    <a:lnTo>
                      <a:pt x="40" y="16"/>
                    </a:lnTo>
                    <a:lnTo>
                      <a:pt x="33" y="21"/>
                    </a:lnTo>
                    <a:lnTo>
                      <a:pt x="26" y="27"/>
                    </a:lnTo>
                    <a:lnTo>
                      <a:pt x="21" y="33"/>
                    </a:lnTo>
                    <a:lnTo>
                      <a:pt x="15" y="40"/>
                    </a:lnTo>
                    <a:lnTo>
                      <a:pt x="11" y="48"/>
                    </a:lnTo>
                    <a:lnTo>
                      <a:pt x="6" y="56"/>
                    </a:lnTo>
                    <a:lnTo>
                      <a:pt x="4" y="64"/>
                    </a:lnTo>
                    <a:lnTo>
                      <a:pt x="2" y="73"/>
                    </a:lnTo>
                    <a:lnTo>
                      <a:pt x="0" y="82"/>
                    </a:lnTo>
                    <a:lnTo>
                      <a:pt x="0" y="91"/>
                    </a:lnTo>
                    <a:lnTo>
                      <a:pt x="0" y="101"/>
                    </a:lnTo>
                    <a:lnTo>
                      <a:pt x="2" y="110"/>
                    </a:lnTo>
                    <a:lnTo>
                      <a:pt x="4" y="119"/>
                    </a:lnTo>
                    <a:lnTo>
                      <a:pt x="6" y="127"/>
                    </a:lnTo>
                    <a:lnTo>
                      <a:pt x="11" y="135"/>
                    </a:lnTo>
                    <a:lnTo>
                      <a:pt x="15" y="142"/>
                    </a:lnTo>
                    <a:lnTo>
                      <a:pt x="21" y="150"/>
                    </a:lnTo>
                    <a:lnTo>
                      <a:pt x="26" y="156"/>
                    </a:lnTo>
                    <a:lnTo>
                      <a:pt x="33" y="162"/>
                    </a:lnTo>
                    <a:lnTo>
                      <a:pt x="40" y="168"/>
                    </a:lnTo>
                    <a:lnTo>
                      <a:pt x="47" y="172"/>
                    </a:lnTo>
                    <a:lnTo>
                      <a:pt x="55" y="175"/>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62" name="Freeform 124"/>
              <p:cNvSpPr>
                <a:spLocks/>
              </p:cNvSpPr>
              <p:nvPr/>
            </p:nvSpPr>
            <p:spPr bwMode="auto">
              <a:xfrm>
                <a:off x="12235265" y="3337874"/>
                <a:ext cx="203200" cy="34925"/>
              </a:xfrm>
              <a:custGeom>
                <a:avLst/>
                <a:gdLst/>
                <a:ahLst/>
                <a:cxnLst>
                  <a:cxn ang="0">
                    <a:pos x="1170" y="0"/>
                  </a:cxn>
                  <a:cxn ang="0">
                    <a:pos x="1192" y="2"/>
                  </a:cxn>
                  <a:cxn ang="0">
                    <a:pos x="1212" y="8"/>
                  </a:cxn>
                  <a:cxn ang="0">
                    <a:pos x="1231" y="18"/>
                  </a:cxn>
                  <a:cxn ang="0">
                    <a:pos x="1246" y="31"/>
                  </a:cxn>
                  <a:cxn ang="0">
                    <a:pos x="1259" y="48"/>
                  </a:cxn>
                  <a:cxn ang="0">
                    <a:pos x="1271" y="67"/>
                  </a:cxn>
                  <a:cxn ang="0">
                    <a:pos x="1276" y="87"/>
                  </a:cxn>
                  <a:cxn ang="0">
                    <a:pos x="1278" y="109"/>
                  </a:cxn>
                  <a:cxn ang="0">
                    <a:pos x="1276" y="131"/>
                  </a:cxn>
                  <a:cxn ang="0">
                    <a:pos x="1271" y="151"/>
                  </a:cxn>
                  <a:cxn ang="0">
                    <a:pos x="1259" y="170"/>
                  </a:cxn>
                  <a:cxn ang="0">
                    <a:pos x="1246" y="185"/>
                  </a:cxn>
                  <a:cxn ang="0">
                    <a:pos x="1231" y="199"/>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8"/>
                  </a:cxn>
                  <a:cxn ang="0">
                    <a:pos x="4" y="77"/>
                  </a:cxn>
                  <a:cxn ang="0">
                    <a:pos x="13" y="57"/>
                  </a:cxn>
                  <a:cxn ang="0">
                    <a:pos x="24" y="39"/>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8"/>
                    </a:lnTo>
                    <a:lnTo>
                      <a:pt x="1222" y="13"/>
                    </a:lnTo>
                    <a:lnTo>
                      <a:pt x="1231" y="18"/>
                    </a:lnTo>
                    <a:lnTo>
                      <a:pt x="1238" y="24"/>
                    </a:lnTo>
                    <a:lnTo>
                      <a:pt x="1246" y="31"/>
                    </a:lnTo>
                    <a:lnTo>
                      <a:pt x="1254" y="39"/>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9"/>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9"/>
                    </a:lnTo>
                    <a:lnTo>
                      <a:pt x="40" y="193"/>
                    </a:lnTo>
                    <a:lnTo>
                      <a:pt x="32" y="185"/>
                    </a:lnTo>
                    <a:lnTo>
                      <a:pt x="24" y="177"/>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39"/>
                    </a:lnTo>
                    <a:lnTo>
                      <a:pt x="32" y="31"/>
                    </a:lnTo>
                    <a:lnTo>
                      <a:pt x="40" y="24"/>
                    </a:lnTo>
                    <a:lnTo>
                      <a:pt x="47" y="18"/>
                    </a:lnTo>
                    <a:lnTo>
                      <a:pt x="56" y="13"/>
                    </a:lnTo>
                    <a:lnTo>
                      <a:pt x="66" y="8"/>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63" name="Freeform 125"/>
              <p:cNvSpPr>
                <a:spLocks/>
              </p:cNvSpPr>
              <p:nvPr/>
            </p:nvSpPr>
            <p:spPr bwMode="auto">
              <a:xfrm>
                <a:off x="11619315" y="3339462"/>
                <a:ext cx="28575" cy="28575"/>
              </a:xfrm>
              <a:custGeom>
                <a:avLst/>
                <a:gdLst/>
                <a:ahLst/>
                <a:cxnLst>
                  <a:cxn ang="0">
                    <a:pos x="101" y="182"/>
                  </a:cxn>
                  <a:cxn ang="0">
                    <a:pos x="119" y="178"/>
                  </a:cxn>
                  <a:cxn ang="0">
                    <a:pos x="136" y="172"/>
                  </a:cxn>
                  <a:cxn ang="0">
                    <a:pos x="150" y="162"/>
                  </a:cxn>
                  <a:cxn ang="0">
                    <a:pos x="162" y="149"/>
                  </a:cxn>
                  <a:cxn ang="0">
                    <a:pos x="172" y="135"/>
                  </a:cxn>
                  <a:cxn ang="0">
                    <a:pos x="179" y="118"/>
                  </a:cxn>
                  <a:cxn ang="0">
                    <a:pos x="183" y="101"/>
                  </a:cxn>
                  <a:cxn ang="0">
                    <a:pos x="183" y="82"/>
                  </a:cxn>
                  <a:cxn ang="0">
                    <a:pos x="179" y="64"/>
                  </a:cxn>
                  <a:cxn ang="0">
                    <a:pos x="172" y="47"/>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7"/>
                  </a:cxn>
                  <a:cxn ang="0">
                    <a:pos x="5" y="64"/>
                  </a:cxn>
                  <a:cxn ang="0">
                    <a:pos x="1" y="82"/>
                  </a:cxn>
                  <a:cxn ang="0">
                    <a:pos x="1" y="101"/>
                  </a:cxn>
                  <a:cxn ang="0">
                    <a:pos x="5" y="118"/>
                  </a:cxn>
                  <a:cxn ang="0">
                    <a:pos x="11" y="135"/>
                  </a:cxn>
                  <a:cxn ang="0">
                    <a:pos x="21" y="149"/>
                  </a:cxn>
                  <a:cxn ang="0">
                    <a:pos x="34" y="162"/>
                  </a:cxn>
                  <a:cxn ang="0">
                    <a:pos x="49" y="172"/>
                  </a:cxn>
                  <a:cxn ang="0">
                    <a:pos x="65" y="178"/>
                  </a:cxn>
                  <a:cxn ang="0">
                    <a:pos x="82" y="182"/>
                  </a:cxn>
                </a:cxnLst>
                <a:rect l="0" t="0" r="r" b="b"/>
                <a:pathLst>
                  <a:path w="183" h="183">
                    <a:moveTo>
                      <a:pt x="92" y="183"/>
                    </a:moveTo>
                    <a:lnTo>
                      <a:pt x="101" y="182"/>
                    </a:lnTo>
                    <a:lnTo>
                      <a:pt x="110" y="180"/>
                    </a:lnTo>
                    <a:lnTo>
                      <a:pt x="119" y="178"/>
                    </a:lnTo>
                    <a:lnTo>
                      <a:pt x="128" y="175"/>
                    </a:lnTo>
                    <a:lnTo>
                      <a:pt x="136" y="172"/>
                    </a:lnTo>
                    <a:lnTo>
                      <a:pt x="143" y="167"/>
                    </a:lnTo>
                    <a:lnTo>
                      <a:pt x="150" y="162"/>
                    </a:lnTo>
                    <a:lnTo>
                      <a:pt x="157" y="156"/>
                    </a:lnTo>
                    <a:lnTo>
                      <a:pt x="162" y="149"/>
                    </a:lnTo>
                    <a:lnTo>
                      <a:pt x="168" y="142"/>
                    </a:lnTo>
                    <a:lnTo>
                      <a:pt x="172" y="135"/>
                    </a:lnTo>
                    <a:lnTo>
                      <a:pt x="177" y="126"/>
                    </a:lnTo>
                    <a:lnTo>
                      <a:pt x="179" y="118"/>
                    </a:lnTo>
                    <a:lnTo>
                      <a:pt x="181" y="109"/>
                    </a:lnTo>
                    <a:lnTo>
                      <a:pt x="183" y="101"/>
                    </a:lnTo>
                    <a:lnTo>
                      <a:pt x="183" y="91"/>
                    </a:lnTo>
                    <a:lnTo>
                      <a:pt x="183" y="82"/>
                    </a:lnTo>
                    <a:lnTo>
                      <a:pt x="181" y="73"/>
                    </a:lnTo>
                    <a:lnTo>
                      <a:pt x="179" y="64"/>
                    </a:lnTo>
                    <a:lnTo>
                      <a:pt x="177" y="55"/>
                    </a:lnTo>
                    <a:lnTo>
                      <a:pt x="172" y="47"/>
                    </a:lnTo>
                    <a:lnTo>
                      <a:pt x="168" y="40"/>
                    </a:lnTo>
                    <a:lnTo>
                      <a:pt x="162" y="33"/>
                    </a:lnTo>
                    <a:lnTo>
                      <a:pt x="157" y="26"/>
                    </a:lnTo>
                    <a:lnTo>
                      <a:pt x="150" y="21"/>
                    </a:lnTo>
                    <a:lnTo>
                      <a:pt x="143" y="15"/>
                    </a:lnTo>
                    <a:lnTo>
                      <a:pt x="136" y="11"/>
                    </a:lnTo>
                    <a:lnTo>
                      <a:pt x="128" y="6"/>
                    </a:lnTo>
                    <a:lnTo>
                      <a:pt x="119" y="4"/>
                    </a:lnTo>
                    <a:lnTo>
                      <a:pt x="110" y="2"/>
                    </a:lnTo>
                    <a:lnTo>
                      <a:pt x="101" y="0"/>
                    </a:lnTo>
                    <a:lnTo>
                      <a:pt x="92" y="0"/>
                    </a:lnTo>
                    <a:lnTo>
                      <a:pt x="82" y="0"/>
                    </a:lnTo>
                    <a:lnTo>
                      <a:pt x="73" y="2"/>
                    </a:lnTo>
                    <a:lnTo>
                      <a:pt x="65" y="4"/>
                    </a:lnTo>
                    <a:lnTo>
                      <a:pt x="57" y="6"/>
                    </a:lnTo>
                    <a:lnTo>
                      <a:pt x="49" y="11"/>
                    </a:lnTo>
                    <a:lnTo>
                      <a:pt x="41" y="15"/>
                    </a:lnTo>
                    <a:lnTo>
                      <a:pt x="34" y="21"/>
                    </a:lnTo>
                    <a:lnTo>
                      <a:pt x="28" y="26"/>
                    </a:lnTo>
                    <a:lnTo>
                      <a:pt x="21" y="33"/>
                    </a:lnTo>
                    <a:lnTo>
                      <a:pt x="16" y="40"/>
                    </a:lnTo>
                    <a:lnTo>
                      <a:pt x="11" y="47"/>
                    </a:lnTo>
                    <a:lnTo>
                      <a:pt x="8" y="55"/>
                    </a:lnTo>
                    <a:lnTo>
                      <a:pt x="5" y="64"/>
                    </a:lnTo>
                    <a:lnTo>
                      <a:pt x="2" y="73"/>
                    </a:lnTo>
                    <a:lnTo>
                      <a:pt x="1" y="82"/>
                    </a:lnTo>
                    <a:lnTo>
                      <a:pt x="0" y="91"/>
                    </a:lnTo>
                    <a:lnTo>
                      <a:pt x="1" y="101"/>
                    </a:lnTo>
                    <a:lnTo>
                      <a:pt x="2" y="109"/>
                    </a:lnTo>
                    <a:lnTo>
                      <a:pt x="5" y="118"/>
                    </a:lnTo>
                    <a:lnTo>
                      <a:pt x="8" y="126"/>
                    </a:lnTo>
                    <a:lnTo>
                      <a:pt x="11" y="135"/>
                    </a:lnTo>
                    <a:lnTo>
                      <a:pt x="16" y="142"/>
                    </a:lnTo>
                    <a:lnTo>
                      <a:pt x="21" y="149"/>
                    </a:lnTo>
                    <a:lnTo>
                      <a:pt x="28" y="156"/>
                    </a:lnTo>
                    <a:lnTo>
                      <a:pt x="34" y="162"/>
                    </a:lnTo>
                    <a:lnTo>
                      <a:pt x="41" y="167"/>
                    </a:lnTo>
                    <a:lnTo>
                      <a:pt x="49" y="172"/>
                    </a:lnTo>
                    <a:lnTo>
                      <a:pt x="57" y="175"/>
                    </a:lnTo>
                    <a:lnTo>
                      <a:pt x="65" y="178"/>
                    </a:lnTo>
                    <a:lnTo>
                      <a:pt x="73" y="180"/>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64" name="Freeform 126"/>
              <p:cNvSpPr>
                <a:spLocks/>
              </p:cNvSpPr>
              <p:nvPr/>
            </p:nvSpPr>
            <p:spPr bwMode="auto">
              <a:xfrm>
                <a:off x="11659003" y="3339462"/>
                <a:ext cx="28575" cy="28575"/>
              </a:xfrm>
              <a:custGeom>
                <a:avLst/>
                <a:gdLst/>
                <a:ahLst/>
                <a:cxnLst>
                  <a:cxn ang="0">
                    <a:pos x="100" y="182"/>
                  </a:cxn>
                  <a:cxn ang="0">
                    <a:pos x="118" y="178"/>
                  </a:cxn>
                  <a:cxn ang="0">
                    <a:pos x="134"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7"/>
                  </a:cxn>
                  <a:cxn ang="0">
                    <a:pos x="4" y="64"/>
                  </a:cxn>
                  <a:cxn ang="0">
                    <a:pos x="0" y="82"/>
                  </a:cxn>
                  <a:cxn ang="0">
                    <a:pos x="0" y="101"/>
                  </a:cxn>
                  <a:cxn ang="0">
                    <a:pos x="4" y="118"/>
                  </a:cxn>
                  <a:cxn ang="0">
                    <a:pos x="10" y="135"/>
                  </a:cxn>
                  <a:cxn ang="0">
                    <a:pos x="20" y="149"/>
                  </a:cxn>
                  <a:cxn ang="0">
                    <a:pos x="32" y="162"/>
                  </a:cxn>
                  <a:cxn ang="0">
                    <a:pos x="48" y="172"/>
                  </a:cxn>
                  <a:cxn ang="0">
                    <a:pos x="63" y="178"/>
                  </a:cxn>
                  <a:cxn ang="0">
                    <a:pos x="81" y="182"/>
                  </a:cxn>
                </a:cxnLst>
                <a:rect l="0" t="0" r="r" b="b"/>
                <a:pathLst>
                  <a:path w="182" h="183">
                    <a:moveTo>
                      <a:pt x="91" y="183"/>
                    </a:moveTo>
                    <a:lnTo>
                      <a:pt x="100" y="182"/>
                    </a:lnTo>
                    <a:lnTo>
                      <a:pt x="109" y="180"/>
                    </a:lnTo>
                    <a:lnTo>
                      <a:pt x="118" y="178"/>
                    </a:lnTo>
                    <a:lnTo>
                      <a:pt x="127" y="175"/>
                    </a:lnTo>
                    <a:lnTo>
                      <a:pt x="134" y="172"/>
                    </a:lnTo>
                    <a:lnTo>
                      <a:pt x="142" y="167"/>
                    </a:lnTo>
                    <a:lnTo>
                      <a:pt x="149" y="162"/>
                    </a:lnTo>
                    <a:lnTo>
                      <a:pt x="155" y="156"/>
                    </a:lnTo>
                    <a:lnTo>
                      <a:pt x="161" y="149"/>
                    </a:lnTo>
                    <a:lnTo>
                      <a:pt x="167"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7" y="40"/>
                    </a:lnTo>
                    <a:lnTo>
                      <a:pt x="161" y="33"/>
                    </a:lnTo>
                    <a:lnTo>
                      <a:pt x="155" y="26"/>
                    </a:lnTo>
                    <a:lnTo>
                      <a:pt x="149" y="21"/>
                    </a:lnTo>
                    <a:lnTo>
                      <a:pt x="142" y="15"/>
                    </a:lnTo>
                    <a:lnTo>
                      <a:pt x="134" y="11"/>
                    </a:lnTo>
                    <a:lnTo>
                      <a:pt x="127" y="6"/>
                    </a:lnTo>
                    <a:lnTo>
                      <a:pt x="118" y="4"/>
                    </a:lnTo>
                    <a:lnTo>
                      <a:pt x="109" y="2"/>
                    </a:lnTo>
                    <a:lnTo>
                      <a:pt x="100" y="0"/>
                    </a:lnTo>
                    <a:lnTo>
                      <a:pt x="91" y="0"/>
                    </a:lnTo>
                    <a:lnTo>
                      <a:pt x="81" y="0"/>
                    </a:lnTo>
                    <a:lnTo>
                      <a:pt x="72" y="2"/>
                    </a:lnTo>
                    <a:lnTo>
                      <a:pt x="63" y="4"/>
                    </a:lnTo>
                    <a:lnTo>
                      <a:pt x="56" y="6"/>
                    </a:lnTo>
                    <a:lnTo>
                      <a:pt x="48" y="11"/>
                    </a:lnTo>
                    <a:lnTo>
                      <a:pt x="40" y="15"/>
                    </a:lnTo>
                    <a:lnTo>
                      <a:pt x="32" y="21"/>
                    </a:lnTo>
                    <a:lnTo>
                      <a:pt x="27" y="26"/>
                    </a:lnTo>
                    <a:lnTo>
                      <a:pt x="20" y="33"/>
                    </a:lnTo>
                    <a:lnTo>
                      <a:pt x="16" y="40"/>
                    </a:lnTo>
                    <a:lnTo>
                      <a:pt x="10" y="47"/>
                    </a:lnTo>
                    <a:lnTo>
                      <a:pt x="7" y="55"/>
                    </a:lnTo>
                    <a:lnTo>
                      <a:pt x="4" y="64"/>
                    </a:lnTo>
                    <a:lnTo>
                      <a:pt x="1" y="73"/>
                    </a:lnTo>
                    <a:lnTo>
                      <a:pt x="0" y="82"/>
                    </a:lnTo>
                    <a:lnTo>
                      <a:pt x="0" y="91"/>
                    </a:lnTo>
                    <a:lnTo>
                      <a:pt x="0" y="101"/>
                    </a:lnTo>
                    <a:lnTo>
                      <a:pt x="1" y="109"/>
                    </a:lnTo>
                    <a:lnTo>
                      <a:pt x="4" y="118"/>
                    </a:lnTo>
                    <a:lnTo>
                      <a:pt x="7" y="126"/>
                    </a:lnTo>
                    <a:lnTo>
                      <a:pt x="10" y="135"/>
                    </a:lnTo>
                    <a:lnTo>
                      <a:pt x="16" y="142"/>
                    </a:lnTo>
                    <a:lnTo>
                      <a:pt x="20" y="149"/>
                    </a:lnTo>
                    <a:lnTo>
                      <a:pt x="27" y="156"/>
                    </a:lnTo>
                    <a:lnTo>
                      <a:pt x="32" y="162"/>
                    </a:lnTo>
                    <a:lnTo>
                      <a:pt x="40" y="167"/>
                    </a:lnTo>
                    <a:lnTo>
                      <a:pt x="48" y="172"/>
                    </a:lnTo>
                    <a:lnTo>
                      <a:pt x="56" y="175"/>
                    </a:lnTo>
                    <a:lnTo>
                      <a:pt x="63" y="178"/>
                    </a:lnTo>
                    <a:lnTo>
                      <a:pt x="72" y="180"/>
                    </a:lnTo>
                    <a:lnTo>
                      <a:pt x="81"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65" name="Freeform 127"/>
              <p:cNvSpPr>
                <a:spLocks/>
              </p:cNvSpPr>
              <p:nvPr/>
            </p:nvSpPr>
            <p:spPr bwMode="auto">
              <a:xfrm>
                <a:off x="11698690" y="3339462"/>
                <a:ext cx="30163" cy="28575"/>
              </a:xfrm>
              <a:custGeom>
                <a:avLst/>
                <a:gdLst/>
                <a:ahLst/>
                <a:cxnLst>
                  <a:cxn ang="0">
                    <a:pos x="100" y="182"/>
                  </a:cxn>
                  <a:cxn ang="0">
                    <a:pos x="118" y="178"/>
                  </a:cxn>
                  <a:cxn ang="0">
                    <a:pos x="134" y="172"/>
                  </a:cxn>
                  <a:cxn ang="0">
                    <a:pos x="149" y="162"/>
                  </a:cxn>
                  <a:cxn ang="0">
                    <a:pos x="162" y="149"/>
                  </a:cxn>
                  <a:cxn ang="0">
                    <a:pos x="171" y="135"/>
                  </a:cxn>
                  <a:cxn ang="0">
                    <a:pos x="179" y="118"/>
                  </a:cxn>
                  <a:cxn ang="0">
                    <a:pos x="182" y="101"/>
                  </a:cxn>
                  <a:cxn ang="0">
                    <a:pos x="182" y="82"/>
                  </a:cxn>
                  <a:cxn ang="0">
                    <a:pos x="179" y="64"/>
                  </a:cxn>
                  <a:cxn ang="0">
                    <a:pos x="171" y="47"/>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7"/>
                  </a:cxn>
                  <a:cxn ang="0">
                    <a:pos x="3" y="64"/>
                  </a:cxn>
                  <a:cxn ang="0">
                    <a:pos x="0" y="82"/>
                  </a:cxn>
                  <a:cxn ang="0">
                    <a:pos x="0" y="101"/>
                  </a:cxn>
                  <a:cxn ang="0">
                    <a:pos x="3" y="118"/>
                  </a:cxn>
                  <a:cxn ang="0">
                    <a:pos x="11" y="135"/>
                  </a:cxn>
                  <a:cxn ang="0">
                    <a:pos x="20" y="149"/>
                  </a:cxn>
                  <a:cxn ang="0">
                    <a:pos x="33" y="162"/>
                  </a:cxn>
                  <a:cxn ang="0">
                    <a:pos x="48" y="172"/>
                  </a:cxn>
                  <a:cxn ang="0">
                    <a:pos x="64" y="178"/>
                  </a:cxn>
                  <a:cxn ang="0">
                    <a:pos x="82" y="182"/>
                  </a:cxn>
                </a:cxnLst>
                <a:rect l="0" t="0" r="r" b="b"/>
                <a:pathLst>
                  <a:path w="182" h="183">
                    <a:moveTo>
                      <a:pt x="91" y="183"/>
                    </a:moveTo>
                    <a:lnTo>
                      <a:pt x="100" y="182"/>
                    </a:lnTo>
                    <a:lnTo>
                      <a:pt x="110" y="180"/>
                    </a:lnTo>
                    <a:lnTo>
                      <a:pt x="118" y="178"/>
                    </a:lnTo>
                    <a:lnTo>
                      <a:pt x="126" y="175"/>
                    </a:lnTo>
                    <a:lnTo>
                      <a:pt x="134" y="172"/>
                    </a:lnTo>
                    <a:lnTo>
                      <a:pt x="142" y="167"/>
                    </a:lnTo>
                    <a:lnTo>
                      <a:pt x="149" y="162"/>
                    </a:lnTo>
                    <a:lnTo>
                      <a:pt x="155" y="156"/>
                    </a:lnTo>
                    <a:lnTo>
                      <a:pt x="162" y="149"/>
                    </a:lnTo>
                    <a:lnTo>
                      <a:pt x="166"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6" y="40"/>
                    </a:lnTo>
                    <a:lnTo>
                      <a:pt x="162" y="33"/>
                    </a:lnTo>
                    <a:lnTo>
                      <a:pt x="155" y="26"/>
                    </a:lnTo>
                    <a:lnTo>
                      <a:pt x="149" y="21"/>
                    </a:lnTo>
                    <a:lnTo>
                      <a:pt x="142" y="15"/>
                    </a:lnTo>
                    <a:lnTo>
                      <a:pt x="134" y="11"/>
                    </a:lnTo>
                    <a:lnTo>
                      <a:pt x="126" y="6"/>
                    </a:lnTo>
                    <a:lnTo>
                      <a:pt x="118" y="4"/>
                    </a:lnTo>
                    <a:lnTo>
                      <a:pt x="110" y="2"/>
                    </a:lnTo>
                    <a:lnTo>
                      <a:pt x="100" y="0"/>
                    </a:lnTo>
                    <a:lnTo>
                      <a:pt x="91" y="0"/>
                    </a:lnTo>
                    <a:lnTo>
                      <a:pt x="82" y="0"/>
                    </a:lnTo>
                    <a:lnTo>
                      <a:pt x="72" y="2"/>
                    </a:lnTo>
                    <a:lnTo>
                      <a:pt x="64" y="4"/>
                    </a:lnTo>
                    <a:lnTo>
                      <a:pt x="55" y="6"/>
                    </a:lnTo>
                    <a:lnTo>
                      <a:pt x="48" y="11"/>
                    </a:lnTo>
                    <a:lnTo>
                      <a:pt x="40" y="15"/>
                    </a:lnTo>
                    <a:lnTo>
                      <a:pt x="33" y="21"/>
                    </a:lnTo>
                    <a:lnTo>
                      <a:pt x="27" y="26"/>
                    </a:lnTo>
                    <a:lnTo>
                      <a:pt x="20" y="33"/>
                    </a:lnTo>
                    <a:lnTo>
                      <a:pt x="16" y="40"/>
                    </a:lnTo>
                    <a:lnTo>
                      <a:pt x="11" y="47"/>
                    </a:lnTo>
                    <a:lnTo>
                      <a:pt x="7" y="55"/>
                    </a:lnTo>
                    <a:lnTo>
                      <a:pt x="3" y="64"/>
                    </a:lnTo>
                    <a:lnTo>
                      <a:pt x="1" y="73"/>
                    </a:lnTo>
                    <a:lnTo>
                      <a:pt x="0" y="82"/>
                    </a:lnTo>
                    <a:lnTo>
                      <a:pt x="0" y="91"/>
                    </a:lnTo>
                    <a:lnTo>
                      <a:pt x="0" y="101"/>
                    </a:lnTo>
                    <a:lnTo>
                      <a:pt x="1" y="109"/>
                    </a:lnTo>
                    <a:lnTo>
                      <a:pt x="3" y="118"/>
                    </a:lnTo>
                    <a:lnTo>
                      <a:pt x="7" y="126"/>
                    </a:lnTo>
                    <a:lnTo>
                      <a:pt x="11" y="135"/>
                    </a:lnTo>
                    <a:lnTo>
                      <a:pt x="16" y="142"/>
                    </a:lnTo>
                    <a:lnTo>
                      <a:pt x="20" y="149"/>
                    </a:lnTo>
                    <a:lnTo>
                      <a:pt x="27" y="156"/>
                    </a:lnTo>
                    <a:lnTo>
                      <a:pt x="33" y="162"/>
                    </a:lnTo>
                    <a:lnTo>
                      <a:pt x="40" y="167"/>
                    </a:lnTo>
                    <a:lnTo>
                      <a:pt x="48" y="172"/>
                    </a:lnTo>
                    <a:lnTo>
                      <a:pt x="55" y="175"/>
                    </a:lnTo>
                    <a:lnTo>
                      <a:pt x="64" y="178"/>
                    </a:lnTo>
                    <a:lnTo>
                      <a:pt x="72"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66" name="Freeform 128"/>
              <p:cNvSpPr>
                <a:spLocks/>
              </p:cNvSpPr>
              <p:nvPr/>
            </p:nvSpPr>
            <p:spPr bwMode="auto">
              <a:xfrm>
                <a:off x="11739965" y="3339462"/>
                <a:ext cx="28575" cy="28575"/>
              </a:xfrm>
              <a:custGeom>
                <a:avLst/>
                <a:gdLst/>
                <a:ahLst/>
                <a:cxnLst>
                  <a:cxn ang="0">
                    <a:pos x="101" y="182"/>
                  </a:cxn>
                  <a:cxn ang="0">
                    <a:pos x="118" y="178"/>
                  </a:cxn>
                  <a:cxn ang="0">
                    <a:pos x="134" y="172"/>
                  </a:cxn>
                  <a:cxn ang="0">
                    <a:pos x="148" y="162"/>
                  </a:cxn>
                  <a:cxn ang="0">
                    <a:pos x="162" y="149"/>
                  </a:cxn>
                  <a:cxn ang="0">
                    <a:pos x="172" y="135"/>
                  </a:cxn>
                  <a:cxn ang="0">
                    <a:pos x="178" y="118"/>
                  </a:cxn>
                  <a:cxn ang="0">
                    <a:pos x="182" y="101"/>
                  </a:cxn>
                  <a:cxn ang="0">
                    <a:pos x="182" y="82"/>
                  </a:cxn>
                  <a:cxn ang="0">
                    <a:pos x="178" y="64"/>
                  </a:cxn>
                  <a:cxn ang="0">
                    <a:pos x="172" y="47"/>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7"/>
                  </a:cxn>
                  <a:cxn ang="0">
                    <a:pos x="3" y="64"/>
                  </a:cxn>
                  <a:cxn ang="0">
                    <a:pos x="0" y="82"/>
                  </a:cxn>
                  <a:cxn ang="0">
                    <a:pos x="0" y="101"/>
                  </a:cxn>
                  <a:cxn ang="0">
                    <a:pos x="3"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8" y="178"/>
                    </a:lnTo>
                    <a:lnTo>
                      <a:pt x="126" y="175"/>
                    </a:lnTo>
                    <a:lnTo>
                      <a:pt x="134" y="172"/>
                    </a:lnTo>
                    <a:lnTo>
                      <a:pt x="142" y="167"/>
                    </a:lnTo>
                    <a:lnTo>
                      <a:pt x="148" y="162"/>
                    </a:lnTo>
                    <a:lnTo>
                      <a:pt x="155" y="156"/>
                    </a:lnTo>
                    <a:lnTo>
                      <a:pt x="162" y="149"/>
                    </a:lnTo>
                    <a:lnTo>
                      <a:pt x="166"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6" y="40"/>
                    </a:lnTo>
                    <a:lnTo>
                      <a:pt x="162" y="33"/>
                    </a:lnTo>
                    <a:lnTo>
                      <a:pt x="155" y="26"/>
                    </a:lnTo>
                    <a:lnTo>
                      <a:pt x="148" y="21"/>
                    </a:lnTo>
                    <a:lnTo>
                      <a:pt x="142" y="15"/>
                    </a:lnTo>
                    <a:lnTo>
                      <a:pt x="134" y="11"/>
                    </a:lnTo>
                    <a:lnTo>
                      <a:pt x="126" y="6"/>
                    </a:lnTo>
                    <a:lnTo>
                      <a:pt x="118" y="4"/>
                    </a:lnTo>
                    <a:lnTo>
                      <a:pt x="110" y="2"/>
                    </a:lnTo>
                    <a:lnTo>
                      <a:pt x="101" y="0"/>
                    </a:lnTo>
                    <a:lnTo>
                      <a:pt x="91"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6" y="55"/>
                    </a:lnTo>
                    <a:lnTo>
                      <a:pt x="3" y="64"/>
                    </a:lnTo>
                    <a:lnTo>
                      <a:pt x="1" y="73"/>
                    </a:lnTo>
                    <a:lnTo>
                      <a:pt x="0" y="82"/>
                    </a:lnTo>
                    <a:lnTo>
                      <a:pt x="0" y="91"/>
                    </a:lnTo>
                    <a:lnTo>
                      <a:pt x="0" y="101"/>
                    </a:lnTo>
                    <a:lnTo>
                      <a:pt x="1" y="109"/>
                    </a:lnTo>
                    <a:lnTo>
                      <a:pt x="3" y="118"/>
                    </a:lnTo>
                    <a:lnTo>
                      <a:pt x="6"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67" name="Freeform 129"/>
              <p:cNvSpPr>
                <a:spLocks/>
              </p:cNvSpPr>
              <p:nvPr/>
            </p:nvSpPr>
            <p:spPr bwMode="auto">
              <a:xfrm>
                <a:off x="11779653" y="3339462"/>
                <a:ext cx="28575" cy="28575"/>
              </a:xfrm>
              <a:custGeom>
                <a:avLst/>
                <a:gdLst/>
                <a:ahLst/>
                <a:cxnLst>
                  <a:cxn ang="0">
                    <a:pos x="101" y="182"/>
                  </a:cxn>
                  <a:cxn ang="0">
                    <a:pos x="118" y="178"/>
                  </a:cxn>
                  <a:cxn ang="0">
                    <a:pos x="134" y="172"/>
                  </a:cxn>
                  <a:cxn ang="0">
                    <a:pos x="149" y="162"/>
                  </a:cxn>
                  <a:cxn ang="0">
                    <a:pos x="162" y="149"/>
                  </a:cxn>
                  <a:cxn ang="0">
                    <a:pos x="172" y="135"/>
                  </a:cxn>
                  <a:cxn ang="0">
                    <a:pos x="178" y="118"/>
                  </a:cxn>
                  <a:cxn ang="0">
                    <a:pos x="182" y="101"/>
                  </a:cxn>
                  <a:cxn ang="0">
                    <a:pos x="182" y="82"/>
                  </a:cxn>
                  <a:cxn ang="0">
                    <a:pos x="178" y="64"/>
                  </a:cxn>
                  <a:cxn ang="0">
                    <a:pos x="172" y="47"/>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7" y="172"/>
                  </a:cxn>
                  <a:cxn ang="0">
                    <a:pos x="64" y="178"/>
                  </a:cxn>
                  <a:cxn ang="0">
                    <a:pos x="82" y="182"/>
                  </a:cxn>
                </a:cxnLst>
                <a:rect l="0" t="0" r="r" b="b"/>
                <a:pathLst>
                  <a:path w="183" h="183">
                    <a:moveTo>
                      <a:pt x="91" y="183"/>
                    </a:moveTo>
                    <a:lnTo>
                      <a:pt x="101" y="182"/>
                    </a:lnTo>
                    <a:lnTo>
                      <a:pt x="109" y="180"/>
                    </a:lnTo>
                    <a:lnTo>
                      <a:pt x="118" y="178"/>
                    </a:lnTo>
                    <a:lnTo>
                      <a:pt x="126" y="175"/>
                    </a:lnTo>
                    <a:lnTo>
                      <a:pt x="134" y="172"/>
                    </a:lnTo>
                    <a:lnTo>
                      <a:pt x="142" y="167"/>
                    </a:lnTo>
                    <a:lnTo>
                      <a:pt x="149" y="162"/>
                    </a:lnTo>
                    <a:lnTo>
                      <a:pt x="156" y="156"/>
                    </a:lnTo>
                    <a:lnTo>
                      <a:pt x="162" y="149"/>
                    </a:lnTo>
                    <a:lnTo>
                      <a:pt x="167" y="142"/>
                    </a:lnTo>
                    <a:lnTo>
                      <a:pt x="172" y="135"/>
                    </a:lnTo>
                    <a:lnTo>
                      <a:pt x="175" y="126"/>
                    </a:lnTo>
                    <a:lnTo>
                      <a:pt x="178" y="118"/>
                    </a:lnTo>
                    <a:lnTo>
                      <a:pt x="180" y="109"/>
                    </a:lnTo>
                    <a:lnTo>
                      <a:pt x="182" y="101"/>
                    </a:lnTo>
                    <a:lnTo>
                      <a:pt x="183" y="91"/>
                    </a:lnTo>
                    <a:lnTo>
                      <a:pt x="182" y="82"/>
                    </a:lnTo>
                    <a:lnTo>
                      <a:pt x="180" y="73"/>
                    </a:lnTo>
                    <a:lnTo>
                      <a:pt x="178" y="64"/>
                    </a:lnTo>
                    <a:lnTo>
                      <a:pt x="175" y="55"/>
                    </a:lnTo>
                    <a:lnTo>
                      <a:pt x="172" y="47"/>
                    </a:lnTo>
                    <a:lnTo>
                      <a:pt x="167" y="40"/>
                    </a:lnTo>
                    <a:lnTo>
                      <a:pt x="162" y="33"/>
                    </a:lnTo>
                    <a:lnTo>
                      <a:pt x="156" y="26"/>
                    </a:lnTo>
                    <a:lnTo>
                      <a:pt x="149" y="21"/>
                    </a:lnTo>
                    <a:lnTo>
                      <a:pt x="142" y="15"/>
                    </a:lnTo>
                    <a:lnTo>
                      <a:pt x="134" y="11"/>
                    </a:lnTo>
                    <a:lnTo>
                      <a:pt x="126" y="6"/>
                    </a:lnTo>
                    <a:lnTo>
                      <a:pt x="118" y="4"/>
                    </a:lnTo>
                    <a:lnTo>
                      <a:pt x="109" y="2"/>
                    </a:lnTo>
                    <a:lnTo>
                      <a:pt x="101" y="0"/>
                    </a:lnTo>
                    <a:lnTo>
                      <a:pt x="91" y="0"/>
                    </a:lnTo>
                    <a:lnTo>
                      <a:pt x="82" y="0"/>
                    </a:lnTo>
                    <a:lnTo>
                      <a:pt x="73" y="2"/>
                    </a:lnTo>
                    <a:lnTo>
                      <a:pt x="64" y="4"/>
                    </a:lnTo>
                    <a:lnTo>
                      <a:pt x="55" y="6"/>
                    </a:lnTo>
                    <a:lnTo>
                      <a:pt x="47" y="11"/>
                    </a:lnTo>
                    <a:lnTo>
                      <a:pt x="40" y="15"/>
                    </a:lnTo>
                    <a:lnTo>
                      <a:pt x="33" y="21"/>
                    </a:lnTo>
                    <a:lnTo>
                      <a:pt x="26" y="26"/>
                    </a:lnTo>
                    <a:lnTo>
                      <a:pt x="21" y="33"/>
                    </a:lnTo>
                    <a:lnTo>
                      <a:pt x="15" y="40"/>
                    </a:lnTo>
                    <a:lnTo>
                      <a:pt x="11" y="47"/>
                    </a:lnTo>
                    <a:lnTo>
                      <a:pt x="6" y="55"/>
                    </a:lnTo>
                    <a:lnTo>
                      <a:pt x="4" y="64"/>
                    </a:lnTo>
                    <a:lnTo>
                      <a:pt x="2" y="73"/>
                    </a:lnTo>
                    <a:lnTo>
                      <a:pt x="0" y="82"/>
                    </a:lnTo>
                    <a:lnTo>
                      <a:pt x="0" y="91"/>
                    </a:lnTo>
                    <a:lnTo>
                      <a:pt x="0" y="101"/>
                    </a:lnTo>
                    <a:lnTo>
                      <a:pt x="2" y="109"/>
                    </a:lnTo>
                    <a:lnTo>
                      <a:pt x="4" y="118"/>
                    </a:lnTo>
                    <a:lnTo>
                      <a:pt x="6" y="126"/>
                    </a:lnTo>
                    <a:lnTo>
                      <a:pt x="11" y="135"/>
                    </a:lnTo>
                    <a:lnTo>
                      <a:pt x="15" y="142"/>
                    </a:lnTo>
                    <a:lnTo>
                      <a:pt x="21" y="149"/>
                    </a:lnTo>
                    <a:lnTo>
                      <a:pt x="26" y="156"/>
                    </a:lnTo>
                    <a:lnTo>
                      <a:pt x="33" y="162"/>
                    </a:lnTo>
                    <a:lnTo>
                      <a:pt x="40" y="167"/>
                    </a:lnTo>
                    <a:lnTo>
                      <a:pt x="47" y="172"/>
                    </a:lnTo>
                    <a:lnTo>
                      <a:pt x="55" y="175"/>
                    </a:lnTo>
                    <a:lnTo>
                      <a:pt x="64" y="178"/>
                    </a:lnTo>
                    <a:lnTo>
                      <a:pt x="73"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68" name="Freeform 130"/>
              <p:cNvSpPr>
                <a:spLocks/>
              </p:cNvSpPr>
              <p:nvPr/>
            </p:nvSpPr>
            <p:spPr bwMode="auto">
              <a:xfrm>
                <a:off x="12235265" y="3526787"/>
                <a:ext cx="203200" cy="33338"/>
              </a:xfrm>
              <a:custGeom>
                <a:avLst/>
                <a:gdLst/>
                <a:ahLst/>
                <a:cxnLst>
                  <a:cxn ang="0">
                    <a:pos x="1170" y="0"/>
                  </a:cxn>
                  <a:cxn ang="0">
                    <a:pos x="1192" y="2"/>
                  </a:cxn>
                  <a:cxn ang="0">
                    <a:pos x="1212" y="7"/>
                  </a:cxn>
                  <a:cxn ang="0">
                    <a:pos x="1231" y="17"/>
                  </a:cxn>
                  <a:cxn ang="0">
                    <a:pos x="1246" y="31"/>
                  </a:cxn>
                  <a:cxn ang="0">
                    <a:pos x="1259" y="47"/>
                  </a:cxn>
                  <a:cxn ang="0">
                    <a:pos x="1271" y="66"/>
                  </a:cxn>
                  <a:cxn ang="0">
                    <a:pos x="1276" y="86"/>
                  </a:cxn>
                  <a:cxn ang="0">
                    <a:pos x="1278" y="108"/>
                  </a:cxn>
                  <a:cxn ang="0">
                    <a:pos x="1276" y="130"/>
                  </a:cxn>
                  <a:cxn ang="0">
                    <a:pos x="1271" y="150"/>
                  </a:cxn>
                  <a:cxn ang="0">
                    <a:pos x="1259" y="169"/>
                  </a:cxn>
                  <a:cxn ang="0">
                    <a:pos x="1246" y="185"/>
                  </a:cxn>
                  <a:cxn ang="0">
                    <a:pos x="1231" y="198"/>
                  </a:cxn>
                  <a:cxn ang="0">
                    <a:pos x="1212" y="208"/>
                  </a:cxn>
                  <a:cxn ang="0">
                    <a:pos x="1192" y="215"/>
                  </a:cxn>
                  <a:cxn ang="0">
                    <a:pos x="1170" y="217"/>
                  </a:cxn>
                  <a:cxn ang="0">
                    <a:pos x="97" y="216"/>
                  </a:cxn>
                  <a:cxn ang="0">
                    <a:pos x="76" y="213"/>
                  </a:cxn>
                  <a:cxn ang="0">
                    <a:pos x="56" y="204"/>
                  </a:cxn>
                  <a:cxn ang="0">
                    <a:pos x="40" y="192"/>
                  </a:cxn>
                  <a:cxn ang="0">
                    <a:pos x="24" y="177"/>
                  </a:cxn>
                  <a:cxn ang="0">
                    <a:pos x="13" y="159"/>
                  </a:cxn>
                  <a:cxn ang="0">
                    <a:pos x="4" y="140"/>
                  </a:cxn>
                  <a:cxn ang="0">
                    <a:pos x="0" y="119"/>
                  </a:cxn>
                  <a:cxn ang="0">
                    <a:pos x="0" y="97"/>
                  </a:cxn>
                  <a:cxn ang="0">
                    <a:pos x="4" y="76"/>
                  </a:cxn>
                  <a:cxn ang="0">
                    <a:pos x="13" y="56"/>
                  </a:cxn>
                  <a:cxn ang="0">
                    <a:pos x="24" y="38"/>
                  </a:cxn>
                  <a:cxn ang="0">
                    <a:pos x="40" y="24"/>
                  </a:cxn>
                  <a:cxn ang="0">
                    <a:pos x="56" y="12"/>
                  </a:cxn>
                  <a:cxn ang="0">
                    <a:pos x="76" y="4"/>
                  </a:cxn>
                  <a:cxn ang="0">
                    <a:pos x="97" y="0"/>
                  </a:cxn>
                </a:cxnLst>
                <a:rect l="0" t="0" r="r" b="b"/>
                <a:pathLst>
                  <a:path w="1278" h="217">
                    <a:moveTo>
                      <a:pt x="108" y="0"/>
                    </a:moveTo>
                    <a:lnTo>
                      <a:pt x="1170" y="0"/>
                    </a:lnTo>
                    <a:lnTo>
                      <a:pt x="1181" y="0"/>
                    </a:lnTo>
                    <a:lnTo>
                      <a:pt x="1192" y="2"/>
                    </a:lnTo>
                    <a:lnTo>
                      <a:pt x="1202" y="4"/>
                    </a:lnTo>
                    <a:lnTo>
                      <a:pt x="1212" y="7"/>
                    </a:lnTo>
                    <a:lnTo>
                      <a:pt x="1222" y="12"/>
                    </a:lnTo>
                    <a:lnTo>
                      <a:pt x="1231" y="17"/>
                    </a:lnTo>
                    <a:lnTo>
                      <a:pt x="1238" y="24"/>
                    </a:lnTo>
                    <a:lnTo>
                      <a:pt x="1246" y="31"/>
                    </a:lnTo>
                    <a:lnTo>
                      <a:pt x="1254" y="38"/>
                    </a:lnTo>
                    <a:lnTo>
                      <a:pt x="1259" y="47"/>
                    </a:lnTo>
                    <a:lnTo>
                      <a:pt x="1265" y="56"/>
                    </a:lnTo>
                    <a:lnTo>
                      <a:pt x="1271" y="66"/>
                    </a:lnTo>
                    <a:lnTo>
                      <a:pt x="1274" y="76"/>
                    </a:lnTo>
                    <a:lnTo>
                      <a:pt x="1276" y="86"/>
                    </a:lnTo>
                    <a:lnTo>
                      <a:pt x="1278" y="97"/>
                    </a:lnTo>
                    <a:lnTo>
                      <a:pt x="1278" y="108"/>
                    </a:lnTo>
                    <a:lnTo>
                      <a:pt x="1278" y="119"/>
                    </a:lnTo>
                    <a:lnTo>
                      <a:pt x="1276" y="130"/>
                    </a:lnTo>
                    <a:lnTo>
                      <a:pt x="1274" y="140"/>
                    </a:lnTo>
                    <a:lnTo>
                      <a:pt x="1271" y="150"/>
                    </a:lnTo>
                    <a:lnTo>
                      <a:pt x="1265" y="159"/>
                    </a:lnTo>
                    <a:lnTo>
                      <a:pt x="1259" y="169"/>
                    </a:lnTo>
                    <a:lnTo>
                      <a:pt x="1254" y="177"/>
                    </a:lnTo>
                    <a:lnTo>
                      <a:pt x="1246" y="185"/>
                    </a:lnTo>
                    <a:lnTo>
                      <a:pt x="1238" y="192"/>
                    </a:lnTo>
                    <a:lnTo>
                      <a:pt x="1231" y="198"/>
                    </a:lnTo>
                    <a:lnTo>
                      <a:pt x="1222" y="204"/>
                    </a:lnTo>
                    <a:lnTo>
                      <a:pt x="1212" y="208"/>
                    </a:lnTo>
                    <a:lnTo>
                      <a:pt x="1202" y="213"/>
                    </a:lnTo>
                    <a:lnTo>
                      <a:pt x="1192" y="215"/>
                    </a:lnTo>
                    <a:lnTo>
                      <a:pt x="1181" y="216"/>
                    </a:lnTo>
                    <a:lnTo>
                      <a:pt x="1170" y="217"/>
                    </a:lnTo>
                    <a:lnTo>
                      <a:pt x="108" y="217"/>
                    </a:lnTo>
                    <a:lnTo>
                      <a:pt x="97" y="216"/>
                    </a:lnTo>
                    <a:lnTo>
                      <a:pt x="86" y="215"/>
                    </a:lnTo>
                    <a:lnTo>
                      <a:pt x="76" y="213"/>
                    </a:lnTo>
                    <a:lnTo>
                      <a:pt x="66" y="208"/>
                    </a:lnTo>
                    <a:lnTo>
                      <a:pt x="56" y="204"/>
                    </a:lnTo>
                    <a:lnTo>
                      <a:pt x="47" y="198"/>
                    </a:lnTo>
                    <a:lnTo>
                      <a:pt x="40" y="192"/>
                    </a:lnTo>
                    <a:lnTo>
                      <a:pt x="32" y="185"/>
                    </a:lnTo>
                    <a:lnTo>
                      <a:pt x="24" y="177"/>
                    </a:lnTo>
                    <a:lnTo>
                      <a:pt x="19" y="169"/>
                    </a:lnTo>
                    <a:lnTo>
                      <a:pt x="13" y="159"/>
                    </a:lnTo>
                    <a:lnTo>
                      <a:pt x="9" y="150"/>
                    </a:lnTo>
                    <a:lnTo>
                      <a:pt x="4" y="140"/>
                    </a:lnTo>
                    <a:lnTo>
                      <a:pt x="2" y="130"/>
                    </a:lnTo>
                    <a:lnTo>
                      <a:pt x="0" y="119"/>
                    </a:lnTo>
                    <a:lnTo>
                      <a:pt x="0" y="108"/>
                    </a:lnTo>
                    <a:lnTo>
                      <a:pt x="0" y="97"/>
                    </a:lnTo>
                    <a:lnTo>
                      <a:pt x="2" y="86"/>
                    </a:lnTo>
                    <a:lnTo>
                      <a:pt x="4" y="76"/>
                    </a:lnTo>
                    <a:lnTo>
                      <a:pt x="9" y="66"/>
                    </a:lnTo>
                    <a:lnTo>
                      <a:pt x="13" y="56"/>
                    </a:lnTo>
                    <a:lnTo>
                      <a:pt x="19" y="47"/>
                    </a:lnTo>
                    <a:lnTo>
                      <a:pt x="24" y="38"/>
                    </a:lnTo>
                    <a:lnTo>
                      <a:pt x="32" y="31"/>
                    </a:lnTo>
                    <a:lnTo>
                      <a:pt x="40" y="24"/>
                    </a:lnTo>
                    <a:lnTo>
                      <a:pt x="47" y="17"/>
                    </a:lnTo>
                    <a:lnTo>
                      <a:pt x="56" y="12"/>
                    </a:lnTo>
                    <a:lnTo>
                      <a:pt x="66" y="7"/>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69" name="Freeform 131"/>
              <p:cNvSpPr>
                <a:spLocks/>
              </p:cNvSpPr>
              <p:nvPr/>
            </p:nvSpPr>
            <p:spPr bwMode="auto">
              <a:xfrm>
                <a:off x="11619315" y="3526787"/>
                <a:ext cx="28575" cy="30163"/>
              </a:xfrm>
              <a:custGeom>
                <a:avLst/>
                <a:gdLst/>
                <a:ahLst/>
                <a:cxnLst>
                  <a:cxn ang="0">
                    <a:pos x="101" y="182"/>
                  </a:cxn>
                  <a:cxn ang="0">
                    <a:pos x="119" y="179"/>
                  </a:cxn>
                  <a:cxn ang="0">
                    <a:pos x="136" y="172"/>
                  </a:cxn>
                  <a:cxn ang="0">
                    <a:pos x="150" y="162"/>
                  </a:cxn>
                  <a:cxn ang="0">
                    <a:pos x="162" y="150"/>
                  </a:cxn>
                  <a:cxn ang="0">
                    <a:pos x="172" y="134"/>
                  </a:cxn>
                  <a:cxn ang="0">
                    <a:pos x="179" y="119"/>
                  </a:cxn>
                  <a:cxn ang="0">
                    <a:pos x="183" y="101"/>
                  </a:cxn>
                  <a:cxn ang="0">
                    <a:pos x="183" y="82"/>
                  </a:cxn>
                  <a:cxn ang="0">
                    <a:pos x="179" y="65"/>
                  </a:cxn>
                  <a:cxn ang="0">
                    <a:pos x="172" y="48"/>
                  </a:cxn>
                  <a:cxn ang="0">
                    <a:pos x="162" y="34"/>
                  </a:cxn>
                  <a:cxn ang="0">
                    <a:pos x="150" y="21"/>
                  </a:cxn>
                  <a:cxn ang="0">
                    <a:pos x="136" y="11"/>
                  </a:cxn>
                  <a:cxn ang="0">
                    <a:pos x="119" y="5"/>
                  </a:cxn>
                  <a:cxn ang="0">
                    <a:pos x="101" y="0"/>
                  </a:cxn>
                  <a:cxn ang="0">
                    <a:pos x="82" y="0"/>
                  </a:cxn>
                  <a:cxn ang="0">
                    <a:pos x="65" y="5"/>
                  </a:cxn>
                  <a:cxn ang="0">
                    <a:pos x="49" y="11"/>
                  </a:cxn>
                  <a:cxn ang="0">
                    <a:pos x="34" y="21"/>
                  </a:cxn>
                  <a:cxn ang="0">
                    <a:pos x="21" y="34"/>
                  </a:cxn>
                  <a:cxn ang="0">
                    <a:pos x="11" y="48"/>
                  </a:cxn>
                  <a:cxn ang="0">
                    <a:pos x="5" y="65"/>
                  </a:cxn>
                  <a:cxn ang="0">
                    <a:pos x="1" y="82"/>
                  </a:cxn>
                  <a:cxn ang="0">
                    <a:pos x="1" y="101"/>
                  </a:cxn>
                  <a:cxn ang="0">
                    <a:pos x="5" y="119"/>
                  </a:cxn>
                  <a:cxn ang="0">
                    <a:pos x="11" y="134"/>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6"/>
                    </a:lnTo>
                    <a:lnTo>
                      <a:pt x="136" y="172"/>
                    </a:lnTo>
                    <a:lnTo>
                      <a:pt x="143" y="168"/>
                    </a:lnTo>
                    <a:lnTo>
                      <a:pt x="150" y="162"/>
                    </a:lnTo>
                    <a:lnTo>
                      <a:pt x="157" y="156"/>
                    </a:lnTo>
                    <a:lnTo>
                      <a:pt x="162" y="150"/>
                    </a:lnTo>
                    <a:lnTo>
                      <a:pt x="168" y="142"/>
                    </a:lnTo>
                    <a:lnTo>
                      <a:pt x="172" y="134"/>
                    </a:lnTo>
                    <a:lnTo>
                      <a:pt x="177" y="127"/>
                    </a:lnTo>
                    <a:lnTo>
                      <a:pt x="179" y="119"/>
                    </a:lnTo>
                    <a:lnTo>
                      <a:pt x="181" y="110"/>
                    </a:lnTo>
                    <a:lnTo>
                      <a:pt x="183" y="101"/>
                    </a:lnTo>
                    <a:lnTo>
                      <a:pt x="183" y="91"/>
                    </a:lnTo>
                    <a:lnTo>
                      <a:pt x="183" y="82"/>
                    </a:lnTo>
                    <a:lnTo>
                      <a:pt x="181" y="73"/>
                    </a:lnTo>
                    <a:lnTo>
                      <a:pt x="179" y="65"/>
                    </a:lnTo>
                    <a:lnTo>
                      <a:pt x="177" y="56"/>
                    </a:lnTo>
                    <a:lnTo>
                      <a:pt x="172" y="48"/>
                    </a:lnTo>
                    <a:lnTo>
                      <a:pt x="168" y="40"/>
                    </a:lnTo>
                    <a:lnTo>
                      <a:pt x="162" y="34"/>
                    </a:lnTo>
                    <a:lnTo>
                      <a:pt x="157" y="27"/>
                    </a:lnTo>
                    <a:lnTo>
                      <a:pt x="150" y="21"/>
                    </a:lnTo>
                    <a:lnTo>
                      <a:pt x="143" y="16"/>
                    </a:lnTo>
                    <a:lnTo>
                      <a:pt x="136" y="11"/>
                    </a:lnTo>
                    <a:lnTo>
                      <a:pt x="128" y="7"/>
                    </a:lnTo>
                    <a:lnTo>
                      <a:pt x="119" y="5"/>
                    </a:lnTo>
                    <a:lnTo>
                      <a:pt x="110" y="2"/>
                    </a:lnTo>
                    <a:lnTo>
                      <a:pt x="101" y="0"/>
                    </a:lnTo>
                    <a:lnTo>
                      <a:pt x="92" y="0"/>
                    </a:lnTo>
                    <a:lnTo>
                      <a:pt x="82" y="0"/>
                    </a:lnTo>
                    <a:lnTo>
                      <a:pt x="73" y="2"/>
                    </a:lnTo>
                    <a:lnTo>
                      <a:pt x="65" y="5"/>
                    </a:lnTo>
                    <a:lnTo>
                      <a:pt x="57" y="7"/>
                    </a:lnTo>
                    <a:lnTo>
                      <a:pt x="49" y="11"/>
                    </a:lnTo>
                    <a:lnTo>
                      <a:pt x="41" y="16"/>
                    </a:lnTo>
                    <a:lnTo>
                      <a:pt x="34" y="21"/>
                    </a:lnTo>
                    <a:lnTo>
                      <a:pt x="28" y="27"/>
                    </a:lnTo>
                    <a:lnTo>
                      <a:pt x="21" y="34"/>
                    </a:lnTo>
                    <a:lnTo>
                      <a:pt x="16" y="40"/>
                    </a:lnTo>
                    <a:lnTo>
                      <a:pt x="11" y="48"/>
                    </a:lnTo>
                    <a:lnTo>
                      <a:pt x="8" y="56"/>
                    </a:lnTo>
                    <a:lnTo>
                      <a:pt x="5" y="65"/>
                    </a:lnTo>
                    <a:lnTo>
                      <a:pt x="2" y="73"/>
                    </a:lnTo>
                    <a:lnTo>
                      <a:pt x="1" y="82"/>
                    </a:lnTo>
                    <a:lnTo>
                      <a:pt x="0" y="91"/>
                    </a:lnTo>
                    <a:lnTo>
                      <a:pt x="1" y="101"/>
                    </a:lnTo>
                    <a:lnTo>
                      <a:pt x="2" y="110"/>
                    </a:lnTo>
                    <a:lnTo>
                      <a:pt x="5" y="119"/>
                    </a:lnTo>
                    <a:lnTo>
                      <a:pt x="8" y="127"/>
                    </a:lnTo>
                    <a:lnTo>
                      <a:pt x="11" y="134"/>
                    </a:lnTo>
                    <a:lnTo>
                      <a:pt x="16" y="142"/>
                    </a:lnTo>
                    <a:lnTo>
                      <a:pt x="21" y="150"/>
                    </a:lnTo>
                    <a:lnTo>
                      <a:pt x="28" y="156"/>
                    </a:lnTo>
                    <a:lnTo>
                      <a:pt x="34" y="162"/>
                    </a:lnTo>
                    <a:lnTo>
                      <a:pt x="41" y="168"/>
                    </a:lnTo>
                    <a:lnTo>
                      <a:pt x="49" y="172"/>
                    </a:lnTo>
                    <a:lnTo>
                      <a:pt x="57" y="176"/>
                    </a:lnTo>
                    <a:lnTo>
                      <a:pt x="65"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70" name="Freeform 132"/>
              <p:cNvSpPr>
                <a:spLocks/>
              </p:cNvSpPr>
              <p:nvPr/>
            </p:nvSpPr>
            <p:spPr bwMode="auto">
              <a:xfrm>
                <a:off x="11659003" y="3526787"/>
                <a:ext cx="28575" cy="30163"/>
              </a:xfrm>
              <a:custGeom>
                <a:avLst/>
                <a:gdLst/>
                <a:ahLst/>
                <a:cxnLst>
                  <a:cxn ang="0">
                    <a:pos x="100" y="182"/>
                  </a:cxn>
                  <a:cxn ang="0">
                    <a:pos x="118" y="179"/>
                  </a:cxn>
                  <a:cxn ang="0">
                    <a:pos x="134"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4" y="11"/>
                  </a:cxn>
                  <a:cxn ang="0">
                    <a:pos x="118" y="5"/>
                  </a:cxn>
                  <a:cxn ang="0">
                    <a:pos x="100" y="0"/>
                  </a:cxn>
                  <a:cxn ang="0">
                    <a:pos x="81" y="0"/>
                  </a:cxn>
                  <a:cxn ang="0">
                    <a:pos x="63" y="5"/>
                  </a:cxn>
                  <a:cxn ang="0">
                    <a:pos x="48" y="11"/>
                  </a:cxn>
                  <a:cxn ang="0">
                    <a:pos x="32" y="21"/>
                  </a:cxn>
                  <a:cxn ang="0">
                    <a:pos x="20" y="34"/>
                  </a:cxn>
                  <a:cxn ang="0">
                    <a:pos x="10" y="48"/>
                  </a:cxn>
                  <a:cxn ang="0">
                    <a:pos x="4" y="65"/>
                  </a:cxn>
                  <a:cxn ang="0">
                    <a:pos x="0" y="82"/>
                  </a:cxn>
                  <a:cxn ang="0">
                    <a:pos x="0" y="101"/>
                  </a:cxn>
                  <a:cxn ang="0">
                    <a:pos x="4" y="119"/>
                  </a:cxn>
                  <a:cxn ang="0">
                    <a:pos x="10" y="134"/>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6"/>
                    </a:lnTo>
                    <a:lnTo>
                      <a:pt x="134" y="172"/>
                    </a:lnTo>
                    <a:lnTo>
                      <a:pt x="142" y="168"/>
                    </a:lnTo>
                    <a:lnTo>
                      <a:pt x="149" y="162"/>
                    </a:lnTo>
                    <a:lnTo>
                      <a:pt x="155" y="156"/>
                    </a:lnTo>
                    <a:lnTo>
                      <a:pt x="161" y="150"/>
                    </a:lnTo>
                    <a:lnTo>
                      <a:pt x="167"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7" y="40"/>
                    </a:lnTo>
                    <a:lnTo>
                      <a:pt x="161" y="34"/>
                    </a:lnTo>
                    <a:lnTo>
                      <a:pt x="155" y="27"/>
                    </a:lnTo>
                    <a:lnTo>
                      <a:pt x="149" y="21"/>
                    </a:lnTo>
                    <a:lnTo>
                      <a:pt x="142" y="16"/>
                    </a:lnTo>
                    <a:lnTo>
                      <a:pt x="134" y="11"/>
                    </a:lnTo>
                    <a:lnTo>
                      <a:pt x="127" y="7"/>
                    </a:lnTo>
                    <a:lnTo>
                      <a:pt x="118" y="5"/>
                    </a:lnTo>
                    <a:lnTo>
                      <a:pt x="109" y="2"/>
                    </a:lnTo>
                    <a:lnTo>
                      <a:pt x="100" y="0"/>
                    </a:lnTo>
                    <a:lnTo>
                      <a:pt x="91" y="0"/>
                    </a:lnTo>
                    <a:lnTo>
                      <a:pt x="81" y="0"/>
                    </a:lnTo>
                    <a:lnTo>
                      <a:pt x="72" y="2"/>
                    </a:lnTo>
                    <a:lnTo>
                      <a:pt x="63" y="5"/>
                    </a:lnTo>
                    <a:lnTo>
                      <a:pt x="56" y="7"/>
                    </a:lnTo>
                    <a:lnTo>
                      <a:pt x="48" y="11"/>
                    </a:lnTo>
                    <a:lnTo>
                      <a:pt x="40" y="16"/>
                    </a:lnTo>
                    <a:lnTo>
                      <a:pt x="32" y="21"/>
                    </a:lnTo>
                    <a:lnTo>
                      <a:pt x="27" y="27"/>
                    </a:lnTo>
                    <a:lnTo>
                      <a:pt x="20" y="34"/>
                    </a:lnTo>
                    <a:lnTo>
                      <a:pt x="16" y="40"/>
                    </a:lnTo>
                    <a:lnTo>
                      <a:pt x="10" y="48"/>
                    </a:lnTo>
                    <a:lnTo>
                      <a:pt x="7" y="56"/>
                    </a:lnTo>
                    <a:lnTo>
                      <a:pt x="4" y="65"/>
                    </a:lnTo>
                    <a:lnTo>
                      <a:pt x="1" y="73"/>
                    </a:lnTo>
                    <a:lnTo>
                      <a:pt x="0" y="82"/>
                    </a:lnTo>
                    <a:lnTo>
                      <a:pt x="0" y="91"/>
                    </a:lnTo>
                    <a:lnTo>
                      <a:pt x="0" y="101"/>
                    </a:lnTo>
                    <a:lnTo>
                      <a:pt x="1" y="110"/>
                    </a:lnTo>
                    <a:lnTo>
                      <a:pt x="4" y="119"/>
                    </a:lnTo>
                    <a:lnTo>
                      <a:pt x="7" y="127"/>
                    </a:lnTo>
                    <a:lnTo>
                      <a:pt x="10" y="134"/>
                    </a:lnTo>
                    <a:lnTo>
                      <a:pt x="16" y="142"/>
                    </a:lnTo>
                    <a:lnTo>
                      <a:pt x="20" y="150"/>
                    </a:lnTo>
                    <a:lnTo>
                      <a:pt x="27" y="156"/>
                    </a:lnTo>
                    <a:lnTo>
                      <a:pt x="32" y="162"/>
                    </a:lnTo>
                    <a:lnTo>
                      <a:pt x="40" y="168"/>
                    </a:lnTo>
                    <a:lnTo>
                      <a:pt x="48" y="172"/>
                    </a:lnTo>
                    <a:lnTo>
                      <a:pt x="56" y="176"/>
                    </a:lnTo>
                    <a:lnTo>
                      <a:pt x="63" y="179"/>
                    </a:lnTo>
                    <a:lnTo>
                      <a:pt x="72" y="181"/>
                    </a:lnTo>
                    <a:lnTo>
                      <a:pt x="81"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71" name="Freeform 133"/>
              <p:cNvSpPr>
                <a:spLocks/>
              </p:cNvSpPr>
              <p:nvPr/>
            </p:nvSpPr>
            <p:spPr bwMode="auto">
              <a:xfrm>
                <a:off x="11698690" y="3526787"/>
                <a:ext cx="30163" cy="30163"/>
              </a:xfrm>
              <a:custGeom>
                <a:avLst/>
                <a:gdLst/>
                <a:ahLst/>
                <a:cxnLst>
                  <a:cxn ang="0">
                    <a:pos x="100" y="182"/>
                  </a:cxn>
                  <a:cxn ang="0">
                    <a:pos x="118" y="179"/>
                  </a:cxn>
                  <a:cxn ang="0">
                    <a:pos x="134" y="172"/>
                  </a:cxn>
                  <a:cxn ang="0">
                    <a:pos x="149" y="162"/>
                  </a:cxn>
                  <a:cxn ang="0">
                    <a:pos x="162" y="150"/>
                  </a:cxn>
                  <a:cxn ang="0">
                    <a:pos x="171" y="134"/>
                  </a:cxn>
                  <a:cxn ang="0">
                    <a:pos x="179" y="119"/>
                  </a:cxn>
                  <a:cxn ang="0">
                    <a:pos x="182" y="101"/>
                  </a:cxn>
                  <a:cxn ang="0">
                    <a:pos x="182" y="82"/>
                  </a:cxn>
                  <a:cxn ang="0">
                    <a:pos x="179" y="65"/>
                  </a:cxn>
                  <a:cxn ang="0">
                    <a:pos x="171" y="48"/>
                  </a:cxn>
                  <a:cxn ang="0">
                    <a:pos x="162" y="34"/>
                  </a:cxn>
                  <a:cxn ang="0">
                    <a:pos x="149" y="21"/>
                  </a:cxn>
                  <a:cxn ang="0">
                    <a:pos x="134" y="11"/>
                  </a:cxn>
                  <a:cxn ang="0">
                    <a:pos x="118" y="5"/>
                  </a:cxn>
                  <a:cxn ang="0">
                    <a:pos x="100" y="0"/>
                  </a:cxn>
                  <a:cxn ang="0">
                    <a:pos x="82" y="0"/>
                  </a:cxn>
                  <a:cxn ang="0">
                    <a:pos x="64" y="5"/>
                  </a:cxn>
                  <a:cxn ang="0">
                    <a:pos x="48" y="11"/>
                  </a:cxn>
                  <a:cxn ang="0">
                    <a:pos x="33" y="21"/>
                  </a:cxn>
                  <a:cxn ang="0">
                    <a:pos x="20" y="34"/>
                  </a:cxn>
                  <a:cxn ang="0">
                    <a:pos x="11" y="48"/>
                  </a:cxn>
                  <a:cxn ang="0">
                    <a:pos x="3" y="65"/>
                  </a:cxn>
                  <a:cxn ang="0">
                    <a:pos x="0" y="82"/>
                  </a:cxn>
                  <a:cxn ang="0">
                    <a:pos x="0" y="101"/>
                  </a:cxn>
                  <a:cxn ang="0">
                    <a:pos x="3" y="119"/>
                  </a:cxn>
                  <a:cxn ang="0">
                    <a:pos x="11" y="134"/>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6"/>
                    </a:lnTo>
                    <a:lnTo>
                      <a:pt x="134" y="172"/>
                    </a:lnTo>
                    <a:lnTo>
                      <a:pt x="142" y="168"/>
                    </a:lnTo>
                    <a:lnTo>
                      <a:pt x="149" y="162"/>
                    </a:lnTo>
                    <a:lnTo>
                      <a:pt x="155" y="156"/>
                    </a:lnTo>
                    <a:lnTo>
                      <a:pt x="162" y="150"/>
                    </a:lnTo>
                    <a:lnTo>
                      <a:pt x="166"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6" y="40"/>
                    </a:lnTo>
                    <a:lnTo>
                      <a:pt x="162" y="34"/>
                    </a:lnTo>
                    <a:lnTo>
                      <a:pt x="155" y="27"/>
                    </a:lnTo>
                    <a:lnTo>
                      <a:pt x="149" y="21"/>
                    </a:lnTo>
                    <a:lnTo>
                      <a:pt x="142" y="16"/>
                    </a:lnTo>
                    <a:lnTo>
                      <a:pt x="134" y="11"/>
                    </a:lnTo>
                    <a:lnTo>
                      <a:pt x="126" y="7"/>
                    </a:lnTo>
                    <a:lnTo>
                      <a:pt x="118" y="5"/>
                    </a:lnTo>
                    <a:lnTo>
                      <a:pt x="110" y="2"/>
                    </a:lnTo>
                    <a:lnTo>
                      <a:pt x="100" y="0"/>
                    </a:lnTo>
                    <a:lnTo>
                      <a:pt x="91" y="0"/>
                    </a:lnTo>
                    <a:lnTo>
                      <a:pt x="82" y="0"/>
                    </a:lnTo>
                    <a:lnTo>
                      <a:pt x="72" y="2"/>
                    </a:lnTo>
                    <a:lnTo>
                      <a:pt x="64" y="5"/>
                    </a:lnTo>
                    <a:lnTo>
                      <a:pt x="55" y="7"/>
                    </a:lnTo>
                    <a:lnTo>
                      <a:pt x="48" y="11"/>
                    </a:lnTo>
                    <a:lnTo>
                      <a:pt x="40" y="16"/>
                    </a:lnTo>
                    <a:lnTo>
                      <a:pt x="33" y="21"/>
                    </a:lnTo>
                    <a:lnTo>
                      <a:pt x="27" y="27"/>
                    </a:lnTo>
                    <a:lnTo>
                      <a:pt x="20" y="34"/>
                    </a:lnTo>
                    <a:lnTo>
                      <a:pt x="16" y="40"/>
                    </a:lnTo>
                    <a:lnTo>
                      <a:pt x="11" y="48"/>
                    </a:lnTo>
                    <a:lnTo>
                      <a:pt x="7" y="56"/>
                    </a:lnTo>
                    <a:lnTo>
                      <a:pt x="3" y="65"/>
                    </a:lnTo>
                    <a:lnTo>
                      <a:pt x="1" y="73"/>
                    </a:lnTo>
                    <a:lnTo>
                      <a:pt x="0" y="82"/>
                    </a:lnTo>
                    <a:lnTo>
                      <a:pt x="0" y="91"/>
                    </a:lnTo>
                    <a:lnTo>
                      <a:pt x="0" y="101"/>
                    </a:lnTo>
                    <a:lnTo>
                      <a:pt x="1" y="110"/>
                    </a:lnTo>
                    <a:lnTo>
                      <a:pt x="3" y="119"/>
                    </a:lnTo>
                    <a:lnTo>
                      <a:pt x="7" y="127"/>
                    </a:lnTo>
                    <a:lnTo>
                      <a:pt x="11" y="134"/>
                    </a:lnTo>
                    <a:lnTo>
                      <a:pt x="16" y="142"/>
                    </a:lnTo>
                    <a:lnTo>
                      <a:pt x="20" y="150"/>
                    </a:lnTo>
                    <a:lnTo>
                      <a:pt x="27" y="156"/>
                    </a:lnTo>
                    <a:lnTo>
                      <a:pt x="33" y="162"/>
                    </a:lnTo>
                    <a:lnTo>
                      <a:pt x="40" y="168"/>
                    </a:lnTo>
                    <a:lnTo>
                      <a:pt x="48" y="172"/>
                    </a:lnTo>
                    <a:lnTo>
                      <a:pt x="55" y="176"/>
                    </a:lnTo>
                    <a:lnTo>
                      <a:pt x="64" y="179"/>
                    </a:lnTo>
                    <a:lnTo>
                      <a:pt x="72"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72" name="Freeform 134"/>
              <p:cNvSpPr>
                <a:spLocks/>
              </p:cNvSpPr>
              <p:nvPr/>
            </p:nvSpPr>
            <p:spPr bwMode="auto">
              <a:xfrm>
                <a:off x="11739965" y="3526787"/>
                <a:ext cx="28575" cy="30163"/>
              </a:xfrm>
              <a:custGeom>
                <a:avLst/>
                <a:gdLst/>
                <a:ahLst/>
                <a:cxnLst>
                  <a:cxn ang="0">
                    <a:pos x="101" y="182"/>
                  </a:cxn>
                  <a:cxn ang="0">
                    <a:pos x="118" y="179"/>
                  </a:cxn>
                  <a:cxn ang="0">
                    <a:pos x="134" y="172"/>
                  </a:cxn>
                  <a:cxn ang="0">
                    <a:pos x="148" y="162"/>
                  </a:cxn>
                  <a:cxn ang="0">
                    <a:pos x="162" y="150"/>
                  </a:cxn>
                  <a:cxn ang="0">
                    <a:pos x="172" y="134"/>
                  </a:cxn>
                  <a:cxn ang="0">
                    <a:pos x="178" y="119"/>
                  </a:cxn>
                  <a:cxn ang="0">
                    <a:pos x="182" y="101"/>
                  </a:cxn>
                  <a:cxn ang="0">
                    <a:pos x="182" y="82"/>
                  </a:cxn>
                  <a:cxn ang="0">
                    <a:pos x="178" y="65"/>
                  </a:cxn>
                  <a:cxn ang="0">
                    <a:pos x="172" y="48"/>
                  </a:cxn>
                  <a:cxn ang="0">
                    <a:pos x="162" y="34"/>
                  </a:cxn>
                  <a:cxn ang="0">
                    <a:pos x="148" y="21"/>
                  </a:cxn>
                  <a:cxn ang="0">
                    <a:pos x="134" y="11"/>
                  </a:cxn>
                  <a:cxn ang="0">
                    <a:pos x="118" y="5"/>
                  </a:cxn>
                  <a:cxn ang="0">
                    <a:pos x="101" y="0"/>
                  </a:cxn>
                  <a:cxn ang="0">
                    <a:pos x="82" y="0"/>
                  </a:cxn>
                  <a:cxn ang="0">
                    <a:pos x="64" y="5"/>
                  </a:cxn>
                  <a:cxn ang="0">
                    <a:pos x="48" y="11"/>
                  </a:cxn>
                  <a:cxn ang="0">
                    <a:pos x="33" y="21"/>
                  </a:cxn>
                  <a:cxn ang="0">
                    <a:pos x="21" y="34"/>
                  </a:cxn>
                  <a:cxn ang="0">
                    <a:pos x="11" y="48"/>
                  </a:cxn>
                  <a:cxn ang="0">
                    <a:pos x="3" y="65"/>
                  </a:cxn>
                  <a:cxn ang="0">
                    <a:pos x="0" y="82"/>
                  </a:cxn>
                  <a:cxn ang="0">
                    <a:pos x="0" y="101"/>
                  </a:cxn>
                  <a:cxn ang="0">
                    <a:pos x="3"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6"/>
                    </a:lnTo>
                    <a:lnTo>
                      <a:pt x="134" y="172"/>
                    </a:lnTo>
                    <a:lnTo>
                      <a:pt x="142" y="168"/>
                    </a:lnTo>
                    <a:lnTo>
                      <a:pt x="148" y="162"/>
                    </a:lnTo>
                    <a:lnTo>
                      <a:pt x="155" y="156"/>
                    </a:lnTo>
                    <a:lnTo>
                      <a:pt x="162" y="150"/>
                    </a:lnTo>
                    <a:lnTo>
                      <a:pt x="166"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6" y="40"/>
                    </a:lnTo>
                    <a:lnTo>
                      <a:pt x="162" y="34"/>
                    </a:lnTo>
                    <a:lnTo>
                      <a:pt x="155" y="27"/>
                    </a:lnTo>
                    <a:lnTo>
                      <a:pt x="148" y="21"/>
                    </a:lnTo>
                    <a:lnTo>
                      <a:pt x="142" y="16"/>
                    </a:lnTo>
                    <a:lnTo>
                      <a:pt x="134" y="11"/>
                    </a:lnTo>
                    <a:lnTo>
                      <a:pt x="126" y="7"/>
                    </a:lnTo>
                    <a:lnTo>
                      <a:pt x="118" y="5"/>
                    </a:lnTo>
                    <a:lnTo>
                      <a:pt x="110" y="2"/>
                    </a:lnTo>
                    <a:lnTo>
                      <a:pt x="101" y="0"/>
                    </a:lnTo>
                    <a:lnTo>
                      <a:pt x="91"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6" y="56"/>
                    </a:lnTo>
                    <a:lnTo>
                      <a:pt x="3" y="65"/>
                    </a:lnTo>
                    <a:lnTo>
                      <a:pt x="1" y="73"/>
                    </a:lnTo>
                    <a:lnTo>
                      <a:pt x="0" y="82"/>
                    </a:lnTo>
                    <a:lnTo>
                      <a:pt x="0" y="91"/>
                    </a:lnTo>
                    <a:lnTo>
                      <a:pt x="0" y="101"/>
                    </a:lnTo>
                    <a:lnTo>
                      <a:pt x="1" y="110"/>
                    </a:lnTo>
                    <a:lnTo>
                      <a:pt x="3" y="119"/>
                    </a:lnTo>
                    <a:lnTo>
                      <a:pt x="6"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73" name="Freeform 135"/>
              <p:cNvSpPr>
                <a:spLocks/>
              </p:cNvSpPr>
              <p:nvPr/>
            </p:nvSpPr>
            <p:spPr bwMode="auto">
              <a:xfrm>
                <a:off x="11779653" y="3526787"/>
                <a:ext cx="28575" cy="30163"/>
              </a:xfrm>
              <a:custGeom>
                <a:avLst/>
                <a:gdLst/>
                <a:ahLst/>
                <a:cxnLst>
                  <a:cxn ang="0">
                    <a:pos x="101" y="182"/>
                  </a:cxn>
                  <a:cxn ang="0">
                    <a:pos x="118" y="179"/>
                  </a:cxn>
                  <a:cxn ang="0">
                    <a:pos x="134" y="172"/>
                  </a:cxn>
                  <a:cxn ang="0">
                    <a:pos x="149" y="162"/>
                  </a:cxn>
                  <a:cxn ang="0">
                    <a:pos x="162" y="150"/>
                  </a:cxn>
                  <a:cxn ang="0">
                    <a:pos x="172" y="134"/>
                  </a:cxn>
                  <a:cxn ang="0">
                    <a:pos x="178" y="119"/>
                  </a:cxn>
                  <a:cxn ang="0">
                    <a:pos x="182" y="101"/>
                  </a:cxn>
                  <a:cxn ang="0">
                    <a:pos x="182" y="82"/>
                  </a:cxn>
                  <a:cxn ang="0">
                    <a:pos x="178" y="65"/>
                  </a:cxn>
                  <a:cxn ang="0">
                    <a:pos x="172" y="48"/>
                  </a:cxn>
                  <a:cxn ang="0">
                    <a:pos x="162" y="34"/>
                  </a:cxn>
                  <a:cxn ang="0">
                    <a:pos x="149" y="21"/>
                  </a:cxn>
                  <a:cxn ang="0">
                    <a:pos x="134" y="11"/>
                  </a:cxn>
                  <a:cxn ang="0">
                    <a:pos x="118" y="5"/>
                  </a:cxn>
                  <a:cxn ang="0">
                    <a:pos x="101" y="0"/>
                  </a:cxn>
                  <a:cxn ang="0">
                    <a:pos x="82" y="0"/>
                  </a:cxn>
                  <a:cxn ang="0">
                    <a:pos x="64" y="5"/>
                  </a:cxn>
                  <a:cxn ang="0">
                    <a:pos x="47"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6"/>
                    </a:lnTo>
                    <a:lnTo>
                      <a:pt x="134" y="172"/>
                    </a:lnTo>
                    <a:lnTo>
                      <a:pt x="142" y="168"/>
                    </a:lnTo>
                    <a:lnTo>
                      <a:pt x="149" y="162"/>
                    </a:lnTo>
                    <a:lnTo>
                      <a:pt x="156" y="156"/>
                    </a:lnTo>
                    <a:lnTo>
                      <a:pt x="162" y="150"/>
                    </a:lnTo>
                    <a:lnTo>
                      <a:pt x="167" y="142"/>
                    </a:lnTo>
                    <a:lnTo>
                      <a:pt x="172" y="134"/>
                    </a:lnTo>
                    <a:lnTo>
                      <a:pt x="175" y="127"/>
                    </a:lnTo>
                    <a:lnTo>
                      <a:pt x="178" y="119"/>
                    </a:lnTo>
                    <a:lnTo>
                      <a:pt x="180" y="110"/>
                    </a:lnTo>
                    <a:lnTo>
                      <a:pt x="182" y="101"/>
                    </a:lnTo>
                    <a:lnTo>
                      <a:pt x="183" y="91"/>
                    </a:lnTo>
                    <a:lnTo>
                      <a:pt x="182" y="82"/>
                    </a:lnTo>
                    <a:lnTo>
                      <a:pt x="180" y="73"/>
                    </a:lnTo>
                    <a:lnTo>
                      <a:pt x="178" y="65"/>
                    </a:lnTo>
                    <a:lnTo>
                      <a:pt x="175" y="56"/>
                    </a:lnTo>
                    <a:lnTo>
                      <a:pt x="172" y="48"/>
                    </a:lnTo>
                    <a:lnTo>
                      <a:pt x="167" y="40"/>
                    </a:lnTo>
                    <a:lnTo>
                      <a:pt x="162" y="34"/>
                    </a:lnTo>
                    <a:lnTo>
                      <a:pt x="156" y="27"/>
                    </a:lnTo>
                    <a:lnTo>
                      <a:pt x="149" y="21"/>
                    </a:lnTo>
                    <a:lnTo>
                      <a:pt x="142" y="16"/>
                    </a:lnTo>
                    <a:lnTo>
                      <a:pt x="134" y="11"/>
                    </a:lnTo>
                    <a:lnTo>
                      <a:pt x="126" y="7"/>
                    </a:lnTo>
                    <a:lnTo>
                      <a:pt x="118" y="5"/>
                    </a:lnTo>
                    <a:lnTo>
                      <a:pt x="109" y="2"/>
                    </a:lnTo>
                    <a:lnTo>
                      <a:pt x="101" y="0"/>
                    </a:lnTo>
                    <a:lnTo>
                      <a:pt x="91" y="0"/>
                    </a:lnTo>
                    <a:lnTo>
                      <a:pt x="82" y="0"/>
                    </a:lnTo>
                    <a:lnTo>
                      <a:pt x="73" y="2"/>
                    </a:lnTo>
                    <a:lnTo>
                      <a:pt x="64" y="5"/>
                    </a:lnTo>
                    <a:lnTo>
                      <a:pt x="55" y="7"/>
                    </a:lnTo>
                    <a:lnTo>
                      <a:pt x="47" y="11"/>
                    </a:lnTo>
                    <a:lnTo>
                      <a:pt x="40" y="16"/>
                    </a:lnTo>
                    <a:lnTo>
                      <a:pt x="33" y="21"/>
                    </a:lnTo>
                    <a:lnTo>
                      <a:pt x="26" y="27"/>
                    </a:lnTo>
                    <a:lnTo>
                      <a:pt x="21" y="34"/>
                    </a:lnTo>
                    <a:lnTo>
                      <a:pt x="15" y="40"/>
                    </a:lnTo>
                    <a:lnTo>
                      <a:pt x="11" y="48"/>
                    </a:lnTo>
                    <a:lnTo>
                      <a:pt x="6" y="56"/>
                    </a:lnTo>
                    <a:lnTo>
                      <a:pt x="4" y="65"/>
                    </a:lnTo>
                    <a:lnTo>
                      <a:pt x="2" y="73"/>
                    </a:lnTo>
                    <a:lnTo>
                      <a:pt x="0" y="82"/>
                    </a:lnTo>
                    <a:lnTo>
                      <a:pt x="0" y="91"/>
                    </a:lnTo>
                    <a:lnTo>
                      <a:pt x="0" y="101"/>
                    </a:lnTo>
                    <a:lnTo>
                      <a:pt x="2" y="110"/>
                    </a:lnTo>
                    <a:lnTo>
                      <a:pt x="4" y="119"/>
                    </a:lnTo>
                    <a:lnTo>
                      <a:pt x="6" y="127"/>
                    </a:lnTo>
                    <a:lnTo>
                      <a:pt x="11" y="134"/>
                    </a:lnTo>
                    <a:lnTo>
                      <a:pt x="15" y="142"/>
                    </a:lnTo>
                    <a:lnTo>
                      <a:pt x="21" y="150"/>
                    </a:lnTo>
                    <a:lnTo>
                      <a:pt x="26" y="156"/>
                    </a:lnTo>
                    <a:lnTo>
                      <a:pt x="33" y="162"/>
                    </a:lnTo>
                    <a:lnTo>
                      <a:pt x="40" y="168"/>
                    </a:lnTo>
                    <a:lnTo>
                      <a:pt x="47" y="172"/>
                    </a:lnTo>
                    <a:lnTo>
                      <a:pt x="55" y="176"/>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74" name="Freeform 136"/>
              <p:cNvSpPr>
                <a:spLocks/>
              </p:cNvSpPr>
              <p:nvPr/>
            </p:nvSpPr>
            <p:spPr bwMode="auto">
              <a:xfrm>
                <a:off x="12235265" y="2586987"/>
                <a:ext cx="203200" cy="34925"/>
              </a:xfrm>
              <a:custGeom>
                <a:avLst/>
                <a:gdLst/>
                <a:ahLst/>
                <a:cxnLst>
                  <a:cxn ang="0">
                    <a:pos x="1170" y="0"/>
                  </a:cxn>
                  <a:cxn ang="0">
                    <a:pos x="1192" y="2"/>
                  </a:cxn>
                  <a:cxn ang="0">
                    <a:pos x="1212" y="8"/>
                  </a:cxn>
                  <a:cxn ang="0">
                    <a:pos x="1231" y="18"/>
                  </a:cxn>
                  <a:cxn ang="0">
                    <a:pos x="1246" y="32"/>
                  </a:cxn>
                  <a:cxn ang="0">
                    <a:pos x="1259" y="47"/>
                  </a:cxn>
                  <a:cxn ang="0">
                    <a:pos x="1271" y="66"/>
                  </a:cxn>
                  <a:cxn ang="0">
                    <a:pos x="1276" y="87"/>
                  </a:cxn>
                  <a:cxn ang="0">
                    <a:pos x="1278" y="108"/>
                  </a:cxn>
                  <a:cxn ang="0">
                    <a:pos x="1276" y="131"/>
                  </a:cxn>
                  <a:cxn ang="0">
                    <a:pos x="1271" y="150"/>
                  </a:cxn>
                  <a:cxn ang="0">
                    <a:pos x="1259" y="169"/>
                  </a:cxn>
                  <a:cxn ang="0">
                    <a:pos x="1246" y="186"/>
                  </a:cxn>
                  <a:cxn ang="0">
                    <a:pos x="1231" y="199"/>
                  </a:cxn>
                  <a:cxn ang="0">
                    <a:pos x="1212" y="209"/>
                  </a:cxn>
                  <a:cxn ang="0">
                    <a:pos x="1192" y="215"/>
                  </a:cxn>
                  <a:cxn ang="0">
                    <a:pos x="1170" y="217"/>
                  </a:cxn>
                  <a:cxn ang="0">
                    <a:pos x="97" y="217"/>
                  </a:cxn>
                  <a:cxn ang="0">
                    <a:pos x="76" y="213"/>
                  </a:cxn>
                  <a:cxn ang="0">
                    <a:pos x="56" y="205"/>
                  </a:cxn>
                  <a:cxn ang="0">
                    <a:pos x="40" y="193"/>
                  </a:cxn>
                  <a:cxn ang="0">
                    <a:pos x="24" y="178"/>
                  </a:cxn>
                  <a:cxn ang="0">
                    <a:pos x="13" y="160"/>
                  </a:cxn>
                  <a:cxn ang="0">
                    <a:pos x="4" y="141"/>
                  </a:cxn>
                  <a:cxn ang="0">
                    <a:pos x="0" y="119"/>
                  </a:cxn>
                  <a:cxn ang="0">
                    <a:pos x="0" y="97"/>
                  </a:cxn>
                  <a:cxn ang="0">
                    <a:pos x="4" y="76"/>
                  </a:cxn>
                  <a:cxn ang="0">
                    <a:pos x="13" y="57"/>
                  </a:cxn>
                  <a:cxn ang="0">
                    <a:pos x="24" y="40"/>
                  </a:cxn>
                  <a:cxn ang="0">
                    <a:pos x="40" y="25"/>
                  </a:cxn>
                  <a:cxn ang="0">
                    <a:pos x="56" y="13"/>
                  </a:cxn>
                  <a:cxn ang="0">
                    <a:pos x="76" y="4"/>
                  </a:cxn>
                  <a:cxn ang="0">
                    <a:pos x="97" y="1"/>
                  </a:cxn>
                </a:cxnLst>
                <a:rect l="0" t="0" r="r" b="b"/>
                <a:pathLst>
                  <a:path w="1278" h="217">
                    <a:moveTo>
                      <a:pt x="108" y="0"/>
                    </a:moveTo>
                    <a:lnTo>
                      <a:pt x="1170" y="0"/>
                    </a:lnTo>
                    <a:lnTo>
                      <a:pt x="1181" y="1"/>
                    </a:lnTo>
                    <a:lnTo>
                      <a:pt x="1192" y="2"/>
                    </a:lnTo>
                    <a:lnTo>
                      <a:pt x="1202" y="4"/>
                    </a:lnTo>
                    <a:lnTo>
                      <a:pt x="1212" y="8"/>
                    </a:lnTo>
                    <a:lnTo>
                      <a:pt x="1222" y="13"/>
                    </a:lnTo>
                    <a:lnTo>
                      <a:pt x="1231" y="18"/>
                    </a:lnTo>
                    <a:lnTo>
                      <a:pt x="1238" y="25"/>
                    </a:lnTo>
                    <a:lnTo>
                      <a:pt x="1246" y="32"/>
                    </a:lnTo>
                    <a:lnTo>
                      <a:pt x="1254" y="40"/>
                    </a:lnTo>
                    <a:lnTo>
                      <a:pt x="1259" y="47"/>
                    </a:lnTo>
                    <a:lnTo>
                      <a:pt x="1265" y="57"/>
                    </a:lnTo>
                    <a:lnTo>
                      <a:pt x="1271" y="66"/>
                    </a:lnTo>
                    <a:lnTo>
                      <a:pt x="1274" y="76"/>
                    </a:lnTo>
                    <a:lnTo>
                      <a:pt x="1276" y="87"/>
                    </a:lnTo>
                    <a:lnTo>
                      <a:pt x="1278" y="97"/>
                    </a:lnTo>
                    <a:lnTo>
                      <a:pt x="1278" y="108"/>
                    </a:lnTo>
                    <a:lnTo>
                      <a:pt x="1278" y="119"/>
                    </a:lnTo>
                    <a:lnTo>
                      <a:pt x="1276" y="131"/>
                    </a:lnTo>
                    <a:lnTo>
                      <a:pt x="1274" y="141"/>
                    </a:lnTo>
                    <a:lnTo>
                      <a:pt x="1271" y="150"/>
                    </a:lnTo>
                    <a:lnTo>
                      <a:pt x="1265" y="160"/>
                    </a:lnTo>
                    <a:lnTo>
                      <a:pt x="1259" y="169"/>
                    </a:lnTo>
                    <a:lnTo>
                      <a:pt x="1254" y="178"/>
                    </a:lnTo>
                    <a:lnTo>
                      <a:pt x="1246" y="186"/>
                    </a:lnTo>
                    <a:lnTo>
                      <a:pt x="1238" y="193"/>
                    </a:lnTo>
                    <a:lnTo>
                      <a:pt x="1231" y="199"/>
                    </a:lnTo>
                    <a:lnTo>
                      <a:pt x="1222" y="205"/>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5"/>
                    </a:lnTo>
                    <a:lnTo>
                      <a:pt x="47" y="199"/>
                    </a:lnTo>
                    <a:lnTo>
                      <a:pt x="40" y="193"/>
                    </a:lnTo>
                    <a:lnTo>
                      <a:pt x="32" y="186"/>
                    </a:lnTo>
                    <a:lnTo>
                      <a:pt x="24" y="178"/>
                    </a:lnTo>
                    <a:lnTo>
                      <a:pt x="19" y="169"/>
                    </a:lnTo>
                    <a:lnTo>
                      <a:pt x="13" y="160"/>
                    </a:lnTo>
                    <a:lnTo>
                      <a:pt x="9" y="150"/>
                    </a:lnTo>
                    <a:lnTo>
                      <a:pt x="4" y="141"/>
                    </a:lnTo>
                    <a:lnTo>
                      <a:pt x="2" y="131"/>
                    </a:lnTo>
                    <a:lnTo>
                      <a:pt x="0" y="119"/>
                    </a:lnTo>
                    <a:lnTo>
                      <a:pt x="0" y="108"/>
                    </a:lnTo>
                    <a:lnTo>
                      <a:pt x="0" y="97"/>
                    </a:lnTo>
                    <a:lnTo>
                      <a:pt x="2" y="87"/>
                    </a:lnTo>
                    <a:lnTo>
                      <a:pt x="4" y="76"/>
                    </a:lnTo>
                    <a:lnTo>
                      <a:pt x="9" y="66"/>
                    </a:lnTo>
                    <a:lnTo>
                      <a:pt x="13" y="57"/>
                    </a:lnTo>
                    <a:lnTo>
                      <a:pt x="19" y="47"/>
                    </a:lnTo>
                    <a:lnTo>
                      <a:pt x="24" y="40"/>
                    </a:lnTo>
                    <a:lnTo>
                      <a:pt x="32" y="32"/>
                    </a:lnTo>
                    <a:lnTo>
                      <a:pt x="40" y="25"/>
                    </a:lnTo>
                    <a:lnTo>
                      <a:pt x="47" y="18"/>
                    </a:lnTo>
                    <a:lnTo>
                      <a:pt x="56" y="13"/>
                    </a:lnTo>
                    <a:lnTo>
                      <a:pt x="66" y="8"/>
                    </a:lnTo>
                    <a:lnTo>
                      <a:pt x="76" y="4"/>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75" name="Freeform 137"/>
              <p:cNvSpPr>
                <a:spLocks/>
              </p:cNvSpPr>
              <p:nvPr/>
            </p:nvSpPr>
            <p:spPr bwMode="auto">
              <a:xfrm>
                <a:off x="11619315" y="2588574"/>
                <a:ext cx="28575" cy="28575"/>
              </a:xfrm>
              <a:custGeom>
                <a:avLst/>
                <a:gdLst/>
                <a:ahLst/>
                <a:cxnLst>
                  <a:cxn ang="0">
                    <a:pos x="101" y="183"/>
                  </a:cxn>
                  <a:cxn ang="0">
                    <a:pos x="119" y="179"/>
                  </a:cxn>
                  <a:cxn ang="0">
                    <a:pos x="136" y="172"/>
                  </a:cxn>
                  <a:cxn ang="0">
                    <a:pos x="150" y="162"/>
                  </a:cxn>
                  <a:cxn ang="0">
                    <a:pos x="162" y="150"/>
                  </a:cxn>
                  <a:cxn ang="0">
                    <a:pos x="172" y="136"/>
                  </a:cxn>
                  <a:cxn ang="0">
                    <a:pos x="179" y="119"/>
                  </a:cxn>
                  <a:cxn ang="0">
                    <a:pos x="183" y="101"/>
                  </a:cxn>
                  <a:cxn ang="0">
                    <a:pos x="183" y="82"/>
                  </a:cxn>
                  <a:cxn ang="0">
                    <a:pos x="179" y="65"/>
                  </a:cxn>
                  <a:cxn ang="0">
                    <a:pos x="172" y="49"/>
                  </a:cxn>
                  <a:cxn ang="0">
                    <a:pos x="162" y="34"/>
                  </a:cxn>
                  <a:cxn ang="0">
                    <a:pos x="150" y="21"/>
                  </a:cxn>
                  <a:cxn ang="0">
                    <a:pos x="136" y="11"/>
                  </a:cxn>
                  <a:cxn ang="0">
                    <a:pos x="119" y="5"/>
                  </a:cxn>
                  <a:cxn ang="0">
                    <a:pos x="101" y="1"/>
                  </a:cxn>
                  <a:cxn ang="0">
                    <a:pos x="82" y="1"/>
                  </a:cxn>
                  <a:cxn ang="0">
                    <a:pos x="65" y="5"/>
                  </a:cxn>
                  <a:cxn ang="0">
                    <a:pos x="49" y="11"/>
                  </a:cxn>
                  <a:cxn ang="0">
                    <a:pos x="34" y="21"/>
                  </a:cxn>
                  <a:cxn ang="0">
                    <a:pos x="21" y="34"/>
                  </a:cxn>
                  <a:cxn ang="0">
                    <a:pos x="11" y="49"/>
                  </a:cxn>
                  <a:cxn ang="0">
                    <a:pos x="5" y="65"/>
                  </a:cxn>
                  <a:cxn ang="0">
                    <a:pos x="1" y="82"/>
                  </a:cxn>
                  <a:cxn ang="0">
                    <a:pos x="1" y="101"/>
                  </a:cxn>
                  <a:cxn ang="0">
                    <a:pos x="5" y="119"/>
                  </a:cxn>
                  <a:cxn ang="0">
                    <a:pos x="11" y="136"/>
                  </a:cxn>
                  <a:cxn ang="0">
                    <a:pos x="21" y="150"/>
                  </a:cxn>
                  <a:cxn ang="0">
                    <a:pos x="34" y="162"/>
                  </a:cxn>
                  <a:cxn ang="0">
                    <a:pos x="49" y="172"/>
                  </a:cxn>
                  <a:cxn ang="0">
                    <a:pos x="65" y="179"/>
                  </a:cxn>
                  <a:cxn ang="0">
                    <a:pos x="82" y="183"/>
                  </a:cxn>
                </a:cxnLst>
                <a:rect l="0" t="0" r="r" b="b"/>
                <a:pathLst>
                  <a:path w="183" h="183">
                    <a:moveTo>
                      <a:pt x="92" y="183"/>
                    </a:moveTo>
                    <a:lnTo>
                      <a:pt x="101" y="183"/>
                    </a:lnTo>
                    <a:lnTo>
                      <a:pt x="110" y="181"/>
                    </a:lnTo>
                    <a:lnTo>
                      <a:pt x="119" y="179"/>
                    </a:lnTo>
                    <a:lnTo>
                      <a:pt x="128" y="177"/>
                    </a:lnTo>
                    <a:lnTo>
                      <a:pt x="136" y="172"/>
                    </a:lnTo>
                    <a:lnTo>
                      <a:pt x="143" y="168"/>
                    </a:lnTo>
                    <a:lnTo>
                      <a:pt x="150" y="162"/>
                    </a:lnTo>
                    <a:lnTo>
                      <a:pt x="157" y="157"/>
                    </a:lnTo>
                    <a:lnTo>
                      <a:pt x="162" y="150"/>
                    </a:lnTo>
                    <a:lnTo>
                      <a:pt x="168" y="143"/>
                    </a:lnTo>
                    <a:lnTo>
                      <a:pt x="172" y="136"/>
                    </a:lnTo>
                    <a:lnTo>
                      <a:pt x="177" y="128"/>
                    </a:lnTo>
                    <a:lnTo>
                      <a:pt x="179" y="119"/>
                    </a:lnTo>
                    <a:lnTo>
                      <a:pt x="181" y="110"/>
                    </a:lnTo>
                    <a:lnTo>
                      <a:pt x="183" y="101"/>
                    </a:lnTo>
                    <a:lnTo>
                      <a:pt x="183" y="92"/>
                    </a:lnTo>
                    <a:lnTo>
                      <a:pt x="183" y="82"/>
                    </a:lnTo>
                    <a:lnTo>
                      <a:pt x="181" y="73"/>
                    </a:lnTo>
                    <a:lnTo>
                      <a:pt x="179" y="65"/>
                    </a:lnTo>
                    <a:lnTo>
                      <a:pt x="177" y="57"/>
                    </a:lnTo>
                    <a:lnTo>
                      <a:pt x="172" y="49"/>
                    </a:lnTo>
                    <a:lnTo>
                      <a:pt x="168" y="41"/>
                    </a:lnTo>
                    <a:lnTo>
                      <a:pt x="162" y="34"/>
                    </a:lnTo>
                    <a:lnTo>
                      <a:pt x="157" y="28"/>
                    </a:lnTo>
                    <a:lnTo>
                      <a:pt x="150" y="21"/>
                    </a:lnTo>
                    <a:lnTo>
                      <a:pt x="143" y="16"/>
                    </a:lnTo>
                    <a:lnTo>
                      <a:pt x="136" y="11"/>
                    </a:lnTo>
                    <a:lnTo>
                      <a:pt x="128" y="8"/>
                    </a:lnTo>
                    <a:lnTo>
                      <a:pt x="119" y="5"/>
                    </a:lnTo>
                    <a:lnTo>
                      <a:pt x="110" y="2"/>
                    </a:lnTo>
                    <a:lnTo>
                      <a:pt x="101" y="1"/>
                    </a:lnTo>
                    <a:lnTo>
                      <a:pt x="92" y="0"/>
                    </a:lnTo>
                    <a:lnTo>
                      <a:pt x="82" y="1"/>
                    </a:lnTo>
                    <a:lnTo>
                      <a:pt x="73" y="2"/>
                    </a:lnTo>
                    <a:lnTo>
                      <a:pt x="65" y="5"/>
                    </a:lnTo>
                    <a:lnTo>
                      <a:pt x="57" y="8"/>
                    </a:lnTo>
                    <a:lnTo>
                      <a:pt x="49" y="11"/>
                    </a:lnTo>
                    <a:lnTo>
                      <a:pt x="41" y="16"/>
                    </a:lnTo>
                    <a:lnTo>
                      <a:pt x="34" y="21"/>
                    </a:lnTo>
                    <a:lnTo>
                      <a:pt x="28" y="28"/>
                    </a:lnTo>
                    <a:lnTo>
                      <a:pt x="21" y="34"/>
                    </a:lnTo>
                    <a:lnTo>
                      <a:pt x="16" y="41"/>
                    </a:lnTo>
                    <a:lnTo>
                      <a:pt x="11" y="49"/>
                    </a:lnTo>
                    <a:lnTo>
                      <a:pt x="8" y="57"/>
                    </a:lnTo>
                    <a:lnTo>
                      <a:pt x="5" y="65"/>
                    </a:lnTo>
                    <a:lnTo>
                      <a:pt x="2" y="73"/>
                    </a:lnTo>
                    <a:lnTo>
                      <a:pt x="1" y="82"/>
                    </a:lnTo>
                    <a:lnTo>
                      <a:pt x="0" y="92"/>
                    </a:lnTo>
                    <a:lnTo>
                      <a:pt x="1" y="101"/>
                    </a:lnTo>
                    <a:lnTo>
                      <a:pt x="2" y="110"/>
                    </a:lnTo>
                    <a:lnTo>
                      <a:pt x="5" y="119"/>
                    </a:lnTo>
                    <a:lnTo>
                      <a:pt x="8" y="128"/>
                    </a:lnTo>
                    <a:lnTo>
                      <a:pt x="11" y="136"/>
                    </a:lnTo>
                    <a:lnTo>
                      <a:pt x="16" y="143"/>
                    </a:lnTo>
                    <a:lnTo>
                      <a:pt x="21" y="150"/>
                    </a:lnTo>
                    <a:lnTo>
                      <a:pt x="28" y="157"/>
                    </a:lnTo>
                    <a:lnTo>
                      <a:pt x="34" y="162"/>
                    </a:lnTo>
                    <a:lnTo>
                      <a:pt x="41" y="168"/>
                    </a:lnTo>
                    <a:lnTo>
                      <a:pt x="49" y="172"/>
                    </a:lnTo>
                    <a:lnTo>
                      <a:pt x="57" y="177"/>
                    </a:lnTo>
                    <a:lnTo>
                      <a:pt x="65" y="179"/>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76" name="Freeform 138"/>
              <p:cNvSpPr>
                <a:spLocks/>
              </p:cNvSpPr>
              <p:nvPr/>
            </p:nvSpPr>
            <p:spPr bwMode="auto">
              <a:xfrm>
                <a:off x="11659003" y="2588574"/>
                <a:ext cx="28575" cy="28575"/>
              </a:xfrm>
              <a:custGeom>
                <a:avLst/>
                <a:gdLst/>
                <a:ahLst/>
                <a:cxnLst>
                  <a:cxn ang="0">
                    <a:pos x="100" y="183"/>
                  </a:cxn>
                  <a:cxn ang="0">
                    <a:pos x="118" y="179"/>
                  </a:cxn>
                  <a:cxn ang="0">
                    <a:pos x="134"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4" y="11"/>
                  </a:cxn>
                  <a:cxn ang="0">
                    <a:pos x="118" y="5"/>
                  </a:cxn>
                  <a:cxn ang="0">
                    <a:pos x="100" y="1"/>
                  </a:cxn>
                  <a:cxn ang="0">
                    <a:pos x="81" y="1"/>
                  </a:cxn>
                  <a:cxn ang="0">
                    <a:pos x="63" y="5"/>
                  </a:cxn>
                  <a:cxn ang="0">
                    <a:pos x="48" y="11"/>
                  </a:cxn>
                  <a:cxn ang="0">
                    <a:pos x="32" y="21"/>
                  </a:cxn>
                  <a:cxn ang="0">
                    <a:pos x="20" y="34"/>
                  </a:cxn>
                  <a:cxn ang="0">
                    <a:pos x="10" y="49"/>
                  </a:cxn>
                  <a:cxn ang="0">
                    <a:pos x="4" y="65"/>
                  </a:cxn>
                  <a:cxn ang="0">
                    <a:pos x="0" y="82"/>
                  </a:cxn>
                  <a:cxn ang="0">
                    <a:pos x="0" y="101"/>
                  </a:cxn>
                  <a:cxn ang="0">
                    <a:pos x="4" y="119"/>
                  </a:cxn>
                  <a:cxn ang="0">
                    <a:pos x="10" y="136"/>
                  </a:cxn>
                  <a:cxn ang="0">
                    <a:pos x="20" y="150"/>
                  </a:cxn>
                  <a:cxn ang="0">
                    <a:pos x="32" y="162"/>
                  </a:cxn>
                  <a:cxn ang="0">
                    <a:pos x="48" y="172"/>
                  </a:cxn>
                  <a:cxn ang="0">
                    <a:pos x="63" y="179"/>
                  </a:cxn>
                  <a:cxn ang="0">
                    <a:pos x="81" y="183"/>
                  </a:cxn>
                </a:cxnLst>
                <a:rect l="0" t="0" r="r" b="b"/>
                <a:pathLst>
                  <a:path w="182" h="183">
                    <a:moveTo>
                      <a:pt x="91" y="183"/>
                    </a:moveTo>
                    <a:lnTo>
                      <a:pt x="100" y="183"/>
                    </a:lnTo>
                    <a:lnTo>
                      <a:pt x="109" y="181"/>
                    </a:lnTo>
                    <a:lnTo>
                      <a:pt x="118" y="179"/>
                    </a:lnTo>
                    <a:lnTo>
                      <a:pt x="127" y="177"/>
                    </a:lnTo>
                    <a:lnTo>
                      <a:pt x="134" y="172"/>
                    </a:lnTo>
                    <a:lnTo>
                      <a:pt x="142" y="168"/>
                    </a:lnTo>
                    <a:lnTo>
                      <a:pt x="149" y="162"/>
                    </a:lnTo>
                    <a:lnTo>
                      <a:pt x="155" y="157"/>
                    </a:lnTo>
                    <a:lnTo>
                      <a:pt x="161" y="150"/>
                    </a:lnTo>
                    <a:lnTo>
                      <a:pt x="167"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7" y="41"/>
                    </a:lnTo>
                    <a:lnTo>
                      <a:pt x="161" y="34"/>
                    </a:lnTo>
                    <a:lnTo>
                      <a:pt x="155" y="28"/>
                    </a:lnTo>
                    <a:lnTo>
                      <a:pt x="149" y="21"/>
                    </a:lnTo>
                    <a:lnTo>
                      <a:pt x="142" y="16"/>
                    </a:lnTo>
                    <a:lnTo>
                      <a:pt x="134" y="11"/>
                    </a:lnTo>
                    <a:lnTo>
                      <a:pt x="127" y="8"/>
                    </a:lnTo>
                    <a:lnTo>
                      <a:pt x="118" y="5"/>
                    </a:lnTo>
                    <a:lnTo>
                      <a:pt x="109" y="2"/>
                    </a:lnTo>
                    <a:lnTo>
                      <a:pt x="100" y="1"/>
                    </a:lnTo>
                    <a:lnTo>
                      <a:pt x="91" y="0"/>
                    </a:lnTo>
                    <a:lnTo>
                      <a:pt x="81" y="1"/>
                    </a:lnTo>
                    <a:lnTo>
                      <a:pt x="72" y="2"/>
                    </a:lnTo>
                    <a:lnTo>
                      <a:pt x="63" y="5"/>
                    </a:lnTo>
                    <a:lnTo>
                      <a:pt x="56" y="8"/>
                    </a:lnTo>
                    <a:lnTo>
                      <a:pt x="48" y="11"/>
                    </a:lnTo>
                    <a:lnTo>
                      <a:pt x="40" y="16"/>
                    </a:lnTo>
                    <a:lnTo>
                      <a:pt x="32" y="21"/>
                    </a:lnTo>
                    <a:lnTo>
                      <a:pt x="27" y="28"/>
                    </a:lnTo>
                    <a:lnTo>
                      <a:pt x="20" y="34"/>
                    </a:lnTo>
                    <a:lnTo>
                      <a:pt x="16" y="41"/>
                    </a:lnTo>
                    <a:lnTo>
                      <a:pt x="10" y="49"/>
                    </a:lnTo>
                    <a:lnTo>
                      <a:pt x="7" y="57"/>
                    </a:lnTo>
                    <a:lnTo>
                      <a:pt x="4" y="65"/>
                    </a:lnTo>
                    <a:lnTo>
                      <a:pt x="1" y="73"/>
                    </a:lnTo>
                    <a:lnTo>
                      <a:pt x="0" y="82"/>
                    </a:lnTo>
                    <a:lnTo>
                      <a:pt x="0" y="92"/>
                    </a:lnTo>
                    <a:lnTo>
                      <a:pt x="0" y="101"/>
                    </a:lnTo>
                    <a:lnTo>
                      <a:pt x="1" y="110"/>
                    </a:lnTo>
                    <a:lnTo>
                      <a:pt x="4" y="119"/>
                    </a:lnTo>
                    <a:lnTo>
                      <a:pt x="7" y="128"/>
                    </a:lnTo>
                    <a:lnTo>
                      <a:pt x="10" y="136"/>
                    </a:lnTo>
                    <a:lnTo>
                      <a:pt x="16" y="143"/>
                    </a:lnTo>
                    <a:lnTo>
                      <a:pt x="20" y="150"/>
                    </a:lnTo>
                    <a:lnTo>
                      <a:pt x="27" y="157"/>
                    </a:lnTo>
                    <a:lnTo>
                      <a:pt x="32" y="162"/>
                    </a:lnTo>
                    <a:lnTo>
                      <a:pt x="40" y="168"/>
                    </a:lnTo>
                    <a:lnTo>
                      <a:pt x="48" y="172"/>
                    </a:lnTo>
                    <a:lnTo>
                      <a:pt x="56" y="177"/>
                    </a:lnTo>
                    <a:lnTo>
                      <a:pt x="63" y="179"/>
                    </a:lnTo>
                    <a:lnTo>
                      <a:pt x="72" y="181"/>
                    </a:lnTo>
                    <a:lnTo>
                      <a:pt x="81"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77" name="Freeform 139"/>
              <p:cNvSpPr>
                <a:spLocks/>
              </p:cNvSpPr>
              <p:nvPr/>
            </p:nvSpPr>
            <p:spPr bwMode="auto">
              <a:xfrm>
                <a:off x="11698690" y="2588574"/>
                <a:ext cx="30163" cy="28575"/>
              </a:xfrm>
              <a:custGeom>
                <a:avLst/>
                <a:gdLst/>
                <a:ahLst/>
                <a:cxnLst>
                  <a:cxn ang="0">
                    <a:pos x="100" y="183"/>
                  </a:cxn>
                  <a:cxn ang="0">
                    <a:pos x="118" y="179"/>
                  </a:cxn>
                  <a:cxn ang="0">
                    <a:pos x="134" y="172"/>
                  </a:cxn>
                  <a:cxn ang="0">
                    <a:pos x="149" y="162"/>
                  </a:cxn>
                  <a:cxn ang="0">
                    <a:pos x="162" y="150"/>
                  </a:cxn>
                  <a:cxn ang="0">
                    <a:pos x="171" y="136"/>
                  </a:cxn>
                  <a:cxn ang="0">
                    <a:pos x="179" y="119"/>
                  </a:cxn>
                  <a:cxn ang="0">
                    <a:pos x="182" y="101"/>
                  </a:cxn>
                  <a:cxn ang="0">
                    <a:pos x="182" y="82"/>
                  </a:cxn>
                  <a:cxn ang="0">
                    <a:pos x="179" y="65"/>
                  </a:cxn>
                  <a:cxn ang="0">
                    <a:pos x="171" y="49"/>
                  </a:cxn>
                  <a:cxn ang="0">
                    <a:pos x="162" y="34"/>
                  </a:cxn>
                  <a:cxn ang="0">
                    <a:pos x="149" y="21"/>
                  </a:cxn>
                  <a:cxn ang="0">
                    <a:pos x="134" y="11"/>
                  </a:cxn>
                  <a:cxn ang="0">
                    <a:pos x="118" y="5"/>
                  </a:cxn>
                  <a:cxn ang="0">
                    <a:pos x="100" y="1"/>
                  </a:cxn>
                  <a:cxn ang="0">
                    <a:pos x="82" y="1"/>
                  </a:cxn>
                  <a:cxn ang="0">
                    <a:pos x="64" y="5"/>
                  </a:cxn>
                  <a:cxn ang="0">
                    <a:pos x="48" y="11"/>
                  </a:cxn>
                  <a:cxn ang="0">
                    <a:pos x="33" y="21"/>
                  </a:cxn>
                  <a:cxn ang="0">
                    <a:pos x="20" y="34"/>
                  </a:cxn>
                  <a:cxn ang="0">
                    <a:pos x="11" y="49"/>
                  </a:cxn>
                  <a:cxn ang="0">
                    <a:pos x="3" y="65"/>
                  </a:cxn>
                  <a:cxn ang="0">
                    <a:pos x="0" y="82"/>
                  </a:cxn>
                  <a:cxn ang="0">
                    <a:pos x="0" y="101"/>
                  </a:cxn>
                  <a:cxn ang="0">
                    <a:pos x="3" y="119"/>
                  </a:cxn>
                  <a:cxn ang="0">
                    <a:pos x="11" y="136"/>
                  </a:cxn>
                  <a:cxn ang="0">
                    <a:pos x="20" y="150"/>
                  </a:cxn>
                  <a:cxn ang="0">
                    <a:pos x="33" y="162"/>
                  </a:cxn>
                  <a:cxn ang="0">
                    <a:pos x="48" y="172"/>
                  </a:cxn>
                  <a:cxn ang="0">
                    <a:pos x="64" y="179"/>
                  </a:cxn>
                  <a:cxn ang="0">
                    <a:pos x="82" y="183"/>
                  </a:cxn>
                </a:cxnLst>
                <a:rect l="0" t="0" r="r" b="b"/>
                <a:pathLst>
                  <a:path w="182" h="183">
                    <a:moveTo>
                      <a:pt x="91" y="183"/>
                    </a:moveTo>
                    <a:lnTo>
                      <a:pt x="100" y="183"/>
                    </a:lnTo>
                    <a:lnTo>
                      <a:pt x="110" y="181"/>
                    </a:lnTo>
                    <a:lnTo>
                      <a:pt x="118" y="179"/>
                    </a:lnTo>
                    <a:lnTo>
                      <a:pt x="126" y="177"/>
                    </a:lnTo>
                    <a:lnTo>
                      <a:pt x="134" y="172"/>
                    </a:lnTo>
                    <a:lnTo>
                      <a:pt x="142" y="168"/>
                    </a:lnTo>
                    <a:lnTo>
                      <a:pt x="149" y="162"/>
                    </a:lnTo>
                    <a:lnTo>
                      <a:pt x="155" y="157"/>
                    </a:lnTo>
                    <a:lnTo>
                      <a:pt x="162" y="150"/>
                    </a:lnTo>
                    <a:lnTo>
                      <a:pt x="166"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6" y="41"/>
                    </a:lnTo>
                    <a:lnTo>
                      <a:pt x="162" y="34"/>
                    </a:lnTo>
                    <a:lnTo>
                      <a:pt x="155" y="28"/>
                    </a:lnTo>
                    <a:lnTo>
                      <a:pt x="149" y="21"/>
                    </a:lnTo>
                    <a:lnTo>
                      <a:pt x="142" y="16"/>
                    </a:lnTo>
                    <a:lnTo>
                      <a:pt x="134" y="11"/>
                    </a:lnTo>
                    <a:lnTo>
                      <a:pt x="126" y="8"/>
                    </a:lnTo>
                    <a:lnTo>
                      <a:pt x="118" y="5"/>
                    </a:lnTo>
                    <a:lnTo>
                      <a:pt x="110" y="2"/>
                    </a:lnTo>
                    <a:lnTo>
                      <a:pt x="100" y="1"/>
                    </a:lnTo>
                    <a:lnTo>
                      <a:pt x="91" y="0"/>
                    </a:lnTo>
                    <a:lnTo>
                      <a:pt x="82" y="1"/>
                    </a:lnTo>
                    <a:lnTo>
                      <a:pt x="72" y="2"/>
                    </a:lnTo>
                    <a:lnTo>
                      <a:pt x="64" y="5"/>
                    </a:lnTo>
                    <a:lnTo>
                      <a:pt x="55" y="8"/>
                    </a:lnTo>
                    <a:lnTo>
                      <a:pt x="48" y="11"/>
                    </a:lnTo>
                    <a:lnTo>
                      <a:pt x="40" y="16"/>
                    </a:lnTo>
                    <a:lnTo>
                      <a:pt x="33" y="21"/>
                    </a:lnTo>
                    <a:lnTo>
                      <a:pt x="27" y="28"/>
                    </a:lnTo>
                    <a:lnTo>
                      <a:pt x="20" y="34"/>
                    </a:lnTo>
                    <a:lnTo>
                      <a:pt x="16" y="41"/>
                    </a:lnTo>
                    <a:lnTo>
                      <a:pt x="11" y="49"/>
                    </a:lnTo>
                    <a:lnTo>
                      <a:pt x="7" y="57"/>
                    </a:lnTo>
                    <a:lnTo>
                      <a:pt x="3" y="65"/>
                    </a:lnTo>
                    <a:lnTo>
                      <a:pt x="1" y="73"/>
                    </a:lnTo>
                    <a:lnTo>
                      <a:pt x="0" y="82"/>
                    </a:lnTo>
                    <a:lnTo>
                      <a:pt x="0" y="92"/>
                    </a:lnTo>
                    <a:lnTo>
                      <a:pt x="0" y="101"/>
                    </a:lnTo>
                    <a:lnTo>
                      <a:pt x="1" y="110"/>
                    </a:lnTo>
                    <a:lnTo>
                      <a:pt x="3" y="119"/>
                    </a:lnTo>
                    <a:lnTo>
                      <a:pt x="7" y="128"/>
                    </a:lnTo>
                    <a:lnTo>
                      <a:pt x="11" y="136"/>
                    </a:lnTo>
                    <a:lnTo>
                      <a:pt x="16" y="143"/>
                    </a:lnTo>
                    <a:lnTo>
                      <a:pt x="20" y="150"/>
                    </a:lnTo>
                    <a:lnTo>
                      <a:pt x="27" y="157"/>
                    </a:lnTo>
                    <a:lnTo>
                      <a:pt x="33" y="162"/>
                    </a:lnTo>
                    <a:lnTo>
                      <a:pt x="40" y="168"/>
                    </a:lnTo>
                    <a:lnTo>
                      <a:pt x="48" y="172"/>
                    </a:lnTo>
                    <a:lnTo>
                      <a:pt x="55" y="177"/>
                    </a:lnTo>
                    <a:lnTo>
                      <a:pt x="64" y="179"/>
                    </a:lnTo>
                    <a:lnTo>
                      <a:pt x="72"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78" name="Freeform 140"/>
              <p:cNvSpPr>
                <a:spLocks/>
              </p:cNvSpPr>
              <p:nvPr/>
            </p:nvSpPr>
            <p:spPr bwMode="auto">
              <a:xfrm>
                <a:off x="11739965" y="2588574"/>
                <a:ext cx="28575" cy="28575"/>
              </a:xfrm>
              <a:custGeom>
                <a:avLst/>
                <a:gdLst/>
                <a:ahLst/>
                <a:cxnLst>
                  <a:cxn ang="0">
                    <a:pos x="101" y="183"/>
                  </a:cxn>
                  <a:cxn ang="0">
                    <a:pos x="118" y="179"/>
                  </a:cxn>
                  <a:cxn ang="0">
                    <a:pos x="134" y="172"/>
                  </a:cxn>
                  <a:cxn ang="0">
                    <a:pos x="148" y="162"/>
                  </a:cxn>
                  <a:cxn ang="0">
                    <a:pos x="162" y="150"/>
                  </a:cxn>
                  <a:cxn ang="0">
                    <a:pos x="172" y="136"/>
                  </a:cxn>
                  <a:cxn ang="0">
                    <a:pos x="178" y="119"/>
                  </a:cxn>
                  <a:cxn ang="0">
                    <a:pos x="182" y="101"/>
                  </a:cxn>
                  <a:cxn ang="0">
                    <a:pos x="182" y="82"/>
                  </a:cxn>
                  <a:cxn ang="0">
                    <a:pos x="178" y="65"/>
                  </a:cxn>
                  <a:cxn ang="0">
                    <a:pos x="172" y="49"/>
                  </a:cxn>
                  <a:cxn ang="0">
                    <a:pos x="162" y="34"/>
                  </a:cxn>
                  <a:cxn ang="0">
                    <a:pos x="148" y="21"/>
                  </a:cxn>
                  <a:cxn ang="0">
                    <a:pos x="134" y="11"/>
                  </a:cxn>
                  <a:cxn ang="0">
                    <a:pos x="118" y="5"/>
                  </a:cxn>
                  <a:cxn ang="0">
                    <a:pos x="101" y="1"/>
                  </a:cxn>
                  <a:cxn ang="0">
                    <a:pos x="82" y="1"/>
                  </a:cxn>
                  <a:cxn ang="0">
                    <a:pos x="64" y="5"/>
                  </a:cxn>
                  <a:cxn ang="0">
                    <a:pos x="48" y="11"/>
                  </a:cxn>
                  <a:cxn ang="0">
                    <a:pos x="33" y="21"/>
                  </a:cxn>
                  <a:cxn ang="0">
                    <a:pos x="21" y="34"/>
                  </a:cxn>
                  <a:cxn ang="0">
                    <a:pos x="11" y="49"/>
                  </a:cxn>
                  <a:cxn ang="0">
                    <a:pos x="3" y="65"/>
                  </a:cxn>
                  <a:cxn ang="0">
                    <a:pos x="0" y="82"/>
                  </a:cxn>
                  <a:cxn ang="0">
                    <a:pos x="0" y="101"/>
                  </a:cxn>
                  <a:cxn ang="0">
                    <a:pos x="3"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8" y="179"/>
                    </a:lnTo>
                    <a:lnTo>
                      <a:pt x="126" y="177"/>
                    </a:lnTo>
                    <a:lnTo>
                      <a:pt x="134" y="172"/>
                    </a:lnTo>
                    <a:lnTo>
                      <a:pt x="142" y="168"/>
                    </a:lnTo>
                    <a:lnTo>
                      <a:pt x="148" y="162"/>
                    </a:lnTo>
                    <a:lnTo>
                      <a:pt x="155" y="157"/>
                    </a:lnTo>
                    <a:lnTo>
                      <a:pt x="162" y="150"/>
                    </a:lnTo>
                    <a:lnTo>
                      <a:pt x="166"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6" y="41"/>
                    </a:lnTo>
                    <a:lnTo>
                      <a:pt x="162" y="34"/>
                    </a:lnTo>
                    <a:lnTo>
                      <a:pt x="155" y="28"/>
                    </a:lnTo>
                    <a:lnTo>
                      <a:pt x="148" y="21"/>
                    </a:lnTo>
                    <a:lnTo>
                      <a:pt x="142" y="16"/>
                    </a:lnTo>
                    <a:lnTo>
                      <a:pt x="134" y="11"/>
                    </a:lnTo>
                    <a:lnTo>
                      <a:pt x="126" y="8"/>
                    </a:lnTo>
                    <a:lnTo>
                      <a:pt x="118" y="5"/>
                    </a:lnTo>
                    <a:lnTo>
                      <a:pt x="110" y="2"/>
                    </a:lnTo>
                    <a:lnTo>
                      <a:pt x="101" y="1"/>
                    </a:lnTo>
                    <a:lnTo>
                      <a:pt x="91"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6" y="57"/>
                    </a:lnTo>
                    <a:lnTo>
                      <a:pt x="3" y="65"/>
                    </a:lnTo>
                    <a:lnTo>
                      <a:pt x="1" y="73"/>
                    </a:lnTo>
                    <a:lnTo>
                      <a:pt x="0" y="82"/>
                    </a:lnTo>
                    <a:lnTo>
                      <a:pt x="0" y="92"/>
                    </a:lnTo>
                    <a:lnTo>
                      <a:pt x="0" y="101"/>
                    </a:lnTo>
                    <a:lnTo>
                      <a:pt x="1" y="110"/>
                    </a:lnTo>
                    <a:lnTo>
                      <a:pt x="3" y="119"/>
                    </a:lnTo>
                    <a:lnTo>
                      <a:pt x="6"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79" name="Freeform 141"/>
              <p:cNvSpPr>
                <a:spLocks/>
              </p:cNvSpPr>
              <p:nvPr/>
            </p:nvSpPr>
            <p:spPr bwMode="auto">
              <a:xfrm>
                <a:off x="11779653" y="2588574"/>
                <a:ext cx="28575" cy="28575"/>
              </a:xfrm>
              <a:custGeom>
                <a:avLst/>
                <a:gdLst/>
                <a:ahLst/>
                <a:cxnLst>
                  <a:cxn ang="0">
                    <a:pos x="101" y="183"/>
                  </a:cxn>
                  <a:cxn ang="0">
                    <a:pos x="118" y="179"/>
                  </a:cxn>
                  <a:cxn ang="0">
                    <a:pos x="134" y="172"/>
                  </a:cxn>
                  <a:cxn ang="0">
                    <a:pos x="149" y="162"/>
                  </a:cxn>
                  <a:cxn ang="0">
                    <a:pos x="162" y="150"/>
                  </a:cxn>
                  <a:cxn ang="0">
                    <a:pos x="172" y="136"/>
                  </a:cxn>
                  <a:cxn ang="0">
                    <a:pos x="178" y="119"/>
                  </a:cxn>
                  <a:cxn ang="0">
                    <a:pos x="182" y="101"/>
                  </a:cxn>
                  <a:cxn ang="0">
                    <a:pos x="182" y="82"/>
                  </a:cxn>
                  <a:cxn ang="0">
                    <a:pos x="178" y="65"/>
                  </a:cxn>
                  <a:cxn ang="0">
                    <a:pos x="172" y="49"/>
                  </a:cxn>
                  <a:cxn ang="0">
                    <a:pos x="162" y="34"/>
                  </a:cxn>
                  <a:cxn ang="0">
                    <a:pos x="149" y="21"/>
                  </a:cxn>
                  <a:cxn ang="0">
                    <a:pos x="134" y="11"/>
                  </a:cxn>
                  <a:cxn ang="0">
                    <a:pos x="118" y="5"/>
                  </a:cxn>
                  <a:cxn ang="0">
                    <a:pos x="101" y="1"/>
                  </a:cxn>
                  <a:cxn ang="0">
                    <a:pos x="82" y="1"/>
                  </a:cxn>
                  <a:cxn ang="0">
                    <a:pos x="64" y="5"/>
                  </a:cxn>
                  <a:cxn ang="0">
                    <a:pos x="47"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7" y="172"/>
                  </a:cxn>
                  <a:cxn ang="0">
                    <a:pos x="64" y="179"/>
                  </a:cxn>
                  <a:cxn ang="0">
                    <a:pos x="82" y="183"/>
                  </a:cxn>
                </a:cxnLst>
                <a:rect l="0" t="0" r="r" b="b"/>
                <a:pathLst>
                  <a:path w="183" h="183">
                    <a:moveTo>
                      <a:pt x="91" y="183"/>
                    </a:moveTo>
                    <a:lnTo>
                      <a:pt x="101" y="183"/>
                    </a:lnTo>
                    <a:lnTo>
                      <a:pt x="109" y="181"/>
                    </a:lnTo>
                    <a:lnTo>
                      <a:pt x="118" y="179"/>
                    </a:lnTo>
                    <a:lnTo>
                      <a:pt x="126" y="177"/>
                    </a:lnTo>
                    <a:lnTo>
                      <a:pt x="134" y="172"/>
                    </a:lnTo>
                    <a:lnTo>
                      <a:pt x="142" y="168"/>
                    </a:lnTo>
                    <a:lnTo>
                      <a:pt x="149" y="162"/>
                    </a:lnTo>
                    <a:lnTo>
                      <a:pt x="156" y="157"/>
                    </a:lnTo>
                    <a:lnTo>
                      <a:pt x="162" y="150"/>
                    </a:lnTo>
                    <a:lnTo>
                      <a:pt x="167" y="143"/>
                    </a:lnTo>
                    <a:lnTo>
                      <a:pt x="172" y="136"/>
                    </a:lnTo>
                    <a:lnTo>
                      <a:pt x="175" y="128"/>
                    </a:lnTo>
                    <a:lnTo>
                      <a:pt x="178" y="119"/>
                    </a:lnTo>
                    <a:lnTo>
                      <a:pt x="180" y="110"/>
                    </a:lnTo>
                    <a:lnTo>
                      <a:pt x="182" y="101"/>
                    </a:lnTo>
                    <a:lnTo>
                      <a:pt x="183" y="92"/>
                    </a:lnTo>
                    <a:lnTo>
                      <a:pt x="182" y="82"/>
                    </a:lnTo>
                    <a:lnTo>
                      <a:pt x="180" y="73"/>
                    </a:lnTo>
                    <a:lnTo>
                      <a:pt x="178" y="65"/>
                    </a:lnTo>
                    <a:lnTo>
                      <a:pt x="175" y="57"/>
                    </a:lnTo>
                    <a:lnTo>
                      <a:pt x="172" y="49"/>
                    </a:lnTo>
                    <a:lnTo>
                      <a:pt x="167" y="41"/>
                    </a:lnTo>
                    <a:lnTo>
                      <a:pt x="162" y="34"/>
                    </a:lnTo>
                    <a:lnTo>
                      <a:pt x="156" y="28"/>
                    </a:lnTo>
                    <a:lnTo>
                      <a:pt x="149" y="21"/>
                    </a:lnTo>
                    <a:lnTo>
                      <a:pt x="142" y="16"/>
                    </a:lnTo>
                    <a:lnTo>
                      <a:pt x="134" y="11"/>
                    </a:lnTo>
                    <a:lnTo>
                      <a:pt x="126" y="8"/>
                    </a:lnTo>
                    <a:lnTo>
                      <a:pt x="118" y="5"/>
                    </a:lnTo>
                    <a:lnTo>
                      <a:pt x="109" y="2"/>
                    </a:lnTo>
                    <a:lnTo>
                      <a:pt x="101" y="1"/>
                    </a:lnTo>
                    <a:lnTo>
                      <a:pt x="91" y="0"/>
                    </a:lnTo>
                    <a:lnTo>
                      <a:pt x="82" y="1"/>
                    </a:lnTo>
                    <a:lnTo>
                      <a:pt x="73" y="2"/>
                    </a:lnTo>
                    <a:lnTo>
                      <a:pt x="64" y="5"/>
                    </a:lnTo>
                    <a:lnTo>
                      <a:pt x="55" y="8"/>
                    </a:lnTo>
                    <a:lnTo>
                      <a:pt x="47" y="11"/>
                    </a:lnTo>
                    <a:lnTo>
                      <a:pt x="40" y="16"/>
                    </a:lnTo>
                    <a:lnTo>
                      <a:pt x="33" y="21"/>
                    </a:lnTo>
                    <a:lnTo>
                      <a:pt x="26" y="28"/>
                    </a:lnTo>
                    <a:lnTo>
                      <a:pt x="21" y="34"/>
                    </a:lnTo>
                    <a:lnTo>
                      <a:pt x="15" y="41"/>
                    </a:lnTo>
                    <a:lnTo>
                      <a:pt x="11" y="49"/>
                    </a:lnTo>
                    <a:lnTo>
                      <a:pt x="6" y="57"/>
                    </a:lnTo>
                    <a:lnTo>
                      <a:pt x="4" y="65"/>
                    </a:lnTo>
                    <a:lnTo>
                      <a:pt x="2" y="73"/>
                    </a:lnTo>
                    <a:lnTo>
                      <a:pt x="0" y="82"/>
                    </a:lnTo>
                    <a:lnTo>
                      <a:pt x="0" y="92"/>
                    </a:lnTo>
                    <a:lnTo>
                      <a:pt x="0" y="101"/>
                    </a:lnTo>
                    <a:lnTo>
                      <a:pt x="2" y="110"/>
                    </a:lnTo>
                    <a:lnTo>
                      <a:pt x="4" y="119"/>
                    </a:lnTo>
                    <a:lnTo>
                      <a:pt x="6" y="128"/>
                    </a:lnTo>
                    <a:lnTo>
                      <a:pt x="11" y="136"/>
                    </a:lnTo>
                    <a:lnTo>
                      <a:pt x="15" y="143"/>
                    </a:lnTo>
                    <a:lnTo>
                      <a:pt x="21" y="150"/>
                    </a:lnTo>
                    <a:lnTo>
                      <a:pt x="26" y="157"/>
                    </a:lnTo>
                    <a:lnTo>
                      <a:pt x="33" y="162"/>
                    </a:lnTo>
                    <a:lnTo>
                      <a:pt x="40" y="168"/>
                    </a:lnTo>
                    <a:lnTo>
                      <a:pt x="47" y="172"/>
                    </a:lnTo>
                    <a:lnTo>
                      <a:pt x="55" y="177"/>
                    </a:lnTo>
                    <a:lnTo>
                      <a:pt x="64" y="179"/>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80" name="Freeform 142"/>
              <p:cNvSpPr>
                <a:spLocks noEditPoints="1"/>
              </p:cNvSpPr>
              <p:nvPr/>
            </p:nvSpPr>
            <p:spPr bwMode="auto">
              <a:xfrm>
                <a:off x="11451040" y="1826574"/>
                <a:ext cx="1163638" cy="2817813"/>
              </a:xfrm>
              <a:custGeom>
                <a:avLst/>
                <a:gdLst/>
                <a:ahLst/>
                <a:cxnLst>
                  <a:cxn ang="0">
                    <a:pos x="7278" y="17716"/>
                  </a:cxn>
                  <a:cxn ang="0">
                    <a:pos x="8" y="108"/>
                  </a:cxn>
                  <a:cxn ang="0">
                    <a:pos x="6789" y="11256"/>
                  </a:cxn>
                  <a:cxn ang="0">
                    <a:pos x="6875" y="12138"/>
                  </a:cxn>
                  <a:cxn ang="0">
                    <a:pos x="664" y="12286"/>
                  </a:cxn>
                  <a:cxn ang="0">
                    <a:pos x="438" y="12054"/>
                  </a:cxn>
                  <a:cxn ang="0">
                    <a:pos x="626" y="11218"/>
                  </a:cxn>
                  <a:cxn ang="0">
                    <a:pos x="6850" y="10134"/>
                  </a:cxn>
                  <a:cxn ang="0">
                    <a:pos x="6826" y="11025"/>
                  </a:cxn>
                  <a:cxn ang="0">
                    <a:pos x="578" y="11077"/>
                  </a:cxn>
                  <a:cxn ang="0">
                    <a:pos x="446" y="10211"/>
                  </a:cxn>
                  <a:cxn ang="0">
                    <a:pos x="705" y="8842"/>
                  </a:cxn>
                  <a:cxn ang="0">
                    <a:pos x="6887" y="9028"/>
                  </a:cxn>
                  <a:cxn ang="0">
                    <a:pos x="6755" y="9895"/>
                  </a:cxn>
                  <a:cxn ang="0">
                    <a:pos x="507" y="9842"/>
                  </a:cxn>
                  <a:cxn ang="0">
                    <a:pos x="484" y="8952"/>
                  </a:cxn>
                  <a:cxn ang="0">
                    <a:pos x="6708" y="7670"/>
                  </a:cxn>
                  <a:cxn ang="0">
                    <a:pos x="6895" y="8507"/>
                  </a:cxn>
                  <a:cxn ang="0">
                    <a:pos x="6669" y="8739"/>
                  </a:cxn>
                  <a:cxn ang="0">
                    <a:pos x="459" y="8590"/>
                  </a:cxn>
                  <a:cxn ang="0">
                    <a:pos x="546" y="7709"/>
                  </a:cxn>
                  <a:cxn ang="0">
                    <a:pos x="6789" y="6526"/>
                  </a:cxn>
                  <a:cxn ang="0">
                    <a:pos x="6875" y="7407"/>
                  </a:cxn>
                  <a:cxn ang="0">
                    <a:pos x="664" y="7556"/>
                  </a:cxn>
                  <a:cxn ang="0">
                    <a:pos x="438" y="7324"/>
                  </a:cxn>
                  <a:cxn ang="0">
                    <a:pos x="626" y="6488"/>
                  </a:cxn>
                  <a:cxn ang="0">
                    <a:pos x="6850" y="5404"/>
                  </a:cxn>
                  <a:cxn ang="0">
                    <a:pos x="6826" y="6296"/>
                  </a:cxn>
                  <a:cxn ang="0">
                    <a:pos x="578" y="6347"/>
                  </a:cxn>
                  <a:cxn ang="0">
                    <a:pos x="446" y="5480"/>
                  </a:cxn>
                  <a:cxn ang="0">
                    <a:pos x="705" y="4111"/>
                  </a:cxn>
                  <a:cxn ang="0">
                    <a:pos x="6887" y="4298"/>
                  </a:cxn>
                  <a:cxn ang="0">
                    <a:pos x="6755" y="5164"/>
                  </a:cxn>
                  <a:cxn ang="0">
                    <a:pos x="507" y="5113"/>
                  </a:cxn>
                  <a:cxn ang="0">
                    <a:pos x="484" y="4221"/>
                  </a:cxn>
                  <a:cxn ang="0">
                    <a:pos x="3868" y="13193"/>
                  </a:cxn>
                  <a:cxn ang="0">
                    <a:pos x="4227" y="13800"/>
                  </a:cxn>
                  <a:cxn ang="0">
                    <a:pos x="3706" y="14270"/>
                  </a:cxn>
                  <a:cxn ang="0">
                    <a:pos x="3139" y="13854"/>
                  </a:cxn>
                  <a:cxn ang="0">
                    <a:pos x="3438" y="13214"/>
                  </a:cxn>
                  <a:cxn ang="0">
                    <a:pos x="5725" y="15090"/>
                  </a:cxn>
                  <a:cxn ang="0">
                    <a:pos x="1625" y="15153"/>
                  </a:cxn>
                  <a:cxn ang="0">
                    <a:pos x="5640" y="15449"/>
                  </a:cxn>
                  <a:cxn ang="0">
                    <a:pos x="5600" y="15705"/>
                  </a:cxn>
                  <a:cxn ang="0">
                    <a:pos x="1659" y="15469"/>
                  </a:cxn>
                  <a:cxn ang="0">
                    <a:pos x="5723" y="16082"/>
                  </a:cxn>
                  <a:cxn ang="0">
                    <a:pos x="1615" y="16095"/>
                  </a:cxn>
                  <a:cxn ang="0">
                    <a:pos x="6708" y="2941"/>
                  </a:cxn>
                  <a:cxn ang="0">
                    <a:pos x="6895" y="3776"/>
                  </a:cxn>
                  <a:cxn ang="0">
                    <a:pos x="6669" y="4009"/>
                  </a:cxn>
                  <a:cxn ang="0">
                    <a:pos x="459" y="3861"/>
                  </a:cxn>
                  <a:cxn ang="0">
                    <a:pos x="546" y="2979"/>
                  </a:cxn>
                  <a:cxn ang="0">
                    <a:pos x="6789" y="1796"/>
                  </a:cxn>
                  <a:cxn ang="0">
                    <a:pos x="6875" y="2678"/>
                  </a:cxn>
                  <a:cxn ang="0">
                    <a:pos x="664" y="2827"/>
                  </a:cxn>
                  <a:cxn ang="0">
                    <a:pos x="438" y="2594"/>
                  </a:cxn>
                  <a:cxn ang="0">
                    <a:pos x="626" y="1758"/>
                  </a:cxn>
                  <a:cxn ang="0">
                    <a:pos x="6850" y="673"/>
                  </a:cxn>
                  <a:cxn ang="0">
                    <a:pos x="6826" y="1565"/>
                  </a:cxn>
                  <a:cxn ang="0">
                    <a:pos x="578" y="1617"/>
                  </a:cxn>
                  <a:cxn ang="0">
                    <a:pos x="446" y="750"/>
                  </a:cxn>
                </a:cxnLst>
                <a:rect l="0" t="0" r="r" b="b"/>
                <a:pathLst>
                  <a:path w="7333" h="17750">
                    <a:moveTo>
                      <a:pt x="152" y="0"/>
                    </a:moveTo>
                    <a:lnTo>
                      <a:pt x="7181" y="0"/>
                    </a:lnTo>
                    <a:lnTo>
                      <a:pt x="7197" y="1"/>
                    </a:lnTo>
                    <a:lnTo>
                      <a:pt x="7211" y="3"/>
                    </a:lnTo>
                    <a:lnTo>
                      <a:pt x="7227" y="7"/>
                    </a:lnTo>
                    <a:lnTo>
                      <a:pt x="7240" y="12"/>
                    </a:lnTo>
                    <a:lnTo>
                      <a:pt x="7253" y="19"/>
                    </a:lnTo>
                    <a:lnTo>
                      <a:pt x="7265" y="27"/>
                    </a:lnTo>
                    <a:lnTo>
                      <a:pt x="7278" y="36"/>
                    </a:lnTo>
                    <a:lnTo>
                      <a:pt x="7289" y="44"/>
                    </a:lnTo>
                    <a:lnTo>
                      <a:pt x="7299" y="55"/>
                    </a:lnTo>
                    <a:lnTo>
                      <a:pt x="7306" y="68"/>
                    </a:lnTo>
                    <a:lnTo>
                      <a:pt x="7314" y="80"/>
                    </a:lnTo>
                    <a:lnTo>
                      <a:pt x="7321" y="93"/>
                    </a:lnTo>
                    <a:lnTo>
                      <a:pt x="7326" y="108"/>
                    </a:lnTo>
                    <a:lnTo>
                      <a:pt x="7330" y="122"/>
                    </a:lnTo>
                    <a:lnTo>
                      <a:pt x="7332" y="138"/>
                    </a:lnTo>
                    <a:lnTo>
                      <a:pt x="7333" y="153"/>
                    </a:lnTo>
                    <a:lnTo>
                      <a:pt x="7333" y="17597"/>
                    </a:lnTo>
                    <a:lnTo>
                      <a:pt x="7332" y="17612"/>
                    </a:lnTo>
                    <a:lnTo>
                      <a:pt x="7330" y="17628"/>
                    </a:lnTo>
                    <a:lnTo>
                      <a:pt x="7326" y="17642"/>
                    </a:lnTo>
                    <a:lnTo>
                      <a:pt x="7321" y="17657"/>
                    </a:lnTo>
                    <a:lnTo>
                      <a:pt x="7314" y="17670"/>
                    </a:lnTo>
                    <a:lnTo>
                      <a:pt x="7306" y="17682"/>
                    </a:lnTo>
                    <a:lnTo>
                      <a:pt x="7299" y="17695"/>
                    </a:lnTo>
                    <a:lnTo>
                      <a:pt x="7289" y="17706"/>
                    </a:lnTo>
                    <a:lnTo>
                      <a:pt x="7278" y="17716"/>
                    </a:lnTo>
                    <a:lnTo>
                      <a:pt x="7265" y="17723"/>
                    </a:lnTo>
                    <a:lnTo>
                      <a:pt x="7253" y="17731"/>
                    </a:lnTo>
                    <a:lnTo>
                      <a:pt x="7240" y="17738"/>
                    </a:lnTo>
                    <a:lnTo>
                      <a:pt x="7227" y="17743"/>
                    </a:lnTo>
                    <a:lnTo>
                      <a:pt x="7211" y="17747"/>
                    </a:lnTo>
                    <a:lnTo>
                      <a:pt x="7197" y="17749"/>
                    </a:lnTo>
                    <a:lnTo>
                      <a:pt x="7181" y="17750"/>
                    </a:lnTo>
                    <a:lnTo>
                      <a:pt x="152" y="17750"/>
                    </a:lnTo>
                    <a:lnTo>
                      <a:pt x="137" y="17749"/>
                    </a:lnTo>
                    <a:lnTo>
                      <a:pt x="122" y="17747"/>
                    </a:lnTo>
                    <a:lnTo>
                      <a:pt x="108" y="17743"/>
                    </a:lnTo>
                    <a:lnTo>
                      <a:pt x="93" y="17738"/>
                    </a:lnTo>
                    <a:lnTo>
                      <a:pt x="80" y="17731"/>
                    </a:lnTo>
                    <a:lnTo>
                      <a:pt x="68" y="17723"/>
                    </a:lnTo>
                    <a:lnTo>
                      <a:pt x="56" y="17716"/>
                    </a:lnTo>
                    <a:lnTo>
                      <a:pt x="46" y="17706"/>
                    </a:lnTo>
                    <a:lnTo>
                      <a:pt x="36" y="17695"/>
                    </a:lnTo>
                    <a:lnTo>
                      <a:pt x="27" y="17682"/>
                    </a:lnTo>
                    <a:lnTo>
                      <a:pt x="19" y="17670"/>
                    </a:lnTo>
                    <a:lnTo>
                      <a:pt x="12" y="17657"/>
                    </a:lnTo>
                    <a:lnTo>
                      <a:pt x="8" y="17642"/>
                    </a:lnTo>
                    <a:lnTo>
                      <a:pt x="4" y="17628"/>
                    </a:lnTo>
                    <a:lnTo>
                      <a:pt x="1" y="17612"/>
                    </a:lnTo>
                    <a:lnTo>
                      <a:pt x="0" y="17597"/>
                    </a:lnTo>
                    <a:lnTo>
                      <a:pt x="0" y="153"/>
                    </a:lnTo>
                    <a:lnTo>
                      <a:pt x="1" y="138"/>
                    </a:lnTo>
                    <a:lnTo>
                      <a:pt x="4" y="122"/>
                    </a:lnTo>
                    <a:lnTo>
                      <a:pt x="8" y="108"/>
                    </a:lnTo>
                    <a:lnTo>
                      <a:pt x="12" y="93"/>
                    </a:lnTo>
                    <a:lnTo>
                      <a:pt x="19" y="80"/>
                    </a:lnTo>
                    <a:lnTo>
                      <a:pt x="27" y="68"/>
                    </a:lnTo>
                    <a:lnTo>
                      <a:pt x="36" y="55"/>
                    </a:lnTo>
                    <a:lnTo>
                      <a:pt x="46" y="44"/>
                    </a:lnTo>
                    <a:lnTo>
                      <a:pt x="56" y="36"/>
                    </a:lnTo>
                    <a:lnTo>
                      <a:pt x="68" y="27"/>
                    </a:lnTo>
                    <a:lnTo>
                      <a:pt x="80" y="19"/>
                    </a:lnTo>
                    <a:lnTo>
                      <a:pt x="93" y="12"/>
                    </a:lnTo>
                    <a:lnTo>
                      <a:pt x="108" y="7"/>
                    </a:lnTo>
                    <a:lnTo>
                      <a:pt x="122" y="3"/>
                    </a:lnTo>
                    <a:lnTo>
                      <a:pt x="137" y="1"/>
                    </a:lnTo>
                    <a:lnTo>
                      <a:pt x="152" y="0"/>
                    </a:lnTo>
                    <a:close/>
                    <a:moveTo>
                      <a:pt x="705" y="11207"/>
                    </a:moveTo>
                    <a:lnTo>
                      <a:pt x="6629" y="11207"/>
                    </a:lnTo>
                    <a:lnTo>
                      <a:pt x="6642" y="11207"/>
                    </a:lnTo>
                    <a:lnTo>
                      <a:pt x="6655" y="11208"/>
                    </a:lnTo>
                    <a:lnTo>
                      <a:pt x="6669" y="11209"/>
                    </a:lnTo>
                    <a:lnTo>
                      <a:pt x="6682" y="11211"/>
                    </a:lnTo>
                    <a:lnTo>
                      <a:pt x="6695" y="11215"/>
                    </a:lnTo>
                    <a:lnTo>
                      <a:pt x="6708" y="11218"/>
                    </a:lnTo>
                    <a:lnTo>
                      <a:pt x="6720" y="11221"/>
                    </a:lnTo>
                    <a:lnTo>
                      <a:pt x="6732" y="11226"/>
                    </a:lnTo>
                    <a:lnTo>
                      <a:pt x="6744" y="11231"/>
                    </a:lnTo>
                    <a:lnTo>
                      <a:pt x="6755" y="11237"/>
                    </a:lnTo>
                    <a:lnTo>
                      <a:pt x="6766" y="11242"/>
                    </a:lnTo>
                    <a:lnTo>
                      <a:pt x="6777" y="11249"/>
                    </a:lnTo>
                    <a:lnTo>
                      <a:pt x="6789" y="11256"/>
                    </a:lnTo>
                    <a:lnTo>
                      <a:pt x="6799" y="11263"/>
                    </a:lnTo>
                    <a:lnTo>
                      <a:pt x="6809" y="11271"/>
                    </a:lnTo>
                    <a:lnTo>
                      <a:pt x="6817" y="11279"/>
                    </a:lnTo>
                    <a:lnTo>
                      <a:pt x="6826" y="11288"/>
                    </a:lnTo>
                    <a:lnTo>
                      <a:pt x="6834" y="11297"/>
                    </a:lnTo>
                    <a:lnTo>
                      <a:pt x="6843" y="11307"/>
                    </a:lnTo>
                    <a:lnTo>
                      <a:pt x="6850" y="11316"/>
                    </a:lnTo>
                    <a:lnTo>
                      <a:pt x="6857" y="11327"/>
                    </a:lnTo>
                    <a:lnTo>
                      <a:pt x="6863" y="11337"/>
                    </a:lnTo>
                    <a:lnTo>
                      <a:pt x="6870" y="11348"/>
                    </a:lnTo>
                    <a:lnTo>
                      <a:pt x="6875" y="11358"/>
                    </a:lnTo>
                    <a:lnTo>
                      <a:pt x="6879" y="11370"/>
                    </a:lnTo>
                    <a:lnTo>
                      <a:pt x="6884" y="11381"/>
                    </a:lnTo>
                    <a:lnTo>
                      <a:pt x="6887" y="11392"/>
                    </a:lnTo>
                    <a:lnTo>
                      <a:pt x="6891" y="11404"/>
                    </a:lnTo>
                    <a:lnTo>
                      <a:pt x="6893" y="11417"/>
                    </a:lnTo>
                    <a:lnTo>
                      <a:pt x="6894" y="11429"/>
                    </a:lnTo>
                    <a:lnTo>
                      <a:pt x="6895" y="11442"/>
                    </a:lnTo>
                    <a:lnTo>
                      <a:pt x="6896" y="11454"/>
                    </a:lnTo>
                    <a:lnTo>
                      <a:pt x="6896" y="12041"/>
                    </a:lnTo>
                    <a:lnTo>
                      <a:pt x="6895" y="12054"/>
                    </a:lnTo>
                    <a:lnTo>
                      <a:pt x="6894" y="12067"/>
                    </a:lnTo>
                    <a:lnTo>
                      <a:pt x="6893" y="12079"/>
                    </a:lnTo>
                    <a:lnTo>
                      <a:pt x="6891" y="12091"/>
                    </a:lnTo>
                    <a:lnTo>
                      <a:pt x="6887" y="12103"/>
                    </a:lnTo>
                    <a:lnTo>
                      <a:pt x="6884" y="12115"/>
                    </a:lnTo>
                    <a:lnTo>
                      <a:pt x="6879" y="12127"/>
                    </a:lnTo>
                    <a:lnTo>
                      <a:pt x="6875" y="12138"/>
                    </a:lnTo>
                    <a:lnTo>
                      <a:pt x="6870" y="12149"/>
                    </a:lnTo>
                    <a:lnTo>
                      <a:pt x="6863" y="12160"/>
                    </a:lnTo>
                    <a:lnTo>
                      <a:pt x="6857" y="12170"/>
                    </a:lnTo>
                    <a:lnTo>
                      <a:pt x="6850" y="12180"/>
                    </a:lnTo>
                    <a:lnTo>
                      <a:pt x="6843" y="12190"/>
                    </a:lnTo>
                    <a:lnTo>
                      <a:pt x="6834" y="12199"/>
                    </a:lnTo>
                    <a:lnTo>
                      <a:pt x="6826" y="12208"/>
                    </a:lnTo>
                    <a:lnTo>
                      <a:pt x="6817" y="12216"/>
                    </a:lnTo>
                    <a:lnTo>
                      <a:pt x="6809" y="12224"/>
                    </a:lnTo>
                    <a:lnTo>
                      <a:pt x="6799" y="12232"/>
                    </a:lnTo>
                    <a:lnTo>
                      <a:pt x="6789" y="12240"/>
                    </a:lnTo>
                    <a:lnTo>
                      <a:pt x="6777" y="12246"/>
                    </a:lnTo>
                    <a:lnTo>
                      <a:pt x="6766" y="12253"/>
                    </a:lnTo>
                    <a:lnTo>
                      <a:pt x="6755" y="12260"/>
                    </a:lnTo>
                    <a:lnTo>
                      <a:pt x="6744" y="12265"/>
                    </a:lnTo>
                    <a:lnTo>
                      <a:pt x="6732" y="12270"/>
                    </a:lnTo>
                    <a:lnTo>
                      <a:pt x="6720" y="12274"/>
                    </a:lnTo>
                    <a:lnTo>
                      <a:pt x="6708" y="12279"/>
                    </a:lnTo>
                    <a:lnTo>
                      <a:pt x="6695" y="12282"/>
                    </a:lnTo>
                    <a:lnTo>
                      <a:pt x="6682" y="12284"/>
                    </a:lnTo>
                    <a:lnTo>
                      <a:pt x="6669" y="12286"/>
                    </a:lnTo>
                    <a:lnTo>
                      <a:pt x="6655" y="12287"/>
                    </a:lnTo>
                    <a:lnTo>
                      <a:pt x="6642" y="12289"/>
                    </a:lnTo>
                    <a:lnTo>
                      <a:pt x="6629" y="12290"/>
                    </a:lnTo>
                    <a:lnTo>
                      <a:pt x="705" y="12290"/>
                    </a:lnTo>
                    <a:lnTo>
                      <a:pt x="691" y="12289"/>
                    </a:lnTo>
                    <a:lnTo>
                      <a:pt x="678" y="12287"/>
                    </a:lnTo>
                    <a:lnTo>
                      <a:pt x="664" y="12286"/>
                    </a:lnTo>
                    <a:lnTo>
                      <a:pt x="651" y="12284"/>
                    </a:lnTo>
                    <a:lnTo>
                      <a:pt x="638" y="12282"/>
                    </a:lnTo>
                    <a:lnTo>
                      <a:pt x="626" y="12279"/>
                    </a:lnTo>
                    <a:lnTo>
                      <a:pt x="613" y="12274"/>
                    </a:lnTo>
                    <a:lnTo>
                      <a:pt x="601" y="12270"/>
                    </a:lnTo>
                    <a:lnTo>
                      <a:pt x="589" y="12265"/>
                    </a:lnTo>
                    <a:lnTo>
                      <a:pt x="578" y="12260"/>
                    </a:lnTo>
                    <a:lnTo>
                      <a:pt x="567" y="12253"/>
                    </a:lnTo>
                    <a:lnTo>
                      <a:pt x="556" y="12246"/>
                    </a:lnTo>
                    <a:lnTo>
                      <a:pt x="546" y="12240"/>
                    </a:lnTo>
                    <a:lnTo>
                      <a:pt x="536" y="12232"/>
                    </a:lnTo>
                    <a:lnTo>
                      <a:pt x="526" y="12224"/>
                    </a:lnTo>
                    <a:lnTo>
                      <a:pt x="516" y="12216"/>
                    </a:lnTo>
                    <a:lnTo>
                      <a:pt x="507" y="12208"/>
                    </a:lnTo>
                    <a:lnTo>
                      <a:pt x="499" y="12199"/>
                    </a:lnTo>
                    <a:lnTo>
                      <a:pt x="491" y="12190"/>
                    </a:lnTo>
                    <a:lnTo>
                      <a:pt x="484" y="12180"/>
                    </a:lnTo>
                    <a:lnTo>
                      <a:pt x="477" y="12170"/>
                    </a:lnTo>
                    <a:lnTo>
                      <a:pt x="470" y="12160"/>
                    </a:lnTo>
                    <a:lnTo>
                      <a:pt x="464" y="12149"/>
                    </a:lnTo>
                    <a:lnTo>
                      <a:pt x="459" y="12138"/>
                    </a:lnTo>
                    <a:lnTo>
                      <a:pt x="454" y="12127"/>
                    </a:lnTo>
                    <a:lnTo>
                      <a:pt x="450" y="12115"/>
                    </a:lnTo>
                    <a:lnTo>
                      <a:pt x="446" y="12103"/>
                    </a:lnTo>
                    <a:lnTo>
                      <a:pt x="444" y="12091"/>
                    </a:lnTo>
                    <a:lnTo>
                      <a:pt x="440" y="12079"/>
                    </a:lnTo>
                    <a:lnTo>
                      <a:pt x="439" y="12067"/>
                    </a:lnTo>
                    <a:lnTo>
                      <a:pt x="438" y="12054"/>
                    </a:lnTo>
                    <a:lnTo>
                      <a:pt x="438" y="12041"/>
                    </a:lnTo>
                    <a:lnTo>
                      <a:pt x="438" y="11454"/>
                    </a:lnTo>
                    <a:lnTo>
                      <a:pt x="438" y="11442"/>
                    </a:lnTo>
                    <a:lnTo>
                      <a:pt x="439" y="11429"/>
                    </a:lnTo>
                    <a:lnTo>
                      <a:pt x="440" y="11417"/>
                    </a:lnTo>
                    <a:lnTo>
                      <a:pt x="444" y="11404"/>
                    </a:lnTo>
                    <a:lnTo>
                      <a:pt x="446" y="11392"/>
                    </a:lnTo>
                    <a:lnTo>
                      <a:pt x="450" y="11381"/>
                    </a:lnTo>
                    <a:lnTo>
                      <a:pt x="454" y="11370"/>
                    </a:lnTo>
                    <a:lnTo>
                      <a:pt x="459" y="11358"/>
                    </a:lnTo>
                    <a:lnTo>
                      <a:pt x="464" y="11348"/>
                    </a:lnTo>
                    <a:lnTo>
                      <a:pt x="470" y="11337"/>
                    </a:lnTo>
                    <a:lnTo>
                      <a:pt x="477" y="11327"/>
                    </a:lnTo>
                    <a:lnTo>
                      <a:pt x="484" y="11316"/>
                    </a:lnTo>
                    <a:lnTo>
                      <a:pt x="491" y="11307"/>
                    </a:lnTo>
                    <a:lnTo>
                      <a:pt x="499" y="11297"/>
                    </a:lnTo>
                    <a:lnTo>
                      <a:pt x="507" y="11288"/>
                    </a:lnTo>
                    <a:lnTo>
                      <a:pt x="516" y="11279"/>
                    </a:lnTo>
                    <a:lnTo>
                      <a:pt x="526" y="11271"/>
                    </a:lnTo>
                    <a:lnTo>
                      <a:pt x="536" y="11263"/>
                    </a:lnTo>
                    <a:lnTo>
                      <a:pt x="546" y="11256"/>
                    </a:lnTo>
                    <a:lnTo>
                      <a:pt x="556" y="11249"/>
                    </a:lnTo>
                    <a:lnTo>
                      <a:pt x="567" y="11242"/>
                    </a:lnTo>
                    <a:lnTo>
                      <a:pt x="578" y="11237"/>
                    </a:lnTo>
                    <a:lnTo>
                      <a:pt x="589" y="11231"/>
                    </a:lnTo>
                    <a:lnTo>
                      <a:pt x="601" y="11226"/>
                    </a:lnTo>
                    <a:lnTo>
                      <a:pt x="613" y="11221"/>
                    </a:lnTo>
                    <a:lnTo>
                      <a:pt x="626" y="11218"/>
                    </a:lnTo>
                    <a:lnTo>
                      <a:pt x="638" y="11215"/>
                    </a:lnTo>
                    <a:lnTo>
                      <a:pt x="651" y="11211"/>
                    </a:lnTo>
                    <a:lnTo>
                      <a:pt x="664" y="11209"/>
                    </a:lnTo>
                    <a:lnTo>
                      <a:pt x="678" y="11208"/>
                    </a:lnTo>
                    <a:lnTo>
                      <a:pt x="691" y="11207"/>
                    </a:lnTo>
                    <a:lnTo>
                      <a:pt x="705" y="11207"/>
                    </a:lnTo>
                    <a:close/>
                    <a:moveTo>
                      <a:pt x="705" y="10024"/>
                    </a:moveTo>
                    <a:lnTo>
                      <a:pt x="6629" y="10024"/>
                    </a:lnTo>
                    <a:lnTo>
                      <a:pt x="6642" y="10024"/>
                    </a:lnTo>
                    <a:lnTo>
                      <a:pt x="6655" y="10025"/>
                    </a:lnTo>
                    <a:lnTo>
                      <a:pt x="6669" y="10027"/>
                    </a:lnTo>
                    <a:lnTo>
                      <a:pt x="6682" y="10029"/>
                    </a:lnTo>
                    <a:lnTo>
                      <a:pt x="6695" y="10032"/>
                    </a:lnTo>
                    <a:lnTo>
                      <a:pt x="6708" y="10035"/>
                    </a:lnTo>
                    <a:lnTo>
                      <a:pt x="6720" y="10039"/>
                    </a:lnTo>
                    <a:lnTo>
                      <a:pt x="6732" y="10043"/>
                    </a:lnTo>
                    <a:lnTo>
                      <a:pt x="6744" y="10049"/>
                    </a:lnTo>
                    <a:lnTo>
                      <a:pt x="6755" y="10054"/>
                    </a:lnTo>
                    <a:lnTo>
                      <a:pt x="6766" y="10060"/>
                    </a:lnTo>
                    <a:lnTo>
                      <a:pt x="6777" y="10066"/>
                    </a:lnTo>
                    <a:lnTo>
                      <a:pt x="6789" y="10073"/>
                    </a:lnTo>
                    <a:lnTo>
                      <a:pt x="6799" y="10081"/>
                    </a:lnTo>
                    <a:lnTo>
                      <a:pt x="6809" y="10089"/>
                    </a:lnTo>
                    <a:lnTo>
                      <a:pt x="6817" y="10096"/>
                    </a:lnTo>
                    <a:lnTo>
                      <a:pt x="6826" y="10105"/>
                    </a:lnTo>
                    <a:lnTo>
                      <a:pt x="6834" y="10114"/>
                    </a:lnTo>
                    <a:lnTo>
                      <a:pt x="6843" y="10124"/>
                    </a:lnTo>
                    <a:lnTo>
                      <a:pt x="6850" y="10134"/>
                    </a:lnTo>
                    <a:lnTo>
                      <a:pt x="6857" y="10144"/>
                    </a:lnTo>
                    <a:lnTo>
                      <a:pt x="6863" y="10154"/>
                    </a:lnTo>
                    <a:lnTo>
                      <a:pt x="6870" y="10165"/>
                    </a:lnTo>
                    <a:lnTo>
                      <a:pt x="6875" y="10175"/>
                    </a:lnTo>
                    <a:lnTo>
                      <a:pt x="6879" y="10187"/>
                    </a:lnTo>
                    <a:lnTo>
                      <a:pt x="6884" y="10198"/>
                    </a:lnTo>
                    <a:lnTo>
                      <a:pt x="6887" y="10211"/>
                    </a:lnTo>
                    <a:lnTo>
                      <a:pt x="6891" y="10222"/>
                    </a:lnTo>
                    <a:lnTo>
                      <a:pt x="6893" y="10234"/>
                    </a:lnTo>
                    <a:lnTo>
                      <a:pt x="6894" y="10246"/>
                    </a:lnTo>
                    <a:lnTo>
                      <a:pt x="6895" y="10260"/>
                    </a:lnTo>
                    <a:lnTo>
                      <a:pt x="6896" y="10272"/>
                    </a:lnTo>
                    <a:lnTo>
                      <a:pt x="6896" y="10859"/>
                    </a:lnTo>
                    <a:lnTo>
                      <a:pt x="6895" y="10872"/>
                    </a:lnTo>
                    <a:lnTo>
                      <a:pt x="6894" y="10884"/>
                    </a:lnTo>
                    <a:lnTo>
                      <a:pt x="6893" y="10896"/>
                    </a:lnTo>
                    <a:lnTo>
                      <a:pt x="6891" y="10908"/>
                    </a:lnTo>
                    <a:lnTo>
                      <a:pt x="6887" y="10921"/>
                    </a:lnTo>
                    <a:lnTo>
                      <a:pt x="6884" y="10933"/>
                    </a:lnTo>
                    <a:lnTo>
                      <a:pt x="6879" y="10944"/>
                    </a:lnTo>
                    <a:lnTo>
                      <a:pt x="6875" y="10955"/>
                    </a:lnTo>
                    <a:lnTo>
                      <a:pt x="6870" y="10966"/>
                    </a:lnTo>
                    <a:lnTo>
                      <a:pt x="6863" y="10977"/>
                    </a:lnTo>
                    <a:lnTo>
                      <a:pt x="6857" y="10987"/>
                    </a:lnTo>
                    <a:lnTo>
                      <a:pt x="6850" y="10997"/>
                    </a:lnTo>
                    <a:lnTo>
                      <a:pt x="6843" y="11007"/>
                    </a:lnTo>
                    <a:lnTo>
                      <a:pt x="6834" y="11016"/>
                    </a:lnTo>
                    <a:lnTo>
                      <a:pt x="6826" y="11025"/>
                    </a:lnTo>
                    <a:lnTo>
                      <a:pt x="6817" y="11034"/>
                    </a:lnTo>
                    <a:lnTo>
                      <a:pt x="6809" y="11043"/>
                    </a:lnTo>
                    <a:lnTo>
                      <a:pt x="6799" y="11050"/>
                    </a:lnTo>
                    <a:lnTo>
                      <a:pt x="6789" y="11057"/>
                    </a:lnTo>
                    <a:lnTo>
                      <a:pt x="6777" y="11064"/>
                    </a:lnTo>
                    <a:lnTo>
                      <a:pt x="6766" y="11070"/>
                    </a:lnTo>
                    <a:lnTo>
                      <a:pt x="6755" y="11077"/>
                    </a:lnTo>
                    <a:lnTo>
                      <a:pt x="6744" y="11083"/>
                    </a:lnTo>
                    <a:lnTo>
                      <a:pt x="6732" y="11087"/>
                    </a:lnTo>
                    <a:lnTo>
                      <a:pt x="6720" y="11092"/>
                    </a:lnTo>
                    <a:lnTo>
                      <a:pt x="6708" y="11096"/>
                    </a:lnTo>
                    <a:lnTo>
                      <a:pt x="6695" y="11099"/>
                    </a:lnTo>
                    <a:lnTo>
                      <a:pt x="6682" y="11102"/>
                    </a:lnTo>
                    <a:lnTo>
                      <a:pt x="6669" y="11104"/>
                    </a:lnTo>
                    <a:lnTo>
                      <a:pt x="6655" y="11106"/>
                    </a:lnTo>
                    <a:lnTo>
                      <a:pt x="6642" y="11106"/>
                    </a:lnTo>
                    <a:lnTo>
                      <a:pt x="6629" y="11107"/>
                    </a:lnTo>
                    <a:lnTo>
                      <a:pt x="705" y="11107"/>
                    </a:lnTo>
                    <a:lnTo>
                      <a:pt x="691" y="11106"/>
                    </a:lnTo>
                    <a:lnTo>
                      <a:pt x="678" y="11106"/>
                    </a:lnTo>
                    <a:lnTo>
                      <a:pt x="664" y="11104"/>
                    </a:lnTo>
                    <a:lnTo>
                      <a:pt x="651" y="11102"/>
                    </a:lnTo>
                    <a:lnTo>
                      <a:pt x="638" y="11099"/>
                    </a:lnTo>
                    <a:lnTo>
                      <a:pt x="626" y="11096"/>
                    </a:lnTo>
                    <a:lnTo>
                      <a:pt x="613" y="11092"/>
                    </a:lnTo>
                    <a:lnTo>
                      <a:pt x="601" y="11087"/>
                    </a:lnTo>
                    <a:lnTo>
                      <a:pt x="589" y="11083"/>
                    </a:lnTo>
                    <a:lnTo>
                      <a:pt x="578" y="11077"/>
                    </a:lnTo>
                    <a:lnTo>
                      <a:pt x="567" y="11070"/>
                    </a:lnTo>
                    <a:lnTo>
                      <a:pt x="556" y="11064"/>
                    </a:lnTo>
                    <a:lnTo>
                      <a:pt x="546" y="11057"/>
                    </a:lnTo>
                    <a:lnTo>
                      <a:pt x="536" y="11050"/>
                    </a:lnTo>
                    <a:lnTo>
                      <a:pt x="526" y="11043"/>
                    </a:lnTo>
                    <a:lnTo>
                      <a:pt x="516" y="11034"/>
                    </a:lnTo>
                    <a:lnTo>
                      <a:pt x="507" y="11025"/>
                    </a:lnTo>
                    <a:lnTo>
                      <a:pt x="499" y="11016"/>
                    </a:lnTo>
                    <a:lnTo>
                      <a:pt x="491" y="11007"/>
                    </a:lnTo>
                    <a:lnTo>
                      <a:pt x="484" y="10997"/>
                    </a:lnTo>
                    <a:lnTo>
                      <a:pt x="477" y="10987"/>
                    </a:lnTo>
                    <a:lnTo>
                      <a:pt x="470" y="10977"/>
                    </a:lnTo>
                    <a:lnTo>
                      <a:pt x="464" y="10966"/>
                    </a:lnTo>
                    <a:lnTo>
                      <a:pt x="459" y="10955"/>
                    </a:lnTo>
                    <a:lnTo>
                      <a:pt x="454" y="10944"/>
                    </a:lnTo>
                    <a:lnTo>
                      <a:pt x="450" y="10933"/>
                    </a:lnTo>
                    <a:lnTo>
                      <a:pt x="446" y="10921"/>
                    </a:lnTo>
                    <a:lnTo>
                      <a:pt x="444" y="10908"/>
                    </a:lnTo>
                    <a:lnTo>
                      <a:pt x="440" y="10896"/>
                    </a:lnTo>
                    <a:lnTo>
                      <a:pt x="439" y="10884"/>
                    </a:lnTo>
                    <a:lnTo>
                      <a:pt x="438" y="10872"/>
                    </a:lnTo>
                    <a:lnTo>
                      <a:pt x="438" y="10859"/>
                    </a:lnTo>
                    <a:lnTo>
                      <a:pt x="438" y="10272"/>
                    </a:lnTo>
                    <a:lnTo>
                      <a:pt x="438" y="10260"/>
                    </a:lnTo>
                    <a:lnTo>
                      <a:pt x="439" y="10246"/>
                    </a:lnTo>
                    <a:lnTo>
                      <a:pt x="440" y="10234"/>
                    </a:lnTo>
                    <a:lnTo>
                      <a:pt x="444" y="10222"/>
                    </a:lnTo>
                    <a:lnTo>
                      <a:pt x="446" y="10211"/>
                    </a:lnTo>
                    <a:lnTo>
                      <a:pt x="450" y="10198"/>
                    </a:lnTo>
                    <a:lnTo>
                      <a:pt x="454" y="10187"/>
                    </a:lnTo>
                    <a:lnTo>
                      <a:pt x="459" y="10175"/>
                    </a:lnTo>
                    <a:lnTo>
                      <a:pt x="464" y="10165"/>
                    </a:lnTo>
                    <a:lnTo>
                      <a:pt x="470" y="10154"/>
                    </a:lnTo>
                    <a:lnTo>
                      <a:pt x="477" y="10144"/>
                    </a:lnTo>
                    <a:lnTo>
                      <a:pt x="484" y="10134"/>
                    </a:lnTo>
                    <a:lnTo>
                      <a:pt x="491" y="10124"/>
                    </a:lnTo>
                    <a:lnTo>
                      <a:pt x="499" y="10114"/>
                    </a:lnTo>
                    <a:lnTo>
                      <a:pt x="507" y="10105"/>
                    </a:lnTo>
                    <a:lnTo>
                      <a:pt x="516" y="10096"/>
                    </a:lnTo>
                    <a:lnTo>
                      <a:pt x="526" y="10089"/>
                    </a:lnTo>
                    <a:lnTo>
                      <a:pt x="536" y="10081"/>
                    </a:lnTo>
                    <a:lnTo>
                      <a:pt x="546" y="10073"/>
                    </a:lnTo>
                    <a:lnTo>
                      <a:pt x="556" y="10066"/>
                    </a:lnTo>
                    <a:lnTo>
                      <a:pt x="567" y="10060"/>
                    </a:lnTo>
                    <a:lnTo>
                      <a:pt x="578" y="10054"/>
                    </a:lnTo>
                    <a:lnTo>
                      <a:pt x="589" y="10049"/>
                    </a:lnTo>
                    <a:lnTo>
                      <a:pt x="601" y="10043"/>
                    </a:lnTo>
                    <a:lnTo>
                      <a:pt x="613" y="10039"/>
                    </a:lnTo>
                    <a:lnTo>
                      <a:pt x="626" y="10035"/>
                    </a:lnTo>
                    <a:lnTo>
                      <a:pt x="638" y="10032"/>
                    </a:lnTo>
                    <a:lnTo>
                      <a:pt x="651" y="10029"/>
                    </a:lnTo>
                    <a:lnTo>
                      <a:pt x="664" y="10027"/>
                    </a:lnTo>
                    <a:lnTo>
                      <a:pt x="678" y="10025"/>
                    </a:lnTo>
                    <a:lnTo>
                      <a:pt x="691" y="10024"/>
                    </a:lnTo>
                    <a:lnTo>
                      <a:pt x="705" y="10024"/>
                    </a:lnTo>
                    <a:close/>
                    <a:moveTo>
                      <a:pt x="705" y="8842"/>
                    </a:moveTo>
                    <a:lnTo>
                      <a:pt x="6629" y="8842"/>
                    </a:lnTo>
                    <a:lnTo>
                      <a:pt x="6642" y="8842"/>
                    </a:lnTo>
                    <a:lnTo>
                      <a:pt x="6655" y="8843"/>
                    </a:lnTo>
                    <a:lnTo>
                      <a:pt x="6669" y="8845"/>
                    </a:lnTo>
                    <a:lnTo>
                      <a:pt x="6682" y="8846"/>
                    </a:lnTo>
                    <a:lnTo>
                      <a:pt x="6695" y="8849"/>
                    </a:lnTo>
                    <a:lnTo>
                      <a:pt x="6708" y="8853"/>
                    </a:lnTo>
                    <a:lnTo>
                      <a:pt x="6720" y="8857"/>
                    </a:lnTo>
                    <a:lnTo>
                      <a:pt x="6732" y="8862"/>
                    </a:lnTo>
                    <a:lnTo>
                      <a:pt x="6744" y="8866"/>
                    </a:lnTo>
                    <a:lnTo>
                      <a:pt x="6755" y="8872"/>
                    </a:lnTo>
                    <a:lnTo>
                      <a:pt x="6766" y="8877"/>
                    </a:lnTo>
                    <a:lnTo>
                      <a:pt x="6777" y="8884"/>
                    </a:lnTo>
                    <a:lnTo>
                      <a:pt x="6789" y="8891"/>
                    </a:lnTo>
                    <a:lnTo>
                      <a:pt x="6799" y="8898"/>
                    </a:lnTo>
                    <a:lnTo>
                      <a:pt x="6809" y="8906"/>
                    </a:lnTo>
                    <a:lnTo>
                      <a:pt x="6817" y="8915"/>
                    </a:lnTo>
                    <a:lnTo>
                      <a:pt x="6826" y="8923"/>
                    </a:lnTo>
                    <a:lnTo>
                      <a:pt x="6834" y="8932"/>
                    </a:lnTo>
                    <a:lnTo>
                      <a:pt x="6843" y="8942"/>
                    </a:lnTo>
                    <a:lnTo>
                      <a:pt x="6850" y="8952"/>
                    </a:lnTo>
                    <a:lnTo>
                      <a:pt x="6857" y="8962"/>
                    </a:lnTo>
                    <a:lnTo>
                      <a:pt x="6863" y="8972"/>
                    </a:lnTo>
                    <a:lnTo>
                      <a:pt x="6870" y="8983"/>
                    </a:lnTo>
                    <a:lnTo>
                      <a:pt x="6875" y="8994"/>
                    </a:lnTo>
                    <a:lnTo>
                      <a:pt x="6879" y="9005"/>
                    </a:lnTo>
                    <a:lnTo>
                      <a:pt x="6884" y="9016"/>
                    </a:lnTo>
                    <a:lnTo>
                      <a:pt x="6887" y="9028"/>
                    </a:lnTo>
                    <a:lnTo>
                      <a:pt x="6891" y="9039"/>
                    </a:lnTo>
                    <a:lnTo>
                      <a:pt x="6893" y="9051"/>
                    </a:lnTo>
                    <a:lnTo>
                      <a:pt x="6894" y="9065"/>
                    </a:lnTo>
                    <a:lnTo>
                      <a:pt x="6895" y="9077"/>
                    </a:lnTo>
                    <a:lnTo>
                      <a:pt x="6896" y="9089"/>
                    </a:lnTo>
                    <a:lnTo>
                      <a:pt x="6896" y="9676"/>
                    </a:lnTo>
                    <a:lnTo>
                      <a:pt x="6895" y="9689"/>
                    </a:lnTo>
                    <a:lnTo>
                      <a:pt x="6894" y="9701"/>
                    </a:lnTo>
                    <a:lnTo>
                      <a:pt x="6893" y="9714"/>
                    </a:lnTo>
                    <a:lnTo>
                      <a:pt x="6891" y="9726"/>
                    </a:lnTo>
                    <a:lnTo>
                      <a:pt x="6887" y="9738"/>
                    </a:lnTo>
                    <a:lnTo>
                      <a:pt x="6884" y="9750"/>
                    </a:lnTo>
                    <a:lnTo>
                      <a:pt x="6879" y="9761"/>
                    </a:lnTo>
                    <a:lnTo>
                      <a:pt x="6875" y="9772"/>
                    </a:lnTo>
                    <a:lnTo>
                      <a:pt x="6870" y="9784"/>
                    </a:lnTo>
                    <a:lnTo>
                      <a:pt x="6863" y="9795"/>
                    </a:lnTo>
                    <a:lnTo>
                      <a:pt x="6857" y="9805"/>
                    </a:lnTo>
                    <a:lnTo>
                      <a:pt x="6850" y="9815"/>
                    </a:lnTo>
                    <a:lnTo>
                      <a:pt x="6843" y="9825"/>
                    </a:lnTo>
                    <a:lnTo>
                      <a:pt x="6834" y="9834"/>
                    </a:lnTo>
                    <a:lnTo>
                      <a:pt x="6826" y="9842"/>
                    </a:lnTo>
                    <a:lnTo>
                      <a:pt x="6817" y="9851"/>
                    </a:lnTo>
                    <a:lnTo>
                      <a:pt x="6809" y="9860"/>
                    </a:lnTo>
                    <a:lnTo>
                      <a:pt x="6799" y="9868"/>
                    </a:lnTo>
                    <a:lnTo>
                      <a:pt x="6789" y="9875"/>
                    </a:lnTo>
                    <a:lnTo>
                      <a:pt x="6777" y="9882"/>
                    </a:lnTo>
                    <a:lnTo>
                      <a:pt x="6766" y="9888"/>
                    </a:lnTo>
                    <a:lnTo>
                      <a:pt x="6755" y="9895"/>
                    </a:lnTo>
                    <a:lnTo>
                      <a:pt x="6744" y="9900"/>
                    </a:lnTo>
                    <a:lnTo>
                      <a:pt x="6732" y="9905"/>
                    </a:lnTo>
                    <a:lnTo>
                      <a:pt x="6720" y="9909"/>
                    </a:lnTo>
                    <a:lnTo>
                      <a:pt x="6708" y="9913"/>
                    </a:lnTo>
                    <a:lnTo>
                      <a:pt x="6695" y="9917"/>
                    </a:lnTo>
                    <a:lnTo>
                      <a:pt x="6682" y="9919"/>
                    </a:lnTo>
                    <a:lnTo>
                      <a:pt x="6669" y="9921"/>
                    </a:lnTo>
                    <a:lnTo>
                      <a:pt x="6655" y="9923"/>
                    </a:lnTo>
                    <a:lnTo>
                      <a:pt x="6642" y="9924"/>
                    </a:lnTo>
                    <a:lnTo>
                      <a:pt x="6629" y="9924"/>
                    </a:lnTo>
                    <a:lnTo>
                      <a:pt x="705" y="9924"/>
                    </a:lnTo>
                    <a:lnTo>
                      <a:pt x="691" y="9924"/>
                    </a:lnTo>
                    <a:lnTo>
                      <a:pt x="678" y="9923"/>
                    </a:lnTo>
                    <a:lnTo>
                      <a:pt x="664" y="9921"/>
                    </a:lnTo>
                    <a:lnTo>
                      <a:pt x="651" y="9919"/>
                    </a:lnTo>
                    <a:lnTo>
                      <a:pt x="638" y="9917"/>
                    </a:lnTo>
                    <a:lnTo>
                      <a:pt x="626" y="9913"/>
                    </a:lnTo>
                    <a:lnTo>
                      <a:pt x="613" y="9909"/>
                    </a:lnTo>
                    <a:lnTo>
                      <a:pt x="601" y="9905"/>
                    </a:lnTo>
                    <a:lnTo>
                      <a:pt x="589" y="9900"/>
                    </a:lnTo>
                    <a:lnTo>
                      <a:pt x="578" y="9895"/>
                    </a:lnTo>
                    <a:lnTo>
                      <a:pt x="567" y="9888"/>
                    </a:lnTo>
                    <a:lnTo>
                      <a:pt x="556" y="9882"/>
                    </a:lnTo>
                    <a:lnTo>
                      <a:pt x="546" y="9875"/>
                    </a:lnTo>
                    <a:lnTo>
                      <a:pt x="536" y="9868"/>
                    </a:lnTo>
                    <a:lnTo>
                      <a:pt x="526" y="9860"/>
                    </a:lnTo>
                    <a:lnTo>
                      <a:pt x="516" y="9851"/>
                    </a:lnTo>
                    <a:lnTo>
                      <a:pt x="507" y="9842"/>
                    </a:lnTo>
                    <a:lnTo>
                      <a:pt x="499" y="9834"/>
                    </a:lnTo>
                    <a:lnTo>
                      <a:pt x="491" y="9825"/>
                    </a:lnTo>
                    <a:lnTo>
                      <a:pt x="484" y="9815"/>
                    </a:lnTo>
                    <a:lnTo>
                      <a:pt x="477" y="9805"/>
                    </a:lnTo>
                    <a:lnTo>
                      <a:pt x="470" y="9795"/>
                    </a:lnTo>
                    <a:lnTo>
                      <a:pt x="464" y="9784"/>
                    </a:lnTo>
                    <a:lnTo>
                      <a:pt x="459" y="9772"/>
                    </a:lnTo>
                    <a:lnTo>
                      <a:pt x="454" y="9761"/>
                    </a:lnTo>
                    <a:lnTo>
                      <a:pt x="450" y="9750"/>
                    </a:lnTo>
                    <a:lnTo>
                      <a:pt x="446" y="9738"/>
                    </a:lnTo>
                    <a:lnTo>
                      <a:pt x="444" y="9726"/>
                    </a:lnTo>
                    <a:lnTo>
                      <a:pt x="440" y="9714"/>
                    </a:lnTo>
                    <a:lnTo>
                      <a:pt x="439" y="9701"/>
                    </a:lnTo>
                    <a:lnTo>
                      <a:pt x="438" y="9689"/>
                    </a:lnTo>
                    <a:lnTo>
                      <a:pt x="438" y="9676"/>
                    </a:lnTo>
                    <a:lnTo>
                      <a:pt x="438" y="9089"/>
                    </a:lnTo>
                    <a:lnTo>
                      <a:pt x="438" y="9077"/>
                    </a:lnTo>
                    <a:lnTo>
                      <a:pt x="439" y="9065"/>
                    </a:lnTo>
                    <a:lnTo>
                      <a:pt x="440" y="9051"/>
                    </a:lnTo>
                    <a:lnTo>
                      <a:pt x="444" y="9039"/>
                    </a:lnTo>
                    <a:lnTo>
                      <a:pt x="446" y="9028"/>
                    </a:lnTo>
                    <a:lnTo>
                      <a:pt x="450" y="9016"/>
                    </a:lnTo>
                    <a:lnTo>
                      <a:pt x="454" y="9005"/>
                    </a:lnTo>
                    <a:lnTo>
                      <a:pt x="459" y="8994"/>
                    </a:lnTo>
                    <a:lnTo>
                      <a:pt x="464" y="8983"/>
                    </a:lnTo>
                    <a:lnTo>
                      <a:pt x="470" y="8972"/>
                    </a:lnTo>
                    <a:lnTo>
                      <a:pt x="477" y="8962"/>
                    </a:lnTo>
                    <a:lnTo>
                      <a:pt x="484" y="8952"/>
                    </a:lnTo>
                    <a:lnTo>
                      <a:pt x="491" y="8942"/>
                    </a:lnTo>
                    <a:lnTo>
                      <a:pt x="499" y="8932"/>
                    </a:lnTo>
                    <a:lnTo>
                      <a:pt x="507" y="8923"/>
                    </a:lnTo>
                    <a:lnTo>
                      <a:pt x="516" y="8915"/>
                    </a:lnTo>
                    <a:lnTo>
                      <a:pt x="526" y="8906"/>
                    </a:lnTo>
                    <a:lnTo>
                      <a:pt x="536" y="8898"/>
                    </a:lnTo>
                    <a:lnTo>
                      <a:pt x="546" y="8891"/>
                    </a:lnTo>
                    <a:lnTo>
                      <a:pt x="556" y="8884"/>
                    </a:lnTo>
                    <a:lnTo>
                      <a:pt x="567" y="8877"/>
                    </a:lnTo>
                    <a:lnTo>
                      <a:pt x="578" y="8872"/>
                    </a:lnTo>
                    <a:lnTo>
                      <a:pt x="589" y="8866"/>
                    </a:lnTo>
                    <a:lnTo>
                      <a:pt x="601" y="8862"/>
                    </a:lnTo>
                    <a:lnTo>
                      <a:pt x="613" y="8857"/>
                    </a:lnTo>
                    <a:lnTo>
                      <a:pt x="626" y="8853"/>
                    </a:lnTo>
                    <a:lnTo>
                      <a:pt x="638" y="8849"/>
                    </a:lnTo>
                    <a:lnTo>
                      <a:pt x="651" y="8846"/>
                    </a:lnTo>
                    <a:lnTo>
                      <a:pt x="664" y="8845"/>
                    </a:lnTo>
                    <a:lnTo>
                      <a:pt x="678" y="8843"/>
                    </a:lnTo>
                    <a:lnTo>
                      <a:pt x="691" y="8842"/>
                    </a:lnTo>
                    <a:lnTo>
                      <a:pt x="705" y="8842"/>
                    </a:lnTo>
                    <a:close/>
                    <a:moveTo>
                      <a:pt x="705" y="7659"/>
                    </a:moveTo>
                    <a:lnTo>
                      <a:pt x="6629" y="7659"/>
                    </a:lnTo>
                    <a:lnTo>
                      <a:pt x="6642" y="7659"/>
                    </a:lnTo>
                    <a:lnTo>
                      <a:pt x="6655" y="7660"/>
                    </a:lnTo>
                    <a:lnTo>
                      <a:pt x="6669" y="7662"/>
                    </a:lnTo>
                    <a:lnTo>
                      <a:pt x="6682" y="7665"/>
                    </a:lnTo>
                    <a:lnTo>
                      <a:pt x="6695" y="7667"/>
                    </a:lnTo>
                    <a:lnTo>
                      <a:pt x="6708" y="7670"/>
                    </a:lnTo>
                    <a:lnTo>
                      <a:pt x="6720" y="7675"/>
                    </a:lnTo>
                    <a:lnTo>
                      <a:pt x="6732" y="7679"/>
                    </a:lnTo>
                    <a:lnTo>
                      <a:pt x="6744" y="7684"/>
                    </a:lnTo>
                    <a:lnTo>
                      <a:pt x="6755" y="7689"/>
                    </a:lnTo>
                    <a:lnTo>
                      <a:pt x="6766" y="7696"/>
                    </a:lnTo>
                    <a:lnTo>
                      <a:pt x="6777" y="7701"/>
                    </a:lnTo>
                    <a:lnTo>
                      <a:pt x="6789" y="7709"/>
                    </a:lnTo>
                    <a:lnTo>
                      <a:pt x="6799" y="7716"/>
                    </a:lnTo>
                    <a:lnTo>
                      <a:pt x="6809" y="7723"/>
                    </a:lnTo>
                    <a:lnTo>
                      <a:pt x="6817" y="7732"/>
                    </a:lnTo>
                    <a:lnTo>
                      <a:pt x="6826" y="7740"/>
                    </a:lnTo>
                    <a:lnTo>
                      <a:pt x="6834" y="7750"/>
                    </a:lnTo>
                    <a:lnTo>
                      <a:pt x="6843" y="7759"/>
                    </a:lnTo>
                    <a:lnTo>
                      <a:pt x="6850" y="7769"/>
                    </a:lnTo>
                    <a:lnTo>
                      <a:pt x="6857" y="7779"/>
                    </a:lnTo>
                    <a:lnTo>
                      <a:pt x="6863" y="7789"/>
                    </a:lnTo>
                    <a:lnTo>
                      <a:pt x="6870" y="7800"/>
                    </a:lnTo>
                    <a:lnTo>
                      <a:pt x="6875" y="7811"/>
                    </a:lnTo>
                    <a:lnTo>
                      <a:pt x="6879" y="7822"/>
                    </a:lnTo>
                    <a:lnTo>
                      <a:pt x="6884" y="7833"/>
                    </a:lnTo>
                    <a:lnTo>
                      <a:pt x="6887" y="7846"/>
                    </a:lnTo>
                    <a:lnTo>
                      <a:pt x="6891" y="7858"/>
                    </a:lnTo>
                    <a:lnTo>
                      <a:pt x="6893" y="7870"/>
                    </a:lnTo>
                    <a:lnTo>
                      <a:pt x="6894" y="7882"/>
                    </a:lnTo>
                    <a:lnTo>
                      <a:pt x="6895" y="7894"/>
                    </a:lnTo>
                    <a:lnTo>
                      <a:pt x="6896" y="7907"/>
                    </a:lnTo>
                    <a:lnTo>
                      <a:pt x="6896" y="8494"/>
                    </a:lnTo>
                    <a:lnTo>
                      <a:pt x="6895" y="8507"/>
                    </a:lnTo>
                    <a:lnTo>
                      <a:pt x="6894" y="8519"/>
                    </a:lnTo>
                    <a:lnTo>
                      <a:pt x="6893" y="8531"/>
                    </a:lnTo>
                    <a:lnTo>
                      <a:pt x="6891" y="8543"/>
                    </a:lnTo>
                    <a:lnTo>
                      <a:pt x="6887" y="8556"/>
                    </a:lnTo>
                    <a:lnTo>
                      <a:pt x="6884" y="8568"/>
                    </a:lnTo>
                    <a:lnTo>
                      <a:pt x="6879" y="8579"/>
                    </a:lnTo>
                    <a:lnTo>
                      <a:pt x="6875" y="8590"/>
                    </a:lnTo>
                    <a:lnTo>
                      <a:pt x="6870" y="8601"/>
                    </a:lnTo>
                    <a:lnTo>
                      <a:pt x="6863" y="8612"/>
                    </a:lnTo>
                    <a:lnTo>
                      <a:pt x="6857" y="8622"/>
                    </a:lnTo>
                    <a:lnTo>
                      <a:pt x="6850" y="8632"/>
                    </a:lnTo>
                    <a:lnTo>
                      <a:pt x="6843" y="8642"/>
                    </a:lnTo>
                    <a:lnTo>
                      <a:pt x="6834" y="8651"/>
                    </a:lnTo>
                    <a:lnTo>
                      <a:pt x="6826" y="8661"/>
                    </a:lnTo>
                    <a:lnTo>
                      <a:pt x="6817" y="8669"/>
                    </a:lnTo>
                    <a:lnTo>
                      <a:pt x="6809" y="8678"/>
                    </a:lnTo>
                    <a:lnTo>
                      <a:pt x="6799" y="8685"/>
                    </a:lnTo>
                    <a:lnTo>
                      <a:pt x="6789" y="8692"/>
                    </a:lnTo>
                    <a:lnTo>
                      <a:pt x="6777" y="8700"/>
                    </a:lnTo>
                    <a:lnTo>
                      <a:pt x="6766" y="8706"/>
                    </a:lnTo>
                    <a:lnTo>
                      <a:pt x="6755" y="8712"/>
                    </a:lnTo>
                    <a:lnTo>
                      <a:pt x="6744" y="8717"/>
                    </a:lnTo>
                    <a:lnTo>
                      <a:pt x="6732" y="8722"/>
                    </a:lnTo>
                    <a:lnTo>
                      <a:pt x="6720" y="8726"/>
                    </a:lnTo>
                    <a:lnTo>
                      <a:pt x="6708" y="8731"/>
                    </a:lnTo>
                    <a:lnTo>
                      <a:pt x="6695" y="8734"/>
                    </a:lnTo>
                    <a:lnTo>
                      <a:pt x="6682" y="8736"/>
                    </a:lnTo>
                    <a:lnTo>
                      <a:pt x="6669" y="8739"/>
                    </a:lnTo>
                    <a:lnTo>
                      <a:pt x="6655" y="8741"/>
                    </a:lnTo>
                    <a:lnTo>
                      <a:pt x="6642" y="8742"/>
                    </a:lnTo>
                    <a:lnTo>
                      <a:pt x="6629" y="8742"/>
                    </a:lnTo>
                    <a:lnTo>
                      <a:pt x="705" y="8742"/>
                    </a:lnTo>
                    <a:lnTo>
                      <a:pt x="691" y="8742"/>
                    </a:lnTo>
                    <a:lnTo>
                      <a:pt x="678" y="8741"/>
                    </a:lnTo>
                    <a:lnTo>
                      <a:pt x="664" y="8739"/>
                    </a:lnTo>
                    <a:lnTo>
                      <a:pt x="651" y="8736"/>
                    </a:lnTo>
                    <a:lnTo>
                      <a:pt x="638" y="8734"/>
                    </a:lnTo>
                    <a:lnTo>
                      <a:pt x="626" y="8731"/>
                    </a:lnTo>
                    <a:lnTo>
                      <a:pt x="613" y="8726"/>
                    </a:lnTo>
                    <a:lnTo>
                      <a:pt x="601" y="8722"/>
                    </a:lnTo>
                    <a:lnTo>
                      <a:pt x="589" y="8717"/>
                    </a:lnTo>
                    <a:lnTo>
                      <a:pt x="578" y="8712"/>
                    </a:lnTo>
                    <a:lnTo>
                      <a:pt x="567" y="8706"/>
                    </a:lnTo>
                    <a:lnTo>
                      <a:pt x="556" y="8700"/>
                    </a:lnTo>
                    <a:lnTo>
                      <a:pt x="546" y="8692"/>
                    </a:lnTo>
                    <a:lnTo>
                      <a:pt x="536" y="8685"/>
                    </a:lnTo>
                    <a:lnTo>
                      <a:pt x="526" y="8678"/>
                    </a:lnTo>
                    <a:lnTo>
                      <a:pt x="516" y="8669"/>
                    </a:lnTo>
                    <a:lnTo>
                      <a:pt x="507" y="8661"/>
                    </a:lnTo>
                    <a:lnTo>
                      <a:pt x="499" y="8651"/>
                    </a:lnTo>
                    <a:lnTo>
                      <a:pt x="491" y="8642"/>
                    </a:lnTo>
                    <a:lnTo>
                      <a:pt x="484" y="8632"/>
                    </a:lnTo>
                    <a:lnTo>
                      <a:pt x="477" y="8622"/>
                    </a:lnTo>
                    <a:lnTo>
                      <a:pt x="470" y="8612"/>
                    </a:lnTo>
                    <a:lnTo>
                      <a:pt x="464" y="8601"/>
                    </a:lnTo>
                    <a:lnTo>
                      <a:pt x="459" y="8590"/>
                    </a:lnTo>
                    <a:lnTo>
                      <a:pt x="454" y="8579"/>
                    </a:lnTo>
                    <a:lnTo>
                      <a:pt x="450" y="8568"/>
                    </a:lnTo>
                    <a:lnTo>
                      <a:pt x="446" y="8556"/>
                    </a:lnTo>
                    <a:lnTo>
                      <a:pt x="444" y="8543"/>
                    </a:lnTo>
                    <a:lnTo>
                      <a:pt x="440" y="8531"/>
                    </a:lnTo>
                    <a:lnTo>
                      <a:pt x="439" y="8519"/>
                    </a:lnTo>
                    <a:lnTo>
                      <a:pt x="438" y="8507"/>
                    </a:lnTo>
                    <a:lnTo>
                      <a:pt x="438" y="8494"/>
                    </a:lnTo>
                    <a:lnTo>
                      <a:pt x="438" y="7907"/>
                    </a:lnTo>
                    <a:lnTo>
                      <a:pt x="438" y="7894"/>
                    </a:lnTo>
                    <a:lnTo>
                      <a:pt x="439" y="7882"/>
                    </a:lnTo>
                    <a:lnTo>
                      <a:pt x="440" y="7870"/>
                    </a:lnTo>
                    <a:lnTo>
                      <a:pt x="444" y="7858"/>
                    </a:lnTo>
                    <a:lnTo>
                      <a:pt x="446" y="7846"/>
                    </a:lnTo>
                    <a:lnTo>
                      <a:pt x="450" y="7833"/>
                    </a:lnTo>
                    <a:lnTo>
                      <a:pt x="454" y="7822"/>
                    </a:lnTo>
                    <a:lnTo>
                      <a:pt x="459" y="7811"/>
                    </a:lnTo>
                    <a:lnTo>
                      <a:pt x="464" y="7800"/>
                    </a:lnTo>
                    <a:lnTo>
                      <a:pt x="470" y="7789"/>
                    </a:lnTo>
                    <a:lnTo>
                      <a:pt x="477" y="7779"/>
                    </a:lnTo>
                    <a:lnTo>
                      <a:pt x="484" y="7769"/>
                    </a:lnTo>
                    <a:lnTo>
                      <a:pt x="491" y="7759"/>
                    </a:lnTo>
                    <a:lnTo>
                      <a:pt x="499" y="7750"/>
                    </a:lnTo>
                    <a:lnTo>
                      <a:pt x="507" y="7740"/>
                    </a:lnTo>
                    <a:lnTo>
                      <a:pt x="516" y="7732"/>
                    </a:lnTo>
                    <a:lnTo>
                      <a:pt x="526" y="7723"/>
                    </a:lnTo>
                    <a:lnTo>
                      <a:pt x="536" y="7716"/>
                    </a:lnTo>
                    <a:lnTo>
                      <a:pt x="546" y="7709"/>
                    </a:lnTo>
                    <a:lnTo>
                      <a:pt x="556" y="7701"/>
                    </a:lnTo>
                    <a:lnTo>
                      <a:pt x="567" y="7696"/>
                    </a:lnTo>
                    <a:lnTo>
                      <a:pt x="578" y="7689"/>
                    </a:lnTo>
                    <a:lnTo>
                      <a:pt x="589" y="7684"/>
                    </a:lnTo>
                    <a:lnTo>
                      <a:pt x="601" y="7679"/>
                    </a:lnTo>
                    <a:lnTo>
                      <a:pt x="613" y="7675"/>
                    </a:lnTo>
                    <a:lnTo>
                      <a:pt x="626" y="7670"/>
                    </a:lnTo>
                    <a:lnTo>
                      <a:pt x="638" y="7667"/>
                    </a:lnTo>
                    <a:lnTo>
                      <a:pt x="651" y="7665"/>
                    </a:lnTo>
                    <a:lnTo>
                      <a:pt x="664" y="7662"/>
                    </a:lnTo>
                    <a:lnTo>
                      <a:pt x="678" y="7660"/>
                    </a:lnTo>
                    <a:lnTo>
                      <a:pt x="691" y="7659"/>
                    </a:lnTo>
                    <a:lnTo>
                      <a:pt x="705" y="7659"/>
                    </a:lnTo>
                    <a:close/>
                    <a:moveTo>
                      <a:pt x="705" y="6477"/>
                    </a:moveTo>
                    <a:lnTo>
                      <a:pt x="6629" y="6477"/>
                    </a:lnTo>
                    <a:lnTo>
                      <a:pt x="6642" y="6477"/>
                    </a:lnTo>
                    <a:lnTo>
                      <a:pt x="6655" y="6478"/>
                    </a:lnTo>
                    <a:lnTo>
                      <a:pt x="6669" y="6480"/>
                    </a:lnTo>
                    <a:lnTo>
                      <a:pt x="6682" y="6482"/>
                    </a:lnTo>
                    <a:lnTo>
                      <a:pt x="6695" y="6484"/>
                    </a:lnTo>
                    <a:lnTo>
                      <a:pt x="6708" y="6488"/>
                    </a:lnTo>
                    <a:lnTo>
                      <a:pt x="6720" y="6492"/>
                    </a:lnTo>
                    <a:lnTo>
                      <a:pt x="6732" y="6497"/>
                    </a:lnTo>
                    <a:lnTo>
                      <a:pt x="6744" y="6501"/>
                    </a:lnTo>
                    <a:lnTo>
                      <a:pt x="6755" y="6506"/>
                    </a:lnTo>
                    <a:lnTo>
                      <a:pt x="6766" y="6513"/>
                    </a:lnTo>
                    <a:lnTo>
                      <a:pt x="6777" y="6519"/>
                    </a:lnTo>
                    <a:lnTo>
                      <a:pt x="6789" y="6526"/>
                    </a:lnTo>
                    <a:lnTo>
                      <a:pt x="6799" y="6533"/>
                    </a:lnTo>
                    <a:lnTo>
                      <a:pt x="6809" y="6541"/>
                    </a:lnTo>
                    <a:lnTo>
                      <a:pt x="6817" y="6550"/>
                    </a:lnTo>
                    <a:lnTo>
                      <a:pt x="6826" y="6559"/>
                    </a:lnTo>
                    <a:lnTo>
                      <a:pt x="6834" y="6568"/>
                    </a:lnTo>
                    <a:lnTo>
                      <a:pt x="6843" y="6576"/>
                    </a:lnTo>
                    <a:lnTo>
                      <a:pt x="6850" y="6586"/>
                    </a:lnTo>
                    <a:lnTo>
                      <a:pt x="6857" y="6596"/>
                    </a:lnTo>
                    <a:lnTo>
                      <a:pt x="6863" y="6606"/>
                    </a:lnTo>
                    <a:lnTo>
                      <a:pt x="6870" y="6617"/>
                    </a:lnTo>
                    <a:lnTo>
                      <a:pt x="6875" y="6629"/>
                    </a:lnTo>
                    <a:lnTo>
                      <a:pt x="6879" y="6640"/>
                    </a:lnTo>
                    <a:lnTo>
                      <a:pt x="6884" y="6651"/>
                    </a:lnTo>
                    <a:lnTo>
                      <a:pt x="6887" y="6663"/>
                    </a:lnTo>
                    <a:lnTo>
                      <a:pt x="6891" y="6675"/>
                    </a:lnTo>
                    <a:lnTo>
                      <a:pt x="6893" y="6687"/>
                    </a:lnTo>
                    <a:lnTo>
                      <a:pt x="6894" y="6700"/>
                    </a:lnTo>
                    <a:lnTo>
                      <a:pt x="6895" y="6712"/>
                    </a:lnTo>
                    <a:lnTo>
                      <a:pt x="6896" y="6725"/>
                    </a:lnTo>
                    <a:lnTo>
                      <a:pt x="6896" y="7312"/>
                    </a:lnTo>
                    <a:lnTo>
                      <a:pt x="6895" y="7324"/>
                    </a:lnTo>
                    <a:lnTo>
                      <a:pt x="6894" y="7336"/>
                    </a:lnTo>
                    <a:lnTo>
                      <a:pt x="6893" y="7350"/>
                    </a:lnTo>
                    <a:lnTo>
                      <a:pt x="6891" y="7362"/>
                    </a:lnTo>
                    <a:lnTo>
                      <a:pt x="6887" y="7373"/>
                    </a:lnTo>
                    <a:lnTo>
                      <a:pt x="6884" y="7385"/>
                    </a:lnTo>
                    <a:lnTo>
                      <a:pt x="6879" y="7396"/>
                    </a:lnTo>
                    <a:lnTo>
                      <a:pt x="6875" y="7407"/>
                    </a:lnTo>
                    <a:lnTo>
                      <a:pt x="6870" y="7418"/>
                    </a:lnTo>
                    <a:lnTo>
                      <a:pt x="6863" y="7429"/>
                    </a:lnTo>
                    <a:lnTo>
                      <a:pt x="6857" y="7439"/>
                    </a:lnTo>
                    <a:lnTo>
                      <a:pt x="6850" y="7449"/>
                    </a:lnTo>
                    <a:lnTo>
                      <a:pt x="6843" y="7459"/>
                    </a:lnTo>
                    <a:lnTo>
                      <a:pt x="6834" y="7469"/>
                    </a:lnTo>
                    <a:lnTo>
                      <a:pt x="6826" y="7478"/>
                    </a:lnTo>
                    <a:lnTo>
                      <a:pt x="6817" y="7486"/>
                    </a:lnTo>
                    <a:lnTo>
                      <a:pt x="6809" y="7495"/>
                    </a:lnTo>
                    <a:lnTo>
                      <a:pt x="6799" y="7503"/>
                    </a:lnTo>
                    <a:lnTo>
                      <a:pt x="6789" y="7510"/>
                    </a:lnTo>
                    <a:lnTo>
                      <a:pt x="6777" y="7517"/>
                    </a:lnTo>
                    <a:lnTo>
                      <a:pt x="6766" y="7524"/>
                    </a:lnTo>
                    <a:lnTo>
                      <a:pt x="6755" y="7529"/>
                    </a:lnTo>
                    <a:lnTo>
                      <a:pt x="6744" y="7535"/>
                    </a:lnTo>
                    <a:lnTo>
                      <a:pt x="6732" y="7539"/>
                    </a:lnTo>
                    <a:lnTo>
                      <a:pt x="6720" y="7544"/>
                    </a:lnTo>
                    <a:lnTo>
                      <a:pt x="6708" y="7548"/>
                    </a:lnTo>
                    <a:lnTo>
                      <a:pt x="6695" y="7552"/>
                    </a:lnTo>
                    <a:lnTo>
                      <a:pt x="6682" y="7554"/>
                    </a:lnTo>
                    <a:lnTo>
                      <a:pt x="6669" y="7556"/>
                    </a:lnTo>
                    <a:lnTo>
                      <a:pt x="6655" y="7558"/>
                    </a:lnTo>
                    <a:lnTo>
                      <a:pt x="6642" y="7559"/>
                    </a:lnTo>
                    <a:lnTo>
                      <a:pt x="6629" y="7559"/>
                    </a:lnTo>
                    <a:lnTo>
                      <a:pt x="705" y="7559"/>
                    </a:lnTo>
                    <a:lnTo>
                      <a:pt x="691" y="7559"/>
                    </a:lnTo>
                    <a:lnTo>
                      <a:pt x="678" y="7558"/>
                    </a:lnTo>
                    <a:lnTo>
                      <a:pt x="664" y="7556"/>
                    </a:lnTo>
                    <a:lnTo>
                      <a:pt x="651" y="7554"/>
                    </a:lnTo>
                    <a:lnTo>
                      <a:pt x="638" y="7552"/>
                    </a:lnTo>
                    <a:lnTo>
                      <a:pt x="626" y="7548"/>
                    </a:lnTo>
                    <a:lnTo>
                      <a:pt x="613" y="7544"/>
                    </a:lnTo>
                    <a:lnTo>
                      <a:pt x="601" y="7539"/>
                    </a:lnTo>
                    <a:lnTo>
                      <a:pt x="589" y="7535"/>
                    </a:lnTo>
                    <a:lnTo>
                      <a:pt x="578" y="7529"/>
                    </a:lnTo>
                    <a:lnTo>
                      <a:pt x="567" y="7524"/>
                    </a:lnTo>
                    <a:lnTo>
                      <a:pt x="556" y="7517"/>
                    </a:lnTo>
                    <a:lnTo>
                      <a:pt x="546" y="7510"/>
                    </a:lnTo>
                    <a:lnTo>
                      <a:pt x="536" y="7503"/>
                    </a:lnTo>
                    <a:lnTo>
                      <a:pt x="526" y="7495"/>
                    </a:lnTo>
                    <a:lnTo>
                      <a:pt x="516" y="7486"/>
                    </a:lnTo>
                    <a:lnTo>
                      <a:pt x="507" y="7478"/>
                    </a:lnTo>
                    <a:lnTo>
                      <a:pt x="499" y="7469"/>
                    </a:lnTo>
                    <a:lnTo>
                      <a:pt x="491" y="7459"/>
                    </a:lnTo>
                    <a:lnTo>
                      <a:pt x="484" y="7449"/>
                    </a:lnTo>
                    <a:lnTo>
                      <a:pt x="477" y="7439"/>
                    </a:lnTo>
                    <a:lnTo>
                      <a:pt x="470" y="7429"/>
                    </a:lnTo>
                    <a:lnTo>
                      <a:pt x="464" y="7418"/>
                    </a:lnTo>
                    <a:lnTo>
                      <a:pt x="459" y="7407"/>
                    </a:lnTo>
                    <a:lnTo>
                      <a:pt x="454" y="7396"/>
                    </a:lnTo>
                    <a:lnTo>
                      <a:pt x="450" y="7385"/>
                    </a:lnTo>
                    <a:lnTo>
                      <a:pt x="446" y="7373"/>
                    </a:lnTo>
                    <a:lnTo>
                      <a:pt x="444" y="7362"/>
                    </a:lnTo>
                    <a:lnTo>
                      <a:pt x="440" y="7350"/>
                    </a:lnTo>
                    <a:lnTo>
                      <a:pt x="439" y="7336"/>
                    </a:lnTo>
                    <a:lnTo>
                      <a:pt x="438" y="7324"/>
                    </a:lnTo>
                    <a:lnTo>
                      <a:pt x="438" y="7312"/>
                    </a:lnTo>
                    <a:lnTo>
                      <a:pt x="438" y="6725"/>
                    </a:lnTo>
                    <a:lnTo>
                      <a:pt x="438" y="6712"/>
                    </a:lnTo>
                    <a:lnTo>
                      <a:pt x="439" y="6700"/>
                    </a:lnTo>
                    <a:lnTo>
                      <a:pt x="440" y="6687"/>
                    </a:lnTo>
                    <a:lnTo>
                      <a:pt x="444" y="6675"/>
                    </a:lnTo>
                    <a:lnTo>
                      <a:pt x="446" y="6663"/>
                    </a:lnTo>
                    <a:lnTo>
                      <a:pt x="450" y="6651"/>
                    </a:lnTo>
                    <a:lnTo>
                      <a:pt x="454" y="6640"/>
                    </a:lnTo>
                    <a:lnTo>
                      <a:pt x="459" y="6629"/>
                    </a:lnTo>
                    <a:lnTo>
                      <a:pt x="464" y="6617"/>
                    </a:lnTo>
                    <a:lnTo>
                      <a:pt x="470" y="6606"/>
                    </a:lnTo>
                    <a:lnTo>
                      <a:pt x="477" y="6596"/>
                    </a:lnTo>
                    <a:lnTo>
                      <a:pt x="484" y="6586"/>
                    </a:lnTo>
                    <a:lnTo>
                      <a:pt x="491" y="6576"/>
                    </a:lnTo>
                    <a:lnTo>
                      <a:pt x="499" y="6568"/>
                    </a:lnTo>
                    <a:lnTo>
                      <a:pt x="507" y="6559"/>
                    </a:lnTo>
                    <a:lnTo>
                      <a:pt x="516" y="6550"/>
                    </a:lnTo>
                    <a:lnTo>
                      <a:pt x="526" y="6541"/>
                    </a:lnTo>
                    <a:lnTo>
                      <a:pt x="536" y="6533"/>
                    </a:lnTo>
                    <a:lnTo>
                      <a:pt x="546" y="6526"/>
                    </a:lnTo>
                    <a:lnTo>
                      <a:pt x="556" y="6519"/>
                    </a:lnTo>
                    <a:lnTo>
                      <a:pt x="567" y="6513"/>
                    </a:lnTo>
                    <a:lnTo>
                      <a:pt x="578" y="6506"/>
                    </a:lnTo>
                    <a:lnTo>
                      <a:pt x="589" y="6501"/>
                    </a:lnTo>
                    <a:lnTo>
                      <a:pt x="601" y="6497"/>
                    </a:lnTo>
                    <a:lnTo>
                      <a:pt x="613" y="6492"/>
                    </a:lnTo>
                    <a:lnTo>
                      <a:pt x="626" y="6488"/>
                    </a:lnTo>
                    <a:lnTo>
                      <a:pt x="638" y="6484"/>
                    </a:lnTo>
                    <a:lnTo>
                      <a:pt x="651" y="6482"/>
                    </a:lnTo>
                    <a:lnTo>
                      <a:pt x="664" y="6480"/>
                    </a:lnTo>
                    <a:lnTo>
                      <a:pt x="678" y="6478"/>
                    </a:lnTo>
                    <a:lnTo>
                      <a:pt x="691" y="6477"/>
                    </a:lnTo>
                    <a:lnTo>
                      <a:pt x="705" y="6477"/>
                    </a:lnTo>
                    <a:close/>
                    <a:moveTo>
                      <a:pt x="705" y="5294"/>
                    </a:moveTo>
                    <a:lnTo>
                      <a:pt x="6629" y="5294"/>
                    </a:lnTo>
                    <a:lnTo>
                      <a:pt x="6642" y="5295"/>
                    </a:lnTo>
                    <a:lnTo>
                      <a:pt x="6655" y="5295"/>
                    </a:lnTo>
                    <a:lnTo>
                      <a:pt x="6669" y="5297"/>
                    </a:lnTo>
                    <a:lnTo>
                      <a:pt x="6682" y="5299"/>
                    </a:lnTo>
                    <a:lnTo>
                      <a:pt x="6695" y="5302"/>
                    </a:lnTo>
                    <a:lnTo>
                      <a:pt x="6708" y="5305"/>
                    </a:lnTo>
                    <a:lnTo>
                      <a:pt x="6720" y="5309"/>
                    </a:lnTo>
                    <a:lnTo>
                      <a:pt x="6732" y="5314"/>
                    </a:lnTo>
                    <a:lnTo>
                      <a:pt x="6744" y="5318"/>
                    </a:lnTo>
                    <a:lnTo>
                      <a:pt x="6755" y="5324"/>
                    </a:lnTo>
                    <a:lnTo>
                      <a:pt x="6766" y="5331"/>
                    </a:lnTo>
                    <a:lnTo>
                      <a:pt x="6777" y="5337"/>
                    </a:lnTo>
                    <a:lnTo>
                      <a:pt x="6789" y="5344"/>
                    </a:lnTo>
                    <a:lnTo>
                      <a:pt x="6799" y="5351"/>
                    </a:lnTo>
                    <a:lnTo>
                      <a:pt x="6809" y="5358"/>
                    </a:lnTo>
                    <a:lnTo>
                      <a:pt x="6817" y="5367"/>
                    </a:lnTo>
                    <a:lnTo>
                      <a:pt x="6826" y="5376"/>
                    </a:lnTo>
                    <a:lnTo>
                      <a:pt x="6834" y="5385"/>
                    </a:lnTo>
                    <a:lnTo>
                      <a:pt x="6843" y="5394"/>
                    </a:lnTo>
                    <a:lnTo>
                      <a:pt x="6850" y="5404"/>
                    </a:lnTo>
                    <a:lnTo>
                      <a:pt x="6857" y="5414"/>
                    </a:lnTo>
                    <a:lnTo>
                      <a:pt x="6863" y="5424"/>
                    </a:lnTo>
                    <a:lnTo>
                      <a:pt x="6870" y="5435"/>
                    </a:lnTo>
                    <a:lnTo>
                      <a:pt x="6875" y="5446"/>
                    </a:lnTo>
                    <a:lnTo>
                      <a:pt x="6879" y="5457"/>
                    </a:lnTo>
                    <a:lnTo>
                      <a:pt x="6884" y="5468"/>
                    </a:lnTo>
                    <a:lnTo>
                      <a:pt x="6887" y="5480"/>
                    </a:lnTo>
                    <a:lnTo>
                      <a:pt x="6891" y="5493"/>
                    </a:lnTo>
                    <a:lnTo>
                      <a:pt x="6893" y="5505"/>
                    </a:lnTo>
                    <a:lnTo>
                      <a:pt x="6894" y="5517"/>
                    </a:lnTo>
                    <a:lnTo>
                      <a:pt x="6895" y="5529"/>
                    </a:lnTo>
                    <a:lnTo>
                      <a:pt x="6896" y="5542"/>
                    </a:lnTo>
                    <a:lnTo>
                      <a:pt x="6896" y="6129"/>
                    </a:lnTo>
                    <a:lnTo>
                      <a:pt x="6895" y="6142"/>
                    </a:lnTo>
                    <a:lnTo>
                      <a:pt x="6894" y="6155"/>
                    </a:lnTo>
                    <a:lnTo>
                      <a:pt x="6893" y="6167"/>
                    </a:lnTo>
                    <a:lnTo>
                      <a:pt x="6891" y="6179"/>
                    </a:lnTo>
                    <a:lnTo>
                      <a:pt x="6887" y="6190"/>
                    </a:lnTo>
                    <a:lnTo>
                      <a:pt x="6884" y="6203"/>
                    </a:lnTo>
                    <a:lnTo>
                      <a:pt x="6879" y="6214"/>
                    </a:lnTo>
                    <a:lnTo>
                      <a:pt x="6875" y="6226"/>
                    </a:lnTo>
                    <a:lnTo>
                      <a:pt x="6870" y="6236"/>
                    </a:lnTo>
                    <a:lnTo>
                      <a:pt x="6863" y="6247"/>
                    </a:lnTo>
                    <a:lnTo>
                      <a:pt x="6857" y="6257"/>
                    </a:lnTo>
                    <a:lnTo>
                      <a:pt x="6850" y="6267"/>
                    </a:lnTo>
                    <a:lnTo>
                      <a:pt x="6843" y="6277"/>
                    </a:lnTo>
                    <a:lnTo>
                      <a:pt x="6834" y="6287"/>
                    </a:lnTo>
                    <a:lnTo>
                      <a:pt x="6826" y="6296"/>
                    </a:lnTo>
                    <a:lnTo>
                      <a:pt x="6817" y="6305"/>
                    </a:lnTo>
                    <a:lnTo>
                      <a:pt x="6809" y="6312"/>
                    </a:lnTo>
                    <a:lnTo>
                      <a:pt x="6799" y="6320"/>
                    </a:lnTo>
                    <a:lnTo>
                      <a:pt x="6789" y="6328"/>
                    </a:lnTo>
                    <a:lnTo>
                      <a:pt x="6777" y="6335"/>
                    </a:lnTo>
                    <a:lnTo>
                      <a:pt x="6766" y="6341"/>
                    </a:lnTo>
                    <a:lnTo>
                      <a:pt x="6755" y="6347"/>
                    </a:lnTo>
                    <a:lnTo>
                      <a:pt x="6744" y="6352"/>
                    </a:lnTo>
                    <a:lnTo>
                      <a:pt x="6732" y="6358"/>
                    </a:lnTo>
                    <a:lnTo>
                      <a:pt x="6720" y="6362"/>
                    </a:lnTo>
                    <a:lnTo>
                      <a:pt x="6708" y="6366"/>
                    </a:lnTo>
                    <a:lnTo>
                      <a:pt x="6695" y="6369"/>
                    </a:lnTo>
                    <a:lnTo>
                      <a:pt x="6682" y="6372"/>
                    </a:lnTo>
                    <a:lnTo>
                      <a:pt x="6669" y="6374"/>
                    </a:lnTo>
                    <a:lnTo>
                      <a:pt x="6655" y="6376"/>
                    </a:lnTo>
                    <a:lnTo>
                      <a:pt x="6642" y="6377"/>
                    </a:lnTo>
                    <a:lnTo>
                      <a:pt x="6629" y="6377"/>
                    </a:lnTo>
                    <a:lnTo>
                      <a:pt x="705" y="6377"/>
                    </a:lnTo>
                    <a:lnTo>
                      <a:pt x="691" y="6377"/>
                    </a:lnTo>
                    <a:lnTo>
                      <a:pt x="678" y="6376"/>
                    </a:lnTo>
                    <a:lnTo>
                      <a:pt x="664" y="6374"/>
                    </a:lnTo>
                    <a:lnTo>
                      <a:pt x="651" y="6372"/>
                    </a:lnTo>
                    <a:lnTo>
                      <a:pt x="638" y="6369"/>
                    </a:lnTo>
                    <a:lnTo>
                      <a:pt x="626" y="6366"/>
                    </a:lnTo>
                    <a:lnTo>
                      <a:pt x="613" y="6362"/>
                    </a:lnTo>
                    <a:lnTo>
                      <a:pt x="601" y="6358"/>
                    </a:lnTo>
                    <a:lnTo>
                      <a:pt x="589" y="6352"/>
                    </a:lnTo>
                    <a:lnTo>
                      <a:pt x="578" y="6347"/>
                    </a:lnTo>
                    <a:lnTo>
                      <a:pt x="567" y="6341"/>
                    </a:lnTo>
                    <a:lnTo>
                      <a:pt x="556" y="6335"/>
                    </a:lnTo>
                    <a:lnTo>
                      <a:pt x="546" y="6328"/>
                    </a:lnTo>
                    <a:lnTo>
                      <a:pt x="536" y="6320"/>
                    </a:lnTo>
                    <a:lnTo>
                      <a:pt x="526" y="6312"/>
                    </a:lnTo>
                    <a:lnTo>
                      <a:pt x="516" y="6305"/>
                    </a:lnTo>
                    <a:lnTo>
                      <a:pt x="507" y="6296"/>
                    </a:lnTo>
                    <a:lnTo>
                      <a:pt x="499" y="6287"/>
                    </a:lnTo>
                    <a:lnTo>
                      <a:pt x="491" y="6277"/>
                    </a:lnTo>
                    <a:lnTo>
                      <a:pt x="484" y="6267"/>
                    </a:lnTo>
                    <a:lnTo>
                      <a:pt x="477" y="6257"/>
                    </a:lnTo>
                    <a:lnTo>
                      <a:pt x="470" y="6247"/>
                    </a:lnTo>
                    <a:lnTo>
                      <a:pt x="464" y="6236"/>
                    </a:lnTo>
                    <a:lnTo>
                      <a:pt x="459" y="6226"/>
                    </a:lnTo>
                    <a:lnTo>
                      <a:pt x="454" y="6214"/>
                    </a:lnTo>
                    <a:lnTo>
                      <a:pt x="450" y="6203"/>
                    </a:lnTo>
                    <a:lnTo>
                      <a:pt x="446" y="6190"/>
                    </a:lnTo>
                    <a:lnTo>
                      <a:pt x="444" y="6179"/>
                    </a:lnTo>
                    <a:lnTo>
                      <a:pt x="440" y="6167"/>
                    </a:lnTo>
                    <a:lnTo>
                      <a:pt x="439" y="6155"/>
                    </a:lnTo>
                    <a:lnTo>
                      <a:pt x="438" y="6142"/>
                    </a:lnTo>
                    <a:lnTo>
                      <a:pt x="438" y="6129"/>
                    </a:lnTo>
                    <a:lnTo>
                      <a:pt x="438" y="5542"/>
                    </a:lnTo>
                    <a:lnTo>
                      <a:pt x="438" y="5529"/>
                    </a:lnTo>
                    <a:lnTo>
                      <a:pt x="439" y="5517"/>
                    </a:lnTo>
                    <a:lnTo>
                      <a:pt x="440" y="5505"/>
                    </a:lnTo>
                    <a:lnTo>
                      <a:pt x="444" y="5493"/>
                    </a:lnTo>
                    <a:lnTo>
                      <a:pt x="446" y="5480"/>
                    </a:lnTo>
                    <a:lnTo>
                      <a:pt x="450" y="5468"/>
                    </a:lnTo>
                    <a:lnTo>
                      <a:pt x="454" y="5457"/>
                    </a:lnTo>
                    <a:lnTo>
                      <a:pt x="459" y="5446"/>
                    </a:lnTo>
                    <a:lnTo>
                      <a:pt x="464" y="5435"/>
                    </a:lnTo>
                    <a:lnTo>
                      <a:pt x="470" y="5424"/>
                    </a:lnTo>
                    <a:lnTo>
                      <a:pt x="477" y="5414"/>
                    </a:lnTo>
                    <a:lnTo>
                      <a:pt x="484" y="5404"/>
                    </a:lnTo>
                    <a:lnTo>
                      <a:pt x="491" y="5394"/>
                    </a:lnTo>
                    <a:lnTo>
                      <a:pt x="499" y="5385"/>
                    </a:lnTo>
                    <a:lnTo>
                      <a:pt x="507" y="5376"/>
                    </a:lnTo>
                    <a:lnTo>
                      <a:pt x="516" y="5367"/>
                    </a:lnTo>
                    <a:lnTo>
                      <a:pt x="526" y="5358"/>
                    </a:lnTo>
                    <a:lnTo>
                      <a:pt x="536" y="5351"/>
                    </a:lnTo>
                    <a:lnTo>
                      <a:pt x="546" y="5344"/>
                    </a:lnTo>
                    <a:lnTo>
                      <a:pt x="556" y="5337"/>
                    </a:lnTo>
                    <a:lnTo>
                      <a:pt x="567" y="5331"/>
                    </a:lnTo>
                    <a:lnTo>
                      <a:pt x="578" y="5324"/>
                    </a:lnTo>
                    <a:lnTo>
                      <a:pt x="589" y="5318"/>
                    </a:lnTo>
                    <a:lnTo>
                      <a:pt x="601" y="5314"/>
                    </a:lnTo>
                    <a:lnTo>
                      <a:pt x="613" y="5309"/>
                    </a:lnTo>
                    <a:lnTo>
                      <a:pt x="626" y="5305"/>
                    </a:lnTo>
                    <a:lnTo>
                      <a:pt x="638" y="5302"/>
                    </a:lnTo>
                    <a:lnTo>
                      <a:pt x="651" y="5299"/>
                    </a:lnTo>
                    <a:lnTo>
                      <a:pt x="664" y="5297"/>
                    </a:lnTo>
                    <a:lnTo>
                      <a:pt x="678" y="5295"/>
                    </a:lnTo>
                    <a:lnTo>
                      <a:pt x="691" y="5295"/>
                    </a:lnTo>
                    <a:lnTo>
                      <a:pt x="705" y="5294"/>
                    </a:lnTo>
                    <a:close/>
                    <a:moveTo>
                      <a:pt x="705" y="4111"/>
                    </a:moveTo>
                    <a:lnTo>
                      <a:pt x="6629" y="4111"/>
                    </a:lnTo>
                    <a:lnTo>
                      <a:pt x="6642" y="4112"/>
                    </a:lnTo>
                    <a:lnTo>
                      <a:pt x="6655" y="4112"/>
                    </a:lnTo>
                    <a:lnTo>
                      <a:pt x="6669" y="4115"/>
                    </a:lnTo>
                    <a:lnTo>
                      <a:pt x="6682" y="4117"/>
                    </a:lnTo>
                    <a:lnTo>
                      <a:pt x="6695" y="4119"/>
                    </a:lnTo>
                    <a:lnTo>
                      <a:pt x="6708" y="4122"/>
                    </a:lnTo>
                    <a:lnTo>
                      <a:pt x="6720" y="4127"/>
                    </a:lnTo>
                    <a:lnTo>
                      <a:pt x="6732" y="4131"/>
                    </a:lnTo>
                    <a:lnTo>
                      <a:pt x="6744" y="4136"/>
                    </a:lnTo>
                    <a:lnTo>
                      <a:pt x="6755" y="4141"/>
                    </a:lnTo>
                    <a:lnTo>
                      <a:pt x="6766" y="4148"/>
                    </a:lnTo>
                    <a:lnTo>
                      <a:pt x="6777" y="4155"/>
                    </a:lnTo>
                    <a:lnTo>
                      <a:pt x="6789" y="4161"/>
                    </a:lnTo>
                    <a:lnTo>
                      <a:pt x="6799" y="4169"/>
                    </a:lnTo>
                    <a:lnTo>
                      <a:pt x="6809" y="4177"/>
                    </a:lnTo>
                    <a:lnTo>
                      <a:pt x="6817" y="4185"/>
                    </a:lnTo>
                    <a:lnTo>
                      <a:pt x="6826" y="4193"/>
                    </a:lnTo>
                    <a:lnTo>
                      <a:pt x="6834" y="4202"/>
                    </a:lnTo>
                    <a:lnTo>
                      <a:pt x="6843" y="4211"/>
                    </a:lnTo>
                    <a:lnTo>
                      <a:pt x="6850" y="4221"/>
                    </a:lnTo>
                    <a:lnTo>
                      <a:pt x="6857" y="4231"/>
                    </a:lnTo>
                    <a:lnTo>
                      <a:pt x="6863" y="4241"/>
                    </a:lnTo>
                    <a:lnTo>
                      <a:pt x="6870" y="4252"/>
                    </a:lnTo>
                    <a:lnTo>
                      <a:pt x="6875" y="4263"/>
                    </a:lnTo>
                    <a:lnTo>
                      <a:pt x="6879" y="4274"/>
                    </a:lnTo>
                    <a:lnTo>
                      <a:pt x="6884" y="4287"/>
                    </a:lnTo>
                    <a:lnTo>
                      <a:pt x="6887" y="4298"/>
                    </a:lnTo>
                    <a:lnTo>
                      <a:pt x="6891" y="4310"/>
                    </a:lnTo>
                    <a:lnTo>
                      <a:pt x="6893" y="4322"/>
                    </a:lnTo>
                    <a:lnTo>
                      <a:pt x="6894" y="4334"/>
                    </a:lnTo>
                    <a:lnTo>
                      <a:pt x="6895" y="4347"/>
                    </a:lnTo>
                    <a:lnTo>
                      <a:pt x="6896" y="4360"/>
                    </a:lnTo>
                    <a:lnTo>
                      <a:pt x="6896" y="4947"/>
                    </a:lnTo>
                    <a:lnTo>
                      <a:pt x="6895" y="4959"/>
                    </a:lnTo>
                    <a:lnTo>
                      <a:pt x="6894" y="4972"/>
                    </a:lnTo>
                    <a:lnTo>
                      <a:pt x="6893" y="4984"/>
                    </a:lnTo>
                    <a:lnTo>
                      <a:pt x="6891" y="4997"/>
                    </a:lnTo>
                    <a:lnTo>
                      <a:pt x="6887" y="5009"/>
                    </a:lnTo>
                    <a:lnTo>
                      <a:pt x="6884" y="5020"/>
                    </a:lnTo>
                    <a:lnTo>
                      <a:pt x="6879" y="5031"/>
                    </a:lnTo>
                    <a:lnTo>
                      <a:pt x="6875" y="5043"/>
                    </a:lnTo>
                    <a:lnTo>
                      <a:pt x="6870" y="5054"/>
                    </a:lnTo>
                    <a:lnTo>
                      <a:pt x="6863" y="5064"/>
                    </a:lnTo>
                    <a:lnTo>
                      <a:pt x="6857" y="5074"/>
                    </a:lnTo>
                    <a:lnTo>
                      <a:pt x="6850" y="5085"/>
                    </a:lnTo>
                    <a:lnTo>
                      <a:pt x="6843" y="5094"/>
                    </a:lnTo>
                    <a:lnTo>
                      <a:pt x="6834" y="5104"/>
                    </a:lnTo>
                    <a:lnTo>
                      <a:pt x="6826" y="5113"/>
                    </a:lnTo>
                    <a:lnTo>
                      <a:pt x="6817" y="5122"/>
                    </a:lnTo>
                    <a:lnTo>
                      <a:pt x="6809" y="5130"/>
                    </a:lnTo>
                    <a:lnTo>
                      <a:pt x="6799" y="5138"/>
                    </a:lnTo>
                    <a:lnTo>
                      <a:pt x="6789" y="5145"/>
                    </a:lnTo>
                    <a:lnTo>
                      <a:pt x="6777" y="5152"/>
                    </a:lnTo>
                    <a:lnTo>
                      <a:pt x="6766" y="5159"/>
                    </a:lnTo>
                    <a:lnTo>
                      <a:pt x="6755" y="5164"/>
                    </a:lnTo>
                    <a:lnTo>
                      <a:pt x="6744" y="5170"/>
                    </a:lnTo>
                    <a:lnTo>
                      <a:pt x="6732" y="5175"/>
                    </a:lnTo>
                    <a:lnTo>
                      <a:pt x="6720" y="5180"/>
                    </a:lnTo>
                    <a:lnTo>
                      <a:pt x="6708" y="5183"/>
                    </a:lnTo>
                    <a:lnTo>
                      <a:pt x="6695" y="5186"/>
                    </a:lnTo>
                    <a:lnTo>
                      <a:pt x="6682" y="5190"/>
                    </a:lnTo>
                    <a:lnTo>
                      <a:pt x="6669" y="5192"/>
                    </a:lnTo>
                    <a:lnTo>
                      <a:pt x="6655" y="5193"/>
                    </a:lnTo>
                    <a:lnTo>
                      <a:pt x="6642" y="5194"/>
                    </a:lnTo>
                    <a:lnTo>
                      <a:pt x="6629" y="5194"/>
                    </a:lnTo>
                    <a:lnTo>
                      <a:pt x="705" y="5194"/>
                    </a:lnTo>
                    <a:lnTo>
                      <a:pt x="691" y="5194"/>
                    </a:lnTo>
                    <a:lnTo>
                      <a:pt x="678" y="5193"/>
                    </a:lnTo>
                    <a:lnTo>
                      <a:pt x="664" y="5192"/>
                    </a:lnTo>
                    <a:lnTo>
                      <a:pt x="651" y="5190"/>
                    </a:lnTo>
                    <a:lnTo>
                      <a:pt x="638" y="5186"/>
                    </a:lnTo>
                    <a:lnTo>
                      <a:pt x="626" y="5183"/>
                    </a:lnTo>
                    <a:lnTo>
                      <a:pt x="613" y="5180"/>
                    </a:lnTo>
                    <a:lnTo>
                      <a:pt x="601" y="5175"/>
                    </a:lnTo>
                    <a:lnTo>
                      <a:pt x="589" y="5170"/>
                    </a:lnTo>
                    <a:lnTo>
                      <a:pt x="578" y="5164"/>
                    </a:lnTo>
                    <a:lnTo>
                      <a:pt x="567" y="5159"/>
                    </a:lnTo>
                    <a:lnTo>
                      <a:pt x="556" y="5152"/>
                    </a:lnTo>
                    <a:lnTo>
                      <a:pt x="546" y="5145"/>
                    </a:lnTo>
                    <a:lnTo>
                      <a:pt x="536" y="5138"/>
                    </a:lnTo>
                    <a:lnTo>
                      <a:pt x="526" y="5130"/>
                    </a:lnTo>
                    <a:lnTo>
                      <a:pt x="516" y="5122"/>
                    </a:lnTo>
                    <a:lnTo>
                      <a:pt x="507" y="5113"/>
                    </a:lnTo>
                    <a:lnTo>
                      <a:pt x="499" y="5104"/>
                    </a:lnTo>
                    <a:lnTo>
                      <a:pt x="491" y="5094"/>
                    </a:lnTo>
                    <a:lnTo>
                      <a:pt x="484" y="5085"/>
                    </a:lnTo>
                    <a:lnTo>
                      <a:pt x="477" y="5074"/>
                    </a:lnTo>
                    <a:lnTo>
                      <a:pt x="470" y="5064"/>
                    </a:lnTo>
                    <a:lnTo>
                      <a:pt x="464" y="5054"/>
                    </a:lnTo>
                    <a:lnTo>
                      <a:pt x="459" y="5043"/>
                    </a:lnTo>
                    <a:lnTo>
                      <a:pt x="454" y="5031"/>
                    </a:lnTo>
                    <a:lnTo>
                      <a:pt x="450" y="5020"/>
                    </a:lnTo>
                    <a:lnTo>
                      <a:pt x="446" y="5009"/>
                    </a:lnTo>
                    <a:lnTo>
                      <a:pt x="444" y="4997"/>
                    </a:lnTo>
                    <a:lnTo>
                      <a:pt x="440" y="4984"/>
                    </a:lnTo>
                    <a:lnTo>
                      <a:pt x="439" y="4972"/>
                    </a:lnTo>
                    <a:lnTo>
                      <a:pt x="438" y="4959"/>
                    </a:lnTo>
                    <a:lnTo>
                      <a:pt x="438" y="4947"/>
                    </a:lnTo>
                    <a:lnTo>
                      <a:pt x="438" y="4360"/>
                    </a:lnTo>
                    <a:lnTo>
                      <a:pt x="438" y="4347"/>
                    </a:lnTo>
                    <a:lnTo>
                      <a:pt x="439" y="4334"/>
                    </a:lnTo>
                    <a:lnTo>
                      <a:pt x="440" y="4322"/>
                    </a:lnTo>
                    <a:lnTo>
                      <a:pt x="444" y="4310"/>
                    </a:lnTo>
                    <a:lnTo>
                      <a:pt x="446" y="4298"/>
                    </a:lnTo>
                    <a:lnTo>
                      <a:pt x="450" y="4287"/>
                    </a:lnTo>
                    <a:lnTo>
                      <a:pt x="454" y="4274"/>
                    </a:lnTo>
                    <a:lnTo>
                      <a:pt x="459" y="4263"/>
                    </a:lnTo>
                    <a:lnTo>
                      <a:pt x="464" y="4252"/>
                    </a:lnTo>
                    <a:lnTo>
                      <a:pt x="470" y="4241"/>
                    </a:lnTo>
                    <a:lnTo>
                      <a:pt x="477" y="4231"/>
                    </a:lnTo>
                    <a:lnTo>
                      <a:pt x="484" y="4221"/>
                    </a:lnTo>
                    <a:lnTo>
                      <a:pt x="491" y="4211"/>
                    </a:lnTo>
                    <a:lnTo>
                      <a:pt x="499" y="4202"/>
                    </a:lnTo>
                    <a:lnTo>
                      <a:pt x="507" y="4193"/>
                    </a:lnTo>
                    <a:lnTo>
                      <a:pt x="516" y="4185"/>
                    </a:lnTo>
                    <a:lnTo>
                      <a:pt x="526" y="4177"/>
                    </a:lnTo>
                    <a:lnTo>
                      <a:pt x="536" y="4169"/>
                    </a:lnTo>
                    <a:lnTo>
                      <a:pt x="546" y="4161"/>
                    </a:lnTo>
                    <a:lnTo>
                      <a:pt x="556" y="4155"/>
                    </a:lnTo>
                    <a:lnTo>
                      <a:pt x="567" y="4148"/>
                    </a:lnTo>
                    <a:lnTo>
                      <a:pt x="578" y="4141"/>
                    </a:lnTo>
                    <a:lnTo>
                      <a:pt x="589" y="4136"/>
                    </a:lnTo>
                    <a:lnTo>
                      <a:pt x="601" y="4131"/>
                    </a:lnTo>
                    <a:lnTo>
                      <a:pt x="613" y="4127"/>
                    </a:lnTo>
                    <a:lnTo>
                      <a:pt x="626" y="4122"/>
                    </a:lnTo>
                    <a:lnTo>
                      <a:pt x="638" y="4119"/>
                    </a:lnTo>
                    <a:lnTo>
                      <a:pt x="651" y="4117"/>
                    </a:lnTo>
                    <a:lnTo>
                      <a:pt x="664" y="4115"/>
                    </a:lnTo>
                    <a:lnTo>
                      <a:pt x="678" y="4112"/>
                    </a:lnTo>
                    <a:lnTo>
                      <a:pt x="691" y="4112"/>
                    </a:lnTo>
                    <a:lnTo>
                      <a:pt x="705" y="4111"/>
                    </a:lnTo>
                    <a:close/>
                    <a:moveTo>
                      <a:pt x="3677" y="13159"/>
                    </a:moveTo>
                    <a:lnTo>
                      <a:pt x="3706" y="13159"/>
                    </a:lnTo>
                    <a:lnTo>
                      <a:pt x="3735" y="13162"/>
                    </a:lnTo>
                    <a:lnTo>
                      <a:pt x="3763" y="13165"/>
                    </a:lnTo>
                    <a:lnTo>
                      <a:pt x="3789" y="13171"/>
                    </a:lnTo>
                    <a:lnTo>
                      <a:pt x="3816" y="13176"/>
                    </a:lnTo>
                    <a:lnTo>
                      <a:pt x="3842" y="13184"/>
                    </a:lnTo>
                    <a:lnTo>
                      <a:pt x="3868" y="13193"/>
                    </a:lnTo>
                    <a:lnTo>
                      <a:pt x="3893" y="13203"/>
                    </a:lnTo>
                    <a:lnTo>
                      <a:pt x="3918" y="13214"/>
                    </a:lnTo>
                    <a:lnTo>
                      <a:pt x="3942" y="13226"/>
                    </a:lnTo>
                    <a:lnTo>
                      <a:pt x="3965" y="13239"/>
                    </a:lnTo>
                    <a:lnTo>
                      <a:pt x="3988" y="13254"/>
                    </a:lnTo>
                    <a:lnTo>
                      <a:pt x="4010" y="13269"/>
                    </a:lnTo>
                    <a:lnTo>
                      <a:pt x="4031" y="13286"/>
                    </a:lnTo>
                    <a:lnTo>
                      <a:pt x="4051" y="13304"/>
                    </a:lnTo>
                    <a:lnTo>
                      <a:pt x="4070" y="13322"/>
                    </a:lnTo>
                    <a:lnTo>
                      <a:pt x="4089" y="13341"/>
                    </a:lnTo>
                    <a:lnTo>
                      <a:pt x="4106" y="13361"/>
                    </a:lnTo>
                    <a:lnTo>
                      <a:pt x="4123" y="13382"/>
                    </a:lnTo>
                    <a:lnTo>
                      <a:pt x="4138" y="13405"/>
                    </a:lnTo>
                    <a:lnTo>
                      <a:pt x="4153" y="13427"/>
                    </a:lnTo>
                    <a:lnTo>
                      <a:pt x="4166" y="13450"/>
                    </a:lnTo>
                    <a:lnTo>
                      <a:pt x="4178" y="13474"/>
                    </a:lnTo>
                    <a:lnTo>
                      <a:pt x="4189" y="13499"/>
                    </a:lnTo>
                    <a:lnTo>
                      <a:pt x="4199" y="13524"/>
                    </a:lnTo>
                    <a:lnTo>
                      <a:pt x="4208" y="13550"/>
                    </a:lnTo>
                    <a:lnTo>
                      <a:pt x="4216" y="13577"/>
                    </a:lnTo>
                    <a:lnTo>
                      <a:pt x="4222" y="13603"/>
                    </a:lnTo>
                    <a:lnTo>
                      <a:pt x="4227" y="13630"/>
                    </a:lnTo>
                    <a:lnTo>
                      <a:pt x="4230" y="13658"/>
                    </a:lnTo>
                    <a:lnTo>
                      <a:pt x="4233" y="13686"/>
                    </a:lnTo>
                    <a:lnTo>
                      <a:pt x="4233" y="13715"/>
                    </a:lnTo>
                    <a:lnTo>
                      <a:pt x="4233" y="13743"/>
                    </a:lnTo>
                    <a:lnTo>
                      <a:pt x="4230" y="13772"/>
                    </a:lnTo>
                    <a:lnTo>
                      <a:pt x="4227" y="13800"/>
                    </a:lnTo>
                    <a:lnTo>
                      <a:pt x="4222" y="13826"/>
                    </a:lnTo>
                    <a:lnTo>
                      <a:pt x="4216" y="13854"/>
                    </a:lnTo>
                    <a:lnTo>
                      <a:pt x="4208" y="13879"/>
                    </a:lnTo>
                    <a:lnTo>
                      <a:pt x="4199" y="13905"/>
                    </a:lnTo>
                    <a:lnTo>
                      <a:pt x="4189" y="13930"/>
                    </a:lnTo>
                    <a:lnTo>
                      <a:pt x="4178" y="13955"/>
                    </a:lnTo>
                    <a:lnTo>
                      <a:pt x="4166" y="13979"/>
                    </a:lnTo>
                    <a:lnTo>
                      <a:pt x="4153" y="14003"/>
                    </a:lnTo>
                    <a:lnTo>
                      <a:pt x="4138" y="14025"/>
                    </a:lnTo>
                    <a:lnTo>
                      <a:pt x="4123" y="14047"/>
                    </a:lnTo>
                    <a:lnTo>
                      <a:pt x="4106" y="14068"/>
                    </a:lnTo>
                    <a:lnTo>
                      <a:pt x="4089" y="14088"/>
                    </a:lnTo>
                    <a:lnTo>
                      <a:pt x="4070" y="14107"/>
                    </a:lnTo>
                    <a:lnTo>
                      <a:pt x="4051" y="14126"/>
                    </a:lnTo>
                    <a:lnTo>
                      <a:pt x="4031" y="14143"/>
                    </a:lnTo>
                    <a:lnTo>
                      <a:pt x="4010" y="14160"/>
                    </a:lnTo>
                    <a:lnTo>
                      <a:pt x="3988" y="14176"/>
                    </a:lnTo>
                    <a:lnTo>
                      <a:pt x="3965" y="14190"/>
                    </a:lnTo>
                    <a:lnTo>
                      <a:pt x="3942" y="14203"/>
                    </a:lnTo>
                    <a:lnTo>
                      <a:pt x="3918" y="14216"/>
                    </a:lnTo>
                    <a:lnTo>
                      <a:pt x="3893" y="14227"/>
                    </a:lnTo>
                    <a:lnTo>
                      <a:pt x="3868" y="14237"/>
                    </a:lnTo>
                    <a:lnTo>
                      <a:pt x="3842" y="14245"/>
                    </a:lnTo>
                    <a:lnTo>
                      <a:pt x="3816" y="14253"/>
                    </a:lnTo>
                    <a:lnTo>
                      <a:pt x="3789" y="14259"/>
                    </a:lnTo>
                    <a:lnTo>
                      <a:pt x="3763" y="14264"/>
                    </a:lnTo>
                    <a:lnTo>
                      <a:pt x="3735" y="14268"/>
                    </a:lnTo>
                    <a:lnTo>
                      <a:pt x="3706" y="14270"/>
                    </a:lnTo>
                    <a:lnTo>
                      <a:pt x="3677" y="14270"/>
                    </a:lnTo>
                    <a:lnTo>
                      <a:pt x="3649" y="14270"/>
                    </a:lnTo>
                    <a:lnTo>
                      <a:pt x="3621" y="14268"/>
                    </a:lnTo>
                    <a:lnTo>
                      <a:pt x="3593" y="14264"/>
                    </a:lnTo>
                    <a:lnTo>
                      <a:pt x="3566" y="14259"/>
                    </a:lnTo>
                    <a:lnTo>
                      <a:pt x="3539" y="14253"/>
                    </a:lnTo>
                    <a:lnTo>
                      <a:pt x="3513" y="14245"/>
                    </a:lnTo>
                    <a:lnTo>
                      <a:pt x="3488" y="14237"/>
                    </a:lnTo>
                    <a:lnTo>
                      <a:pt x="3462" y="14227"/>
                    </a:lnTo>
                    <a:lnTo>
                      <a:pt x="3438" y="14216"/>
                    </a:lnTo>
                    <a:lnTo>
                      <a:pt x="3413" y="14203"/>
                    </a:lnTo>
                    <a:lnTo>
                      <a:pt x="3390" y="14190"/>
                    </a:lnTo>
                    <a:lnTo>
                      <a:pt x="3368" y="14176"/>
                    </a:lnTo>
                    <a:lnTo>
                      <a:pt x="3346" y="14160"/>
                    </a:lnTo>
                    <a:lnTo>
                      <a:pt x="3325" y="14143"/>
                    </a:lnTo>
                    <a:lnTo>
                      <a:pt x="3305" y="14126"/>
                    </a:lnTo>
                    <a:lnTo>
                      <a:pt x="3286" y="14107"/>
                    </a:lnTo>
                    <a:lnTo>
                      <a:pt x="3267" y="14088"/>
                    </a:lnTo>
                    <a:lnTo>
                      <a:pt x="3249" y="14068"/>
                    </a:lnTo>
                    <a:lnTo>
                      <a:pt x="3233" y="14047"/>
                    </a:lnTo>
                    <a:lnTo>
                      <a:pt x="3217" y="14025"/>
                    </a:lnTo>
                    <a:lnTo>
                      <a:pt x="3203" y="14003"/>
                    </a:lnTo>
                    <a:lnTo>
                      <a:pt x="3189" y="13979"/>
                    </a:lnTo>
                    <a:lnTo>
                      <a:pt x="3177" y="13955"/>
                    </a:lnTo>
                    <a:lnTo>
                      <a:pt x="3166" y="13930"/>
                    </a:lnTo>
                    <a:lnTo>
                      <a:pt x="3156" y="13905"/>
                    </a:lnTo>
                    <a:lnTo>
                      <a:pt x="3147" y="13879"/>
                    </a:lnTo>
                    <a:lnTo>
                      <a:pt x="3139" y="13854"/>
                    </a:lnTo>
                    <a:lnTo>
                      <a:pt x="3134" y="13826"/>
                    </a:lnTo>
                    <a:lnTo>
                      <a:pt x="3128" y="13800"/>
                    </a:lnTo>
                    <a:lnTo>
                      <a:pt x="3125" y="13772"/>
                    </a:lnTo>
                    <a:lnTo>
                      <a:pt x="3123" y="13743"/>
                    </a:lnTo>
                    <a:lnTo>
                      <a:pt x="3123" y="13715"/>
                    </a:lnTo>
                    <a:lnTo>
                      <a:pt x="3123" y="13686"/>
                    </a:lnTo>
                    <a:lnTo>
                      <a:pt x="3125" y="13658"/>
                    </a:lnTo>
                    <a:lnTo>
                      <a:pt x="3128" y="13630"/>
                    </a:lnTo>
                    <a:lnTo>
                      <a:pt x="3134" y="13603"/>
                    </a:lnTo>
                    <a:lnTo>
                      <a:pt x="3139" y="13577"/>
                    </a:lnTo>
                    <a:lnTo>
                      <a:pt x="3147" y="13550"/>
                    </a:lnTo>
                    <a:lnTo>
                      <a:pt x="3156" y="13524"/>
                    </a:lnTo>
                    <a:lnTo>
                      <a:pt x="3166" y="13499"/>
                    </a:lnTo>
                    <a:lnTo>
                      <a:pt x="3177" y="13474"/>
                    </a:lnTo>
                    <a:lnTo>
                      <a:pt x="3189" y="13450"/>
                    </a:lnTo>
                    <a:lnTo>
                      <a:pt x="3203" y="13427"/>
                    </a:lnTo>
                    <a:lnTo>
                      <a:pt x="3217" y="13405"/>
                    </a:lnTo>
                    <a:lnTo>
                      <a:pt x="3233" y="13382"/>
                    </a:lnTo>
                    <a:lnTo>
                      <a:pt x="3249" y="13361"/>
                    </a:lnTo>
                    <a:lnTo>
                      <a:pt x="3267" y="13341"/>
                    </a:lnTo>
                    <a:lnTo>
                      <a:pt x="3286" y="13322"/>
                    </a:lnTo>
                    <a:lnTo>
                      <a:pt x="3305" y="13304"/>
                    </a:lnTo>
                    <a:lnTo>
                      <a:pt x="3325" y="13286"/>
                    </a:lnTo>
                    <a:lnTo>
                      <a:pt x="3346" y="13269"/>
                    </a:lnTo>
                    <a:lnTo>
                      <a:pt x="3368" y="13254"/>
                    </a:lnTo>
                    <a:lnTo>
                      <a:pt x="3390" y="13239"/>
                    </a:lnTo>
                    <a:lnTo>
                      <a:pt x="3413" y="13226"/>
                    </a:lnTo>
                    <a:lnTo>
                      <a:pt x="3438" y="13214"/>
                    </a:lnTo>
                    <a:lnTo>
                      <a:pt x="3462" y="13203"/>
                    </a:lnTo>
                    <a:lnTo>
                      <a:pt x="3488" y="13193"/>
                    </a:lnTo>
                    <a:lnTo>
                      <a:pt x="3513" y="13184"/>
                    </a:lnTo>
                    <a:lnTo>
                      <a:pt x="3539" y="13176"/>
                    </a:lnTo>
                    <a:lnTo>
                      <a:pt x="3566" y="13171"/>
                    </a:lnTo>
                    <a:lnTo>
                      <a:pt x="3593" y="13165"/>
                    </a:lnTo>
                    <a:lnTo>
                      <a:pt x="3621" y="13162"/>
                    </a:lnTo>
                    <a:lnTo>
                      <a:pt x="3649"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2" y="15014"/>
                    </a:lnTo>
                    <a:lnTo>
                      <a:pt x="5709" y="15025"/>
                    </a:lnTo>
                    <a:lnTo>
                      <a:pt x="5714" y="15038"/>
                    </a:lnTo>
                    <a:lnTo>
                      <a:pt x="5720" y="15050"/>
                    </a:lnTo>
                    <a:lnTo>
                      <a:pt x="5723" y="15062"/>
                    </a:lnTo>
                    <a:lnTo>
                      <a:pt x="5725" y="15075"/>
                    </a:lnTo>
                    <a:lnTo>
                      <a:pt x="5725" y="15090"/>
                    </a:lnTo>
                    <a:lnTo>
                      <a:pt x="5725" y="15090"/>
                    </a:lnTo>
                    <a:lnTo>
                      <a:pt x="5725" y="15103"/>
                    </a:lnTo>
                    <a:lnTo>
                      <a:pt x="5723" y="15116"/>
                    </a:lnTo>
                    <a:lnTo>
                      <a:pt x="5720" y="15130"/>
                    </a:lnTo>
                    <a:lnTo>
                      <a:pt x="5714" y="15142"/>
                    </a:lnTo>
                    <a:lnTo>
                      <a:pt x="5709" y="15153"/>
                    </a:lnTo>
                    <a:lnTo>
                      <a:pt x="5702"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7" y="15217"/>
                    </a:lnTo>
                    <a:lnTo>
                      <a:pt x="1693" y="15213"/>
                    </a:lnTo>
                    <a:lnTo>
                      <a:pt x="1681" y="15207"/>
                    </a:lnTo>
                    <a:lnTo>
                      <a:pt x="1670" y="15201"/>
                    </a:lnTo>
                    <a:lnTo>
                      <a:pt x="1659" y="15193"/>
                    </a:lnTo>
                    <a:lnTo>
                      <a:pt x="1649" y="15184"/>
                    </a:lnTo>
                    <a:lnTo>
                      <a:pt x="1640" y="15175"/>
                    </a:lnTo>
                    <a:lnTo>
                      <a:pt x="1632" y="15164"/>
                    </a:lnTo>
                    <a:lnTo>
                      <a:pt x="1625" y="15153"/>
                    </a:lnTo>
                    <a:lnTo>
                      <a:pt x="1619" y="15142"/>
                    </a:lnTo>
                    <a:lnTo>
                      <a:pt x="1615" y="15130"/>
                    </a:lnTo>
                    <a:lnTo>
                      <a:pt x="1611" y="15116"/>
                    </a:lnTo>
                    <a:lnTo>
                      <a:pt x="1609" y="15103"/>
                    </a:lnTo>
                    <a:lnTo>
                      <a:pt x="1608" y="15090"/>
                    </a:lnTo>
                    <a:lnTo>
                      <a:pt x="1608" y="15090"/>
                    </a:lnTo>
                    <a:lnTo>
                      <a:pt x="1609" y="15075"/>
                    </a:lnTo>
                    <a:lnTo>
                      <a:pt x="1611" y="15062"/>
                    </a:lnTo>
                    <a:lnTo>
                      <a:pt x="1615" y="15050"/>
                    </a:lnTo>
                    <a:lnTo>
                      <a:pt x="1619" y="15038"/>
                    </a:lnTo>
                    <a:lnTo>
                      <a:pt x="1625" y="15025"/>
                    </a:lnTo>
                    <a:lnTo>
                      <a:pt x="1632" y="15014"/>
                    </a:lnTo>
                    <a:lnTo>
                      <a:pt x="1640" y="15004"/>
                    </a:lnTo>
                    <a:lnTo>
                      <a:pt x="1649" y="14994"/>
                    </a:lnTo>
                    <a:lnTo>
                      <a:pt x="1659" y="14987"/>
                    </a:lnTo>
                    <a:lnTo>
                      <a:pt x="1670" y="14979"/>
                    </a:lnTo>
                    <a:lnTo>
                      <a:pt x="1681" y="14972"/>
                    </a:lnTo>
                    <a:lnTo>
                      <a:pt x="1693" y="14965"/>
                    </a:lnTo>
                    <a:lnTo>
                      <a:pt x="1707"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2" y="15497"/>
                    </a:lnTo>
                    <a:lnTo>
                      <a:pt x="5709" y="15508"/>
                    </a:lnTo>
                    <a:lnTo>
                      <a:pt x="5714" y="15520"/>
                    </a:lnTo>
                    <a:lnTo>
                      <a:pt x="5720" y="15532"/>
                    </a:lnTo>
                    <a:lnTo>
                      <a:pt x="5723" y="15546"/>
                    </a:lnTo>
                    <a:lnTo>
                      <a:pt x="5725" y="15559"/>
                    </a:lnTo>
                    <a:lnTo>
                      <a:pt x="5725" y="15572"/>
                    </a:lnTo>
                    <a:lnTo>
                      <a:pt x="5725" y="15572"/>
                    </a:lnTo>
                    <a:lnTo>
                      <a:pt x="5725" y="15586"/>
                    </a:lnTo>
                    <a:lnTo>
                      <a:pt x="5723" y="15599"/>
                    </a:lnTo>
                    <a:lnTo>
                      <a:pt x="5720" y="15612"/>
                    </a:lnTo>
                    <a:lnTo>
                      <a:pt x="5714" y="15624"/>
                    </a:lnTo>
                    <a:lnTo>
                      <a:pt x="5709" y="15636"/>
                    </a:lnTo>
                    <a:lnTo>
                      <a:pt x="5702"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7" y="15700"/>
                    </a:lnTo>
                    <a:lnTo>
                      <a:pt x="1693" y="15695"/>
                    </a:lnTo>
                    <a:lnTo>
                      <a:pt x="1681" y="15690"/>
                    </a:lnTo>
                    <a:lnTo>
                      <a:pt x="1670" y="15683"/>
                    </a:lnTo>
                    <a:lnTo>
                      <a:pt x="1659" y="15675"/>
                    </a:lnTo>
                    <a:lnTo>
                      <a:pt x="1649" y="15667"/>
                    </a:lnTo>
                    <a:lnTo>
                      <a:pt x="1640" y="15658"/>
                    </a:lnTo>
                    <a:lnTo>
                      <a:pt x="1632" y="15647"/>
                    </a:lnTo>
                    <a:lnTo>
                      <a:pt x="1625" y="15636"/>
                    </a:lnTo>
                    <a:lnTo>
                      <a:pt x="1619" y="15624"/>
                    </a:lnTo>
                    <a:lnTo>
                      <a:pt x="1615" y="15612"/>
                    </a:lnTo>
                    <a:lnTo>
                      <a:pt x="1611" y="15599"/>
                    </a:lnTo>
                    <a:lnTo>
                      <a:pt x="1609" y="15586"/>
                    </a:lnTo>
                    <a:lnTo>
                      <a:pt x="1608" y="15572"/>
                    </a:lnTo>
                    <a:lnTo>
                      <a:pt x="1608" y="15572"/>
                    </a:lnTo>
                    <a:lnTo>
                      <a:pt x="1609" y="15559"/>
                    </a:lnTo>
                    <a:lnTo>
                      <a:pt x="1611" y="15546"/>
                    </a:lnTo>
                    <a:lnTo>
                      <a:pt x="1615" y="15532"/>
                    </a:lnTo>
                    <a:lnTo>
                      <a:pt x="1619" y="15520"/>
                    </a:lnTo>
                    <a:lnTo>
                      <a:pt x="1625" y="15508"/>
                    </a:lnTo>
                    <a:lnTo>
                      <a:pt x="1632" y="15497"/>
                    </a:lnTo>
                    <a:lnTo>
                      <a:pt x="1640" y="15487"/>
                    </a:lnTo>
                    <a:lnTo>
                      <a:pt x="1649" y="15478"/>
                    </a:lnTo>
                    <a:lnTo>
                      <a:pt x="1659" y="15469"/>
                    </a:lnTo>
                    <a:lnTo>
                      <a:pt x="1670" y="15461"/>
                    </a:lnTo>
                    <a:lnTo>
                      <a:pt x="1681" y="15455"/>
                    </a:lnTo>
                    <a:lnTo>
                      <a:pt x="1693" y="15449"/>
                    </a:lnTo>
                    <a:lnTo>
                      <a:pt x="1707"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2" y="15981"/>
                    </a:lnTo>
                    <a:lnTo>
                      <a:pt x="5709" y="15992"/>
                    </a:lnTo>
                    <a:lnTo>
                      <a:pt x="5714" y="16003"/>
                    </a:lnTo>
                    <a:lnTo>
                      <a:pt x="5720" y="16015"/>
                    </a:lnTo>
                    <a:lnTo>
                      <a:pt x="5723" y="16028"/>
                    </a:lnTo>
                    <a:lnTo>
                      <a:pt x="5725" y="16042"/>
                    </a:lnTo>
                    <a:lnTo>
                      <a:pt x="5725" y="16055"/>
                    </a:lnTo>
                    <a:lnTo>
                      <a:pt x="5725" y="16055"/>
                    </a:lnTo>
                    <a:lnTo>
                      <a:pt x="5725" y="16068"/>
                    </a:lnTo>
                    <a:lnTo>
                      <a:pt x="5723" y="16082"/>
                    </a:lnTo>
                    <a:lnTo>
                      <a:pt x="5720" y="16095"/>
                    </a:lnTo>
                    <a:lnTo>
                      <a:pt x="5714" y="16107"/>
                    </a:lnTo>
                    <a:lnTo>
                      <a:pt x="5709" y="16119"/>
                    </a:lnTo>
                    <a:lnTo>
                      <a:pt x="5702"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7" y="16182"/>
                    </a:lnTo>
                    <a:lnTo>
                      <a:pt x="1693" y="16178"/>
                    </a:lnTo>
                    <a:lnTo>
                      <a:pt x="1681" y="16172"/>
                    </a:lnTo>
                    <a:lnTo>
                      <a:pt x="1670" y="16166"/>
                    </a:lnTo>
                    <a:lnTo>
                      <a:pt x="1659" y="16158"/>
                    </a:lnTo>
                    <a:lnTo>
                      <a:pt x="1649" y="16149"/>
                    </a:lnTo>
                    <a:lnTo>
                      <a:pt x="1640" y="16140"/>
                    </a:lnTo>
                    <a:lnTo>
                      <a:pt x="1632" y="16129"/>
                    </a:lnTo>
                    <a:lnTo>
                      <a:pt x="1625" y="16119"/>
                    </a:lnTo>
                    <a:lnTo>
                      <a:pt x="1619" y="16107"/>
                    </a:lnTo>
                    <a:lnTo>
                      <a:pt x="1615" y="16095"/>
                    </a:lnTo>
                    <a:lnTo>
                      <a:pt x="1611" y="16082"/>
                    </a:lnTo>
                    <a:lnTo>
                      <a:pt x="1609" y="16068"/>
                    </a:lnTo>
                    <a:lnTo>
                      <a:pt x="1608" y="16055"/>
                    </a:lnTo>
                    <a:lnTo>
                      <a:pt x="1608" y="16055"/>
                    </a:lnTo>
                    <a:lnTo>
                      <a:pt x="1609" y="16042"/>
                    </a:lnTo>
                    <a:lnTo>
                      <a:pt x="1611" y="16028"/>
                    </a:lnTo>
                    <a:lnTo>
                      <a:pt x="1615" y="16015"/>
                    </a:lnTo>
                    <a:lnTo>
                      <a:pt x="1619" y="16003"/>
                    </a:lnTo>
                    <a:lnTo>
                      <a:pt x="1625" y="15992"/>
                    </a:lnTo>
                    <a:lnTo>
                      <a:pt x="1632" y="15981"/>
                    </a:lnTo>
                    <a:lnTo>
                      <a:pt x="1640" y="15969"/>
                    </a:lnTo>
                    <a:lnTo>
                      <a:pt x="1649" y="15961"/>
                    </a:lnTo>
                    <a:lnTo>
                      <a:pt x="1659" y="15952"/>
                    </a:lnTo>
                    <a:lnTo>
                      <a:pt x="1670" y="15944"/>
                    </a:lnTo>
                    <a:lnTo>
                      <a:pt x="1681" y="15937"/>
                    </a:lnTo>
                    <a:lnTo>
                      <a:pt x="1693" y="15932"/>
                    </a:lnTo>
                    <a:lnTo>
                      <a:pt x="1707" y="15927"/>
                    </a:lnTo>
                    <a:lnTo>
                      <a:pt x="1720" y="15924"/>
                    </a:lnTo>
                    <a:lnTo>
                      <a:pt x="1733" y="15922"/>
                    </a:lnTo>
                    <a:lnTo>
                      <a:pt x="1748" y="15921"/>
                    </a:lnTo>
                    <a:close/>
                    <a:moveTo>
                      <a:pt x="705" y="2929"/>
                    </a:moveTo>
                    <a:lnTo>
                      <a:pt x="6629" y="2929"/>
                    </a:lnTo>
                    <a:lnTo>
                      <a:pt x="6642" y="2930"/>
                    </a:lnTo>
                    <a:lnTo>
                      <a:pt x="6655" y="2931"/>
                    </a:lnTo>
                    <a:lnTo>
                      <a:pt x="6669" y="2932"/>
                    </a:lnTo>
                    <a:lnTo>
                      <a:pt x="6682" y="2934"/>
                    </a:lnTo>
                    <a:lnTo>
                      <a:pt x="6695" y="2938"/>
                    </a:lnTo>
                    <a:lnTo>
                      <a:pt x="6708" y="2941"/>
                    </a:lnTo>
                    <a:lnTo>
                      <a:pt x="6720" y="2944"/>
                    </a:lnTo>
                    <a:lnTo>
                      <a:pt x="6732" y="2949"/>
                    </a:lnTo>
                    <a:lnTo>
                      <a:pt x="6744" y="2954"/>
                    </a:lnTo>
                    <a:lnTo>
                      <a:pt x="6755" y="2960"/>
                    </a:lnTo>
                    <a:lnTo>
                      <a:pt x="6766" y="2965"/>
                    </a:lnTo>
                    <a:lnTo>
                      <a:pt x="6777" y="2972"/>
                    </a:lnTo>
                    <a:lnTo>
                      <a:pt x="6789" y="2979"/>
                    </a:lnTo>
                    <a:lnTo>
                      <a:pt x="6799" y="2986"/>
                    </a:lnTo>
                    <a:lnTo>
                      <a:pt x="6809" y="2994"/>
                    </a:lnTo>
                    <a:lnTo>
                      <a:pt x="6817" y="3002"/>
                    </a:lnTo>
                    <a:lnTo>
                      <a:pt x="6826" y="3011"/>
                    </a:lnTo>
                    <a:lnTo>
                      <a:pt x="6834" y="3020"/>
                    </a:lnTo>
                    <a:lnTo>
                      <a:pt x="6843" y="3029"/>
                    </a:lnTo>
                    <a:lnTo>
                      <a:pt x="6850" y="3039"/>
                    </a:lnTo>
                    <a:lnTo>
                      <a:pt x="6857" y="3049"/>
                    </a:lnTo>
                    <a:lnTo>
                      <a:pt x="6863" y="3060"/>
                    </a:lnTo>
                    <a:lnTo>
                      <a:pt x="6870" y="3070"/>
                    </a:lnTo>
                    <a:lnTo>
                      <a:pt x="6875" y="3081"/>
                    </a:lnTo>
                    <a:lnTo>
                      <a:pt x="6879" y="3092"/>
                    </a:lnTo>
                    <a:lnTo>
                      <a:pt x="6884" y="3104"/>
                    </a:lnTo>
                    <a:lnTo>
                      <a:pt x="6887" y="3115"/>
                    </a:lnTo>
                    <a:lnTo>
                      <a:pt x="6891" y="3127"/>
                    </a:lnTo>
                    <a:lnTo>
                      <a:pt x="6893" y="3140"/>
                    </a:lnTo>
                    <a:lnTo>
                      <a:pt x="6894" y="3152"/>
                    </a:lnTo>
                    <a:lnTo>
                      <a:pt x="6895" y="3164"/>
                    </a:lnTo>
                    <a:lnTo>
                      <a:pt x="6896" y="3177"/>
                    </a:lnTo>
                    <a:lnTo>
                      <a:pt x="6896" y="3764"/>
                    </a:lnTo>
                    <a:lnTo>
                      <a:pt x="6895" y="3776"/>
                    </a:lnTo>
                    <a:lnTo>
                      <a:pt x="6894" y="3790"/>
                    </a:lnTo>
                    <a:lnTo>
                      <a:pt x="6893" y="3802"/>
                    </a:lnTo>
                    <a:lnTo>
                      <a:pt x="6891" y="3814"/>
                    </a:lnTo>
                    <a:lnTo>
                      <a:pt x="6887" y="3826"/>
                    </a:lnTo>
                    <a:lnTo>
                      <a:pt x="6884" y="3837"/>
                    </a:lnTo>
                    <a:lnTo>
                      <a:pt x="6879" y="3850"/>
                    </a:lnTo>
                    <a:lnTo>
                      <a:pt x="6875" y="3861"/>
                    </a:lnTo>
                    <a:lnTo>
                      <a:pt x="6870" y="3872"/>
                    </a:lnTo>
                    <a:lnTo>
                      <a:pt x="6863" y="3882"/>
                    </a:lnTo>
                    <a:lnTo>
                      <a:pt x="6857" y="3893"/>
                    </a:lnTo>
                    <a:lnTo>
                      <a:pt x="6850" y="3903"/>
                    </a:lnTo>
                    <a:lnTo>
                      <a:pt x="6843" y="3912"/>
                    </a:lnTo>
                    <a:lnTo>
                      <a:pt x="6834" y="3922"/>
                    </a:lnTo>
                    <a:lnTo>
                      <a:pt x="6826" y="3931"/>
                    </a:lnTo>
                    <a:lnTo>
                      <a:pt x="6817" y="3939"/>
                    </a:lnTo>
                    <a:lnTo>
                      <a:pt x="6809" y="3947"/>
                    </a:lnTo>
                    <a:lnTo>
                      <a:pt x="6799" y="3955"/>
                    </a:lnTo>
                    <a:lnTo>
                      <a:pt x="6789" y="3963"/>
                    </a:lnTo>
                    <a:lnTo>
                      <a:pt x="6777" y="3969"/>
                    </a:lnTo>
                    <a:lnTo>
                      <a:pt x="6766" y="3976"/>
                    </a:lnTo>
                    <a:lnTo>
                      <a:pt x="6755" y="3982"/>
                    </a:lnTo>
                    <a:lnTo>
                      <a:pt x="6744" y="3987"/>
                    </a:lnTo>
                    <a:lnTo>
                      <a:pt x="6732" y="3993"/>
                    </a:lnTo>
                    <a:lnTo>
                      <a:pt x="6720" y="3997"/>
                    </a:lnTo>
                    <a:lnTo>
                      <a:pt x="6708" y="4000"/>
                    </a:lnTo>
                    <a:lnTo>
                      <a:pt x="6695" y="4004"/>
                    </a:lnTo>
                    <a:lnTo>
                      <a:pt x="6682" y="4007"/>
                    </a:lnTo>
                    <a:lnTo>
                      <a:pt x="6669" y="4009"/>
                    </a:lnTo>
                    <a:lnTo>
                      <a:pt x="6655" y="4010"/>
                    </a:lnTo>
                    <a:lnTo>
                      <a:pt x="6642" y="4012"/>
                    </a:lnTo>
                    <a:lnTo>
                      <a:pt x="6629" y="4012"/>
                    </a:lnTo>
                    <a:lnTo>
                      <a:pt x="705" y="4012"/>
                    </a:lnTo>
                    <a:lnTo>
                      <a:pt x="691" y="4012"/>
                    </a:lnTo>
                    <a:lnTo>
                      <a:pt x="678" y="4010"/>
                    </a:lnTo>
                    <a:lnTo>
                      <a:pt x="664" y="4009"/>
                    </a:lnTo>
                    <a:lnTo>
                      <a:pt x="651" y="4007"/>
                    </a:lnTo>
                    <a:lnTo>
                      <a:pt x="638" y="4004"/>
                    </a:lnTo>
                    <a:lnTo>
                      <a:pt x="626" y="4000"/>
                    </a:lnTo>
                    <a:lnTo>
                      <a:pt x="613" y="3997"/>
                    </a:lnTo>
                    <a:lnTo>
                      <a:pt x="601" y="3993"/>
                    </a:lnTo>
                    <a:lnTo>
                      <a:pt x="589" y="3987"/>
                    </a:lnTo>
                    <a:lnTo>
                      <a:pt x="578" y="3982"/>
                    </a:lnTo>
                    <a:lnTo>
                      <a:pt x="567" y="3976"/>
                    </a:lnTo>
                    <a:lnTo>
                      <a:pt x="556" y="3969"/>
                    </a:lnTo>
                    <a:lnTo>
                      <a:pt x="546" y="3963"/>
                    </a:lnTo>
                    <a:lnTo>
                      <a:pt x="536" y="3955"/>
                    </a:lnTo>
                    <a:lnTo>
                      <a:pt x="526" y="3947"/>
                    </a:lnTo>
                    <a:lnTo>
                      <a:pt x="516" y="3939"/>
                    </a:lnTo>
                    <a:lnTo>
                      <a:pt x="507" y="3931"/>
                    </a:lnTo>
                    <a:lnTo>
                      <a:pt x="499" y="3922"/>
                    </a:lnTo>
                    <a:lnTo>
                      <a:pt x="491" y="3912"/>
                    </a:lnTo>
                    <a:lnTo>
                      <a:pt x="484" y="3903"/>
                    </a:lnTo>
                    <a:lnTo>
                      <a:pt x="477" y="3893"/>
                    </a:lnTo>
                    <a:lnTo>
                      <a:pt x="470" y="3882"/>
                    </a:lnTo>
                    <a:lnTo>
                      <a:pt x="464" y="3872"/>
                    </a:lnTo>
                    <a:lnTo>
                      <a:pt x="459" y="3861"/>
                    </a:lnTo>
                    <a:lnTo>
                      <a:pt x="454" y="3850"/>
                    </a:lnTo>
                    <a:lnTo>
                      <a:pt x="450" y="3837"/>
                    </a:lnTo>
                    <a:lnTo>
                      <a:pt x="446" y="3826"/>
                    </a:lnTo>
                    <a:lnTo>
                      <a:pt x="444" y="3814"/>
                    </a:lnTo>
                    <a:lnTo>
                      <a:pt x="440" y="3802"/>
                    </a:lnTo>
                    <a:lnTo>
                      <a:pt x="439" y="3790"/>
                    </a:lnTo>
                    <a:lnTo>
                      <a:pt x="438" y="3776"/>
                    </a:lnTo>
                    <a:lnTo>
                      <a:pt x="438" y="3764"/>
                    </a:lnTo>
                    <a:lnTo>
                      <a:pt x="438" y="3177"/>
                    </a:lnTo>
                    <a:lnTo>
                      <a:pt x="438" y="3164"/>
                    </a:lnTo>
                    <a:lnTo>
                      <a:pt x="439" y="3152"/>
                    </a:lnTo>
                    <a:lnTo>
                      <a:pt x="440" y="3140"/>
                    </a:lnTo>
                    <a:lnTo>
                      <a:pt x="444" y="3127"/>
                    </a:lnTo>
                    <a:lnTo>
                      <a:pt x="446" y="3115"/>
                    </a:lnTo>
                    <a:lnTo>
                      <a:pt x="450" y="3104"/>
                    </a:lnTo>
                    <a:lnTo>
                      <a:pt x="454" y="3092"/>
                    </a:lnTo>
                    <a:lnTo>
                      <a:pt x="459" y="3081"/>
                    </a:lnTo>
                    <a:lnTo>
                      <a:pt x="464" y="3070"/>
                    </a:lnTo>
                    <a:lnTo>
                      <a:pt x="470" y="3060"/>
                    </a:lnTo>
                    <a:lnTo>
                      <a:pt x="477" y="3049"/>
                    </a:lnTo>
                    <a:lnTo>
                      <a:pt x="484" y="3039"/>
                    </a:lnTo>
                    <a:lnTo>
                      <a:pt x="491" y="3029"/>
                    </a:lnTo>
                    <a:lnTo>
                      <a:pt x="499" y="3020"/>
                    </a:lnTo>
                    <a:lnTo>
                      <a:pt x="507" y="3011"/>
                    </a:lnTo>
                    <a:lnTo>
                      <a:pt x="516" y="3002"/>
                    </a:lnTo>
                    <a:lnTo>
                      <a:pt x="526" y="2994"/>
                    </a:lnTo>
                    <a:lnTo>
                      <a:pt x="536" y="2986"/>
                    </a:lnTo>
                    <a:lnTo>
                      <a:pt x="546" y="2979"/>
                    </a:lnTo>
                    <a:lnTo>
                      <a:pt x="556" y="2972"/>
                    </a:lnTo>
                    <a:lnTo>
                      <a:pt x="567" y="2965"/>
                    </a:lnTo>
                    <a:lnTo>
                      <a:pt x="578" y="2960"/>
                    </a:lnTo>
                    <a:lnTo>
                      <a:pt x="589" y="2954"/>
                    </a:lnTo>
                    <a:lnTo>
                      <a:pt x="601" y="2949"/>
                    </a:lnTo>
                    <a:lnTo>
                      <a:pt x="613" y="2944"/>
                    </a:lnTo>
                    <a:lnTo>
                      <a:pt x="626" y="2941"/>
                    </a:lnTo>
                    <a:lnTo>
                      <a:pt x="638" y="2938"/>
                    </a:lnTo>
                    <a:lnTo>
                      <a:pt x="651" y="2934"/>
                    </a:lnTo>
                    <a:lnTo>
                      <a:pt x="664" y="2932"/>
                    </a:lnTo>
                    <a:lnTo>
                      <a:pt x="678" y="2931"/>
                    </a:lnTo>
                    <a:lnTo>
                      <a:pt x="691" y="2930"/>
                    </a:lnTo>
                    <a:lnTo>
                      <a:pt x="705" y="2929"/>
                    </a:lnTo>
                    <a:close/>
                    <a:moveTo>
                      <a:pt x="705" y="1747"/>
                    </a:moveTo>
                    <a:lnTo>
                      <a:pt x="6629" y="1747"/>
                    </a:lnTo>
                    <a:lnTo>
                      <a:pt x="6642" y="1747"/>
                    </a:lnTo>
                    <a:lnTo>
                      <a:pt x="6655" y="1748"/>
                    </a:lnTo>
                    <a:lnTo>
                      <a:pt x="6669" y="1749"/>
                    </a:lnTo>
                    <a:lnTo>
                      <a:pt x="6682" y="1752"/>
                    </a:lnTo>
                    <a:lnTo>
                      <a:pt x="6695" y="1755"/>
                    </a:lnTo>
                    <a:lnTo>
                      <a:pt x="6708" y="1758"/>
                    </a:lnTo>
                    <a:lnTo>
                      <a:pt x="6720" y="1762"/>
                    </a:lnTo>
                    <a:lnTo>
                      <a:pt x="6732" y="1766"/>
                    </a:lnTo>
                    <a:lnTo>
                      <a:pt x="6744" y="1772"/>
                    </a:lnTo>
                    <a:lnTo>
                      <a:pt x="6755" y="1777"/>
                    </a:lnTo>
                    <a:lnTo>
                      <a:pt x="6766" y="1783"/>
                    </a:lnTo>
                    <a:lnTo>
                      <a:pt x="6777" y="1789"/>
                    </a:lnTo>
                    <a:lnTo>
                      <a:pt x="6789" y="1796"/>
                    </a:lnTo>
                    <a:lnTo>
                      <a:pt x="6799" y="1804"/>
                    </a:lnTo>
                    <a:lnTo>
                      <a:pt x="6809" y="1812"/>
                    </a:lnTo>
                    <a:lnTo>
                      <a:pt x="6817" y="1819"/>
                    </a:lnTo>
                    <a:lnTo>
                      <a:pt x="6826" y="1828"/>
                    </a:lnTo>
                    <a:lnTo>
                      <a:pt x="6834" y="1837"/>
                    </a:lnTo>
                    <a:lnTo>
                      <a:pt x="6843" y="1846"/>
                    </a:lnTo>
                    <a:lnTo>
                      <a:pt x="6850" y="1856"/>
                    </a:lnTo>
                    <a:lnTo>
                      <a:pt x="6857" y="1866"/>
                    </a:lnTo>
                    <a:lnTo>
                      <a:pt x="6863" y="1877"/>
                    </a:lnTo>
                    <a:lnTo>
                      <a:pt x="6870" y="1887"/>
                    </a:lnTo>
                    <a:lnTo>
                      <a:pt x="6875" y="1898"/>
                    </a:lnTo>
                    <a:lnTo>
                      <a:pt x="6879" y="1909"/>
                    </a:lnTo>
                    <a:lnTo>
                      <a:pt x="6884" y="1921"/>
                    </a:lnTo>
                    <a:lnTo>
                      <a:pt x="6887" y="1933"/>
                    </a:lnTo>
                    <a:lnTo>
                      <a:pt x="6891" y="1945"/>
                    </a:lnTo>
                    <a:lnTo>
                      <a:pt x="6893" y="1957"/>
                    </a:lnTo>
                    <a:lnTo>
                      <a:pt x="6894" y="1969"/>
                    </a:lnTo>
                    <a:lnTo>
                      <a:pt x="6895" y="1981"/>
                    </a:lnTo>
                    <a:lnTo>
                      <a:pt x="6896" y="1995"/>
                    </a:lnTo>
                    <a:lnTo>
                      <a:pt x="6896" y="2582"/>
                    </a:lnTo>
                    <a:lnTo>
                      <a:pt x="6895" y="2594"/>
                    </a:lnTo>
                    <a:lnTo>
                      <a:pt x="6894" y="2607"/>
                    </a:lnTo>
                    <a:lnTo>
                      <a:pt x="6893" y="2619"/>
                    </a:lnTo>
                    <a:lnTo>
                      <a:pt x="6891" y="2631"/>
                    </a:lnTo>
                    <a:lnTo>
                      <a:pt x="6887" y="2644"/>
                    </a:lnTo>
                    <a:lnTo>
                      <a:pt x="6884" y="2655"/>
                    </a:lnTo>
                    <a:lnTo>
                      <a:pt x="6879" y="2667"/>
                    </a:lnTo>
                    <a:lnTo>
                      <a:pt x="6875" y="2678"/>
                    </a:lnTo>
                    <a:lnTo>
                      <a:pt x="6870" y="2689"/>
                    </a:lnTo>
                    <a:lnTo>
                      <a:pt x="6863" y="2699"/>
                    </a:lnTo>
                    <a:lnTo>
                      <a:pt x="6857" y="2710"/>
                    </a:lnTo>
                    <a:lnTo>
                      <a:pt x="6850" y="2720"/>
                    </a:lnTo>
                    <a:lnTo>
                      <a:pt x="6843" y="2730"/>
                    </a:lnTo>
                    <a:lnTo>
                      <a:pt x="6834" y="2739"/>
                    </a:lnTo>
                    <a:lnTo>
                      <a:pt x="6826" y="2748"/>
                    </a:lnTo>
                    <a:lnTo>
                      <a:pt x="6817" y="2757"/>
                    </a:lnTo>
                    <a:lnTo>
                      <a:pt x="6809" y="2765"/>
                    </a:lnTo>
                    <a:lnTo>
                      <a:pt x="6799" y="2772"/>
                    </a:lnTo>
                    <a:lnTo>
                      <a:pt x="6789" y="2780"/>
                    </a:lnTo>
                    <a:lnTo>
                      <a:pt x="6777" y="2787"/>
                    </a:lnTo>
                    <a:lnTo>
                      <a:pt x="6766" y="2793"/>
                    </a:lnTo>
                    <a:lnTo>
                      <a:pt x="6755" y="2799"/>
                    </a:lnTo>
                    <a:lnTo>
                      <a:pt x="6744" y="2805"/>
                    </a:lnTo>
                    <a:lnTo>
                      <a:pt x="6732" y="2810"/>
                    </a:lnTo>
                    <a:lnTo>
                      <a:pt x="6720" y="2814"/>
                    </a:lnTo>
                    <a:lnTo>
                      <a:pt x="6708" y="2818"/>
                    </a:lnTo>
                    <a:lnTo>
                      <a:pt x="6695" y="2821"/>
                    </a:lnTo>
                    <a:lnTo>
                      <a:pt x="6682" y="2824"/>
                    </a:lnTo>
                    <a:lnTo>
                      <a:pt x="6669" y="2827"/>
                    </a:lnTo>
                    <a:lnTo>
                      <a:pt x="6655" y="2828"/>
                    </a:lnTo>
                    <a:lnTo>
                      <a:pt x="6642" y="2829"/>
                    </a:lnTo>
                    <a:lnTo>
                      <a:pt x="6629" y="2829"/>
                    </a:lnTo>
                    <a:lnTo>
                      <a:pt x="705" y="2829"/>
                    </a:lnTo>
                    <a:lnTo>
                      <a:pt x="691" y="2829"/>
                    </a:lnTo>
                    <a:lnTo>
                      <a:pt x="678" y="2828"/>
                    </a:lnTo>
                    <a:lnTo>
                      <a:pt x="664" y="2827"/>
                    </a:lnTo>
                    <a:lnTo>
                      <a:pt x="651" y="2824"/>
                    </a:lnTo>
                    <a:lnTo>
                      <a:pt x="638" y="2821"/>
                    </a:lnTo>
                    <a:lnTo>
                      <a:pt x="626" y="2818"/>
                    </a:lnTo>
                    <a:lnTo>
                      <a:pt x="613" y="2814"/>
                    </a:lnTo>
                    <a:lnTo>
                      <a:pt x="601" y="2810"/>
                    </a:lnTo>
                    <a:lnTo>
                      <a:pt x="589" y="2805"/>
                    </a:lnTo>
                    <a:lnTo>
                      <a:pt x="578" y="2799"/>
                    </a:lnTo>
                    <a:lnTo>
                      <a:pt x="567" y="2793"/>
                    </a:lnTo>
                    <a:lnTo>
                      <a:pt x="556" y="2787"/>
                    </a:lnTo>
                    <a:lnTo>
                      <a:pt x="546" y="2780"/>
                    </a:lnTo>
                    <a:lnTo>
                      <a:pt x="536" y="2772"/>
                    </a:lnTo>
                    <a:lnTo>
                      <a:pt x="526" y="2765"/>
                    </a:lnTo>
                    <a:lnTo>
                      <a:pt x="516" y="2757"/>
                    </a:lnTo>
                    <a:lnTo>
                      <a:pt x="507" y="2748"/>
                    </a:lnTo>
                    <a:lnTo>
                      <a:pt x="499" y="2739"/>
                    </a:lnTo>
                    <a:lnTo>
                      <a:pt x="491" y="2730"/>
                    </a:lnTo>
                    <a:lnTo>
                      <a:pt x="484" y="2720"/>
                    </a:lnTo>
                    <a:lnTo>
                      <a:pt x="477" y="2710"/>
                    </a:lnTo>
                    <a:lnTo>
                      <a:pt x="470" y="2699"/>
                    </a:lnTo>
                    <a:lnTo>
                      <a:pt x="464" y="2689"/>
                    </a:lnTo>
                    <a:lnTo>
                      <a:pt x="459" y="2678"/>
                    </a:lnTo>
                    <a:lnTo>
                      <a:pt x="454" y="2667"/>
                    </a:lnTo>
                    <a:lnTo>
                      <a:pt x="450" y="2655"/>
                    </a:lnTo>
                    <a:lnTo>
                      <a:pt x="446" y="2644"/>
                    </a:lnTo>
                    <a:lnTo>
                      <a:pt x="444" y="2631"/>
                    </a:lnTo>
                    <a:lnTo>
                      <a:pt x="440" y="2619"/>
                    </a:lnTo>
                    <a:lnTo>
                      <a:pt x="439" y="2607"/>
                    </a:lnTo>
                    <a:lnTo>
                      <a:pt x="438" y="2594"/>
                    </a:lnTo>
                    <a:lnTo>
                      <a:pt x="438" y="2582"/>
                    </a:lnTo>
                    <a:lnTo>
                      <a:pt x="438" y="1995"/>
                    </a:lnTo>
                    <a:lnTo>
                      <a:pt x="438" y="1981"/>
                    </a:lnTo>
                    <a:lnTo>
                      <a:pt x="439" y="1969"/>
                    </a:lnTo>
                    <a:lnTo>
                      <a:pt x="440" y="1957"/>
                    </a:lnTo>
                    <a:lnTo>
                      <a:pt x="444" y="1945"/>
                    </a:lnTo>
                    <a:lnTo>
                      <a:pt x="446" y="1933"/>
                    </a:lnTo>
                    <a:lnTo>
                      <a:pt x="450" y="1921"/>
                    </a:lnTo>
                    <a:lnTo>
                      <a:pt x="454" y="1909"/>
                    </a:lnTo>
                    <a:lnTo>
                      <a:pt x="459" y="1898"/>
                    </a:lnTo>
                    <a:lnTo>
                      <a:pt x="464" y="1887"/>
                    </a:lnTo>
                    <a:lnTo>
                      <a:pt x="470" y="1877"/>
                    </a:lnTo>
                    <a:lnTo>
                      <a:pt x="477" y="1866"/>
                    </a:lnTo>
                    <a:lnTo>
                      <a:pt x="484" y="1856"/>
                    </a:lnTo>
                    <a:lnTo>
                      <a:pt x="491" y="1846"/>
                    </a:lnTo>
                    <a:lnTo>
                      <a:pt x="499" y="1837"/>
                    </a:lnTo>
                    <a:lnTo>
                      <a:pt x="507" y="1828"/>
                    </a:lnTo>
                    <a:lnTo>
                      <a:pt x="516" y="1819"/>
                    </a:lnTo>
                    <a:lnTo>
                      <a:pt x="526" y="1812"/>
                    </a:lnTo>
                    <a:lnTo>
                      <a:pt x="536" y="1804"/>
                    </a:lnTo>
                    <a:lnTo>
                      <a:pt x="546" y="1796"/>
                    </a:lnTo>
                    <a:lnTo>
                      <a:pt x="556" y="1789"/>
                    </a:lnTo>
                    <a:lnTo>
                      <a:pt x="567" y="1783"/>
                    </a:lnTo>
                    <a:lnTo>
                      <a:pt x="578" y="1777"/>
                    </a:lnTo>
                    <a:lnTo>
                      <a:pt x="589" y="1772"/>
                    </a:lnTo>
                    <a:lnTo>
                      <a:pt x="601" y="1766"/>
                    </a:lnTo>
                    <a:lnTo>
                      <a:pt x="613" y="1762"/>
                    </a:lnTo>
                    <a:lnTo>
                      <a:pt x="626" y="1758"/>
                    </a:lnTo>
                    <a:lnTo>
                      <a:pt x="638" y="1755"/>
                    </a:lnTo>
                    <a:lnTo>
                      <a:pt x="651" y="1752"/>
                    </a:lnTo>
                    <a:lnTo>
                      <a:pt x="664" y="1749"/>
                    </a:lnTo>
                    <a:lnTo>
                      <a:pt x="678" y="1748"/>
                    </a:lnTo>
                    <a:lnTo>
                      <a:pt x="691" y="1747"/>
                    </a:lnTo>
                    <a:lnTo>
                      <a:pt x="705" y="1747"/>
                    </a:lnTo>
                    <a:close/>
                    <a:moveTo>
                      <a:pt x="705" y="565"/>
                    </a:moveTo>
                    <a:lnTo>
                      <a:pt x="6629" y="565"/>
                    </a:lnTo>
                    <a:lnTo>
                      <a:pt x="6642" y="565"/>
                    </a:lnTo>
                    <a:lnTo>
                      <a:pt x="6655" y="566"/>
                    </a:lnTo>
                    <a:lnTo>
                      <a:pt x="6669" y="567"/>
                    </a:lnTo>
                    <a:lnTo>
                      <a:pt x="6682" y="569"/>
                    </a:lnTo>
                    <a:lnTo>
                      <a:pt x="6695" y="572"/>
                    </a:lnTo>
                    <a:lnTo>
                      <a:pt x="6708" y="576"/>
                    </a:lnTo>
                    <a:lnTo>
                      <a:pt x="6720" y="579"/>
                    </a:lnTo>
                    <a:lnTo>
                      <a:pt x="6732" y="584"/>
                    </a:lnTo>
                    <a:lnTo>
                      <a:pt x="6744" y="589"/>
                    </a:lnTo>
                    <a:lnTo>
                      <a:pt x="6755" y="595"/>
                    </a:lnTo>
                    <a:lnTo>
                      <a:pt x="6766" y="600"/>
                    </a:lnTo>
                    <a:lnTo>
                      <a:pt x="6777" y="607"/>
                    </a:lnTo>
                    <a:lnTo>
                      <a:pt x="6789" y="613"/>
                    </a:lnTo>
                    <a:lnTo>
                      <a:pt x="6799" y="621"/>
                    </a:lnTo>
                    <a:lnTo>
                      <a:pt x="6809" y="629"/>
                    </a:lnTo>
                    <a:lnTo>
                      <a:pt x="6817" y="637"/>
                    </a:lnTo>
                    <a:lnTo>
                      <a:pt x="6826" y="646"/>
                    </a:lnTo>
                    <a:lnTo>
                      <a:pt x="6834" y="655"/>
                    </a:lnTo>
                    <a:lnTo>
                      <a:pt x="6843" y="665"/>
                    </a:lnTo>
                    <a:lnTo>
                      <a:pt x="6850" y="673"/>
                    </a:lnTo>
                    <a:lnTo>
                      <a:pt x="6857" y="683"/>
                    </a:lnTo>
                    <a:lnTo>
                      <a:pt x="6863" y="694"/>
                    </a:lnTo>
                    <a:lnTo>
                      <a:pt x="6870" y="704"/>
                    </a:lnTo>
                    <a:lnTo>
                      <a:pt x="6875" y="716"/>
                    </a:lnTo>
                    <a:lnTo>
                      <a:pt x="6879" y="727"/>
                    </a:lnTo>
                    <a:lnTo>
                      <a:pt x="6884" y="739"/>
                    </a:lnTo>
                    <a:lnTo>
                      <a:pt x="6887" y="750"/>
                    </a:lnTo>
                    <a:lnTo>
                      <a:pt x="6891" y="762"/>
                    </a:lnTo>
                    <a:lnTo>
                      <a:pt x="6893" y="774"/>
                    </a:lnTo>
                    <a:lnTo>
                      <a:pt x="6894" y="787"/>
                    </a:lnTo>
                    <a:lnTo>
                      <a:pt x="6895" y="800"/>
                    </a:lnTo>
                    <a:lnTo>
                      <a:pt x="6896" y="812"/>
                    </a:lnTo>
                    <a:lnTo>
                      <a:pt x="6896" y="1399"/>
                    </a:lnTo>
                    <a:lnTo>
                      <a:pt x="6895" y="1412"/>
                    </a:lnTo>
                    <a:lnTo>
                      <a:pt x="6894" y="1424"/>
                    </a:lnTo>
                    <a:lnTo>
                      <a:pt x="6893" y="1437"/>
                    </a:lnTo>
                    <a:lnTo>
                      <a:pt x="6891" y="1449"/>
                    </a:lnTo>
                    <a:lnTo>
                      <a:pt x="6887" y="1461"/>
                    </a:lnTo>
                    <a:lnTo>
                      <a:pt x="6884" y="1472"/>
                    </a:lnTo>
                    <a:lnTo>
                      <a:pt x="6879" y="1484"/>
                    </a:lnTo>
                    <a:lnTo>
                      <a:pt x="6875" y="1495"/>
                    </a:lnTo>
                    <a:lnTo>
                      <a:pt x="6870" y="1507"/>
                    </a:lnTo>
                    <a:lnTo>
                      <a:pt x="6863" y="1517"/>
                    </a:lnTo>
                    <a:lnTo>
                      <a:pt x="6857" y="1528"/>
                    </a:lnTo>
                    <a:lnTo>
                      <a:pt x="6850" y="1538"/>
                    </a:lnTo>
                    <a:lnTo>
                      <a:pt x="6843" y="1548"/>
                    </a:lnTo>
                    <a:lnTo>
                      <a:pt x="6834" y="1556"/>
                    </a:lnTo>
                    <a:lnTo>
                      <a:pt x="6826" y="1565"/>
                    </a:lnTo>
                    <a:lnTo>
                      <a:pt x="6817" y="1574"/>
                    </a:lnTo>
                    <a:lnTo>
                      <a:pt x="6809" y="1582"/>
                    </a:lnTo>
                    <a:lnTo>
                      <a:pt x="6799" y="1590"/>
                    </a:lnTo>
                    <a:lnTo>
                      <a:pt x="6789" y="1598"/>
                    </a:lnTo>
                    <a:lnTo>
                      <a:pt x="6777" y="1604"/>
                    </a:lnTo>
                    <a:lnTo>
                      <a:pt x="6766" y="1611"/>
                    </a:lnTo>
                    <a:lnTo>
                      <a:pt x="6755" y="1617"/>
                    </a:lnTo>
                    <a:lnTo>
                      <a:pt x="6744" y="1622"/>
                    </a:lnTo>
                    <a:lnTo>
                      <a:pt x="6732" y="1627"/>
                    </a:lnTo>
                    <a:lnTo>
                      <a:pt x="6720" y="1632"/>
                    </a:lnTo>
                    <a:lnTo>
                      <a:pt x="6708" y="1635"/>
                    </a:lnTo>
                    <a:lnTo>
                      <a:pt x="6695" y="1639"/>
                    </a:lnTo>
                    <a:lnTo>
                      <a:pt x="6682" y="1642"/>
                    </a:lnTo>
                    <a:lnTo>
                      <a:pt x="6669" y="1644"/>
                    </a:lnTo>
                    <a:lnTo>
                      <a:pt x="6655" y="1645"/>
                    </a:lnTo>
                    <a:lnTo>
                      <a:pt x="6642" y="1646"/>
                    </a:lnTo>
                    <a:lnTo>
                      <a:pt x="6629" y="1647"/>
                    </a:lnTo>
                    <a:lnTo>
                      <a:pt x="705" y="1647"/>
                    </a:lnTo>
                    <a:lnTo>
                      <a:pt x="691" y="1646"/>
                    </a:lnTo>
                    <a:lnTo>
                      <a:pt x="678" y="1645"/>
                    </a:lnTo>
                    <a:lnTo>
                      <a:pt x="664" y="1644"/>
                    </a:lnTo>
                    <a:lnTo>
                      <a:pt x="651" y="1642"/>
                    </a:lnTo>
                    <a:lnTo>
                      <a:pt x="638" y="1639"/>
                    </a:lnTo>
                    <a:lnTo>
                      <a:pt x="626" y="1635"/>
                    </a:lnTo>
                    <a:lnTo>
                      <a:pt x="613" y="1632"/>
                    </a:lnTo>
                    <a:lnTo>
                      <a:pt x="601" y="1627"/>
                    </a:lnTo>
                    <a:lnTo>
                      <a:pt x="589" y="1622"/>
                    </a:lnTo>
                    <a:lnTo>
                      <a:pt x="578" y="1617"/>
                    </a:lnTo>
                    <a:lnTo>
                      <a:pt x="567" y="1611"/>
                    </a:lnTo>
                    <a:lnTo>
                      <a:pt x="556" y="1604"/>
                    </a:lnTo>
                    <a:lnTo>
                      <a:pt x="546" y="1598"/>
                    </a:lnTo>
                    <a:lnTo>
                      <a:pt x="536" y="1590"/>
                    </a:lnTo>
                    <a:lnTo>
                      <a:pt x="526" y="1582"/>
                    </a:lnTo>
                    <a:lnTo>
                      <a:pt x="516" y="1574"/>
                    </a:lnTo>
                    <a:lnTo>
                      <a:pt x="507" y="1565"/>
                    </a:lnTo>
                    <a:lnTo>
                      <a:pt x="499" y="1556"/>
                    </a:lnTo>
                    <a:lnTo>
                      <a:pt x="491" y="1548"/>
                    </a:lnTo>
                    <a:lnTo>
                      <a:pt x="484" y="1538"/>
                    </a:lnTo>
                    <a:lnTo>
                      <a:pt x="477" y="1528"/>
                    </a:lnTo>
                    <a:lnTo>
                      <a:pt x="470" y="1517"/>
                    </a:lnTo>
                    <a:lnTo>
                      <a:pt x="464" y="1507"/>
                    </a:lnTo>
                    <a:lnTo>
                      <a:pt x="459" y="1495"/>
                    </a:lnTo>
                    <a:lnTo>
                      <a:pt x="454" y="1484"/>
                    </a:lnTo>
                    <a:lnTo>
                      <a:pt x="450" y="1472"/>
                    </a:lnTo>
                    <a:lnTo>
                      <a:pt x="446" y="1461"/>
                    </a:lnTo>
                    <a:lnTo>
                      <a:pt x="444" y="1449"/>
                    </a:lnTo>
                    <a:lnTo>
                      <a:pt x="440" y="1437"/>
                    </a:lnTo>
                    <a:lnTo>
                      <a:pt x="439" y="1424"/>
                    </a:lnTo>
                    <a:lnTo>
                      <a:pt x="438" y="1412"/>
                    </a:lnTo>
                    <a:lnTo>
                      <a:pt x="438" y="1399"/>
                    </a:lnTo>
                    <a:lnTo>
                      <a:pt x="438" y="812"/>
                    </a:lnTo>
                    <a:lnTo>
                      <a:pt x="438" y="800"/>
                    </a:lnTo>
                    <a:lnTo>
                      <a:pt x="439" y="787"/>
                    </a:lnTo>
                    <a:lnTo>
                      <a:pt x="440" y="774"/>
                    </a:lnTo>
                    <a:lnTo>
                      <a:pt x="444" y="762"/>
                    </a:lnTo>
                    <a:lnTo>
                      <a:pt x="446" y="750"/>
                    </a:lnTo>
                    <a:lnTo>
                      <a:pt x="450" y="739"/>
                    </a:lnTo>
                    <a:lnTo>
                      <a:pt x="454" y="727"/>
                    </a:lnTo>
                    <a:lnTo>
                      <a:pt x="459" y="716"/>
                    </a:lnTo>
                    <a:lnTo>
                      <a:pt x="464" y="704"/>
                    </a:lnTo>
                    <a:lnTo>
                      <a:pt x="470" y="694"/>
                    </a:lnTo>
                    <a:lnTo>
                      <a:pt x="477" y="683"/>
                    </a:lnTo>
                    <a:lnTo>
                      <a:pt x="484" y="673"/>
                    </a:lnTo>
                    <a:lnTo>
                      <a:pt x="491" y="665"/>
                    </a:lnTo>
                    <a:lnTo>
                      <a:pt x="499" y="655"/>
                    </a:lnTo>
                    <a:lnTo>
                      <a:pt x="507" y="646"/>
                    </a:lnTo>
                    <a:lnTo>
                      <a:pt x="516" y="637"/>
                    </a:lnTo>
                    <a:lnTo>
                      <a:pt x="526" y="629"/>
                    </a:lnTo>
                    <a:lnTo>
                      <a:pt x="536" y="621"/>
                    </a:lnTo>
                    <a:lnTo>
                      <a:pt x="546" y="613"/>
                    </a:lnTo>
                    <a:lnTo>
                      <a:pt x="556" y="607"/>
                    </a:lnTo>
                    <a:lnTo>
                      <a:pt x="567" y="600"/>
                    </a:lnTo>
                    <a:lnTo>
                      <a:pt x="578" y="595"/>
                    </a:lnTo>
                    <a:lnTo>
                      <a:pt x="589" y="589"/>
                    </a:lnTo>
                    <a:lnTo>
                      <a:pt x="601" y="584"/>
                    </a:lnTo>
                    <a:lnTo>
                      <a:pt x="613" y="579"/>
                    </a:lnTo>
                    <a:lnTo>
                      <a:pt x="626" y="576"/>
                    </a:lnTo>
                    <a:lnTo>
                      <a:pt x="638" y="572"/>
                    </a:lnTo>
                    <a:lnTo>
                      <a:pt x="651" y="569"/>
                    </a:lnTo>
                    <a:lnTo>
                      <a:pt x="664" y="567"/>
                    </a:lnTo>
                    <a:lnTo>
                      <a:pt x="678" y="566"/>
                    </a:lnTo>
                    <a:lnTo>
                      <a:pt x="691" y="565"/>
                    </a:lnTo>
                    <a:lnTo>
                      <a:pt x="705" y="5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grpSp>
        <p:grpSp>
          <p:nvGrpSpPr>
            <p:cNvPr id="6" name="组合 317"/>
            <p:cNvGrpSpPr/>
            <p:nvPr/>
          </p:nvGrpSpPr>
          <p:grpSpPr>
            <a:xfrm>
              <a:off x="2198909" y="2149384"/>
              <a:ext cx="237214" cy="287214"/>
              <a:chOff x="10287403" y="1826574"/>
              <a:chExt cx="2327275" cy="2817813"/>
            </a:xfrm>
            <a:solidFill>
              <a:srgbClr val="FFFFFF"/>
            </a:solidFill>
          </p:grpSpPr>
          <p:sp>
            <p:nvSpPr>
              <p:cNvPr id="882" name="Freeform 21"/>
              <p:cNvSpPr>
                <a:spLocks/>
              </p:cNvSpPr>
              <p:nvPr/>
            </p:nvSpPr>
            <p:spPr bwMode="auto">
              <a:xfrm>
                <a:off x="11073215" y="2025012"/>
                <a:ext cx="203200" cy="33338"/>
              </a:xfrm>
              <a:custGeom>
                <a:avLst/>
                <a:gdLst/>
                <a:ahLst/>
                <a:cxnLst>
                  <a:cxn ang="0">
                    <a:pos x="1169" y="0"/>
                  </a:cxn>
                  <a:cxn ang="0">
                    <a:pos x="1190" y="2"/>
                  </a:cxn>
                  <a:cxn ang="0">
                    <a:pos x="1212" y="9"/>
                  </a:cxn>
                  <a:cxn ang="0">
                    <a:pos x="1229" y="19"/>
                  </a:cxn>
                  <a:cxn ang="0">
                    <a:pos x="1246" y="32"/>
                  </a:cxn>
                  <a:cxn ang="0">
                    <a:pos x="1259" y="49"/>
                  </a:cxn>
                  <a:cxn ang="0">
                    <a:pos x="1269" y="66"/>
                  </a:cxn>
                  <a:cxn ang="0">
                    <a:pos x="1276" y="87"/>
                  </a:cxn>
                  <a:cxn ang="0">
                    <a:pos x="1278" y="110"/>
                  </a:cxn>
                  <a:cxn ang="0">
                    <a:pos x="1276" y="131"/>
                  </a:cxn>
                  <a:cxn ang="0">
                    <a:pos x="1269" y="152"/>
                  </a:cxn>
                  <a:cxn ang="0">
                    <a:pos x="1259" y="170"/>
                  </a:cxn>
                  <a:cxn ang="0">
                    <a:pos x="1246" y="186"/>
                  </a:cxn>
                  <a:cxn ang="0">
                    <a:pos x="1229" y="200"/>
                  </a:cxn>
                  <a:cxn ang="0">
                    <a:pos x="1212" y="210"/>
                  </a:cxn>
                  <a:cxn ang="0">
                    <a:pos x="1190" y="216"/>
                  </a:cxn>
                  <a:cxn ang="0">
                    <a:pos x="1169" y="218"/>
                  </a:cxn>
                  <a:cxn ang="0">
                    <a:pos x="97" y="217"/>
                  </a:cxn>
                  <a:cxn ang="0">
                    <a:pos x="76" y="213"/>
                  </a:cxn>
                  <a:cxn ang="0">
                    <a:pos x="56" y="205"/>
                  </a:cxn>
                  <a:cxn ang="0">
                    <a:pos x="38" y="193"/>
                  </a:cxn>
                  <a:cxn ang="0">
                    <a:pos x="24" y="178"/>
                  </a:cxn>
                  <a:cxn ang="0">
                    <a:pos x="12" y="161"/>
                  </a:cxn>
                  <a:cxn ang="0">
                    <a:pos x="4" y="142"/>
                  </a:cxn>
                  <a:cxn ang="0">
                    <a:pos x="0" y="121"/>
                  </a:cxn>
                  <a:cxn ang="0">
                    <a:pos x="0" y="99"/>
                  </a:cxn>
                  <a:cxn ang="0">
                    <a:pos x="4" y="76"/>
                  </a:cxn>
                  <a:cxn ang="0">
                    <a:pos x="12" y="58"/>
                  </a:cxn>
                  <a:cxn ang="0">
                    <a:pos x="24" y="40"/>
                  </a:cxn>
                  <a:cxn ang="0">
                    <a:pos x="38" y="25"/>
                  </a:cxn>
                  <a:cxn ang="0">
                    <a:pos x="56" y="13"/>
                  </a:cxn>
                  <a:cxn ang="0">
                    <a:pos x="76" y="5"/>
                  </a:cxn>
                  <a:cxn ang="0">
                    <a:pos x="97" y="1"/>
                  </a:cxn>
                </a:cxnLst>
                <a:rect l="0" t="0" r="r" b="b"/>
                <a:pathLst>
                  <a:path w="1278" h="218">
                    <a:moveTo>
                      <a:pt x="108" y="0"/>
                    </a:moveTo>
                    <a:lnTo>
                      <a:pt x="1169" y="0"/>
                    </a:lnTo>
                    <a:lnTo>
                      <a:pt x="1180" y="1"/>
                    </a:lnTo>
                    <a:lnTo>
                      <a:pt x="1190" y="2"/>
                    </a:lnTo>
                    <a:lnTo>
                      <a:pt x="1202" y="5"/>
                    </a:lnTo>
                    <a:lnTo>
                      <a:pt x="1212" y="9"/>
                    </a:lnTo>
                    <a:lnTo>
                      <a:pt x="1220" y="13"/>
                    </a:lnTo>
                    <a:lnTo>
                      <a:pt x="1229" y="19"/>
                    </a:lnTo>
                    <a:lnTo>
                      <a:pt x="1238" y="25"/>
                    </a:lnTo>
                    <a:lnTo>
                      <a:pt x="1246" y="32"/>
                    </a:lnTo>
                    <a:lnTo>
                      <a:pt x="1253" y="40"/>
                    </a:lnTo>
                    <a:lnTo>
                      <a:pt x="1259" y="49"/>
                    </a:lnTo>
                    <a:lnTo>
                      <a:pt x="1265" y="58"/>
                    </a:lnTo>
                    <a:lnTo>
                      <a:pt x="1269" y="66"/>
                    </a:lnTo>
                    <a:lnTo>
                      <a:pt x="1272" y="76"/>
                    </a:lnTo>
                    <a:lnTo>
                      <a:pt x="1276" y="87"/>
                    </a:lnTo>
                    <a:lnTo>
                      <a:pt x="1277" y="99"/>
                    </a:lnTo>
                    <a:lnTo>
                      <a:pt x="1278" y="110"/>
                    </a:lnTo>
                    <a:lnTo>
                      <a:pt x="1277" y="121"/>
                    </a:lnTo>
                    <a:lnTo>
                      <a:pt x="1276" y="131"/>
                    </a:lnTo>
                    <a:lnTo>
                      <a:pt x="1272" y="142"/>
                    </a:lnTo>
                    <a:lnTo>
                      <a:pt x="1269" y="152"/>
                    </a:lnTo>
                    <a:lnTo>
                      <a:pt x="1265" y="161"/>
                    </a:lnTo>
                    <a:lnTo>
                      <a:pt x="1259" y="170"/>
                    </a:lnTo>
                    <a:lnTo>
                      <a:pt x="1253" y="178"/>
                    </a:lnTo>
                    <a:lnTo>
                      <a:pt x="1246" y="186"/>
                    </a:lnTo>
                    <a:lnTo>
                      <a:pt x="1238" y="193"/>
                    </a:lnTo>
                    <a:lnTo>
                      <a:pt x="1229" y="200"/>
                    </a:lnTo>
                    <a:lnTo>
                      <a:pt x="1220" y="205"/>
                    </a:lnTo>
                    <a:lnTo>
                      <a:pt x="1212" y="210"/>
                    </a:lnTo>
                    <a:lnTo>
                      <a:pt x="1202" y="213"/>
                    </a:lnTo>
                    <a:lnTo>
                      <a:pt x="1190" y="216"/>
                    </a:lnTo>
                    <a:lnTo>
                      <a:pt x="1180" y="217"/>
                    </a:lnTo>
                    <a:lnTo>
                      <a:pt x="1169" y="218"/>
                    </a:lnTo>
                    <a:lnTo>
                      <a:pt x="108" y="218"/>
                    </a:lnTo>
                    <a:lnTo>
                      <a:pt x="97" y="217"/>
                    </a:lnTo>
                    <a:lnTo>
                      <a:pt x="86" y="216"/>
                    </a:lnTo>
                    <a:lnTo>
                      <a:pt x="76" y="213"/>
                    </a:lnTo>
                    <a:lnTo>
                      <a:pt x="66" y="210"/>
                    </a:lnTo>
                    <a:lnTo>
                      <a:pt x="56" y="205"/>
                    </a:lnTo>
                    <a:lnTo>
                      <a:pt x="47" y="200"/>
                    </a:lnTo>
                    <a:lnTo>
                      <a:pt x="38" y="193"/>
                    </a:lnTo>
                    <a:lnTo>
                      <a:pt x="31" y="186"/>
                    </a:lnTo>
                    <a:lnTo>
                      <a:pt x="24" y="178"/>
                    </a:lnTo>
                    <a:lnTo>
                      <a:pt x="17" y="170"/>
                    </a:lnTo>
                    <a:lnTo>
                      <a:pt x="12" y="161"/>
                    </a:lnTo>
                    <a:lnTo>
                      <a:pt x="7" y="152"/>
                    </a:lnTo>
                    <a:lnTo>
                      <a:pt x="4" y="142"/>
                    </a:lnTo>
                    <a:lnTo>
                      <a:pt x="2" y="131"/>
                    </a:lnTo>
                    <a:lnTo>
                      <a:pt x="0" y="121"/>
                    </a:lnTo>
                    <a:lnTo>
                      <a:pt x="0" y="110"/>
                    </a:lnTo>
                    <a:lnTo>
                      <a:pt x="0" y="99"/>
                    </a:lnTo>
                    <a:lnTo>
                      <a:pt x="2" y="87"/>
                    </a:lnTo>
                    <a:lnTo>
                      <a:pt x="4" y="76"/>
                    </a:lnTo>
                    <a:lnTo>
                      <a:pt x="7" y="66"/>
                    </a:lnTo>
                    <a:lnTo>
                      <a:pt x="12" y="58"/>
                    </a:lnTo>
                    <a:lnTo>
                      <a:pt x="17" y="49"/>
                    </a:lnTo>
                    <a:lnTo>
                      <a:pt x="24" y="40"/>
                    </a:lnTo>
                    <a:lnTo>
                      <a:pt x="31" y="32"/>
                    </a:lnTo>
                    <a:lnTo>
                      <a:pt x="38" y="25"/>
                    </a:lnTo>
                    <a:lnTo>
                      <a:pt x="47" y="19"/>
                    </a:lnTo>
                    <a:lnTo>
                      <a:pt x="56" y="13"/>
                    </a:lnTo>
                    <a:lnTo>
                      <a:pt x="66" y="9"/>
                    </a:lnTo>
                    <a:lnTo>
                      <a:pt x="76" y="5"/>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83" name="Freeform 22"/>
              <p:cNvSpPr>
                <a:spLocks/>
              </p:cNvSpPr>
              <p:nvPr/>
            </p:nvSpPr>
            <p:spPr bwMode="auto">
              <a:xfrm>
                <a:off x="10455678" y="2025012"/>
                <a:ext cx="28575" cy="30163"/>
              </a:xfrm>
              <a:custGeom>
                <a:avLst/>
                <a:gdLst/>
                <a:ahLst/>
                <a:cxnLst>
                  <a:cxn ang="0">
                    <a:pos x="101" y="182"/>
                  </a:cxn>
                  <a:cxn ang="0">
                    <a:pos x="119" y="178"/>
                  </a:cxn>
                  <a:cxn ang="0">
                    <a:pos x="135" y="170"/>
                  </a:cxn>
                  <a:cxn ang="0">
                    <a:pos x="150" y="162"/>
                  </a:cxn>
                  <a:cxn ang="0">
                    <a:pos x="162" y="148"/>
                  </a:cxn>
                  <a:cxn ang="0">
                    <a:pos x="172" y="134"/>
                  </a:cxn>
                  <a:cxn ang="0">
                    <a:pos x="179" y="117"/>
                  </a:cxn>
                  <a:cxn ang="0">
                    <a:pos x="182" y="99"/>
                  </a:cxn>
                  <a:cxn ang="0">
                    <a:pos x="182" y="82"/>
                  </a:cxn>
                  <a:cxn ang="0">
                    <a:pos x="179"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9" y="178"/>
                    </a:lnTo>
                    <a:lnTo>
                      <a:pt x="126" y="175"/>
                    </a:lnTo>
                    <a:lnTo>
                      <a:pt x="135" y="170"/>
                    </a:lnTo>
                    <a:lnTo>
                      <a:pt x="142" y="166"/>
                    </a:lnTo>
                    <a:lnTo>
                      <a:pt x="150" y="162"/>
                    </a:lnTo>
                    <a:lnTo>
                      <a:pt x="156" y="155"/>
                    </a:lnTo>
                    <a:lnTo>
                      <a:pt x="162" y="148"/>
                    </a:lnTo>
                    <a:lnTo>
                      <a:pt x="167" y="142"/>
                    </a:lnTo>
                    <a:lnTo>
                      <a:pt x="172" y="134"/>
                    </a:lnTo>
                    <a:lnTo>
                      <a:pt x="175" y="126"/>
                    </a:lnTo>
                    <a:lnTo>
                      <a:pt x="179" y="117"/>
                    </a:lnTo>
                    <a:lnTo>
                      <a:pt x="181" y="109"/>
                    </a:lnTo>
                    <a:lnTo>
                      <a:pt x="182" y="99"/>
                    </a:lnTo>
                    <a:lnTo>
                      <a:pt x="183" y="91"/>
                    </a:lnTo>
                    <a:lnTo>
                      <a:pt x="182" y="82"/>
                    </a:lnTo>
                    <a:lnTo>
                      <a:pt x="181" y="72"/>
                    </a:lnTo>
                    <a:lnTo>
                      <a:pt x="179" y="64"/>
                    </a:lnTo>
                    <a:lnTo>
                      <a:pt x="175" y="55"/>
                    </a:lnTo>
                    <a:lnTo>
                      <a:pt x="172" y="47"/>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7"/>
                    </a:lnTo>
                    <a:lnTo>
                      <a:pt x="7" y="55"/>
                    </a:lnTo>
                    <a:lnTo>
                      <a:pt x="4" y="64"/>
                    </a:lnTo>
                    <a:lnTo>
                      <a:pt x="2" y="72"/>
                    </a:lnTo>
                    <a:lnTo>
                      <a:pt x="0" y="82"/>
                    </a:lnTo>
                    <a:lnTo>
                      <a:pt x="0" y="91"/>
                    </a:lnTo>
                    <a:lnTo>
                      <a:pt x="0" y="99"/>
                    </a:lnTo>
                    <a:lnTo>
                      <a:pt x="2" y="109"/>
                    </a:lnTo>
                    <a:lnTo>
                      <a:pt x="4" y="117"/>
                    </a:lnTo>
                    <a:lnTo>
                      <a:pt x="7" y="126"/>
                    </a:lnTo>
                    <a:lnTo>
                      <a:pt x="11" y="134"/>
                    </a:lnTo>
                    <a:lnTo>
                      <a:pt x="16" y="142"/>
                    </a:lnTo>
                    <a:lnTo>
                      <a:pt x="21" y="148"/>
                    </a:lnTo>
                    <a:lnTo>
                      <a:pt x="27" y="155"/>
                    </a:lnTo>
                    <a:lnTo>
                      <a:pt x="33" y="162"/>
                    </a:lnTo>
                    <a:lnTo>
                      <a:pt x="40" y="166"/>
                    </a:lnTo>
                    <a:lnTo>
                      <a:pt x="48" y="170"/>
                    </a:lnTo>
                    <a:lnTo>
                      <a:pt x="55" y="175"/>
                    </a:lnTo>
                    <a:lnTo>
                      <a:pt x="64" y="178"/>
                    </a:lnTo>
                    <a:lnTo>
                      <a:pt x="73"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84" name="Freeform 23"/>
              <p:cNvSpPr>
                <a:spLocks/>
              </p:cNvSpPr>
              <p:nvPr/>
            </p:nvSpPr>
            <p:spPr bwMode="auto">
              <a:xfrm>
                <a:off x="10495365" y="2025012"/>
                <a:ext cx="30163" cy="30163"/>
              </a:xfrm>
              <a:custGeom>
                <a:avLst/>
                <a:gdLst/>
                <a:ahLst/>
                <a:cxnLst>
                  <a:cxn ang="0">
                    <a:pos x="101" y="182"/>
                  </a:cxn>
                  <a:cxn ang="0">
                    <a:pos x="119" y="178"/>
                  </a:cxn>
                  <a:cxn ang="0">
                    <a:pos x="135" y="170"/>
                  </a:cxn>
                  <a:cxn ang="0">
                    <a:pos x="150" y="162"/>
                  </a:cxn>
                  <a:cxn ang="0">
                    <a:pos x="162" y="148"/>
                  </a:cxn>
                  <a:cxn ang="0">
                    <a:pos x="172" y="134"/>
                  </a:cxn>
                  <a:cxn ang="0">
                    <a:pos x="178" y="117"/>
                  </a:cxn>
                  <a:cxn ang="0">
                    <a:pos x="182" y="99"/>
                  </a:cxn>
                  <a:cxn ang="0">
                    <a:pos x="182" y="82"/>
                  </a:cxn>
                  <a:cxn ang="0">
                    <a:pos x="178"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3" h="182">
                    <a:moveTo>
                      <a:pt x="92" y="182"/>
                    </a:moveTo>
                    <a:lnTo>
                      <a:pt x="101" y="182"/>
                    </a:lnTo>
                    <a:lnTo>
                      <a:pt x="110" y="180"/>
                    </a:lnTo>
                    <a:lnTo>
                      <a:pt x="119" y="178"/>
                    </a:lnTo>
                    <a:lnTo>
                      <a:pt x="127" y="175"/>
                    </a:lnTo>
                    <a:lnTo>
                      <a:pt x="135" y="170"/>
                    </a:lnTo>
                    <a:lnTo>
                      <a:pt x="142" y="166"/>
                    </a:lnTo>
                    <a:lnTo>
                      <a:pt x="150" y="162"/>
                    </a:lnTo>
                    <a:lnTo>
                      <a:pt x="156" y="155"/>
                    </a:lnTo>
                    <a:lnTo>
                      <a:pt x="162" y="148"/>
                    </a:lnTo>
                    <a:lnTo>
                      <a:pt x="167"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8" y="55"/>
                    </a:lnTo>
                    <a:lnTo>
                      <a:pt x="4" y="64"/>
                    </a:lnTo>
                    <a:lnTo>
                      <a:pt x="2" y="72"/>
                    </a:lnTo>
                    <a:lnTo>
                      <a:pt x="1" y="82"/>
                    </a:lnTo>
                    <a:lnTo>
                      <a:pt x="0" y="91"/>
                    </a:lnTo>
                    <a:lnTo>
                      <a:pt x="1" y="99"/>
                    </a:lnTo>
                    <a:lnTo>
                      <a:pt x="2" y="109"/>
                    </a:lnTo>
                    <a:lnTo>
                      <a:pt x="4" y="117"/>
                    </a:lnTo>
                    <a:lnTo>
                      <a:pt x="8"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85" name="Freeform 24"/>
              <p:cNvSpPr>
                <a:spLocks/>
              </p:cNvSpPr>
              <p:nvPr/>
            </p:nvSpPr>
            <p:spPr bwMode="auto">
              <a:xfrm>
                <a:off x="10536640" y="2025012"/>
                <a:ext cx="28575" cy="30163"/>
              </a:xfrm>
              <a:custGeom>
                <a:avLst/>
                <a:gdLst/>
                <a:ahLst/>
                <a:cxnLst>
                  <a:cxn ang="0">
                    <a:pos x="101" y="182"/>
                  </a:cxn>
                  <a:cxn ang="0">
                    <a:pos x="118" y="178"/>
                  </a:cxn>
                  <a:cxn ang="0">
                    <a:pos x="135" y="170"/>
                  </a:cxn>
                  <a:cxn ang="0">
                    <a:pos x="149" y="162"/>
                  </a:cxn>
                  <a:cxn ang="0">
                    <a:pos x="162" y="148"/>
                  </a:cxn>
                  <a:cxn ang="0">
                    <a:pos x="172" y="134"/>
                  </a:cxn>
                  <a:cxn ang="0">
                    <a:pos x="178" y="117"/>
                  </a:cxn>
                  <a:cxn ang="0">
                    <a:pos x="183" y="99"/>
                  </a:cxn>
                  <a:cxn ang="0">
                    <a:pos x="183" y="82"/>
                  </a:cxn>
                  <a:cxn ang="0">
                    <a:pos x="178" y="64"/>
                  </a:cxn>
                  <a:cxn ang="0">
                    <a:pos x="172" y="47"/>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7" y="170"/>
                  </a:cxn>
                  <a:cxn ang="0">
                    <a:pos x="64" y="178"/>
                  </a:cxn>
                  <a:cxn ang="0">
                    <a:pos x="82" y="182"/>
                  </a:cxn>
                </a:cxnLst>
                <a:rect l="0" t="0" r="r" b="b"/>
                <a:pathLst>
                  <a:path w="183" h="182">
                    <a:moveTo>
                      <a:pt x="92" y="182"/>
                    </a:moveTo>
                    <a:lnTo>
                      <a:pt x="101" y="182"/>
                    </a:lnTo>
                    <a:lnTo>
                      <a:pt x="109" y="180"/>
                    </a:lnTo>
                    <a:lnTo>
                      <a:pt x="118" y="178"/>
                    </a:lnTo>
                    <a:lnTo>
                      <a:pt x="127" y="175"/>
                    </a:lnTo>
                    <a:lnTo>
                      <a:pt x="135" y="170"/>
                    </a:lnTo>
                    <a:lnTo>
                      <a:pt x="143" y="166"/>
                    </a:lnTo>
                    <a:lnTo>
                      <a:pt x="149" y="162"/>
                    </a:lnTo>
                    <a:lnTo>
                      <a:pt x="156" y="155"/>
                    </a:lnTo>
                    <a:lnTo>
                      <a:pt x="162" y="148"/>
                    </a:lnTo>
                    <a:lnTo>
                      <a:pt x="167" y="142"/>
                    </a:lnTo>
                    <a:lnTo>
                      <a:pt x="172" y="134"/>
                    </a:lnTo>
                    <a:lnTo>
                      <a:pt x="176" y="126"/>
                    </a:lnTo>
                    <a:lnTo>
                      <a:pt x="178" y="117"/>
                    </a:lnTo>
                    <a:lnTo>
                      <a:pt x="180" y="109"/>
                    </a:lnTo>
                    <a:lnTo>
                      <a:pt x="183" y="99"/>
                    </a:lnTo>
                    <a:lnTo>
                      <a:pt x="183" y="91"/>
                    </a:lnTo>
                    <a:lnTo>
                      <a:pt x="183" y="82"/>
                    </a:lnTo>
                    <a:lnTo>
                      <a:pt x="180" y="72"/>
                    </a:lnTo>
                    <a:lnTo>
                      <a:pt x="178" y="64"/>
                    </a:lnTo>
                    <a:lnTo>
                      <a:pt x="176" y="55"/>
                    </a:lnTo>
                    <a:lnTo>
                      <a:pt x="172" y="47"/>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5" y="142"/>
                    </a:lnTo>
                    <a:lnTo>
                      <a:pt x="21" y="148"/>
                    </a:lnTo>
                    <a:lnTo>
                      <a:pt x="26" y="155"/>
                    </a:lnTo>
                    <a:lnTo>
                      <a:pt x="33" y="162"/>
                    </a:lnTo>
                    <a:lnTo>
                      <a:pt x="41" y="166"/>
                    </a:lnTo>
                    <a:lnTo>
                      <a:pt x="47" y="170"/>
                    </a:lnTo>
                    <a:lnTo>
                      <a:pt x="56" y="175"/>
                    </a:lnTo>
                    <a:lnTo>
                      <a:pt x="64" y="178"/>
                    </a:lnTo>
                    <a:lnTo>
                      <a:pt x="73" y="180"/>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86" name="Freeform 25"/>
              <p:cNvSpPr>
                <a:spLocks/>
              </p:cNvSpPr>
              <p:nvPr/>
            </p:nvSpPr>
            <p:spPr bwMode="auto">
              <a:xfrm>
                <a:off x="10576328" y="2025012"/>
                <a:ext cx="28575" cy="30163"/>
              </a:xfrm>
              <a:custGeom>
                <a:avLst/>
                <a:gdLst/>
                <a:ahLst/>
                <a:cxnLst>
                  <a:cxn ang="0">
                    <a:pos x="100" y="182"/>
                  </a:cxn>
                  <a:cxn ang="0">
                    <a:pos x="118" y="178"/>
                  </a:cxn>
                  <a:cxn ang="0">
                    <a:pos x="135" y="170"/>
                  </a:cxn>
                  <a:cxn ang="0">
                    <a:pos x="149" y="162"/>
                  </a:cxn>
                  <a:cxn ang="0">
                    <a:pos x="161" y="148"/>
                  </a:cxn>
                  <a:cxn ang="0">
                    <a:pos x="171" y="134"/>
                  </a:cxn>
                  <a:cxn ang="0">
                    <a:pos x="178" y="117"/>
                  </a:cxn>
                  <a:cxn ang="0">
                    <a:pos x="182" y="99"/>
                  </a:cxn>
                  <a:cxn ang="0">
                    <a:pos x="182" y="82"/>
                  </a:cxn>
                  <a:cxn ang="0">
                    <a:pos x="178"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2" h="182">
                    <a:moveTo>
                      <a:pt x="92" y="182"/>
                    </a:moveTo>
                    <a:lnTo>
                      <a:pt x="100" y="182"/>
                    </a:lnTo>
                    <a:lnTo>
                      <a:pt x="109" y="180"/>
                    </a:lnTo>
                    <a:lnTo>
                      <a:pt x="118" y="178"/>
                    </a:lnTo>
                    <a:lnTo>
                      <a:pt x="127" y="175"/>
                    </a:lnTo>
                    <a:lnTo>
                      <a:pt x="135" y="170"/>
                    </a:lnTo>
                    <a:lnTo>
                      <a:pt x="143" y="166"/>
                    </a:lnTo>
                    <a:lnTo>
                      <a:pt x="149" y="162"/>
                    </a:lnTo>
                    <a:lnTo>
                      <a:pt x="156" y="155"/>
                    </a:lnTo>
                    <a:lnTo>
                      <a:pt x="161" y="148"/>
                    </a:lnTo>
                    <a:lnTo>
                      <a:pt x="167" y="142"/>
                    </a:lnTo>
                    <a:lnTo>
                      <a:pt x="171" y="134"/>
                    </a:lnTo>
                    <a:lnTo>
                      <a:pt x="176" y="126"/>
                    </a:lnTo>
                    <a:lnTo>
                      <a:pt x="178" y="117"/>
                    </a:lnTo>
                    <a:lnTo>
                      <a:pt x="180" y="109"/>
                    </a:lnTo>
                    <a:lnTo>
                      <a:pt x="182" y="99"/>
                    </a:lnTo>
                    <a:lnTo>
                      <a:pt x="182" y="91"/>
                    </a:lnTo>
                    <a:lnTo>
                      <a:pt x="182" y="82"/>
                    </a:lnTo>
                    <a:lnTo>
                      <a:pt x="180" y="72"/>
                    </a:lnTo>
                    <a:lnTo>
                      <a:pt x="178" y="64"/>
                    </a:lnTo>
                    <a:lnTo>
                      <a:pt x="176" y="55"/>
                    </a:lnTo>
                    <a:lnTo>
                      <a:pt x="171" y="47"/>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6" y="142"/>
                    </a:lnTo>
                    <a:lnTo>
                      <a:pt x="21" y="148"/>
                    </a:lnTo>
                    <a:lnTo>
                      <a:pt x="27" y="155"/>
                    </a:lnTo>
                    <a:lnTo>
                      <a:pt x="33" y="162"/>
                    </a:lnTo>
                    <a:lnTo>
                      <a:pt x="41" y="166"/>
                    </a:lnTo>
                    <a:lnTo>
                      <a:pt x="48" y="170"/>
                    </a:lnTo>
                    <a:lnTo>
                      <a:pt x="56" y="175"/>
                    </a:lnTo>
                    <a:lnTo>
                      <a:pt x="64" y="178"/>
                    </a:lnTo>
                    <a:lnTo>
                      <a:pt x="73" y="180"/>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87" name="Freeform 26"/>
              <p:cNvSpPr>
                <a:spLocks/>
              </p:cNvSpPr>
              <p:nvPr/>
            </p:nvSpPr>
            <p:spPr bwMode="auto">
              <a:xfrm>
                <a:off x="10616015" y="2025012"/>
                <a:ext cx="28575" cy="30163"/>
              </a:xfrm>
              <a:custGeom>
                <a:avLst/>
                <a:gdLst/>
                <a:ahLst/>
                <a:cxnLst>
                  <a:cxn ang="0">
                    <a:pos x="100" y="182"/>
                  </a:cxn>
                  <a:cxn ang="0">
                    <a:pos x="118" y="178"/>
                  </a:cxn>
                  <a:cxn ang="0">
                    <a:pos x="135"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7"/>
                  </a:cxn>
                  <a:cxn ang="0">
                    <a:pos x="4" y="64"/>
                  </a:cxn>
                  <a:cxn ang="0">
                    <a:pos x="0" y="82"/>
                  </a:cxn>
                  <a:cxn ang="0">
                    <a:pos x="0" y="99"/>
                  </a:cxn>
                  <a:cxn ang="0">
                    <a:pos x="4" y="117"/>
                  </a:cxn>
                  <a:cxn ang="0">
                    <a:pos x="10" y="134"/>
                  </a:cxn>
                  <a:cxn ang="0">
                    <a:pos x="20" y="148"/>
                  </a:cxn>
                  <a:cxn ang="0">
                    <a:pos x="34" y="162"/>
                  </a:cxn>
                  <a:cxn ang="0">
                    <a:pos x="48" y="170"/>
                  </a:cxn>
                  <a:cxn ang="0">
                    <a:pos x="64" y="178"/>
                  </a:cxn>
                  <a:cxn ang="0">
                    <a:pos x="82" y="182"/>
                  </a:cxn>
                </a:cxnLst>
                <a:rect l="0" t="0" r="r" b="b"/>
                <a:pathLst>
                  <a:path w="182" h="182">
                    <a:moveTo>
                      <a:pt x="91" y="182"/>
                    </a:moveTo>
                    <a:lnTo>
                      <a:pt x="100" y="182"/>
                    </a:lnTo>
                    <a:lnTo>
                      <a:pt x="109" y="180"/>
                    </a:lnTo>
                    <a:lnTo>
                      <a:pt x="118" y="178"/>
                    </a:lnTo>
                    <a:lnTo>
                      <a:pt x="127" y="175"/>
                    </a:lnTo>
                    <a:lnTo>
                      <a:pt x="135" y="170"/>
                    </a:lnTo>
                    <a:lnTo>
                      <a:pt x="142" y="166"/>
                    </a:lnTo>
                    <a:lnTo>
                      <a:pt x="149" y="162"/>
                    </a:lnTo>
                    <a:lnTo>
                      <a:pt x="156" y="155"/>
                    </a:lnTo>
                    <a:lnTo>
                      <a:pt x="161" y="148"/>
                    </a:lnTo>
                    <a:lnTo>
                      <a:pt x="167" y="142"/>
                    </a:lnTo>
                    <a:lnTo>
                      <a:pt x="171" y="134"/>
                    </a:lnTo>
                    <a:lnTo>
                      <a:pt x="176" y="126"/>
                    </a:lnTo>
                    <a:lnTo>
                      <a:pt x="179" y="117"/>
                    </a:lnTo>
                    <a:lnTo>
                      <a:pt x="181" y="109"/>
                    </a:lnTo>
                    <a:lnTo>
                      <a:pt x="182" y="99"/>
                    </a:lnTo>
                    <a:lnTo>
                      <a:pt x="182" y="91"/>
                    </a:lnTo>
                    <a:lnTo>
                      <a:pt x="182" y="82"/>
                    </a:lnTo>
                    <a:lnTo>
                      <a:pt x="181" y="72"/>
                    </a:lnTo>
                    <a:lnTo>
                      <a:pt x="179" y="64"/>
                    </a:lnTo>
                    <a:lnTo>
                      <a:pt x="176" y="55"/>
                    </a:lnTo>
                    <a:lnTo>
                      <a:pt x="171" y="47"/>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7"/>
                    </a:lnTo>
                    <a:lnTo>
                      <a:pt x="7" y="55"/>
                    </a:lnTo>
                    <a:lnTo>
                      <a:pt x="4" y="64"/>
                    </a:lnTo>
                    <a:lnTo>
                      <a:pt x="2" y="72"/>
                    </a:lnTo>
                    <a:lnTo>
                      <a:pt x="0" y="82"/>
                    </a:lnTo>
                    <a:lnTo>
                      <a:pt x="0" y="91"/>
                    </a:lnTo>
                    <a:lnTo>
                      <a:pt x="0" y="99"/>
                    </a:lnTo>
                    <a:lnTo>
                      <a:pt x="2" y="109"/>
                    </a:lnTo>
                    <a:lnTo>
                      <a:pt x="4" y="117"/>
                    </a:lnTo>
                    <a:lnTo>
                      <a:pt x="7" y="126"/>
                    </a:lnTo>
                    <a:lnTo>
                      <a:pt x="10" y="134"/>
                    </a:lnTo>
                    <a:lnTo>
                      <a:pt x="16" y="142"/>
                    </a:lnTo>
                    <a:lnTo>
                      <a:pt x="20" y="148"/>
                    </a:lnTo>
                    <a:lnTo>
                      <a:pt x="27" y="155"/>
                    </a:lnTo>
                    <a:lnTo>
                      <a:pt x="34" y="162"/>
                    </a:lnTo>
                    <a:lnTo>
                      <a:pt x="40" y="166"/>
                    </a:lnTo>
                    <a:lnTo>
                      <a:pt x="48" y="170"/>
                    </a:lnTo>
                    <a:lnTo>
                      <a:pt x="56" y="175"/>
                    </a:lnTo>
                    <a:lnTo>
                      <a:pt x="64" y="178"/>
                    </a:lnTo>
                    <a:lnTo>
                      <a:pt x="73"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88" name="Freeform 27"/>
              <p:cNvSpPr>
                <a:spLocks/>
              </p:cNvSpPr>
              <p:nvPr/>
            </p:nvSpPr>
            <p:spPr bwMode="auto">
              <a:xfrm>
                <a:off x="11073215" y="2212337"/>
                <a:ext cx="203200" cy="34925"/>
              </a:xfrm>
              <a:custGeom>
                <a:avLst/>
                <a:gdLst/>
                <a:ahLst/>
                <a:cxnLst>
                  <a:cxn ang="0">
                    <a:pos x="1169" y="0"/>
                  </a:cxn>
                  <a:cxn ang="0">
                    <a:pos x="1190" y="3"/>
                  </a:cxn>
                  <a:cxn ang="0">
                    <a:pos x="1212" y="9"/>
                  </a:cxn>
                  <a:cxn ang="0">
                    <a:pos x="1229" y="19"/>
                  </a:cxn>
                  <a:cxn ang="0">
                    <a:pos x="1246" y="33"/>
                  </a:cxn>
                  <a:cxn ang="0">
                    <a:pos x="1259" y="49"/>
                  </a:cxn>
                  <a:cxn ang="0">
                    <a:pos x="1269" y="67"/>
                  </a:cxn>
                  <a:cxn ang="0">
                    <a:pos x="1276" y="88"/>
                  </a:cxn>
                  <a:cxn ang="0">
                    <a:pos x="1278" y="109"/>
                  </a:cxn>
                  <a:cxn ang="0">
                    <a:pos x="1276" y="131"/>
                  </a:cxn>
                  <a:cxn ang="0">
                    <a:pos x="1269" y="152"/>
                  </a:cxn>
                  <a:cxn ang="0">
                    <a:pos x="1259" y="170"/>
                  </a:cxn>
                  <a:cxn ang="0">
                    <a:pos x="1246" y="187"/>
                  </a:cxn>
                  <a:cxn ang="0">
                    <a:pos x="1229" y="200"/>
                  </a:cxn>
                  <a:cxn ang="0">
                    <a:pos x="1212" y="210"/>
                  </a:cxn>
                  <a:cxn ang="0">
                    <a:pos x="1190" y="217"/>
                  </a:cxn>
                  <a:cxn ang="0">
                    <a:pos x="1169" y="219"/>
                  </a:cxn>
                  <a:cxn ang="0">
                    <a:pos x="97" y="218"/>
                  </a:cxn>
                  <a:cxn ang="0">
                    <a:pos x="76" y="213"/>
                  </a:cxn>
                  <a:cxn ang="0">
                    <a:pos x="56" y="206"/>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4"/>
                  </a:cxn>
                  <a:cxn ang="0">
                    <a:pos x="76" y="6"/>
                  </a:cxn>
                  <a:cxn ang="0">
                    <a:pos x="97" y="2"/>
                  </a:cxn>
                </a:cxnLst>
                <a:rect l="0" t="0" r="r" b="b"/>
                <a:pathLst>
                  <a:path w="1278" h="219">
                    <a:moveTo>
                      <a:pt x="108" y="0"/>
                    </a:moveTo>
                    <a:lnTo>
                      <a:pt x="1169" y="0"/>
                    </a:lnTo>
                    <a:lnTo>
                      <a:pt x="1180" y="2"/>
                    </a:lnTo>
                    <a:lnTo>
                      <a:pt x="1190" y="3"/>
                    </a:lnTo>
                    <a:lnTo>
                      <a:pt x="1202" y="6"/>
                    </a:lnTo>
                    <a:lnTo>
                      <a:pt x="1212" y="9"/>
                    </a:lnTo>
                    <a:lnTo>
                      <a:pt x="1220" y="14"/>
                    </a:lnTo>
                    <a:lnTo>
                      <a:pt x="1229" y="19"/>
                    </a:lnTo>
                    <a:lnTo>
                      <a:pt x="1238" y="26"/>
                    </a:lnTo>
                    <a:lnTo>
                      <a:pt x="1246" y="33"/>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2"/>
                    </a:lnTo>
                    <a:lnTo>
                      <a:pt x="1265" y="161"/>
                    </a:lnTo>
                    <a:lnTo>
                      <a:pt x="1259" y="170"/>
                    </a:lnTo>
                    <a:lnTo>
                      <a:pt x="1253" y="179"/>
                    </a:lnTo>
                    <a:lnTo>
                      <a:pt x="1246" y="187"/>
                    </a:lnTo>
                    <a:lnTo>
                      <a:pt x="1238" y="193"/>
                    </a:lnTo>
                    <a:lnTo>
                      <a:pt x="1229" y="200"/>
                    </a:lnTo>
                    <a:lnTo>
                      <a:pt x="1220" y="206"/>
                    </a:lnTo>
                    <a:lnTo>
                      <a:pt x="1212" y="210"/>
                    </a:lnTo>
                    <a:lnTo>
                      <a:pt x="1202" y="213"/>
                    </a:lnTo>
                    <a:lnTo>
                      <a:pt x="1190" y="217"/>
                    </a:lnTo>
                    <a:lnTo>
                      <a:pt x="1180" y="218"/>
                    </a:lnTo>
                    <a:lnTo>
                      <a:pt x="1169" y="219"/>
                    </a:lnTo>
                    <a:lnTo>
                      <a:pt x="108" y="219"/>
                    </a:lnTo>
                    <a:lnTo>
                      <a:pt x="97" y="218"/>
                    </a:lnTo>
                    <a:lnTo>
                      <a:pt x="86" y="217"/>
                    </a:lnTo>
                    <a:lnTo>
                      <a:pt x="76" y="213"/>
                    </a:lnTo>
                    <a:lnTo>
                      <a:pt x="66" y="210"/>
                    </a:lnTo>
                    <a:lnTo>
                      <a:pt x="56" y="206"/>
                    </a:lnTo>
                    <a:lnTo>
                      <a:pt x="47" y="200"/>
                    </a:lnTo>
                    <a:lnTo>
                      <a:pt x="38" y="193"/>
                    </a:lnTo>
                    <a:lnTo>
                      <a:pt x="31" y="187"/>
                    </a:lnTo>
                    <a:lnTo>
                      <a:pt x="24" y="179"/>
                    </a:lnTo>
                    <a:lnTo>
                      <a:pt x="17" y="170"/>
                    </a:lnTo>
                    <a:lnTo>
                      <a:pt x="12" y="161"/>
                    </a:lnTo>
                    <a:lnTo>
                      <a:pt x="7" y="152"/>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3"/>
                    </a:lnTo>
                    <a:lnTo>
                      <a:pt x="38" y="26"/>
                    </a:lnTo>
                    <a:lnTo>
                      <a:pt x="47" y="19"/>
                    </a:lnTo>
                    <a:lnTo>
                      <a:pt x="56" y="14"/>
                    </a:lnTo>
                    <a:lnTo>
                      <a:pt x="66" y="9"/>
                    </a:lnTo>
                    <a:lnTo>
                      <a:pt x="76" y="6"/>
                    </a:lnTo>
                    <a:lnTo>
                      <a:pt x="86" y="3"/>
                    </a:lnTo>
                    <a:lnTo>
                      <a:pt x="97" y="2"/>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89" name="Freeform 28"/>
              <p:cNvSpPr>
                <a:spLocks/>
              </p:cNvSpPr>
              <p:nvPr/>
            </p:nvSpPr>
            <p:spPr bwMode="auto">
              <a:xfrm>
                <a:off x="10455678" y="2213924"/>
                <a:ext cx="28575" cy="28575"/>
              </a:xfrm>
              <a:custGeom>
                <a:avLst/>
                <a:gdLst/>
                <a:ahLst/>
                <a:cxnLst>
                  <a:cxn ang="0">
                    <a:pos x="101" y="182"/>
                  </a:cxn>
                  <a:cxn ang="0">
                    <a:pos x="119" y="179"/>
                  </a:cxn>
                  <a:cxn ang="0">
                    <a:pos x="135" y="171"/>
                  </a:cxn>
                  <a:cxn ang="0">
                    <a:pos x="150" y="161"/>
                  </a:cxn>
                  <a:cxn ang="0">
                    <a:pos x="162" y="149"/>
                  </a:cxn>
                  <a:cxn ang="0">
                    <a:pos x="172" y="134"/>
                  </a:cxn>
                  <a:cxn ang="0">
                    <a:pos x="179" y="118"/>
                  </a:cxn>
                  <a:cxn ang="0">
                    <a:pos x="182" y="100"/>
                  </a:cxn>
                  <a:cxn ang="0">
                    <a:pos x="182" y="82"/>
                  </a:cxn>
                  <a:cxn ang="0">
                    <a:pos x="179"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9" y="179"/>
                    </a:lnTo>
                    <a:lnTo>
                      <a:pt x="126" y="175"/>
                    </a:lnTo>
                    <a:lnTo>
                      <a:pt x="135" y="171"/>
                    </a:lnTo>
                    <a:lnTo>
                      <a:pt x="142" y="167"/>
                    </a:lnTo>
                    <a:lnTo>
                      <a:pt x="150" y="161"/>
                    </a:lnTo>
                    <a:lnTo>
                      <a:pt x="156" y="156"/>
                    </a:lnTo>
                    <a:lnTo>
                      <a:pt x="162" y="149"/>
                    </a:lnTo>
                    <a:lnTo>
                      <a:pt x="167" y="142"/>
                    </a:lnTo>
                    <a:lnTo>
                      <a:pt x="172" y="134"/>
                    </a:lnTo>
                    <a:lnTo>
                      <a:pt x="175" y="127"/>
                    </a:lnTo>
                    <a:lnTo>
                      <a:pt x="179" y="118"/>
                    </a:lnTo>
                    <a:lnTo>
                      <a:pt x="181" y="109"/>
                    </a:lnTo>
                    <a:lnTo>
                      <a:pt x="182" y="100"/>
                    </a:lnTo>
                    <a:lnTo>
                      <a:pt x="183" y="91"/>
                    </a:lnTo>
                    <a:lnTo>
                      <a:pt x="182" y="82"/>
                    </a:lnTo>
                    <a:lnTo>
                      <a:pt x="181" y="72"/>
                    </a:lnTo>
                    <a:lnTo>
                      <a:pt x="179" y="63"/>
                    </a:lnTo>
                    <a:lnTo>
                      <a:pt x="175" y="56"/>
                    </a:lnTo>
                    <a:lnTo>
                      <a:pt x="172" y="48"/>
                    </a:lnTo>
                    <a:lnTo>
                      <a:pt x="167" y="40"/>
                    </a:lnTo>
                    <a:lnTo>
                      <a:pt x="162" y="33"/>
                    </a:lnTo>
                    <a:lnTo>
                      <a:pt x="156" y="27"/>
                    </a:lnTo>
                    <a:lnTo>
                      <a:pt x="150" y="20"/>
                    </a:lnTo>
                    <a:lnTo>
                      <a:pt x="142" y="16"/>
                    </a:lnTo>
                    <a:lnTo>
                      <a:pt x="135" y="11"/>
                    </a:lnTo>
                    <a:lnTo>
                      <a:pt x="126" y="7"/>
                    </a:lnTo>
                    <a:lnTo>
                      <a:pt x="119" y="4"/>
                    </a:lnTo>
                    <a:lnTo>
                      <a:pt x="110" y="1"/>
                    </a:lnTo>
                    <a:lnTo>
                      <a:pt x="101" y="0"/>
                    </a:lnTo>
                    <a:lnTo>
                      <a:pt x="91" y="0"/>
                    </a:lnTo>
                    <a:lnTo>
                      <a:pt x="82" y="0"/>
                    </a:lnTo>
                    <a:lnTo>
                      <a:pt x="73" y="1"/>
                    </a:lnTo>
                    <a:lnTo>
                      <a:pt x="64" y="4"/>
                    </a:lnTo>
                    <a:lnTo>
                      <a:pt x="55" y="7"/>
                    </a:lnTo>
                    <a:lnTo>
                      <a:pt x="48" y="11"/>
                    </a:lnTo>
                    <a:lnTo>
                      <a:pt x="40" y="16"/>
                    </a:lnTo>
                    <a:lnTo>
                      <a:pt x="33" y="20"/>
                    </a:lnTo>
                    <a:lnTo>
                      <a:pt x="27" y="27"/>
                    </a:lnTo>
                    <a:lnTo>
                      <a:pt x="21" y="33"/>
                    </a:lnTo>
                    <a:lnTo>
                      <a:pt x="16" y="40"/>
                    </a:lnTo>
                    <a:lnTo>
                      <a:pt x="11" y="48"/>
                    </a:lnTo>
                    <a:lnTo>
                      <a:pt x="7" y="56"/>
                    </a:lnTo>
                    <a:lnTo>
                      <a:pt x="4" y="63"/>
                    </a:lnTo>
                    <a:lnTo>
                      <a:pt x="2" y="72"/>
                    </a:lnTo>
                    <a:lnTo>
                      <a:pt x="0" y="82"/>
                    </a:lnTo>
                    <a:lnTo>
                      <a:pt x="0" y="91"/>
                    </a:lnTo>
                    <a:lnTo>
                      <a:pt x="0" y="100"/>
                    </a:lnTo>
                    <a:lnTo>
                      <a:pt x="2" y="109"/>
                    </a:lnTo>
                    <a:lnTo>
                      <a:pt x="4" y="118"/>
                    </a:lnTo>
                    <a:lnTo>
                      <a:pt x="7" y="127"/>
                    </a:lnTo>
                    <a:lnTo>
                      <a:pt x="11" y="134"/>
                    </a:lnTo>
                    <a:lnTo>
                      <a:pt x="16" y="142"/>
                    </a:lnTo>
                    <a:lnTo>
                      <a:pt x="21" y="149"/>
                    </a:lnTo>
                    <a:lnTo>
                      <a:pt x="27" y="156"/>
                    </a:lnTo>
                    <a:lnTo>
                      <a:pt x="33" y="161"/>
                    </a:lnTo>
                    <a:lnTo>
                      <a:pt x="40" y="167"/>
                    </a:lnTo>
                    <a:lnTo>
                      <a:pt x="48" y="171"/>
                    </a:lnTo>
                    <a:lnTo>
                      <a:pt x="55" y="175"/>
                    </a:lnTo>
                    <a:lnTo>
                      <a:pt x="64" y="179"/>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90" name="Freeform 29"/>
              <p:cNvSpPr>
                <a:spLocks/>
              </p:cNvSpPr>
              <p:nvPr/>
            </p:nvSpPr>
            <p:spPr bwMode="auto">
              <a:xfrm>
                <a:off x="10495365" y="2213924"/>
                <a:ext cx="30163" cy="28575"/>
              </a:xfrm>
              <a:custGeom>
                <a:avLst/>
                <a:gdLst/>
                <a:ahLst/>
                <a:cxnLst>
                  <a:cxn ang="0">
                    <a:pos x="101" y="182"/>
                  </a:cxn>
                  <a:cxn ang="0">
                    <a:pos x="119" y="179"/>
                  </a:cxn>
                  <a:cxn ang="0">
                    <a:pos x="135" y="171"/>
                  </a:cxn>
                  <a:cxn ang="0">
                    <a:pos x="150" y="161"/>
                  </a:cxn>
                  <a:cxn ang="0">
                    <a:pos x="162" y="149"/>
                  </a:cxn>
                  <a:cxn ang="0">
                    <a:pos x="172" y="134"/>
                  </a:cxn>
                  <a:cxn ang="0">
                    <a:pos x="178" y="118"/>
                  </a:cxn>
                  <a:cxn ang="0">
                    <a:pos x="182" y="100"/>
                  </a:cxn>
                  <a:cxn ang="0">
                    <a:pos x="182" y="82"/>
                  </a:cxn>
                  <a:cxn ang="0">
                    <a:pos x="178"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3" h="182">
                    <a:moveTo>
                      <a:pt x="92" y="182"/>
                    </a:moveTo>
                    <a:lnTo>
                      <a:pt x="101" y="182"/>
                    </a:lnTo>
                    <a:lnTo>
                      <a:pt x="110" y="181"/>
                    </a:lnTo>
                    <a:lnTo>
                      <a:pt x="119" y="179"/>
                    </a:lnTo>
                    <a:lnTo>
                      <a:pt x="127" y="175"/>
                    </a:lnTo>
                    <a:lnTo>
                      <a:pt x="135" y="171"/>
                    </a:lnTo>
                    <a:lnTo>
                      <a:pt x="142" y="167"/>
                    </a:lnTo>
                    <a:lnTo>
                      <a:pt x="150" y="161"/>
                    </a:lnTo>
                    <a:lnTo>
                      <a:pt x="156" y="156"/>
                    </a:lnTo>
                    <a:lnTo>
                      <a:pt x="162" y="149"/>
                    </a:lnTo>
                    <a:lnTo>
                      <a:pt x="167"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7" y="40"/>
                    </a:lnTo>
                    <a:lnTo>
                      <a:pt x="162" y="33"/>
                    </a:lnTo>
                    <a:lnTo>
                      <a:pt x="156" y="27"/>
                    </a:lnTo>
                    <a:lnTo>
                      <a:pt x="150" y="20"/>
                    </a:lnTo>
                    <a:lnTo>
                      <a:pt x="142" y="16"/>
                    </a:lnTo>
                    <a:lnTo>
                      <a:pt x="135" y="11"/>
                    </a:lnTo>
                    <a:lnTo>
                      <a:pt x="127" y="7"/>
                    </a:lnTo>
                    <a:lnTo>
                      <a:pt x="119" y="4"/>
                    </a:lnTo>
                    <a:lnTo>
                      <a:pt x="110" y="1"/>
                    </a:lnTo>
                    <a:lnTo>
                      <a:pt x="101" y="0"/>
                    </a:lnTo>
                    <a:lnTo>
                      <a:pt x="92"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8" y="56"/>
                    </a:lnTo>
                    <a:lnTo>
                      <a:pt x="4" y="63"/>
                    </a:lnTo>
                    <a:lnTo>
                      <a:pt x="2" y="72"/>
                    </a:lnTo>
                    <a:lnTo>
                      <a:pt x="1" y="82"/>
                    </a:lnTo>
                    <a:lnTo>
                      <a:pt x="0" y="91"/>
                    </a:lnTo>
                    <a:lnTo>
                      <a:pt x="1" y="100"/>
                    </a:lnTo>
                    <a:lnTo>
                      <a:pt x="2" y="109"/>
                    </a:lnTo>
                    <a:lnTo>
                      <a:pt x="4" y="118"/>
                    </a:lnTo>
                    <a:lnTo>
                      <a:pt x="8"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91" name="Freeform 30"/>
              <p:cNvSpPr>
                <a:spLocks/>
              </p:cNvSpPr>
              <p:nvPr/>
            </p:nvSpPr>
            <p:spPr bwMode="auto">
              <a:xfrm>
                <a:off x="10536640" y="2213924"/>
                <a:ext cx="28575" cy="28575"/>
              </a:xfrm>
              <a:custGeom>
                <a:avLst/>
                <a:gdLst/>
                <a:ahLst/>
                <a:cxnLst>
                  <a:cxn ang="0">
                    <a:pos x="101" y="182"/>
                  </a:cxn>
                  <a:cxn ang="0">
                    <a:pos x="118" y="179"/>
                  </a:cxn>
                  <a:cxn ang="0">
                    <a:pos x="135" y="171"/>
                  </a:cxn>
                  <a:cxn ang="0">
                    <a:pos x="149" y="161"/>
                  </a:cxn>
                  <a:cxn ang="0">
                    <a:pos x="162" y="149"/>
                  </a:cxn>
                  <a:cxn ang="0">
                    <a:pos x="172" y="134"/>
                  </a:cxn>
                  <a:cxn ang="0">
                    <a:pos x="178" y="118"/>
                  </a:cxn>
                  <a:cxn ang="0">
                    <a:pos x="183" y="100"/>
                  </a:cxn>
                  <a:cxn ang="0">
                    <a:pos x="183" y="82"/>
                  </a:cxn>
                  <a:cxn ang="0">
                    <a:pos x="178" y="63"/>
                  </a:cxn>
                  <a:cxn ang="0">
                    <a:pos x="172" y="48"/>
                  </a:cxn>
                  <a:cxn ang="0">
                    <a:pos x="162" y="33"/>
                  </a:cxn>
                  <a:cxn ang="0">
                    <a:pos x="149" y="20"/>
                  </a:cxn>
                  <a:cxn ang="0">
                    <a:pos x="135" y="11"/>
                  </a:cxn>
                  <a:cxn ang="0">
                    <a:pos x="118" y="4"/>
                  </a:cxn>
                  <a:cxn ang="0">
                    <a:pos x="101" y="0"/>
                  </a:cxn>
                  <a:cxn ang="0">
                    <a:pos x="82" y="0"/>
                  </a:cxn>
                  <a:cxn ang="0">
                    <a:pos x="64" y="4"/>
                  </a:cxn>
                  <a:cxn ang="0">
                    <a:pos x="47"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7" y="171"/>
                  </a:cxn>
                  <a:cxn ang="0">
                    <a:pos x="64" y="179"/>
                  </a:cxn>
                  <a:cxn ang="0">
                    <a:pos x="82" y="182"/>
                  </a:cxn>
                </a:cxnLst>
                <a:rect l="0" t="0" r="r" b="b"/>
                <a:pathLst>
                  <a:path w="183" h="182">
                    <a:moveTo>
                      <a:pt x="92" y="182"/>
                    </a:moveTo>
                    <a:lnTo>
                      <a:pt x="101" y="182"/>
                    </a:lnTo>
                    <a:lnTo>
                      <a:pt x="109" y="181"/>
                    </a:lnTo>
                    <a:lnTo>
                      <a:pt x="118" y="179"/>
                    </a:lnTo>
                    <a:lnTo>
                      <a:pt x="127" y="175"/>
                    </a:lnTo>
                    <a:lnTo>
                      <a:pt x="135" y="171"/>
                    </a:lnTo>
                    <a:lnTo>
                      <a:pt x="143" y="167"/>
                    </a:lnTo>
                    <a:lnTo>
                      <a:pt x="149" y="161"/>
                    </a:lnTo>
                    <a:lnTo>
                      <a:pt x="156" y="156"/>
                    </a:lnTo>
                    <a:lnTo>
                      <a:pt x="162" y="149"/>
                    </a:lnTo>
                    <a:lnTo>
                      <a:pt x="167" y="142"/>
                    </a:lnTo>
                    <a:lnTo>
                      <a:pt x="172" y="134"/>
                    </a:lnTo>
                    <a:lnTo>
                      <a:pt x="176" y="127"/>
                    </a:lnTo>
                    <a:lnTo>
                      <a:pt x="178" y="118"/>
                    </a:lnTo>
                    <a:lnTo>
                      <a:pt x="180" y="109"/>
                    </a:lnTo>
                    <a:lnTo>
                      <a:pt x="183" y="100"/>
                    </a:lnTo>
                    <a:lnTo>
                      <a:pt x="183" y="91"/>
                    </a:lnTo>
                    <a:lnTo>
                      <a:pt x="183" y="82"/>
                    </a:lnTo>
                    <a:lnTo>
                      <a:pt x="180" y="72"/>
                    </a:lnTo>
                    <a:lnTo>
                      <a:pt x="178" y="63"/>
                    </a:lnTo>
                    <a:lnTo>
                      <a:pt x="176" y="56"/>
                    </a:lnTo>
                    <a:lnTo>
                      <a:pt x="172" y="48"/>
                    </a:lnTo>
                    <a:lnTo>
                      <a:pt x="167" y="40"/>
                    </a:lnTo>
                    <a:lnTo>
                      <a:pt x="162" y="33"/>
                    </a:lnTo>
                    <a:lnTo>
                      <a:pt x="156" y="27"/>
                    </a:lnTo>
                    <a:lnTo>
                      <a:pt x="149" y="20"/>
                    </a:lnTo>
                    <a:lnTo>
                      <a:pt x="143" y="16"/>
                    </a:lnTo>
                    <a:lnTo>
                      <a:pt x="135" y="11"/>
                    </a:lnTo>
                    <a:lnTo>
                      <a:pt x="127" y="7"/>
                    </a:lnTo>
                    <a:lnTo>
                      <a:pt x="118" y="4"/>
                    </a:lnTo>
                    <a:lnTo>
                      <a:pt x="109" y="1"/>
                    </a:lnTo>
                    <a:lnTo>
                      <a:pt x="101" y="0"/>
                    </a:lnTo>
                    <a:lnTo>
                      <a:pt x="92" y="0"/>
                    </a:lnTo>
                    <a:lnTo>
                      <a:pt x="82" y="0"/>
                    </a:lnTo>
                    <a:lnTo>
                      <a:pt x="73" y="1"/>
                    </a:lnTo>
                    <a:lnTo>
                      <a:pt x="64" y="4"/>
                    </a:lnTo>
                    <a:lnTo>
                      <a:pt x="56" y="7"/>
                    </a:lnTo>
                    <a:lnTo>
                      <a:pt x="47" y="11"/>
                    </a:lnTo>
                    <a:lnTo>
                      <a:pt x="41" y="16"/>
                    </a:lnTo>
                    <a:lnTo>
                      <a:pt x="33" y="20"/>
                    </a:lnTo>
                    <a:lnTo>
                      <a:pt x="26" y="27"/>
                    </a:lnTo>
                    <a:lnTo>
                      <a:pt x="21" y="33"/>
                    </a:lnTo>
                    <a:lnTo>
                      <a:pt x="15"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5" y="142"/>
                    </a:lnTo>
                    <a:lnTo>
                      <a:pt x="21" y="149"/>
                    </a:lnTo>
                    <a:lnTo>
                      <a:pt x="26" y="156"/>
                    </a:lnTo>
                    <a:lnTo>
                      <a:pt x="33" y="161"/>
                    </a:lnTo>
                    <a:lnTo>
                      <a:pt x="41" y="167"/>
                    </a:lnTo>
                    <a:lnTo>
                      <a:pt x="47" y="171"/>
                    </a:lnTo>
                    <a:lnTo>
                      <a:pt x="56" y="175"/>
                    </a:lnTo>
                    <a:lnTo>
                      <a:pt x="64" y="179"/>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92" name="Freeform 31"/>
              <p:cNvSpPr>
                <a:spLocks/>
              </p:cNvSpPr>
              <p:nvPr/>
            </p:nvSpPr>
            <p:spPr bwMode="auto">
              <a:xfrm>
                <a:off x="10576328" y="2213924"/>
                <a:ext cx="28575" cy="28575"/>
              </a:xfrm>
              <a:custGeom>
                <a:avLst/>
                <a:gdLst/>
                <a:ahLst/>
                <a:cxnLst>
                  <a:cxn ang="0">
                    <a:pos x="100" y="182"/>
                  </a:cxn>
                  <a:cxn ang="0">
                    <a:pos x="118" y="179"/>
                  </a:cxn>
                  <a:cxn ang="0">
                    <a:pos x="135" y="171"/>
                  </a:cxn>
                  <a:cxn ang="0">
                    <a:pos x="149" y="161"/>
                  </a:cxn>
                  <a:cxn ang="0">
                    <a:pos x="161" y="149"/>
                  </a:cxn>
                  <a:cxn ang="0">
                    <a:pos x="171" y="134"/>
                  </a:cxn>
                  <a:cxn ang="0">
                    <a:pos x="178" y="118"/>
                  </a:cxn>
                  <a:cxn ang="0">
                    <a:pos x="182" y="100"/>
                  </a:cxn>
                  <a:cxn ang="0">
                    <a:pos x="182" y="82"/>
                  </a:cxn>
                  <a:cxn ang="0">
                    <a:pos x="178"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2" h="182">
                    <a:moveTo>
                      <a:pt x="92" y="182"/>
                    </a:moveTo>
                    <a:lnTo>
                      <a:pt x="100" y="182"/>
                    </a:lnTo>
                    <a:lnTo>
                      <a:pt x="109" y="181"/>
                    </a:lnTo>
                    <a:lnTo>
                      <a:pt x="118" y="179"/>
                    </a:lnTo>
                    <a:lnTo>
                      <a:pt x="127" y="175"/>
                    </a:lnTo>
                    <a:lnTo>
                      <a:pt x="135" y="171"/>
                    </a:lnTo>
                    <a:lnTo>
                      <a:pt x="143" y="167"/>
                    </a:lnTo>
                    <a:lnTo>
                      <a:pt x="149" y="161"/>
                    </a:lnTo>
                    <a:lnTo>
                      <a:pt x="156" y="156"/>
                    </a:lnTo>
                    <a:lnTo>
                      <a:pt x="161" y="149"/>
                    </a:lnTo>
                    <a:lnTo>
                      <a:pt x="167" y="142"/>
                    </a:lnTo>
                    <a:lnTo>
                      <a:pt x="171" y="134"/>
                    </a:lnTo>
                    <a:lnTo>
                      <a:pt x="176" y="127"/>
                    </a:lnTo>
                    <a:lnTo>
                      <a:pt x="178" y="118"/>
                    </a:lnTo>
                    <a:lnTo>
                      <a:pt x="180" y="109"/>
                    </a:lnTo>
                    <a:lnTo>
                      <a:pt x="182" y="100"/>
                    </a:lnTo>
                    <a:lnTo>
                      <a:pt x="182" y="91"/>
                    </a:lnTo>
                    <a:lnTo>
                      <a:pt x="182" y="82"/>
                    </a:lnTo>
                    <a:lnTo>
                      <a:pt x="180" y="72"/>
                    </a:lnTo>
                    <a:lnTo>
                      <a:pt x="178" y="63"/>
                    </a:lnTo>
                    <a:lnTo>
                      <a:pt x="176" y="56"/>
                    </a:lnTo>
                    <a:lnTo>
                      <a:pt x="171" y="48"/>
                    </a:lnTo>
                    <a:lnTo>
                      <a:pt x="167" y="40"/>
                    </a:lnTo>
                    <a:lnTo>
                      <a:pt x="161" y="33"/>
                    </a:lnTo>
                    <a:lnTo>
                      <a:pt x="156" y="27"/>
                    </a:lnTo>
                    <a:lnTo>
                      <a:pt x="149" y="20"/>
                    </a:lnTo>
                    <a:lnTo>
                      <a:pt x="143" y="16"/>
                    </a:lnTo>
                    <a:lnTo>
                      <a:pt x="135" y="11"/>
                    </a:lnTo>
                    <a:lnTo>
                      <a:pt x="127" y="7"/>
                    </a:lnTo>
                    <a:lnTo>
                      <a:pt x="118" y="4"/>
                    </a:lnTo>
                    <a:lnTo>
                      <a:pt x="109" y="1"/>
                    </a:lnTo>
                    <a:lnTo>
                      <a:pt x="100" y="0"/>
                    </a:lnTo>
                    <a:lnTo>
                      <a:pt x="92" y="0"/>
                    </a:lnTo>
                    <a:lnTo>
                      <a:pt x="82" y="0"/>
                    </a:lnTo>
                    <a:lnTo>
                      <a:pt x="73" y="1"/>
                    </a:lnTo>
                    <a:lnTo>
                      <a:pt x="64" y="4"/>
                    </a:lnTo>
                    <a:lnTo>
                      <a:pt x="56" y="7"/>
                    </a:lnTo>
                    <a:lnTo>
                      <a:pt x="48" y="11"/>
                    </a:lnTo>
                    <a:lnTo>
                      <a:pt x="41" y="16"/>
                    </a:lnTo>
                    <a:lnTo>
                      <a:pt x="33" y="20"/>
                    </a:lnTo>
                    <a:lnTo>
                      <a:pt x="27" y="27"/>
                    </a:lnTo>
                    <a:lnTo>
                      <a:pt x="21" y="33"/>
                    </a:lnTo>
                    <a:lnTo>
                      <a:pt x="16"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6" y="142"/>
                    </a:lnTo>
                    <a:lnTo>
                      <a:pt x="21" y="149"/>
                    </a:lnTo>
                    <a:lnTo>
                      <a:pt x="27" y="156"/>
                    </a:lnTo>
                    <a:lnTo>
                      <a:pt x="33" y="161"/>
                    </a:lnTo>
                    <a:lnTo>
                      <a:pt x="41" y="167"/>
                    </a:lnTo>
                    <a:lnTo>
                      <a:pt x="48" y="171"/>
                    </a:lnTo>
                    <a:lnTo>
                      <a:pt x="56" y="175"/>
                    </a:lnTo>
                    <a:lnTo>
                      <a:pt x="64" y="179"/>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93" name="Freeform 32"/>
              <p:cNvSpPr>
                <a:spLocks/>
              </p:cNvSpPr>
              <p:nvPr/>
            </p:nvSpPr>
            <p:spPr bwMode="auto">
              <a:xfrm>
                <a:off x="10616015" y="2213924"/>
                <a:ext cx="28575" cy="28575"/>
              </a:xfrm>
              <a:custGeom>
                <a:avLst/>
                <a:gdLst/>
                <a:ahLst/>
                <a:cxnLst>
                  <a:cxn ang="0">
                    <a:pos x="100" y="182"/>
                  </a:cxn>
                  <a:cxn ang="0">
                    <a:pos x="118" y="179"/>
                  </a:cxn>
                  <a:cxn ang="0">
                    <a:pos x="135"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4" y="20"/>
                  </a:cxn>
                  <a:cxn ang="0">
                    <a:pos x="20" y="33"/>
                  </a:cxn>
                  <a:cxn ang="0">
                    <a:pos x="10" y="48"/>
                  </a:cxn>
                  <a:cxn ang="0">
                    <a:pos x="4" y="63"/>
                  </a:cxn>
                  <a:cxn ang="0">
                    <a:pos x="0" y="82"/>
                  </a:cxn>
                  <a:cxn ang="0">
                    <a:pos x="0" y="100"/>
                  </a:cxn>
                  <a:cxn ang="0">
                    <a:pos x="4" y="118"/>
                  </a:cxn>
                  <a:cxn ang="0">
                    <a:pos x="10" y="134"/>
                  </a:cxn>
                  <a:cxn ang="0">
                    <a:pos x="20" y="149"/>
                  </a:cxn>
                  <a:cxn ang="0">
                    <a:pos x="34" y="161"/>
                  </a:cxn>
                  <a:cxn ang="0">
                    <a:pos x="48" y="171"/>
                  </a:cxn>
                  <a:cxn ang="0">
                    <a:pos x="64" y="179"/>
                  </a:cxn>
                  <a:cxn ang="0">
                    <a:pos x="82" y="182"/>
                  </a:cxn>
                </a:cxnLst>
                <a:rect l="0" t="0" r="r" b="b"/>
                <a:pathLst>
                  <a:path w="182" h="182">
                    <a:moveTo>
                      <a:pt x="91" y="182"/>
                    </a:moveTo>
                    <a:lnTo>
                      <a:pt x="100" y="182"/>
                    </a:lnTo>
                    <a:lnTo>
                      <a:pt x="109" y="181"/>
                    </a:lnTo>
                    <a:lnTo>
                      <a:pt x="118" y="179"/>
                    </a:lnTo>
                    <a:lnTo>
                      <a:pt x="127" y="175"/>
                    </a:lnTo>
                    <a:lnTo>
                      <a:pt x="135" y="171"/>
                    </a:lnTo>
                    <a:lnTo>
                      <a:pt x="142" y="167"/>
                    </a:lnTo>
                    <a:lnTo>
                      <a:pt x="149" y="161"/>
                    </a:lnTo>
                    <a:lnTo>
                      <a:pt x="156" y="156"/>
                    </a:lnTo>
                    <a:lnTo>
                      <a:pt x="161" y="149"/>
                    </a:lnTo>
                    <a:lnTo>
                      <a:pt x="167" y="142"/>
                    </a:lnTo>
                    <a:lnTo>
                      <a:pt x="171" y="134"/>
                    </a:lnTo>
                    <a:lnTo>
                      <a:pt x="176" y="127"/>
                    </a:lnTo>
                    <a:lnTo>
                      <a:pt x="179" y="118"/>
                    </a:lnTo>
                    <a:lnTo>
                      <a:pt x="181" y="109"/>
                    </a:lnTo>
                    <a:lnTo>
                      <a:pt x="182" y="100"/>
                    </a:lnTo>
                    <a:lnTo>
                      <a:pt x="182" y="91"/>
                    </a:lnTo>
                    <a:lnTo>
                      <a:pt x="182" y="82"/>
                    </a:lnTo>
                    <a:lnTo>
                      <a:pt x="181" y="72"/>
                    </a:lnTo>
                    <a:lnTo>
                      <a:pt x="179" y="63"/>
                    </a:lnTo>
                    <a:lnTo>
                      <a:pt x="176" y="56"/>
                    </a:lnTo>
                    <a:lnTo>
                      <a:pt x="171" y="48"/>
                    </a:lnTo>
                    <a:lnTo>
                      <a:pt x="167" y="40"/>
                    </a:lnTo>
                    <a:lnTo>
                      <a:pt x="161" y="33"/>
                    </a:lnTo>
                    <a:lnTo>
                      <a:pt x="156" y="27"/>
                    </a:lnTo>
                    <a:lnTo>
                      <a:pt x="149" y="20"/>
                    </a:lnTo>
                    <a:lnTo>
                      <a:pt x="142" y="16"/>
                    </a:lnTo>
                    <a:lnTo>
                      <a:pt x="135" y="11"/>
                    </a:lnTo>
                    <a:lnTo>
                      <a:pt x="127" y="7"/>
                    </a:lnTo>
                    <a:lnTo>
                      <a:pt x="118" y="4"/>
                    </a:lnTo>
                    <a:lnTo>
                      <a:pt x="109" y="1"/>
                    </a:lnTo>
                    <a:lnTo>
                      <a:pt x="100" y="0"/>
                    </a:lnTo>
                    <a:lnTo>
                      <a:pt x="91" y="0"/>
                    </a:lnTo>
                    <a:lnTo>
                      <a:pt x="82" y="0"/>
                    </a:lnTo>
                    <a:lnTo>
                      <a:pt x="73" y="1"/>
                    </a:lnTo>
                    <a:lnTo>
                      <a:pt x="64" y="4"/>
                    </a:lnTo>
                    <a:lnTo>
                      <a:pt x="56" y="7"/>
                    </a:lnTo>
                    <a:lnTo>
                      <a:pt x="48" y="11"/>
                    </a:lnTo>
                    <a:lnTo>
                      <a:pt x="40" y="16"/>
                    </a:lnTo>
                    <a:lnTo>
                      <a:pt x="34" y="20"/>
                    </a:lnTo>
                    <a:lnTo>
                      <a:pt x="27" y="27"/>
                    </a:lnTo>
                    <a:lnTo>
                      <a:pt x="20" y="33"/>
                    </a:lnTo>
                    <a:lnTo>
                      <a:pt x="16" y="40"/>
                    </a:lnTo>
                    <a:lnTo>
                      <a:pt x="10" y="48"/>
                    </a:lnTo>
                    <a:lnTo>
                      <a:pt x="7" y="56"/>
                    </a:lnTo>
                    <a:lnTo>
                      <a:pt x="4" y="63"/>
                    </a:lnTo>
                    <a:lnTo>
                      <a:pt x="2" y="72"/>
                    </a:lnTo>
                    <a:lnTo>
                      <a:pt x="0" y="82"/>
                    </a:lnTo>
                    <a:lnTo>
                      <a:pt x="0" y="91"/>
                    </a:lnTo>
                    <a:lnTo>
                      <a:pt x="0" y="100"/>
                    </a:lnTo>
                    <a:lnTo>
                      <a:pt x="2" y="109"/>
                    </a:lnTo>
                    <a:lnTo>
                      <a:pt x="4" y="118"/>
                    </a:lnTo>
                    <a:lnTo>
                      <a:pt x="7" y="127"/>
                    </a:lnTo>
                    <a:lnTo>
                      <a:pt x="10" y="134"/>
                    </a:lnTo>
                    <a:lnTo>
                      <a:pt x="16" y="142"/>
                    </a:lnTo>
                    <a:lnTo>
                      <a:pt x="20" y="149"/>
                    </a:lnTo>
                    <a:lnTo>
                      <a:pt x="27" y="156"/>
                    </a:lnTo>
                    <a:lnTo>
                      <a:pt x="34" y="161"/>
                    </a:lnTo>
                    <a:lnTo>
                      <a:pt x="40" y="167"/>
                    </a:lnTo>
                    <a:lnTo>
                      <a:pt x="48" y="171"/>
                    </a:lnTo>
                    <a:lnTo>
                      <a:pt x="56" y="175"/>
                    </a:lnTo>
                    <a:lnTo>
                      <a:pt x="64" y="179"/>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94" name="Freeform 33"/>
              <p:cNvSpPr>
                <a:spLocks/>
              </p:cNvSpPr>
              <p:nvPr/>
            </p:nvSpPr>
            <p:spPr bwMode="auto">
              <a:xfrm>
                <a:off x="11073215" y="2399662"/>
                <a:ext cx="203200" cy="34925"/>
              </a:xfrm>
              <a:custGeom>
                <a:avLst/>
                <a:gdLst/>
                <a:ahLst/>
                <a:cxnLst>
                  <a:cxn ang="0">
                    <a:pos x="1169" y="0"/>
                  </a:cxn>
                  <a:cxn ang="0">
                    <a:pos x="1190" y="2"/>
                  </a:cxn>
                  <a:cxn ang="0">
                    <a:pos x="1212" y="9"/>
                  </a:cxn>
                  <a:cxn ang="0">
                    <a:pos x="1229" y="19"/>
                  </a:cxn>
                  <a:cxn ang="0">
                    <a:pos x="1246" y="32"/>
                  </a:cxn>
                  <a:cxn ang="0">
                    <a:pos x="1259" y="49"/>
                  </a:cxn>
                  <a:cxn ang="0">
                    <a:pos x="1269" y="67"/>
                  </a:cxn>
                  <a:cxn ang="0">
                    <a:pos x="1276" y="88"/>
                  </a:cxn>
                  <a:cxn ang="0">
                    <a:pos x="1278" y="109"/>
                  </a:cxn>
                  <a:cxn ang="0">
                    <a:pos x="1276" y="131"/>
                  </a:cxn>
                  <a:cxn ang="0">
                    <a:pos x="1269" y="151"/>
                  </a:cxn>
                  <a:cxn ang="0">
                    <a:pos x="1259" y="170"/>
                  </a:cxn>
                  <a:cxn ang="0">
                    <a:pos x="1246" y="186"/>
                  </a:cxn>
                  <a:cxn ang="0">
                    <a:pos x="1229" y="200"/>
                  </a:cxn>
                  <a:cxn ang="0">
                    <a:pos x="1212" y="210"/>
                  </a:cxn>
                  <a:cxn ang="0">
                    <a:pos x="1190" y="216"/>
                  </a:cxn>
                  <a:cxn ang="0">
                    <a:pos x="1169" y="219"/>
                  </a:cxn>
                  <a:cxn ang="0">
                    <a:pos x="97" y="217"/>
                  </a:cxn>
                  <a:cxn ang="0">
                    <a:pos x="76" y="213"/>
                  </a:cxn>
                  <a:cxn ang="0">
                    <a:pos x="56" y="205"/>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1"/>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7"/>
                    </a:lnTo>
                    <a:lnTo>
                      <a:pt x="1169" y="219"/>
                    </a:lnTo>
                    <a:lnTo>
                      <a:pt x="108" y="219"/>
                    </a:lnTo>
                    <a:lnTo>
                      <a:pt x="97" y="217"/>
                    </a:lnTo>
                    <a:lnTo>
                      <a:pt x="86" y="216"/>
                    </a:lnTo>
                    <a:lnTo>
                      <a:pt x="76" y="213"/>
                    </a:lnTo>
                    <a:lnTo>
                      <a:pt x="66" y="210"/>
                    </a:lnTo>
                    <a:lnTo>
                      <a:pt x="56" y="205"/>
                    </a:lnTo>
                    <a:lnTo>
                      <a:pt x="47" y="200"/>
                    </a:lnTo>
                    <a:lnTo>
                      <a:pt x="38" y="193"/>
                    </a:lnTo>
                    <a:lnTo>
                      <a:pt x="31" y="186"/>
                    </a:lnTo>
                    <a:lnTo>
                      <a:pt x="24" y="179"/>
                    </a:lnTo>
                    <a:lnTo>
                      <a:pt x="17" y="170"/>
                    </a:lnTo>
                    <a:lnTo>
                      <a:pt x="12" y="161"/>
                    </a:lnTo>
                    <a:lnTo>
                      <a:pt x="7" y="151"/>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95" name="Freeform 34"/>
              <p:cNvSpPr>
                <a:spLocks/>
              </p:cNvSpPr>
              <p:nvPr/>
            </p:nvSpPr>
            <p:spPr bwMode="auto">
              <a:xfrm>
                <a:off x="10455678" y="2401249"/>
                <a:ext cx="28575" cy="28575"/>
              </a:xfrm>
              <a:custGeom>
                <a:avLst/>
                <a:gdLst/>
                <a:ahLst/>
                <a:cxnLst>
                  <a:cxn ang="0">
                    <a:pos x="101" y="183"/>
                  </a:cxn>
                  <a:cxn ang="0">
                    <a:pos x="119" y="179"/>
                  </a:cxn>
                  <a:cxn ang="0">
                    <a:pos x="135" y="172"/>
                  </a:cxn>
                  <a:cxn ang="0">
                    <a:pos x="150" y="162"/>
                  </a:cxn>
                  <a:cxn ang="0">
                    <a:pos x="162" y="149"/>
                  </a:cxn>
                  <a:cxn ang="0">
                    <a:pos x="172" y="135"/>
                  </a:cxn>
                  <a:cxn ang="0">
                    <a:pos x="179" y="118"/>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9" y="179"/>
                    </a:lnTo>
                    <a:lnTo>
                      <a:pt x="126" y="176"/>
                    </a:lnTo>
                    <a:lnTo>
                      <a:pt x="135" y="172"/>
                    </a:lnTo>
                    <a:lnTo>
                      <a:pt x="142" y="167"/>
                    </a:lnTo>
                    <a:lnTo>
                      <a:pt x="150" y="162"/>
                    </a:lnTo>
                    <a:lnTo>
                      <a:pt x="156" y="156"/>
                    </a:lnTo>
                    <a:lnTo>
                      <a:pt x="162" y="149"/>
                    </a:lnTo>
                    <a:lnTo>
                      <a:pt x="167" y="143"/>
                    </a:lnTo>
                    <a:lnTo>
                      <a:pt x="172" y="135"/>
                    </a:lnTo>
                    <a:lnTo>
                      <a:pt x="175" y="127"/>
                    </a:lnTo>
                    <a:lnTo>
                      <a:pt x="179" y="118"/>
                    </a:lnTo>
                    <a:lnTo>
                      <a:pt x="181" y="110"/>
                    </a:lnTo>
                    <a:lnTo>
                      <a:pt x="182" y="101"/>
                    </a:lnTo>
                    <a:lnTo>
                      <a:pt x="183" y="92"/>
                    </a:lnTo>
                    <a:lnTo>
                      <a:pt x="182" y="82"/>
                    </a:lnTo>
                    <a:lnTo>
                      <a:pt x="181" y="73"/>
                    </a:lnTo>
                    <a:lnTo>
                      <a:pt x="179" y="64"/>
                    </a:lnTo>
                    <a:lnTo>
                      <a:pt x="175" y="56"/>
                    </a:lnTo>
                    <a:lnTo>
                      <a:pt x="172" y="48"/>
                    </a:lnTo>
                    <a:lnTo>
                      <a:pt x="167" y="41"/>
                    </a:lnTo>
                    <a:lnTo>
                      <a:pt x="162" y="33"/>
                    </a:lnTo>
                    <a:lnTo>
                      <a:pt x="156" y="27"/>
                    </a:lnTo>
                    <a:lnTo>
                      <a:pt x="150" y="21"/>
                    </a:lnTo>
                    <a:lnTo>
                      <a:pt x="142" y="16"/>
                    </a:lnTo>
                    <a:lnTo>
                      <a:pt x="135" y="11"/>
                    </a:lnTo>
                    <a:lnTo>
                      <a:pt x="126" y="7"/>
                    </a:lnTo>
                    <a:lnTo>
                      <a:pt x="119" y="4"/>
                    </a:lnTo>
                    <a:lnTo>
                      <a:pt x="110" y="2"/>
                    </a:lnTo>
                    <a:lnTo>
                      <a:pt x="101" y="1"/>
                    </a:lnTo>
                    <a:lnTo>
                      <a:pt x="91" y="0"/>
                    </a:lnTo>
                    <a:lnTo>
                      <a:pt x="82" y="1"/>
                    </a:lnTo>
                    <a:lnTo>
                      <a:pt x="73" y="2"/>
                    </a:lnTo>
                    <a:lnTo>
                      <a:pt x="64" y="4"/>
                    </a:lnTo>
                    <a:lnTo>
                      <a:pt x="55" y="7"/>
                    </a:lnTo>
                    <a:lnTo>
                      <a:pt x="48" y="11"/>
                    </a:lnTo>
                    <a:lnTo>
                      <a:pt x="40" y="16"/>
                    </a:lnTo>
                    <a:lnTo>
                      <a:pt x="33" y="21"/>
                    </a:lnTo>
                    <a:lnTo>
                      <a:pt x="27" y="27"/>
                    </a:lnTo>
                    <a:lnTo>
                      <a:pt x="21" y="33"/>
                    </a:lnTo>
                    <a:lnTo>
                      <a:pt x="16" y="41"/>
                    </a:lnTo>
                    <a:lnTo>
                      <a:pt x="11" y="48"/>
                    </a:lnTo>
                    <a:lnTo>
                      <a:pt x="7" y="56"/>
                    </a:lnTo>
                    <a:lnTo>
                      <a:pt x="4" y="64"/>
                    </a:lnTo>
                    <a:lnTo>
                      <a:pt x="2" y="73"/>
                    </a:lnTo>
                    <a:lnTo>
                      <a:pt x="0" y="82"/>
                    </a:lnTo>
                    <a:lnTo>
                      <a:pt x="0" y="92"/>
                    </a:lnTo>
                    <a:lnTo>
                      <a:pt x="0" y="101"/>
                    </a:lnTo>
                    <a:lnTo>
                      <a:pt x="2" y="110"/>
                    </a:lnTo>
                    <a:lnTo>
                      <a:pt x="4" y="118"/>
                    </a:lnTo>
                    <a:lnTo>
                      <a:pt x="7" y="127"/>
                    </a:lnTo>
                    <a:lnTo>
                      <a:pt x="11" y="135"/>
                    </a:lnTo>
                    <a:lnTo>
                      <a:pt x="16" y="143"/>
                    </a:lnTo>
                    <a:lnTo>
                      <a:pt x="21" y="149"/>
                    </a:lnTo>
                    <a:lnTo>
                      <a:pt x="27" y="156"/>
                    </a:lnTo>
                    <a:lnTo>
                      <a:pt x="33" y="162"/>
                    </a:lnTo>
                    <a:lnTo>
                      <a:pt x="40" y="167"/>
                    </a:lnTo>
                    <a:lnTo>
                      <a:pt x="48" y="172"/>
                    </a:lnTo>
                    <a:lnTo>
                      <a:pt x="55" y="176"/>
                    </a:lnTo>
                    <a:lnTo>
                      <a:pt x="64" y="179"/>
                    </a:lnTo>
                    <a:lnTo>
                      <a:pt x="73"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96" name="Freeform 35"/>
              <p:cNvSpPr>
                <a:spLocks/>
              </p:cNvSpPr>
              <p:nvPr/>
            </p:nvSpPr>
            <p:spPr bwMode="auto">
              <a:xfrm>
                <a:off x="10495365" y="2401249"/>
                <a:ext cx="30163" cy="28575"/>
              </a:xfrm>
              <a:custGeom>
                <a:avLst/>
                <a:gdLst/>
                <a:ahLst/>
                <a:cxnLst>
                  <a:cxn ang="0">
                    <a:pos x="101" y="183"/>
                  </a:cxn>
                  <a:cxn ang="0">
                    <a:pos x="119" y="179"/>
                  </a:cxn>
                  <a:cxn ang="0">
                    <a:pos x="135" y="172"/>
                  </a:cxn>
                  <a:cxn ang="0">
                    <a:pos x="150" y="162"/>
                  </a:cxn>
                  <a:cxn ang="0">
                    <a:pos x="162" y="149"/>
                  </a:cxn>
                  <a:cxn ang="0">
                    <a:pos x="172" y="135"/>
                  </a:cxn>
                  <a:cxn ang="0">
                    <a:pos x="178" y="118"/>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3" h="183">
                    <a:moveTo>
                      <a:pt x="92" y="183"/>
                    </a:moveTo>
                    <a:lnTo>
                      <a:pt x="101" y="183"/>
                    </a:lnTo>
                    <a:lnTo>
                      <a:pt x="110" y="182"/>
                    </a:lnTo>
                    <a:lnTo>
                      <a:pt x="119" y="179"/>
                    </a:lnTo>
                    <a:lnTo>
                      <a:pt x="127" y="176"/>
                    </a:lnTo>
                    <a:lnTo>
                      <a:pt x="135" y="172"/>
                    </a:lnTo>
                    <a:lnTo>
                      <a:pt x="142" y="167"/>
                    </a:lnTo>
                    <a:lnTo>
                      <a:pt x="150" y="162"/>
                    </a:lnTo>
                    <a:lnTo>
                      <a:pt x="156" y="156"/>
                    </a:lnTo>
                    <a:lnTo>
                      <a:pt x="162" y="149"/>
                    </a:lnTo>
                    <a:lnTo>
                      <a:pt x="167"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7" y="41"/>
                    </a:lnTo>
                    <a:lnTo>
                      <a:pt x="162" y="33"/>
                    </a:lnTo>
                    <a:lnTo>
                      <a:pt x="156" y="27"/>
                    </a:lnTo>
                    <a:lnTo>
                      <a:pt x="150" y="21"/>
                    </a:lnTo>
                    <a:lnTo>
                      <a:pt x="142" y="16"/>
                    </a:lnTo>
                    <a:lnTo>
                      <a:pt x="135" y="11"/>
                    </a:lnTo>
                    <a:lnTo>
                      <a:pt x="127" y="7"/>
                    </a:lnTo>
                    <a:lnTo>
                      <a:pt x="119" y="4"/>
                    </a:lnTo>
                    <a:lnTo>
                      <a:pt x="110" y="2"/>
                    </a:lnTo>
                    <a:lnTo>
                      <a:pt x="101" y="1"/>
                    </a:lnTo>
                    <a:lnTo>
                      <a:pt x="92"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8" y="56"/>
                    </a:lnTo>
                    <a:lnTo>
                      <a:pt x="4" y="64"/>
                    </a:lnTo>
                    <a:lnTo>
                      <a:pt x="2" y="73"/>
                    </a:lnTo>
                    <a:lnTo>
                      <a:pt x="1" y="82"/>
                    </a:lnTo>
                    <a:lnTo>
                      <a:pt x="0" y="92"/>
                    </a:lnTo>
                    <a:lnTo>
                      <a:pt x="1" y="101"/>
                    </a:lnTo>
                    <a:lnTo>
                      <a:pt x="2" y="110"/>
                    </a:lnTo>
                    <a:lnTo>
                      <a:pt x="4" y="118"/>
                    </a:lnTo>
                    <a:lnTo>
                      <a:pt x="8"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97" name="Freeform 36"/>
              <p:cNvSpPr>
                <a:spLocks/>
              </p:cNvSpPr>
              <p:nvPr/>
            </p:nvSpPr>
            <p:spPr bwMode="auto">
              <a:xfrm>
                <a:off x="10536640" y="2401249"/>
                <a:ext cx="28575" cy="28575"/>
              </a:xfrm>
              <a:custGeom>
                <a:avLst/>
                <a:gdLst/>
                <a:ahLst/>
                <a:cxnLst>
                  <a:cxn ang="0">
                    <a:pos x="101" y="183"/>
                  </a:cxn>
                  <a:cxn ang="0">
                    <a:pos x="118" y="179"/>
                  </a:cxn>
                  <a:cxn ang="0">
                    <a:pos x="135" y="172"/>
                  </a:cxn>
                  <a:cxn ang="0">
                    <a:pos x="149" y="162"/>
                  </a:cxn>
                  <a:cxn ang="0">
                    <a:pos x="162" y="149"/>
                  </a:cxn>
                  <a:cxn ang="0">
                    <a:pos x="172" y="135"/>
                  </a:cxn>
                  <a:cxn ang="0">
                    <a:pos x="178" y="118"/>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7" y="172"/>
                  </a:cxn>
                  <a:cxn ang="0">
                    <a:pos x="64" y="179"/>
                  </a:cxn>
                  <a:cxn ang="0">
                    <a:pos x="82" y="183"/>
                  </a:cxn>
                </a:cxnLst>
                <a:rect l="0" t="0" r="r" b="b"/>
                <a:pathLst>
                  <a:path w="183" h="183">
                    <a:moveTo>
                      <a:pt x="92" y="183"/>
                    </a:moveTo>
                    <a:lnTo>
                      <a:pt x="101" y="183"/>
                    </a:lnTo>
                    <a:lnTo>
                      <a:pt x="109" y="182"/>
                    </a:lnTo>
                    <a:lnTo>
                      <a:pt x="118" y="179"/>
                    </a:lnTo>
                    <a:lnTo>
                      <a:pt x="127" y="176"/>
                    </a:lnTo>
                    <a:lnTo>
                      <a:pt x="135" y="172"/>
                    </a:lnTo>
                    <a:lnTo>
                      <a:pt x="143" y="167"/>
                    </a:lnTo>
                    <a:lnTo>
                      <a:pt x="149" y="162"/>
                    </a:lnTo>
                    <a:lnTo>
                      <a:pt x="156" y="156"/>
                    </a:lnTo>
                    <a:lnTo>
                      <a:pt x="162" y="149"/>
                    </a:lnTo>
                    <a:lnTo>
                      <a:pt x="167" y="143"/>
                    </a:lnTo>
                    <a:lnTo>
                      <a:pt x="172" y="135"/>
                    </a:lnTo>
                    <a:lnTo>
                      <a:pt x="176" y="127"/>
                    </a:lnTo>
                    <a:lnTo>
                      <a:pt x="178" y="118"/>
                    </a:lnTo>
                    <a:lnTo>
                      <a:pt x="180" y="110"/>
                    </a:lnTo>
                    <a:lnTo>
                      <a:pt x="183" y="101"/>
                    </a:lnTo>
                    <a:lnTo>
                      <a:pt x="183" y="92"/>
                    </a:lnTo>
                    <a:lnTo>
                      <a:pt x="183" y="82"/>
                    </a:lnTo>
                    <a:lnTo>
                      <a:pt x="180" y="73"/>
                    </a:lnTo>
                    <a:lnTo>
                      <a:pt x="178" y="64"/>
                    </a:lnTo>
                    <a:lnTo>
                      <a:pt x="176" y="56"/>
                    </a:lnTo>
                    <a:lnTo>
                      <a:pt x="172" y="48"/>
                    </a:lnTo>
                    <a:lnTo>
                      <a:pt x="167" y="41"/>
                    </a:lnTo>
                    <a:lnTo>
                      <a:pt x="162" y="33"/>
                    </a:lnTo>
                    <a:lnTo>
                      <a:pt x="156" y="27"/>
                    </a:lnTo>
                    <a:lnTo>
                      <a:pt x="149" y="21"/>
                    </a:lnTo>
                    <a:lnTo>
                      <a:pt x="143" y="16"/>
                    </a:lnTo>
                    <a:lnTo>
                      <a:pt x="135" y="11"/>
                    </a:lnTo>
                    <a:lnTo>
                      <a:pt x="127" y="7"/>
                    </a:lnTo>
                    <a:lnTo>
                      <a:pt x="118" y="4"/>
                    </a:lnTo>
                    <a:lnTo>
                      <a:pt x="109" y="2"/>
                    </a:lnTo>
                    <a:lnTo>
                      <a:pt x="101" y="1"/>
                    </a:lnTo>
                    <a:lnTo>
                      <a:pt x="92" y="0"/>
                    </a:lnTo>
                    <a:lnTo>
                      <a:pt x="82" y="1"/>
                    </a:lnTo>
                    <a:lnTo>
                      <a:pt x="73" y="2"/>
                    </a:lnTo>
                    <a:lnTo>
                      <a:pt x="64" y="4"/>
                    </a:lnTo>
                    <a:lnTo>
                      <a:pt x="56" y="7"/>
                    </a:lnTo>
                    <a:lnTo>
                      <a:pt x="47" y="11"/>
                    </a:lnTo>
                    <a:lnTo>
                      <a:pt x="41" y="16"/>
                    </a:lnTo>
                    <a:lnTo>
                      <a:pt x="33" y="21"/>
                    </a:lnTo>
                    <a:lnTo>
                      <a:pt x="26" y="27"/>
                    </a:lnTo>
                    <a:lnTo>
                      <a:pt x="21" y="33"/>
                    </a:lnTo>
                    <a:lnTo>
                      <a:pt x="15"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5" y="143"/>
                    </a:lnTo>
                    <a:lnTo>
                      <a:pt x="21" y="149"/>
                    </a:lnTo>
                    <a:lnTo>
                      <a:pt x="26" y="156"/>
                    </a:lnTo>
                    <a:lnTo>
                      <a:pt x="33" y="162"/>
                    </a:lnTo>
                    <a:lnTo>
                      <a:pt x="41" y="167"/>
                    </a:lnTo>
                    <a:lnTo>
                      <a:pt x="47" y="172"/>
                    </a:lnTo>
                    <a:lnTo>
                      <a:pt x="56" y="176"/>
                    </a:lnTo>
                    <a:lnTo>
                      <a:pt x="64" y="179"/>
                    </a:lnTo>
                    <a:lnTo>
                      <a:pt x="73" y="182"/>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98" name="Freeform 37"/>
              <p:cNvSpPr>
                <a:spLocks/>
              </p:cNvSpPr>
              <p:nvPr/>
            </p:nvSpPr>
            <p:spPr bwMode="auto">
              <a:xfrm>
                <a:off x="10576328" y="2401249"/>
                <a:ext cx="28575" cy="28575"/>
              </a:xfrm>
              <a:custGeom>
                <a:avLst/>
                <a:gdLst/>
                <a:ahLst/>
                <a:cxnLst>
                  <a:cxn ang="0">
                    <a:pos x="100" y="183"/>
                  </a:cxn>
                  <a:cxn ang="0">
                    <a:pos x="118" y="179"/>
                  </a:cxn>
                  <a:cxn ang="0">
                    <a:pos x="135" y="172"/>
                  </a:cxn>
                  <a:cxn ang="0">
                    <a:pos x="149" y="162"/>
                  </a:cxn>
                  <a:cxn ang="0">
                    <a:pos x="161" y="149"/>
                  </a:cxn>
                  <a:cxn ang="0">
                    <a:pos x="171" y="135"/>
                  </a:cxn>
                  <a:cxn ang="0">
                    <a:pos x="178" y="118"/>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2" h="183">
                    <a:moveTo>
                      <a:pt x="92" y="183"/>
                    </a:moveTo>
                    <a:lnTo>
                      <a:pt x="100" y="183"/>
                    </a:lnTo>
                    <a:lnTo>
                      <a:pt x="109" y="182"/>
                    </a:lnTo>
                    <a:lnTo>
                      <a:pt x="118" y="179"/>
                    </a:lnTo>
                    <a:lnTo>
                      <a:pt x="127" y="176"/>
                    </a:lnTo>
                    <a:lnTo>
                      <a:pt x="135" y="172"/>
                    </a:lnTo>
                    <a:lnTo>
                      <a:pt x="143" y="167"/>
                    </a:lnTo>
                    <a:lnTo>
                      <a:pt x="149" y="162"/>
                    </a:lnTo>
                    <a:lnTo>
                      <a:pt x="156" y="156"/>
                    </a:lnTo>
                    <a:lnTo>
                      <a:pt x="161" y="149"/>
                    </a:lnTo>
                    <a:lnTo>
                      <a:pt x="167" y="143"/>
                    </a:lnTo>
                    <a:lnTo>
                      <a:pt x="171" y="135"/>
                    </a:lnTo>
                    <a:lnTo>
                      <a:pt x="176" y="127"/>
                    </a:lnTo>
                    <a:lnTo>
                      <a:pt x="178" y="118"/>
                    </a:lnTo>
                    <a:lnTo>
                      <a:pt x="180" y="110"/>
                    </a:lnTo>
                    <a:lnTo>
                      <a:pt x="182" y="101"/>
                    </a:lnTo>
                    <a:lnTo>
                      <a:pt x="182" y="92"/>
                    </a:lnTo>
                    <a:lnTo>
                      <a:pt x="182" y="82"/>
                    </a:lnTo>
                    <a:lnTo>
                      <a:pt x="180" y="73"/>
                    </a:lnTo>
                    <a:lnTo>
                      <a:pt x="178" y="64"/>
                    </a:lnTo>
                    <a:lnTo>
                      <a:pt x="176" y="56"/>
                    </a:lnTo>
                    <a:lnTo>
                      <a:pt x="171" y="48"/>
                    </a:lnTo>
                    <a:lnTo>
                      <a:pt x="167" y="41"/>
                    </a:lnTo>
                    <a:lnTo>
                      <a:pt x="161" y="33"/>
                    </a:lnTo>
                    <a:lnTo>
                      <a:pt x="156" y="27"/>
                    </a:lnTo>
                    <a:lnTo>
                      <a:pt x="149" y="21"/>
                    </a:lnTo>
                    <a:lnTo>
                      <a:pt x="143" y="16"/>
                    </a:lnTo>
                    <a:lnTo>
                      <a:pt x="135" y="11"/>
                    </a:lnTo>
                    <a:lnTo>
                      <a:pt x="127" y="7"/>
                    </a:lnTo>
                    <a:lnTo>
                      <a:pt x="118" y="4"/>
                    </a:lnTo>
                    <a:lnTo>
                      <a:pt x="109" y="2"/>
                    </a:lnTo>
                    <a:lnTo>
                      <a:pt x="100" y="1"/>
                    </a:lnTo>
                    <a:lnTo>
                      <a:pt x="92" y="0"/>
                    </a:lnTo>
                    <a:lnTo>
                      <a:pt x="82" y="1"/>
                    </a:lnTo>
                    <a:lnTo>
                      <a:pt x="73" y="2"/>
                    </a:lnTo>
                    <a:lnTo>
                      <a:pt x="64" y="4"/>
                    </a:lnTo>
                    <a:lnTo>
                      <a:pt x="56" y="7"/>
                    </a:lnTo>
                    <a:lnTo>
                      <a:pt x="48" y="11"/>
                    </a:lnTo>
                    <a:lnTo>
                      <a:pt x="41" y="16"/>
                    </a:lnTo>
                    <a:lnTo>
                      <a:pt x="33" y="21"/>
                    </a:lnTo>
                    <a:lnTo>
                      <a:pt x="27" y="27"/>
                    </a:lnTo>
                    <a:lnTo>
                      <a:pt x="21" y="33"/>
                    </a:lnTo>
                    <a:lnTo>
                      <a:pt x="16"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6" y="143"/>
                    </a:lnTo>
                    <a:lnTo>
                      <a:pt x="21" y="149"/>
                    </a:lnTo>
                    <a:lnTo>
                      <a:pt x="27" y="156"/>
                    </a:lnTo>
                    <a:lnTo>
                      <a:pt x="33" y="162"/>
                    </a:lnTo>
                    <a:lnTo>
                      <a:pt x="41" y="167"/>
                    </a:lnTo>
                    <a:lnTo>
                      <a:pt x="48" y="172"/>
                    </a:lnTo>
                    <a:lnTo>
                      <a:pt x="56" y="176"/>
                    </a:lnTo>
                    <a:lnTo>
                      <a:pt x="64" y="179"/>
                    </a:lnTo>
                    <a:lnTo>
                      <a:pt x="73" y="182"/>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899" name="Freeform 38"/>
              <p:cNvSpPr>
                <a:spLocks/>
              </p:cNvSpPr>
              <p:nvPr/>
            </p:nvSpPr>
            <p:spPr bwMode="auto">
              <a:xfrm>
                <a:off x="10616015" y="2401249"/>
                <a:ext cx="28575" cy="28575"/>
              </a:xfrm>
              <a:custGeom>
                <a:avLst/>
                <a:gdLst/>
                <a:ahLst/>
                <a:cxnLst>
                  <a:cxn ang="0">
                    <a:pos x="100" y="183"/>
                  </a:cxn>
                  <a:cxn ang="0">
                    <a:pos x="118" y="179"/>
                  </a:cxn>
                  <a:cxn ang="0">
                    <a:pos x="135"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8"/>
                  </a:cxn>
                  <a:cxn ang="0">
                    <a:pos x="10" y="135"/>
                  </a:cxn>
                  <a:cxn ang="0">
                    <a:pos x="20" y="149"/>
                  </a:cxn>
                  <a:cxn ang="0">
                    <a:pos x="34" y="162"/>
                  </a:cxn>
                  <a:cxn ang="0">
                    <a:pos x="48" y="172"/>
                  </a:cxn>
                  <a:cxn ang="0">
                    <a:pos x="64" y="179"/>
                  </a:cxn>
                  <a:cxn ang="0">
                    <a:pos x="82" y="183"/>
                  </a:cxn>
                </a:cxnLst>
                <a:rect l="0" t="0" r="r" b="b"/>
                <a:pathLst>
                  <a:path w="182" h="183">
                    <a:moveTo>
                      <a:pt x="91" y="183"/>
                    </a:moveTo>
                    <a:lnTo>
                      <a:pt x="100" y="183"/>
                    </a:lnTo>
                    <a:lnTo>
                      <a:pt x="109" y="182"/>
                    </a:lnTo>
                    <a:lnTo>
                      <a:pt x="118" y="179"/>
                    </a:lnTo>
                    <a:lnTo>
                      <a:pt x="127" y="176"/>
                    </a:lnTo>
                    <a:lnTo>
                      <a:pt x="135" y="172"/>
                    </a:lnTo>
                    <a:lnTo>
                      <a:pt x="142" y="167"/>
                    </a:lnTo>
                    <a:lnTo>
                      <a:pt x="149" y="162"/>
                    </a:lnTo>
                    <a:lnTo>
                      <a:pt x="156" y="156"/>
                    </a:lnTo>
                    <a:lnTo>
                      <a:pt x="161" y="149"/>
                    </a:lnTo>
                    <a:lnTo>
                      <a:pt x="167" y="143"/>
                    </a:lnTo>
                    <a:lnTo>
                      <a:pt x="171" y="135"/>
                    </a:lnTo>
                    <a:lnTo>
                      <a:pt x="176" y="127"/>
                    </a:lnTo>
                    <a:lnTo>
                      <a:pt x="179" y="118"/>
                    </a:lnTo>
                    <a:lnTo>
                      <a:pt x="181" y="110"/>
                    </a:lnTo>
                    <a:lnTo>
                      <a:pt x="182" y="101"/>
                    </a:lnTo>
                    <a:lnTo>
                      <a:pt x="182" y="92"/>
                    </a:lnTo>
                    <a:lnTo>
                      <a:pt x="182" y="82"/>
                    </a:lnTo>
                    <a:lnTo>
                      <a:pt x="181" y="73"/>
                    </a:lnTo>
                    <a:lnTo>
                      <a:pt x="179" y="64"/>
                    </a:lnTo>
                    <a:lnTo>
                      <a:pt x="176" y="56"/>
                    </a:lnTo>
                    <a:lnTo>
                      <a:pt x="171" y="48"/>
                    </a:lnTo>
                    <a:lnTo>
                      <a:pt x="167" y="41"/>
                    </a:lnTo>
                    <a:lnTo>
                      <a:pt x="161" y="33"/>
                    </a:lnTo>
                    <a:lnTo>
                      <a:pt x="156" y="27"/>
                    </a:lnTo>
                    <a:lnTo>
                      <a:pt x="149" y="21"/>
                    </a:lnTo>
                    <a:lnTo>
                      <a:pt x="142" y="16"/>
                    </a:lnTo>
                    <a:lnTo>
                      <a:pt x="135" y="11"/>
                    </a:lnTo>
                    <a:lnTo>
                      <a:pt x="127" y="7"/>
                    </a:lnTo>
                    <a:lnTo>
                      <a:pt x="118" y="4"/>
                    </a:lnTo>
                    <a:lnTo>
                      <a:pt x="109" y="2"/>
                    </a:lnTo>
                    <a:lnTo>
                      <a:pt x="100" y="1"/>
                    </a:lnTo>
                    <a:lnTo>
                      <a:pt x="91" y="0"/>
                    </a:lnTo>
                    <a:lnTo>
                      <a:pt x="82" y="1"/>
                    </a:lnTo>
                    <a:lnTo>
                      <a:pt x="73" y="2"/>
                    </a:lnTo>
                    <a:lnTo>
                      <a:pt x="64" y="4"/>
                    </a:lnTo>
                    <a:lnTo>
                      <a:pt x="56" y="7"/>
                    </a:lnTo>
                    <a:lnTo>
                      <a:pt x="48" y="11"/>
                    </a:lnTo>
                    <a:lnTo>
                      <a:pt x="40" y="16"/>
                    </a:lnTo>
                    <a:lnTo>
                      <a:pt x="34" y="21"/>
                    </a:lnTo>
                    <a:lnTo>
                      <a:pt x="27" y="27"/>
                    </a:lnTo>
                    <a:lnTo>
                      <a:pt x="20" y="33"/>
                    </a:lnTo>
                    <a:lnTo>
                      <a:pt x="16" y="41"/>
                    </a:lnTo>
                    <a:lnTo>
                      <a:pt x="10" y="48"/>
                    </a:lnTo>
                    <a:lnTo>
                      <a:pt x="7" y="56"/>
                    </a:lnTo>
                    <a:lnTo>
                      <a:pt x="4" y="64"/>
                    </a:lnTo>
                    <a:lnTo>
                      <a:pt x="2" y="73"/>
                    </a:lnTo>
                    <a:lnTo>
                      <a:pt x="0" y="82"/>
                    </a:lnTo>
                    <a:lnTo>
                      <a:pt x="0" y="92"/>
                    </a:lnTo>
                    <a:lnTo>
                      <a:pt x="0" y="101"/>
                    </a:lnTo>
                    <a:lnTo>
                      <a:pt x="2" y="110"/>
                    </a:lnTo>
                    <a:lnTo>
                      <a:pt x="4" y="118"/>
                    </a:lnTo>
                    <a:lnTo>
                      <a:pt x="7" y="127"/>
                    </a:lnTo>
                    <a:lnTo>
                      <a:pt x="10" y="135"/>
                    </a:lnTo>
                    <a:lnTo>
                      <a:pt x="16" y="143"/>
                    </a:lnTo>
                    <a:lnTo>
                      <a:pt x="20" y="149"/>
                    </a:lnTo>
                    <a:lnTo>
                      <a:pt x="27" y="156"/>
                    </a:lnTo>
                    <a:lnTo>
                      <a:pt x="34" y="162"/>
                    </a:lnTo>
                    <a:lnTo>
                      <a:pt x="40" y="167"/>
                    </a:lnTo>
                    <a:lnTo>
                      <a:pt x="48" y="172"/>
                    </a:lnTo>
                    <a:lnTo>
                      <a:pt x="56" y="176"/>
                    </a:lnTo>
                    <a:lnTo>
                      <a:pt x="64" y="179"/>
                    </a:lnTo>
                    <a:lnTo>
                      <a:pt x="73"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00" name="Freeform 39"/>
              <p:cNvSpPr>
                <a:spLocks/>
              </p:cNvSpPr>
              <p:nvPr/>
            </p:nvSpPr>
            <p:spPr bwMode="auto">
              <a:xfrm>
                <a:off x="11073215" y="3714112"/>
                <a:ext cx="203200" cy="34925"/>
              </a:xfrm>
              <a:custGeom>
                <a:avLst/>
                <a:gdLst/>
                <a:ahLst/>
                <a:cxnLst>
                  <a:cxn ang="0">
                    <a:pos x="1169" y="0"/>
                  </a:cxn>
                  <a:cxn ang="0">
                    <a:pos x="1190" y="2"/>
                  </a:cxn>
                  <a:cxn ang="0">
                    <a:pos x="1212" y="9"/>
                  </a:cxn>
                  <a:cxn ang="0">
                    <a:pos x="1229" y="19"/>
                  </a:cxn>
                  <a:cxn ang="0">
                    <a:pos x="1246" y="32"/>
                  </a:cxn>
                  <a:cxn ang="0">
                    <a:pos x="1259" y="49"/>
                  </a:cxn>
                  <a:cxn ang="0">
                    <a:pos x="1269" y="68"/>
                  </a:cxn>
                  <a:cxn ang="0">
                    <a:pos x="1276" y="88"/>
                  </a:cxn>
                  <a:cxn ang="0">
                    <a:pos x="1278" y="110"/>
                  </a:cxn>
                  <a:cxn ang="0">
                    <a:pos x="1276" y="131"/>
                  </a:cxn>
                  <a:cxn ang="0">
                    <a:pos x="1269" y="152"/>
                  </a:cxn>
                  <a:cxn ang="0">
                    <a:pos x="1259" y="170"/>
                  </a:cxn>
                  <a:cxn ang="0">
                    <a:pos x="1246" y="186"/>
                  </a:cxn>
                  <a:cxn ang="0">
                    <a:pos x="1229" y="200"/>
                  </a:cxn>
                  <a:cxn ang="0">
                    <a:pos x="1212" y="210"/>
                  </a:cxn>
                  <a:cxn ang="0">
                    <a:pos x="1190" y="216"/>
                  </a:cxn>
                  <a:cxn ang="0">
                    <a:pos x="1169" y="219"/>
                  </a:cxn>
                  <a:cxn ang="0">
                    <a:pos x="97" y="218"/>
                  </a:cxn>
                  <a:cxn ang="0">
                    <a:pos x="76" y="213"/>
                  </a:cxn>
                  <a:cxn ang="0">
                    <a:pos x="56" y="205"/>
                  </a:cxn>
                  <a:cxn ang="0">
                    <a:pos x="38" y="193"/>
                  </a:cxn>
                  <a:cxn ang="0">
                    <a:pos x="24" y="179"/>
                  </a:cxn>
                  <a:cxn ang="0">
                    <a:pos x="12" y="161"/>
                  </a:cxn>
                  <a:cxn ang="0">
                    <a:pos x="4" y="142"/>
                  </a:cxn>
                  <a:cxn ang="0">
                    <a:pos x="0" y="121"/>
                  </a:cxn>
                  <a:cxn ang="0">
                    <a:pos x="0" y="99"/>
                  </a:cxn>
                  <a:cxn ang="0">
                    <a:pos x="4" y="78"/>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8"/>
                    </a:lnTo>
                    <a:lnTo>
                      <a:pt x="1272" y="78"/>
                    </a:lnTo>
                    <a:lnTo>
                      <a:pt x="1276" y="88"/>
                    </a:lnTo>
                    <a:lnTo>
                      <a:pt x="1277" y="99"/>
                    </a:lnTo>
                    <a:lnTo>
                      <a:pt x="1278" y="110"/>
                    </a:lnTo>
                    <a:lnTo>
                      <a:pt x="1277" y="121"/>
                    </a:lnTo>
                    <a:lnTo>
                      <a:pt x="1276" y="131"/>
                    </a:lnTo>
                    <a:lnTo>
                      <a:pt x="1272" y="142"/>
                    </a:lnTo>
                    <a:lnTo>
                      <a:pt x="1269" y="152"/>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8"/>
                    </a:lnTo>
                    <a:lnTo>
                      <a:pt x="1169" y="219"/>
                    </a:lnTo>
                    <a:lnTo>
                      <a:pt x="108" y="219"/>
                    </a:lnTo>
                    <a:lnTo>
                      <a:pt x="97" y="218"/>
                    </a:lnTo>
                    <a:lnTo>
                      <a:pt x="86" y="216"/>
                    </a:lnTo>
                    <a:lnTo>
                      <a:pt x="76" y="213"/>
                    </a:lnTo>
                    <a:lnTo>
                      <a:pt x="66" y="210"/>
                    </a:lnTo>
                    <a:lnTo>
                      <a:pt x="56" y="205"/>
                    </a:lnTo>
                    <a:lnTo>
                      <a:pt x="47" y="200"/>
                    </a:lnTo>
                    <a:lnTo>
                      <a:pt x="38" y="193"/>
                    </a:lnTo>
                    <a:lnTo>
                      <a:pt x="31" y="186"/>
                    </a:lnTo>
                    <a:lnTo>
                      <a:pt x="24" y="179"/>
                    </a:lnTo>
                    <a:lnTo>
                      <a:pt x="17" y="170"/>
                    </a:lnTo>
                    <a:lnTo>
                      <a:pt x="12" y="161"/>
                    </a:lnTo>
                    <a:lnTo>
                      <a:pt x="7" y="152"/>
                    </a:lnTo>
                    <a:lnTo>
                      <a:pt x="4" y="142"/>
                    </a:lnTo>
                    <a:lnTo>
                      <a:pt x="2" y="131"/>
                    </a:lnTo>
                    <a:lnTo>
                      <a:pt x="0" y="121"/>
                    </a:lnTo>
                    <a:lnTo>
                      <a:pt x="0" y="110"/>
                    </a:lnTo>
                    <a:lnTo>
                      <a:pt x="0" y="99"/>
                    </a:lnTo>
                    <a:lnTo>
                      <a:pt x="2" y="88"/>
                    </a:lnTo>
                    <a:lnTo>
                      <a:pt x="4" y="78"/>
                    </a:lnTo>
                    <a:lnTo>
                      <a:pt x="7" y="68"/>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01" name="Freeform 40"/>
              <p:cNvSpPr>
                <a:spLocks/>
              </p:cNvSpPr>
              <p:nvPr/>
            </p:nvSpPr>
            <p:spPr bwMode="auto">
              <a:xfrm>
                <a:off x="10455678" y="3715699"/>
                <a:ext cx="28575" cy="28575"/>
              </a:xfrm>
              <a:custGeom>
                <a:avLst/>
                <a:gdLst/>
                <a:ahLst/>
                <a:cxnLst>
                  <a:cxn ang="0">
                    <a:pos x="101" y="182"/>
                  </a:cxn>
                  <a:cxn ang="0">
                    <a:pos x="119" y="178"/>
                  </a:cxn>
                  <a:cxn ang="0">
                    <a:pos x="135" y="172"/>
                  </a:cxn>
                  <a:cxn ang="0">
                    <a:pos x="150" y="162"/>
                  </a:cxn>
                  <a:cxn ang="0">
                    <a:pos x="162" y="150"/>
                  </a:cxn>
                  <a:cxn ang="0">
                    <a:pos x="172" y="134"/>
                  </a:cxn>
                  <a:cxn ang="0">
                    <a:pos x="179" y="119"/>
                  </a:cxn>
                  <a:cxn ang="0">
                    <a:pos x="182" y="101"/>
                  </a:cxn>
                  <a:cxn ang="0">
                    <a:pos x="182" y="82"/>
                  </a:cxn>
                  <a:cxn ang="0">
                    <a:pos x="179"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9" y="178"/>
                    </a:lnTo>
                    <a:lnTo>
                      <a:pt x="126" y="175"/>
                    </a:lnTo>
                    <a:lnTo>
                      <a:pt x="135" y="172"/>
                    </a:lnTo>
                    <a:lnTo>
                      <a:pt x="142" y="166"/>
                    </a:lnTo>
                    <a:lnTo>
                      <a:pt x="150" y="162"/>
                    </a:lnTo>
                    <a:lnTo>
                      <a:pt x="156" y="155"/>
                    </a:lnTo>
                    <a:lnTo>
                      <a:pt x="162" y="150"/>
                    </a:lnTo>
                    <a:lnTo>
                      <a:pt x="167" y="142"/>
                    </a:lnTo>
                    <a:lnTo>
                      <a:pt x="172" y="134"/>
                    </a:lnTo>
                    <a:lnTo>
                      <a:pt x="175" y="126"/>
                    </a:lnTo>
                    <a:lnTo>
                      <a:pt x="179" y="119"/>
                    </a:lnTo>
                    <a:lnTo>
                      <a:pt x="181" y="110"/>
                    </a:lnTo>
                    <a:lnTo>
                      <a:pt x="182" y="101"/>
                    </a:lnTo>
                    <a:lnTo>
                      <a:pt x="183" y="91"/>
                    </a:lnTo>
                    <a:lnTo>
                      <a:pt x="182" y="82"/>
                    </a:lnTo>
                    <a:lnTo>
                      <a:pt x="181" y="73"/>
                    </a:lnTo>
                    <a:lnTo>
                      <a:pt x="179" y="64"/>
                    </a:lnTo>
                    <a:lnTo>
                      <a:pt x="175" y="55"/>
                    </a:lnTo>
                    <a:lnTo>
                      <a:pt x="172" y="48"/>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8"/>
                    </a:lnTo>
                    <a:lnTo>
                      <a:pt x="7" y="55"/>
                    </a:lnTo>
                    <a:lnTo>
                      <a:pt x="4" y="64"/>
                    </a:lnTo>
                    <a:lnTo>
                      <a:pt x="2" y="73"/>
                    </a:lnTo>
                    <a:lnTo>
                      <a:pt x="0" y="82"/>
                    </a:lnTo>
                    <a:lnTo>
                      <a:pt x="0" y="91"/>
                    </a:lnTo>
                    <a:lnTo>
                      <a:pt x="0" y="101"/>
                    </a:lnTo>
                    <a:lnTo>
                      <a:pt x="2" y="110"/>
                    </a:lnTo>
                    <a:lnTo>
                      <a:pt x="4" y="119"/>
                    </a:lnTo>
                    <a:lnTo>
                      <a:pt x="7" y="126"/>
                    </a:lnTo>
                    <a:lnTo>
                      <a:pt x="11" y="134"/>
                    </a:lnTo>
                    <a:lnTo>
                      <a:pt x="16" y="142"/>
                    </a:lnTo>
                    <a:lnTo>
                      <a:pt x="21" y="150"/>
                    </a:lnTo>
                    <a:lnTo>
                      <a:pt x="27" y="155"/>
                    </a:lnTo>
                    <a:lnTo>
                      <a:pt x="33" y="162"/>
                    </a:lnTo>
                    <a:lnTo>
                      <a:pt x="40" y="166"/>
                    </a:lnTo>
                    <a:lnTo>
                      <a:pt x="48" y="172"/>
                    </a:lnTo>
                    <a:lnTo>
                      <a:pt x="55" y="175"/>
                    </a:lnTo>
                    <a:lnTo>
                      <a:pt x="64" y="178"/>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02" name="Freeform 41"/>
              <p:cNvSpPr>
                <a:spLocks/>
              </p:cNvSpPr>
              <p:nvPr/>
            </p:nvSpPr>
            <p:spPr bwMode="auto">
              <a:xfrm>
                <a:off x="10495365" y="3715699"/>
                <a:ext cx="30163" cy="28575"/>
              </a:xfrm>
              <a:custGeom>
                <a:avLst/>
                <a:gdLst/>
                <a:ahLst/>
                <a:cxnLst>
                  <a:cxn ang="0">
                    <a:pos x="101" y="182"/>
                  </a:cxn>
                  <a:cxn ang="0">
                    <a:pos x="119" y="178"/>
                  </a:cxn>
                  <a:cxn ang="0">
                    <a:pos x="135" y="172"/>
                  </a:cxn>
                  <a:cxn ang="0">
                    <a:pos x="150" y="162"/>
                  </a:cxn>
                  <a:cxn ang="0">
                    <a:pos x="162" y="150"/>
                  </a:cxn>
                  <a:cxn ang="0">
                    <a:pos x="172" y="134"/>
                  </a:cxn>
                  <a:cxn ang="0">
                    <a:pos x="178" y="119"/>
                  </a:cxn>
                  <a:cxn ang="0">
                    <a:pos x="182" y="101"/>
                  </a:cxn>
                  <a:cxn ang="0">
                    <a:pos x="182" y="82"/>
                  </a:cxn>
                  <a:cxn ang="0">
                    <a:pos x="178"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3" h="182">
                    <a:moveTo>
                      <a:pt x="92" y="182"/>
                    </a:moveTo>
                    <a:lnTo>
                      <a:pt x="101" y="182"/>
                    </a:lnTo>
                    <a:lnTo>
                      <a:pt x="110" y="181"/>
                    </a:lnTo>
                    <a:lnTo>
                      <a:pt x="119" y="178"/>
                    </a:lnTo>
                    <a:lnTo>
                      <a:pt x="127" y="175"/>
                    </a:lnTo>
                    <a:lnTo>
                      <a:pt x="135" y="172"/>
                    </a:lnTo>
                    <a:lnTo>
                      <a:pt x="142" y="166"/>
                    </a:lnTo>
                    <a:lnTo>
                      <a:pt x="150" y="162"/>
                    </a:lnTo>
                    <a:lnTo>
                      <a:pt x="156" y="155"/>
                    </a:lnTo>
                    <a:lnTo>
                      <a:pt x="162" y="150"/>
                    </a:lnTo>
                    <a:lnTo>
                      <a:pt x="167"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8" y="55"/>
                    </a:lnTo>
                    <a:lnTo>
                      <a:pt x="4" y="64"/>
                    </a:lnTo>
                    <a:lnTo>
                      <a:pt x="2" y="73"/>
                    </a:lnTo>
                    <a:lnTo>
                      <a:pt x="1" y="82"/>
                    </a:lnTo>
                    <a:lnTo>
                      <a:pt x="0" y="91"/>
                    </a:lnTo>
                    <a:lnTo>
                      <a:pt x="1" y="101"/>
                    </a:lnTo>
                    <a:lnTo>
                      <a:pt x="2" y="110"/>
                    </a:lnTo>
                    <a:lnTo>
                      <a:pt x="4" y="119"/>
                    </a:lnTo>
                    <a:lnTo>
                      <a:pt x="8"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03" name="Freeform 42"/>
              <p:cNvSpPr>
                <a:spLocks/>
              </p:cNvSpPr>
              <p:nvPr/>
            </p:nvSpPr>
            <p:spPr bwMode="auto">
              <a:xfrm>
                <a:off x="10536640" y="3715699"/>
                <a:ext cx="28575" cy="28575"/>
              </a:xfrm>
              <a:custGeom>
                <a:avLst/>
                <a:gdLst/>
                <a:ahLst/>
                <a:cxnLst>
                  <a:cxn ang="0">
                    <a:pos x="101" y="182"/>
                  </a:cxn>
                  <a:cxn ang="0">
                    <a:pos x="118" y="178"/>
                  </a:cxn>
                  <a:cxn ang="0">
                    <a:pos x="135" y="172"/>
                  </a:cxn>
                  <a:cxn ang="0">
                    <a:pos x="149" y="162"/>
                  </a:cxn>
                  <a:cxn ang="0">
                    <a:pos x="162" y="150"/>
                  </a:cxn>
                  <a:cxn ang="0">
                    <a:pos x="172" y="134"/>
                  </a:cxn>
                  <a:cxn ang="0">
                    <a:pos x="178" y="119"/>
                  </a:cxn>
                  <a:cxn ang="0">
                    <a:pos x="183" y="101"/>
                  </a:cxn>
                  <a:cxn ang="0">
                    <a:pos x="183" y="82"/>
                  </a:cxn>
                  <a:cxn ang="0">
                    <a:pos x="178" y="64"/>
                  </a:cxn>
                  <a:cxn ang="0">
                    <a:pos x="172" y="48"/>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7" y="172"/>
                  </a:cxn>
                  <a:cxn ang="0">
                    <a:pos x="64" y="178"/>
                  </a:cxn>
                  <a:cxn ang="0">
                    <a:pos x="82" y="182"/>
                  </a:cxn>
                </a:cxnLst>
                <a:rect l="0" t="0" r="r" b="b"/>
                <a:pathLst>
                  <a:path w="183" h="182">
                    <a:moveTo>
                      <a:pt x="92" y="182"/>
                    </a:moveTo>
                    <a:lnTo>
                      <a:pt x="101" y="182"/>
                    </a:lnTo>
                    <a:lnTo>
                      <a:pt x="109" y="181"/>
                    </a:lnTo>
                    <a:lnTo>
                      <a:pt x="118" y="178"/>
                    </a:lnTo>
                    <a:lnTo>
                      <a:pt x="127" y="175"/>
                    </a:lnTo>
                    <a:lnTo>
                      <a:pt x="135" y="172"/>
                    </a:lnTo>
                    <a:lnTo>
                      <a:pt x="143" y="166"/>
                    </a:lnTo>
                    <a:lnTo>
                      <a:pt x="149" y="162"/>
                    </a:lnTo>
                    <a:lnTo>
                      <a:pt x="156" y="155"/>
                    </a:lnTo>
                    <a:lnTo>
                      <a:pt x="162" y="150"/>
                    </a:lnTo>
                    <a:lnTo>
                      <a:pt x="167" y="142"/>
                    </a:lnTo>
                    <a:lnTo>
                      <a:pt x="172" y="134"/>
                    </a:lnTo>
                    <a:lnTo>
                      <a:pt x="176" y="126"/>
                    </a:lnTo>
                    <a:lnTo>
                      <a:pt x="178" y="119"/>
                    </a:lnTo>
                    <a:lnTo>
                      <a:pt x="180" y="110"/>
                    </a:lnTo>
                    <a:lnTo>
                      <a:pt x="183" y="101"/>
                    </a:lnTo>
                    <a:lnTo>
                      <a:pt x="183" y="91"/>
                    </a:lnTo>
                    <a:lnTo>
                      <a:pt x="183" y="82"/>
                    </a:lnTo>
                    <a:lnTo>
                      <a:pt x="180" y="73"/>
                    </a:lnTo>
                    <a:lnTo>
                      <a:pt x="178" y="64"/>
                    </a:lnTo>
                    <a:lnTo>
                      <a:pt x="176" y="55"/>
                    </a:lnTo>
                    <a:lnTo>
                      <a:pt x="172" y="48"/>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5" y="142"/>
                    </a:lnTo>
                    <a:lnTo>
                      <a:pt x="21" y="150"/>
                    </a:lnTo>
                    <a:lnTo>
                      <a:pt x="26" y="155"/>
                    </a:lnTo>
                    <a:lnTo>
                      <a:pt x="33" y="162"/>
                    </a:lnTo>
                    <a:lnTo>
                      <a:pt x="41" y="166"/>
                    </a:lnTo>
                    <a:lnTo>
                      <a:pt x="47" y="172"/>
                    </a:lnTo>
                    <a:lnTo>
                      <a:pt x="56" y="175"/>
                    </a:lnTo>
                    <a:lnTo>
                      <a:pt x="64" y="178"/>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04" name="Freeform 43"/>
              <p:cNvSpPr>
                <a:spLocks/>
              </p:cNvSpPr>
              <p:nvPr/>
            </p:nvSpPr>
            <p:spPr bwMode="auto">
              <a:xfrm>
                <a:off x="10576328" y="3715699"/>
                <a:ext cx="28575" cy="28575"/>
              </a:xfrm>
              <a:custGeom>
                <a:avLst/>
                <a:gdLst/>
                <a:ahLst/>
                <a:cxnLst>
                  <a:cxn ang="0">
                    <a:pos x="100" y="182"/>
                  </a:cxn>
                  <a:cxn ang="0">
                    <a:pos x="118" y="178"/>
                  </a:cxn>
                  <a:cxn ang="0">
                    <a:pos x="135" y="172"/>
                  </a:cxn>
                  <a:cxn ang="0">
                    <a:pos x="149" y="162"/>
                  </a:cxn>
                  <a:cxn ang="0">
                    <a:pos x="161" y="150"/>
                  </a:cxn>
                  <a:cxn ang="0">
                    <a:pos x="171" y="134"/>
                  </a:cxn>
                  <a:cxn ang="0">
                    <a:pos x="178" y="119"/>
                  </a:cxn>
                  <a:cxn ang="0">
                    <a:pos x="182" y="101"/>
                  </a:cxn>
                  <a:cxn ang="0">
                    <a:pos x="182" y="82"/>
                  </a:cxn>
                  <a:cxn ang="0">
                    <a:pos x="178"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2" h="182">
                    <a:moveTo>
                      <a:pt x="92" y="182"/>
                    </a:moveTo>
                    <a:lnTo>
                      <a:pt x="100" y="182"/>
                    </a:lnTo>
                    <a:lnTo>
                      <a:pt x="109" y="181"/>
                    </a:lnTo>
                    <a:lnTo>
                      <a:pt x="118" y="178"/>
                    </a:lnTo>
                    <a:lnTo>
                      <a:pt x="127" y="175"/>
                    </a:lnTo>
                    <a:lnTo>
                      <a:pt x="135" y="172"/>
                    </a:lnTo>
                    <a:lnTo>
                      <a:pt x="143" y="166"/>
                    </a:lnTo>
                    <a:lnTo>
                      <a:pt x="149" y="162"/>
                    </a:lnTo>
                    <a:lnTo>
                      <a:pt x="156" y="155"/>
                    </a:lnTo>
                    <a:lnTo>
                      <a:pt x="161" y="150"/>
                    </a:lnTo>
                    <a:lnTo>
                      <a:pt x="167" y="142"/>
                    </a:lnTo>
                    <a:lnTo>
                      <a:pt x="171" y="134"/>
                    </a:lnTo>
                    <a:lnTo>
                      <a:pt x="176" y="126"/>
                    </a:lnTo>
                    <a:lnTo>
                      <a:pt x="178" y="119"/>
                    </a:lnTo>
                    <a:lnTo>
                      <a:pt x="180" y="110"/>
                    </a:lnTo>
                    <a:lnTo>
                      <a:pt x="182" y="101"/>
                    </a:lnTo>
                    <a:lnTo>
                      <a:pt x="182" y="91"/>
                    </a:lnTo>
                    <a:lnTo>
                      <a:pt x="182" y="82"/>
                    </a:lnTo>
                    <a:lnTo>
                      <a:pt x="180" y="73"/>
                    </a:lnTo>
                    <a:lnTo>
                      <a:pt x="178" y="64"/>
                    </a:lnTo>
                    <a:lnTo>
                      <a:pt x="176" y="55"/>
                    </a:lnTo>
                    <a:lnTo>
                      <a:pt x="171" y="48"/>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6" y="142"/>
                    </a:lnTo>
                    <a:lnTo>
                      <a:pt x="21" y="150"/>
                    </a:lnTo>
                    <a:lnTo>
                      <a:pt x="27" y="155"/>
                    </a:lnTo>
                    <a:lnTo>
                      <a:pt x="33" y="162"/>
                    </a:lnTo>
                    <a:lnTo>
                      <a:pt x="41" y="166"/>
                    </a:lnTo>
                    <a:lnTo>
                      <a:pt x="48" y="172"/>
                    </a:lnTo>
                    <a:lnTo>
                      <a:pt x="56" y="175"/>
                    </a:lnTo>
                    <a:lnTo>
                      <a:pt x="64" y="178"/>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05" name="Freeform 44"/>
              <p:cNvSpPr>
                <a:spLocks/>
              </p:cNvSpPr>
              <p:nvPr/>
            </p:nvSpPr>
            <p:spPr bwMode="auto">
              <a:xfrm>
                <a:off x="10616015" y="3715699"/>
                <a:ext cx="28575" cy="28575"/>
              </a:xfrm>
              <a:custGeom>
                <a:avLst/>
                <a:gdLst/>
                <a:ahLst/>
                <a:cxnLst>
                  <a:cxn ang="0">
                    <a:pos x="100" y="182"/>
                  </a:cxn>
                  <a:cxn ang="0">
                    <a:pos x="118" y="178"/>
                  </a:cxn>
                  <a:cxn ang="0">
                    <a:pos x="135"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8"/>
                  </a:cxn>
                  <a:cxn ang="0">
                    <a:pos x="4" y="64"/>
                  </a:cxn>
                  <a:cxn ang="0">
                    <a:pos x="0" y="82"/>
                  </a:cxn>
                  <a:cxn ang="0">
                    <a:pos x="0" y="101"/>
                  </a:cxn>
                  <a:cxn ang="0">
                    <a:pos x="4" y="119"/>
                  </a:cxn>
                  <a:cxn ang="0">
                    <a:pos x="10" y="134"/>
                  </a:cxn>
                  <a:cxn ang="0">
                    <a:pos x="20" y="150"/>
                  </a:cxn>
                  <a:cxn ang="0">
                    <a:pos x="34" y="162"/>
                  </a:cxn>
                  <a:cxn ang="0">
                    <a:pos x="48" y="172"/>
                  </a:cxn>
                  <a:cxn ang="0">
                    <a:pos x="64" y="178"/>
                  </a:cxn>
                  <a:cxn ang="0">
                    <a:pos x="82" y="182"/>
                  </a:cxn>
                </a:cxnLst>
                <a:rect l="0" t="0" r="r" b="b"/>
                <a:pathLst>
                  <a:path w="182" h="182">
                    <a:moveTo>
                      <a:pt x="91" y="182"/>
                    </a:moveTo>
                    <a:lnTo>
                      <a:pt x="100" y="182"/>
                    </a:lnTo>
                    <a:lnTo>
                      <a:pt x="109" y="181"/>
                    </a:lnTo>
                    <a:lnTo>
                      <a:pt x="118" y="178"/>
                    </a:lnTo>
                    <a:lnTo>
                      <a:pt x="127" y="175"/>
                    </a:lnTo>
                    <a:lnTo>
                      <a:pt x="135" y="172"/>
                    </a:lnTo>
                    <a:lnTo>
                      <a:pt x="142" y="166"/>
                    </a:lnTo>
                    <a:lnTo>
                      <a:pt x="149" y="162"/>
                    </a:lnTo>
                    <a:lnTo>
                      <a:pt x="156" y="155"/>
                    </a:lnTo>
                    <a:lnTo>
                      <a:pt x="161" y="150"/>
                    </a:lnTo>
                    <a:lnTo>
                      <a:pt x="167" y="142"/>
                    </a:lnTo>
                    <a:lnTo>
                      <a:pt x="171" y="134"/>
                    </a:lnTo>
                    <a:lnTo>
                      <a:pt x="176" y="126"/>
                    </a:lnTo>
                    <a:lnTo>
                      <a:pt x="179" y="119"/>
                    </a:lnTo>
                    <a:lnTo>
                      <a:pt x="181" y="110"/>
                    </a:lnTo>
                    <a:lnTo>
                      <a:pt x="182" y="101"/>
                    </a:lnTo>
                    <a:lnTo>
                      <a:pt x="182" y="91"/>
                    </a:lnTo>
                    <a:lnTo>
                      <a:pt x="182" y="82"/>
                    </a:lnTo>
                    <a:lnTo>
                      <a:pt x="181" y="73"/>
                    </a:lnTo>
                    <a:lnTo>
                      <a:pt x="179" y="64"/>
                    </a:lnTo>
                    <a:lnTo>
                      <a:pt x="176" y="55"/>
                    </a:lnTo>
                    <a:lnTo>
                      <a:pt x="171" y="48"/>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8"/>
                    </a:lnTo>
                    <a:lnTo>
                      <a:pt x="7" y="55"/>
                    </a:lnTo>
                    <a:lnTo>
                      <a:pt x="4" y="64"/>
                    </a:lnTo>
                    <a:lnTo>
                      <a:pt x="2" y="73"/>
                    </a:lnTo>
                    <a:lnTo>
                      <a:pt x="0" y="82"/>
                    </a:lnTo>
                    <a:lnTo>
                      <a:pt x="0" y="91"/>
                    </a:lnTo>
                    <a:lnTo>
                      <a:pt x="0" y="101"/>
                    </a:lnTo>
                    <a:lnTo>
                      <a:pt x="2" y="110"/>
                    </a:lnTo>
                    <a:lnTo>
                      <a:pt x="4" y="119"/>
                    </a:lnTo>
                    <a:lnTo>
                      <a:pt x="7" y="126"/>
                    </a:lnTo>
                    <a:lnTo>
                      <a:pt x="10" y="134"/>
                    </a:lnTo>
                    <a:lnTo>
                      <a:pt x="16" y="142"/>
                    </a:lnTo>
                    <a:lnTo>
                      <a:pt x="20" y="150"/>
                    </a:lnTo>
                    <a:lnTo>
                      <a:pt x="27" y="155"/>
                    </a:lnTo>
                    <a:lnTo>
                      <a:pt x="34" y="162"/>
                    </a:lnTo>
                    <a:lnTo>
                      <a:pt x="40" y="166"/>
                    </a:lnTo>
                    <a:lnTo>
                      <a:pt x="48" y="172"/>
                    </a:lnTo>
                    <a:lnTo>
                      <a:pt x="56" y="175"/>
                    </a:lnTo>
                    <a:lnTo>
                      <a:pt x="64" y="178"/>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06" name="Freeform 45"/>
              <p:cNvSpPr>
                <a:spLocks/>
              </p:cNvSpPr>
              <p:nvPr/>
            </p:nvSpPr>
            <p:spPr bwMode="auto">
              <a:xfrm>
                <a:off x="11073215" y="2775899"/>
                <a:ext cx="203200" cy="33338"/>
              </a:xfrm>
              <a:custGeom>
                <a:avLst/>
                <a:gdLst/>
                <a:ahLst/>
                <a:cxnLst>
                  <a:cxn ang="0">
                    <a:pos x="1169" y="0"/>
                  </a:cxn>
                  <a:cxn ang="0">
                    <a:pos x="1190" y="2"/>
                  </a:cxn>
                  <a:cxn ang="0">
                    <a:pos x="1212" y="9"/>
                  </a:cxn>
                  <a:cxn ang="0">
                    <a:pos x="1229" y="19"/>
                  </a:cxn>
                  <a:cxn ang="0">
                    <a:pos x="1246" y="32"/>
                  </a:cxn>
                  <a:cxn ang="0">
                    <a:pos x="1259" y="48"/>
                  </a:cxn>
                  <a:cxn ang="0">
                    <a:pos x="1269" y="67"/>
                  </a:cxn>
                  <a:cxn ang="0">
                    <a:pos x="1276" y="87"/>
                  </a:cxn>
                  <a:cxn ang="0">
                    <a:pos x="1278" y="109"/>
                  </a:cxn>
                  <a:cxn ang="0">
                    <a:pos x="1276" y="131"/>
                  </a:cxn>
                  <a:cxn ang="0">
                    <a:pos x="1269" y="151"/>
                  </a:cxn>
                  <a:cxn ang="0">
                    <a:pos x="1259" y="170"/>
                  </a:cxn>
                  <a:cxn ang="0">
                    <a:pos x="1246" y="187"/>
                  </a:cxn>
                  <a:cxn ang="0">
                    <a:pos x="1229" y="200"/>
                  </a:cxn>
                  <a:cxn ang="0">
                    <a:pos x="1212" y="210"/>
                  </a:cxn>
                  <a:cxn ang="0">
                    <a:pos x="1190" y="215"/>
                  </a:cxn>
                  <a:cxn ang="0">
                    <a:pos x="1169" y="218"/>
                  </a:cxn>
                  <a:cxn ang="0">
                    <a:pos x="97" y="218"/>
                  </a:cxn>
                  <a:cxn ang="0">
                    <a:pos x="76" y="213"/>
                  </a:cxn>
                  <a:cxn ang="0">
                    <a:pos x="56" y="204"/>
                  </a:cxn>
                  <a:cxn ang="0">
                    <a:pos x="38" y="193"/>
                  </a:cxn>
                  <a:cxn ang="0">
                    <a:pos x="24" y="179"/>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2"/>
                    </a:lnTo>
                    <a:lnTo>
                      <a:pt x="1202" y="5"/>
                    </a:lnTo>
                    <a:lnTo>
                      <a:pt x="1212" y="9"/>
                    </a:lnTo>
                    <a:lnTo>
                      <a:pt x="1220" y="14"/>
                    </a:lnTo>
                    <a:lnTo>
                      <a:pt x="1229" y="19"/>
                    </a:lnTo>
                    <a:lnTo>
                      <a:pt x="1238" y="25"/>
                    </a:lnTo>
                    <a:lnTo>
                      <a:pt x="1246" y="32"/>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9"/>
                    </a:lnTo>
                    <a:lnTo>
                      <a:pt x="1246" y="187"/>
                    </a:lnTo>
                    <a:lnTo>
                      <a:pt x="1238" y="193"/>
                    </a:lnTo>
                    <a:lnTo>
                      <a:pt x="1229" y="200"/>
                    </a:lnTo>
                    <a:lnTo>
                      <a:pt x="1220" y="204"/>
                    </a:lnTo>
                    <a:lnTo>
                      <a:pt x="1212" y="210"/>
                    </a:lnTo>
                    <a:lnTo>
                      <a:pt x="1202" y="213"/>
                    </a:lnTo>
                    <a:lnTo>
                      <a:pt x="1190" y="215"/>
                    </a:lnTo>
                    <a:lnTo>
                      <a:pt x="1180" y="218"/>
                    </a:lnTo>
                    <a:lnTo>
                      <a:pt x="1169" y="218"/>
                    </a:lnTo>
                    <a:lnTo>
                      <a:pt x="108" y="218"/>
                    </a:lnTo>
                    <a:lnTo>
                      <a:pt x="97" y="218"/>
                    </a:lnTo>
                    <a:lnTo>
                      <a:pt x="86" y="215"/>
                    </a:lnTo>
                    <a:lnTo>
                      <a:pt x="76" y="213"/>
                    </a:lnTo>
                    <a:lnTo>
                      <a:pt x="66" y="210"/>
                    </a:lnTo>
                    <a:lnTo>
                      <a:pt x="56" y="204"/>
                    </a:lnTo>
                    <a:lnTo>
                      <a:pt x="47" y="200"/>
                    </a:lnTo>
                    <a:lnTo>
                      <a:pt x="38" y="193"/>
                    </a:lnTo>
                    <a:lnTo>
                      <a:pt x="31" y="187"/>
                    </a:lnTo>
                    <a:lnTo>
                      <a:pt x="24" y="179"/>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2"/>
                    </a:lnTo>
                    <a:lnTo>
                      <a:pt x="38" y="25"/>
                    </a:lnTo>
                    <a:lnTo>
                      <a:pt x="47" y="19"/>
                    </a:lnTo>
                    <a:lnTo>
                      <a:pt x="56" y="14"/>
                    </a:lnTo>
                    <a:lnTo>
                      <a:pt x="66" y="9"/>
                    </a:lnTo>
                    <a:lnTo>
                      <a:pt x="76" y="5"/>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07" name="Freeform 46"/>
              <p:cNvSpPr>
                <a:spLocks/>
              </p:cNvSpPr>
              <p:nvPr/>
            </p:nvSpPr>
            <p:spPr bwMode="auto">
              <a:xfrm>
                <a:off x="10455678" y="2775899"/>
                <a:ext cx="28575" cy="30163"/>
              </a:xfrm>
              <a:custGeom>
                <a:avLst/>
                <a:gdLst/>
                <a:ahLst/>
                <a:cxnLst>
                  <a:cxn ang="0">
                    <a:pos x="101" y="183"/>
                  </a:cxn>
                  <a:cxn ang="0">
                    <a:pos x="119" y="178"/>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9" y="178"/>
                    </a:lnTo>
                    <a:lnTo>
                      <a:pt x="126" y="176"/>
                    </a:lnTo>
                    <a:lnTo>
                      <a:pt x="135" y="172"/>
                    </a:lnTo>
                    <a:lnTo>
                      <a:pt x="142" y="167"/>
                    </a:lnTo>
                    <a:lnTo>
                      <a:pt x="150" y="162"/>
                    </a:lnTo>
                    <a:lnTo>
                      <a:pt x="156" y="156"/>
                    </a:lnTo>
                    <a:lnTo>
                      <a:pt x="162" y="150"/>
                    </a:lnTo>
                    <a:lnTo>
                      <a:pt x="167" y="143"/>
                    </a:lnTo>
                    <a:lnTo>
                      <a:pt x="172" y="135"/>
                    </a:lnTo>
                    <a:lnTo>
                      <a:pt x="175" y="127"/>
                    </a:lnTo>
                    <a:lnTo>
                      <a:pt x="179" y="119"/>
                    </a:lnTo>
                    <a:lnTo>
                      <a:pt x="181" y="110"/>
                    </a:lnTo>
                    <a:lnTo>
                      <a:pt x="182" y="101"/>
                    </a:lnTo>
                    <a:lnTo>
                      <a:pt x="183" y="92"/>
                    </a:lnTo>
                    <a:lnTo>
                      <a:pt x="182" y="82"/>
                    </a:lnTo>
                    <a:lnTo>
                      <a:pt x="181" y="73"/>
                    </a:lnTo>
                    <a:lnTo>
                      <a:pt x="179" y="64"/>
                    </a:lnTo>
                    <a:lnTo>
                      <a:pt x="175" y="56"/>
                    </a:lnTo>
                    <a:lnTo>
                      <a:pt x="172" y="48"/>
                    </a:lnTo>
                    <a:lnTo>
                      <a:pt x="167" y="41"/>
                    </a:lnTo>
                    <a:lnTo>
                      <a:pt x="162" y="33"/>
                    </a:lnTo>
                    <a:lnTo>
                      <a:pt x="156" y="26"/>
                    </a:lnTo>
                    <a:lnTo>
                      <a:pt x="150" y="21"/>
                    </a:lnTo>
                    <a:lnTo>
                      <a:pt x="142" y="15"/>
                    </a:lnTo>
                    <a:lnTo>
                      <a:pt x="135" y="11"/>
                    </a:lnTo>
                    <a:lnTo>
                      <a:pt x="126" y="8"/>
                    </a:lnTo>
                    <a:lnTo>
                      <a:pt x="119" y="4"/>
                    </a:lnTo>
                    <a:lnTo>
                      <a:pt x="110" y="2"/>
                    </a:lnTo>
                    <a:lnTo>
                      <a:pt x="101" y="1"/>
                    </a:lnTo>
                    <a:lnTo>
                      <a:pt x="91" y="0"/>
                    </a:lnTo>
                    <a:lnTo>
                      <a:pt x="82" y="1"/>
                    </a:lnTo>
                    <a:lnTo>
                      <a:pt x="73" y="2"/>
                    </a:lnTo>
                    <a:lnTo>
                      <a:pt x="64" y="4"/>
                    </a:lnTo>
                    <a:lnTo>
                      <a:pt x="55" y="8"/>
                    </a:lnTo>
                    <a:lnTo>
                      <a:pt x="48" y="11"/>
                    </a:lnTo>
                    <a:lnTo>
                      <a:pt x="40" y="15"/>
                    </a:lnTo>
                    <a:lnTo>
                      <a:pt x="33" y="21"/>
                    </a:lnTo>
                    <a:lnTo>
                      <a:pt x="27" y="26"/>
                    </a:lnTo>
                    <a:lnTo>
                      <a:pt x="21" y="33"/>
                    </a:lnTo>
                    <a:lnTo>
                      <a:pt x="16" y="41"/>
                    </a:lnTo>
                    <a:lnTo>
                      <a:pt x="11" y="48"/>
                    </a:lnTo>
                    <a:lnTo>
                      <a:pt x="7" y="56"/>
                    </a:lnTo>
                    <a:lnTo>
                      <a:pt x="4" y="64"/>
                    </a:lnTo>
                    <a:lnTo>
                      <a:pt x="2" y="73"/>
                    </a:lnTo>
                    <a:lnTo>
                      <a:pt x="0" y="82"/>
                    </a:lnTo>
                    <a:lnTo>
                      <a:pt x="0" y="92"/>
                    </a:lnTo>
                    <a:lnTo>
                      <a:pt x="0" y="101"/>
                    </a:lnTo>
                    <a:lnTo>
                      <a:pt x="2" y="110"/>
                    </a:lnTo>
                    <a:lnTo>
                      <a:pt x="4" y="119"/>
                    </a:lnTo>
                    <a:lnTo>
                      <a:pt x="7" y="127"/>
                    </a:lnTo>
                    <a:lnTo>
                      <a:pt x="11" y="135"/>
                    </a:lnTo>
                    <a:lnTo>
                      <a:pt x="16" y="143"/>
                    </a:lnTo>
                    <a:lnTo>
                      <a:pt x="21" y="150"/>
                    </a:lnTo>
                    <a:lnTo>
                      <a:pt x="27" y="156"/>
                    </a:lnTo>
                    <a:lnTo>
                      <a:pt x="33" y="162"/>
                    </a:lnTo>
                    <a:lnTo>
                      <a:pt x="40" y="167"/>
                    </a:lnTo>
                    <a:lnTo>
                      <a:pt x="48" y="172"/>
                    </a:lnTo>
                    <a:lnTo>
                      <a:pt x="55" y="176"/>
                    </a:lnTo>
                    <a:lnTo>
                      <a:pt x="64" y="178"/>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08" name="Freeform 47"/>
              <p:cNvSpPr>
                <a:spLocks/>
              </p:cNvSpPr>
              <p:nvPr/>
            </p:nvSpPr>
            <p:spPr bwMode="auto">
              <a:xfrm>
                <a:off x="10495365" y="2775899"/>
                <a:ext cx="30163" cy="30163"/>
              </a:xfrm>
              <a:custGeom>
                <a:avLst/>
                <a:gdLst/>
                <a:ahLst/>
                <a:cxnLst>
                  <a:cxn ang="0">
                    <a:pos x="101" y="183"/>
                  </a:cxn>
                  <a:cxn ang="0">
                    <a:pos x="119" y="178"/>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3" h="183">
                    <a:moveTo>
                      <a:pt x="92" y="183"/>
                    </a:moveTo>
                    <a:lnTo>
                      <a:pt x="101" y="183"/>
                    </a:lnTo>
                    <a:lnTo>
                      <a:pt x="110" y="181"/>
                    </a:lnTo>
                    <a:lnTo>
                      <a:pt x="119" y="178"/>
                    </a:lnTo>
                    <a:lnTo>
                      <a:pt x="127" y="176"/>
                    </a:lnTo>
                    <a:lnTo>
                      <a:pt x="135" y="172"/>
                    </a:lnTo>
                    <a:lnTo>
                      <a:pt x="142" y="167"/>
                    </a:lnTo>
                    <a:lnTo>
                      <a:pt x="150" y="162"/>
                    </a:lnTo>
                    <a:lnTo>
                      <a:pt x="156" y="156"/>
                    </a:lnTo>
                    <a:lnTo>
                      <a:pt x="162" y="150"/>
                    </a:lnTo>
                    <a:lnTo>
                      <a:pt x="167"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7" y="41"/>
                    </a:lnTo>
                    <a:lnTo>
                      <a:pt x="162" y="33"/>
                    </a:lnTo>
                    <a:lnTo>
                      <a:pt x="156" y="26"/>
                    </a:lnTo>
                    <a:lnTo>
                      <a:pt x="150" y="21"/>
                    </a:lnTo>
                    <a:lnTo>
                      <a:pt x="142" y="15"/>
                    </a:lnTo>
                    <a:lnTo>
                      <a:pt x="135" y="11"/>
                    </a:lnTo>
                    <a:lnTo>
                      <a:pt x="127" y="8"/>
                    </a:lnTo>
                    <a:lnTo>
                      <a:pt x="119" y="4"/>
                    </a:lnTo>
                    <a:lnTo>
                      <a:pt x="110" y="2"/>
                    </a:lnTo>
                    <a:lnTo>
                      <a:pt x="101" y="1"/>
                    </a:lnTo>
                    <a:lnTo>
                      <a:pt x="92"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8" y="56"/>
                    </a:lnTo>
                    <a:lnTo>
                      <a:pt x="4" y="64"/>
                    </a:lnTo>
                    <a:lnTo>
                      <a:pt x="2" y="73"/>
                    </a:lnTo>
                    <a:lnTo>
                      <a:pt x="1" y="82"/>
                    </a:lnTo>
                    <a:lnTo>
                      <a:pt x="0" y="92"/>
                    </a:lnTo>
                    <a:lnTo>
                      <a:pt x="1" y="101"/>
                    </a:lnTo>
                    <a:lnTo>
                      <a:pt x="2" y="110"/>
                    </a:lnTo>
                    <a:lnTo>
                      <a:pt x="4" y="119"/>
                    </a:lnTo>
                    <a:lnTo>
                      <a:pt x="8"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09" name="Freeform 48"/>
              <p:cNvSpPr>
                <a:spLocks/>
              </p:cNvSpPr>
              <p:nvPr/>
            </p:nvSpPr>
            <p:spPr bwMode="auto">
              <a:xfrm>
                <a:off x="10536640" y="2775899"/>
                <a:ext cx="28575" cy="30163"/>
              </a:xfrm>
              <a:custGeom>
                <a:avLst/>
                <a:gdLst/>
                <a:ahLst/>
                <a:cxnLst>
                  <a:cxn ang="0">
                    <a:pos x="101" y="183"/>
                  </a:cxn>
                  <a:cxn ang="0">
                    <a:pos x="118" y="178"/>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8"/>
                  </a:cxn>
                  <a:cxn ang="0">
                    <a:pos x="82" y="183"/>
                  </a:cxn>
                </a:cxnLst>
                <a:rect l="0" t="0" r="r" b="b"/>
                <a:pathLst>
                  <a:path w="183" h="183">
                    <a:moveTo>
                      <a:pt x="92" y="183"/>
                    </a:moveTo>
                    <a:lnTo>
                      <a:pt x="101" y="183"/>
                    </a:lnTo>
                    <a:lnTo>
                      <a:pt x="109" y="181"/>
                    </a:lnTo>
                    <a:lnTo>
                      <a:pt x="118" y="178"/>
                    </a:lnTo>
                    <a:lnTo>
                      <a:pt x="127" y="176"/>
                    </a:lnTo>
                    <a:lnTo>
                      <a:pt x="135" y="172"/>
                    </a:lnTo>
                    <a:lnTo>
                      <a:pt x="143" y="167"/>
                    </a:lnTo>
                    <a:lnTo>
                      <a:pt x="149" y="162"/>
                    </a:lnTo>
                    <a:lnTo>
                      <a:pt x="156" y="156"/>
                    </a:lnTo>
                    <a:lnTo>
                      <a:pt x="162" y="150"/>
                    </a:lnTo>
                    <a:lnTo>
                      <a:pt x="167" y="143"/>
                    </a:lnTo>
                    <a:lnTo>
                      <a:pt x="172" y="135"/>
                    </a:lnTo>
                    <a:lnTo>
                      <a:pt x="176" y="127"/>
                    </a:lnTo>
                    <a:lnTo>
                      <a:pt x="178" y="119"/>
                    </a:lnTo>
                    <a:lnTo>
                      <a:pt x="180" y="110"/>
                    </a:lnTo>
                    <a:lnTo>
                      <a:pt x="183" y="101"/>
                    </a:lnTo>
                    <a:lnTo>
                      <a:pt x="183" y="92"/>
                    </a:lnTo>
                    <a:lnTo>
                      <a:pt x="183" y="82"/>
                    </a:lnTo>
                    <a:lnTo>
                      <a:pt x="180" y="73"/>
                    </a:lnTo>
                    <a:lnTo>
                      <a:pt x="178" y="64"/>
                    </a:lnTo>
                    <a:lnTo>
                      <a:pt x="176" y="56"/>
                    </a:lnTo>
                    <a:lnTo>
                      <a:pt x="172" y="48"/>
                    </a:lnTo>
                    <a:lnTo>
                      <a:pt x="167" y="41"/>
                    </a:lnTo>
                    <a:lnTo>
                      <a:pt x="162" y="33"/>
                    </a:lnTo>
                    <a:lnTo>
                      <a:pt x="156" y="26"/>
                    </a:lnTo>
                    <a:lnTo>
                      <a:pt x="149" y="21"/>
                    </a:lnTo>
                    <a:lnTo>
                      <a:pt x="143" y="15"/>
                    </a:lnTo>
                    <a:lnTo>
                      <a:pt x="135" y="11"/>
                    </a:lnTo>
                    <a:lnTo>
                      <a:pt x="127" y="8"/>
                    </a:lnTo>
                    <a:lnTo>
                      <a:pt x="118" y="4"/>
                    </a:lnTo>
                    <a:lnTo>
                      <a:pt x="109" y="2"/>
                    </a:lnTo>
                    <a:lnTo>
                      <a:pt x="101" y="1"/>
                    </a:lnTo>
                    <a:lnTo>
                      <a:pt x="92" y="0"/>
                    </a:lnTo>
                    <a:lnTo>
                      <a:pt x="82" y="1"/>
                    </a:lnTo>
                    <a:lnTo>
                      <a:pt x="73" y="2"/>
                    </a:lnTo>
                    <a:lnTo>
                      <a:pt x="64" y="4"/>
                    </a:lnTo>
                    <a:lnTo>
                      <a:pt x="56" y="8"/>
                    </a:lnTo>
                    <a:lnTo>
                      <a:pt x="47" y="11"/>
                    </a:lnTo>
                    <a:lnTo>
                      <a:pt x="41" y="15"/>
                    </a:lnTo>
                    <a:lnTo>
                      <a:pt x="33" y="21"/>
                    </a:lnTo>
                    <a:lnTo>
                      <a:pt x="26" y="26"/>
                    </a:lnTo>
                    <a:lnTo>
                      <a:pt x="21" y="33"/>
                    </a:lnTo>
                    <a:lnTo>
                      <a:pt x="15"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5" y="143"/>
                    </a:lnTo>
                    <a:lnTo>
                      <a:pt x="21" y="150"/>
                    </a:lnTo>
                    <a:lnTo>
                      <a:pt x="26" y="156"/>
                    </a:lnTo>
                    <a:lnTo>
                      <a:pt x="33" y="162"/>
                    </a:lnTo>
                    <a:lnTo>
                      <a:pt x="41" y="167"/>
                    </a:lnTo>
                    <a:lnTo>
                      <a:pt x="47" y="172"/>
                    </a:lnTo>
                    <a:lnTo>
                      <a:pt x="56" y="176"/>
                    </a:lnTo>
                    <a:lnTo>
                      <a:pt x="64" y="178"/>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10" name="Freeform 49"/>
              <p:cNvSpPr>
                <a:spLocks/>
              </p:cNvSpPr>
              <p:nvPr/>
            </p:nvSpPr>
            <p:spPr bwMode="auto">
              <a:xfrm>
                <a:off x="10576328" y="2775899"/>
                <a:ext cx="28575" cy="30163"/>
              </a:xfrm>
              <a:custGeom>
                <a:avLst/>
                <a:gdLst/>
                <a:ahLst/>
                <a:cxnLst>
                  <a:cxn ang="0">
                    <a:pos x="100" y="183"/>
                  </a:cxn>
                  <a:cxn ang="0">
                    <a:pos x="118" y="178"/>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2" h="183">
                    <a:moveTo>
                      <a:pt x="92" y="183"/>
                    </a:moveTo>
                    <a:lnTo>
                      <a:pt x="100" y="183"/>
                    </a:lnTo>
                    <a:lnTo>
                      <a:pt x="109" y="181"/>
                    </a:lnTo>
                    <a:lnTo>
                      <a:pt x="118" y="178"/>
                    </a:lnTo>
                    <a:lnTo>
                      <a:pt x="127" y="176"/>
                    </a:lnTo>
                    <a:lnTo>
                      <a:pt x="135" y="172"/>
                    </a:lnTo>
                    <a:lnTo>
                      <a:pt x="143" y="167"/>
                    </a:lnTo>
                    <a:lnTo>
                      <a:pt x="149" y="162"/>
                    </a:lnTo>
                    <a:lnTo>
                      <a:pt x="156" y="156"/>
                    </a:lnTo>
                    <a:lnTo>
                      <a:pt x="161" y="150"/>
                    </a:lnTo>
                    <a:lnTo>
                      <a:pt x="167" y="143"/>
                    </a:lnTo>
                    <a:lnTo>
                      <a:pt x="171" y="135"/>
                    </a:lnTo>
                    <a:lnTo>
                      <a:pt x="176" y="127"/>
                    </a:lnTo>
                    <a:lnTo>
                      <a:pt x="178" y="119"/>
                    </a:lnTo>
                    <a:lnTo>
                      <a:pt x="180" y="110"/>
                    </a:lnTo>
                    <a:lnTo>
                      <a:pt x="182" y="101"/>
                    </a:lnTo>
                    <a:lnTo>
                      <a:pt x="182" y="92"/>
                    </a:lnTo>
                    <a:lnTo>
                      <a:pt x="182" y="82"/>
                    </a:lnTo>
                    <a:lnTo>
                      <a:pt x="180" y="73"/>
                    </a:lnTo>
                    <a:lnTo>
                      <a:pt x="178" y="64"/>
                    </a:lnTo>
                    <a:lnTo>
                      <a:pt x="176" y="56"/>
                    </a:lnTo>
                    <a:lnTo>
                      <a:pt x="171" y="48"/>
                    </a:lnTo>
                    <a:lnTo>
                      <a:pt x="167" y="41"/>
                    </a:lnTo>
                    <a:lnTo>
                      <a:pt x="161" y="33"/>
                    </a:lnTo>
                    <a:lnTo>
                      <a:pt x="156" y="26"/>
                    </a:lnTo>
                    <a:lnTo>
                      <a:pt x="149" y="21"/>
                    </a:lnTo>
                    <a:lnTo>
                      <a:pt x="143" y="15"/>
                    </a:lnTo>
                    <a:lnTo>
                      <a:pt x="135" y="11"/>
                    </a:lnTo>
                    <a:lnTo>
                      <a:pt x="127" y="8"/>
                    </a:lnTo>
                    <a:lnTo>
                      <a:pt x="118" y="4"/>
                    </a:lnTo>
                    <a:lnTo>
                      <a:pt x="109" y="2"/>
                    </a:lnTo>
                    <a:lnTo>
                      <a:pt x="100" y="1"/>
                    </a:lnTo>
                    <a:lnTo>
                      <a:pt x="92" y="0"/>
                    </a:lnTo>
                    <a:lnTo>
                      <a:pt x="82" y="1"/>
                    </a:lnTo>
                    <a:lnTo>
                      <a:pt x="73" y="2"/>
                    </a:lnTo>
                    <a:lnTo>
                      <a:pt x="64" y="4"/>
                    </a:lnTo>
                    <a:lnTo>
                      <a:pt x="56" y="8"/>
                    </a:lnTo>
                    <a:lnTo>
                      <a:pt x="48" y="11"/>
                    </a:lnTo>
                    <a:lnTo>
                      <a:pt x="41" y="15"/>
                    </a:lnTo>
                    <a:lnTo>
                      <a:pt x="33" y="21"/>
                    </a:lnTo>
                    <a:lnTo>
                      <a:pt x="27" y="26"/>
                    </a:lnTo>
                    <a:lnTo>
                      <a:pt x="21" y="33"/>
                    </a:lnTo>
                    <a:lnTo>
                      <a:pt x="16"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6" y="143"/>
                    </a:lnTo>
                    <a:lnTo>
                      <a:pt x="21" y="150"/>
                    </a:lnTo>
                    <a:lnTo>
                      <a:pt x="27" y="156"/>
                    </a:lnTo>
                    <a:lnTo>
                      <a:pt x="33" y="162"/>
                    </a:lnTo>
                    <a:lnTo>
                      <a:pt x="41" y="167"/>
                    </a:lnTo>
                    <a:lnTo>
                      <a:pt x="48" y="172"/>
                    </a:lnTo>
                    <a:lnTo>
                      <a:pt x="56" y="176"/>
                    </a:lnTo>
                    <a:lnTo>
                      <a:pt x="64" y="178"/>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11" name="Freeform 50"/>
              <p:cNvSpPr>
                <a:spLocks/>
              </p:cNvSpPr>
              <p:nvPr/>
            </p:nvSpPr>
            <p:spPr bwMode="auto">
              <a:xfrm>
                <a:off x="10616015" y="2775899"/>
                <a:ext cx="28575" cy="30163"/>
              </a:xfrm>
              <a:custGeom>
                <a:avLst/>
                <a:gdLst/>
                <a:ahLst/>
                <a:cxnLst>
                  <a:cxn ang="0">
                    <a:pos x="100" y="183"/>
                  </a:cxn>
                  <a:cxn ang="0">
                    <a:pos x="118" y="178"/>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8"/>
                  </a:cxn>
                  <a:cxn ang="0">
                    <a:pos x="82" y="183"/>
                  </a:cxn>
                </a:cxnLst>
                <a:rect l="0" t="0" r="r" b="b"/>
                <a:pathLst>
                  <a:path w="182" h="183">
                    <a:moveTo>
                      <a:pt x="91" y="183"/>
                    </a:moveTo>
                    <a:lnTo>
                      <a:pt x="100" y="183"/>
                    </a:lnTo>
                    <a:lnTo>
                      <a:pt x="109" y="181"/>
                    </a:lnTo>
                    <a:lnTo>
                      <a:pt x="118" y="178"/>
                    </a:lnTo>
                    <a:lnTo>
                      <a:pt x="127" y="176"/>
                    </a:lnTo>
                    <a:lnTo>
                      <a:pt x="135" y="172"/>
                    </a:lnTo>
                    <a:lnTo>
                      <a:pt x="142" y="167"/>
                    </a:lnTo>
                    <a:lnTo>
                      <a:pt x="149" y="162"/>
                    </a:lnTo>
                    <a:lnTo>
                      <a:pt x="156" y="156"/>
                    </a:lnTo>
                    <a:lnTo>
                      <a:pt x="161" y="150"/>
                    </a:lnTo>
                    <a:lnTo>
                      <a:pt x="167" y="143"/>
                    </a:lnTo>
                    <a:lnTo>
                      <a:pt x="171" y="135"/>
                    </a:lnTo>
                    <a:lnTo>
                      <a:pt x="176" y="127"/>
                    </a:lnTo>
                    <a:lnTo>
                      <a:pt x="179" y="119"/>
                    </a:lnTo>
                    <a:lnTo>
                      <a:pt x="181" y="110"/>
                    </a:lnTo>
                    <a:lnTo>
                      <a:pt x="182" y="101"/>
                    </a:lnTo>
                    <a:lnTo>
                      <a:pt x="182" y="92"/>
                    </a:lnTo>
                    <a:lnTo>
                      <a:pt x="182" y="82"/>
                    </a:lnTo>
                    <a:lnTo>
                      <a:pt x="181" y="73"/>
                    </a:lnTo>
                    <a:lnTo>
                      <a:pt x="179" y="64"/>
                    </a:lnTo>
                    <a:lnTo>
                      <a:pt x="176" y="56"/>
                    </a:lnTo>
                    <a:lnTo>
                      <a:pt x="171" y="48"/>
                    </a:lnTo>
                    <a:lnTo>
                      <a:pt x="167" y="41"/>
                    </a:lnTo>
                    <a:lnTo>
                      <a:pt x="161" y="33"/>
                    </a:lnTo>
                    <a:lnTo>
                      <a:pt x="156" y="26"/>
                    </a:lnTo>
                    <a:lnTo>
                      <a:pt x="149" y="21"/>
                    </a:lnTo>
                    <a:lnTo>
                      <a:pt x="142" y="15"/>
                    </a:lnTo>
                    <a:lnTo>
                      <a:pt x="135" y="11"/>
                    </a:lnTo>
                    <a:lnTo>
                      <a:pt x="127" y="8"/>
                    </a:lnTo>
                    <a:lnTo>
                      <a:pt x="118" y="4"/>
                    </a:lnTo>
                    <a:lnTo>
                      <a:pt x="109" y="2"/>
                    </a:lnTo>
                    <a:lnTo>
                      <a:pt x="100" y="1"/>
                    </a:lnTo>
                    <a:lnTo>
                      <a:pt x="91" y="0"/>
                    </a:lnTo>
                    <a:lnTo>
                      <a:pt x="82" y="1"/>
                    </a:lnTo>
                    <a:lnTo>
                      <a:pt x="73" y="2"/>
                    </a:lnTo>
                    <a:lnTo>
                      <a:pt x="64" y="4"/>
                    </a:lnTo>
                    <a:lnTo>
                      <a:pt x="56" y="8"/>
                    </a:lnTo>
                    <a:lnTo>
                      <a:pt x="48" y="11"/>
                    </a:lnTo>
                    <a:lnTo>
                      <a:pt x="40" y="15"/>
                    </a:lnTo>
                    <a:lnTo>
                      <a:pt x="34" y="21"/>
                    </a:lnTo>
                    <a:lnTo>
                      <a:pt x="27" y="26"/>
                    </a:lnTo>
                    <a:lnTo>
                      <a:pt x="20" y="33"/>
                    </a:lnTo>
                    <a:lnTo>
                      <a:pt x="16" y="41"/>
                    </a:lnTo>
                    <a:lnTo>
                      <a:pt x="10" y="48"/>
                    </a:lnTo>
                    <a:lnTo>
                      <a:pt x="7" y="56"/>
                    </a:lnTo>
                    <a:lnTo>
                      <a:pt x="4" y="64"/>
                    </a:lnTo>
                    <a:lnTo>
                      <a:pt x="2" y="73"/>
                    </a:lnTo>
                    <a:lnTo>
                      <a:pt x="0" y="82"/>
                    </a:lnTo>
                    <a:lnTo>
                      <a:pt x="0" y="92"/>
                    </a:lnTo>
                    <a:lnTo>
                      <a:pt x="0" y="101"/>
                    </a:lnTo>
                    <a:lnTo>
                      <a:pt x="2" y="110"/>
                    </a:lnTo>
                    <a:lnTo>
                      <a:pt x="4" y="119"/>
                    </a:lnTo>
                    <a:lnTo>
                      <a:pt x="7" y="127"/>
                    </a:lnTo>
                    <a:lnTo>
                      <a:pt x="10" y="135"/>
                    </a:lnTo>
                    <a:lnTo>
                      <a:pt x="16" y="143"/>
                    </a:lnTo>
                    <a:lnTo>
                      <a:pt x="20" y="150"/>
                    </a:lnTo>
                    <a:lnTo>
                      <a:pt x="27" y="156"/>
                    </a:lnTo>
                    <a:lnTo>
                      <a:pt x="34" y="162"/>
                    </a:lnTo>
                    <a:lnTo>
                      <a:pt x="40" y="167"/>
                    </a:lnTo>
                    <a:lnTo>
                      <a:pt x="48" y="172"/>
                    </a:lnTo>
                    <a:lnTo>
                      <a:pt x="56" y="176"/>
                    </a:lnTo>
                    <a:lnTo>
                      <a:pt x="64" y="178"/>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12" name="Freeform 51"/>
              <p:cNvSpPr>
                <a:spLocks/>
              </p:cNvSpPr>
              <p:nvPr/>
            </p:nvSpPr>
            <p:spPr bwMode="auto">
              <a:xfrm>
                <a:off x="11073215" y="2963224"/>
                <a:ext cx="203200" cy="34925"/>
              </a:xfrm>
              <a:custGeom>
                <a:avLst/>
                <a:gdLst/>
                <a:ahLst/>
                <a:cxnLst>
                  <a:cxn ang="0">
                    <a:pos x="1169" y="0"/>
                  </a:cxn>
                  <a:cxn ang="0">
                    <a:pos x="1190" y="2"/>
                  </a:cxn>
                  <a:cxn ang="0">
                    <a:pos x="1212" y="9"/>
                  </a:cxn>
                  <a:cxn ang="0">
                    <a:pos x="1229" y="19"/>
                  </a:cxn>
                  <a:cxn ang="0">
                    <a:pos x="1246" y="32"/>
                  </a:cxn>
                  <a:cxn ang="0">
                    <a:pos x="1259" y="48"/>
                  </a:cxn>
                  <a:cxn ang="0">
                    <a:pos x="1269" y="66"/>
                  </a:cxn>
                  <a:cxn ang="0">
                    <a:pos x="1276" y="86"/>
                  </a:cxn>
                  <a:cxn ang="0">
                    <a:pos x="1278" y="109"/>
                  </a:cxn>
                  <a:cxn ang="0">
                    <a:pos x="1276" y="131"/>
                  </a:cxn>
                  <a:cxn ang="0">
                    <a:pos x="1269" y="151"/>
                  </a:cxn>
                  <a:cxn ang="0">
                    <a:pos x="1259" y="170"/>
                  </a:cxn>
                  <a:cxn ang="0">
                    <a:pos x="1246" y="185"/>
                  </a:cxn>
                  <a:cxn ang="0">
                    <a:pos x="1229" y="198"/>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7"/>
                  </a:cxn>
                  <a:cxn ang="0">
                    <a:pos x="4" y="76"/>
                  </a:cxn>
                  <a:cxn ang="0">
                    <a:pos x="12" y="56"/>
                  </a:cxn>
                  <a:cxn ang="0">
                    <a:pos x="24" y="40"/>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9"/>
                    </a:lnTo>
                    <a:lnTo>
                      <a:pt x="1220" y="13"/>
                    </a:lnTo>
                    <a:lnTo>
                      <a:pt x="1229" y="19"/>
                    </a:lnTo>
                    <a:lnTo>
                      <a:pt x="1238" y="24"/>
                    </a:lnTo>
                    <a:lnTo>
                      <a:pt x="1246" y="32"/>
                    </a:lnTo>
                    <a:lnTo>
                      <a:pt x="1253" y="40"/>
                    </a:lnTo>
                    <a:lnTo>
                      <a:pt x="1259" y="48"/>
                    </a:lnTo>
                    <a:lnTo>
                      <a:pt x="1265" y="56"/>
                    </a:lnTo>
                    <a:lnTo>
                      <a:pt x="1269" y="66"/>
                    </a:lnTo>
                    <a:lnTo>
                      <a:pt x="1272" y="76"/>
                    </a:lnTo>
                    <a:lnTo>
                      <a:pt x="1276" y="86"/>
                    </a:lnTo>
                    <a:lnTo>
                      <a:pt x="1277" y="97"/>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8"/>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8"/>
                    </a:lnTo>
                    <a:lnTo>
                      <a:pt x="38" y="193"/>
                    </a:lnTo>
                    <a:lnTo>
                      <a:pt x="31" y="185"/>
                    </a:lnTo>
                    <a:lnTo>
                      <a:pt x="24" y="177"/>
                    </a:lnTo>
                    <a:lnTo>
                      <a:pt x="17" y="170"/>
                    </a:lnTo>
                    <a:lnTo>
                      <a:pt x="12" y="161"/>
                    </a:lnTo>
                    <a:lnTo>
                      <a:pt x="7" y="151"/>
                    </a:lnTo>
                    <a:lnTo>
                      <a:pt x="4" y="141"/>
                    </a:lnTo>
                    <a:lnTo>
                      <a:pt x="2" y="131"/>
                    </a:lnTo>
                    <a:lnTo>
                      <a:pt x="0" y="120"/>
                    </a:lnTo>
                    <a:lnTo>
                      <a:pt x="0" y="109"/>
                    </a:lnTo>
                    <a:lnTo>
                      <a:pt x="0" y="97"/>
                    </a:lnTo>
                    <a:lnTo>
                      <a:pt x="2" y="86"/>
                    </a:lnTo>
                    <a:lnTo>
                      <a:pt x="4" y="76"/>
                    </a:lnTo>
                    <a:lnTo>
                      <a:pt x="7" y="66"/>
                    </a:lnTo>
                    <a:lnTo>
                      <a:pt x="12" y="56"/>
                    </a:lnTo>
                    <a:lnTo>
                      <a:pt x="17" y="48"/>
                    </a:lnTo>
                    <a:lnTo>
                      <a:pt x="24" y="40"/>
                    </a:lnTo>
                    <a:lnTo>
                      <a:pt x="31" y="32"/>
                    </a:lnTo>
                    <a:lnTo>
                      <a:pt x="38" y="24"/>
                    </a:lnTo>
                    <a:lnTo>
                      <a:pt x="47" y="19"/>
                    </a:lnTo>
                    <a:lnTo>
                      <a:pt x="56" y="13"/>
                    </a:lnTo>
                    <a:lnTo>
                      <a:pt x="66" y="9"/>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13" name="Freeform 52"/>
              <p:cNvSpPr>
                <a:spLocks/>
              </p:cNvSpPr>
              <p:nvPr/>
            </p:nvSpPr>
            <p:spPr bwMode="auto">
              <a:xfrm>
                <a:off x="10455678" y="2964812"/>
                <a:ext cx="28575" cy="28575"/>
              </a:xfrm>
              <a:custGeom>
                <a:avLst/>
                <a:gdLst/>
                <a:ahLst/>
                <a:cxnLst>
                  <a:cxn ang="0">
                    <a:pos x="101" y="182"/>
                  </a:cxn>
                  <a:cxn ang="0">
                    <a:pos x="119" y="179"/>
                  </a:cxn>
                  <a:cxn ang="0">
                    <a:pos x="135" y="172"/>
                  </a:cxn>
                  <a:cxn ang="0">
                    <a:pos x="150" y="162"/>
                  </a:cxn>
                  <a:cxn ang="0">
                    <a:pos x="162" y="150"/>
                  </a:cxn>
                  <a:cxn ang="0">
                    <a:pos x="172" y="136"/>
                  </a:cxn>
                  <a:cxn ang="0">
                    <a:pos x="179" y="119"/>
                  </a:cxn>
                  <a:cxn ang="0">
                    <a:pos x="182" y="101"/>
                  </a:cxn>
                  <a:cxn ang="0">
                    <a:pos x="182" y="83"/>
                  </a:cxn>
                  <a:cxn ang="0">
                    <a:pos x="179"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9" y="179"/>
                    </a:lnTo>
                    <a:lnTo>
                      <a:pt x="126" y="176"/>
                    </a:lnTo>
                    <a:lnTo>
                      <a:pt x="135" y="172"/>
                    </a:lnTo>
                    <a:lnTo>
                      <a:pt x="142" y="168"/>
                    </a:lnTo>
                    <a:lnTo>
                      <a:pt x="150" y="162"/>
                    </a:lnTo>
                    <a:lnTo>
                      <a:pt x="156" y="157"/>
                    </a:lnTo>
                    <a:lnTo>
                      <a:pt x="162" y="150"/>
                    </a:lnTo>
                    <a:lnTo>
                      <a:pt x="167" y="144"/>
                    </a:lnTo>
                    <a:lnTo>
                      <a:pt x="172" y="136"/>
                    </a:lnTo>
                    <a:lnTo>
                      <a:pt x="175" y="128"/>
                    </a:lnTo>
                    <a:lnTo>
                      <a:pt x="179" y="119"/>
                    </a:lnTo>
                    <a:lnTo>
                      <a:pt x="181" y="110"/>
                    </a:lnTo>
                    <a:lnTo>
                      <a:pt x="182" y="101"/>
                    </a:lnTo>
                    <a:lnTo>
                      <a:pt x="183" y="93"/>
                    </a:lnTo>
                    <a:lnTo>
                      <a:pt x="182" y="83"/>
                    </a:lnTo>
                    <a:lnTo>
                      <a:pt x="181" y="74"/>
                    </a:lnTo>
                    <a:lnTo>
                      <a:pt x="179" y="65"/>
                    </a:lnTo>
                    <a:lnTo>
                      <a:pt x="175" y="57"/>
                    </a:lnTo>
                    <a:lnTo>
                      <a:pt x="172" y="48"/>
                    </a:lnTo>
                    <a:lnTo>
                      <a:pt x="167" y="42"/>
                    </a:lnTo>
                    <a:lnTo>
                      <a:pt x="162" y="34"/>
                    </a:lnTo>
                    <a:lnTo>
                      <a:pt x="156" y="27"/>
                    </a:lnTo>
                    <a:lnTo>
                      <a:pt x="150" y="22"/>
                    </a:lnTo>
                    <a:lnTo>
                      <a:pt x="142" y="16"/>
                    </a:lnTo>
                    <a:lnTo>
                      <a:pt x="135" y="12"/>
                    </a:lnTo>
                    <a:lnTo>
                      <a:pt x="126" y="8"/>
                    </a:lnTo>
                    <a:lnTo>
                      <a:pt x="119" y="5"/>
                    </a:lnTo>
                    <a:lnTo>
                      <a:pt x="110" y="3"/>
                    </a:lnTo>
                    <a:lnTo>
                      <a:pt x="101" y="2"/>
                    </a:lnTo>
                    <a:lnTo>
                      <a:pt x="91" y="0"/>
                    </a:lnTo>
                    <a:lnTo>
                      <a:pt x="82" y="2"/>
                    </a:lnTo>
                    <a:lnTo>
                      <a:pt x="73" y="3"/>
                    </a:lnTo>
                    <a:lnTo>
                      <a:pt x="64" y="5"/>
                    </a:lnTo>
                    <a:lnTo>
                      <a:pt x="55" y="8"/>
                    </a:lnTo>
                    <a:lnTo>
                      <a:pt x="48" y="12"/>
                    </a:lnTo>
                    <a:lnTo>
                      <a:pt x="40" y="16"/>
                    </a:lnTo>
                    <a:lnTo>
                      <a:pt x="33" y="22"/>
                    </a:lnTo>
                    <a:lnTo>
                      <a:pt x="27" y="27"/>
                    </a:lnTo>
                    <a:lnTo>
                      <a:pt x="21" y="34"/>
                    </a:lnTo>
                    <a:lnTo>
                      <a:pt x="16" y="42"/>
                    </a:lnTo>
                    <a:lnTo>
                      <a:pt x="11" y="48"/>
                    </a:lnTo>
                    <a:lnTo>
                      <a:pt x="7" y="57"/>
                    </a:lnTo>
                    <a:lnTo>
                      <a:pt x="4" y="65"/>
                    </a:lnTo>
                    <a:lnTo>
                      <a:pt x="2" y="74"/>
                    </a:lnTo>
                    <a:lnTo>
                      <a:pt x="0" y="83"/>
                    </a:lnTo>
                    <a:lnTo>
                      <a:pt x="0" y="93"/>
                    </a:lnTo>
                    <a:lnTo>
                      <a:pt x="0" y="101"/>
                    </a:lnTo>
                    <a:lnTo>
                      <a:pt x="2" y="110"/>
                    </a:lnTo>
                    <a:lnTo>
                      <a:pt x="4" y="119"/>
                    </a:lnTo>
                    <a:lnTo>
                      <a:pt x="7" y="128"/>
                    </a:lnTo>
                    <a:lnTo>
                      <a:pt x="11" y="136"/>
                    </a:lnTo>
                    <a:lnTo>
                      <a:pt x="16" y="144"/>
                    </a:lnTo>
                    <a:lnTo>
                      <a:pt x="21" y="150"/>
                    </a:lnTo>
                    <a:lnTo>
                      <a:pt x="27" y="157"/>
                    </a:lnTo>
                    <a:lnTo>
                      <a:pt x="33" y="162"/>
                    </a:lnTo>
                    <a:lnTo>
                      <a:pt x="40" y="168"/>
                    </a:lnTo>
                    <a:lnTo>
                      <a:pt x="48" y="172"/>
                    </a:lnTo>
                    <a:lnTo>
                      <a:pt x="55" y="176"/>
                    </a:lnTo>
                    <a:lnTo>
                      <a:pt x="64" y="179"/>
                    </a:lnTo>
                    <a:lnTo>
                      <a:pt x="73"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14" name="Freeform 53"/>
              <p:cNvSpPr>
                <a:spLocks/>
              </p:cNvSpPr>
              <p:nvPr/>
            </p:nvSpPr>
            <p:spPr bwMode="auto">
              <a:xfrm>
                <a:off x="10495365" y="2964812"/>
                <a:ext cx="30163" cy="28575"/>
              </a:xfrm>
              <a:custGeom>
                <a:avLst/>
                <a:gdLst/>
                <a:ahLst/>
                <a:cxnLst>
                  <a:cxn ang="0">
                    <a:pos x="101" y="182"/>
                  </a:cxn>
                  <a:cxn ang="0">
                    <a:pos x="119" y="179"/>
                  </a:cxn>
                  <a:cxn ang="0">
                    <a:pos x="135" y="172"/>
                  </a:cxn>
                  <a:cxn ang="0">
                    <a:pos x="150" y="162"/>
                  </a:cxn>
                  <a:cxn ang="0">
                    <a:pos x="162" y="150"/>
                  </a:cxn>
                  <a:cxn ang="0">
                    <a:pos x="172" y="136"/>
                  </a:cxn>
                  <a:cxn ang="0">
                    <a:pos x="178" y="119"/>
                  </a:cxn>
                  <a:cxn ang="0">
                    <a:pos x="182" y="101"/>
                  </a:cxn>
                  <a:cxn ang="0">
                    <a:pos x="182" y="83"/>
                  </a:cxn>
                  <a:cxn ang="0">
                    <a:pos x="178"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3" h="184">
                    <a:moveTo>
                      <a:pt x="92" y="184"/>
                    </a:moveTo>
                    <a:lnTo>
                      <a:pt x="101" y="182"/>
                    </a:lnTo>
                    <a:lnTo>
                      <a:pt x="110" y="181"/>
                    </a:lnTo>
                    <a:lnTo>
                      <a:pt x="119" y="179"/>
                    </a:lnTo>
                    <a:lnTo>
                      <a:pt x="127" y="176"/>
                    </a:lnTo>
                    <a:lnTo>
                      <a:pt x="135" y="172"/>
                    </a:lnTo>
                    <a:lnTo>
                      <a:pt x="142" y="168"/>
                    </a:lnTo>
                    <a:lnTo>
                      <a:pt x="150" y="162"/>
                    </a:lnTo>
                    <a:lnTo>
                      <a:pt x="156" y="157"/>
                    </a:lnTo>
                    <a:lnTo>
                      <a:pt x="162" y="150"/>
                    </a:lnTo>
                    <a:lnTo>
                      <a:pt x="167"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7" y="42"/>
                    </a:lnTo>
                    <a:lnTo>
                      <a:pt x="162" y="34"/>
                    </a:lnTo>
                    <a:lnTo>
                      <a:pt x="156" y="27"/>
                    </a:lnTo>
                    <a:lnTo>
                      <a:pt x="150" y="22"/>
                    </a:lnTo>
                    <a:lnTo>
                      <a:pt x="142" y="16"/>
                    </a:lnTo>
                    <a:lnTo>
                      <a:pt x="135" y="12"/>
                    </a:lnTo>
                    <a:lnTo>
                      <a:pt x="127" y="8"/>
                    </a:lnTo>
                    <a:lnTo>
                      <a:pt x="119" y="5"/>
                    </a:lnTo>
                    <a:lnTo>
                      <a:pt x="110" y="3"/>
                    </a:lnTo>
                    <a:lnTo>
                      <a:pt x="101" y="2"/>
                    </a:lnTo>
                    <a:lnTo>
                      <a:pt x="92"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8" y="57"/>
                    </a:lnTo>
                    <a:lnTo>
                      <a:pt x="4" y="65"/>
                    </a:lnTo>
                    <a:lnTo>
                      <a:pt x="2" y="74"/>
                    </a:lnTo>
                    <a:lnTo>
                      <a:pt x="1" y="83"/>
                    </a:lnTo>
                    <a:lnTo>
                      <a:pt x="0" y="93"/>
                    </a:lnTo>
                    <a:lnTo>
                      <a:pt x="1" y="101"/>
                    </a:lnTo>
                    <a:lnTo>
                      <a:pt x="2" y="110"/>
                    </a:lnTo>
                    <a:lnTo>
                      <a:pt x="4" y="119"/>
                    </a:lnTo>
                    <a:lnTo>
                      <a:pt x="8"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2"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15" name="Freeform 54"/>
              <p:cNvSpPr>
                <a:spLocks/>
              </p:cNvSpPr>
              <p:nvPr/>
            </p:nvSpPr>
            <p:spPr bwMode="auto">
              <a:xfrm>
                <a:off x="10536640" y="2964812"/>
                <a:ext cx="28575" cy="28575"/>
              </a:xfrm>
              <a:custGeom>
                <a:avLst/>
                <a:gdLst/>
                <a:ahLst/>
                <a:cxnLst>
                  <a:cxn ang="0">
                    <a:pos x="101" y="182"/>
                  </a:cxn>
                  <a:cxn ang="0">
                    <a:pos x="118" y="179"/>
                  </a:cxn>
                  <a:cxn ang="0">
                    <a:pos x="135" y="172"/>
                  </a:cxn>
                  <a:cxn ang="0">
                    <a:pos x="149" y="162"/>
                  </a:cxn>
                  <a:cxn ang="0">
                    <a:pos x="162" y="150"/>
                  </a:cxn>
                  <a:cxn ang="0">
                    <a:pos x="172" y="136"/>
                  </a:cxn>
                  <a:cxn ang="0">
                    <a:pos x="178" y="119"/>
                  </a:cxn>
                  <a:cxn ang="0">
                    <a:pos x="183" y="101"/>
                  </a:cxn>
                  <a:cxn ang="0">
                    <a:pos x="183" y="83"/>
                  </a:cxn>
                  <a:cxn ang="0">
                    <a:pos x="178" y="65"/>
                  </a:cxn>
                  <a:cxn ang="0">
                    <a:pos x="172" y="48"/>
                  </a:cxn>
                  <a:cxn ang="0">
                    <a:pos x="162" y="34"/>
                  </a:cxn>
                  <a:cxn ang="0">
                    <a:pos x="149" y="22"/>
                  </a:cxn>
                  <a:cxn ang="0">
                    <a:pos x="135" y="12"/>
                  </a:cxn>
                  <a:cxn ang="0">
                    <a:pos x="118" y="5"/>
                  </a:cxn>
                  <a:cxn ang="0">
                    <a:pos x="101" y="2"/>
                  </a:cxn>
                  <a:cxn ang="0">
                    <a:pos x="82" y="2"/>
                  </a:cxn>
                  <a:cxn ang="0">
                    <a:pos x="64" y="5"/>
                  </a:cxn>
                  <a:cxn ang="0">
                    <a:pos x="47"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7" y="172"/>
                  </a:cxn>
                  <a:cxn ang="0">
                    <a:pos x="64" y="179"/>
                  </a:cxn>
                  <a:cxn ang="0">
                    <a:pos x="82" y="182"/>
                  </a:cxn>
                </a:cxnLst>
                <a:rect l="0" t="0" r="r" b="b"/>
                <a:pathLst>
                  <a:path w="183" h="184">
                    <a:moveTo>
                      <a:pt x="92" y="184"/>
                    </a:moveTo>
                    <a:lnTo>
                      <a:pt x="101" y="182"/>
                    </a:lnTo>
                    <a:lnTo>
                      <a:pt x="109" y="181"/>
                    </a:lnTo>
                    <a:lnTo>
                      <a:pt x="118" y="179"/>
                    </a:lnTo>
                    <a:lnTo>
                      <a:pt x="127" y="176"/>
                    </a:lnTo>
                    <a:lnTo>
                      <a:pt x="135" y="172"/>
                    </a:lnTo>
                    <a:lnTo>
                      <a:pt x="143" y="168"/>
                    </a:lnTo>
                    <a:lnTo>
                      <a:pt x="149" y="162"/>
                    </a:lnTo>
                    <a:lnTo>
                      <a:pt x="156" y="157"/>
                    </a:lnTo>
                    <a:lnTo>
                      <a:pt x="162" y="150"/>
                    </a:lnTo>
                    <a:lnTo>
                      <a:pt x="167" y="144"/>
                    </a:lnTo>
                    <a:lnTo>
                      <a:pt x="172" y="136"/>
                    </a:lnTo>
                    <a:lnTo>
                      <a:pt x="176" y="128"/>
                    </a:lnTo>
                    <a:lnTo>
                      <a:pt x="178" y="119"/>
                    </a:lnTo>
                    <a:lnTo>
                      <a:pt x="180" y="110"/>
                    </a:lnTo>
                    <a:lnTo>
                      <a:pt x="183" y="101"/>
                    </a:lnTo>
                    <a:lnTo>
                      <a:pt x="183" y="93"/>
                    </a:lnTo>
                    <a:lnTo>
                      <a:pt x="183" y="83"/>
                    </a:lnTo>
                    <a:lnTo>
                      <a:pt x="180" y="74"/>
                    </a:lnTo>
                    <a:lnTo>
                      <a:pt x="178" y="65"/>
                    </a:lnTo>
                    <a:lnTo>
                      <a:pt x="176" y="57"/>
                    </a:lnTo>
                    <a:lnTo>
                      <a:pt x="172" y="48"/>
                    </a:lnTo>
                    <a:lnTo>
                      <a:pt x="167" y="42"/>
                    </a:lnTo>
                    <a:lnTo>
                      <a:pt x="162" y="34"/>
                    </a:lnTo>
                    <a:lnTo>
                      <a:pt x="156" y="27"/>
                    </a:lnTo>
                    <a:lnTo>
                      <a:pt x="149" y="22"/>
                    </a:lnTo>
                    <a:lnTo>
                      <a:pt x="143" y="16"/>
                    </a:lnTo>
                    <a:lnTo>
                      <a:pt x="135" y="12"/>
                    </a:lnTo>
                    <a:lnTo>
                      <a:pt x="127" y="8"/>
                    </a:lnTo>
                    <a:lnTo>
                      <a:pt x="118" y="5"/>
                    </a:lnTo>
                    <a:lnTo>
                      <a:pt x="109" y="3"/>
                    </a:lnTo>
                    <a:lnTo>
                      <a:pt x="101" y="2"/>
                    </a:lnTo>
                    <a:lnTo>
                      <a:pt x="92" y="0"/>
                    </a:lnTo>
                    <a:lnTo>
                      <a:pt x="82" y="2"/>
                    </a:lnTo>
                    <a:lnTo>
                      <a:pt x="73" y="3"/>
                    </a:lnTo>
                    <a:lnTo>
                      <a:pt x="64" y="5"/>
                    </a:lnTo>
                    <a:lnTo>
                      <a:pt x="56" y="8"/>
                    </a:lnTo>
                    <a:lnTo>
                      <a:pt x="47" y="12"/>
                    </a:lnTo>
                    <a:lnTo>
                      <a:pt x="41" y="16"/>
                    </a:lnTo>
                    <a:lnTo>
                      <a:pt x="33" y="22"/>
                    </a:lnTo>
                    <a:lnTo>
                      <a:pt x="26" y="27"/>
                    </a:lnTo>
                    <a:lnTo>
                      <a:pt x="21" y="34"/>
                    </a:lnTo>
                    <a:lnTo>
                      <a:pt x="15"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5" y="144"/>
                    </a:lnTo>
                    <a:lnTo>
                      <a:pt x="21" y="150"/>
                    </a:lnTo>
                    <a:lnTo>
                      <a:pt x="26" y="157"/>
                    </a:lnTo>
                    <a:lnTo>
                      <a:pt x="33" y="162"/>
                    </a:lnTo>
                    <a:lnTo>
                      <a:pt x="41" y="168"/>
                    </a:lnTo>
                    <a:lnTo>
                      <a:pt x="47" y="172"/>
                    </a:lnTo>
                    <a:lnTo>
                      <a:pt x="56" y="176"/>
                    </a:lnTo>
                    <a:lnTo>
                      <a:pt x="64" y="179"/>
                    </a:lnTo>
                    <a:lnTo>
                      <a:pt x="73" y="181"/>
                    </a:lnTo>
                    <a:lnTo>
                      <a:pt x="82" y="182"/>
                    </a:lnTo>
                    <a:lnTo>
                      <a:pt x="92"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16" name="Freeform 55"/>
              <p:cNvSpPr>
                <a:spLocks/>
              </p:cNvSpPr>
              <p:nvPr/>
            </p:nvSpPr>
            <p:spPr bwMode="auto">
              <a:xfrm>
                <a:off x="10576328" y="2964812"/>
                <a:ext cx="28575" cy="28575"/>
              </a:xfrm>
              <a:custGeom>
                <a:avLst/>
                <a:gdLst/>
                <a:ahLst/>
                <a:cxnLst>
                  <a:cxn ang="0">
                    <a:pos x="100" y="182"/>
                  </a:cxn>
                  <a:cxn ang="0">
                    <a:pos x="118" y="179"/>
                  </a:cxn>
                  <a:cxn ang="0">
                    <a:pos x="135" y="172"/>
                  </a:cxn>
                  <a:cxn ang="0">
                    <a:pos x="149" y="162"/>
                  </a:cxn>
                  <a:cxn ang="0">
                    <a:pos x="161" y="150"/>
                  </a:cxn>
                  <a:cxn ang="0">
                    <a:pos x="171" y="136"/>
                  </a:cxn>
                  <a:cxn ang="0">
                    <a:pos x="178" y="119"/>
                  </a:cxn>
                  <a:cxn ang="0">
                    <a:pos x="182" y="101"/>
                  </a:cxn>
                  <a:cxn ang="0">
                    <a:pos x="182" y="83"/>
                  </a:cxn>
                  <a:cxn ang="0">
                    <a:pos x="178"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2" h="184">
                    <a:moveTo>
                      <a:pt x="92" y="184"/>
                    </a:moveTo>
                    <a:lnTo>
                      <a:pt x="100" y="182"/>
                    </a:lnTo>
                    <a:lnTo>
                      <a:pt x="109" y="181"/>
                    </a:lnTo>
                    <a:lnTo>
                      <a:pt x="118" y="179"/>
                    </a:lnTo>
                    <a:lnTo>
                      <a:pt x="127" y="176"/>
                    </a:lnTo>
                    <a:lnTo>
                      <a:pt x="135" y="172"/>
                    </a:lnTo>
                    <a:lnTo>
                      <a:pt x="143" y="168"/>
                    </a:lnTo>
                    <a:lnTo>
                      <a:pt x="149" y="162"/>
                    </a:lnTo>
                    <a:lnTo>
                      <a:pt x="156" y="157"/>
                    </a:lnTo>
                    <a:lnTo>
                      <a:pt x="161" y="150"/>
                    </a:lnTo>
                    <a:lnTo>
                      <a:pt x="167" y="144"/>
                    </a:lnTo>
                    <a:lnTo>
                      <a:pt x="171" y="136"/>
                    </a:lnTo>
                    <a:lnTo>
                      <a:pt x="176" y="128"/>
                    </a:lnTo>
                    <a:lnTo>
                      <a:pt x="178" y="119"/>
                    </a:lnTo>
                    <a:lnTo>
                      <a:pt x="180" y="110"/>
                    </a:lnTo>
                    <a:lnTo>
                      <a:pt x="182" y="101"/>
                    </a:lnTo>
                    <a:lnTo>
                      <a:pt x="182" y="93"/>
                    </a:lnTo>
                    <a:lnTo>
                      <a:pt x="182" y="83"/>
                    </a:lnTo>
                    <a:lnTo>
                      <a:pt x="180" y="74"/>
                    </a:lnTo>
                    <a:lnTo>
                      <a:pt x="178" y="65"/>
                    </a:lnTo>
                    <a:lnTo>
                      <a:pt x="176" y="57"/>
                    </a:lnTo>
                    <a:lnTo>
                      <a:pt x="171" y="48"/>
                    </a:lnTo>
                    <a:lnTo>
                      <a:pt x="167" y="42"/>
                    </a:lnTo>
                    <a:lnTo>
                      <a:pt x="161" y="34"/>
                    </a:lnTo>
                    <a:lnTo>
                      <a:pt x="156" y="27"/>
                    </a:lnTo>
                    <a:lnTo>
                      <a:pt x="149" y="22"/>
                    </a:lnTo>
                    <a:lnTo>
                      <a:pt x="143" y="16"/>
                    </a:lnTo>
                    <a:lnTo>
                      <a:pt x="135" y="12"/>
                    </a:lnTo>
                    <a:lnTo>
                      <a:pt x="127" y="8"/>
                    </a:lnTo>
                    <a:lnTo>
                      <a:pt x="118" y="5"/>
                    </a:lnTo>
                    <a:lnTo>
                      <a:pt x="109" y="3"/>
                    </a:lnTo>
                    <a:lnTo>
                      <a:pt x="100" y="2"/>
                    </a:lnTo>
                    <a:lnTo>
                      <a:pt x="92" y="0"/>
                    </a:lnTo>
                    <a:lnTo>
                      <a:pt x="82" y="2"/>
                    </a:lnTo>
                    <a:lnTo>
                      <a:pt x="73" y="3"/>
                    </a:lnTo>
                    <a:lnTo>
                      <a:pt x="64" y="5"/>
                    </a:lnTo>
                    <a:lnTo>
                      <a:pt x="56" y="8"/>
                    </a:lnTo>
                    <a:lnTo>
                      <a:pt x="48" y="12"/>
                    </a:lnTo>
                    <a:lnTo>
                      <a:pt x="41" y="16"/>
                    </a:lnTo>
                    <a:lnTo>
                      <a:pt x="33" y="22"/>
                    </a:lnTo>
                    <a:lnTo>
                      <a:pt x="27" y="27"/>
                    </a:lnTo>
                    <a:lnTo>
                      <a:pt x="21" y="34"/>
                    </a:lnTo>
                    <a:lnTo>
                      <a:pt x="16"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6" y="144"/>
                    </a:lnTo>
                    <a:lnTo>
                      <a:pt x="21" y="150"/>
                    </a:lnTo>
                    <a:lnTo>
                      <a:pt x="27" y="157"/>
                    </a:lnTo>
                    <a:lnTo>
                      <a:pt x="33" y="162"/>
                    </a:lnTo>
                    <a:lnTo>
                      <a:pt x="41" y="168"/>
                    </a:lnTo>
                    <a:lnTo>
                      <a:pt x="48" y="172"/>
                    </a:lnTo>
                    <a:lnTo>
                      <a:pt x="56" y="176"/>
                    </a:lnTo>
                    <a:lnTo>
                      <a:pt x="64" y="179"/>
                    </a:lnTo>
                    <a:lnTo>
                      <a:pt x="73" y="181"/>
                    </a:lnTo>
                    <a:lnTo>
                      <a:pt x="82" y="182"/>
                    </a:lnTo>
                    <a:lnTo>
                      <a:pt x="92"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17" name="Freeform 56"/>
              <p:cNvSpPr>
                <a:spLocks/>
              </p:cNvSpPr>
              <p:nvPr/>
            </p:nvSpPr>
            <p:spPr bwMode="auto">
              <a:xfrm>
                <a:off x="10616015" y="2964812"/>
                <a:ext cx="28575" cy="28575"/>
              </a:xfrm>
              <a:custGeom>
                <a:avLst/>
                <a:gdLst/>
                <a:ahLst/>
                <a:cxnLst>
                  <a:cxn ang="0">
                    <a:pos x="100" y="182"/>
                  </a:cxn>
                  <a:cxn ang="0">
                    <a:pos x="118" y="179"/>
                  </a:cxn>
                  <a:cxn ang="0">
                    <a:pos x="135"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4" y="22"/>
                  </a:cxn>
                  <a:cxn ang="0">
                    <a:pos x="20" y="34"/>
                  </a:cxn>
                  <a:cxn ang="0">
                    <a:pos x="10" y="48"/>
                  </a:cxn>
                  <a:cxn ang="0">
                    <a:pos x="4" y="65"/>
                  </a:cxn>
                  <a:cxn ang="0">
                    <a:pos x="0" y="83"/>
                  </a:cxn>
                  <a:cxn ang="0">
                    <a:pos x="0" y="101"/>
                  </a:cxn>
                  <a:cxn ang="0">
                    <a:pos x="4" y="119"/>
                  </a:cxn>
                  <a:cxn ang="0">
                    <a:pos x="10" y="136"/>
                  </a:cxn>
                  <a:cxn ang="0">
                    <a:pos x="20" y="150"/>
                  </a:cxn>
                  <a:cxn ang="0">
                    <a:pos x="34" y="162"/>
                  </a:cxn>
                  <a:cxn ang="0">
                    <a:pos x="48" y="172"/>
                  </a:cxn>
                  <a:cxn ang="0">
                    <a:pos x="64" y="179"/>
                  </a:cxn>
                  <a:cxn ang="0">
                    <a:pos x="82" y="182"/>
                  </a:cxn>
                </a:cxnLst>
                <a:rect l="0" t="0" r="r" b="b"/>
                <a:pathLst>
                  <a:path w="182" h="184">
                    <a:moveTo>
                      <a:pt x="91" y="184"/>
                    </a:moveTo>
                    <a:lnTo>
                      <a:pt x="100" y="182"/>
                    </a:lnTo>
                    <a:lnTo>
                      <a:pt x="109" y="181"/>
                    </a:lnTo>
                    <a:lnTo>
                      <a:pt x="118" y="179"/>
                    </a:lnTo>
                    <a:lnTo>
                      <a:pt x="127" y="176"/>
                    </a:lnTo>
                    <a:lnTo>
                      <a:pt x="135" y="172"/>
                    </a:lnTo>
                    <a:lnTo>
                      <a:pt x="142" y="168"/>
                    </a:lnTo>
                    <a:lnTo>
                      <a:pt x="149" y="162"/>
                    </a:lnTo>
                    <a:lnTo>
                      <a:pt x="156" y="157"/>
                    </a:lnTo>
                    <a:lnTo>
                      <a:pt x="161" y="150"/>
                    </a:lnTo>
                    <a:lnTo>
                      <a:pt x="167" y="144"/>
                    </a:lnTo>
                    <a:lnTo>
                      <a:pt x="171" y="136"/>
                    </a:lnTo>
                    <a:lnTo>
                      <a:pt x="176" y="128"/>
                    </a:lnTo>
                    <a:lnTo>
                      <a:pt x="179" y="119"/>
                    </a:lnTo>
                    <a:lnTo>
                      <a:pt x="181" y="110"/>
                    </a:lnTo>
                    <a:lnTo>
                      <a:pt x="182" y="101"/>
                    </a:lnTo>
                    <a:lnTo>
                      <a:pt x="182" y="93"/>
                    </a:lnTo>
                    <a:lnTo>
                      <a:pt x="182" y="83"/>
                    </a:lnTo>
                    <a:lnTo>
                      <a:pt x="181" y="74"/>
                    </a:lnTo>
                    <a:lnTo>
                      <a:pt x="179" y="65"/>
                    </a:lnTo>
                    <a:lnTo>
                      <a:pt x="176" y="57"/>
                    </a:lnTo>
                    <a:lnTo>
                      <a:pt x="171" y="48"/>
                    </a:lnTo>
                    <a:lnTo>
                      <a:pt x="167" y="42"/>
                    </a:lnTo>
                    <a:lnTo>
                      <a:pt x="161" y="34"/>
                    </a:lnTo>
                    <a:lnTo>
                      <a:pt x="156" y="27"/>
                    </a:lnTo>
                    <a:lnTo>
                      <a:pt x="149" y="22"/>
                    </a:lnTo>
                    <a:lnTo>
                      <a:pt x="142" y="16"/>
                    </a:lnTo>
                    <a:lnTo>
                      <a:pt x="135" y="12"/>
                    </a:lnTo>
                    <a:lnTo>
                      <a:pt x="127" y="8"/>
                    </a:lnTo>
                    <a:lnTo>
                      <a:pt x="118" y="5"/>
                    </a:lnTo>
                    <a:lnTo>
                      <a:pt x="109" y="3"/>
                    </a:lnTo>
                    <a:lnTo>
                      <a:pt x="100" y="2"/>
                    </a:lnTo>
                    <a:lnTo>
                      <a:pt x="91" y="0"/>
                    </a:lnTo>
                    <a:lnTo>
                      <a:pt x="82" y="2"/>
                    </a:lnTo>
                    <a:lnTo>
                      <a:pt x="73" y="3"/>
                    </a:lnTo>
                    <a:lnTo>
                      <a:pt x="64" y="5"/>
                    </a:lnTo>
                    <a:lnTo>
                      <a:pt x="56" y="8"/>
                    </a:lnTo>
                    <a:lnTo>
                      <a:pt x="48" y="12"/>
                    </a:lnTo>
                    <a:lnTo>
                      <a:pt x="40" y="16"/>
                    </a:lnTo>
                    <a:lnTo>
                      <a:pt x="34" y="22"/>
                    </a:lnTo>
                    <a:lnTo>
                      <a:pt x="27" y="27"/>
                    </a:lnTo>
                    <a:lnTo>
                      <a:pt x="20" y="34"/>
                    </a:lnTo>
                    <a:lnTo>
                      <a:pt x="16" y="42"/>
                    </a:lnTo>
                    <a:lnTo>
                      <a:pt x="10" y="48"/>
                    </a:lnTo>
                    <a:lnTo>
                      <a:pt x="7" y="57"/>
                    </a:lnTo>
                    <a:lnTo>
                      <a:pt x="4" y="65"/>
                    </a:lnTo>
                    <a:lnTo>
                      <a:pt x="2" y="74"/>
                    </a:lnTo>
                    <a:lnTo>
                      <a:pt x="0" y="83"/>
                    </a:lnTo>
                    <a:lnTo>
                      <a:pt x="0" y="93"/>
                    </a:lnTo>
                    <a:lnTo>
                      <a:pt x="0" y="101"/>
                    </a:lnTo>
                    <a:lnTo>
                      <a:pt x="2" y="110"/>
                    </a:lnTo>
                    <a:lnTo>
                      <a:pt x="4" y="119"/>
                    </a:lnTo>
                    <a:lnTo>
                      <a:pt x="7" y="128"/>
                    </a:lnTo>
                    <a:lnTo>
                      <a:pt x="10" y="136"/>
                    </a:lnTo>
                    <a:lnTo>
                      <a:pt x="16" y="144"/>
                    </a:lnTo>
                    <a:lnTo>
                      <a:pt x="20" y="150"/>
                    </a:lnTo>
                    <a:lnTo>
                      <a:pt x="27" y="157"/>
                    </a:lnTo>
                    <a:lnTo>
                      <a:pt x="34" y="162"/>
                    </a:lnTo>
                    <a:lnTo>
                      <a:pt x="40" y="168"/>
                    </a:lnTo>
                    <a:lnTo>
                      <a:pt x="48" y="172"/>
                    </a:lnTo>
                    <a:lnTo>
                      <a:pt x="56" y="176"/>
                    </a:lnTo>
                    <a:lnTo>
                      <a:pt x="64" y="179"/>
                    </a:lnTo>
                    <a:lnTo>
                      <a:pt x="73"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18" name="Freeform 57"/>
              <p:cNvSpPr>
                <a:spLocks/>
              </p:cNvSpPr>
              <p:nvPr/>
            </p:nvSpPr>
            <p:spPr bwMode="auto">
              <a:xfrm>
                <a:off x="11073215" y="3150549"/>
                <a:ext cx="203200" cy="34925"/>
              </a:xfrm>
              <a:custGeom>
                <a:avLst/>
                <a:gdLst/>
                <a:ahLst/>
                <a:cxnLst>
                  <a:cxn ang="0">
                    <a:pos x="1169" y="0"/>
                  </a:cxn>
                  <a:cxn ang="0">
                    <a:pos x="1190" y="3"/>
                  </a:cxn>
                  <a:cxn ang="0">
                    <a:pos x="1212" y="8"/>
                  </a:cxn>
                  <a:cxn ang="0">
                    <a:pos x="1229" y="19"/>
                  </a:cxn>
                  <a:cxn ang="0">
                    <a:pos x="1246" y="33"/>
                  </a:cxn>
                  <a:cxn ang="0">
                    <a:pos x="1259" y="48"/>
                  </a:cxn>
                  <a:cxn ang="0">
                    <a:pos x="1269" y="67"/>
                  </a:cxn>
                  <a:cxn ang="0">
                    <a:pos x="1276" y="87"/>
                  </a:cxn>
                  <a:cxn ang="0">
                    <a:pos x="1278" y="109"/>
                  </a:cxn>
                  <a:cxn ang="0">
                    <a:pos x="1276" y="131"/>
                  </a:cxn>
                  <a:cxn ang="0">
                    <a:pos x="1269" y="151"/>
                  </a:cxn>
                  <a:cxn ang="0">
                    <a:pos x="1259" y="170"/>
                  </a:cxn>
                  <a:cxn ang="0">
                    <a:pos x="1246" y="186"/>
                  </a:cxn>
                  <a:cxn ang="0">
                    <a:pos x="1229" y="199"/>
                  </a:cxn>
                  <a:cxn ang="0">
                    <a:pos x="1212" y="209"/>
                  </a:cxn>
                  <a:cxn ang="0">
                    <a:pos x="1190" y="216"/>
                  </a:cxn>
                  <a:cxn ang="0">
                    <a:pos x="1169" y="218"/>
                  </a:cxn>
                  <a:cxn ang="0">
                    <a:pos x="97" y="218"/>
                  </a:cxn>
                  <a:cxn ang="0">
                    <a:pos x="76" y="213"/>
                  </a:cxn>
                  <a:cxn ang="0">
                    <a:pos x="56" y="205"/>
                  </a:cxn>
                  <a:cxn ang="0">
                    <a:pos x="38" y="193"/>
                  </a:cxn>
                  <a:cxn ang="0">
                    <a:pos x="24" y="178"/>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3"/>
                    </a:lnTo>
                    <a:lnTo>
                      <a:pt x="1202" y="5"/>
                    </a:lnTo>
                    <a:lnTo>
                      <a:pt x="1212" y="8"/>
                    </a:lnTo>
                    <a:lnTo>
                      <a:pt x="1220" y="14"/>
                    </a:lnTo>
                    <a:lnTo>
                      <a:pt x="1229" y="19"/>
                    </a:lnTo>
                    <a:lnTo>
                      <a:pt x="1238" y="25"/>
                    </a:lnTo>
                    <a:lnTo>
                      <a:pt x="1246" y="33"/>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8"/>
                    </a:lnTo>
                    <a:lnTo>
                      <a:pt x="1246" y="186"/>
                    </a:lnTo>
                    <a:lnTo>
                      <a:pt x="1238" y="193"/>
                    </a:lnTo>
                    <a:lnTo>
                      <a:pt x="1229" y="199"/>
                    </a:lnTo>
                    <a:lnTo>
                      <a:pt x="1220" y="205"/>
                    </a:lnTo>
                    <a:lnTo>
                      <a:pt x="1212" y="209"/>
                    </a:lnTo>
                    <a:lnTo>
                      <a:pt x="1202" y="213"/>
                    </a:lnTo>
                    <a:lnTo>
                      <a:pt x="1190" y="216"/>
                    </a:lnTo>
                    <a:lnTo>
                      <a:pt x="1180" y="218"/>
                    </a:lnTo>
                    <a:lnTo>
                      <a:pt x="1169" y="218"/>
                    </a:lnTo>
                    <a:lnTo>
                      <a:pt x="108" y="218"/>
                    </a:lnTo>
                    <a:lnTo>
                      <a:pt x="97" y="218"/>
                    </a:lnTo>
                    <a:lnTo>
                      <a:pt x="86" y="216"/>
                    </a:lnTo>
                    <a:lnTo>
                      <a:pt x="76" y="213"/>
                    </a:lnTo>
                    <a:lnTo>
                      <a:pt x="66" y="209"/>
                    </a:lnTo>
                    <a:lnTo>
                      <a:pt x="56" y="205"/>
                    </a:lnTo>
                    <a:lnTo>
                      <a:pt x="47" y="199"/>
                    </a:lnTo>
                    <a:lnTo>
                      <a:pt x="38" y="193"/>
                    </a:lnTo>
                    <a:lnTo>
                      <a:pt x="31" y="186"/>
                    </a:lnTo>
                    <a:lnTo>
                      <a:pt x="24" y="178"/>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3"/>
                    </a:lnTo>
                    <a:lnTo>
                      <a:pt x="38" y="25"/>
                    </a:lnTo>
                    <a:lnTo>
                      <a:pt x="47" y="19"/>
                    </a:lnTo>
                    <a:lnTo>
                      <a:pt x="56" y="14"/>
                    </a:lnTo>
                    <a:lnTo>
                      <a:pt x="66" y="8"/>
                    </a:lnTo>
                    <a:lnTo>
                      <a:pt x="76" y="5"/>
                    </a:lnTo>
                    <a:lnTo>
                      <a:pt x="86" y="3"/>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19" name="Freeform 58"/>
              <p:cNvSpPr>
                <a:spLocks/>
              </p:cNvSpPr>
              <p:nvPr/>
            </p:nvSpPr>
            <p:spPr bwMode="auto">
              <a:xfrm>
                <a:off x="10455678" y="3152137"/>
                <a:ext cx="28575" cy="28575"/>
              </a:xfrm>
              <a:custGeom>
                <a:avLst/>
                <a:gdLst/>
                <a:ahLst/>
                <a:cxnLst>
                  <a:cxn ang="0">
                    <a:pos x="101" y="182"/>
                  </a:cxn>
                  <a:cxn ang="0">
                    <a:pos x="119" y="179"/>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5"/>
                    </a:lnTo>
                    <a:lnTo>
                      <a:pt x="135" y="172"/>
                    </a:lnTo>
                    <a:lnTo>
                      <a:pt x="142" y="168"/>
                    </a:lnTo>
                    <a:lnTo>
                      <a:pt x="150" y="162"/>
                    </a:lnTo>
                    <a:lnTo>
                      <a:pt x="156" y="156"/>
                    </a:lnTo>
                    <a:lnTo>
                      <a:pt x="162" y="150"/>
                    </a:lnTo>
                    <a:lnTo>
                      <a:pt x="167" y="142"/>
                    </a:lnTo>
                    <a:lnTo>
                      <a:pt x="172" y="135"/>
                    </a:lnTo>
                    <a:lnTo>
                      <a:pt x="175" y="127"/>
                    </a:lnTo>
                    <a:lnTo>
                      <a:pt x="179" y="119"/>
                    </a:lnTo>
                    <a:lnTo>
                      <a:pt x="181" y="110"/>
                    </a:lnTo>
                    <a:lnTo>
                      <a:pt x="182" y="101"/>
                    </a:lnTo>
                    <a:lnTo>
                      <a:pt x="183" y="91"/>
                    </a:lnTo>
                    <a:lnTo>
                      <a:pt x="182" y="82"/>
                    </a:lnTo>
                    <a:lnTo>
                      <a:pt x="181" y="73"/>
                    </a:lnTo>
                    <a:lnTo>
                      <a:pt x="179" y="64"/>
                    </a:lnTo>
                    <a:lnTo>
                      <a:pt x="175" y="56"/>
                    </a:lnTo>
                    <a:lnTo>
                      <a:pt x="172" y="48"/>
                    </a:lnTo>
                    <a:lnTo>
                      <a:pt x="167" y="40"/>
                    </a:lnTo>
                    <a:lnTo>
                      <a:pt x="162" y="33"/>
                    </a:lnTo>
                    <a:lnTo>
                      <a:pt x="156" y="27"/>
                    </a:lnTo>
                    <a:lnTo>
                      <a:pt x="150" y="21"/>
                    </a:lnTo>
                    <a:lnTo>
                      <a:pt x="142" y="16"/>
                    </a:lnTo>
                    <a:lnTo>
                      <a:pt x="135" y="11"/>
                    </a:lnTo>
                    <a:lnTo>
                      <a:pt x="126" y="8"/>
                    </a:lnTo>
                    <a:lnTo>
                      <a:pt x="119" y="4"/>
                    </a:lnTo>
                    <a:lnTo>
                      <a:pt x="110" y="2"/>
                    </a:lnTo>
                    <a:lnTo>
                      <a:pt x="101" y="0"/>
                    </a:lnTo>
                    <a:lnTo>
                      <a:pt x="91" y="0"/>
                    </a:lnTo>
                    <a:lnTo>
                      <a:pt x="82" y="0"/>
                    </a:lnTo>
                    <a:lnTo>
                      <a:pt x="73" y="2"/>
                    </a:lnTo>
                    <a:lnTo>
                      <a:pt x="64" y="4"/>
                    </a:lnTo>
                    <a:lnTo>
                      <a:pt x="55" y="8"/>
                    </a:lnTo>
                    <a:lnTo>
                      <a:pt x="48" y="11"/>
                    </a:lnTo>
                    <a:lnTo>
                      <a:pt x="40" y="16"/>
                    </a:lnTo>
                    <a:lnTo>
                      <a:pt x="33" y="21"/>
                    </a:lnTo>
                    <a:lnTo>
                      <a:pt x="27" y="27"/>
                    </a:lnTo>
                    <a:lnTo>
                      <a:pt x="21" y="33"/>
                    </a:lnTo>
                    <a:lnTo>
                      <a:pt x="16" y="40"/>
                    </a:lnTo>
                    <a:lnTo>
                      <a:pt x="11" y="48"/>
                    </a:lnTo>
                    <a:lnTo>
                      <a:pt x="7" y="56"/>
                    </a:lnTo>
                    <a:lnTo>
                      <a:pt x="4" y="64"/>
                    </a:lnTo>
                    <a:lnTo>
                      <a:pt x="2" y="73"/>
                    </a:lnTo>
                    <a:lnTo>
                      <a:pt x="0" y="82"/>
                    </a:lnTo>
                    <a:lnTo>
                      <a:pt x="0" y="91"/>
                    </a:lnTo>
                    <a:lnTo>
                      <a:pt x="0" y="101"/>
                    </a:lnTo>
                    <a:lnTo>
                      <a:pt x="2" y="110"/>
                    </a:lnTo>
                    <a:lnTo>
                      <a:pt x="4" y="119"/>
                    </a:lnTo>
                    <a:lnTo>
                      <a:pt x="7" y="127"/>
                    </a:lnTo>
                    <a:lnTo>
                      <a:pt x="11" y="135"/>
                    </a:lnTo>
                    <a:lnTo>
                      <a:pt x="16" y="142"/>
                    </a:lnTo>
                    <a:lnTo>
                      <a:pt x="21" y="150"/>
                    </a:lnTo>
                    <a:lnTo>
                      <a:pt x="27" y="156"/>
                    </a:lnTo>
                    <a:lnTo>
                      <a:pt x="33" y="162"/>
                    </a:lnTo>
                    <a:lnTo>
                      <a:pt x="40" y="168"/>
                    </a:lnTo>
                    <a:lnTo>
                      <a:pt x="48" y="172"/>
                    </a:lnTo>
                    <a:lnTo>
                      <a:pt x="55" y="175"/>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20" name="Freeform 59"/>
              <p:cNvSpPr>
                <a:spLocks/>
              </p:cNvSpPr>
              <p:nvPr/>
            </p:nvSpPr>
            <p:spPr bwMode="auto">
              <a:xfrm>
                <a:off x="10495365" y="3152137"/>
                <a:ext cx="30163" cy="28575"/>
              </a:xfrm>
              <a:custGeom>
                <a:avLst/>
                <a:gdLst/>
                <a:ahLst/>
                <a:cxnLst>
                  <a:cxn ang="0">
                    <a:pos x="101" y="182"/>
                  </a:cxn>
                  <a:cxn ang="0">
                    <a:pos x="119" y="179"/>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5"/>
                    </a:lnTo>
                    <a:lnTo>
                      <a:pt x="135" y="172"/>
                    </a:lnTo>
                    <a:lnTo>
                      <a:pt x="142" y="168"/>
                    </a:lnTo>
                    <a:lnTo>
                      <a:pt x="150" y="162"/>
                    </a:lnTo>
                    <a:lnTo>
                      <a:pt x="156" y="156"/>
                    </a:lnTo>
                    <a:lnTo>
                      <a:pt x="162" y="150"/>
                    </a:lnTo>
                    <a:lnTo>
                      <a:pt x="167"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7" y="40"/>
                    </a:lnTo>
                    <a:lnTo>
                      <a:pt x="162" y="33"/>
                    </a:lnTo>
                    <a:lnTo>
                      <a:pt x="156" y="27"/>
                    </a:lnTo>
                    <a:lnTo>
                      <a:pt x="150" y="21"/>
                    </a:lnTo>
                    <a:lnTo>
                      <a:pt x="142" y="16"/>
                    </a:lnTo>
                    <a:lnTo>
                      <a:pt x="135" y="11"/>
                    </a:lnTo>
                    <a:lnTo>
                      <a:pt x="127" y="8"/>
                    </a:lnTo>
                    <a:lnTo>
                      <a:pt x="119" y="4"/>
                    </a:lnTo>
                    <a:lnTo>
                      <a:pt x="110" y="2"/>
                    </a:lnTo>
                    <a:lnTo>
                      <a:pt x="101" y="0"/>
                    </a:lnTo>
                    <a:lnTo>
                      <a:pt x="92"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8" y="56"/>
                    </a:lnTo>
                    <a:lnTo>
                      <a:pt x="4" y="64"/>
                    </a:lnTo>
                    <a:lnTo>
                      <a:pt x="2" y="73"/>
                    </a:lnTo>
                    <a:lnTo>
                      <a:pt x="1" y="82"/>
                    </a:lnTo>
                    <a:lnTo>
                      <a:pt x="0" y="91"/>
                    </a:lnTo>
                    <a:lnTo>
                      <a:pt x="1" y="101"/>
                    </a:lnTo>
                    <a:lnTo>
                      <a:pt x="2" y="110"/>
                    </a:lnTo>
                    <a:lnTo>
                      <a:pt x="4" y="119"/>
                    </a:lnTo>
                    <a:lnTo>
                      <a:pt x="8"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21" name="Freeform 60"/>
              <p:cNvSpPr>
                <a:spLocks/>
              </p:cNvSpPr>
              <p:nvPr/>
            </p:nvSpPr>
            <p:spPr bwMode="auto">
              <a:xfrm>
                <a:off x="10536640" y="3152137"/>
                <a:ext cx="28575" cy="28575"/>
              </a:xfrm>
              <a:custGeom>
                <a:avLst/>
                <a:gdLst/>
                <a:ahLst/>
                <a:cxnLst>
                  <a:cxn ang="0">
                    <a:pos x="101" y="182"/>
                  </a:cxn>
                  <a:cxn ang="0">
                    <a:pos x="118" y="179"/>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5"/>
                    </a:lnTo>
                    <a:lnTo>
                      <a:pt x="135" y="172"/>
                    </a:lnTo>
                    <a:lnTo>
                      <a:pt x="143" y="168"/>
                    </a:lnTo>
                    <a:lnTo>
                      <a:pt x="149" y="162"/>
                    </a:lnTo>
                    <a:lnTo>
                      <a:pt x="156" y="156"/>
                    </a:lnTo>
                    <a:lnTo>
                      <a:pt x="162" y="150"/>
                    </a:lnTo>
                    <a:lnTo>
                      <a:pt x="167" y="142"/>
                    </a:lnTo>
                    <a:lnTo>
                      <a:pt x="172" y="135"/>
                    </a:lnTo>
                    <a:lnTo>
                      <a:pt x="176" y="127"/>
                    </a:lnTo>
                    <a:lnTo>
                      <a:pt x="178" y="119"/>
                    </a:lnTo>
                    <a:lnTo>
                      <a:pt x="180" y="110"/>
                    </a:lnTo>
                    <a:lnTo>
                      <a:pt x="183" y="101"/>
                    </a:lnTo>
                    <a:lnTo>
                      <a:pt x="183" y="91"/>
                    </a:lnTo>
                    <a:lnTo>
                      <a:pt x="183" y="82"/>
                    </a:lnTo>
                    <a:lnTo>
                      <a:pt x="180" y="73"/>
                    </a:lnTo>
                    <a:lnTo>
                      <a:pt x="178" y="64"/>
                    </a:lnTo>
                    <a:lnTo>
                      <a:pt x="176" y="56"/>
                    </a:lnTo>
                    <a:lnTo>
                      <a:pt x="172" y="48"/>
                    </a:lnTo>
                    <a:lnTo>
                      <a:pt x="167" y="40"/>
                    </a:lnTo>
                    <a:lnTo>
                      <a:pt x="162" y="33"/>
                    </a:lnTo>
                    <a:lnTo>
                      <a:pt x="156" y="27"/>
                    </a:lnTo>
                    <a:lnTo>
                      <a:pt x="149" y="21"/>
                    </a:lnTo>
                    <a:lnTo>
                      <a:pt x="143" y="16"/>
                    </a:lnTo>
                    <a:lnTo>
                      <a:pt x="135" y="11"/>
                    </a:lnTo>
                    <a:lnTo>
                      <a:pt x="127" y="8"/>
                    </a:lnTo>
                    <a:lnTo>
                      <a:pt x="118" y="4"/>
                    </a:lnTo>
                    <a:lnTo>
                      <a:pt x="109" y="2"/>
                    </a:lnTo>
                    <a:lnTo>
                      <a:pt x="101" y="0"/>
                    </a:lnTo>
                    <a:lnTo>
                      <a:pt x="92" y="0"/>
                    </a:lnTo>
                    <a:lnTo>
                      <a:pt x="82" y="0"/>
                    </a:lnTo>
                    <a:lnTo>
                      <a:pt x="73" y="2"/>
                    </a:lnTo>
                    <a:lnTo>
                      <a:pt x="64" y="4"/>
                    </a:lnTo>
                    <a:lnTo>
                      <a:pt x="56" y="8"/>
                    </a:lnTo>
                    <a:lnTo>
                      <a:pt x="47" y="11"/>
                    </a:lnTo>
                    <a:lnTo>
                      <a:pt x="41" y="16"/>
                    </a:lnTo>
                    <a:lnTo>
                      <a:pt x="33" y="21"/>
                    </a:lnTo>
                    <a:lnTo>
                      <a:pt x="26" y="27"/>
                    </a:lnTo>
                    <a:lnTo>
                      <a:pt x="21" y="33"/>
                    </a:lnTo>
                    <a:lnTo>
                      <a:pt x="15"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5" y="142"/>
                    </a:lnTo>
                    <a:lnTo>
                      <a:pt x="21" y="150"/>
                    </a:lnTo>
                    <a:lnTo>
                      <a:pt x="26" y="156"/>
                    </a:lnTo>
                    <a:lnTo>
                      <a:pt x="33" y="162"/>
                    </a:lnTo>
                    <a:lnTo>
                      <a:pt x="41" y="168"/>
                    </a:lnTo>
                    <a:lnTo>
                      <a:pt x="47" y="172"/>
                    </a:lnTo>
                    <a:lnTo>
                      <a:pt x="56" y="175"/>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22" name="Freeform 61"/>
              <p:cNvSpPr>
                <a:spLocks/>
              </p:cNvSpPr>
              <p:nvPr/>
            </p:nvSpPr>
            <p:spPr bwMode="auto">
              <a:xfrm>
                <a:off x="10576328" y="3152137"/>
                <a:ext cx="28575" cy="28575"/>
              </a:xfrm>
              <a:custGeom>
                <a:avLst/>
                <a:gdLst/>
                <a:ahLst/>
                <a:cxnLst>
                  <a:cxn ang="0">
                    <a:pos x="100" y="182"/>
                  </a:cxn>
                  <a:cxn ang="0">
                    <a:pos x="118" y="179"/>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5"/>
                    </a:lnTo>
                    <a:lnTo>
                      <a:pt x="135" y="172"/>
                    </a:lnTo>
                    <a:lnTo>
                      <a:pt x="143" y="168"/>
                    </a:lnTo>
                    <a:lnTo>
                      <a:pt x="149" y="162"/>
                    </a:lnTo>
                    <a:lnTo>
                      <a:pt x="156" y="156"/>
                    </a:lnTo>
                    <a:lnTo>
                      <a:pt x="161" y="150"/>
                    </a:lnTo>
                    <a:lnTo>
                      <a:pt x="167" y="142"/>
                    </a:lnTo>
                    <a:lnTo>
                      <a:pt x="171" y="135"/>
                    </a:lnTo>
                    <a:lnTo>
                      <a:pt x="176" y="127"/>
                    </a:lnTo>
                    <a:lnTo>
                      <a:pt x="178" y="119"/>
                    </a:lnTo>
                    <a:lnTo>
                      <a:pt x="180" y="110"/>
                    </a:lnTo>
                    <a:lnTo>
                      <a:pt x="182" y="101"/>
                    </a:lnTo>
                    <a:lnTo>
                      <a:pt x="182" y="91"/>
                    </a:lnTo>
                    <a:lnTo>
                      <a:pt x="182" y="82"/>
                    </a:lnTo>
                    <a:lnTo>
                      <a:pt x="180" y="73"/>
                    </a:lnTo>
                    <a:lnTo>
                      <a:pt x="178" y="64"/>
                    </a:lnTo>
                    <a:lnTo>
                      <a:pt x="176" y="56"/>
                    </a:lnTo>
                    <a:lnTo>
                      <a:pt x="171" y="48"/>
                    </a:lnTo>
                    <a:lnTo>
                      <a:pt x="167" y="40"/>
                    </a:lnTo>
                    <a:lnTo>
                      <a:pt x="161" y="33"/>
                    </a:lnTo>
                    <a:lnTo>
                      <a:pt x="156" y="27"/>
                    </a:lnTo>
                    <a:lnTo>
                      <a:pt x="149" y="21"/>
                    </a:lnTo>
                    <a:lnTo>
                      <a:pt x="143" y="16"/>
                    </a:lnTo>
                    <a:lnTo>
                      <a:pt x="135" y="11"/>
                    </a:lnTo>
                    <a:lnTo>
                      <a:pt x="127" y="8"/>
                    </a:lnTo>
                    <a:lnTo>
                      <a:pt x="118" y="4"/>
                    </a:lnTo>
                    <a:lnTo>
                      <a:pt x="109" y="2"/>
                    </a:lnTo>
                    <a:lnTo>
                      <a:pt x="100" y="0"/>
                    </a:lnTo>
                    <a:lnTo>
                      <a:pt x="92" y="0"/>
                    </a:lnTo>
                    <a:lnTo>
                      <a:pt x="82" y="0"/>
                    </a:lnTo>
                    <a:lnTo>
                      <a:pt x="73" y="2"/>
                    </a:lnTo>
                    <a:lnTo>
                      <a:pt x="64" y="4"/>
                    </a:lnTo>
                    <a:lnTo>
                      <a:pt x="56" y="8"/>
                    </a:lnTo>
                    <a:lnTo>
                      <a:pt x="48" y="11"/>
                    </a:lnTo>
                    <a:lnTo>
                      <a:pt x="41" y="16"/>
                    </a:lnTo>
                    <a:lnTo>
                      <a:pt x="33" y="21"/>
                    </a:lnTo>
                    <a:lnTo>
                      <a:pt x="27" y="27"/>
                    </a:lnTo>
                    <a:lnTo>
                      <a:pt x="21" y="33"/>
                    </a:lnTo>
                    <a:lnTo>
                      <a:pt x="16"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6" y="142"/>
                    </a:lnTo>
                    <a:lnTo>
                      <a:pt x="21" y="150"/>
                    </a:lnTo>
                    <a:lnTo>
                      <a:pt x="27" y="156"/>
                    </a:lnTo>
                    <a:lnTo>
                      <a:pt x="33" y="162"/>
                    </a:lnTo>
                    <a:lnTo>
                      <a:pt x="41" y="168"/>
                    </a:lnTo>
                    <a:lnTo>
                      <a:pt x="48" y="172"/>
                    </a:lnTo>
                    <a:lnTo>
                      <a:pt x="56" y="175"/>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23" name="Freeform 62"/>
              <p:cNvSpPr>
                <a:spLocks/>
              </p:cNvSpPr>
              <p:nvPr/>
            </p:nvSpPr>
            <p:spPr bwMode="auto">
              <a:xfrm>
                <a:off x="10616015" y="3152137"/>
                <a:ext cx="28575" cy="28575"/>
              </a:xfrm>
              <a:custGeom>
                <a:avLst/>
                <a:gdLst/>
                <a:ahLst/>
                <a:cxnLst>
                  <a:cxn ang="0">
                    <a:pos x="100" y="182"/>
                  </a:cxn>
                  <a:cxn ang="0">
                    <a:pos x="118" y="179"/>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5"/>
                    </a:lnTo>
                    <a:lnTo>
                      <a:pt x="135" y="172"/>
                    </a:lnTo>
                    <a:lnTo>
                      <a:pt x="142" y="168"/>
                    </a:lnTo>
                    <a:lnTo>
                      <a:pt x="149" y="162"/>
                    </a:lnTo>
                    <a:lnTo>
                      <a:pt x="156" y="156"/>
                    </a:lnTo>
                    <a:lnTo>
                      <a:pt x="161" y="150"/>
                    </a:lnTo>
                    <a:lnTo>
                      <a:pt x="167" y="142"/>
                    </a:lnTo>
                    <a:lnTo>
                      <a:pt x="171" y="135"/>
                    </a:lnTo>
                    <a:lnTo>
                      <a:pt x="176" y="127"/>
                    </a:lnTo>
                    <a:lnTo>
                      <a:pt x="179" y="119"/>
                    </a:lnTo>
                    <a:lnTo>
                      <a:pt x="181" y="110"/>
                    </a:lnTo>
                    <a:lnTo>
                      <a:pt x="182" y="101"/>
                    </a:lnTo>
                    <a:lnTo>
                      <a:pt x="182" y="91"/>
                    </a:lnTo>
                    <a:lnTo>
                      <a:pt x="182" y="82"/>
                    </a:lnTo>
                    <a:lnTo>
                      <a:pt x="181" y="73"/>
                    </a:lnTo>
                    <a:lnTo>
                      <a:pt x="179" y="64"/>
                    </a:lnTo>
                    <a:lnTo>
                      <a:pt x="176" y="56"/>
                    </a:lnTo>
                    <a:lnTo>
                      <a:pt x="171" y="48"/>
                    </a:lnTo>
                    <a:lnTo>
                      <a:pt x="167" y="40"/>
                    </a:lnTo>
                    <a:lnTo>
                      <a:pt x="161" y="33"/>
                    </a:lnTo>
                    <a:lnTo>
                      <a:pt x="156" y="27"/>
                    </a:lnTo>
                    <a:lnTo>
                      <a:pt x="149" y="21"/>
                    </a:lnTo>
                    <a:lnTo>
                      <a:pt x="142" y="16"/>
                    </a:lnTo>
                    <a:lnTo>
                      <a:pt x="135" y="11"/>
                    </a:lnTo>
                    <a:lnTo>
                      <a:pt x="127" y="8"/>
                    </a:lnTo>
                    <a:lnTo>
                      <a:pt x="118" y="4"/>
                    </a:lnTo>
                    <a:lnTo>
                      <a:pt x="109" y="2"/>
                    </a:lnTo>
                    <a:lnTo>
                      <a:pt x="100" y="0"/>
                    </a:lnTo>
                    <a:lnTo>
                      <a:pt x="91" y="0"/>
                    </a:lnTo>
                    <a:lnTo>
                      <a:pt x="82" y="0"/>
                    </a:lnTo>
                    <a:lnTo>
                      <a:pt x="73" y="2"/>
                    </a:lnTo>
                    <a:lnTo>
                      <a:pt x="64" y="4"/>
                    </a:lnTo>
                    <a:lnTo>
                      <a:pt x="56" y="8"/>
                    </a:lnTo>
                    <a:lnTo>
                      <a:pt x="48" y="11"/>
                    </a:lnTo>
                    <a:lnTo>
                      <a:pt x="40" y="16"/>
                    </a:lnTo>
                    <a:lnTo>
                      <a:pt x="34" y="21"/>
                    </a:lnTo>
                    <a:lnTo>
                      <a:pt x="27" y="27"/>
                    </a:lnTo>
                    <a:lnTo>
                      <a:pt x="20" y="33"/>
                    </a:lnTo>
                    <a:lnTo>
                      <a:pt x="16" y="40"/>
                    </a:lnTo>
                    <a:lnTo>
                      <a:pt x="10" y="48"/>
                    </a:lnTo>
                    <a:lnTo>
                      <a:pt x="7" y="56"/>
                    </a:lnTo>
                    <a:lnTo>
                      <a:pt x="4" y="64"/>
                    </a:lnTo>
                    <a:lnTo>
                      <a:pt x="2" y="73"/>
                    </a:lnTo>
                    <a:lnTo>
                      <a:pt x="0" y="82"/>
                    </a:lnTo>
                    <a:lnTo>
                      <a:pt x="0" y="91"/>
                    </a:lnTo>
                    <a:lnTo>
                      <a:pt x="0" y="101"/>
                    </a:lnTo>
                    <a:lnTo>
                      <a:pt x="2" y="110"/>
                    </a:lnTo>
                    <a:lnTo>
                      <a:pt x="4" y="119"/>
                    </a:lnTo>
                    <a:lnTo>
                      <a:pt x="7" y="127"/>
                    </a:lnTo>
                    <a:lnTo>
                      <a:pt x="10" y="135"/>
                    </a:lnTo>
                    <a:lnTo>
                      <a:pt x="16" y="142"/>
                    </a:lnTo>
                    <a:lnTo>
                      <a:pt x="20" y="150"/>
                    </a:lnTo>
                    <a:lnTo>
                      <a:pt x="27" y="156"/>
                    </a:lnTo>
                    <a:lnTo>
                      <a:pt x="34" y="162"/>
                    </a:lnTo>
                    <a:lnTo>
                      <a:pt x="40" y="168"/>
                    </a:lnTo>
                    <a:lnTo>
                      <a:pt x="48" y="172"/>
                    </a:lnTo>
                    <a:lnTo>
                      <a:pt x="56" y="175"/>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24" name="Freeform 63"/>
              <p:cNvSpPr>
                <a:spLocks/>
              </p:cNvSpPr>
              <p:nvPr/>
            </p:nvSpPr>
            <p:spPr bwMode="auto">
              <a:xfrm>
                <a:off x="11073215" y="3337874"/>
                <a:ext cx="203200" cy="34925"/>
              </a:xfrm>
              <a:custGeom>
                <a:avLst/>
                <a:gdLst/>
                <a:ahLst/>
                <a:cxnLst>
                  <a:cxn ang="0">
                    <a:pos x="1169" y="0"/>
                  </a:cxn>
                  <a:cxn ang="0">
                    <a:pos x="1190" y="2"/>
                  </a:cxn>
                  <a:cxn ang="0">
                    <a:pos x="1212" y="8"/>
                  </a:cxn>
                  <a:cxn ang="0">
                    <a:pos x="1229" y="18"/>
                  </a:cxn>
                  <a:cxn ang="0">
                    <a:pos x="1246" y="31"/>
                  </a:cxn>
                  <a:cxn ang="0">
                    <a:pos x="1259" y="48"/>
                  </a:cxn>
                  <a:cxn ang="0">
                    <a:pos x="1269" y="67"/>
                  </a:cxn>
                  <a:cxn ang="0">
                    <a:pos x="1276" y="87"/>
                  </a:cxn>
                  <a:cxn ang="0">
                    <a:pos x="1278" y="109"/>
                  </a:cxn>
                  <a:cxn ang="0">
                    <a:pos x="1276" y="131"/>
                  </a:cxn>
                  <a:cxn ang="0">
                    <a:pos x="1269" y="151"/>
                  </a:cxn>
                  <a:cxn ang="0">
                    <a:pos x="1259" y="170"/>
                  </a:cxn>
                  <a:cxn ang="0">
                    <a:pos x="1246" y="185"/>
                  </a:cxn>
                  <a:cxn ang="0">
                    <a:pos x="1229" y="199"/>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8"/>
                  </a:cxn>
                  <a:cxn ang="0">
                    <a:pos x="4" y="77"/>
                  </a:cxn>
                  <a:cxn ang="0">
                    <a:pos x="12" y="57"/>
                  </a:cxn>
                  <a:cxn ang="0">
                    <a:pos x="24" y="39"/>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8"/>
                    </a:lnTo>
                    <a:lnTo>
                      <a:pt x="1220" y="13"/>
                    </a:lnTo>
                    <a:lnTo>
                      <a:pt x="1229" y="18"/>
                    </a:lnTo>
                    <a:lnTo>
                      <a:pt x="1238" y="24"/>
                    </a:lnTo>
                    <a:lnTo>
                      <a:pt x="1246" y="31"/>
                    </a:lnTo>
                    <a:lnTo>
                      <a:pt x="1253" y="39"/>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9"/>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9"/>
                    </a:lnTo>
                    <a:lnTo>
                      <a:pt x="38" y="193"/>
                    </a:lnTo>
                    <a:lnTo>
                      <a:pt x="31" y="185"/>
                    </a:lnTo>
                    <a:lnTo>
                      <a:pt x="24" y="177"/>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39"/>
                    </a:lnTo>
                    <a:lnTo>
                      <a:pt x="31" y="31"/>
                    </a:lnTo>
                    <a:lnTo>
                      <a:pt x="38" y="24"/>
                    </a:lnTo>
                    <a:lnTo>
                      <a:pt x="47" y="18"/>
                    </a:lnTo>
                    <a:lnTo>
                      <a:pt x="56" y="13"/>
                    </a:lnTo>
                    <a:lnTo>
                      <a:pt x="66" y="8"/>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25" name="Freeform 64"/>
              <p:cNvSpPr>
                <a:spLocks/>
              </p:cNvSpPr>
              <p:nvPr/>
            </p:nvSpPr>
            <p:spPr bwMode="auto">
              <a:xfrm>
                <a:off x="10455678" y="3339462"/>
                <a:ext cx="28575" cy="28575"/>
              </a:xfrm>
              <a:custGeom>
                <a:avLst/>
                <a:gdLst/>
                <a:ahLst/>
                <a:cxnLst>
                  <a:cxn ang="0">
                    <a:pos x="101" y="182"/>
                  </a:cxn>
                  <a:cxn ang="0">
                    <a:pos x="119" y="178"/>
                  </a:cxn>
                  <a:cxn ang="0">
                    <a:pos x="135" y="172"/>
                  </a:cxn>
                  <a:cxn ang="0">
                    <a:pos x="150" y="162"/>
                  </a:cxn>
                  <a:cxn ang="0">
                    <a:pos x="162" y="149"/>
                  </a:cxn>
                  <a:cxn ang="0">
                    <a:pos x="172" y="135"/>
                  </a:cxn>
                  <a:cxn ang="0">
                    <a:pos x="179" y="118"/>
                  </a:cxn>
                  <a:cxn ang="0">
                    <a:pos x="182" y="101"/>
                  </a:cxn>
                  <a:cxn ang="0">
                    <a:pos x="182" y="82"/>
                  </a:cxn>
                  <a:cxn ang="0">
                    <a:pos x="179"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9" y="178"/>
                    </a:lnTo>
                    <a:lnTo>
                      <a:pt x="126" y="175"/>
                    </a:lnTo>
                    <a:lnTo>
                      <a:pt x="135" y="172"/>
                    </a:lnTo>
                    <a:lnTo>
                      <a:pt x="142" y="167"/>
                    </a:lnTo>
                    <a:lnTo>
                      <a:pt x="150" y="162"/>
                    </a:lnTo>
                    <a:lnTo>
                      <a:pt x="156" y="156"/>
                    </a:lnTo>
                    <a:lnTo>
                      <a:pt x="162" y="149"/>
                    </a:lnTo>
                    <a:lnTo>
                      <a:pt x="167" y="142"/>
                    </a:lnTo>
                    <a:lnTo>
                      <a:pt x="172" y="135"/>
                    </a:lnTo>
                    <a:lnTo>
                      <a:pt x="175" y="126"/>
                    </a:lnTo>
                    <a:lnTo>
                      <a:pt x="179" y="118"/>
                    </a:lnTo>
                    <a:lnTo>
                      <a:pt x="181" y="109"/>
                    </a:lnTo>
                    <a:lnTo>
                      <a:pt x="182" y="101"/>
                    </a:lnTo>
                    <a:lnTo>
                      <a:pt x="183" y="91"/>
                    </a:lnTo>
                    <a:lnTo>
                      <a:pt x="182" y="82"/>
                    </a:lnTo>
                    <a:lnTo>
                      <a:pt x="181" y="73"/>
                    </a:lnTo>
                    <a:lnTo>
                      <a:pt x="179" y="64"/>
                    </a:lnTo>
                    <a:lnTo>
                      <a:pt x="175" y="55"/>
                    </a:lnTo>
                    <a:lnTo>
                      <a:pt x="172" y="47"/>
                    </a:lnTo>
                    <a:lnTo>
                      <a:pt x="167" y="40"/>
                    </a:lnTo>
                    <a:lnTo>
                      <a:pt x="162" y="33"/>
                    </a:lnTo>
                    <a:lnTo>
                      <a:pt x="156" y="26"/>
                    </a:lnTo>
                    <a:lnTo>
                      <a:pt x="150" y="21"/>
                    </a:lnTo>
                    <a:lnTo>
                      <a:pt x="142" y="15"/>
                    </a:lnTo>
                    <a:lnTo>
                      <a:pt x="135" y="11"/>
                    </a:lnTo>
                    <a:lnTo>
                      <a:pt x="126" y="6"/>
                    </a:lnTo>
                    <a:lnTo>
                      <a:pt x="119" y="4"/>
                    </a:lnTo>
                    <a:lnTo>
                      <a:pt x="110" y="2"/>
                    </a:lnTo>
                    <a:lnTo>
                      <a:pt x="101" y="0"/>
                    </a:lnTo>
                    <a:lnTo>
                      <a:pt x="91" y="0"/>
                    </a:lnTo>
                    <a:lnTo>
                      <a:pt x="82" y="0"/>
                    </a:lnTo>
                    <a:lnTo>
                      <a:pt x="73" y="2"/>
                    </a:lnTo>
                    <a:lnTo>
                      <a:pt x="64" y="4"/>
                    </a:lnTo>
                    <a:lnTo>
                      <a:pt x="55" y="6"/>
                    </a:lnTo>
                    <a:lnTo>
                      <a:pt x="48" y="11"/>
                    </a:lnTo>
                    <a:lnTo>
                      <a:pt x="40" y="15"/>
                    </a:lnTo>
                    <a:lnTo>
                      <a:pt x="33" y="21"/>
                    </a:lnTo>
                    <a:lnTo>
                      <a:pt x="27" y="26"/>
                    </a:lnTo>
                    <a:lnTo>
                      <a:pt x="21" y="33"/>
                    </a:lnTo>
                    <a:lnTo>
                      <a:pt x="16" y="40"/>
                    </a:lnTo>
                    <a:lnTo>
                      <a:pt x="11" y="47"/>
                    </a:lnTo>
                    <a:lnTo>
                      <a:pt x="7" y="55"/>
                    </a:lnTo>
                    <a:lnTo>
                      <a:pt x="4" y="64"/>
                    </a:lnTo>
                    <a:lnTo>
                      <a:pt x="2" y="73"/>
                    </a:lnTo>
                    <a:lnTo>
                      <a:pt x="0" y="82"/>
                    </a:lnTo>
                    <a:lnTo>
                      <a:pt x="0" y="91"/>
                    </a:lnTo>
                    <a:lnTo>
                      <a:pt x="0" y="101"/>
                    </a:lnTo>
                    <a:lnTo>
                      <a:pt x="2" y="109"/>
                    </a:lnTo>
                    <a:lnTo>
                      <a:pt x="4" y="118"/>
                    </a:lnTo>
                    <a:lnTo>
                      <a:pt x="7" y="126"/>
                    </a:lnTo>
                    <a:lnTo>
                      <a:pt x="11" y="135"/>
                    </a:lnTo>
                    <a:lnTo>
                      <a:pt x="16" y="142"/>
                    </a:lnTo>
                    <a:lnTo>
                      <a:pt x="21" y="149"/>
                    </a:lnTo>
                    <a:lnTo>
                      <a:pt x="27" y="156"/>
                    </a:lnTo>
                    <a:lnTo>
                      <a:pt x="33" y="162"/>
                    </a:lnTo>
                    <a:lnTo>
                      <a:pt x="40" y="167"/>
                    </a:lnTo>
                    <a:lnTo>
                      <a:pt x="48" y="172"/>
                    </a:lnTo>
                    <a:lnTo>
                      <a:pt x="55" y="175"/>
                    </a:lnTo>
                    <a:lnTo>
                      <a:pt x="64" y="178"/>
                    </a:lnTo>
                    <a:lnTo>
                      <a:pt x="73"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26" name="Freeform 65"/>
              <p:cNvSpPr>
                <a:spLocks/>
              </p:cNvSpPr>
              <p:nvPr/>
            </p:nvSpPr>
            <p:spPr bwMode="auto">
              <a:xfrm>
                <a:off x="10495365" y="3339462"/>
                <a:ext cx="30163" cy="28575"/>
              </a:xfrm>
              <a:custGeom>
                <a:avLst/>
                <a:gdLst/>
                <a:ahLst/>
                <a:cxnLst>
                  <a:cxn ang="0">
                    <a:pos x="101" y="182"/>
                  </a:cxn>
                  <a:cxn ang="0">
                    <a:pos x="119" y="178"/>
                  </a:cxn>
                  <a:cxn ang="0">
                    <a:pos x="135" y="172"/>
                  </a:cxn>
                  <a:cxn ang="0">
                    <a:pos x="150" y="162"/>
                  </a:cxn>
                  <a:cxn ang="0">
                    <a:pos x="162" y="149"/>
                  </a:cxn>
                  <a:cxn ang="0">
                    <a:pos x="172" y="135"/>
                  </a:cxn>
                  <a:cxn ang="0">
                    <a:pos x="178" y="118"/>
                  </a:cxn>
                  <a:cxn ang="0">
                    <a:pos x="182" y="101"/>
                  </a:cxn>
                  <a:cxn ang="0">
                    <a:pos x="182" y="82"/>
                  </a:cxn>
                  <a:cxn ang="0">
                    <a:pos x="178"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3" h="183">
                    <a:moveTo>
                      <a:pt x="92" y="183"/>
                    </a:moveTo>
                    <a:lnTo>
                      <a:pt x="101" y="182"/>
                    </a:lnTo>
                    <a:lnTo>
                      <a:pt x="110" y="180"/>
                    </a:lnTo>
                    <a:lnTo>
                      <a:pt x="119" y="178"/>
                    </a:lnTo>
                    <a:lnTo>
                      <a:pt x="127" y="175"/>
                    </a:lnTo>
                    <a:lnTo>
                      <a:pt x="135" y="172"/>
                    </a:lnTo>
                    <a:lnTo>
                      <a:pt x="142" y="167"/>
                    </a:lnTo>
                    <a:lnTo>
                      <a:pt x="150" y="162"/>
                    </a:lnTo>
                    <a:lnTo>
                      <a:pt x="156" y="156"/>
                    </a:lnTo>
                    <a:lnTo>
                      <a:pt x="162" y="149"/>
                    </a:lnTo>
                    <a:lnTo>
                      <a:pt x="167"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7" y="40"/>
                    </a:lnTo>
                    <a:lnTo>
                      <a:pt x="162" y="33"/>
                    </a:lnTo>
                    <a:lnTo>
                      <a:pt x="156" y="26"/>
                    </a:lnTo>
                    <a:lnTo>
                      <a:pt x="150" y="21"/>
                    </a:lnTo>
                    <a:lnTo>
                      <a:pt x="142" y="15"/>
                    </a:lnTo>
                    <a:lnTo>
                      <a:pt x="135" y="11"/>
                    </a:lnTo>
                    <a:lnTo>
                      <a:pt x="127" y="6"/>
                    </a:lnTo>
                    <a:lnTo>
                      <a:pt x="119" y="4"/>
                    </a:lnTo>
                    <a:lnTo>
                      <a:pt x="110" y="2"/>
                    </a:lnTo>
                    <a:lnTo>
                      <a:pt x="101" y="0"/>
                    </a:lnTo>
                    <a:lnTo>
                      <a:pt x="92"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8" y="55"/>
                    </a:lnTo>
                    <a:lnTo>
                      <a:pt x="4" y="64"/>
                    </a:lnTo>
                    <a:lnTo>
                      <a:pt x="2" y="73"/>
                    </a:lnTo>
                    <a:lnTo>
                      <a:pt x="1" y="82"/>
                    </a:lnTo>
                    <a:lnTo>
                      <a:pt x="0" y="91"/>
                    </a:lnTo>
                    <a:lnTo>
                      <a:pt x="1" y="101"/>
                    </a:lnTo>
                    <a:lnTo>
                      <a:pt x="2" y="109"/>
                    </a:lnTo>
                    <a:lnTo>
                      <a:pt x="4" y="118"/>
                    </a:lnTo>
                    <a:lnTo>
                      <a:pt x="8"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27" name="Freeform 66"/>
              <p:cNvSpPr>
                <a:spLocks/>
              </p:cNvSpPr>
              <p:nvPr/>
            </p:nvSpPr>
            <p:spPr bwMode="auto">
              <a:xfrm>
                <a:off x="10536640" y="3339462"/>
                <a:ext cx="28575" cy="28575"/>
              </a:xfrm>
              <a:custGeom>
                <a:avLst/>
                <a:gdLst/>
                <a:ahLst/>
                <a:cxnLst>
                  <a:cxn ang="0">
                    <a:pos x="101" y="182"/>
                  </a:cxn>
                  <a:cxn ang="0">
                    <a:pos x="118" y="178"/>
                  </a:cxn>
                  <a:cxn ang="0">
                    <a:pos x="135" y="172"/>
                  </a:cxn>
                  <a:cxn ang="0">
                    <a:pos x="149" y="162"/>
                  </a:cxn>
                  <a:cxn ang="0">
                    <a:pos x="162" y="149"/>
                  </a:cxn>
                  <a:cxn ang="0">
                    <a:pos x="172" y="135"/>
                  </a:cxn>
                  <a:cxn ang="0">
                    <a:pos x="178" y="118"/>
                  </a:cxn>
                  <a:cxn ang="0">
                    <a:pos x="183" y="101"/>
                  </a:cxn>
                  <a:cxn ang="0">
                    <a:pos x="183" y="82"/>
                  </a:cxn>
                  <a:cxn ang="0">
                    <a:pos x="178" y="64"/>
                  </a:cxn>
                  <a:cxn ang="0">
                    <a:pos x="172" y="47"/>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7" y="172"/>
                  </a:cxn>
                  <a:cxn ang="0">
                    <a:pos x="64" y="178"/>
                  </a:cxn>
                  <a:cxn ang="0">
                    <a:pos x="82" y="182"/>
                  </a:cxn>
                </a:cxnLst>
                <a:rect l="0" t="0" r="r" b="b"/>
                <a:pathLst>
                  <a:path w="183" h="183">
                    <a:moveTo>
                      <a:pt x="92" y="183"/>
                    </a:moveTo>
                    <a:lnTo>
                      <a:pt x="101" y="182"/>
                    </a:lnTo>
                    <a:lnTo>
                      <a:pt x="109" y="180"/>
                    </a:lnTo>
                    <a:lnTo>
                      <a:pt x="118" y="178"/>
                    </a:lnTo>
                    <a:lnTo>
                      <a:pt x="127" y="175"/>
                    </a:lnTo>
                    <a:lnTo>
                      <a:pt x="135" y="172"/>
                    </a:lnTo>
                    <a:lnTo>
                      <a:pt x="143" y="167"/>
                    </a:lnTo>
                    <a:lnTo>
                      <a:pt x="149" y="162"/>
                    </a:lnTo>
                    <a:lnTo>
                      <a:pt x="156" y="156"/>
                    </a:lnTo>
                    <a:lnTo>
                      <a:pt x="162" y="149"/>
                    </a:lnTo>
                    <a:lnTo>
                      <a:pt x="167" y="142"/>
                    </a:lnTo>
                    <a:lnTo>
                      <a:pt x="172" y="135"/>
                    </a:lnTo>
                    <a:lnTo>
                      <a:pt x="176" y="126"/>
                    </a:lnTo>
                    <a:lnTo>
                      <a:pt x="178" y="118"/>
                    </a:lnTo>
                    <a:lnTo>
                      <a:pt x="180" y="109"/>
                    </a:lnTo>
                    <a:lnTo>
                      <a:pt x="183" y="101"/>
                    </a:lnTo>
                    <a:lnTo>
                      <a:pt x="183" y="91"/>
                    </a:lnTo>
                    <a:lnTo>
                      <a:pt x="183" y="82"/>
                    </a:lnTo>
                    <a:lnTo>
                      <a:pt x="180" y="73"/>
                    </a:lnTo>
                    <a:lnTo>
                      <a:pt x="178" y="64"/>
                    </a:lnTo>
                    <a:lnTo>
                      <a:pt x="176" y="55"/>
                    </a:lnTo>
                    <a:lnTo>
                      <a:pt x="172" y="47"/>
                    </a:lnTo>
                    <a:lnTo>
                      <a:pt x="167" y="40"/>
                    </a:lnTo>
                    <a:lnTo>
                      <a:pt x="162" y="33"/>
                    </a:lnTo>
                    <a:lnTo>
                      <a:pt x="156" y="26"/>
                    </a:lnTo>
                    <a:lnTo>
                      <a:pt x="149" y="21"/>
                    </a:lnTo>
                    <a:lnTo>
                      <a:pt x="143" y="15"/>
                    </a:lnTo>
                    <a:lnTo>
                      <a:pt x="135" y="11"/>
                    </a:lnTo>
                    <a:lnTo>
                      <a:pt x="127" y="6"/>
                    </a:lnTo>
                    <a:lnTo>
                      <a:pt x="118" y="4"/>
                    </a:lnTo>
                    <a:lnTo>
                      <a:pt x="109" y="2"/>
                    </a:lnTo>
                    <a:lnTo>
                      <a:pt x="101" y="0"/>
                    </a:lnTo>
                    <a:lnTo>
                      <a:pt x="92" y="0"/>
                    </a:lnTo>
                    <a:lnTo>
                      <a:pt x="82" y="0"/>
                    </a:lnTo>
                    <a:lnTo>
                      <a:pt x="73" y="2"/>
                    </a:lnTo>
                    <a:lnTo>
                      <a:pt x="64" y="4"/>
                    </a:lnTo>
                    <a:lnTo>
                      <a:pt x="56" y="6"/>
                    </a:lnTo>
                    <a:lnTo>
                      <a:pt x="47" y="11"/>
                    </a:lnTo>
                    <a:lnTo>
                      <a:pt x="41" y="15"/>
                    </a:lnTo>
                    <a:lnTo>
                      <a:pt x="33" y="21"/>
                    </a:lnTo>
                    <a:lnTo>
                      <a:pt x="26" y="26"/>
                    </a:lnTo>
                    <a:lnTo>
                      <a:pt x="21" y="33"/>
                    </a:lnTo>
                    <a:lnTo>
                      <a:pt x="15"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5" y="142"/>
                    </a:lnTo>
                    <a:lnTo>
                      <a:pt x="21" y="149"/>
                    </a:lnTo>
                    <a:lnTo>
                      <a:pt x="26" y="156"/>
                    </a:lnTo>
                    <a:lnTo>
                      <a:pt x="33" y="162"/>
                    </a:lnTo>
                    <a:lnTo>
                      <a:pt x="41" y="167"/>
                    </a:lnTo>
                    <a:lnTo>
                      <a:pt x="47" y="172"/>
                    </a:lnTo>
                    <a:lnTo>
                      <a:pt x="56" y="175"/>
                    </a:lnTo>
                    <a:lnTo>
                      <a:pt x="64" y="178"/>
                    </a:lnTo>
                    <a:lnTo>
                      <a:pt x="73" y="180"/>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28" name="Freeform 67"/>
              <p:cNvSpPr>
                <a:spLocks/>
              </p:cNvSpPr>
              <p:nvPr/>
            </p:nvSpPr>
            <p:spPr bwMode="auto">
              <a:xfrm>
                <a:off x="10576328" y="3339462"/>
                <a:ext cx="28575" cy="28575"/>
              </a:xfrm>
              <a:custGeom>
                <a:avLst/>
                <a:gdLst/>
                <a:ahLst/>
                <a:cxnLst>
                  <a:cxn ang="0">
                    <a:pos x="100" y="182"/>
                  </a:cxn>
                  <a:cxn ang="0">
                    <a:pos x="118" y="178"/>
                  </a:cxn>
                  <a:cxn ang="0">
                    <a:pos x="135" y="172"/>
                  </a:cxn>
                  <a:cxn ang="0">
                    <a:pos x="149" y="162"/>
                  </a:cxn>
                  <a:cxn ang="0">
                    <a:pos x="161" y="149"/>
                  </a:cxn>
                  <a:cxn ang="0">
                    <a:pos x="171" y="135"/>
                  </a:cxn>
                  <a:cxn ang="0">
                    <a:pos x="178" y="118"/>
                  </a:cxn>
                  <a:cxn ang="0">
                    <a:pos x="182" y="101"/>
                  </a:cxn>
                  <a:cxn ang="0">
                    <a:pos x="182" y="82"/>
                  </a:cxn>
                  <a:cxn ang="0">
                    <a:pos x="178"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2" h="183">
                    <a:moveTo>
                      <a:pt x="92" y="183"/>
                    </a:moveTo>
                    <a:lnTo>
                      <a:pt x="100" y="182"/>
                    </a:lnTo>
                    <a:lnTo>
                      <a:pt x="109" y="180"/>
                    </a:lnTo>
                    <a:lnTo>
                      <a:pt x="118" y="178"/>
                    </a:lnTo>
                    <a:lnTo>
                      <a:pt x="127" y="175"/>
                    </a:lnTo>
                    <a:lnTo>
                      <a:pt x="135" y="172"/>
                    </a:lnTo>
                    <a:lnTo>
                      <a:pt x="143" y="167"/>
                    </a:lnTo>
                    <a:lnTo>
                      <a:pt x="149" y="162"/>
                    </a:lnTo>
                    <a:lnTo>
                      <a:pt x="156" y="156"/>
                    </a:lnTo>
                    <a:lnTo>
                      <a:pt x="161" y="149"/>
                    </a:lnTo>
                    <a:lnTo>
                      <a:pt x="167" y="142"/>
                    </a:lnTo>
                    <a:lnTo>
                      <a:pt x="171" y="135"/>
                    </a:lnTo>
                    <a:lnTo>
                      <a:pt x="176" y="126"/>
                    </a:lnTo>
                    <a:lnTo>
                      <a:pt x="178" y="118"/>
                    </a:lnTo>
                    <a:lnTo>
                      <a:pt x="180" y="109"/>
                    </a:lnTo>
                    <a:lnTo>
                      <a:pt x="182" y="101"/>
                    </a:lnTo>
                    <a:lnTo>
                      <a:pt x="182" y="91"/>
                    </a:lnTo>
                    <a:lnTo>
                      <a:pt x="182" y="82"/>
                    </a:lnTo>
                    <a:lnTo>
                      <a:pt x="180" y="73"/>
                    </a:lnTo>
                    <a:lnTo>
                      <a:pt x="178" y="64"/>
                    </a:lnTo>
                    <a:lnTo>
                      <a:pt x="176" y="55"/>
                    </a:lnTo>
                    <a:lnTo>
                      <a:pt x="171" y="47"/>
                    </a:lnTo>
                    <a:lnTo>
                      <a:pt x="167" y="40"/>
                    </a:lnTo>
                    <a:lnTo>
                      <a:pt x="161" y="33"/>
                    </a:lnTo>
                    <a:lnTo>
                      <a:pt x="156" y="26"/>
                    </a:lnTo>
                    <a:lnTo>
                      <a:pt x="149" y="21"/>
                    </a:lnTo>
                    <a:lnTo>
                      <a:pt x="143" y="15"/>
                    </a:lnTo>
                    <a:lnTo>
                      <a:pt x="135" y="11"/>
                    </a:lnTo>
                    <a:lnTo>
                      <a:pt x="127" y="6"/>
                    </a:lnTo>
                    <a:lnTo>
                      <a:pt x="118" y="4"/>
                    </a:lnTo>
                    <a:lnTo>
                      <a:pt x="109" y="2"/>
                    </a:lnTo>
                    <a:lnTo>
                      <a:pt x="100" y="0"/>
                    </a:lnTo>
                    <a:lnTo>
                      <a:pt x="92" y="0"/>
                    </a:lnTo>
                    <a:lnTo>
                      <a:pt x="82" y="0"/>
                    </a:lnTo>
                    <a:lnTo>
                      <a:pt x="73" y="2"/>
                    </a:lnTo>
                    <a:lnTo>
                      <a:pt x="64" y="4"/>
                    </a:lnTo>
                    <a:lnTo>
                      <a:pt x="56" y="6"/>
                    </a:lnTo>
                    <a:lnTo>
                      <a:pt x="48" y="11"/>
                    </a:lnTo>
                    <a:lnTo>
                      <a:pt x="41" y="15"/>
                    </a:lnTo>
                    <a:lnTo>
                      <a:pt x="33" y="21"/>
                    </a:lnTo>
                    <a:lnTo>
                      <a:pt x="27" y="26"/>
                    </a:lnTo>
                    <a:lnTo>
                      <a:pt x="21" y="33"/>
                    </a:lnTo>
                    <a:lnTo>
                      <a:pt x="16"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6" y="142"/>
                    </a:lnTo>
                    <a:lnTo>
                      <a:pt x="21" y="149"/>
                    </a:lnTo>
                    <a:lnTo>
                      <a:pt x="27" y="156"/>
                    </a:lnTo>
                    <a:lnTo>
                      <a:pt x="33" y="162"/>
                    </a:lnTo>
                    <a:lnTo>
                      <a:pt x="41" y="167"/>
                    </a:lnTo>
                    <a:lnTo>
                      <a:pt x="48" y="172"/>
                    </a:lnTo>
                    <a:lnTo>
                      <a:pt x="56" y="175"/>
                    </a:lnTo>
                    <a:lnTo>
                      <a:pt x="64" y="178"/>
                    </a:lnTo>
                    <a:lnTo>
                      <a:pt x="73" y="180"/>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29" name="Freeform 68"/>
              <p:cNvSpPr>
                <a:spLocks/>
              </p:cNvSpPr>
              <p:nvPr/>
            </p:nvSpPr>
            <p:spPr bwMode="auto">
              <a:xfrm>
                <a:off x="10616015" y="3339462"/>
                <a:ext cx="28575" cy="28575"/>
              </a:xfrm>
              <a:custGeom>
                <a:avLst/>
                <a:gdLst/>
                <a:ahLst/>
                <a:cxnLst>
                  <a:cxn ang="0">
                    <a:pos x="100" y="182"/>
                  </a:cxn>
                  <a:cxn ang="0">
                    <a:pos x="118" y="178"/>
                  </a:cxn>
                  <a:cxn ang="0">
                    <a:pos x="135"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7"/>
                  </a:cxn>
                  <a:cxn ang="0">
                    <a:pos x="4" y="64"/>
                  </a:cxn>
                  <a:cxn ang="0">
                    <a:pos x="0" y="82"/>
                  </a:cxn>
                  <a:cxn ang="0">
                    <a:pos x="0" y="101"/>
                  </a:cxn>
                  <a:cxn ang="0">
                    <a:pos x="4" y="118"/>
                  </a:cxn>
                  <a:cxn ang="0">
                    <a:pos x="10" y="135"/>
                  </a:cxn>
                  <a:cxn ang="0">
                    <a:pos x="20" y="149"/>
                  </a:cxn>
                  <a:cxn ang="0">
                    <a:pos x="34" y="162"/>
                  </a:cxn>
                  <a:cxn ang="0">
                    <a:pos x="48" y="172"/>
                  </a:cxn>
                  <a:cxn ang="0">
                    <a:pos x="64" y="178"/>
                  </a:cxn>
                  <a:cxn ang="0">
                    <a:pos x="82" y="182"/>
                  </a:cxn>
                </a:cxnLst>
                <a:rect l="0" t="0" r="r" b="b"/>
                <a:pathLst>
                  <a:path w="182" h="183">
                    <a:moveTo>
                      <a:pt x="91" y="183"/>
                    </a:moveTo>
                    <a:lnTo>
                      <a:pt x="100" y="182"/>
                    </a:lnTo>
                    <a:lnTo>
                      <a:pt x="109" y="180"/>
                    </a:lnTo>
                    <a:lnTo>
                      <a:pt x="118" y="178"/>
                    </a:lnTo>
                    <a:lnTo>
                      <a:pt x="127" y="175"/>
                    </a:lnTo>
                    <a:lnTo>
                      <a:pt x="135" y="172"/>
                    </a:lnTo>
                    <a:lnTo>
                      <a:pt x="142" y="167"/>
                    </a:lnTo>
                    <a:lnTo>
                      <a:pt x="149" y="162"/>
                    </a:lnTo>
                    <a:lnTo>
                      <a:pt x="156" y="156"/>
                    </a:lnTo>
                    <a:lnTo>
                      <a:pt x="161" y="149"/>
                    </a:lnTo>
                    <a:lnTo>
                      <a:pt x="167" y="142"/>
                    </a:lnTo>
                    <a:lnTo>
                      <a:pt x="171" y="135"/>
                    </a:lnTo>
                    <a:lnTo>
                      <a:pt x="176" y="126"/>
                    </a:lnTo>
                    <a:lnTo>
                      <a:pt x="179" y="118"/>
                    </a:lnTo>
                    <a:lnTo>
                      <a:pt x="181" y="109"/>
                    </a:lnTo>
                    <a:lnTo>
                      <a:pt x="182" y="101"/>
                    </a:lnTo>
                    <a:lnTo>
                      <a:pt x="182" y="91"/>
                    </a:lnTo>
                    <a:lnTo>
                      <a:pt x="182" y="82"/>
                    </a:lnTo>
                    <a:lnTo>
                      <a:pt x="181" y="73"/>
                    </a:lnTo>
                    <a:lnTo>
                      <a:pt x="179" y="64"/>
                    </a:lnTo>
                    <a:lnTo>
                      <a:pt x="176" y="55"/>
                    </a:lnTo>
                    <a:lnTo>
                      <a:pt x="171" y="47"/>
                    </a:lnTo>
                    <a:lnTo>
                      <a:pt x="167" y="40"/>
                    </a:lnTo>
                    <a:lnTo>
                      <a:pt x="161" y="33"/>
                    </a:lnTo>
                    <a:lnTo>
                      <a:pt x="156" y="26"/>
                    </a:lnTo>
                    <a:lnTo>
                      <a:pt x="149" y="21"/>
                    </a:lnTo>
                    <a:lnTo>
                      <a:pt x="142" y="15"/>
                    </a:lnTo>
                    <a:lnTo>
                      <a:pt x="135" y="11"/>
                    </a:lnTo>
                    <a:lnTo>
                      <a:pt x="127" y="6"/>
                    </a:lnTo>
                    <a:lnTo>
                      <a:pt x="118" y="4"/>
                    </a:lnTo>
                    <a:lnTo>
                      <a:pt x="109" y="2"/>
                    </a:lnTo>
                    <a:lnTo>
                      <a:pt x="100" y="0"/>
                    </a:lnTo>
                    <a:lnTo>
                      <a:pt x="91" y="0"/>
                    </a:lnTo>
                    <a:lnTo>
                      <a:pt x="82" y="0"/>
                    </a:lnTo>
                    <a:lnTo>
                      <a:pt x="73" y="2"/>
                    </a:lnTo>
                    <a:lnTo>
                      <a:pt x="64" y="4"/>
                    </a:lnTo>
                    <a:lnTo>
                      <a:pt x="56" y="6"/>
                    </a:lnTo>
                    <a:lnTo>
                      <a:pt x="48" y="11"/>
                    </a:lnTo>
                    <a:lnTo>
                      <a:pt x="40" y="15"/>
                    </a:lnTo>
                    <a:lnTo>
                      <a:pt x="34" y="21"/>
                    </a:lnTo>
                    <a:lnTo>
                      <a:pt x="27" y="26"/>
                    </a:lnTo>
                    <a:lnTo>
                      <a:pt x="20" y="33"/>
                    </a:lnTo>
                    <a:lnTo>
                      <a:pt x="16" y="40"/>
                    </a:lnTo>
                    <a:lnTo>
                      <a:pt x="10" y="47"/>
                    </a:lnTo>
                    <a:lnTo>
                      <a:pt x="7" y="55"/>
                    </a:lnTo>
                    <a:lnTo>
                      <a:pt x="4" y="64"/>
                    </a:lnTo>
                    <a:lnTo>
                      <a:pt x="2" y="73"/>
                    </a:lnTo>
                    <a:lnTo>
                      <a:pt x="0" y="82"/>
                    </a:lnTo>
                    <a:lnTo>
                      <a:pt x="0" y="91"/>
                    </a:lnTo>
                    <a:lnTo>
                      <a:pt x="0" y="101"/>
                    </a:lnTo>
                    <a:lnTo>
                      <a:pt x="2" y="109"/>
                    </a:lnTo>
                    <a:lnTo>
                      <a:pt x="4" y="118"/>
                    </a:lnTo>
                    <a:lnTo>
                      <a:pt x="7" y="126"/>
                    </a:lnTo>
                    <a:lnTo>
                      <a:pt x="10" y="135"/>
                    </a:lnTo>
                    <a:lnTo>
                      <a:pt x="16" y="142"/>
                    </a:lnTo>
                    <a:lnTo>
                      <a:pt x="20" y="149"/>
                    </a:lnTo>
                    <a:lnTo>
                      <a:pt x="27" y="156"/>
                    </a:lnTo>
                    <a:lnTo>
                      <a:pt x="34" y="162"/>
                    </a:lnTo>
                    <a:lnTo>
                      <a:pt x="40" y="167"/>
                    </a:lnTo>
                    <a:lnTo>
                      <a:pt x="48" y="172"/>
                    </a:lnTo>
                    <a:lnTo>
                      <a:pt x="56" y="175"/>
                    </a:lnTo>
                    <a:lnTo>
                      <a:pt x="64" y="178"/>
                    </a:lnTo>
                    <a:lnTo>
                      <a:pt x="73"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30" name="Freeform 69"/>
              <p:cNvSpPr>
                <a:spLocks/>
              </p:cNvSpPr>
              <p:nvPr/>
            </p:nvSpPr>
            <p:spPr bwMode="auto">
              <a:xfrm>
                <a:off x="11073215" y="3526787"/>
                <a:ext cx="203200" cy="33338"/>
              </a:xfrm>
              <a:custGeom>
                <a:avLst/>
                <a:gdLst/>
                <a:ahLst/>
                <a:cxnLst>
                  <a:cxn ang="0">
                    <a:pos x="1169" y="0"/>
                  </a:cxn>
                  <a:cxn ang="0">
                    <a:pos x="1190" y="2"/>
                  </a:cxn>
                  <a:cxn ang="0">
                    <a:pos x="1212" y="7"/>
                  </a:cxn>
                  <a:cxn ang="0">
                    <a:pos x="1229" y="17"/>
                  </a:cxn>
                  <a:cxn ang="0">
                    <a:pos x="1246" y="31"/>
                  </a:cxn>
                  <a:cxn ang="0">
                    <a:pos x="1259" y="47"/>
                  </a:cxn>
                  <a:cxn ang="0">
                    <a:pos x="1269" y="66"/>
                  </a:cxn>
                  <a:cxn ang="0">
                    <a:pos x="1276" y="86"/>
                  </a:cxn>
                  <a:cxn ang="0">
                    <a:pos x="1278" y="108"/>
                  </a:cxn>
                  <a:cxn ang="0">
                    <a:pos x="1276" y="130"/>
                  </a:cxn>
                  <a:cxn ang="0">
                    <a:pos x="1269" y="150"/>
                  </a:cxn>
                  <a:cxn ang="0">
                    <a:pos x="1259" y="169"/>
                  </a:cxn>
                  <a:cxn ang="0">
                    <a:pos x="1246" y="185"/>
                  </a:cxn>
                  <a:cxn ang="0">
                    <a:pos x="1229" y="198"/>
                  </a:cxn>
                  <a:cxn ang="0">
                    <a:pos x="1212" y="208"/>
                  </a:cxn>
                  <a:cxn ang="0">
                    <a:pos x="1190" y="215"/>
                  </a:cxn>
                  <a:cxn ang="0">
                    <a:pos x="1169" y="217"/>
                  </a:cxn>
                  <a:cxn ang="0">
                    <a:pos x="97" y="216"/>
                  </a:cxn>
                  <a:cxn ang="0">
                    <a:pos x="76" y="213"/>
                  </a:cxn>
                  <a:cxn ang="0">
                    <a:pos x="56" y="204"/>
                  </a:cxn>
                  <a:cxn ang="0">
                    <a:pos x="38" y="192"/>
                  </a:cxn>
                  <a:cxn ang="0">
                    <a:pos x="24" y="177"/>
                  </a:cxn>
                  <a:cxn ang="0">
                    <a:pos x="12" y="159"/>
                  </a:cxn>
                  <a:cxn ang="0">
                    <a:pos x="4" y="140"/>
                  </a:cxn>
                  <a:cxn ang="0">
                    <a:pos x="0" y="119"/>
                  </a:cxn>
                  <a:cxn ang="0">
                    <a:pos x="0" y="97"/>
                  </a:cxn>
                  <a:cxn ang="0">
                    <a:pos x="4" y="76"/>
                  </a:cxn>
                  <a:cxn ang="0">
                    <a:pos x="12" y="56"/>
                  </a:cxn>
                  <a:cxn ang="0">
                    <a:pos x="24" y="38"/>
                  </a:cxn>
                  <a:cxn ang="0">
                    <a:pos x="38" y="24"/>
                  </a:cxn>
                  <a:cxn ang="0">
                    <a:pos x="56" y="12"/>
                  </a:cxn>
                  <a:cxn ang="0">
                    <a:pos x="76" y="4"/>
                  </a:cxn>
                  <a:cxn ang="0">
                    <a:pos x="97" y="0"/>
                  </a:cxn>
                </a:cxnLst>
                <a:rect l="0" t="0" r="r" b="b"/>
                <a:pathLst>
                  <a:path w="1278" h="217">
                    <a:moveTo>
                      <a:pt x="108" y="0"/>
                    </a:moveTo>
                    <a:lnTo>
                      <a:pt x="1169" y="0"/>
                    </a:lnTo>
                    <a:lnTo>
                      <a:pt x="1180" y="0"/>
                    </a:lnTo>
                    <a:lnTo>
                      <a:pt x="1190" y="2"/>
                    </a:lnTo>
                    <a:lnTo>
                      <a:pt x="1202" y="4"/>
                    </a:lnTo>
                    <a:lnTo>
                      <a:pt x="1212" y="7"/>
                    </a:lnTo>
                    <a:lnTo>
                      <a:pt x="1220" y="12"/>
                    </a:lnTo>
                    <a:lnTo>
                      <a:pt x="1229" y="17"/>
                    </a:lnTo>
                    <a:lnTo>
                      <a:pt x="1238" y="24"/>
                    </a:lnTo>
                    <a:lnTo>
                      <a:pt x="1246" y="31"/>
                    </a:lnTo>
                    <a:lnTo>
                      <a:pt x="1253" y="38"/>
                    </a:lnTo>
                    <a:lnTo>
                      <a:pt x="1259" y="47"/>
                    </a:lnTo>
                    <a:lnTo>
                      <a:pt x="1265" y="56"/>
                    </a:lnTo>
                    <a:lnTo>
                      <a:pt x="1269" y="66"/>
                    </a:lnTo>
                    <a:lnTo>
                      <a:pt x="1272" y="76"/>
                    </a:lnTo>
                    <a:lnTo>
                      <a:pt x="1276" y="86"/>
                    </a:lnTo>
                    <a:lnTo>
                      <a:pt x="1277" y="97"/>
                    </a:lnTo>
                    <a:lnTo>
                      <a:pt x="1278" y="108"/>
                    </a:lnTo>
                    <a:lnTo>
                      <a:pt x="1277" y="119"/>
                    </a:lnTo>
                    <a:lnTo>
                      <a:pt x="1276" y="130"/>
                    </a:lnTo>
                    <a:lnTo>
                      <a:pt x="1272" y="140"/>
                    </a:lnTo>
                    <a:lnTo>
                      <a:pt x="1269" y="150"/>
                    </a:lnTo>
                    <a:lnTo>
                      <a:pt x="1265" y="159"/>
                    </a:lnTo>
                    <a:lnTo>
                      <a:pt x="1259" y="169"/>
                    </a:lnTo>
                    <a:lnTo>
                      <a:pt x="1253" y="177"/>
                    </a:lnTo>
                    <a:lnTo>
                      <a:pt x="1246" y="185"/>
                    </a:lnTo>
                    <a:lnTo>
                      <a:pt x="1238" y="192"/>
                    </a:lnTo>
                    <a:lnTo>
                      <a:pt x="1229" y="198"/>
                    </a:lnTo>
                    <a:lnTo>
                      <a:pt x="1220" y="204"/>
                    </a:lnTo>
                    <a:lnTo>
                      <a:pt x="1212" y="208"/>
                    </a:lnTo>
                    <a:lnTo>
                      <a:pt x="1202" y="213"/>
                    </a:lnTo>
                    <a:lnTo>
                      <a:pt x="1190" y="215"/>
                    </a:lnTo>
                    <a:lnTo>
                      <a:pt x="1180" y="216"/>
                    </a:lnTo>
                    <a:lnTo>
                      <a:pt x="1169" y="217"/>
                    </a:lnTo>
                    <a:lnTo>
                      <a:pt x="108" y="217"/>
                    </a:lnTo>
                    <a:lnTo>
                      <a:pt x="97" y="216"/>
                    </a:lnTo>
                    <a:lnTo>
                      <a:pt x="86" y="215"/>
                    </a:lnTo>
                    <a:lnTo>
                      <a:pt x="76" y="213"/>
                    </a:lnTo>
                    <a:lnTo>
                      <a:pt x="66" y="208"/>
                    </a:lnTo>
                    <a:lnTo>
                      <a:pt x="56" y="204"/>
                    </a:lnTo>
                    <a:lnTo>
                      <a:pt x="47" y="198"/>
                    </a:lnTo>
                    <a:lnTo>
                      <a:pt x="38" y="192"/>
                    </a:lnTo>
                    <a:lnTo>
                      <a:pt x="31" y="185"/>
                    </a:lnTo>
                    <a:lnTo>
                      <a:pt x="24" y="177"/>
                    </a:lnTo>
                    <a:lnTo>
                      <a:pt x="17" y="169"/>
                    </a:lnTo>
                    <a:lnTo>
                      <a:pt x="12" y="159"/>
                    </a:lnTo>
                    <a:lnTo>
                      <a:pt x="7" y="150"/>
                    </a:lnTo>
                    <a:lnTo>
                      <a:pt x="4" y="140"/>
                    </a:lnTo>
                    <a:lnTo>
                      <a:pt x="2" y="130"/>
                    </a:lnTo>
                    <a:lnTo>
                      <a:pt x="0" y="119"/>
                    </a:lnTo>
                    <a:lnTo>
                      <a:pt x="0" y="108"/>
                    </a:lnTo>
                    <a:lnTo>
                      <a:pt x="0" y="97"/>
                    </a:lnTo>
                    <a:lnTo>
                      <a:pt x="2" y="86"/>
                    </a:lnTo>
                    <a:lnTo>
                      <a:pt x="4" y="76"/>
                    </a:lnTo>
                    <a:lnTo>
                      <a:pt x="7" y="66"/>
                    </a:lnTo>
                    <a:lnTo>
                      <a:pt x="12" y="56"/>
                    </a:lnTo>
                    <a:lnTo>
                      <a:pt x="17" y="47"/>
                    </a:lnTo>
                    <a:lnTo>
                      <a:pt x="24" y="38"/>
                    </a:lnTo>
                    <a:lnTo>
                      <a:pt x="31" y="31"/>
                    </a:lnTo>
                    <a:lnTo>
                      <a:pt x="38" y="24"/>
                    </a:lnTo>
                    <a:lnTo>
                      <a:pt x="47" y="17"/>
                    </a:lnTo>
                    <a:lnTo>
                      <a:pt x="56" y="12"/>
                    </a:lnTo>
                    <a:lnTo>
                      <a:pt x="66" y="7"/>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31" name="Freeform 70"/>
              <p:cNvSpPr>
                <a:spLocks/>
              </p:cNvSpPr>
              <p:nvPr/>
            </p:nvSpPr>
            <p:spPr bwMode="auto">
              <a:xfrm>
                <a:off x="10455678" y="3526787"/>
                <a:ext cx="28575" cy="30163"/>
              </a:xfrm>
              <a:custGeom>
                <a:avLst/>
                <a:gdLst/>
                <a:ahLst/>
                <a:cxnLst>
                  <a:cxn ang="0">
                    <a:pos x="101" y="182"/>
                  </a:cxn>
                  <a:cxn ang="0">
                    <a:pos x="119" y="179"/>
                  </a:cxn>
                  <a:cxn ang="0">
                    <a:pos x="135" y="172"/>
                  </a:cxn>
                  <a:cxn ang="0">
                    <a:pos x="150" y="162"/>
                  </a:cxn>
                  <a:cxn ang="0">
                    <a:pos x="162" y="150"/>
                  </a:cxn>
                  <a:cxn ang="0">
                    <a:pos x="172" y="134"/>
                  </a:cxn>
                  <a:cxn ang="0">
                    <a:pos x="179" y="119"/>
                  </a:cxn>
                  <a:cxn ang="0">
                    <a:pos x="182" y="101"/>
                  </a:cxn>
                  <a:cxn ang="0">
                    <a:pos x="182" y="82"/>
                  </a:cxn>
                  <a:cxn ang="0">
                    <a:pos x="179"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6"/>
                    </a:lnTo>
                    <a:lnTo>
                      <a:pt x="135" y="172"/>
                    </a:lnTo>
                    <a:lnTo>
                      <a:pt x="142" y="168"/>
                    </a:lnTo>
                    <a:lnTo>
                      <a:pt x="150" y="162"/>
                    </a:lnTo>
                    <a:lnTo>
                      <a:pt x="156" y="156"/>
                    </a:lnTo>
                    <a:lnTo>
                      <a:pt x="162" y="150"/>
                    </a:lnTo>
                    <a:lnTo>
                      <a:pt x="167" y="142"/>
                    </a:lnTo>
                    <a:lnTo>
                      <a:pt x="172" y="134"/>
                    </a:lnTo>
                    <a:lnTo>
                      <a:pt x="175" y="127"/>
                    </a:lnTo>
                    <a:lnTo>
                      <a:pt x="179" y="119"/>
                    </a:lnTo>
                    <a:lnTo>
                      <a:pt x="181" y="110"/>
                    </a:lnTo>
                    <a:lnTo>
                      <a:pt x="182" y="101"/>
                    </a:lnTo>
                    <a:lnTo>
                      <a:pt x="183" y="91"/>
                    </a:lnTo>
                    <a:lnTo>
                      <a:pt x="182" y="82"/>
                    </a:lnTo>
                    <a:lnTo>
                      <a:pt x="181" y="73"/>
                    </a:lnTo>
                    <a:lnTo>
                      <a:pt x="179" y="65"/>
                    </a:lnTo>
                    <a:lnTo>
                      <a:pt x="175" y="56"/>
                    </a:lnTo>
                    <a:lnTo>
                      <a:pt x="172" y="48"/>
                    </a:lnTo>
                    <a:lnTo>
                      <a:pt x="167" y="40"/>
                    </a:lnTo>
                    <a:lnTo>
                      <a:pt x="162" y="34"/>
                    </a:lnTo>
                    <a:lnTo>
                      <a:pt x="156" y="27"/>
                    </a:lnTo>
                    <a:lnTo>
                      <a:pt x="150" y="21"/>
                    </a:lnTo>
                    <a:lnTo>
                      <a:pt x="142" y="16"/>
                    </a:lnTo>
                    <a:lnTo>
                      <a:pt x="135" y="11"/>
                    </a:lnTo>
                    <a:lnTo>
                      <a:pt x="126" y="7"/>
                    </a:lnTo>
                    <a:lnTo>
                      <a:pt x="119" y="5"/>
                    </a:lnTo>
                    <a:lnTo>
                      <a:pt x="110" y="2"/>
                    </a:lnTo>
                    <a:lnTo>
                      <a:pt x="101" y="0"/>
                    </a:lnTo>
                    <a:lnTo>
                      <a:pt x="91" y="0"/>
                    </a:lnTo>
                    <a:lnTo>
                      <a:pt x="82" y="0"/>
                    </a:lnTo>
                    <a:lnTo>
                      <a:pt x="73" y="2"/>
                    </a:lnTo>
                    <a:lnTo>
                      <a:pt x="64" y="5"/>
                    </a:lnTo>
                    <a:lnTo>
                      <a:pt x="55" y="7"/>
                    </a:lnTo>
                    <a:lnTo>
                      <a:pt x="48" y="11"/>
                    </a:lnTo>
                    <a:lnTo>
                      <a:pt x="40" y="16"/>
                    </a:lnTo>
                    <a:lnTo>
                      <a:pt x="33" y="21"/>
                    </a:lnTo>
                    <a:lnTo>
                      <a:pt x="27" y="27"/>
                    </a:lnTo>
                    <a:lnTo>
                      <a:pt x="21" y="34"/>
                    </a:lnTo>
                    <a:lnTo>
                      <a:pt x="16" y="40"/>
                    </a:lnTo>
                    <a:lnTo>
                      <a:pt x="11" y="48"/>
                    </a:lnTo>
                    <a:lnTo>
                      <a:pt x="7" y="56"/>
                    </a:lnTo>
                    <a:lnTo>
                      <a:pt x="4" y="65"/>
                    </a:lnTo>
                    <a:lnTo>
                      <a:pt x="2" y="73"/>
                    </a:lnTo>
                    <a:lnTo>
                      <a:pt x="0" y="82"/>
                    </a:lnTo>
                    <a:lnTo>
                      <a:pt x="0" y="91"/>
                    </a:lnTo>
                    <a:lnTo>
                      <a:pt x="0" y="101"/>
                    </a:lnTo>
                    <a:lnTo>
                      <a:pt x="2" y="110"/>
                    </a:lnTo>
                    <a:lnTo>
                      <a:pt x="4" y="119"/>
                    </a:lnTo>
                    <a:lnTo>
                      <a:pt x="7" y="127"/>
                    </a:lnTo>
                    <a:lnTo>
                      <a:pt x="11" y="134"/>
                    </a:lnTo>
                    <a:lnTo>
                      <a:pt x="16" y="142"/>
                    </a:lnTo>
                    <a:lnTo>
                      <a:pt x="21" y="150"/>
                    </a:lnTo>
                    <a:lnTo>
                      <a:pt x="27" y="156"/>
                    </a:lnTo>
                    <a:lnTo>
                      <a:pt x="33" y="162"/>
                    </a:lnTo>
                    <a:lnTo>
                      <a:pt x="40" y="168"/>
                    </a:lnTo>
                    <a:lnTo>
                      <a:pt x="48" y="172"/>
                    </a:lnTo>
                    <a:lnTo>
                      <a:pt x="55" y="176"/>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32" name="Freeform 71"/>
              <p:cNvSpPr>
                <a:spLocks/>
              </p:cNvSpPr>
              <p:nvPr/>
            </p:nvSpPr>
            <p:spPr bwMode="auto">
              <a:xfrm>
                <a:off x="10495365" y="3526787"/>
                <a:ext cx="30163" cy="30163"/>
              </a:xfrm>
              <a:custGeom>
                <a:avLst/>
                <a:gdLst/>
                <a:ahLst/>
                <a:cxnLst>
                  <a:cxn ang="0">
                    <a:pos x="101" y="182"/>
                  </a:cxn>
                  <a:cxn ang="0">
                    <a:pos x="119" y="179"/>
                  </a:cxn>
                  <a:cxn ang="0">
                    <a:pos x="135" y="172"/>
                  </a:cxn>
                  <a:cxn ang="0">
                    <a:pos x="150" y="162"/>
                  </a:cxn>
                  <a:cxn ang="0">
                    <a:pos x="162" y="150"/>
                  </a:cxn>
                  <a:cxn ang="0">
                    <a:pos x="172" y="134"/>
                  </a:cxn>
                  <a:cxn ang="0">
                    <a:pos x="178" y="119"/>
                  </a:cxn>
                  <a:cxn ang="0">
                    <a:pos x="182" y="101"/>
                  </a:cxn>
                  <a:cxn ang="0">
                    <a:pos x="182" y="82"/>
                  </a:cxn>
                  <a:cxn ang="0">
                    <a:pos x="178"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6"/>
                    </a:lnTo>
                    <a:lnTo>
                      <a:pt x="135" y="172"/>
                    </a:lnTo>
                    <a:lnTo>
                      <a:pt x="142" y="168"/>
                    </a:lnTo>
                    <a:lnTo>
                      <a:pt x="150" y="162"/>
                    </a:lnTo>
                    <a:lnTo>
                      <a:pt x="156" y="156"/>
                    </a:lnTo>
                    <a:lnTo>
                      <a:pt x="162" y="150"/>
                    </a:lnTo>
                    <a:lnTo>
                      <a:pt x="167"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7" y="40"/>
                    </a:lnTo>
                    <a:lnTo>
                      <a:pt x="162" y="34"/>
                    </a:lnTo>
                    <a:lnTo>
                      <a:pt x="156" y="27"/>
                    </a:lnTo>
                    <a:lnTo>
                      <a:pt x="150" y="21"/>
                    </a:lnTo>
                    <a:lnTo>
                      <a:pt x="142" y="16"/>
                    </a:lnTo>
                    <a:lnTo>
                      <a:pt x="135" y="11"/>
                    </a:lnTo>
                    <a:lnTo>
                      <a:pt x="127" y="7"/>
                    </a:lnTo>
                    <a:lnTo>
                      <a:pt x="119" y="5"/>
                    </a:lnTo>
                    <a:lnTo>
                      <a:pt x="110" y="2"/>
                    </a:lnTo>
                    <a:lnTo>
                      <a:pt x="101" y="0"/>
                    </a:lnTo>
                    <a:lnTo>
                      <a:pt x="92"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8" y="56"/>
                    </a:lnTo>
                    <a:lnTo>
                      <a:pt x="4" y="65"/>
                    </a:lnTo>
                    <a:lnTo>
                      <a:pt x="2" y="73"/>
                    </a:lnTo>
                    <a:lnTo>
                      <a:pt x="1" y="82"/>
                    </a:lnTo>
                    <a:lnTo>
                      <a:pt x="0" y="91"/>
                    </a:lnTo>
                    <a:lnTo>
                      <a:pt x="1" y="101"/>
                    </a:lnTo>
                    <a:lnTo>
                      <a:pt x="2" y="110"/>
                    </a:lnTo>
                    <a:lnTo>
                      <a:pt x="4" y="119"/>
                    </a:lnTo>
                    <a:lnTo>
                      <a:pt x="8"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33" name="Freeform 72"/>
              <p:cNvSpPr>
                <a:spLocks/>
              </p:cNvSpPr>
              <p:nvPr/>
            </p:nvSpPr>
            <p:spPr bwMode="auto">
              <a:xfrm>
                <a:off x="10536640" y="3526787"/>
                <a:ext cx="28575" cy="30163"/>
              </a:xfrm>
              <a:custGeom>
                <a:avLst/>
                <a:gdLst/>
                <a:ahLst/>
                <a:cxnLst>
                  <a:cxn ang="0">
                    <a:pos x="101" y="182"/>
                  </a:cxn>
                  <a:cxn ang="0">
                    <a:pos x="118" y="179"/>
                  </a:cxn>
                  <a:cxn ang="0">
                    <a:pos x="135" y="172"/>
                  </a:cxn>
                  <a:cxn ang="0">
                    <a:pos x="149" y="162"/>
                  </a:cxn>
                  <a:cxn ang="0">
                    <a:pos x="162" y="150"/>
                  </a:cxn>
                  <a:cxn ang="0">
                    <a:pos x="172" y="134"/>
                  </a:cxn>
                  <a:cxn ang="0">
                    <a:pos x="178" y="119"/>
                  </a:cxn>
                  <a:cxn ang="0">
                    <a:pos x="183" y="101"/>
                  </a:cxn>
                  <a:cxn ang="0">
                    <a:pos x="183" y="82"/>
                  </a:cxn>
                  <a:cxn ang="0">
                    <a:pos x="178" y="65"/>
                  </a:cxn>
                  <a:cxn ang="0">
                    <a:pos x="172" y="48"/>
                  </a:cxn>
                  <a:cxn ang="0">
                    <a:pos x="162" y="34"/>
                  </a:cxn>
                  <a:cxn ang="0">
                    <a:pos x="149" y="21"/>
                  </a:cxn>
                  <a:cxn ang="0">
                    <a:pos x="135" y="11"/>
                  </a:cxn>
                  <a:cxn ang="0">
                    <a:pos x="118" y="5"/>
                  </a:cxn>
                  <a:cxn ang="0">
                    <a:pos x="101" y="0"/>
                  </a:cxn>
                  <a:cxn ang="0">
                    <a:pos x="82" y="0"/>
                  </a:cxn>
                  <a:cxn ang="0">
                    <a:pos x="64" y="5"/>
                  </a:cxn>
                  <a:cxn ang="0">
                    <a:pos x="47"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6"/>
                    </a:lnTo>
                    <a:lnTo>
                      <a:pt x="135" y="172"/>
                    </a:lnTo>
                    <a:lnTo>
                      <a:pt x="143" y="168"/>
                    </a:lnTo>
                    <a:lnTo>
                      <a:pt x="149" y="162"/>
                    </a:lnTo>
                    <a:lnTo>
                      <a:pt x="156" y="156"/>
                    </a:lnTo>
                    <a:lnTo>
                      <a:pt x="162" y="150"/>
                    </a:lnTo>
                    <a:lnTo>
                      <a:pt x="167" y="142"/>
                    </a:lnTo>
                    <a:lnTo>
                      <a:pt x="172" y="134"/>
                    </a:lnTo>
                    <a:lnTo>
                      <a:pt x="176" y="127"/>
                    </a:lnTo>
                    <a:lnTo>
                      <a:pt x="178" y="119"/>
                    </a:lnTo>
                    <a:lnTo>
                      <a:pt x="180" y="110"/>
                    </a:lnTo>
                    <a:lnTo>
                      <a:pt x="183" y="101"/>
                    </a:lnTo>
                    <a:lnTo>
                      <a:pt x="183" y="91"/>
                    </a:lnTo>
                    <a:lnTo>
                      <a:pt x="183" y="82"/>
                    </a:lnTo>
                    <a:lnTo>
                      <a:pt x="180" y="73"/>
                    </a:lnTo>
                    <a:lnTo>
                      <a:pt x="178" y="65"/>
                    </a:lnTo>
                    <a:lnTo>
                      <a:pt x="176" y="56"/>
                    </a:lnTo>
                    <a:lnTo>
                      <a:pt x="172" y="48"/>
                    </a:lnTo>
                    <a:lnTo>
                      <a:pt x="167" y="40"/>
                    </a:lnTo>
                    <a:lnTo>
                      <a:pt x="162" y="34"/>
                    </a:lnTo>
                    <a:lnTo>
                      <a:pt x="156" y="27"/>
                    </a:lnTo>
                    <a:lnTo>
                      <a:pt x="149" y="21"/>
                    </a:lnTo>
                    <a:lnTo>
                      <a:pt x="143" y="16"/>
                    </a:lnTo>
                    <a:lnTo>
                      <a:pt x="135" y="11"/>
                    </a:lnTo>
                    <a:lnTo>
                      <a:pt x="127" y="7"/>
                    </a:lnTo>
                    <a:lnTo>
                      <a:pt x="118" y="5"/>
                    </a:lnTo>
                    <a:lnTo>
                      <a:pt x="109" y="2"/>
                    </a:lnTo>
                    <a:lnTo>
                      <a:pt x="101" y="0"/>
                    </a:lnTo>
                    <a:lnTo>
                      <a:pt x="92" y="0"/>
                    </a:lnTo>
                    <a:lnTo>
                      <a:pt x="82" y="0"/>
                    </a:lnTo>
                    <a:lnTo>
                      <a:pt x="73" y="2"/>
                    </a:lnTo>
                    <a:lnTo>
                      <a:pt x="64" y="5"/>
                    </a:lnTo>
                    <a:lnTo>
                      <a:pt x="56" y="7"/>
                    </a:lnTo>
                    <a:lnTo>
                      <a:pt x="47" y="11"/>
                    </a:lnTo>
                    <a:lnTo>
                      <a:pt x="41" y="16"/>
                    </a:lnTo>
                    <a:lnTo>
                      <a:pt x="33" y="21"/>
                    </a:lnTo>
                    <a:lnTo>
                      <a:pt x="26" y="27"/>
                    </a:lnTo>
                    <a:lnTo>
                      <a:pt x="21" y="34"/>
                    </a:lnTo>
                    <a:lnTo>
                      <a:pt x="15"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5" y="142"/>
                    </a:lnTo>
                    <a:lnTo>
                      <a:pt x="21" y="150"/>
                    </a:lnTo>
                    <a:lnTo>
                      <a:pt x="26" y="156"/>
                    </a:lnTo>
                    <a:lnTo>
                      <a:pt x="33" y="162"/>
                    </a:lnTo>
                    <a:lnTo>
                      <a:pt x="41" y="168"/>
                    </a:lnTo>
                    <a:lnTo>
                      <a:pt x="47" y="172"/>
                    </a:lnTo>
                    <a:lnTo>
                      <a:pt x="56" y="176"/>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34" name="Freeform 73"/>
              <p:cNvSpPr>
                <a:spLocks/>
              </p:cNvSpPr>
              <p:nvPr/>
            </p:nvSpPr>
            <p:spPr bwMode="auto">
              <a:xfrm>
                <a:off x="10576328" y="3526787"/>
                <a:ext cx="28575" cy="30163"/>
              </a:xfrm>
              <a:custGeom>
                <a:avLst/>
                <a:gdLst/>
                <a:ahLst/>
                <a:cxnLst>
                  <a:cxn ang="0">
                    <a:pos x="100" y="182"/>
                  </a:cxn>
                  <a:cxn ang="0">
                    <a:pos x="118" y="179"/>
                  </a:cxn>
                  <a:cxn ang="0">
                    <a:pos x="135" y="172"/>
                  </a:cxn>
                  <a:cxn ang="0">
                    <a:pos x="149" y="162"/>
                  </a:cxn>
                  <a:cxn ang="0">
                    <a:pos x="161" y="150"/>
                  </a:cxn>
                  <a:cxn ang="0">
                    <a:pos x="171" y="134"/>
                  </a:cxn>
                  <a:cxn ang="0">
                    <a:pos x="178" y="119"/>
                  </a:cxn>
                  <a:cxn ang="0">
                    <a:pos x="182" y="101"/>
                  </a:cxn>
                  <a:cxn ang="0">
                    <a:pos x="182" y="82"/>
                  </a:cxn>
                  <a:cxn ang="0">
                    <a:pos x="178"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6"/>
                    </a:lnTo>
                    <a:lnTo>
                      <a:pt x="135" y="172"/>
                    </a:lnTo>
                    <a:lnTo>
                      <a:pt x="143" y="168"/>
                    </a:lnTo>
                    <a:lnTo>
                      <a:pt x="149" y="162"/>
                    </a:lnTo>
                    <a:lnTo>
                      <a:pt x="156" y="156"/>
                    </a:lnTo>
                    <a:lnTo>
                      <a:pt x="161" y="150"/>
                    </a:lnTo>
                    <a:lnTo>
                      <a:pt x="167" y="142"/>
                    </a:lnTo>
                    <a:lnTo>
                      <a:pt x="171" y="134"/>
                    </a:lnTo>
                    <a:lnTo>
                      <a:pt x="176" y="127"/>
                    </a:lnTo>
                    <a:lnTo>
                      <a:pt x="178" y="119"/>
                    </a:lnTo>
                    <a:lnTo>
                      <a:pt x="180" y="110"/>
                    </a:lnTo>
                    <a:lnTo>
                      <a:pt x="182" y="101"/>
                    </a:lnTo>
                    <a:lnTo>
                      <a:pt x="182" y="91"/>
                    </a:lnTo>
                    <a:lnTo>
                      <a:pt x="182" y="82"/>
                    </a:lnTo>
                    <a:lnTo>
                      <a:pt x="180" y="73"/>
                    </a:lnTo>
                    <a:lnTo>
                      <a:pt x="178" y="65"/>
                    </a:lnTo>
                    <a:lnTo>
                      <a:pt x="176" y="56"/>
                    </a:lnTo>
                    <a:lnTo>
                      <a:pt x="171" y="48"/>
                    </a:lnTo>
                    <a:lnTo>
                      <a:pt x="167" y="40"/>
                    </a:lnTo>
                    <a:lnTo>
                      <a:pt x="161" y="34"/>
                    </a:lnTo>
                    <a:lnTo>
                      <a:pt x="156" y="27"/>
                    </a:lnTo>
                    <a:lnTo>
                      <a:pt x="149" y="21"/>
                    </a:lnTo>
                    <a:lnTo>
                      <a:pt x="143" y="16"/>
                    </a:lnTo>
                    <a:lnTo>
                      <a:pt x="135" y="11"/>
                    </a:lnTo>
                    <a:lnTo>
                      <a:pt x="127" y="7"/>
                    </a:lnTo>
                    <a:lnTo>
                      <a:pt x="118" y="5"/>
                    </a:lnTo>
                    <a:lnTo>
                      <a:pt x="109" y="2"/>
                    </a:lnTo>
                    <a:lnTo>
                      <a:pt x="100" y="0"/>
                    </a:lnTo>
                    <a:lnTo>
                      <a:pt x="92" y="0"/>
                    </a:lnTo>
                    <a:lnTo>
                      <a:pt x="82" y="0"/>
                    </a:lnTo>
                    <a:lnTo>
                      <a:pt x="73" y="2"/>
                    </a:lnTo>
                    <a:lnTo>
                      <a:pt x="64" y="5"/>
                    </a:lnTo>
                    <a:lnTo>
                      <a:pt x="56" y="7"/>
                    </a:lnTo>
                    <a:lnTo>
                      <a:pt x="48" y="11"/>
                    </a:lnTo>
                    <a:lnTo>
                      <a:pt x="41" y="16"/>
                    </a:lnTo>
                    <a:lnTo>
                      <a:pt x="33" y="21"/>
                    </a:lnTo>
                    <a:lnTo>
                      <a:pt x="27" y="27"/>
                    </a:lnTo>
                    <a:lnTo>
                      <a:pt x="21" y="34"/>
                    </a:lnTo>
                    <a:lnTo>
                      <a:pt x="16"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6" y="142"/>
                    </a:lnTo>
                    <a:lnTo>
                      <a:pt x="21" y="150"/>
                    </a:lnTo>
                    <a:lnTo>
                      <a:pt x="27" y="156"/>
                    </a:lnTo>
                    <a:lnTo>
                      <a:pt x="33" y="162"/>
                    </a:lnTo>
                    <a:lnTo>
                      <a:pt x="41" y="168"/>
                    </a:lnTo>
                    <a:lnTo>
                      <a:pt x="48" y="172"/>
                    </a:lnTo>
                    <a:lnTo>
                      <a:pt x="56" y="176"/>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35" name="Freeform 74"/>
              <p:cNvSpPr>
                <a:spLocks/>
              </p:cNvSpPr>
              <p:nvPr/>
            </p:nvSpPr>
            <p:spPr bwMode="auto">
              <a:xfrm>
                <a:off x="10616015" y="3526787"/>
                <a:ext cx="28575" cy="30163"/>
              </a:xfrm>
              <a:custGeom>
                <a:avLst/>
                <a:gdLst/>
                <a:ahLst/>
                <a:cxnLst>
                  <a:cxn ang="0">
                    <a:pos x="100" y="182"/>
                  </a:cxn>
                  <a:cxn ang="0">
                    <a:pos x="118" y="179"/>
                  </a:cxn>
                  <a:cxn ang="0">
                    <a:pos x="135"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4" y="21"/>
                  </a:cxn>
                  <a:cxn ang="0">
                    <a:pos x="20" y="34"/>
                  </a:cxn>
                  <a:cxn ang="0">
                    <a:pos x="10" y="48"/>
                  </a:cxn>
                  <a:cxn ang="0">
                    <a:pos x="4" y="65"/>
                  </a:cxn>
                  <a:cxn ang="0">
                    <a:pos x="0" y="82"/>
                  </a:cxn>
                  <a:cxn ang="0">
                    <a:pos x="0" y="101"/>
                  </a:cxn>
                  <a:cxn ang="0">
                    <a:pos x="4" y="119"/>
                  </a:cxn>
                  <a:cxn ang="0">
                    <a:pos x="10" y="134"/>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6"/>
                    </a:lnTo>
                    <a:lnTo>
                      <a:pt x="135" y="172"/>
                    </a:lnTo>
                    <a:lnTo>
                      <a:pt x="142" y="168"/>
                    </a:lnTo>
                    <a:lnTo>
                      <a:pt x="149" y="162"/>
                    </a:lnTo>
                    <a:lnTo>
                      <a:pt x="156" y="156"/>
                    </a:lnTo>
                    <a:lnTo>
                      <a:pt x="161" y="150"/>
                    </a:lnTo>
                    <a:lnTo>
                      <a:pt x="167" y="142"/>
                    </a:lnTo>
                    <a:lnTo>
                      <a:pt x="171" y="134"/>
                    </a:lnTo>
                    <a:lnTo>
                      <a:pt x="176" y="127"/>
                    </a:lnTo>
                    <a:lnTo>
                      <a:pt x="179" y="119"/>
                    </a:lnTo>
                    <a:lnTo>
                      <a:pt x="181" y="110"/>
                    </a:lnTo>
                    <a:lnTo>
                      <a:pt x="182" y="101"/>
                    </a:lnTo>
                    <a:lnTo>
                      <a:pt x="182" y="91"/>
                    </a:lnTo>
                    <a:lnTo>
                      <a:pt x="182" y="82"/>
                    </a:lnTo>
                    <a:lnTo>
                      <a:pt x="181" y="73"/>
                    </a:lnTo>
                    <a:lnTo>
                      <a:pt x="179" y="65"/>
                    </a:lnTo>
                    <a:lnTo>
                      <a:pt x="176" y="56"/>
                    </a:lnTo>
                    <a:lnTo>
                      <a:pt x="171" y="48"/>
                    </a:lnTo>
                    <a:lnTo>
                      <a:pt x="167" y="40"/>
                    </a:lnTo>
                    <a:lnTo>
                      <a:pt x="161" y="34"/>
                    </a:lnTo>
                    <a:lnTo>
                      <a:pt x="156" y="27"/>
                    </a:lnTo>
                    <a:lnTo>
                      <a:pt x="149" y="21"/>
                    </a:lnTo>
                    <a:lnTo>
                      <a:pt x="142" y="16"/>
                    </a:lnTo>
                    <a:lnTo>
                      <a:pt x="135" y="11"/>
                    </a:lnTo>
                    <a:lnTo>
                      <a:pt x="127" y="7"/>
                    </a:lnTo>
                    <a:lnTo>
                      <a:pt x="118" y="5"/>
                    </a:lnTo>
                    <a:lnTo>
                      <a:pt x="109" y="2"/>
                    </a:lnTo>
                    <a:lnTo>
                      <a:pt x="100" y="0"/>
                    </a:lnTo>
                    <a:lnTo>
                      <a:pt x="91" y="0"/>
                    </a:lnTo>
                    <a:lnTo>
                      <a:pt x="82" y="0"/>
                    </a:lnTo>
                    <a:lnTo>
                      <a:pt x="73" y="2"/>
                    </a:lnTo>
                    <a:lnTo>
                      <a:pt x="64" y="5"/>
                    </a:lnTo>
                    <a:lnTo>
                      <a:pt x="56" y="7"/>
                    </a:lnTo>
                    <a:lnTo>
                      <a:pt x="48" y="11"/>
                    </a:lnTo>
                    <a:lnTo>
                      <a:pt x="40" y="16"/>
                    </a:lnTo>
                    <a:lnTo>
                      <a:pt x="34" y="21"/>
                    </a:lnTo>
                    <a:lnTo>
                      <a:pt x="27" y="27"/>
                    </a:lnTo>
                    <a:lnTo>
                      <a:pt x="20" y="34"/>
                    </a:lnTo>
                    <a:lnTo>
                      <a:pt x="16" y="40"/>
                    </a:lnTo>
                    <a:lnTo>
                      <a:pt x="10" y="48"/>
                    </a:lnTo>
                    <a:lnTo>
                      <a:pt x="7" y="56"/>
                    </a:lnTo>
                    <a:lnTo>
                      <a:pt x="4" y="65"/>
                    </a:lnTo>
                    <a:lnTo>
                      <a:pt x="2" y="73"/>
                    </a:lnTo>
                    <a:lnTo>
                      <a:pt x="0" y="82"/>
                    </a:lnTo>
                    <a:lnTo>
                      <a:pt x="0" y="91"/>
                    </a:lnTo>
                    <a:lnTo>
                      <a:pt x="0" y="101"/>
                    </a:lnTo>
                    <a:lnTo>
                      <a:pt x="2" y="110"/>
                    </a:lnTo>
                    <a:lnTo>
                      <a:pt x="4" y="119"/>
                    </a:lnTo>
                    <a:lnTo>
                      <a:pt x="7" y="127"/>
                    </a:lnTo>
                    <a:lnTo>
                      <a:pt x="10" y="134"/>
                    </a:lnTo>
                    <a:lnTo>
                      <a:pt x="16" y="142"/>
                    </a:lnTo>
                    <a:lnTo>
                      <a:pt x="20" y="150"/>
                    </a:lnTo>
                    <a:lnTo>
                      <a:pt x="27" y="156"/>
                    </a:lnTo>
                    <a:lnTo>
                      <a:pt x="34" y="162"/>
                    </a:lnTo>
                    <a:lnTo>
                      <a:pt x="40" y="168"/>
                    </a:lnTo>
                    <a:lnTo>
                      <a:pt x="48" y="172"/>
                    </a:lnTo>
                    <a:lnTo>
                      <a:pt x="56" y="176"/>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36" name="Freeform 75"/>
              <p:cNvSpPr>
                <a:spLocks/>
              </p:cNvSpPr>
              <p:nvPr/>
            </p:nvSpPr>
            <p:spPr bwMode="auto">
              <a:xfrm>
                <a:off x="11073215" y="2586987"/>
                <a:ext cx="203200" cy="34925"/>
              </a:xfrm>
              <a:custGeom>
                <a:avLst/>
                <a:gdLst/>
                <a:ahLst/>
                <a:cxnLst>
                  <a:cxn ang="0">
                    <a:pos x="1169" y="0"/>
                  </a:cxn>
                  <a:cxn ang="0">
                    <a:pos x="1190" y="2"/>
                  </a:cxn>
                  <a:cxn ang="0">
                    <a:pos x="1212" y="8"/>
                  </a:cxn>
                  <a:cxn ang="0">
                    <a:pos x="1229" y="18"/>
                  </a:cxn>
                  <a:cxn ang="0">
                    <a:pos x="1246" y="32"/>
                  </a:cxn>
                  <a:cxn ang="0">
                    <a:pos x="1259" y="47"/>
                  </a:cxn>
                  <a:cxn ang="0">
                    <a:pos x="1269" y="66"/>
                  </a:cxn>
                  <a:cxn ang="0">
                    <a:pos x="1276" y="87"/>
                  </a:cxn>
                  <a:cxn ang="0">
                    <a:pos x="1278" y="108"/>
                  </a:cxn>
                  <a:cxn ang="0">
                    <a:pos x="1276" y="131"/>
                  </a:cxn>
                  <a:cxn ang="0">
                    <a:pos x="1269" y="150"/>
                  </a:cxn>
                  <a:cxn ang="0">
                    <a:pos x="1259" y="169"/>
                  </a:cxn>
                  <a:cxn ang="0">
                    <a:pos x="1246" y="186"/>
                  </a:cxn>
                  <a:cxn ang="0">
                    <a:pos x="1229" y="199"/>
                  </a:cxn>
                  <a:cxn ang="0">
                    <a:pos x="1212" y="209"/>
                  </a:cxn>
                  <a:cxn ang="0">
                    <a:pos x="1190" y="215"/>
                  </a:cxn>
                  <a:cxn ang="0">
                    <a:pos x="1169" y="217"/>
                  </a:cxn>
                  <a:cxn ang="0">
                    <a:pos x="97" y="217"/>
                  </a:cxn>
                  <a:cxn ang="0">
                    <a:pos x="76" y="213"/>
                  </a:cxn>
                  <a:cxn ang="0">
                    <a:pos x="56" y="205"/>
                  </a:cxn>
                  <a:cxn ang="0">
                    <a:pos x="38" y="193"/>
                  </a:cxn>
                  <a:cxn ang="0">
                    <a:pos x="24" y="178"/>
                  </a:cxn>
                  <a:cxn ang="0">
                    <a:pos x="12" y="160"/>
                  </a:cxn>
                  <a:cxn ang="0">
                    <a:pos x="4" y="141"/>
                  </a:cxn>
                  <a:cxn ang="0">
                    <a:pos x="0" y="119"/>
                  </a:cxn>
                  <a:cxn ang="0">
                    <a:pos x="0" y="97"/>
                  </a:cxn>
                  <a:cxn ang="0">
                    <a:pos x="4" y="76"/>
                  </a:cxn>
                  <a:cxn ang="0">
                    <a:pos x="12" y="57"/>
                  </a:cxn>
                  <a:cxn ang="0">
                    <a:pos x="24" y="40"/>
                  </a:cxn>
                  <a:cxn ang="0">
                    <a:pos x="38" y="25"/>
                  </a:cxn>
                  <a:cxn ang="0">
                    <a:pos x="56" y="13"/>
                  </a:cxn>
                  <a:cxn ang="0">
                    <a:pos x="76" y="4"/>
                  </a:cxn>
                  <a:cxn ang="0">
                    <a:pos x="97" y="1"/>
                  </a:cxn>
                </a:cxnLst>
                <a:rect l="0" t="0" r="r" b="b"/>
                <a:pathLst>
                  <a:path w="1278" h="217">
                    <a:moveTo>
                      <a:pt x="108" y="0"/>
                    </a:moveTo>
                    <a:lnTo>
                      <a:pt x="1169" y="0"/>
                    </a:lnTo>
                    <a:lnTo>
                      <a:pt x="1180" y="1"/>
                    </a:lnTo>
                    <a:lnTo>
                      <a:pt x="1190" y="2"/>
                    </a:lnTo>
                    <a:lnTo>
                      <a:pt x="1202" y="4"/>
                    </a:lnTo>
                    <a:lnTo>
                      <a:pt x="1212" y="8"/>
                    </a:lnTo>
                    <a:lnTo>
                      <a:pt x="1220" y="13"/>
                    </a:lnTo>
                    <a:lnTo>
                      <a:pt x="1229" y="18"/>
                    </a:lnTo>
                    <a:lnTo>
                      <a:pt x="1238" y="25"/>
                    </a:lnTo>
                    <a:lnTo>
                      <a:pt x="1246" y="32"/>
                    </a:lnTo>
                    <a:lnTo>
                      <a:pt x="1253" y="40"/>
                    </a:lnTo>
                    <a:lnTo>
                      <a:pt x="1259" y="47"/>
                    </a:lnTo>
                    <a:lnTo>
                      <a:pt x="1265" y="57"/>
                    </a:lnTo>
                    <a:lnTo>
                      <a:pt x="1269" y="66"/>
                    </a:lnTo>
                    <a:lnTo>
                      <a:pt x="1272" y="76"/>
                    </a:lnTo>
                    <a:lnTo>
                      <a:pt x="1276" y="87"/>
                    </a:lnTo>
                    <a:lnTo>
                      <a:pt x="1277" y="97"/>
                    </a:lnTo>
                    <a:lnTo>
                      <a:pt x="1278" y="108"/>
                    </a:lnTo>
                    <a:lnTo>
                      <a:pt x="1277" y="119"/>
                    </a:lnTo>
                    <a:lnTo>
                      <a:pt x="1276" y="131"/>
                    </a:lnTo>
                    <a:lnTo>
                      <a:pt x="1272" y="141"/>
                    </a:lnTo>
                    <a:lnTo>
                      <a:pt x="1269" y="150"/>
                    </a:lnTo>
                    <a:lnTo>
                      <a:pt x="1265" y="160"/>
                    </a:lnTo>
                    <a:lnTo>
                      <a:pt x="1259" y="169"/>
                    </a:lnTo>
                    <a:lnTo>
                      <a:pt x="1253" y="178"/>
                    </a:lnTo>
                    <a:lnTo>
                      <a:pt x="1246" y="186"/>
                    </a:lnTo>
                    <a:lnTo>
                      <a:pt x="1238" y="193"/>
                    </a:lnTo>
                    <a:lnTo>
                      <a:pt x="1229" y="199"/>
                    </a:lnTo>
                    <a:lnTo>
                      <a:pt x="1220" y="205"/>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5"/>
                    </a:lnTo>
                    <a:lnTo>
                      <a:pt x="47" y="199"/>
                    </a:lnTo>
                    <a:lnTo>
                      <a:pt x="38" y="193"/>
                    </a:lnTo>
                    <a:lnTo>
                      <a:pt x="31" y="186"/>
                    </a:lnTo>
                    <a:lnTo>
                      <a:pt x="24" y="178"/>
                    </a:lnTo>
                    <a:lnTo>
                      <a:pt x="17" y="169"/>
                    </a:lnTo>
                    <a:lnTo>
                      <a:pt x="12" y="160"/>
                    </a:lnTo>
                    <a:lnTo>
                      <a:pt x="7" y="150"/>
                    </a:lnTo>
                    <a:lnTo>
                      <a:pt x="4" y="141"/>
                    </a:lnTo>
                    <a:lnTo>
                      <a:pt x="2" y="131"/>
                    </a:lnTo>
                    <a:lnTo>
                      <a:pt x="0" y="119"/>
                    </a:lnTo>
                    <a:lnTo>
                      <a:pt x="0" y="108"/>
                    </a:lnTo>
                    <a:lnTo>
                      <a:pt x="0" y="97"/>
                    </a:lnTo>
                    <a:lnTo>
                      <a:pt x="2" y="87"/>
                    </a:lnTo>
                    <a:lnTo>
                      <a:pt x="4" y="76"/>
                    </a:lnTo>
                    <a:lnTo>
                      <a:pt x="7" y="66"/>
                    </a:lnTo>
                    <a:lnTo>
                      <a:pt x="12" y="57"/>
                    </a:lnTo>
                    <a:lnTo>
                      <a:pt x="17" y="47"/>
                    </a:lnTo>
                    <a:lnTo>
                      <a:pt x="24" y="40"/>
                    </a:lnTo>
                    <a:lnTo>
                      <a:pt x="31" y="32"/>
                    </a:lnTo>
                    <a:lnTo>
                      <a:pt x="38" y="25"/>
                    </a:lnTo>
                    <a:lnTo>
                      <a:pt x="47" y="18"/>
                    </a:lnTo>
                    <a:lnTo>
                      <a:pt x="56" y="13"/>
                    </a:lnTo>
                    <a:lnTo>
                      <a:pt x="66" y="8"/>
                    </a:lnTo>
                    <a:lnTo>
                      <a:pt x="76" y="4"/>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37" name="Freeform 76"/>
              <p:cNvSpPr>
                <a:spLocks/>
              </p:cNvSpPr>
              <p:nvPr/>
            </p:nvSpPr>
            <p:spPr bwMode="auto">
              <a:xfrm>
                <a:off x="10455678" y="2588574"/>
                <a:ext cx="28575" cy="28575"/>
              </a:xfrm>
              <a:custGeom>
                <a:avLst/>
                <a:gdLst/>
                <a:ahLst/>
                <a:cxnLst>
                  <a:cxn ang="0">
                    <a:pos x="101" y="183"/>
                  </a:cxn>
                  <a:cxn ang="0">
                    <a:pos x="119" y="179"/>
                  </a:cxn>
                  <a:cxn ang="0">
                    <a:pos x="135" y="172"/>
                  </a:cxn>
                  <a:cxn ang="0">
                    <a:pos x="150" y="162"/>
                  </a:cxn>
                  <a:cxn ang="0">
                    <a:pos x="162" y="150"/>
                  </a:cxn>
                  <a:cxn ang="0">
                    <a:pos x="172" y="136"/>
                  </a:cxn>
                  <a:cxn ang="0">
                    <a:pos x="179" y="119"/>
                  </a:cxn>
                  <a:cxn ang="0">
                    <a:pos x="182" y="101"/>
                  </a:cxn>
                  <a:cxn ang="0">
                    <a:pos x="182" y="82"/>
                  </a:cxn>
                  <a:cxn ang="0">
                    <a:pos x="179"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9" y="179"/>
                    </a:lnTo>
                    <a:lnTo>
                      <a:pt x="126" y="177"/>
                    </a:lnTo>
                    <a:lnTo>
                      <a:pt x="135" y="172"/>
                    </a:lnTo>
                    <a:lnTo>
                      <a:pt x="142" y="168"/>
                    </a:lnTo>
                    <a:lnTo>
                      <a:pt x="150" y="162"/>
                    </a:lnTo>
                    <a:lnTo>
                      <a:pt x="156" y="157"/>
                    </a:lnTo>
                    <a:lnTo>
                      <a:pt x="162" y="150"/>
                    </a:lnTo>
                    <a:lnTo>
                      <a:pt x="167" y="143"/>
                    </a:lnTo>
                    <a:lnTo>
                      <a:pt x="172" y="136"/>
                    </a:lnTo>
                    <a:lnTo>
                      <a:pt x="175" y="128"/>
                    </a:lnTo>
                    <a:lnTo>
                      <a:pt x="179" y="119"/>
                    </a:lnTo>
                    <a:lnTo>
                      <a:pt x="181" y="110"/>
                    </a:lnTo>
                    <a:lnTo>
                      <a:pt x="182" y="101"/>
                    </a:lnTo>
                    <a:lnTo>
                      <a:pt x="183" y="92"/>
                    </a:lnTo>
                    <a:lnTo>
                      <a:pt x="182" y="82"/>
                    </a:lnTo>
                    <a:lnTo>
                      <a:pt x="181" y="73"/>
                    </a:lnTo>
                    <a:lnTo>
                      <a:pt x="179" y="65"/>
                    </a:lnTo>
                    <a:lnTo>
                      <a:pt x="175" y="57"/>
                    </a:lnTo>
                    <a:lnTo>
                      <a:pt x="172" y="49"/>
                    </a:lnTo>
                    <a:lnTo>
                      <a:pt x="167" y="41"/>
                    </a:lnTo>
                    <a:lnTo>
                      <a:pt x="162" y="34"/>
                    </a:lnTo>
                    <a:lnTo>
                      <a:pt x="156" y="28"/>
                    </a:lnTo>
                    <a:lnTo>
                      <a:pt x="150" y="21"/>
                    </a:lnTo>
                    <a:lnTo>
                      <a:pt x="142" y="16"/>
                    </a:lnTo>
                    <a:lnTo>
                      <a:pt x="135" y="11"/>
                    </a:lnTo>
                    <a:lnTo>
                      <a:pt x="126" y="8"/>
                    </a:lnTo>
                    <a:lnTo>
                      <a:pt x="119" y="5"/>
                    </a:lnTo>
                    <a:lnTo>
                      <a:pt x="110" y="2"/>
                    </a:lnTo>
                    <a:lnTo>
                      <a:pt x="101" y="1"/>
                    </a:lnTo>
                    <a:lnTo>
                      <a:pt x="91" y="0"/>
                    </a:lnTo>
                    <a:lnTo>
                      <a:pt x="82" y="1"/>
                    </a:lnTo>
                    <a:lnTo>
                      <a:pt x="73" y="2"/>
                    </a:lnTo>
                    <a:lnTo>
                      <a:pt x="64" y="5"/>
                    </a:lnTo>
                    <a:lnTo>
                      <a:pt x="55" y="8"/>
                    </a:lnTo>
                    <a:lnTo>
                      <a:pt x="48" y="11"/>
                    </a:lnTo>
                    <a:lnTo>
                      <a:pt x="40" y="16"/>
                    </a:lnTo>
                    <a:lnTo>
                      <a:pt x="33" y="21"/>
                    </a:lnTo>
                    <a:lnTo>
                      <a:pt x="27" y="28"/>
                    </a:lnTo>
                    <a:lnTo>
                      <a:pt x="21" y="34"/>
                    </a:lnTo>
                    <a:lnTo>
                      <a:pt x="16" y="41"/>
                    </a:lnTo>
                    <a:lnTo>
                      <a:pt x="11" y="49"/>
                    </a:lnTo>
                    <a:lnTo>
                      <a:pt x="7" y="57"/>
                    </a:lnTo>
                    <a:lnTo>
                      <a:pt x="4" y="65"/>
                    </a:lnTo>
                    <a:lnTo>
                      <a:pt x="2" y="73"/>
                    </a:lnTo>
                    <a:lnTo>
                      <a:pt x="0" y="82"/>
                    </a:lnTo>
                    <a:lnTo>
                      <a:pt x="0" y="92"/>
                    </a:lnTo>
                    <a:lnTo>
                      <a:pt x="0" y="101"/>
                    </a:lnTo>
                    <a:lnTo>
                      <a:pt x="2" y="110"/>
                    </a:lnTo>
                    <a:lnTo>
                      <a:pt x="4" y="119"/>
                    </a:lnTo>
                    <a:lnTo>
                      <a:pt x="7" y="128"/>
                    </a:lnTo>
                    <a:lnTo>
                      <a:pt x="11" y="136"/>
                    </a:lnTo>
                    <a:lnTo>
                      <a:pt x="16" y="143"/>
                    </a:lnTo>
                    <a:lnTo>
                      <a:pt x="21" y="150"/>
                    </a:lnTo>
                    <a:lnTo>
                      <a:pt x="27" y="157"/>
                    </a:lnTo>
                    <a:lnTo>
                      <a:pt x="33" y="162"/>
                    </a:lnTo>
                    <a:lnTo>
                      <a:pt x="40" y="168"/>
                    </a:lnTo>
                    <a:lnTo>
                      <a:pt x="48" y="172"/>
                    </a:lnTo>
                    <a:lnTo>
                      <a:pt x="55" y="177"/>
                    </a:lnTo>
                    <a:lnTo>
                      <a:pt x="64" y="179"/>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38" name="Freeform 77"/>
              <p:cNvSpPr>
                <a:spLocks/>
              </p:cNvSpPr>
              <p:nvPr/>
            </p:nvSpPr>
            <p:spPr bwMode="auto">
              <a:xfrm>
                <a:off x="10495365" y="2588574"/>
                <a:ext cx="30163" cy="28575"/>
              </a:xfrm>
              <a:custGeom>
                <a:avLst/>
                <a:gdLst/>
                <a:ahLst/>
                <a:cxnLst>
                  <a:cxn ang="0">
                    <a:pos x="101" y="183"/>
                  </a:cxn>
                  <a:cxn ang="0">
                    <a:pos x="119" y="179"/>
                  </a:cxn>
                  <a:cxn ang="0">
                    <a:pos x="135" y="172"/>
                  </a:cxn>
                  <a:cxn ang="0">
                    <a:pos x="150" y="162"/>
                  </a:cxn>
                  <a:cxn ang="0">
                    <a:pos x="162" y="150"/>
                  </a:cxn>
                  <a:cxn ang="0">
                    <a:pos x="172" y="136"/>
                  </a:cxn>
                  <a:cxn ang="0">
                    <a:pos x="178" y="119"/>
                  </a:cxn>
                  <a:cxn ang="0">
                    <a:pos x="182" y="101"/>
                  </a:cxn>
                  <a:cxn ang="0">
                    <a:pos x="182" y="82"/>
                  </a:cxn>
                  <a:cxn ang="0">
                    <a:pos x="178"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3" h="183">
                    <a:moveTo>
                      <a:pt x="92" y="183"/>
                    </a:moveTo>
                    <a:lnTo>
                      <a:pt x="101" y="183"/>
                    </a:lnTo>
                    <a:lnTo>
                      <a:pt x="110" y="181"/>
                    </a:lnTo>
                    <a:lnTo>
                      <a:pt x="119" y="179"/>
                    </a:lnTo>
                    <a:lnTo>
                      <a:pt x="127" y="177"/>
                    </a:lnTo>
                    <a:lnTo>
                      <a:pt x="135" y="172"/>
                    </a:lnTo>
                    <a:lnTo>
                      <a:pt x="142" y="168"/>
                    </a:lnTo>
                    <a:lnTo>
                      <a:pt x="150" y="162"/>
                    </a:lnTo>
                    <a:lnTo>
                      <a:pt x="156" y="157"/>
                    </a:lnTo>
                    <a:lnTo>
                      <a:pt x="162" y="150"/>
                    </a:lnTo>
                    <a:lnTo>
                      <a:pt x="167"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7" y="41"/>
                    </a:lnTo>
                    <a:lnTo>
                      <a:pt x="162" y="34"/>
                    </a:lnTo>
                    <a:lnTo>
                      <a:pt x="156" y="28"/>
                    </a:lnTo>
                    <a:lnTo>
                      <a:pt x="150" y="21"/>
                    </a:lnTo>
                    <a:lnTo>
                      <a:pt x="142" y="16"/>
                    </a:lnTo>
                    <a:lnTo>
                      <a:pt x="135" y="11"/>
                    </a:lnTo>
                    <a:lnTo>
                      <a:pt x="127" y="8"/>
                    </a:lnTo>
                    <a:lnTo>
                      <a:pt x="119" y="5"/>
                    </a:lnTo>
                    <a:lnTo>
                      <a:pt x="110" y="2"/>
                    </a:lnTo>
                    <a:lnTo>
                      <a:pt x="101" y="1"/>
                    </a:lnTo>
                    <a:lnTo>
                      <a:pt x="92"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8" y="57"/>
                    </a:lnTo>
                    <a:lnTo>
                      <a:pt x="4" y="65"/>
                    </a:lnTo>
                    <a:lnTo>
                      <a:pt x="2" y="73"/>
                    </a:lnTo>
                    <a:lnTo>
                      <a:pt x="1" y="82"/>
                    </a:lnTo>
                    <a:lnTo>
                      <a:pt x="0" y="92"/>
                    </a:lnTo>
                    <a:lnTo>
                      <a:pt x="1" y="101"/>
                    </a:lnTo>
                    <a:lnTo>
                      <a:pt x="2" y="110"/>
                    </a:lnTo>
                    <a:lnTo>
                      <a:pt x="4" y="119"/>
                    </a:lnTo>
                    <a:lnTo>
                      <a:pt x="8"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39" name="Freeform 78"/>
              <p:cNvSpPr>
                <a:spLocks/>
              </p:cNvSpPr>
              <p:nvPr/>
            </p:nvSpPr>
            <p:spPr bwMode="auto">
              <a:xfrm>
                <a:off x="10536640" y="2588574"/>
                <a:ext cx="28575" cy="28575"/>
              </a:xfrm>
              <a:custGeom>
                <a:avLst/>
                <a:gdLst/>
                <a:ahLst/>
                <a:cxnLst>
                  <a:cxn ang="0">
                    <a:pos x="101" y="183"/>
                  </a:cxn>
                  <a:cxn ang="0">
                    <a:pos x="118" y="179"/>
                  </a:cxn>
                  <a:cxn ang="0">
                    <a:pos x="135" y="172"/>
                  </a:cxn>
                  <a:cxn ang="0">
                    <a:pos x="149" y="162"/>
                  </a:cxn>
                  <a:cxn ang="0">
                    <a:pos x="162" y="150"/>
                  </a:cxn>
                  <a:cxn ang="0">
                    <a:pos x="172" y="136"/>
                  </a:cxn>
                  <a:cxn ang="0">
                    <a:pos x="178" y="119"/>
                  </a:cxn>
                  <a:cxn ang="0">
                    <a:pos x="183" y="101"/>
                  </a:cxn>
                  <a:cxn ang="0">
                    <a:pos x="183" y="82"/>
                  </a:cxn>
                  <a:cxn ang="0">
                    <a:pos x="178" y="65"/>
                  </a:cxn>
                  <a:cxn ang="0">
                    <a:pos x="172" y="49"/>
                  </a:cxn>
                  <a:cxn ang="0">
                    <a:pos x="162" y="34"/>
                  </a:cxn>
                  <a:cxn ang="0">
                    <a:pos x="149" y="21"/>
                  </a:cxn>
                  <a:cxn ang="0">
                    <a:pos x="135" y="11"/>
                  </a:cxn>
                  <a:cxn ang="0">
                    <a:pos x="118" y="5"/>
                  </a:cxn>
                  <a:cxn ang="0">
                    <a:pos x="101" y="1"/>
                  </a:cxn>
                  <a:cxn ang="0">
                    <a:pos x="82" y="1"/>
                  </a:cxn>
                  <a:cxn ang="0">
                    <a:pos x="64" y="5"/>
                  </a:cxn>
                  <a:cxn ang="0">
                    <a:pos x="47"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7" y="172"/>
                  </a:cxn>
                  <a:cxn ang="0">
                    <a:pos x="64" y="179"/>
                  </a:cxn>
                  <a:cxn ang="0">
                    <a:pos x="82" y="183"/>
                  </a:cxn>
                </a:cxnLst>
                <a:rect l="0" t="0" r="r" b="b"/>
                <a:pathLst>
                  <a:path w="183" h="183">
                    <a:moveTo>
                      <a:pt x="92" y="183"/>
                    </a:moveTo>
                    <a:lnTo>
                      <a:pt x="101" y="183"/>
                    </a:lnTo>
                    <a:lnTo>
                      <a:pt x="109" y="181"/>
                    </a:lnTo>
                    <a:lnTo>
                      <a:pt x="118" y="179"/>
                    </a:lnTo>
                    <a:lnTo>
                      <a:pt x="127" y="177"/>
                    </a:lnTo>
                    <a:lnTo>
                      <a:pt x="135" y="172"/>
                    </a:lnTo>
                    <a:lnTo>
                      <a:pt x="143" y="168"/>
                    </a:lnTo>
                    <a:lnTo>
                      <a:pt x="149" y="162"/>
                    </a:lnTo>
                    <a:lnTo>
                      <a:pt x="156" y="157"/>
                    </a:lnTo>
                    <a:lnTo>
                      <a:pt x="162" y="150"/>
                    </a:lnTo>
                    <a:lnTo>
                      <a:pt x="167" y="143"/>
                    </a:lnTo>
                    <a:lnTo>
                      <a:pt x="172" y="136"/>
                    </a:lnTo>
                    <a:lnTo>
                      <a:pt x="176" y="128"/>
                    </a:lnTo>
                    <a:lnTo>
                      <a:pt x="178" y="119"/>
                    </a:lnTo>
                    <a:lnTo>
                      <a:pt x="180" y="110"/>
                    </a:lnTo>
                    <a:lnTo>
                      <a:pt x="183" y="101"/>
                    </a:lnTo>
                    <a:lnTo>
                      <a:pt x="183" y="92"/>
                    </a:lnTo>
                    <a:lnTo>
                      <a:pt x="183" y="82"/>
                    </a:lnTo>
                    <a:lnTo>
                      <a:pt x="180" y="73"/>
                    </a:lnTo>
                    <a:lnTo>
                      <a:pt x="178" y="65"/>
                    </a:lnTo>
                    <a:lnTo>
                      <a:pt x="176" y="57"/>
                    </a:lnTo>
                    <a:lnTo>
                      <a:pt x="172" y="49"/>
                    </a:lnTo>
                    <a:lnTo>
                      <a:pt x="167" y="41"/>
                    </a:lnTo>
                    <a:lnTo>
                      <a:pt x="162" y="34"/>
                    </a:lnTo>
                    <a:lnTo>
                      <a:pt x="156" y="28"/>
                    </a:lnTo>
                    <a:lnTo>
                      <a:pt x="149" y="21"/>
                    </a:lnTo>
                    <a:lnTo>
                      <a:pt x="143" y="16"/>
                    </a:lnTo>
                    <a:lnTo>
                      <a:pt x="135" y="11"/>
                    </a:lnTo>
                    <a:lnTo>
                      <a:pt x="127" y="8"/>
                    </a:lnTo>
                    <a:lnTo>
                      <a:pt x="118" y="5"/>
                    </a:lnTo>
                    <a:lnTo>
                      <a:pt x="109" y="2"/>
                    </a:lnTo>
                    <a:lnTo>
                      <a:pt x="101" y="1"/>
                    </a:lnTo>
                    <a:lnTo>
                      <a:pt x="92" y="0"/>
                    </a:lnTo>
                    <a:lnTo>
                      <a:pt x="82" y="1"/>
                    </a:lnTo>
                    <a:lnTo>
                      <a:pt x="73" y="2"/>
                    </a:lnTo>
                    <a:lnTo>
                      <a:pt x="64" y="5"/>
                    </a:lnTo>
                    <a:lnTo>
                      <a:pt x="56" y="8"/>
                    </a:lnTo>
                    <a:lnTo>
                      <a:pt x="47" y="11"/>
                    </a:lnTo>
                    <a:lnTo>
                      <a:pt x="41" y="16"/>
                    </a:lnTo>
                    <a:lnTo>
                      <a:pt x="33" y="21"/>
                    </a:lnTo>
                    <a:lnTo>
                      <a:pt x="26" y="28"/>
                    </a:lnTo>
                    <a:lnTo>
                      <a:pt x="21" y="34"/>
                    </a:lnTo>
                    <a:lnTo>
                      <a:pt x="15"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5" y="143"/>
                    </a:lnTo>
                    <a:lnTo>
                      <a:pt x="21" y="150"/>
                    </a:lnTo>
                    <a:lnTo>
                      <a:pt x="26" y="157"/>
                    </a:lnTo>
                    <a:lnTo>
                      <a:pt x="33" y="162"/>
                    </a:lnTo>
                    <a:lnTo>
                      <a:pt x="41" y="168"/>
                    </a:lnTo>
                    <a:lnTo>
                      <a:pt x="47" y="172"/>
                    </a:lnTo>
                    <a:lnTo>
                      <a:pt x="56" y="177"/>
                    </a:lnTo>
                    <a:lnTo>
                      <a:pt x="64" y="179"/>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40" name="Freeform 79"/>
              <p:cNvSpPr>
                <a:spLocks/>
              </p:cNvSpPr>
              <p:nvPr/>
            </p:nvSpPr>
            <p:spPr bwMode="auto">
              <a:xfrm>
                <a:off x="10576328" y="2588574"/>
                <a:ext cx="28575" cy="28575"/>
              </a:xfrm>
              <a:custGeom>
                <a:avLst/>
                <a:gdLst/>
                <a:ahLst/>
                <a:cxnLst>
                  <a:cxn ang="0">
                    <a:pos x="100" y="183"/>
                  </a:cxn>
                  <a:cxn ang="0">
                    <a:pos x="118" y="179"/>
                  </a:cxn>
                  <a:cxn ang="0">
                    <a:pos x="135" y="172"/>
                  </a:cxn>
                  <a:cxn ang="0">
                    <a:pos x="149" y="162"/>
                  </a:cxn>
                  <a:cxn ang="0">
                    <a:pos x="161" y="150"/>
                  </a:cxn>
                  <a:cxn ang="0">
                    <a:pos x="171" y="136"/>
                  </a:cxn>
                  <a:cxn ang="0">
                    <a:pos x="178" y="119"/>
                  </a:cxn>
                  <a:cxn ang="0">
                    <a:pos x="182" y="101"/>
                  </a:cxn>
                  <a:cxn ang="0">
                    <a:pos x="182" y="82"/>
                  </a:cxn>
                  <a:cxn ang="0">
                    <a:pos x="178"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2" h="183">
                    <a:moveTo>
                      <a:pt x="92" y="183"/>
                    </a:moveTo>
                    <a:lnTo>
                      <a:pt x="100" y="183"/>
                    </a:lnTo>
                    <a:lnTo>
                      <a:pt x="109" y="181"/>
                    </a:lnTo>
                    <a:lnTo>
                      <a:pt x="118" y="179"/>
                    </a:lnTo>
                    <a:lnTo>
                      <a:pt x="127" y="177"/>
                    </a:lnTo>
                    <a:lnTo>
                      <a:pt x="135" y="172"/>
                    </a:lnTo>
                    <a:lnTo>
                      <a:pt x="143" y="168"/>
                    </a:lnTo>
                    <a:lnTo>
                      <a:pt x="149" y="162"/>
                    </a:lnTo>
                    <a:lnTo>
                      <a:pt x="156" y="157"/>
                    </a:lnTo>
                    <a:lnTo>
                      <a:pt x="161" y="150"/>
                    </a:lnTo>
                    <a:lnTo>
                      <a:pt x="167" y="143"/>
                    </a:lnTo>
                    <a:lnTo>
                      <a:pt x="171" y="136"/>
                    </a:lnTo>
                    <a:lnTo>
                      <a:pt x="176" y="128"/>
                    </a:lnTo>
                    <a:lnTo>
                      <a:pt x="178" y="119"/>
                    </a:lnTo>
                    <a:lnTo>
                      <a:pt x="180" y="110"/>
                    </a:lnTo>
                    <a:lnTo>
                      <a:pt x="182" y="101"/>
                    </a:lnTo>
                    <a:lnTo>
                      <a:pt x="182" y="92"/>
                    </a:lnTo>
                    <a:lnTo>
                      <a:pt x="182" y="82"/>
                    </a:lnTo>
                    <a:lnTo>
                      <a:pt x="180" y="73"/>
                    </a:lnTo>
                    <a:lnTo>
                      <a:pt x="178" y="65"/>
                    </a:lnTo>
                    <a:lnTo>
                      <a:pt x="176" y="57"/>
                    </a:lnTo>
                    <a:lnTo>
                      <a:pt x="171" y="49"/>
                    </a:lnTo>
                    <a:lnTo>
                      <a:pt x="167" y="41"/>
                    </a:lnTo>
                    <a:lnTo>
                      <a:pt x="161" y="34"/>
                    </a:lnTo>
                    <a:lnTo>
                      <a:pt x="156" y="28"/>
                    </a:lnTo>
                    <a:lnTo>
                      <a:pt x="149" y="21"/>
                    </a:lnTo>
                    <a:lnTo>
                      <a:pt x="143" y="16"/>
                    </a:lnTo>
                    <a:lnTo>
                      <a:pt x="135" y="11"/>
                    </a:lnTo>
                    <a:lnTo>
                      <a:pt x="127" y="8"/>
                    </a:lnTo>
                    <a:lnTo>
                      <a:pt x="118" y="5"/>
                    </a:lnTo>
                    <a:lnTo>
                      <a:pt x="109" y="2"/>
                    </a:lnTo>
                    <a:lnTo>
                      <a:pt x="100" y="1"/>
                    </a:lnTo>
                    <a:lnTo>
                      <a:pt x="92" y="0"/>
                    </a:lnTo>
                    <a:lnTo>
                      <a:pt x="82" y="1"/>
                    </a:lnTo>
                    <a:lnTo>
                      <a:pt x="73" y="2"/>
                    </a:lnTo>
                    <a:lnTo>
                      <a:pt x="64" y="5"/>
                    </a:lnTo>
                    <a:lnTo>
                      <a:pt x="56" y="8"/>
                    </a:lnTo>
                    <a:lnTo>
                      <a:pt x="48" y="11"/>
                    </a:lnTo>
                    <a:lnTo>
                      <a:pt x="41" y="16"/>
                    </a:lnTo>
                    <a:lnTo>
                      <a:pt x="33" y="21"/>
                    </a:lnTo>
                    <a:lnTo>
                      <a:pt x="27" y="28"/>
                    </a:lnTo>
                    <a:lnTo>
                      <a:pt x="21" y="34"/>
                    </a:lnTo>
                    <a:lnTo>
                      <a:pt x="16"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6" y="143"/>
                    </a:lnTo>
                    <a:lnTo>
                      <a:pt x="21" y="150"/>
                    </a:lnTo>
                    <a:lnTo>
                      <a:pt x="27" y="157"/>
                    </a:lnTo>
                    <a:lnTo>
                      <a:pt x="33" y="162"/>
                    </a:lnTo>
                    <a:lnTo>
                      <a:pt x="41" y="168"/>
                    </a:lnTo>
                    <a:lnTo>
                      <a:pt x="48" y="172"/>
                    </a:lnTo>
                    <a:lnTo>
                      <a:pt x="56" y="177"/>
                    </a:lnTo>
                    <a:lnTo>
                      <a:pt x="64" y="179"/>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41" name="Freeform 80"/>
              <p:cNvSpPr>
                <a:spLocks/>
              </p:cNvSpPr>
              <p:nvPr/>
            </p:nvSpPr>
            <p:spPr bwMode="auto">
              <a:xfrm>
                <a:off x="10616015" y="2588574"/>
                <a:ext cx="28575" cy="28575"/>
              </a:xfrm>
              <a:custGeom>
                <a:avLst/>
                <a:gdLst/>
                <a:ahLst/>
                <a:cxnLst>
                  <a:cxn ang="0">
                    <a:pos x="100" y="183"/>
                  </a:cxn>
                  <a:cxn ang="0">
                    <a:pos x="118" y="179"/>
                  </a:cxn>
                  <a:cxn ang="0">
                    <a:pos x="135"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4" y="21"/>
                  </a:cxn>
                  <a:cxn ang="0">
                    <a:pos x="20" y="34"/>
                  </a:cxn>
                  <a:cxn ang="0">
                    <a:pos x="10" y="49"/>
                  </a:cxn>
                  <a:cxn ang="0">
                    <a:pos x="4" y="65"/>
                  </a:cxn>
                  <a:cxn ang="0">
                    <a:pos x="0" y="82"/>
                  </a:cxn>
                  <a:cxn ang="0">
                    <a:pos x="0" y="101"/>
                  </a:cxn>
                  <a:cxn ang="0">
                    <a:pos x="4" y="119"/>
                  </a:cxn>
                  <a:cxn ang="0">
                    <a:pos x="10" y="136"/>
                  </a:cxn>
                  <a:cxn ang="0">
                    <a:pos x="20" y="150"/>
                  </a:cxn>
                  <a:cxn ang="0">
                    <a:pos x="34" y="162"/>
                  </a:cxn>
                  <a:cxn ang="0">
                    <a:pos x="48" y="172"/>
                  </a:cxn>
                  <a:cxn ang="0">
                    <a:pos x="64" y="179"/>
                  </a:cxn>
                  <a:cxn ang="0">
                    <a:pos x="82" y="183"/>
                  </a:cxn>
                </a:cxnLst>
                <a:rect l="0" t="0" r="r" b="b"/>
                <a:pathLst>
                  <a:path w="182" h="183">
                    <a:moveTo>
                      <a:pt x="91" y="183"/>
                    </a:moveTo>
                    <a:lnTo>
                      <a:pt x="100" y="183"/>
                    </a:lnTo>
                    <a:lnTo>
                      <a:pt x="109" y="181"/>
                    </a:lnTo>
                    <a:lnTo>
                      <a:pt x="118" y="179"/>
                    </a:lnTo>
                    <a:lnTo>
                      <a:pt x="127" y="177"/>
                    </a:lnTo>
                    <a:lnTo>
                      <a:pt x="135" y="172"/>
                    </a:lnTo>
                    <a:lnTo>
                      <a:pt x="142" y="168"/>
                    </a:lnTo>
                    <a:lnTo>
                      <a:pt x="149" y="162"/>
                    </a:lnTo>
                    <a:lnTo>
                      <a:pt x="156" y="157"/>
                    </a:lnTo>
                    <a:lnTo>
                      <a:pt x="161" y="150"/>
                    </a:lnTo>
                    <a:lnTo>
                      <a:pt x="167" y="143"/>
                    </a:lnTo>
                    <a:lnTo>
                      <a:pt x="171" y="136"/>
                    </a:lnTo>
                    <a:lnTo>
                      <a:pt x="176" y="128"/>
                    </a:lnTo>
                    <a:lnTo>
                      <a:pt x="179" y="119"/>
                    </a:lnTo>
                    <a:lnTo>
                      <a:pt x="181" y="110"/>
                    </a:lnTo>
                    <a:lnTo>
                      <a:pt x="182" y="101"/>
                    </a:lnTo>
                    <a:lnTo>
                      <a:pt x="182" y="92"/>
                    </a:lnTo>
                    <a:lnTo>
                      <a:pt x="182" y="82"/>
                    </a:lnTo>
                    <a:lnTo>
                      <a:pt x="181" y="73"/>
                    </a:lnTo>
                    <a:lnTo>
                      <a:pt x="179" y="65"/>
                    </a:lnTo>
                    <a:lnTo>
                      <a:pt x="176" y="57"/>
                    </a:lnTo>
                    <a:lnTo>
                      <a:pt x="171" y="49"/>
                    </a:lnTo>
                    <a:lnTo>
                      <a:pt x="167" y="41"/>
                    </a:lnTo>
                    <a:lnTo>
                      <a:pt x="161" y="34"/>
                    </a:lnTo>
                    <a:lnTo>
                      <a:pt x="156" y="28"/>
                    </a:lnTo>
                    <a:lnTo>
                      <a:pt x="149" y="21"/>
                    </a:lnTo>
                    <a:lnTo>
                      <a:pt x="142" y="16"/>
                    </a:lnTo>
                    <a:lnTo>
                      <a:pt x="135" y="11"/>
                    </a:lnTo>
                    <a:lnTo>
                      <a:pt x="127" y="8"/>
                    </a:lnTo>
                    <a:lnTo>
                      <a:pt x="118" y="5"/>
                    </a:lnTo>
                    <a:lnTo>
                      <a:pt x="109" y="2"/>
                    </a:lnTo>
                    <a:lnTo>
                      <a:pt x="100" y="1"/>
                    </a:lnTo>
                    <a:lnTo>
                      <a:pt x="91" y="0"/>
                    </a:lnTo>
                    <a:lnTo>
                      <a:pt x="82" y="1"/>
                    </a:lnTo>
                    <a:lnTo>
                      <a:pt x="73" y="2"/>
                    </a:lnTo>
                    <a:lnTo>
                      <a:pt x="64" y="5"/>
                    </a:lnTo>
                    <a:lnTo>
                      <a:pt x="56" y="8"/>
                    </a:lnTo>
                    <a:lnTo>
                      <a:pt x="48" y="11"/>
                    </a:lnTo>
                    <a:lnTo>
                      <a:pt x="40" y="16"/>
                    </a:lnTo>
                    <a:lnTo>
                      <a:pt x="34" y="21"/>
                    </a:lnTo>
                    <a:lnTo>
                      <a:pt x="27" y="28"/>
                    </a:lnTo>
                    <a:lnTo>
                      <a:pt x="20" y="34"/>
                    </a:lnTo>
                    <a:lnTo>
                      <a:pt x="16" y="41"/>
                    </a:lnTo>
                    <a:lnTo>
                      <a:pt x="10" y="49"/>
                    </a:lnTo>
                    <a:lnTo>
                      <a:pt x="7" y="57"/>
                    </a:lnTo>
                    <a:lnTo>
                      <a:pt x="4" y="65"/>
                    </a:lnTo>
                    <a:lnTo>
                      <a:pt x="2" y="73"/>
                    </a:lnTo>
                    <a:lnTo>
                      <a:pt x="0" y="82"/>
                    </a:lnTo>
                    <a:lnTo>
                      <a:pt x="0" y="92"/>
                    </a:lnTo>
                    <a:lnTo>
                      <a:pt x="0" y="101"/>
                    </a:lnTo>
                    <a:lnTo>
                      <a:pt x="2" y="110"/>
                    </a:lnTo>
                    <a:lnTo>
                      <a:pt x="4" y="119"/>
                    </a:lnTo>
                    <a:lnTo>
                      <a:pt x="7" y="128"/>
                    </a:lnTo>
                    <a:lnTo>
                      <a:pt x="10" y="136"/>
                    </a:lnTo>
                    <a:lnTo>
                      <a:pt x="16" y="143"/>
                    </a:lnTo>
                    <a:lnTo>
                      <a:pt x="20" y="150"/>
                    </a:lnTo>
                    <a:lnTo>
                      <a:pt x="27" y="157"/>
                    </a:lnTo>
                    <a:lnTo>
                      <a:pt x="34" y="162"/>
                    </a:lnTo>
                    <a:lnTo>
                      <a:pt x="40" y="168"/>
                    </a:lnTo>
                    <a:lnTo>
                      <a:pt x="48" y="172"/>
                    </a:lnTo>
                    <a:lnTo>
                      <a:pt x="56" y="177"/>
                    </a:lnTo>
                    <a:lnTo>
                      <a:pt x="64" y="179"/>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42" name="Freeform 81"/>
              <p:cNvSpPr>
                <a:spLocks noEditPoints="1"/>
              </p:cNvSpPr>
              <p:nvPr/>
            </p:nvSpPr>
            <p:spPr bwMode="auto">
              <a:xfrm>
                <a:off x="10287403" y="1826574"/>
                <a:ext cx="1163638" cy="2817813"/>
              </a:xfrm>
              <a:custGeom>
                <a:avLst/>
                <a:gdLst/>
                <a:ahLst/>
                <a:cxnLst>
                  <a:cxn ang="0">
                    <a:pos x="7277" y="17716"/>
                  </a:cxn>
                  <a:cxn ang="0">
                    <a:pos x="7" y="108"/>
                  </a:cxn>
                  <a:cxn ang="0">
                    <a:pos x="6787" y="11256"/>
                  </a:cxn>
                  <a:cxn ang="0">
                    <a:pos x="6874" y="12138"/>
                  </a:cxn>
                  <a:cxn ang="0">
                    <a:pos x="664" y="12286"/>
                  </a:cxn>
                  <a:cxn ang="0">
                    <a:pos x="438" y="12054"/>
                  </a:cxn>
                  <a:cxn ang="0">
                    <a:pos x="625" y="11218"/>
                  </a:cxn>
                  <a:cxn ang="0">
                    <a:pos x="6849" y="10134"/>
                  </a:cxn>
                  <a:cxn ang="0">
                    <a:pos x="6826" y="11025"/>
                  </a:cxn>
                  <a:cxn ang="0">
                    <a:pos x="578" y="11077"/>
                  </a:cxn>
                  <a:cxn ang="0">
                    <a:pos x="446" y="10211"/>
                  </a:cxn>
                  <a:cxn ang="0">
                    <a:pos x="704" y="8842"/>
                  </a:cxn>
                  <a:cxn ang="0">
                    <a:pos x="6887" y="9028"/>
                  </a:cxn>
                  <a:cxn ang="0">
                    <a:pos x="6755" y="9895"/>
                  </a:cxn>
                  <a:cxn ang="0">
                    <a:pos x="507" y="9842"/>
                  </a:cxn>
                  <a:cxn ang="0">
                    <a:pos x="483" y="8952"/>
                  </a:cxn>
                  <a:cxn ang="0">
                    <a:pos x="6707" y="7670"/>
                  </a:cxn>
                  <a:cxn ang="0">
                    <a:pos x="6895" y="8507"/>
                  </a:cxn>
                  <a:cxn ang="0">
                    <a:pos x="6669" y="8739"/>
                  </a:cxn>
                  <a:cxn ang="0">
                    <a:pos x="458" y="8590"/>
                  </a:cxn>
                  <a:cxn ang="0">
                    <a:pos x="544" y="7709"/>
                  </a:cxn>
                  <a:cxn ang="0">
                    <a:pos x="6787" y="6526"/>
                  </a:cxn>
                  <a:cxn ang="0">
                    <a:pos x="6874" y="7407"/>
                  </a:cxn>
                  <a:cxn ang="0">
                    <a:pos x="664" y="7556"/>
                  </a:cxn>
                  <a:cxn ang="0">
                    <a:pos x="438" y="7324"/>
                  </a:cxn>
                  <a:cxn ang="0">
                    <a:pos x="625" y="6488"/>
                  </a:cxn>
                  <a:cxn ang="0">
                    <a:pos x="6849" y="5404"/>
                  </a:cxn>
                  <a:cxn ang="0">
                    <a:pos x="6826" y="6296"/>
                  </a:cxn>
                  <a:cxn ang="0">
                    <a:pos x="578" y="6347"/>
                  </a:cxn>
                  <a:cxn ang="0">
                    <a:pos x="446" y="5480"/>
                  </a:cxn>
                  <a:cxn ang="0">
                    <a:pos x="704" y="4111"/>
                  </a:cxn>
                  <a:cxn ang="0">
                    <a:pos x="6887" y="4298"/>
                  </a:cxn>
                  <a:cxn ang="0">
                    <a:pos x="6755" y="5164"/>
                  </a:cxn>
                  <a:cxn ang="0">
                    <a:pos x="507" y="5113"/>
                  </a:cxn>
                  <a:cxn ang="0">
                    <a:pos x="483" y="4221"/>
                  </a:cxn>
                  <a:cxn ang="0">
                    <a:pos x="3868" y="13193"/>
                  </a:cxn>
                  <a:cxn ang="0">
                    <a:pos x="4226" y="13800"/>
                  </a:cxn>
                  <a:cxn ang="0">
                    <a:pos x="3706" y="14270"/>
                  </a:cxn>
                  <a:cxn ang="0">
                    <a:pos x="3139" y="13854"/>
                  </a:cxn>
                  <a:cxn ang="0">
                    <a:pos x="3436" y="13214"/>
                  </a:cxn>
                  <a:cxn ang="0">
                    <a:pos x="5725" y="15090"/>
                  </a:cxn>
                  <a:cxn ang="0">
                    <a:pos x="1624" y="15153"/>
                  </a:cxn>
                  <a:cxn ang="0">
                    <a:pos x="5640" y="15449"/>
                  </a:cxn>
                  <a:cxn ang="0">
                    <a:pos x="5600" y="15705"/>
                  </a:cxn>
                  <a:cxn ang="0">
                    <a:pos x="1659" y="15469"/>
                  </a:cxn>
                  <a:cxn ang="0">
                    <a:pos x="5722" y="16082"/>
                  </a:cxn>
                  <a:cxn ang="0">
                    <a:pos x="1613" y="16095"/>
                  </a:cxn>
                  <a:cxn ang="0">
                    <a:pos x="6707" y="2941"/>
                  </a:cxn>
                  <a:cxn ang="0">
                    <a:pos x="6895" y="3776"/>
                  </a:cxn>
                  <a:cxn ang="0">
                    <a:pos x="6669" y="4009"/>
                  </a:cxn>
                  <a:cxn ang="0">
                    <a:pos x="458" y="3861"/>
                  </a:cxn>
                  <a:cxn ang="0">
                    <a:pos x="544" y="2979"/>
                  </a:cxn>
                  <a:cxn ang="0">
                    <a:pos x="6787" y="1796"/>
                  </a:cxn>
                  <a:cxn ang="0">
                    <a:pos x="6874" y="2678"/>
                  </a:cxn>
                  <a:cxn ang="0">
                    <a:pos x="664" y="2827"/>
                  </a:cxn>
                  <a:cxn ang="0">
                    <a:pos x="438" y="2594"/>
                  </a:cxn>
                  <a:cxn ang="0">
                    <a:pos x="625" y="1758"/>
                  </a:cxn>
                  <a:cxn ang="0">
                    <a:pos x="6849" y="673"/>
                  </a:cxn>
                  <a:cxn ang="0">
                    <a:pos x="6826" y="1565"/>
                  </a:cxn>
                  <a:cxn ang="0">
                    <a:pos x="578" y="1617"/>
                  </a:cxn>
                  <a:cxn ang="0">
                    <a:pos x="446" y="750"/>
                  </a:cxn>
                </a:cxnLst>
                <a:rect l="0" t="0" r="r" b="b"/>
                <a:pathLst>
                  <a:path w="7333" h="17750">
                    <a:moveTo>
                      <a:pt x="152" y="0"/>
                    </a:moveTo>
                    <a:lnTo>
                      <a:pt x="7181" y="0"/>
                    </a:lnTo>
                    <a:lnTo>
                      <a:pt x="7196" y="1"/>
                    </a:lnTo>
                    <a:lnTo>
                      <a:pt x="7211" y="3"/>
                    </a:lnTo>
                    <a:lnTo>
                      <a:pt x="7225" y="7"/>
                    </a:lnTo>
                    <a:lnTo>
                      <a:pt x="7240" y="12"/>
                    </a:lnTo>
                    <a:lnTo>
                      <a:pt x="7253" y="19"/>
                    </a:lnTo>
                    <a:lnTo>
                      <a:pt x="7265" y="27"/>
                    </a:lnTo>
                    <a:lnTo>
                      <a:pt x="7277" y="36"/>
                    </a:lnTo>
                    <a:lnTo>
                      <a:pt x="7287" y="44"/>
                    </a:lnTo>
                    <a:lnTo>
                      <a:pt x="7297" y="55"/>
                    </a:lnTo>
                    <a:lnTo>
                      <a:pt x="7306" y="68"/>
                    </a:lnTo>
                    <a:lnTo>
                      <a:pt x="7314" y="80"/>
                    </a:lnTo>
                    <a:lnTo>
                      <a:pt x="7321" y="93"/>
                    </a:lnTo>
                    <a:lnTo>
                      <a:pt x="7325" y="108"/>
                    </a:lnTo>
                    <a:lnTo>
                      <a:pt x="7329" y="122"/>
                    </a:lnTo>
                    <a:lnTo>
                      <a:pt x="7332" y="138"/>
                    </a:lnTo>
                    <a:lnTo>
                      <a:pt x="7333" y="153"/>
                    </a:lnTo>
                    <a:lnTo>
                      <a:pt x="7333" y="17597"/>
                    </a:lnTo>
                    <a:lnTo>
                      <a:pt x="7332" y="17612"/>
                    </a:lnTo>
                    <a:lnTo>
                      <a:pt x="7329" y="17628"/>
                    </a:lnTo>
                    <a:lnTo>
                      <a:pt x="7325" y="17642"/>
                    </a:lnTo>
                    <a:lnTo>
                      <a:pt x="7321" y="17657"/>
                    </a:lnTo>
                    <a:lnTo>
                      <a:pt x="7314" y="17670"/>
                    </a:lnTo>
                    <a:lnTo>
                      <a:pt x="7306" y="17682"/>
                    </a:lnTo>
                    <a:lnTo>
                      <a:pt x="7297" y="17695"/>
                    </a:lnTo>
                    <a:lnTo>
                      <a:pt x="7287" y="17706"/>
                    </a:lnTo>
                    <a:lnTo>
                      <a:pt x="7277" y="17716"/>
                    </a:lnTo>
                    <a:lnTo>
                      <a:pt x="7265" y="17723"/>
                    </a:lnTo>
                    <a:lnTo>
                      <a:pt x="7253" y="17731"/>
                    </a:lnTo>
                    <a:lnTo>
                      <a:pt x="7240" y="17738"/>
                    </a:lnTo>
                    <a:lnTo>
                      <a:pt x="7225" y="17743"/>
                    </a:lnTo>
                    <a:lnTo>
                      <a:pt x="7211" y="17747"/>
                    </a:lnTo>
                    <a:lnTo>
                      <a:pt x="7196" y="17749"/>
                    </a:lnTo>
                    <a:lnTo>
                      <a:pt x="7181" y="17750"/>
                    </a:lnTo>
                    <a:lnTo>
                      <a:pt x="152" y="17750"/>
                    </a:lnTo>
                    <a:lnTo>
                      <a:pt x="136" y="17749"/>
                    </a:lnTo>
                    <a:lnTo>
                      <a:pt x="121" y="17747"/>
                    </a:lnTo>
                    <a:lnTo>
                      <a:pt x="106" y="17743"/>
                    </a:lnTo>
                    <a:lnTo>
                      <a:pt x="93" y="17738"/>
                    </a:lnTo>
                    <a:lnTo>
                      <a:pt x="80" y="17731"/>
                    </a:lnTo>
                    <a:lnTo>
                      <a:pt x="68" y="17723"/>
                    </a:lnTo>
                    <a:lnTo>
                      <a:pt x="55" y="17716"/>
                    </a:lnTo>
                    <a:lnTo>
                      <a:pt x="44" y="17706"/>
                    </a:lnTo>
                    <a:lnTo>
                      <a:pt x="34" y="17695"/>
                    </a:lnTo>
                    <a:lnTo>
                      <a:pt x="26" y="17682"/>
                    </a:lnTo>
                    <a:lnTo>
                      <a:pt x="19" y="17670"/>
                    </a:lnTo>
                    <a:lnTo>
                      <a:pt x="12" y="17657"/>
                    </a:lnTo>
                    <a:lnTo>
                      <a:pt x="7" y="17642"/>
                    </a:lnTo>
                    <a:lnTo>
                      <a:pt x="3" y="17628"/>
                    </a:lnTo>
                    <a:lnTo>
                      <a:pt x="1" y="17612"/>
                    </a:lnTo>
                    <a:lnTo>
                      <a:pt x="0" y="17597"/>
                    </a:lnTo>
                    <a:lnTo>
                      <a:pt x="0" y="153"/>
                    </a:lnTo>
                    <a:lnTo>
                      <a:pt x="1" y="138"/>
                    </a:lnTo>
                    <a:lnTo>
                      <a:pt x="3" y="122"/>
                    </a:lnTo>
                    <a:lnTo>
                      <a:pt x="7" y="108"/>
                    </a:lnTo>
                    <a:lnTo>
                      <a:pt x="12" y="93"/>
                    </a:lnTo>
                    <a:lnTo>
                      <a:pt x="19" y="80"/>
                    </a:lnTo>
                    <a:lnTo>
                      <a:pt x="26" y="68"/>
                    </a:lnTo>
                    <a:lnTo>
                      <a:pt x="34" y="55"/>
                    </a:lnTo>
                    <a:lnTo>
                      <a:pt x="44" y="44"/>
                    </a:lnTo>
                    <a:lnTo>
                      <a:pt x="55" y="36"/>
                    </a:lnTo>
                    <a:lnTo>
                      <a:pt x="68" y="27"/>
                    </a:lnTo>
                    <a:lnTo>
                      <a:pt x="80" y="19"/>
                    </a:lnTo>
                    <a:lnTo>
                      <a:pt x="93" y="12"/>
                    </a:lnTo>
                    <a:lnTo>
                      <a:pt x="106" y="7"/>
                    </a:lnTo>
                    <a:lnTo>
                      <a:pt x="121" y="3"/>
                    </a:lnTo>
                    <a:lnTo>
                      <a:pt x="136" y="1"/>
                    </a:lnTo>
                    <a:lnTo>
                      <a:pt x="152" y="0"/>
                    </a:lnTo>
                    <a:close/>
                    <a:moveTo>
                      <a:pt x="704" y="11207"/>
                    </a:moveTo>
                    <a:lnTo>
                      <a:pt x="6628" y="11207"/>
                    </a:lnTo>
                    <a:lnTo>
                      <a:pt x="6642" y="11207"/>
                    </a:lnTo>
                    <a:lnTo>
                      <a:pt x="6655" y="11208"/>
                    </a:lnTo>
                    <a:lnTo>
                      <a:pt x="6669" y="11209"/>
                    </a:lnTo>
                    <a:lnTo>
                      <a:pt x="6682" y="11211"/>
                    </a:lnTo>
                    <a:lnTo>
                      <a:pt x="6694" y="11215"/>
                    </a:lnTo>
                    <a:lnTo>
                      <a:pt x="6707" y="11218"/>
                    </a:lnTo>
                    <a:lnTo>
                      <a:pt x="6720" y="11221"/>
                    </a:lnTo>
                    <a:lnTo>
                      <a:pt x="6732" y="11226"/>
                    </a:lnTo>
                    <a:lnTo>
                      <a:pt x="6744" y="11231"/>
                    </a:lnTo>
                    <a:lnTo>
                      <a:pt x="6755" y="11237"/>
                    </a:lnTo>
                    <a:lnTo>
                      <a:pt x="6766" y="11242"/>
                    </a:lnTo>
                    <a:lnTo>
                      <a:pt x="6777" y="11249"/>
                    </a:lnTo>
                    <a:lnTo>
                      <a:pt x="6787" y="11256"/>
                    </a:lnTo>
                    <a:lnTo>
                      <a:pt x="6797" y="11263"/>
                    </a:lnTo>
                    <a:lnTo>
                      <a:pt x="6807" y="11271"/>
                    </a:lnTo>
                    <a:lnTo>
                      <a:pt x="6817" y="11279"/>
                    </a:lnTo>
                    <a:lnTo>
                      <a:pt x="6826" y="11288"/>
                    </a:lnTo>
                    <a:lnTo>
                      <a:pt x="6834" y="11297"/>
                    </a:lnTo>
                    <a:lnTo>
                      <a:pt x="6842" y="11307"/>
                    </a:lnTo>
                    <a:lnTo>
                      <a:pt x="6849" y="11316"/>
                    </a:lnTo>
                    <a:lnTo>
                      <a:pt x="6856" y="11327"/>
                    </a:lnTo>
                    <a:lnTo>
                      <a:pt x="6863" y="11337"/>
                    </a:lnTo>
                    <a:lnTo>
                      <a:pt x="6868" y="11348"/>
                    </a:lnTo>
                    <a:lnTo>
                      <a:pt x="6874" y="11358"/>
                    </a:lnTo>
                    <a:lnTo>
                      <a:pt x="6879" y="11370"/>
                    </a:lnTo>
                    <a:lnTo>
                      <a:pt x="6883" y="11381"/>
                    </a:lnTo>
                    <a:lnTo>
                      <a:pt x="6887" y="11392"/>
                    </a:lnTo>
                    <a:lnTo>
                      <a:pt x="6889" y="11404"/>
                    </a:lnTo>
                    <a:lnTo>
                      <a:pt x="6893" y="11417"/>
                    </a:lnTo>
                    <a:lnTo>
                      <a:pt x="6894" y="11429"/>
                    </a:lnTo>
                    <a:lnTo>
                      <a:pt x="6895" y="11442"/>
                    </a:lnTo>
                    <a:lnTo>
                      <a:pt x="6895" y="11454"/>
                    </a:lnTo>
                    <a:lnTo>
                      <a:pt x="6895" y="12041"/>
                    </a:lnTo>
                    <a:lnTo>
                      <a:pt x="6895" y="12054"/>
                    </a:lnTo>
                    <a:lnTo>
                      <a:pt x="6894" y="12067"/>
                    </a:lnTo>
                    <a:lnTo>
                      <a:pt x="6893" y="12079"/>
                    </a:lnTo>
                    <a:lnTo>
                      <a:pt x="6889" y="12091"/>
                    </a:lnTo>
                    <a:lnTo>
                      <a:pt x="6887" y="12103"/>
                    </a:lnTo>
                    <a:lnTo>
                      <a:pt x="6883" y="12115"/>
                    </a:lnTo>
                    <a:lnTo>
                      <a:pt x="6879" y="12127"/>
                    </a:lnTo>
                    <a:lnTo>
                      <a:pt x="6874" y="12138"/>
                    </a:lnTo>
                    <a:lnTo>
                      <a:pt x="6868" y="12149"/>
                    </a:lnTo>
                    <a:lnTo>
                      <a:pt x="6863" y="12160"/>
                    </a:lnTo>
                    <a:lnTo>
                      <a:pt x="6856" y="12170"/>
                    </a:lnTo>
                    <a:lnTo>
                      <a:pt x="6849" y="12180"/>
                    </a:lnTo>
                    <a:lnTo>
                      <a:pt x="6842" y="12190"/>
                    </a:lnTo>
                    <a:lnTo>
                      <a:pt x="6834" y="12199"/>
                    </a:lnTo>
                    <a:lnTo>
                      <a:pt x="6826" y="12208"/>
                    </a:lnTo>
                    <a:lnTo>
                      <a:pt x="6817" y="12216"/>
                    </a:lnTo>
                    <a:lnTo>
                      <a:pt x="6807" y="12224"/>
                    </a:lnTo>
                    <a:lnTo>
                      <a:pt x="6797" y="12232"/>
                    </a:lnTo>
                    <a:lnTo>
                      <a:pt x="6787" y="12240"/>
                    </a:lnTo>
                    <a:lnTo>
                      <a:pt x="6777" y="12246"/>
                    </a:lnTo>
                    <a:lnTo>
                      <a:pt x="6766" y="12253"/>
                    </a:lnTo>
                    <a:lnTo>
                      <a:pt x="6755" y="12260"/>
                    </a:lnTo>
                    <a:lnTo>
                      <a:pt x="6744" y="12265"/>
                    </a:lnTo>
                    <a:lnTo>
                      <a:pt x="6732" y="12270"/>
                    </a:lnTo>
                    <a:lnTo>
                      <a:pt x="6720" y="12274"/>
                    </a:lnTo>
                    <a:lnTo>
                      <a:pt x="6707" y="12279"/>
                    </a:lnTo>
                    <a:lnTo>
                      <a:pt x="6694" y="12282"/>
                    </a:lnTo>
                    <a:lnTo>
                      <a:pt x="6682" y="12284"/>
                    </a:lnTo>
                    <a:lnTo>
                      <a:pt x="6669" y="12286"/>
                    </a:lnTo>
                    <a:lnTo>
                      <a:pt x="6655" y="12287"/>
                    </a:lnTo>
                    <a:lnTo>
                      <a:pt x="6642" y="12289"/>
                    </a:lnTo>
                    <a:lnTo>
                      <a:pt x="6628" y="12290"/>
                    </a:lnTo>
                    <a:lnTo>
                      <a:pt x="704" y="12290"/>
                    </a:lnTo>
                    <a:lnTo>
                      <a:pt x="691" y="12289"/>
                    </a:lnTo>
                    <a:lnTo>
                      <a:pt x="678" y="12287"/>
                    </a:lnTo>
                    <a:lnTo>
                      <a:pt x="664" y="12286"/>
                    </a:lnTo>
                    <a:lnTo>
                      <a:pt x="651" y="12284"/>
                    </a:lnTo>
                    <a:lnTo>
                      <a:pt x="638" y="12282"/>
                    </a:lnTo>
                    <a:lnTo>
                      <a:pt x="625" y="12279"/>
                    </a:lnTo>
                    <a:lnTo>
                      <a:pt x="613" y="12274"/>
                    </a:lnTo>
                    <a:lnTo>
                      <a:pt x="601" y="12270"/>
                    </a:lnTo>
                    <a:lnTo>
                      <a:pt x="589" y="12265"/>
                    </a:lnTo>
                    <a:lnTo>
                      <a:pt x="578" y="12260"/>
                    </a:lnTo>
                    <a:lnTo>
                      <a:pt x="566" y="12253"/>
                    </a:lnTo>
                    <a:lnTo>
                      <a:pt x="556" y="12246"/>
                    </a:lnTo>
                    <a:lnTo>
                      <a:pt x="544" y="12240"/>
                    </a:lnTo>
                    <a:lnTo>
                      <a:pt x="534" y="12232"/>
                    </a:lnTo>
                    <a:lnTo>
                      <a:pt x="524" y="12224"/>
                    </a:lnTo>
                    <a:lnTo>
                      <a:pt x="516" y="12216"/>
                    </a:lnTo>
                    <a:lnTo>
                      <a:pt x="507" y="12208"/>
                    </a:lnTo>
                    <a:lnTo>
                      <a:pt x="498" y="12199"/>
                    </a:lnTo>
                    <a:lnTo>
                      <a:pt x="490" y="12190"/>
                    </a:lnTo>
                    <a:lnTo>
                      <a:pt x="483" y="12180"/>
                    </a:lnTo>
                    <a:lnTo>
                      <a:pt x="476" y="12170"/>
                    </a:lnTo>
                    <a:lnTo>
                      <a:pt x="469" y="12160"/>
                    </a:lnTo>
                    <a:lnTo>
                      <a:pt x="463" y="12149"/>
                    </a:lnTo>
                    <a:lnTo>
                      <a:pt x="458" y="12138"/>
                    </a:lnTo>
                    <a:lnTo>
                      <a:pt x="454" y="12127"/>
                    </a:lnTo>
                    <a:lnTo>
                      <a:pt x="449" y="12115"/>
                    </a:lnTo>
                    <a:lnTo>
                      <a:pt x="446" y="12103"/>
                    </a:lnTo>
                    <a:lnTo>
                      <a:pt x="442" y="12091"/>
                    </a:lnTo>
                    <a:lnTo>
                      <a:pt x="440" y="12079"/>
                    </a:lnTo>
                    <a:lnTo>
                      <a:pt x="439" y="12067"/>
                    </a:lnTo>
                    <a:lnTo>
                      <a:pt x="438" y="12054"/>
                    </a:lnTo>
                    <a:lnTo>
                      <a:pt x="437" y="12041"/>
                    </a:lnTo>
                    <a:lnTo>
                      <a:pt x="437" y="11454"/>
                    </a:lnTo>
                    <a:lnTo>
                      <a:pt x="438" y="11442"/>
                    </a:lnTo>
                    <a:lnTo>
                      <a:pt x="439" y="11429"/>
                    </a:lnTo>
                    <a:lnTo>
                      <a:pt x="440" y="11417"/>
                    </a:lnTo>
                    <a:lnTo>
                      <a:pt x="442" y="11404"/>
                    </a:lnTo>
                    <a:lnTo>
                      <a:pt x="446" y="11392"/>
                    </a:lnTo>
                    <a:lnTo>
                      <a:pt x="449" y="11381"/>
                    </a:lnTo>
                    <a:lnTo>
                      <a:pt x="454" y="11370"/>
                    </a:lnTo>
                    <a:lnTo>
                      <a:pt x="458" y="11358"/>
                    </a:lnTo>
                    <a:lnTo>
                      <a:pt x="463" y="11348"/>
                    </a:lnTo>
                    <a:lnTo>
                      <a:pt x="469" y="11337"/>
                    </a:lnTo>
                    <a:lnTo>
                      <a:pt x="476" y="11327"/>
                    </a:lnTo>
                    <a:lnTo>
                      <a:pt x="483" y="11316"/>
                    </a:lnTo>
                    <a:lnTo>
                      <a:pt x="490" y="11307"/>
                    </a:lnTo>
                    <a:lnTo>
                      <a:pt x="498" y="11297"/>
                    </a:lnTo>
                    <a:lnTo>
                      <a:pt x="507" y="11288"/>
                    </a:lnTo>
                    <a:lnTo>
                      <a:pt x="516" y="11279"/>
                    </a:lnTo>
                    <a:lnTo>
                      <a:pt x="524" y="11271"/>
                    </a:lnTo>
                    <a:lnTo>
                      <a:pt x="534" y="11263"/>
                    </a:lnTo>
                    <a:lnTo>
                      <a:pt x="544" y="11256"/>
                    </a:lnTo>
                    <a:lnTo>
                      <a:pt x="556" y="11249"/>
                    </a:lnTo>
                    <a:lnTo>
                      <a:pt x="566" y="11242"/>
                    </a:lnTo>
                    <a:lnTo>
                      <a:pt x="578" y="11237"/>
                    </a:lnTo>
                    <a:lnTo>
                      <a:pt x="589" y="11231"/>
                    </a:lnTo>
                    <a:lnTo>
                      <a:pt x="601" y="11226"/>
                    </a:lnTo>
                    <a:lnTo>
                      <a:pt x="613" y="11221"/>
                    </a:lnTo>
                    <a:lnTo>
                      <a:pt x="625" y="11218"/>
                    </a:lnTo>
                    <a:lnTo>
                      <a:pt x="638" y="11215"/>
                    </a:lnTo>
                    <a:lnTo>
                      <a:pt x="651" y="11211"/>
                    </a:lnTo>
                    <a:lnTo>
                      <a:pt x="664" y="11209"/>
                    </a:lnTo>
                    <a:lnTo>
                      <a:pt x="678" y="11208"/>
                    </a:lnTo>
                    <a:lnTo>
                      <a:pt x="691" y="11207"/>
                    </a:lnTo>
                    <a:lnTo>
                      <a:pt x="704" y="11207"/>
                    </a:lnTo>
                    <a:close/>
                    <a:moveTo>
                      <a:pt x="704" y="10024"/>
                    </a:moveTo>
                    <a:lnTo>
                      <a:pt x="6628" y="10024"/>
                    </a:lnTo>
                    <a:lnTo>
                      <a:pt x="6642" y="10024"/>
                    </a:lnTo>
                    <a:lnTo>
                      <a:pt x="6655" y="10025"/>
                    </a:lnTo>
                    <a:lnTo>
                      <a:pt x="6669" y="10027"/>
                    </a:lnTo>
                    <a:lnTo>
                      <a:pt x="6682" y="10029"/>
                    </a:lnTo>
                    <a:lnTo>
                      <a:pt x="6694" y="10032"/>
                    </a:lnTo>
                    <a:lnTo>
                      <a:pt x="6707" y="10035"/>
                    </a:lnTo>
                    <a:lnTo>
                      <a:pt x="6720" y="10039"/>
                    </a:lnTo>
                    <a:lnTo>
                      <a:pt x="6732" y="10043"/>
                    </a:lnTo>
                    <a:lnTo>
                      <a:pt x="6744" y="10049"/>
                    </a:lnTo>
                    <a:lnTo>
                      <a:pt x="6755" y="10054"/>
                    </a:lnTo>
                    <a:lnTo>
                      <a:pt x="6766" y="10060"/>
                    </a:lnTo>
                    <a:lnTo>
                      <a:pt x="6777" y="10066"/>
                    </a:lnTo>
                    <a:lnTo>
                      <a:pt x="6787" y="10073"/>
                    </a:lnTo>
                    <a:lnTo>
                      <a:pt x="6797" y="10081"/>
                    </a:lnTo>
                    <a:lnTo>
                      <a:pt x="6807" y="10089"/>
                    </a:lnTo>
                    <a:lnTo>
                      <a:pt x="6817" y="10096"/>
                    </a:lnTo>
                    <a:lnTo>
                      <a:pt x="6826" y="10105"/>
                    </a:lnTo>
                    <a:lnTo>
                      <a:pt x="6834" y="10114"/>
                    </a:lnTo>
                    <a:lnTo>
                      <a:pt x="6842" y="10124"/>
                    </a:lnTo>
                    <a:lnTo>
                      <a:pt x="6849" y="10134"/>
                    </a:lnTo>
                    <a:lnTo>
                      <a:pt x="6856" y="10144"/>
                    </a:lnTo>
                    <a:lnTo>
                      <a:pt x="6863" y="10154"/>
                    </a:lnTo>
                    <a:lnTo>
                      <a:pt x="6868" y="10165"/>
                    </a:lnTo>
                    <a:lnTo>
                      <a:pt x="6874" y="10175"/>
                    </a:lnTo>
                    <a:lnTo>
                      <a:pt x="6879" y="10187"/>
                    </a:lnTo>
                    <a:lnTo>
                      <a:pt x="6883" y="10198"/>
                    </a:lnTo>
                    <a:lnTo>
                      <a:pt x="6887" y="10211"/>
                    </a:lnTo>
                    <a:lnTo>
                      <a:pt x="6889" y="10222"/>
                    </a:lnTo>
                    <a:lnTo>
                      <a:pt x="6893" y="10234"/>
                    </a:lnTo>
                    <a:lnTo>
                      <a:pt x="6894" y="10246"/>
                    </a:lnTo>
                    <a:lnTo>
                      <a:pt x="6895" y="10260"/>
                    </a:lnTo>
                    <a:lnTo>
                      <a:pt x="6895" y="10272"/>
                    </a:lnTo>
                    <a:lnTo>
                      <a:pt x="6895" y="10859"/>
                    </a:lnTo>
                    <a:lnTo>
                      <a:pt x="6895" y="10872"/>
                    </a:lnTo>
                    <a:lnTo>
                      <a:pt x="6894" y="10884"/>
                    </a:lnTo>
                    <a:lnTo>
                      <a:pt x="6893" y="10896"/>
                    </a:lnTo>
                    <a:lnTo>
                      <a:pt x="6889" y="10908"/>
                    </a:lnTo>
                    <a:lnTo>
                      <a:pt x="6887" y="10921"/>
                    </a:lnTo>
                    <a:lnTo>
                      <a:pt x="6883" y="10933"/>
                    </a:lnTo>
                    <a:lnTo>
                      <a:pt x="6879" y="10944"/>
                    </a:lnTo>
                    <a:lnTo>
                      <a:pt x="6874" y="10955"/>
                    </a:lnTo>
                    <a:lnTo>
                      <a:pt x="6868" y="10966"/>
                    </a:lnTo>
                    <a:lnTo>
                      <a:pt x="6863" y="10977"/>
                    </a:lnTo>
                    <a:lnTo>
                      <a:pt x="6856" y="10987"/>
                    </a:lnTo>
                    <a:lnTo>
                      <a:pt x="6849" y="10997"/>
                    </a:lnTo>
                    <a:lnTo>
                      <a:pt x="6842" y="11007"/>
                    </a:lnTo>
                    <a:lnTo>
                      <a:pt x="6834" y="11016"/>
                    </a:lnTo>
                    <a:lnTo>
                      <a:pt x="6826" y="11025"/>
                    </a:lnTo>
                    <a:lnTo>
                      <a:pt x="6817" y="11034"/>
                    </a:lnTo>
                    <a:lnTo>
                      <a:pt x="6807" y="11043"/>
                    </a:lnTo>
                    <a:lnTo>
                      <a:pt x="6797" y="11050"/>
                    </a:lnTo>
                    <a:lnTo>
                      <a:pt x="6787" y="11057"/>
                    </a:lnTo>
                    <a:lnTo>
                      <a:pt x="6777" y="11064"/>
                    </a:lnTo>
                    <a:lnTo>
                      <a:pt x="6766" y="11070"/>
                    </a:lnTo>
                    <a:lnTo>
                      <a:pt x="6755" y="11077"/>
                    </a:lnTo>
                    <a:lnTo>
                      <a:pt x="6744" y="11083"/>
                    </a:lnTo>
                    <a:lnTo>
                      <a:pt x="6732" y="11087"/>
                    </a:lnTo>
                    <a:lnTo>
                      <a:pt x="6720" y="11092"/>
                    </a:lnTo>
                    <a:lnTo>
                      <a:pt x="6707" y="11096"/>
                    </a:lnTo>
                    <a:lnTo>
                      <a:pt x="6694" y="11099"/>
                    </a:lnTo>
                    <a:lnTo>
                      <a:pt x="6682" y="11102"/>
                    </a:lnTo>
                    <a:lnTo>
                      <a:pt x="6669" y="11104"/>
                    </a:lnTo>
                    <a:lnTo>
                      <a:pt x="6655" y="11106"/>
                    </a:lnTo>
                    <a:lnTo>
                      <a:pt x="6642" y="11106"/>
                    </a:lnTo>
                    <a:lnTo>
                      <a:pt x="6628" y="11107"/>
                    </a:lnTo>
                    <a:lnTo>
                      <a:pt x="704" y="11107"/>
                    </a:lnTo>
                    <a:lnTo>
                      <a:pt x="691" y="11106"/>
                    </a:lnTo>
                    <a:lnTo>
                      <a:pt x="678" y="11106"/>
                    </a:lnTo>
                    <a:lnTo>
                      <a:pt x="664" y="11104"/>
                    </a:lnTo>
                    <a:lnTo>
                      <a:pt x="651" y="11102"/>
                    </a:lnTo>
                    <a:lnTo>
                      <a:pt x="638" y="11099"/>
                    </a:lnTo>
                    <a:lnTo>
                      <a:pt x="625" y="11096"/>
                    </a:lnTo>
                    <a:lnTo>
                      <a:pt x="613" y="11092"/>
                    </a:lnTo>
                    <a:lnTo>
                      <a:pt x="601" y="11087"/>
                    </a:lnTo>
                    <a:lnTo>
                      <a:pt x="589" y="11083"/>
                    </a:lnTo>
                    <a:lnTo>
                      <a:pt x="578" y="11077"/>
                    </a:lnTo>
                    <a:lnTo>
                      <a:pt x="566" y="11070"/>
                    </a:lnTo>
                    <a:lnTo>
                      <a:pt x="556" y="11064"/>
                    </a:lnTo>
                    <a:lnTo>
                      <a:pt x="544" y="11057"/>
                    </a:lnTo>
                    <a:lnTo>
                      <a:pt x="534" y="11050"/>
                    </a:lnTo>
                    <a:lnTo>
                      <a:pt x="524" y="11043"/>
                    </a:lnTo>
                    <a:lnTo>
                      <a:pt x="516" y="11034"/>
                    </a:lnTo>
                    <a:lnTo>
                      <a:pt x="507" y="11025"/>
                    </a:lnTo>
                    <a:lnTo>
                      <a:pt x="498" y="11016"/>
                    </a:lnTo>
                    <a:lnTo>
                      <a:pt x="490" y="11007"/>
                    </a:lnTo>
                    <a:lnTo>
                      <a:pt x="483" y="10997"/>
                    </a:lnTo>
                    <a:lnTo>
                      <a:pt x="476" y="10987"/>
                    </a:lnTo>
                    <a:lnTo>
                      <a:pt x="469" y="10977"/>
                    </a:lnTo>
                    <a:lnTo>
                      <a:pt x="463" y="10966"/>
                    </a:lnTo>
                    <a:lnTo>
                      <a:pt x="458" y="10955"/>
                    </a:lnTo>
                    <a:lnTo>
                      <a:pt x="454" y="10944"/>
                    </a:lnTo>
                    <a:lnTo>
                      <a:pt x="449" y="10933"/>
                    </a:lnTo>
                    <a:lnTo>
                      <a:pt x="446" y="10921"/>
                    </a:lnTo>
                    <a:lnTo>
                      <a:pt x="442" y="10908"/>
                    </a:lnTo>
                    <a:lnTo>
                      <a:pt x="440" y="10896"/>
                    </a:lnTo>
                    <a:lnTo>
                      <a:pt x="439" y="10884"/>
                    </a:lnTo>
                    <a:lnTo>
                      <a:pt x="438" y="10872"/>
                    </a:lnTo>
                    <a:lnTo>
                      <a:pt x="437" y="10859"/>
                    </a:lnTo>
                    <a:lnTo>
                      <a:pt x="437" y="10272"/>
                    </a:lnTo>
                    <a:lnTo>
                      <a:pt x="438" y="10260"/>
                    </a:lnTo>
                    <a:lnTo>
                      <a:pt x="439" y="10246"/>
                    </a:lnTo>
                    <a:lnTo>
                      <a:pt x="440" y="10234"/>
                    </a:lnTo>
                    <a:lnTo>
                      <a:pt x="442" y="10222"/>
                    </a:lnTo>
                    <a:lnTo>
                      <a:pt x="446" y="10211"/>
                    </a:lnTo>
                    <a:lnTo>
                      <a:pt x="449" y="10198"/>
                    </a:lnTo>
                    <a:lnTo>
                      <a:pt x="454" y="10187"/>
                    </a:lnTo>
                    <a:lnTo>
                      <a:pt x="458" y="10175"/>
                    </a:lnTo>
                    <a:lnTo>
                      <a:pt x="463" y="10165"/>
                    </a:lnTo>
                    <a:lnTo>
                      <a:pt x="469" y="10154"/>
                    </a:lnTo>
                    <a:lnTo>
                      <a:pt x="476" y="10144"/>
                    </a:lnTo>
                    <a:lnTo>
                      <a:pt x="483" y="10134"/>
                    </a:lnTo>
                    <a:lnTo>
                      <a:pt x="490" y="10124"/>
                    </a:lnTo>
                    <a:lnTo>
                      <a:pt x="498" y="10114"/>
                    </a:lnTo>
                    <a:lnTo>
                      <a:pt x="507" y="10105"/>
                    </a:lnTo>
                    <a:lnTo>
                      <a:pt x="516" y="10096"/>
                    </a:lnTo>
                    <a:lnTo>
                      <a:pt x="524" y="10089"/>
                    </a:lnTo>
                    <a:lnTo>
                      <a:pt x="534" y="10081"/>
                    </a:lnTo>
                    <a:lnTo>
                      <a:pt x="544" y="10073"/>
                    </a:lnTo>
                    <a:lnTo>
                      <a:pt x="556" y="10066"/>
                    </a:lnTo>
                    <a:lnTo>
                      <a:pt x="566" y="10060"/>
                    </a:lnTo>
                    <a:lnTo>
                      <a:pt x="578" y="10054"/>
                    </a:lnTo>
                    <a:lnTo>
                      <a:pt x="589" y="10049"/>
                    </a:lnTo>
                    <a:lnTo>
                      <a:pt x="601" y="10043"/>
                    </a:lnTo>
                    <a:lnTo>
                      <a:pt x="613" y="10039"/>
                    </a:lnTo>
                    <a:lnTo>
                      <a:pt x="625" y="10035"/>
                    </a:lnTo>
                    <a:lnTo>
                      <a:pt x="638" y="10032"/>
                    </a:lnTo>
                    <a:lnTo>
                      <a:pt x="651" y="10029"/>
                    </a:lnTo>
                    <a:lnTo>
                      <a:pt x="664" y="10027"/>
                    </a:lnTo>
                    <a:lnTo>
                      <a:pt x="678" y="10025"/>
                    </a:lnTo>
                    <a:lnTo>
                      <a:pt x="691" y="10024"/>
                    </a:lnTo>
                    <a:lnTo>
                      <a:pt x="704" y="10024"/>
                    </a:lnTo>
                    <a:close/>
                    <a:moveTo>
                      <a:pt x="704" y="8842"/>
                    </a:moveTo>
                    <a:lnTo>
                      <a:pt x="6628" y="8842"/>
                    </a:lnTo>
                    <a:lnTo>
                      <a:pt x="6642" y="8842"/>
                    </a:lnTo>
                    <a:lnTo>
                      <a:pt x="6655" y="8843"/>
                    </a:lnTo>
                    <a:lnTo>
                      <a:pt x="6669" y="8845"/>
                    </a:lnTo>
                    <a:lnTo>
                      <a:pt x="6682" y="8846"/>
                    </a:lnTo>
                    <a:lnTo>
                      <a:pt x="6694" y="8849"/>
                    </a:lnTo>
                    <a:lnTo>
                      <a:pt x="6707" y="8853"/>
                    </a:lnTo>
                    <a:lnTo>
                      <a:pt x="6720" y="8857"/>
                    </a:lnTo>
                    <a:lnTo>
                      <a:pt x="6732" y="8862"/>
                    </a:lnTo>
                    <a:lnTo>
                      <a:pt x="6744" y="8866"/>
                    </a:lnTo>
                    <a:lnTo>
                      <a:pt x="6755" y="8872"/>
                    </a:lnTo>
                    <a:lnTo>
                      <a:pt x="6766" y="8877"/>
                    </a:lnTo>
                    <a:lnTo>
                      <a:pt x="6777" y="8884"/>
                    </a:lnTo>
                    <a:lnTo>
                      <a:pt x="6787" y="8891"/>
                    </a:lnTo>
                    <a:lnTo>
                      <a:pt x="6797" y="8898"/>
                    </a:lnTo>
                    <a:lnTo>
                      <a:pt x="6807" y="8906"/>
                    </a:lnTo>
                    <a:lnTo>
                      <a:pt x="6817" y="8915"/>
                    </a:lnTo>
                    <a:lnTo>
                      <a:pt x="6826" y="8923"/>
                    </a:lnTo>
                    <a:lnTo>
                      <a:pt x="6834" y="8932"/>
                    </a:lnTo>
                    <a:lnTo>
                      <a:pt x="6842" y="8942"/>
                    </a:lnTo>
                    <a:lnTo>
                      <a:pt x="6849" y="8952"/>
                    </a:lnTo>
                    <a:lnTo>
                      <a:pt x="6856" y="8962"/>
                    </a:lnTo>
                    <a:lnTo>
                      <a:pt x="6863" y="8972"/>
                    </a:lnTo>
                    <a:lnTo>
                      <a:pt x="6868" y="8983"/>
                    </a:lnTo>
                    <a:lnTo>
                      <a:pt x="6874" y="8994"/>
                    </a:lnTo>
                    <a:lnTo>
                      <a:pt x="6879" y="9005"/>
                    </a:lnTo>
                    <a:lnTo>
                      <a:pt x="6883" y="9016"/>
                    </a:lnTo>
                    <a:lnTo>
                      <a:pt x="6887" y="9028"/>
                    </a:lnTo>
                    <a:lnTo>
                      <a:pt x="6889" y="9039"/>
                    </a:lnTo>
                    <a:lnTo>
                      <a:pt x="6893" y="9051"/>
                    </a:lnTo>
                    <a:lnTo>
                      <a:pt x="6894" y="9065"/>
                    </a:lnTo>
                    <a:lnTo>
                      <a:pt x="6895" y="9077"/>
                    </a:lnTo>
                    <a:lnTo>
                      <a:pt x="6895" y="9089"/>
                    </a:lnTo>
                    <a:lnTo>
                      <a:pt x="6895" y="9676"/>
                    </a:lnTo>
                    <a:lnTo>
                      <a:pt x="6895" y="9689"/>
                    </a:lnTo>
                    <a:lnTo>
                      <a:pt x="6894" y="9701"/>
                    </a:lnTo>
                    <a:lnTo>
                      <a:pt x="6893" y="9714"/>
                    </a:lnTo>
                    <a:lnTo>
                      <a:pt x="6889" y="9726"/>
                    </a:lnTo>
                    <a:lnTo>
                      <a:pt x="6887" y="9738"/>
                    </a:lnTo>
                    <a:lnTo>
                      <a:pt x="6883" y="9750"/>
                    </a:lnTo>
                    <a:lnTo>
                      <a:pt x="6879" y="9761"/>
                    </a:lnTo>
                    <a:lnTo>
                      <a:pt x="6874" y="9772"/>
                    </a:lnTo>
                    <a:lnTo>
                      <a:pt x="6868" y="9784"/>
                    </a:lnTo>
                    <a:lnTo>
                      <a:pt x="6863" y="9795"/>
                    </a:lnTo>
                    <a:lnTo>
                      <a:pt x="6856" y="9805"/>
                    </a:lnTo>
                    <a:lnTo>
                      <a:pt x="6849" y="9815"/>
                    </a:lnTo>
                    <a:lnTo>
                      <a:pt x="6842" y="9825"/>
                    </a:lnTo>
                    <a:lnTo>
                      <a:pt x="6834" y="9834"/>
                    </a:lnTo>
                    <a:lnTo>
                      <a:pt x="6826" y="9842"/>
                    </a:lnTo>
                    <a:lnTo>
                      <a:pt x="6817" y="9851"/>
                    </a:lnTo>
                    <a:lnTo>
                      <a:pt x="6807" y="9860"/>
                    </a:lnTo>
                    <a:lnTo>
                      <a:pt x="6797" y="9868"/>
                    </a:lnTo>
                    <a:lnTo>
                      <a:pt x="6787" y="9875"/>
                    </a:lnTo>
                    <a:lnTo>
                      <a:pt x="6777" y="9882"/>
                    </a:lnTo>
                    <a:lnTo>
                      <a:pt x="6766" y="9888"/>
                    </a:lnTo>
                    <a:lnTo>
                      <a:pt x="6755" y="9895"/>
                    </a:lnTo>
                    <a:lnTo>
                      <a:pt x="6744" y="9900"/>
                    </a:lnTo>
                    <a:lnTo>
                      <a:pt x="6732" y="9905"/>
                    </a:lnTo>
                    <a:lnTo>
                      <a:pt x="6720" y="9909"/>
                    </a:lnTo>
                    <a:lnTo>
                      <a:pt x="6707" y="9913"/>
                    </a:lnTo>
                    <a:lnTo>
                      <a:pt x="6694" y="9917"/>
                    </a:lnTo>
                    <a:lnTo>
                      <a:pt x="6682" y="9919"/>
                    </a:lnTo>
                    <a:lnTo>
                      <a:pt x="6669" y="9921"/>
                    </a:lnTo>
                    <a:lnTo>
                      <a:pt x="6655" y="9923"/>
                    </a:lnTo>
                    <a:lnTo>
                      <a:pt x="6642" y="9924"/>
                    </a:lnTo>
                    <a:lnTo>
                      <a:pt x="6628" y="9924"/>
                    </a:lnTo>
                    <a:lnTo>
                      <a:pt x="704" y="9924"/>
                    </a:lnTo>
                    <a:lnTo>
                      <a:pt x="691" y="9924"/>
                    </a:lnTo>
                    <a:lnTo>
                      <a:pt x="678" y="9923"/>
                    </a:lnTo>
                    <a:lnTo>
                      <a:pt x="664" y="9921"/>
                    </a:lnTo>
                    <a:lnTo>
                      <a:pt x="651" y="9919"/>
                    </a:lnTo>
                    <a:lnTo>
                      <a:pt x="638" y="9917"/>
                    </a:lnTo>
                    <a:lnTo>
                      <a:pt x="625" y="9913"/>
                    </a:lnTo>
                    <a:lnTo>
                      <a:pt x="613" y="9909"/>
                    </a:lnTo>
                    <a:lnTo>
                      <a:pt x="601" y="9905"/>
                    </a:lnTo>
                    <a:lnTo>
                      <a:pt x="589" y="9900"/>
                    </a:lnTo>
                    <a:lnTo>
                      <a:pt x="578" y="9895"/>
                    </a:lnTo>
                    <a:lnTo>
                      <a:pt x="566" y="9888"/>
                    </a:lnTo>
                    <a:lnTo>
                      <a:pt x="556" y="9882"/>
                    </a:lnTo>
                    <a:lnTo>
                      <a:pt x="544" y="9875"/>
                    </a:lnTo>
                    <a:lnTo>
                      <a:pt x="534" y="9868"/>
                    </a:lnTo>
                    <a:lnTo>
                      <a:pt x="524" y="9860"/>
                    </a:lnTo>
                    <a:lnTo>
                      <a:pt x="516" y="9851"/>
                    </a:lnTo>
                    <a:lnTo>
                      <a:pt x="507" y="9842"/>
                    </a:lnTo>
                    <a:lnTo>
                      <a:pt x="498" y="9834"/>
                    </a:lnTo>
                    <a:lnTo>
                      <a:pt x="490" y="9825"/>
                    </a:lnTo>
                    <a:lnTo>
                      <a:pt x="483" y="9815"/>
                    </a:lnTo>
                    <a:lnTo>
                      <a:pt x="476" y="9805"/>
                    </a:lnTo>
                    <a:lnTo>
                      <a:pt x="469" y="9795"/>
                    </a:lnTo>
                    <a:lnTo>
                      <a:pt x="463" y="9784"/>
                    </a:lnTo>
                    <a:lnTo>
                      <a:pt x="458" y="9772"/>
                    </a:lnTo>
                    <a:lnTo>
                      <a:pt x="454" y="9761"/>
                    </a:lnTo>
                    <a:lnTo>
                      <a:pt x="449" y="9750"/>
                    </a:lnTo>
                    <a:lnTo>
                      <a:pt x="446" y="9738"/>
                    </a:lnTo>
                    <a:lnTo>
                      <a:pt x="442" y="9726"/>
                    </a:lnTo>
                    <a:lnTo>
                      <a:pt x="440" y="9714"/>
                    </a:lnTo>
                    <a:lnTo>
                      <a:pt x="439" y="9701"/>
                    </a:lnTo>
                    <a:lnTo>
                      <a:pt x="438" y="9689"/>
                    </a:lnTo>
                    <a:lnTo>
                      <a:pt x="437" y="9676"/>
                    </a:lnTo>
                    <a:lnTo>
                      <a:pt x="437" y="9089"/>
                    </a:lnTo>
                    <a:lnTo>
                      <a:pt x="438" y="9077"/>
                    </a:lnTo>
                    <a:lnTo>
                      <a:pt x="439" y="9065"/>
                    </a:lnTo>
                    <a:lnTo>
                      <a:pt x="440" y="9051"/>
                    </a:lnTo>
                    <a:lnTo>
                      <a:pt x="442" y="9039"/>
                    </a:lnTo>
                    <a:lnTo>
                      <a:pt x="446" y="9028"/>
                    </a:lnTo>
                    <a:lnTo>
                      <a:pt x="449" y="9016"/>
                    </a:lnTo>
                    <a:lnTo>
                      <a:pt x="454" y="9005"/>
                    </a:lnTo>
                    <a:lnTo>
                      <a:pt x="458" y="8994"/>
                    </a:lnTo>
                    <a:lnTo>
                      <a:pt x="463" y="8983"/>
                    </a:lnTo>
                    <a:lnTo>
                      <a:pt x="469" y="8972"/>
                    </a:lnTo>
                    <a:lnTo>
                      <a:pt x="476" y="8962"/>
                    </a:lnTo>
                    <a:lnTo>
                      <a:pt x="483" y="8952"/>
                    </a:lnTo>
                    <a:lnTo>
                      <a:pt x="490" y="8942"/>
                    </a:lnTo>
                    <a:lnTo>
                      <a:pt x="498" y="8932"/>
                    </a:lnTo>
                    <a:lnTo>
                      <a:pt x="507" y="8923"/>
                    </a:lnTo>
                    <a:lnTo>
                      <a:pt x="516" y="8915"/>
                    </a:lnTo>
                    <a:lnTo>
                      <a:pt x="524" y="8906"/>
                    </a:lnTo>
                    <a:lnTo>
                      <a:pt x="534" y="8898"/>
                    </a:lnTo>
                    <a:lnTo>
                      <a:pt x="544" y="8891"/>
                    </a:lnTo>
                    <a:lnTo>
                      <a:pt x="556" y="8884"/>
                    </a:lnTo>
                    <a:lnTo>
                      <a:pt x="566" y="8877"/>
                    </a:lnTo>
                    <a:lnTo>
                      <a:pt x="578" y="8872"/>
                    </a:lnTo>
                    <a:lnTo>
                      <a:pt x="589" y="8866"/>
                    </a:lnTo>
                    <a:lnTo>
                      <a:pt x="601" y="8862"/>
                    </a:lnTo>
                    <a:lnTo>
                      <a:pt x="613" y="8857"/>
                    </a:lnTo>
                    <a:lnTo>
                      <a:pt x="625" y="8853"/>
                    </a:lnTo>
                    <a:lnTo>
                      <a:pt x="638" y="8849"/>
                    </a:lnTo>
                    <a:lnTo>
                      <a:pt x="651" y="8846"/>
                    </a:lnTo>
                    <a:lnTo>
                      <a:pt x="664" y="8845"/>
                    </a:lnTo>
                    <a:lnTo>
                      <a:pt x="678" y="8843"/>
                    </a:lnTo>
                    <a:lnTo>
                      <a:pt x="691" y="8842"/>
                    </a:lnTo>
                    <a:lnTo>
                      <a:pt x="704" y="8842"/>
                    </a:lnTo>
                    <a:close/>
                    <a:moveTo>
                      <a:pt x="704" y="7659"/>
                    </a:moveTo>
                    <a:lnTo>
                      <a:pt x="6628" y="7659"/>
                    </a:lnTo>
                    <a:lnTo>
                      <a:pt x="6642" y="7659"/>
                    </a:lnTo>
                    <a:lnTo>
                      <a:pt x="6655" y="7660"/>
                    </a:lnTo>
                    <a:lnTo>
                      <a:pt x="6669" y="7662"/>
                    </a:lnTo>
                    <a:lnTo>
                      <a:pt x="6682" y="7665"/>
                    </a:lnTo>
                    <a:lnTo>
                      <a:pt x="6694" y="7667"/>
                    </a:lnTo>
                    <a:lnTo>
                      <a:pt x="6707" y="7670"/>
                    </a:lnTo>
                    <a:lnTo>
                      <a:pt x="6720" y="7675"/>
                    </a:lnTo>
                    <a:lnTo>
                      <a:pt x="6732" y="7679"/>
                    </a:lnTo>
                    <a:lnTo>
                      <a:pt x="6744" y="7684"/>
                    </a:lnTo>
                    <a:lnTo>
                      <a:pt x="6755" y="7689"/>
                    </a:lnTo>
                    <a:lnTo>
                      <a:pt x="6766" y="7696"/>
                    </a:lnTo>
                    <a:lnTo>
                      <a:pt x="6777" y="7701"/>
                    </a:lnTo>
                    <a:lnTo>
                      <a:pt x="6787" y="7709"/>
                    </a:lnTo>
                    <a:lnTo>
                      <a:pt x="6797" y="7716"/>
                    </a:lnTo>
                    <a:lnTo>
                      <a:pt x="6807" y="7723"/>
                    </a:lnTo>
                    <a:lnTo>
                      <a:pt x="6817" y="7732"/>
                    </a:lnTo>
                    <a:lnTo>
                      <a:pt x="6826" y="7740"/>
                    </a:lnTo>
                    <a:lnTo>
                      <a:pt x="6834" y="7750"/>
                    </a:lnTo>
                    <a:lnTo>
                      <a:pt x="6842" y="7759"/>
                    </a:lnTo>
                    <a:lnTo>
                      <a:pt x="6849" y="7769"/>
                    </a:lnTo>
                    <a:lnTo>
                      <a:pt x="6856" y="7779"/>
                    </a:lnTo>
                    <a:lnTo>
                      <a:pt x="6863" y="7789"/>
                    </a:lnTo>
                    <a:lnTo>
                      <a:pt x="6868" y="7800"/>
                    </a:lnTo>
                    <a:lnTo>
                      <a:pt x="6874" y="7811"/>
                    </a:lnTo>
                    <a:lnTo>
                      <a:pt x="6879" y="7822"/>
                    </a:lnTo>
                    <a:lnTo>
                      <a:pt x="6883" y="7833"/>
                    </a:lnTo>
                    <a:lnTo>
                      <a:pt x="6887" y="7846"/>
                    </a:lnTo>
                    <a:lnTo>
                      <a:pt x="6889" y="7858"/>
                    </a:lnTo>
                    <a:lnTo>
                      <a:pt x="6893" y="7870"/>
                    </a:lnTo>
                    <a:lnTo>
                      <a:pt x="6894" y="7882"/>
                    </a:lnTo>
                    <a:lnTo>
                      <a:pt x="6895" y="7894"/>
                    </a:lnTo>
                    <a:lnTo>
                      <a:pt x="6895" y="7907"/>
                    </a:lnTo>
                    <a:lnTo>
                      <a:pt x="6895" y="8494"/>
                    </a:lnTo>
                    <a:lnTo>
                      <a:pt x="6895" y="8507"/>
                    </a:lnTo>
                    <a:lnTo>
                      <a:pt x="6894" y="8519"/>
                    </a:lnTo>
                    <a:lnTo>
                      <a:pt x="6893" y="8531"/>
                    </a:lnTo>
                    <a:lnTo>
                      <a:pt x="6889" y="8543"/>
                    </a:lnTo>
                    <a:lnTo>
                      <a:pt x="6887" y="8556"/>
                    </a:lnTo>
                    <a:lnTo>
                      <a:pt x="6883" y="8568"/>
                    </a:lnTo>
                    <a:lnTo>
                      <a:pt x="6879" y="8579"/>
                    </a:lnTo>
                    <a:lnTo>
                      <a:pt x="6874" y="8590"/>
                    </a:lnTo>
                    <a:lnTo>
                      <a:pt x="6868" y="8601"/>
                    </a:lnTo>
                    <a:lnTo>
                      <a:pt x="6863" y="8612"/>
                    </a:lnTo>
                    <a:lnTo>
                      <a:pt x="6856" y="8622"/>
                    </a:lnTo>
                    <a:lnTo>
                      <a:pt x="6849" y="8632"/>
                    </a:lnTo>
                    <a:lnTo>
                      <a:pt x="6842" y="8642"/>
                    </a:lnTo>
                    <a:lnTo>
                      <a:pt x="6834" y="8651"/>
                    </a:lnTo>
                    <a:lnTo>
                      <a:pt x="6826" y="8661"/>
                    </a:lnTo>
                    <a:lnTo>
                      <a:pt x="6817" y="8669"/>
                    </a:lnTo>
                    <a:lnTo>
                      <a:pt x="6807" y="8678"/>
                    </a:lnTo>
                    <a:lnTo>
                      <a:pt x="6797" y="8685"/>
                    </a:lnTo>
                    <a:lnTo>
                      <a:pt x="6787" y="8692"/>
                    </a:lnTo>
                    <a:lnTo>
                      <a:pt x="6777" y="8700"/>
                    </a:lnTo>
                    <a:lnTo>
                      <a:pt x="6766" y="8706"/>
                    </a:lnTo>
                    <a:lnTo>
                      <a:pt x="6755" y="8712"/>
                    </a:lnTo>
                    <a:lnTo>
                      <a:pt x="6744" y="8717"/>
                    </a:lnTo>
                    <a:lnTo>
                      <a:pt x="6732" y="8722"/>
                    </a:lnTo>
                    <a:lnTo>
                      <a:pt x="6720" y="8726"/>
                    </a:lnTo>
                    <a:lnTo>
                      <a:pt x="6707" y="8731"/>
                    </a:lnTo>
                    <a:lnTo>
                      <a:pt x="6694" y="8734"/>
                    </a:lnTo>
                    <a:lnTo>
                      <a:pt x="6682" y="8736"/>
                    </a:lnTo>
                    <a:lnTo>
                      <a:pt x="6669" y="8739"/>
                    </a:lnTo>
                    <a:lnTo>
                      <a:pt x="6655" y="8741"/>
                    </a:lnTo>
                    <a:lnTo>
                      <a:pt x="6642" y="8742"/>
                    </a:lnTo>
                    <a:lnTo>
                      <a:pt x="6628" y="8742"/>
                    </a:lnTo>
                    <a:lnTo>
                      <a:pt x="704" y="8742"/>
                    </a:lnTo>
                    <a:lnTo>
                      <a:pt x="691" y="8742"/>
                    </a:lnTo>
                    <a:lnTo>
                      <a:pt x="678" y="8741"/>
                    </a:lnTo>
                    <a:lnTo>
                      <a:pt x="664" y="8739"/>
                    </a:lnTo>
                    <a:lnTo>
                      <a:pt x="651" y="8736"/>
                    </a:lnTo>
                    <a:lnTo>
                      <a:pt x="638" y="8734"/>
                    </a:lnTo>
                    <a:lnTo>
                      <a:pt x="625" y="8731"/>
                    </a:lnTo>
                    <a:lnTo>
                      <a:pt x="613" y="8726"/>
                    </a:lnTo>
                    <a:lnTo>
                      <a:pt x="601" y="8722"/>
                    </a:lnTo>
                    <a:lnTo>
                      <a:pt x="589" y="8717"/>
                    </a:lnTo>
                    <a:lnTo>
                      <a:pt x="578" y="8712"/>
                    </a:lnTo>
                    <a:lnTo>
                      <a:pt x="566" y="8706"/>
                    </a:lnTo>
                    <a:lnTo>
                      <a:pt x="556" y="8700"/>
                    </a:lnTo>
                    <a:lnTo>
                      <a:pt x="544" y="8692"/>
                    </a:lnTo>
                    <a:lnTo>
                      <a:pt x="534" y="8685"/>
                    </a:lnTo>
                    <a:lnTo>
                      <a:pt x="524" y="8678"/>
                    </a:lnTo>
                    <a:lnTo>
                      <a:pt x="516" y="8669"/>
                    </a:lnTo>
                    <a:lnTo>
                      <a:pt x="507" y="8661"/>
                    </a:lnTo>
                    <a:lnTo>
                      <a:pt x="498" y="8651"/>
                    </a:lnTo>
                    <a:lnTo>
                      <a:pt x="490" y="8642"/>
                    </a:lnTo>
                    <a:lnTo>
                      <a:pt x="483" y="8632"/>
                    </a:lnTo>
                    <a:lnTo>
                      <a:pt x="476" y="8622"/>
                    </a:lnTo>
                    <a:lnTo>
                      <a:pt x="469" y="8612"/>
                    </a:lnTo>
                    <a:lnTo>
                      <a:pt x="463" y="8601"/>
                    </a:lnTo>
                    <a:lnTo>
                      <a:pt x="458" y="8590"/>
                    </a:lnTo>
                    <a:lnTo>
                      <a:pt x="454" y="8579"/>
                    </a:lnTo>
                    <a:lnTo>
                      <a:pt x="449" y="8568"/>
                    </a:lnTo>
                    <a:lnTo>
                      <a:pt x="446" y="8556"/>
                    </a:lnTo>
                    <a:lnTo>
                      <a:pt x="442" y="8543"/>
                    </a:lnTo>
                    <a:lnTo>
                      <a:pt x="440" y="8531"/>
                    </a:lnTo>
                    <a:lnTo>
                      <a:pt x="439" y="8519"/>
                    </a:lnTo>
                    <a:lnTo>
                      <a:pt x="438" y="8507"/>
                    </a:lnTo>
                    <a:lnTo>
                      <a:pt x="437" y="8494"/>
                    </a:lnTo>
                    <a:lnTo>
                      <a:pt x="437" y="7907"/>
                    </a:lnTo>
                    <a:lnTo>
                      <a:pt x="438" y="7894"/>
                    </a:lnTo>
                    <a:lnTo>
                      <a:pt x="439" y="7882"/>
                    </a:lnTo>
                    <a:lnTo>
                      <a:pt x="440" y="7870"/>
                    </a:lnTo>
                    <a:lnTo>
                      <a:pt x="442" y="7858"/>
                    </a:lnTo>
                    <a:lnTo>
                      <a:pt x="446" y="7846"/>
                    </a:lnTo>
                    <a:lnTo>
                      <a:pt x="449" y="7833"/>
                    </a:lnTo>
                    <a:lnTo>
                      <a:pt x="454" y="7822"/>
                    </a:lnTo>
                    <a:lnTo>
                      <a:pt x="458" y="7811"/>
                    </a:lnTo>
                    <a:lnTo>
                      <a:pt x="463" y="7800"/>
                    </a:lnTo>
                    <a:lnTo>
                      <a:pt x="469" y="7789"/>
                    </a:lnTo>
                    <a:lnTo>
                      <a:pt x="476" y="7779"/>
                    </a:lnTo>
                    <a:lnTo>
                      <a:pt x="483" y="7769"/>
                    </a:lnTo>
                    <a:lnTo>
                      <a:pt x="490" y="7759"/>
                    </a:lnTo>
                    <a:lnTo>
                      <a:pt x="498" y="7750"/>
                    </a:lnTo>
                    <a:lnTo>
                      <a:pt x="507" y="7740"/>
                    </a:lnTo>
                    <a:lnTo>
                      <a:pt x="516" y="7732"/>
                    </a:lnTo>
                    <a:lnTo>
                      <a:pt x="524" y="7723"/>
                    </a:lnTo>
                    <a:lnTo>
                      <a:pt x="534" y="7716"/>
                    </a:lnTo>
                    <a:lnTo>
                      <a:pt x="544" y="7709"/>
                    </a:lnTo>
                    <a:lnTo>
                      <a:pt x="556" y="7701"/>
                    </a:lnTo>
                    <a:lnTo>
                      <a:pt x="566" y="7696"/>
                    </a:lnTo>
                    <a:lnTo>
                      <a:pt x="578" y="7689"/>
                    </a:lnTo>
                    <a:lnTo>
                      <a:pt x="589" y="7684"/>
                    </a:lnTo>
                    <a:lnTo>
                      <a:pt x="601" y="7679"/>
                    </a:lnTo>
                    <a:lnTo>
                      <a:pt x="613" y="7675"/>
                    </a:lnTo>
                    <a:lnTo>
                      <a:pt x="625" y="7670"/>
                    </a:lnTo>
                    <a:lnTo>
                      <a:pt x="638" y="7667"/>
                    </a:lnTo>
                    <a:lnTo>
                      <a:pt x="651" y="7665"/>
                    </a:lnTo>
                    <a:lnTo>
                      <a:pt x="664" y="7662"/>
                    </a:lnTo>
                    <a:lnTo>
                      <a:pt x="678" y="7660"/>
                    </a:lnTo>
                    <a:lnTo>
                      <a:pt x="691" y="7659"/>
                    </a:lnTo>
                    <a:lnTo>
                      <a:pt x="704" y="7659"/>
                    </a:lnTo>
                    <a:close/>
                    <a:moveTo>
                      <a:pt x="704" y="6477"/>
                    </a:moveTo>
                    <a:lnTo>
                      <a:pt x="6628" y="6477"/>
                    </a:lnTo>
                    <a:lnTo>
                      <a:pt x="6642" y="6477"/>
                    </a:lnTo>
                    <a:lnTo>
                      <a:pt x="6655" y="6478"/>
                    </a:lnTo>
                    <a:lnTo>
                      <a:pt x="6669" y="6480"/>
                    </a:lnTo>
                    <a:lnTo>
                      <a:pt x="6682" y="6482"/>
                    </a:lnTo>
                    <a:lnTo>
                      <a:pt x="6694" y="6484"/>
                    </a:lnTo>
                    <a:lnTo>
                      <a:pt x="6707" y="6488"/>
                    </a:lnTo>
                    <a:lnTo>
                      <a:pt x="6720" y="6492"/>
                    </a:lnTo>
                    <a:lnTo>
                      <a:pt x="6732" y="6497"/>
                    </a:lnTo>
                    <a:lnTo>
                      <a:pt x="6744" y="6501"/>
                    </a:lnTo>
                    <a:lnTo>
                      <a:pt x="6755" y="6506"/>
                    </a:lnTo>
                    <a:lnTo>
                      <a:pt x="6766" y="6513"/>
                    </a:lnTo>
                    <a:lnTo>
                      <a:pt x="6777" y="6519"/>
                    </a:lnTo>
                    <a:lnTo>
                      <a:pt x="6787" y="6526"/>
                    </a:lnTo>
                    <a:lnTo>
                      <a:pt x="6797" y="6533"/>
                    </a:lnTo>
                    <a:lnTo>
                      <a:pt x="6807" y="6541"/>
                    </a:lnTo>
                    <a:lnTo>
                      <a:pt x="6817" y="6550"/>
                    </a:lnTo>
                    <a:lnTo>
                      <a:pt x="6826" y="6559"/>
                    </a:lnTo>
                    <a:lnTo>
                      <a:pt x="6834" y="6568"/>
                    </a:lnTo>
                    <a:lnTo>
                      <a:pt x="6842" y="6576"/>
                    </a:lnTo>
                    <a:lnTo>
                      <a:pt x="6849" y="6586"/>
                    </a:lnTo>
                    <a:lnTo>
                      <a:pt x="6856" y="6596"/>
                    </a:lnTo>
                    <a:lnTo>
                      <a:pt x="6863" y="6606"/>
                    </a:lnTo>
                    <a:lnTo>
                      <a:pt x="6868" y="6617"/>
                    </a:lnTo>
                    <a:lnTo>
                      <a:pt x="6874" y="6629"/>
                    </a:lnTo>
                    <a:lnTo>
                      <a:pt x="6879" y="6640"/>
                    </a:lnTo>
                    <a:lnTo>
                      <a:pt x="6883" y="6651"/>
                    </a:lnTo>
                    <a:lnTo>
                      <a:pt x="6887" y="6663"/>
                    </a:lnTo>
                    <a:lnTo>
                      <a:pt x="6889" y="6675"/>
                    </a:lnTo>
                    <a:lnTo>
                      <a:pt x="6893" y="6687"/>
                    </a:lnTo>
                    <a:lnTo>
                      <a:pt x="6894" y="6700"/>
                    </a:lnTo>
                    <a:lnTo>
                      <a:pt x="6895" y="6712"/>
                    </a:lnTo>
                    <a:lnTo>
                      <a:pt x="6895" y="6725"/>
                    </a:lnTo>
                    <a:lnTo>
                      <a:pt x="6895" y="7312"/>
                    </a:lnTo>
                    <a:lnTo>
                      <a:pt x="6895" y="7324"/>
                    </a:lnTo>
                    <a:lnTo>
                      <a:pt x="6894" y="7336"/>
                    </a:lnTo>
                    <a:lnTo>
                      <a:pt x="6893" y="7350"/>
                    </a:lnTo>
                    <a:lnTo>
                      <a:pt x="6889" y="7362"/>
                    </a:lnTo>
                    <a:lnTo>
                      <a:pt x="6887" y="7373"/>
                    </a:lnTo>
                    <a:lnTo>
                      <a:pt x="6883" y="7385"/>
                    </a:lnTo>
                    <a:lnTo>
                      <a:pt x="6879" y="7396"/>
                    </a:lnTo>
                    <a:lnTo>
                      <a:pt x="6874" y="7407"/>
                    </a:lnTo>
                    <a:lnTo>
                      <a:pt x="6868" y="7418"/>
                    </a:lnTo>
                    <a:lnTo>
                      <a:pt x="6863" y="7429"/>
                    </a:lnTo>
                    <a:lnTo>
                      <a:pt x="6856" y="7439"/>
                    </a:lnTo>
                    <a:lnTo>
                      <a:pt x="6849" y="7449"/>
                    </a:lnTo>
                    <a:lnTo>
                      <a:pt x="6842" y="7459"/>
                    </a:lnTo>
                    <a:lnTo>
                      <a:pt x="6834" y="7469"/>
                    </a:lnTo>
                    <a:lnTo>
                      <a:pt x="6826" y="7478"/>
                    </a:lnTo>
                    <a:lnTo>
                      <a:pt x="6817" y="7486"/>
                    </a:lnTo>
                    <a:lnTo>
                      <a:pt x="6807" y="7495"/>
                    </a:lnTo>
                    <a:lnTo>
                      <a:pt x="6797" y="7503"/>
                    </a:lnTo>
                    <a:lnTo>
                      <a:pt x="6787" y="7510"/>
                    </a:lnTo>
                    <a:lnTo>
                      <a:pt x="6777" y="7517"/>
                    </a:lnTo>
                    <a:lnTo>
                      <a:pt x="6766" y="7524"/>
                    </a:lnTo>
                    <a:lnTo>
                      <a:pt x="6755" y="7529"/>
                    </a:lnTo>
                    <a:lnTo>
                      <a:pt x="6744" y="7535"/>
                    </a:lnTo>
                    <a:lnTo>
                      <a:pt x="6732" y="7539"/>
                    </a:lnTo>
                    <a:lnTo>
                      <a:pt x="6720" y="7544"/>
                    </a:lnTo>
                    <a:lnTo>
                      <a:pt x="6707" y="7548"/>
                    </a:lnTo>
                    <a:lnTo>
                      <a:pt x="6694" y="7552"/>
                    </a:lnTo>
                    <a:lnTo>
                      <a:pt x="6682" y="7554"/>
                    </a:lnTo>
                    <a:lnTo>
                      <a:pt x="6669" y="7556"/>
                    </a:lnTo>
                    <a:lnTo>
                      <a:pt x="6655" y="7558"/>
                    </a:lnTo>
                    <a:lnTo>
                      <a:pt x="6642" y="7559"/>
                    </a:lnTo>
                    <a:lnTo>
                      <a:pt x="6628" y="7559"/>
                    </a:lnTo>
                    <a:lnTo>
                      <a:pt x="704" y="7559"/>
                    </a:lnTo>
                    <a:lnTo>
                      <a:pt x="691" y="7559"/>
                    </a:lnTo>
                    <a:lnTo>
                      <a:pt x="678" y="7558"/>
                    </a:lnTo>
                    <a:lnTo>
                      <a:pt x="664" y="7556"/>
                    </a:lnTo>
                    <a:lnTo>
                      <a:pt x="651" y="7554"/>
                    </a:lnTo>
                    <a:lnTo>
                      <a:pt x="638" y="7552"/>
                    </a:lnTo>
                    <a:lnTo>
                      <a:pt x="625" y="7548"/>
                    </a:lnTo>
                    <a:lnTo>
                      <a:pt x="613" y="7544"/>
                    </a:lnTo>
                    <a:lnTo>
                      <a:pt x="601" y="7539"/>
                    </a:lnTo>
                    <a:lnTo>
                      <a:pt x="589" y="7535"/>
                    </a:lnTo>
                    <a:lnTo>
                      <a:pt x="578" y="7529"/>
                    </a:lnTo>
                    <a:lnTo>
                      <a:pt x="566" y="7524"/>
                    </a:lnTo>
                    <a:lnTo>
                      <a:pt x="556" y="7517"/>
                    </a:lnTo>
                    <a:lnTo>
                      <a:pt x="544" y="7510"/>
                    </a:lnTo>
                    <a:lnTo>
                      <a:pt x="534" y="7503"/>
                    </a:lnTo>
                    <a:lnTo>
                      <a:pt x="524" y="7495"/>
                    </a:lnTo>
                    <a:lnTo>
                      <a:pt x="516" y="7486"/>
                    </a:lnTo>
                    <a:lnTo>
                      <a:pt x="507" y="7478"/>
                    </a:lnTo>
                    <a:lnTo>
                      <a:pt x="498" y="7469"/>
                    </a:lnTo>
                    <a:lnTo>
                      <a:pt x="490" y="7459"/>
                    </a:lnTo>
                    <a:lnTo>
                      <a:pt x="483" y="7449"/>
                    </a:lnTo>
                    <a:lnTo>
                      <a:pt x="476" y="7439"/>
                    </a:lnTo>
                    <a:lnTo>
                      <a:pt x="469" y="7429"/>
                    </a:lnTo>
                    <a:lnTo>
                      <a:pt x="463" y="7418"/>
                    </a:lnTo>
                    <a:lnTo>
                      <a:pt x="458" y="7407"/>
                    </a:lnTo>
                    <a:lnTo>
                      <a:pt x="454" y="7396"/>
                    </a:lnTo>
                    <a:lnTo>
                      <a:pt x="449" y="7385"/>
                    </a:lnTo>
                    <a:lnTo>
                      <a:pt x="446" y="7373"/>
                    </a:lnTo>
                    <a:lnTo>
                      <a:pt x="442" y="7362"/>
                    </a:lnTo>
                    <a:lnTo>
                      <a:pt x="440" y="7350"/>
                    </a:lnTo>
                    <a:lnTo>
                      <a:pt x="439" y="7336"/>
                    </a:lnTo>
                    <a:lnTo>
                      <a:pt x="438" y="7324"/>
                    </a:lnTo>
                    <a:lnTo>
                      <a:pt x="437" y="7312"/>
                    </a:lnTo>
                    <a:lnTo>
                      <a:pt x="437" y="6725"/>
                    </a:lnTo>
                    <a:lnTo>
                      <a:pt x="438" y="6712"/>
                    </a:lnTo>
                    <a:lnTo>
                      <a:pt x="439" y="6700"/>
                    </a:lnTo>
                    <a:lnTo>
                      <a:pt x="440" y="6687"/>
                    </a:lnTo>
                    <a:lnTo>
                      <a:pt x="442" y="6675"/>
                    </a:lnTo>
                    <a:lnTo>
                      <a:pt x="446" y="6663"/>
                    </a:lnTo>
                    <a:lnTo>
                      <a:pt x="449" y="6651"/>
                    </a:lnTo>
                    <a:lnTo>
                      <a:pt x="454" y="6640"/>
                    </a:lnTo>
                    <a:lnTo>
                      <a:pt x="458" y="6629"/>
                    </a:lnTo>
                    <a:lnTo>
                      <a:pt x="463" y="6617"/>
                    </a:lnTo>
                    <a:lnTo>
                      <a:pt x="469" y="6606"/>
                    </a:lnTo>
                    <a:lnTo>
                      <a:pt x="476" y="6596"/>
                    </a:lnTo>
                    <a:lnTo>
                      <a:pt x="483" y="6586"/>
                    </a:lnTo>
                    <a:lnTo>
                      <a:pt x="490" y="6576"/>
                    </a:lnTo>
                    <a:lnTo>
                      <a:pt x="498" y="6568"/>
                    </a:lnTo>
                    <a:lnTo>
                      <a:pt x="507" y="6559"/>
                    </a:lnTo>
                    <a:lnTo>
                      <a:pt x="516" y="6550"/>
                    </a:lnTo>
                    <a:lnTo>
                      <a:pt x="524" y="6541"/>
                    </a:lnTo>
                    <a:lnTo>
                      <a:pt x="534" y="6533"/>
                    </a:lnTo>
                    <a:lnTo>
                      <a:pt x="544" y="6526"/>
                    </a:lnTo>
                    <a:lnTo>
                      <a:pt x="556" y="6519"/>
                    </a:lnTo>
                    <a:lnTo>
                      <a:pt x="566" y="6513"/>
                    </a:lnTo>
                    <a:lnTo>
                      <a:pt x="578" y="6506"/>
                    </a:lnTo>
                    <a:lnTo>
                      <a:pt x="589" y="6501"/>
                    </a:lnTo>
                    <a:lnTo>
                      <a:pt x="601" y="6497"/>
                    </a:lnTo>
                    <a:lnTo>
                      <a:pt x="613" y="6492"/>
                    </a:lnTo>
                    <a:lnTo>
                      <a:pt x="625" y="6488"/>
                    </a:lnTo>
                    <a:lnTo>
                      <a:pt x="638" y="6484"/>
                    </a:lnTo>
                    <a:lnTo>
                      <a:pt x="651" y="6482"/>
                    </a:lnTo>
                    <a:lnTo>
                      <a:pt x="664" y="6480"/>
                    </a:lnTo>
                    <a:lnTo>
                      <a:pt x="678" y="6478"/>
                    </a:lnTo>
                    <a:lnTo>
                      <a:pt x="691" y="6477"/>
                    </a:lnTo>
                    <a:lnTo>
                      <a:pt x="704" y="6477"/>
                    </a:lnTo>
                    <a:close/>
                    <a:moveTo>
                      <a:pt x="704" y="5294"/>
                    </a:moveTo>
                    <a:lnTo>
                      <a:pt x="6628" y="5294"/>
                    </a:lnTo>
                    <a:lnTo>
                      <a:pt x="6642" y="5295"/>
                    </a:lnTo>
                    <a:lnTo>
                      <a:pt x="6655" y="5295"/>
                    </a:lnTo>
                    <a:lnTo>
                      <a:pt x="6669" y="5297"/>
                    </a:lnTo>
                    <a:lnTo>
                      <a:pt x="6682" y="5299"/>
                    </a:lnTo>
                    <a:lnTo>
                      <a:pt x="6694" y="5302"/>
                    </a:lnTo>
                    <a:lnTo>
                      <a:pt x="6707" y="5305"/>
                    </a:lnTo>
                    <a:lnTo>
                      <a:pt x="6720" y="5309"/>
                    </a:lnTo>
                    <a:lnTo>
                      <a:pt x="6732" y="5314"/>
                    </a:lnTo>
                    <a:lnTo>
                      <a:pt x="6744" y="5318"/>
                    </a:lnTo>
                    <a:lnTo>
                      <a:pt x="6755" y="5324"/>
                    </a:lnTo>
                    <a:lnTo>
                      <a:pt x="6766" y="5331"/>
                    </a:lnTo>
                    <a:lnTo>
                      <a:pt x="6777" y="5337"/>
                    </a:lnTo>
                    <a:lnTo>
                      <a:pt x="6787" y="5344"/>
                    </a:lnTo>
                    <a:lnTo>
                      <a:pt x="6797" y="5351"/>
                    </a:lnTo>
                    <a:lnTo>
                      <a:pt x="6807" y="5358"/>
                    </a:lnTo>
                    <a:lnTo>
                      <a:pt x="6817" y="5367"/>
                    </a:lnTo>
                    <a:lnTo>
                      <a:pt x="6826" y="5376"/>
                    </a:lnTo>
                    <a:lnTo>
                      <a:pt x="6834" y="5385"/>
                    </a:lnTo>
                    <a:lnTo>
                      <a:pt x="6842" y="5394"/>
                    </a:lnTo>
                    <a:lnTo>
                      <a:pt x="6849" y="5404"/>
                    </a:lnTo>
                    <a:lnTo>
                      <a:pt x="6856" y="5414"/>
                    </a:lnTo>
                    <a:lnTo>
                      <a:pt x="6863" y="5424"/>
                    </a:lnTo>
                    <a:lnTo>
                      <a:pt x="6868" y="5435"/>
                    </a:lnTo>
                    <a:lnTo>
                      <a:pt x="6874" y="5446"/>
                    </a:lnTo>
                    <a:lnTo>
                      <a:pt x="6879" y="5457"/>
                    </a:lnTo>
                    <a:lnTo>
                      <a:pt x="6883" y="5468"/>
                    </a:lnTo>
                    <a:lnTo>
                      <a:pt x="6887" y="5480"/>
                    </a:lnTo>
                    <a:lnTo>
                      <a:pt x="6889" y="5493"/>
                    </a:lnTo>
                    <a:lnTo>
                      <a:pt x="6893" y="5505"/>
                    </a:lnTo>
                    <a:lnTo>
                      <a:pt x="6894" y="5517"/>
                    </a:lnTo>
                    <a:lnTo>
                      <a:pt x="6895" y="5529"/>
                    </a:lnTo>
                    <a:lnTo>
                      <a:pt x="6895" y="5542"/>
                    </a:lnTo>
                    <a:lnTo>
                      <a:pt x="6895" y="6129"/>
                    </a:lnTo>
                    <a:lnTo>
                      <a:pt x="6895" y="6142"/>
                    </a:lnTo>
                    <a:lnTo>
                      <a:pt x="6894" y="6155"/>
                    </a:lnTo>
                    <a:lnTo>
                      <a:pt x="6893" y="6167"/>
                    </a:lnTo>
                    <a:lnTo>
                      <a:pt x="6889" y="6179"/>
                    </a:lnTo>
                    <a:lnTo>
                      <a:pt x="6887" y="6190"/>
                    </a:lnTo>
                    <a:lnTo>
                      <a:pt x="6883" y="6203"/>
                    </a:lnTo>
                    <a:lnTo>
                      <a:pt x="6879" y="6214"/>
                    </a:lnTo>
                    <a:lnTo>
                      <a:pt x="6874" y="6226"/>
                    </a:lnTo>
                    <a:lnTo>
                      <a:pt x="6868" y="6236"/>
                    </a:lnTo>
                    <a:lnTo>
                      <a:pt x="6863" y="6247"/>
                    </a:lnTo>
                    <a:lnTo>
                      <a:pt x="6856" y="6257"/>
                    </a:lnTo>
                    <a:lnTo>
                      <a:pt x="6849" y="6267"/>
                    </a:lnTo>
                    <a:lnTo>
                      <a:pt x="6842" y="6277"/>
                    </a:lnTo>
                    <a:lnTo>
                      <a:pt x="6834" y="6287"/>
                    </a:lnTo>
                    <a:lnTo>
                      <a:pt x="6826" y="6296"/>
                    </a:lnTo>
                    <a:lnTo>
                      <a:pt x="6817" y="6305"/>
                    </a:lnTo>
                    <a:lnTo>
                      <a:pt x="6807" y="6312"/>
                    </a:lnTo>
                    <a:lnTo>
                      <a:pt x="6797" y="6320"/>
                    </a:lnTo>
                    <a:lnTo>
                      <a:pt x="6787" y="6328"/>
                    </a:lnTo>
                    <a:lnTo>
                      <a:pt x="6777" y="6335"/>
                    </a:lnTo>
                    <a:lnTo>
                      <a:pt x="6766" y="6341"/>
                    </a:lnTo>
                    <a:lnTo>
                      <a:pt x="6755" y="6347"/>
                    </a:lnTo>
                    <a:lnTo>
                      <a:pt x="6744" y="6352"/>
                    </a:lnTo>
                    <a:lnTo>
                      <a:pt x="6732" y="6358"/>
                    </a:lnTo>
                    <a:lnTo>
                      <a:pt x="6720" y="6362"/>
                    </a:lnTo>
                    <a:lnTo>
                      <a:pt x="6707" y="6366"/>
                    </a:lnTo>
                    <a:lnTo>
                      <a:pt x="6694" y="6369"/>
                    </a:lnTo>
                    <a:lnTo>
                      <a:pt x="6682" y="6372"/>
                    </a:lnTo>
                    <a:lnTo>
                      <a:pt x="6669" y="6374"/>
                    </a:lnTo>
                    <a:lnTo>
                      <a:pt x="6655" y="6376"/>
                    </a:lnTo>
                    <a:lnTo>
                      <a:pt x="6642" y="6377"/>
                    </a:lnTo>
                    <a:lnTo>
                      <a:pt x="6628" y="6377"/>
                    </a:lnTo>
                    <a:lnTo>
                      <a:pt x="704" y="6377"/>
                    </a:lnTo>
                    <a:lnTo>
                      <a:pt x="691" y="6377"/>
                    </a:lnTo>
                    <a:lnTo>
                      <a:pt x="678" y="6376"/>
                    </a:lnTo>
                    <a:lnTo>
                      <a:pt x="664" y="6374"/>
                    </a:lnTo>
                    <a:lnTo>
                      <a:pt x="651" y="6372"/>
                    </a:lnTo>
                    <a:lnTo>
                      <a:pt x="638" y="6369"/>
                    </a:lnTo>
                    <a:lnTo>
                      <a:pt x="625" y="6366"/>
                    </a:lnTo>
                    <a:lnTo>
                      <a:pt x="613" y="6362"/>
                    </a:lnTo>
                    <a:lnTo>
                      <a:pt x="601" y="6358"/>
                    </a:lnTo>
                    <a:lnTo>
                      <a:pt x="589" y="6352"/>
                    </a:lnTo>
                    <a:lnTo>
                      <a:pt x="578" y="6347"/>
                    </a:lnTo>
                    <a:lnTo>
                      <a:pt x="566" y="6341"/>
                    </a:lnTo>
                    <a:lnTo>
                      <a:pt x="556" y="6335"/>
                    </a:lnTo>
                    <a:lnTo>
                      <a:pt x="544" y="6328"/>
                    </a:lnTo>
                    <a:lnTo>
                      <a:pt x="534" y="6320"/>
                    </a:lnTo>
                    <a:lnTo>
                      <a:pt x="524" y="6312"/>
                    </a:lnTo>
                    <a:lnTo>
                      <a:pt x="516" y="6305"/>
                    </a:lnTo>
                    <a:lnTo>
                      <a:pt x="507" y="6296"/>
                    </a:lnTo>
                    <a:lnTo>
                      <a:pt x="498" y="6287"/>
                    </a:lnTo>
                    <a:lnTo>
                      <a:pt x="490" y="6277"/>
                    </a:lnTo>
                    <a:lnTo>
                      <a:pt x="483" y="6267"/>
                    </a:lnTo>
                    <a:lnTo>
                      <a:pt x="476" y="6257"/>
                    </a:lnTo>
                    <a:lnTo>
                      <a:pt x="469" y="6247"/>
                    </a:lnTo>
                    <a:lnTo>
                      <a:pt x="463" y="6236"/>
                    </a:lnTo>
                    <a:lnTo>
                      <a:pt x="458" y="6226"/>
                    </a:lnTo>
                    <a:lnTo>
                      <a:pt x="454" y="6214"/>
                    </a:lnTo>
                    <a:lnTo>
                      <a:pt x="449" y="6203"/>
                    </a:lnTo>
                    <a:lnTo>
                      <a:pt x="446" y="6190"/>
                    </a:lnTo>
                    <a:lnTo>
                      <a:pt x="442" y="6179"/>
                    </a:lnTo>
                    <a:lnTo>
                      <a:pt x="440" y="6167"/>
                    </a:lnTo>
                    <a:lnTo>
                      <a:pt x="439" y="6155"/>
                    </a:lnTo>
                    <a:lnTo>
                      <a:pt x="438" y="6142"/>
                    </a:lnTo>
                    <a:lnTo>
                      <a:pt x="437" y="6129"/>
                    </a:lnTo>
                    <a:lnTo>
                      <a:pt x="437" y="5542"/>
                    </a:lnTo>
                    <a:lnTo>
                      <a:pt x="438" y="5529"/>
                    </a:lnTo>
                    <a:lnTo>
                      <a:pt x="439" y="5517"/>
                    </a:lnTo>
                    <a:lnTo>
                      <a:pt x="440" y="5505"/>
                    </a:lnTo>
                    <a:lnTo>
                      <a:pt x="442" y="5493"/>
                    </a:lnTo>
                    <a:lnTo>
                      <a:pt x="446" y="5480"/>
                    </a:lnTo>
                    <a:lnTo>
                      <a:pt x="449" y="5468"/>
                    </a:lnTo>
                    <a:lnTo>
                      <a:pt x="454" y="5457"/>
                    </a:lnTo>
                    <a:lnTo>
                      <a:pt x="458" y="5446"/>
                    </a:lnTo>
                    <a:lnTo>
                      <a:pt x="463" y="5435"/>
                    </a:lnTo>
                    <a:lnTo>
                      <a:pt x="469" y="5424"/>
                    </a:lnTo>
                    <a:lnTo>
                      <a:pt x="476" y="5414"/>
                    </a:lnTo>
                    <a:lnTo>
                      <a:pt x="483" y="5404"/>
                    </a:lnTo>
                    <a:lnTo>
                      <a:pt x="490" y="5394"/>
                    </a:lnTo>
                    <a:lnTo>
                      <a:pt x="498" y="5385"/>
                    </a:lnTo>
                    <a:lnTo>
                      <a:pt x="507" y="5376"/>
                    </a:lnTo>
                    <a:lnTo>
                      <a:pt x="516" y="5367"/>
                    </a:lnTo>
                    <a:lnTo>
                      <a:pt x="524" y="5358"/>
                    </a:lnTo>
                    <a:lnTo>
                      <a:pt x="534" y="5351"/>
                    </a:lnTo>
                    <a:lnTo>
                      <a:pt x="544" y="5344"/>
                    </a:lnTo>
                    <a:lnTo>
                      <a:pt x="556" y="5337"/>
                    </a:lnTo>
                    <a:lnTo>
                      <a:pt x="566" y="5331"/>
                    </a:lnTo>
                    <a:lnTo>
                      <a:pt x="578" y="5324"/>
                    </a:lnTo>
                    <a:lnTo>
                      <a:pt x="589" y="5318"/>
                    </a:lnTo>
                    <a:lnTo>
                      <a:pt x="601" y="5314"/>
                    </a:lnTo>
                    <a:lnTo>
                      <a:pt x="613" y="5309"/>
                    </a:lnTo>
                    <a:lnTo>
                      <a:pt x="625" y="5305"/>
                    </a:lnTo>
                    <a:lnTo>
                      <a:pt x="638" y="5302"/>
                    </a:lnTo>
                    <a:lnTo>
                      <a:pt x="651" y="5299"/>
                    </a:lnTo>
                    <a:lnTo>
                      <a:pt x="664" y="5297"/>
                    </a:lnTo>
                    <a:lnTo>
                      <a:pt x="678" y="5295"/>
                    </a:lnTo>
                    <a:lnTo>
                      <a:pt x="691" y="5295"/>
                    </a:lnTo>
                    <a:lnTo>
                      <a:pt x="704" y="5294"/>
                    </a:lnTo>
                    <a:close/>
                    <a:moveTo>
                      <a:pt x="704" y="4111"/>
                    </a:moveTo>
                    <a:lnTo>
                      <a:pt x="6628" y="4111"/>
                    </a:lnTo>
                    <a:lnTo>
                      <a:pt x="6642" y="4112"/>
                    </a:lnTo>
                    <a:lnTo>
                      <a:pt x="6655" y="4112"/>
                    </a:lnTo>
                    <a:lnTo>
                      <a:pt x="6669" y="4115"/>
                    </a:lnTo>
                    <a:lnTo>
                      <a:pt x="6682" y="4117"/>
                    </a:lnTo>
                    <a:lnTo>
                      <a:pt x="6694" y="4119"/>
                    </a:lnTo>
                    <a:lnTo>
                      <a:pt x="6707" y="4122"/>
                    </a:lnTo>
                    <a:lnTo>
                      <a:pt x="6720" y="4127"/>
                    </a:lnTo>
                    <a:lnTo>
                      <a:pt x="6732" y="4131"/>
                    </a:lnTo>
                    <a:lnTo>
                      <a:pt x="6744" y="4136"/>
                    </a:lnTo>
                    <a:lnTo>
                      <a:pt x="6755" y="4141"/>
                    </a:lnTo>
                    <a:lnTo>
                      <a:pt x="6766" y="4148"/>
                    </a:lnTo>
                    <a:lnTo>
                      <a:pt x="6777" y="4155"/>
                    </a:lnTo>
                    <a:lnTo>
                      <a:pt x="6787" y="4161"/>
                    </a:lnTo>
                    <a:lnTo>
                      <a:pt x="6797" y="4169"/>
                    </a:lnTo>
                    <a:lnTo>
                      <a:pt x="6807" y="4177"/>
                    </a:lnTo>
                    <a:lnTo>
                      <a:pt x="6817" y="4185"/>
                    </a:lnTo>
                    <a:lnTo>
                      <a:pt x="6826" y="4193"/>
                    </a:lnTo>
                    <a:lnTo>
                      <a:pt x="6834" y="4202"/>
                    </a:lnTo>
                    <a:lnTo>
                      <a:pt x="6842" y="4211"/>
                    </a:lnTo>
                    <a:lnTo>
                      <a:pt x="6849" y="4221"/>
                    </a:lnTo>
                    <a:lnTo>
                      <a:pt x="6856" y="4231"/>
                    </a:lnTo>
                    <a:lnTo>
                      <a:pt x="6863" y="4241"/>
                    </a:lnTo>
                    <a:lnTo>
                      <a:pt x="6868" y="4252"/>
                    </a:lnTo>
                    <a:lnTo>
                      <a:pt x="6874" y="4263"/>
                    </a:lnTo>
                    <a:lnTo>
                      <a:pt x="6879" y="4274"/>
                    </a:lnTo>
                    <a:lnTo>
                      <a:pt x="6883" y="4287"/>
                    </a:lnTo>
                    <a:lnTo>
                      <a:pt x="6887" y="4298"/>
                    </a:lnTo>
                    <a:lnTo>
                      <a:pt x="6889" y="4310"/>
                    </a:lnTo>
                    <a:lnTo>
                      <a:pt x="6893" y="4322"/>
                    </a:lnTo>
                    <a:lnTo>
                      <a:pt x="6894" y="4334"/>
                    </a:lnTo>
                    <a:lnTo>
                      <a:pt x="6895" y="4347"/>
                    </a:lnTo>
                    <a:lnTo>
                      <a:pt x="6895" y="4360"/>
                    </a:lnTo>
                    <a:lnTo>
                      <a:pt x="6895" y="4947"/>
                    </a:lnTo>
                    <a:lnTo>
                      <a:pt x="6895" y="4959"/>
                    </a:lnTo>
                    <a:lnTo>
                      <a:pt x="6894" y="4972"/>
                    </a:lnTo>
                    <a:lnTo>
                      <a:pt x="6893" y="4984"/>
                    </a:lnTo>
                    <a:lnTo>
                      <a:pt x="6889" y="4997"/>
                    </a:lnTo>
                    <a:lnTo>
                      <a:pt x="6887" y="5009"/>
                    </a:lnTo>
                    <a:lnTo>
                      <a:pt x="6883" y="5020"/>
                    </a:lnTo>
                    <a:lnTo>
                      <a:pt x="6879" y="5031"/>
                    </a:lnTo>
                    <a:lnTo>
                      <a:pt x="6874" y="5043"/>
                    </a:lnTo>
                    <a:lnTo>
                      <a:pt x="6868" y="5054"/>
                    </a:lnTo>
                    <a:lnTo>
                      <a:pt x="6863" y="5064"/>
                    </a:lnTo>
                    <a:lnTo>
                      <a:pt x="6856" y="5074"/>
                    </a:lnTo>
                    <a:lnTo>
                      <a:pt x="6849" y="5085"/>
                    </a:lnTo>
                    <a:lnTo>
                      <a:pt x="6842" y="5094"/>
                    </a:lnTo>
                    <a:lnTo>
                      <a:pt x="6834" y="5104"/>
                    </a:lnTo>
                    <a:lnTo>
                      <a:pt x="6826" y="5113"/>
                    </a:lnTo>
                    <a:lnTo>
                      <a:pt x="6817" y="5122"/>
                    </a:lnTo>
                    <a:lnTo>
                      <a:pt x="6807" y="5130"/>
                    </a:lnTo>
                    <a:lnTo>
                      <a:pt x="6797" y="5138"/>
                    </a:lnTo>
                    <a:lnTo>
                      <a:pt x="6787" y="5145"/>
                    </a:lnTo>
                    <a:lnTo>
                      <a:pt x="6777" y="5152"/>
                    </a:lnTo>
                    <a:lnTo>
                      <a:pt x="6766" y="5159"/>
                    </a:lnTo>
                    <a:lnTo>
                      <a:pt x="6755" y="5164"/>
                    </a:lnTo>
                    <a:lnTo>
                      <a:pt x="6744" y="5170"/>
                    </a:lnTo>
                    <a:lnTo>
                      <a:pt x="6732" y="5175"/>
                    </a:lnTo>
                    <a:lnTo>
                      <a:pt x="6720" y="5180"/>
                    </a:lnTo>
                    <a:lnTo>
                      <a:pt x="6707" y="5183"/>
                    </a:lnTo>
                    <a:lnTo>
                      <a:pt x="6694" y="5186"/>
                    </a:lnTo>
                    <a:lnTo>
                      <a:pt x="6682" y="5190"/>
                    </a:lnTo>
                    <a:lnTo>
                      <a:pt x="6669" y="5192"/>
                    </a:lnTo>
                    <a:lnTo>
                      <a:pt x="6655" y="5193"/>
                    </a:lnTo>
                    <a:lnTo>
                      <a:pt x="6642" y="5194"/>
                    </a:lnTo>
                    <a:lnTo>
                      <a:pt x="6628" y="5194"/>
                    </a:lnTo>
                    <a:lnTo>
                      <a:pt x="704" y="5194"/>
                    </a:lnTo>
                    <a:lnTo>
                      <a:pt x="691" y="5194"/>
                    </a:lnTo>
                    <a:lnTo>
                      <a:pt x="678" y="5193"/>
                    </a:lnTo>
                    <a:lnTo>
                      <a:pt x="664" y="5192"/>
                    </a:lnTo>
                    <a:lnTo>
                      <a:pt x="651" y="5190"/>
                    </a:lnTo>
                    <a:lnTo>
                      <a:pt x="638" y="5186"/>
                    </a:lnTo>
                    <a:lnTo>
                      <a:pt x="625" y="5183"/>
                    </a:lnTo>
                    <a:lnTo>
                      <a:pt x="613" y="5180"/>
                    </a:lnTo>
                    <a:lnTo>
                      <a:pt x="601" y="5175"/>
                    </a:lnTo>
                    <a:lnTo>
                      <a:pt x="589" y="5170"/>
                    </a:lnTo>
                    <a:lnTo>
                      <a:pt x="578" y="5164"/>
                    </a:lnTo>
                    <a:lnTo>
                      <a:pt x="566" y="5159"/>
                    </a:lnTo>
                    <a:lnTo>
                      <a:pt x="556" y="5152"/>
                    </a:lnTo>
                    <a:lnTo>
                      <a:pt x="544" y="5145"/>
                    </a:lnTo>
                    <a:lnTo>
                      <a:pt x="534" y="5138"/>
                    </a:lnTo>
                    <a:lnTo>
                      <a:pt x="524" y="5130"/>
                    </a:lnTo>
                    <a:lnTo>
                      <a:pt x="516" y="5122"/>
                    </a:lnTo>
                    <a:lnTo>
                      <a:pt x="507" y="5113"/>
                    </a:lnTo>
                    <a:lnTo>
                      <a:pt x="498" y="5104"/>
                    </a:lnTo>
                    <a:lnTo>
                      <a:pt x="490" y="5094"/>
                    </a:lnTo>
                    <a:lnTo>
                      <a:pt x="483" y="5085"/>
                    </a:lnTo>
                    <a:lnTo>
                      <a:pt x="476" y="5074"/>
                    </a:lnTo>
                    <a:lnTo>
                      <a:pt x="469" y="5064"/>
                    </a:lnTo>
                    <a:lnTo>
                      <a:pt x="463" y="5054"/>
                    </a:lnTo>
                    <a:lnTo>
                      <a:pt x="458" y="5043"/>
                    </a:lnTo>
                    <a:lnTo>
                      <a:pt x="454" y="5031"/>
                    </a:lnTo>
                    <a:lnTo>
                      <a:pt x="449" y="5020"/>
                    </a:lnTo>
                    <a:lnTo>
                      <a:pt x="446" y="5009"/>
                    </a:lnTo>
                    <a:lnTo>
                      <a:pt x="442" y="4997"/>
                    </a:lnTo>
                    <a:lnTo>
                      <a:pt x="440" y="4984"/>
                    </a:lnTo>
                    <a:lnTo>
                      <a:pt x="439" y="4972"/>
                    </a:lnTo>
                    <a:lnTo>
                      <a:pt x="438" y="4959"/>
                    </a:lnTo>
                    <a:lnTo>
                      <a:pt x="437" y="4947"/>
                    </a:lnTo>
                    <a:lnTo>
                      <a:pt x="437" y="4360"/>
                    </a:lnTo>
                    <a:lnTo>
                      <a:pt x="438" y="4347"/>
                    </a:lnTo>
                    <a:lnTo>
                      <a:pt x="439" y="4334"/>
                    </a:lnTo>
                    <a:lnTo>
                      <a:pt x="440" y="4322"/>
                    </a:lnTo>
                    <a:lnTo>
                      <a:pt x="442" y="4310"/>
                    </a:lnTo>
                    <a:lnTo>
                      <a:pt x="446" y="4298"/>
                    </a:lnTo>
                    <a:lnTo>
                      <a:pt x="449" y="4287"/>
                    </a:lnTo>
                    <a:lnTo>
                      <a:pt x="454" y="4274"/>
                    </a:lnTo>
                    <a:lnTo>
                      <a:pt x="458" y="4263"/>
                    </a:lnTo>
                    <a:lnTo>
                      <a:pt x="463" y="4252"/>
                    </a:lnTo>
                    <a:lnTo>
                      <a:pt x="469" y="4241"/>
                    </a:lnTo>
                    <a:lnTo>
                      <a:pt x="476" y="4231"/>
                    </a:lnTo>
                    <a:lnTo>
                      <a:pt x="483" y="4221"/>
                    </a:lnTo>
                    <a:lnTo>
                      <a:pt x="490" y="4211"/>
                    </a:lnTo>
                    <a:lnTo>
                      <a:pt x="498" y="4202"/>
                    </a:lnTo>
                    <a:lnTo>
                      <a:pt x="507" y="4193"/>
                    </a:lnTo>
                    <a:lnTo>
                      <a:pt x="516" y="4185"/>
                    </a:lnTo>
                    <a:lnTo>
                      <a:pt x="524" y="4177"/>
                    </a:lnTo>
                    <a:lnTo>
                      <a:pt x="534" y="4169"/>
                    </a:lnTo>
                    <a:lnTo>
                      <a:pt x="544" y="4161"/>
                    </a:lnTo>
                    <a:lnTo>
                      <a:pt x="556" y="4155"/>
                    </a:lnTo>
                    <a:lnTo>
                      <a:pt x="566" y="4148"/>
                    </a:lnTo>
                    <a:lnTo>
                      <a:pt x="578" y="4141"/>
                    </a:lnTo>
                    <a:lnTo>
                      <a:pt x="589" y="4136"/>
                    </a:lnTo>
                    <a:lnTo>
                      <a:pt x="601" y="4131"/>
                    </a:lnTo>
                    <a:lnTo>
                      <a:pt x="613" y="4127"/>
                    </a:lnTo>
                    <a:lnTo>
                      <a:pt x="625" y="4122"/>
                    </a:lnTo>
                    <a:lnTo>
                      <a:pt x="638" y="4119"/>
                    </a:lnTo>
                    <a:lnTo>
                      <a:pt x="651" y="4117"/>
                    </a:lnTo>
                    <a:lnTo>
                      <a:pt x="664" y="4115"/>
                    </a:lnTo>
                    <a:lnTo>
                      <a:pt x="678" y="4112"/>
                    </a:lnTo>
                    <a:lnTo>
                      <a:pt x="691" y="4112"/>
                    </a:lnTo>
                    <a:lnTo>
                      <a:pt x="704" y="4111"/>
                    </a:lnTo>
                    <a:close/>
                    <a:moveTo>
                      <a:pt x="3677" y="13159"/>
                    </a:moveTo>
                    <a:lnTo>
                      <a:pt x="3706" y="13159"/>
                    </a:lnTo>
                    <a:lnTo>
                      <a:pt x="3733" y="13162"/>
                    </a:lnTo>
                    <a:lnTo>
                      <a:pt x="3761" y="13165"/>
                    </a:lnTo>
                    <a:lnTo>
                      <a:pt x="3789" y="13171"/>
                    </a:lnTo>
                    <a:lnTo>
                      <a:pt x="3816" y="13176"/>
                    </a:lnTo>
                    <a:lnTo>
                      <a:pt x="3842" y="13184"/>
                    </a:lnTo>
                    <a:lnTo>
                      <a:pt x="3868" y="13193"/>
                    </a:lnTo>
                    <a:lnTo>
                      <a:pt x="3893" y="13203"/>
                    </a:lnTo>
                    <a:lnTo>
                      <a:pt x="3918" y="13214"/>
                    </a:lnTo>
                    <a:lnTo>
                      <a:pt x="3941" y="13226"/>
                    </a:lnTo>
                    <a:lnTo>
                      <a:pt x="3964" y="13239"/>
                    </a:lnTo>
                    <a:lnTo>
                      <a:pt x="3987" y="13254"/>
                    </a:lnTo>
                    <a:lnTo>
                      <a:pt x="4008" y="13269"/>
                    </a:lnTo>
                    <a:lnTo>
                      <a:pt x="4030" y="13286"/>
                    </a:lnTo>
                    <a:lnTo>
                      <a:pt x="4051" y="13304"/>
                    </a:lnTo>
                    <a:lnTo>
                      <a:pt x="4069" y="13322"/>
                    </a:lnTo>
                    <a:lnTo>
                      <a:pt x="4088" y="13341"/>
                    </a:lnTo>
                    <a:lnTo>
                      <a:pt x="4105" y="13361"/>
                    </a:lnTo>
                    <a:lnTo>
                      <a:pt x="4122" y="13382"/>
                    </a:lnTo>
                    <a:lnTo>
                      <a:pt x="4137" y="13405"/>
                    </a:lnTo>
                    <a:lnTo>
                      <a:pt x="4152" y="13427"/>
                    </a:lnTo>
                    <a:lnTo>
                      <a:pt x="4165" y="13450"/>
                    </a:lnTo>
                    <a:lnTo>
                      <a:pt x="4177" y="13474"/>
                    </a:lnTo>
                    <a:lnTo>
                      <a:pt x="4189" y="13499"/>
                    </a:lnTo>
                    <a:lnTo>
                      <a:pt x="4198" y="13524"/>
                    </a:lnTo>
                    <a:lnTo>
                      <a:pt x="4207" y="13550"/>
                    </a:lnTo>
                    <a:lnTo>
                      <a:pt x="4215" y="13577"/>
                    </a:lnTo>
                    <a:lnTo>
                      <a:pt x="4221" y="13603"/>
                    </a:lnTo>
                    <a:lnTo>
                      <a:pt x="4226" y="13630"/>
                    </a:lnTo>
                    <a:lnTo>
                      <a:pt x="4229" y="13658"/>
                    </a:lnTo>
                    <a:lnTo>
                      <a:pt x="4231" y="13686"/>
                    </a:lnTo>
                    <a:lnTo>
                      <a:pt x="4232" y="13715"/>
                    </a:lnTo>
                    <a:lnTo>
                      <a:pt x="4231" y="13743"/>
                    </a:lnTo>
                    <a:lnTo>
                      <a:pt x="4229" y="13772"/>
                    </a:lnTo>
                    <a:lnTo>
                      <a:pt x="4226" y="13800"/>
                    </a:lnTo>
                    <a:lnTo>
                      <a:pt x="4221" y="13826"/>
                    </a:lnTo>
                    <a:lnTo>
                      <a:pt x="4215" y="13854"/>
                    </a:lnTo>
                    <a:lnTo>
                      <a:pt x="4207" y="13879"/>
                    </a:lnTo>
                    <a:lnTo>
                      <a:pt x="4198" y="13905"/>
                    </a:lnTo>
                    <a:lnTo>
                      <a:pt x="4189" y="13930"/>
                    </a:lnTo>
                    <a:lnTo>
                      <a:pt x="4177" y="13955"/>
                    </a:lnTo>
                    <a:lnTo>
                      <a:pt x="4165" y="13979"/>
                    </a:lnTo>
                    <a:lnTo>
                      <a:pt x="4152" y="14003"/>
                    </a:lnTo>
                    <a:lnTo>
                      <a:pt x="4137" y="14025"/>
                    </a:lnTo>
                    <a:lnTo>
                      <a:pt x="4122" y="14047"/>
                    </a:lnTo>
                    <a:lnTo>
                      <a:pt x="4105" y="14068"/>
                    </a:lnTo>
                    <a:lnTo>
                      <a:pt x="4088" y="14088"/>
                    </a:lnTo>
                    <a:lnTo>
                      <a:pt x="4069" y="14107"/>
                    </a:lnTo>
                    <a:lnTo>
                      <a:pt x="4051" y="14126"/>
                    </a:lnTo>
                    <a:lnTo>
                      <a:pt x="4030" y="14143"/>
                    </a:lnTo>
                    <a:lnTo>
                      <a:pt x="4008" y="14160"/>
                    </a:lnTo>
                    <a:lnTo>
                      <a:pt x="3987" y="14176"/>
                    </a:lnTo>
                    <a:lnTo>
                      <a:pt x="3964" y="14190"/>
                    </a:lnTo>
                    <a:lnTo>
                      <a:pt x="3941" y="14203"/>
                    </a:lnTo>
                    <a:lnTo>
                      <a:pt x="3918" y="14216"/>
                    </a:lnTo>
                    <a:lnTo>
                      <a:pt x="3893" y="14227"/>
                    </a:lnTo>
                    <a:lnTo>
                      <a:pt x="3868" y="14237"/>
                    </a:lnTo>
                    <a:lnTo>
                      <a:pt x="3842" y="14245"/>
                    </a:lnTo>
                    <a:lnTo>
                      <a:pt x="3816" y="14253"/>
                    </a:lnTo>
                    <a:lnTo>
                      <a:pt x="3789" y="14259"/>
                    </a:lnTo>
                    <a:lnTo>
                      <a:pt x="3761" y="14264"/>
                    </a:lnTo>
                    <a:lnTo>
                      <a:pt x="3733" y="14268"/>
                    </a:lnTo>
                    <a:lnTo>
                      <a:pt x="3706" y="14270"/>
                    </a:lnTo>
                    <a:lnTo>
                      <a:pt x="3677" y="14270"/>
                    </a:lnTo>
                    <a:lnTo>
                      <a:pt x="3648" y="14270"/>
                    </a:lnTo>
                    <a:lnTo>
                      <a:pt x="3620" y="14268"/>
                    </a:lnTo>
                    <a:lnTo>
                      <a:pt x="3593" y="14264"/>
                    </a:lnTo>
                    <a:lnTo>
                      <a:pt x="3565" y="14259"/>
                    </a:lnTo>
                    <a:lnTo>
                      <a:pt x="3538" y="14253"/>
                    </a:lnTo>
                    <a:lnTo>
                      <a:pt x="3512" y="14245"/>
                    </a:lnTo>
                    <a:lnTo>
                      <a:pt x="3486" y="14237"/>
                    </a:lnTo>
                    <a:lnTo>
                      <a:pt x="3461" y="14227"/>
                    </a:lnTo>
                    <a:lnTo>
                      <a:pt x="3436" y="14216"/>
                    </a:lnTo>
                    <a:lnTo>
                      <a:pt x="3413" y="14203"/>
                    </a:lnTo>
                    <a:lnTo>
                      <a:pt x="3390" y="14190"/>
                    </a:lnTo>
                    <a:lnTo>
                      <a:pt x="3366" y="14176"/>
                    </a:lnTo>
                    <a:lnTo>
                      <a:pt x="3345" y="14160"/>
                    </a:lnTo>
                    <a:lnTo>
                      <a:pt x="3324" y="14143"/>
                    </a:lnTo>
                    <a:lnTo>
                      <a:pt x="3304" y="14126"/>
                    </a:lnTo>
                    <a:lnTo>
                      <a:pt x="3284" y="14107"/>
                    </a:lnTo>
                    <a:lnTo>
                      <a:pt x="3267" y="14088"/>
                    </a:lnTo>
                    <a:lnTo>
                      <a:pt x="3249" y="14068"/>
                    </a:lnTo>
                    <a:lnTo>
                      <a:pt x="3232" y="14047"/>
                    </a:lnTo>
                    <a:lnTo>
                      <a:pt x="3217" y="14025"/>
                    </a:lnTo>
                    <a:lnTo>
                      <a:pt x="3202" y="14003"/>
                    </a:lnTo>
                    <a:lnTo>
                      <a:pt x="3189" y="13979"/>
                    </a:lnTo>
                    <a:lnTo>
                      <a:pt x="3177" y="13955"/>
                    </a:lnTo>
                    <a:lnTo>
                      <a:pt x="3166" y="13930"/>
                    </a:lnTo>
                    <a:lnTo>
                      <a:pt x="3156" y="13905"/>
                    </a:lnTo>
                    <a:lnTo>
                      <a:pt x="3147" y="13879"/>
                    </a:lnTo>
                    <a:lnTo>
                      <a:pt x="3139" y="13854"/>
                    </a:lnTo>
                    <a:lnTo>
                      <a:pt x="3132" y="13826"/>
                    </a:lnTo>
                    <a:lnTo>
                      <a:pt x="3128" y="13800"/>
                    </a:lnTo>
                    <a:lnTo>
                      <a:pt x="3125" y="13772"/>
                    </a:lnTo>
                    <a:lnTo>
                      <a:pt x="3122" y="13743"/>
                    </a:lnTo>
                    <a:lnTo>
                      <a:pt x="3121" y="13715"/>
                    </a:lnTo>
                    <a:lnTo>
                      <a:pt x="3122" y="13686"/>
                    </a:lnTo>
                    <a:lnTo>
                      <a:pt x="3125" y="13658"/>
                    </a:lnTo>
                    <a:lnTo>
                      <a:pt x="3128" y="13630"/>
                    </a:lnTo>
                    <a:lnTo>
                      <a:pt x="3132" y="13603"/>
                    </a:lnTo>
                    <a:lnTo>
                      <a:pt x="3139" y="13577"/>
                    </a:lnTo>
                    <a:lnTo>
                      <a:pt x="3147" y="13550"/>
                    </a:lnTo>
                    <a:lnTo>
                      <a:pt x="3156" y="13524"/>
                    </a:lnTo>
                    <a:lnTo>
                      <a:pt x="3166" y="13499"/>
                    </a:lnTo>
                    <a:lnTo>
                      <a:pt x="3177" y="13474"/>
                    </a:lnTo>
                    <a:lnTo>
                      <a:pt x="3189" y="13450"/>
                    </a:lnTo>
                    <a:lnTo>
                      <a:pt x="3202" y="13427"/>
                    </a:lnTo>
                    <a:lnTo>
                      <a:pt x="3217" y="13405"/>
                    </a:lnTo>
                    <a:lnTo>
                      <a:pt x="3232" y="13382"/>
                    </a:lnTo>
                    <a:lnTo>
                      <a:pt x="3249" y="13361"/>
                    </a:lnTo>
                    <a:lnTo>
                      <a:pt x="3267" y="13341"/>
                    </a:lnTo>
                    <a:lnTo>
                      <a:pt x="3284" y="13322"/>
                    </a:lnTo>
                    <a:lnTo>
                      <a:pt x="3304" y="13304"/>
                    </a:lnTo>
                    <a:lnTo>
                      <a:pt x="3324" y="13286"/>
                    </a:lnTo>
                    <a:lnTo>
                      <a:pt x="3345" y="13269"/>
                    </a:lnTo>
                    <a:lnTo>
                      <a:pt x="3366" y="13254"/>
                    </a:lnTo>
                    <a:lnTo>
                      <a:pt x="3390" y="13239"/>
                    </a:lnTo>
                    <a:lnTo>
                      <a:pt x="3413" y="13226"/>
                    </a:lnTo>
                    <a:lnTo>
                      <a:pt x="3436" y="13214"/>
                    </a:lnTo>
                    <a:lnTo>
                      <a:pt x="3461" y="13203"/>
                    </a:lnTo>
                    <a:lnTo>
                      <a:pt x="3486" y="13193"/>
                    </a:lnTo>
                    <a:lnTo>
                      <a:pt x="3512" y="13184"/>
                    </a:lnTo>
                    <a:lnTo>
                      <a:pt x="3538" y="13176"/>
                    </a:lnTo>
                    <a:lnTo>
                      <a:pt x="3565" y="13171"/>
                    </a:lnTo>
                    <a:lnTo>
                      <a:pt x="3593" y="13165"/>
                    </a:lnTo>
                    <a:lnTo>
                      <a:pt x="3620" y="13162"/>
                    </a:lnTo>
                    <a:lnTo>
                      <a:pt x="3648"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1" y="15014"/>
                    </a:lnTo>
                    <a:lnTo>
                      <a:pt x="5708" y="15025"/>
                    </a:lnTo>
                    <a:lnTo>
                      <a:pt x="5714" y="15038"/>
                    </a:lnTo>
                    <a:lnTo>
                      <a:pt x="5718" y="15050"/>
                    </a:lnTo>
                    <a:lnTo>
                      <a:pt x="5722" y="15062"/>
                    </a:lnTo>
                    <a:lnTo>
                      <a:pt x="5724" y="15075"/>
                    </a:lnTo>
                    <a:lnTo>
                      <a:pt x="5725" y="15090"/>
                    </a:lnTo>
                    <a:lnTo>
                      <a:pt x="5725" y="15090"/>
                    </a:lnTo>
                    <a:lnTo>
                      <a:pt x="5724" y="15103"/>
                    </a:lnTo>
                    <a:lnTo>
                      <a:pt x="5722" y="15116"/>
                    </a:lnTo>
                    <a:lnTo>
                      <a:pt x="5718" y="15130"/>
                    </a:lnTo>
                    <a:lnTo>
                      <a:pt x="5714" y="15142"/>
                    </a:lnTo>
                    <a:lnTo>
                      <a:pt x="5708" y="15153"/>
                    </a:lnTo>
                    <a:lnTo>
                      <a:pt x="5701"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5" y="15217"/>
                    </a:lnTo>
                    <a:lnTo>
                      <a:pt x="1693" y="15213"/>
                    </a:lnTo>
                    <a:lnTo>
                      <a:pt x="1681" y="15207"/>
                    </a:lnTo>
                    <a:lnTo>
                      <a:pt x="1669" y="15201"/>
                    </a:lnTo>
                    <a:lnTo>
                      <a:pt x="1659" y="15193"/>
                    </a:lnTo>
                    <a:lnTo>
                      <a:pt x="1649" y="15184"/>
                    </a:lnTo>
                    <a:lnTo>
                      <a:pt x="1640" y="15175"/>
                    </a:lnTo>
                    <a:lnTo>
                      <a:pt x="1631" y="15164"/>
                    </a:lnTo>
                    <a:lnTo>
                      <a:pt x="1624" y="15153"/>
                    </a:lnTo>
                    <a:lnTo>
                      <a:pt x="1619" y="15142"/>
                    </a:lnTo>
                    <a:lnTo>
                      <a:pt x="1613" y="15130"/>
                    </a:lnTo>
                    <a:lnTo>
                      <a:pt x="1610" y="15116"/>
                    </a:lnTo>
                    <a:lnTo>
                      <a:pt x="1608" y="15103"/>
                    </a:lnTo>
                    <a:lnTo>
                      <a:pt x="1608" y="15090"/>
                    </a:lnTo>
                    <a:lnTo>
                      <a:pt x="1608" y="15090"/>
                    </a:lnTo>
                    <a:lnTo>
                      <a:pt x="1608" y="15075"/>
                    </a:lnTo>
                    <a:lnTo>
                      <a:pt x="1610" y="15062"/>
                    </a:lnTo>
                    <a:lnTo>
                      <a:pt x="1613" y="15050"/>
                    </a:lnTo>
                    <a:lnTo>
                      <a:pt x="1619" y="15038"/>
                    </a:lnTo>
                    <a:lnTo>
                      <a:pt x="1624" y="15025"/>
                    </a:lnTo>
                    <a:lnTo>
                      <a:pt x="1631" y="15014"/>
                    </a:lnTo>
                    <a:lnTo>
                      <a:pt x="1640" y="15004"/>
                    </a:lnTo>
                    <a:lnTo>
                      <a:pt x="1649" y="14994"/>
                    </a:lnTo>
                    <a:lnTo>
                      <a:pt x="1659" y="14987"/>
                    </a:lnTo>
                    <a:lnTo>
                      <a:pt x="1669" y="14979"/>
                    </a:lnTo>
                    <a:lnTo>
                      <a:pt x="1681" y="14972"/>
                    </a:lnTo>
                    <a:lnTo>
                      <a:pt x="1693" y="14965"/>
                    </a:lnTo>
                    <a:lnTo>
                      <a:pt x="1705"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1" y="15497"/>
                    </a:lnTo>
                    <a:lnTo>
                      <a:pt x="5708" y="15508"/>
                    </a:lnTo>
                    <a:lnTo>
                      <a:pt x="5714" y="15520"/>
                    </a:lnTo>
                    <a:lnTo>
                      <a:pt x="5718" y="15532"/>
                    </a:lnTo>
                    <a:lnTo>
                      <a:pt x="5722" y="15546"/>
                    </a:lnTo>
                    <a:lnTo>
                      <a:pt x="5724" y="15559"/>
                    </a:lnTo>
                    <a:lnTo>
                      <a:pt x="5725" y="15572"/>
                    </a:lnTo>
                    <a:lnTo>
                      <a:pt x="5725" y="15572"/>
                    </a:lnTo>
                    <a:lnTo>
                      <a:pt x="5724" y="15586"/>
                    </a:lnTo>
                    <a:lnTo>
                      <a:pt x="5722" y="15599"/>
                    </a:lnTo>
                    <a:lnTo>
                      <a:pt x="5718" y="15612"/>
                    </a:lnTo>
                    <a:lnTo>
                      <a:pt x="5714" y="15624"/>
                    </a:lnTo>
                    <a:lnTo>
                      <a:pt x="5708" y="15636"/>
                    </a:lnTo>
                    <a:lnTo>
                      <a:pt x="5701"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5" y="15700"/>
                    </a:lnTo>
                    <a:lnTo>
                      <a:pt x="1693" y="15695"/>
                    </a:lnTo>
                    <a:lnTo>
                      <a:pt x="1681" y="15690"/>
                    </a:lnTo>
                    <a:lnTo>
                      <a:pt x="1669" y="15683"/>
                    </a:lnTo>
                    <a:lnTo>
                      <a:pt x="1659" y="15675"/>
                    </a:lnTo>
                    <a:lnTo>
                      <a:pt x="1649" y="15667"/>
                    </a:lnTo>
                    <a:lnTo>
                      <a:pt x="1640" y="15658"/>
                    </a:lnTo>
                    <a:lnTo>
                      <a:pt x="1631" y="15647"/>
                    </a:lnTo>
                    <a:lnTo>
                      <a:pt x="1624" y="15636"/>
                    </a:lnTo>
                    <a:lnTo>
                      <a:pt x="1619" y="15624"/>
                    </a:lnTo>
                    <a:lnTo>
                      <a:pt x="1613" y="15612"/>
                    </a:lnTo>
                    <a:lnTo>
                      <a:pt x="1610" y="15599"/>
                    </a:lnTo>
                    <a:lnTo>
                      <a:pt x="1608" y="15586"/>
                    </a:lnTo>
                    <a:lnTo>
                      <a:pt x="1608" y="15572"/>
                    </a:lnTo>
                    <a:lnTo>
                      <a:pt x="1608" y="15572"/>
                    </a:lnTo>
                    <a:lnTo>
                      <a:pt x="1608" y="15559"/>
                    </a:lnTo>
                    <a:lnTo>
                      <a:pt x="1610" y="15546"/>
                    </a:lnTo>
                    <a:lnTo>
                      <a:pt x="1613" y="15532"/>
                    </a:lnTo>
                    <a:lnTo>
                      <a:pt x="1619" y="15520"/>
                    </a:lnTo>
                    <a:lnTo>
                      <a:pt x="1624" y="15508"/>
                    </a:lnTo>
                    <a:lnTo>
                      <a:pt x="1631" y="15497"/>
                    </a:lnTo>
                    <a:lnTo>
                      <a:pt x="1640" y="15487"/>
                    </a:lnTo>
                    <a:lnTo>
                      <a:pt x="1649" y="15478"/>
                    </a:lnTo>
                    <a:lnTo>
                      <a:pt x="1659" y="15469"/>
                    </a:lnTo>
                    <a:lnTo>
                      <a:pt x="1669" y="15461"/>
                    </a:lnTo>
                    <a:lnTo>
                      <a:pt x="1681" y="15455"/>
                    </a:lnTo>
                    <a:lnTo>
                      <a:pt x="1693" y="15449"/>
                    </a:lnTo>
                    <a:lnTo>
                      <a:pt x="1705"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1" y="15981"/>
                    </a:lnTo>
                    <a:lnTo>
                      <a:pt x="5708" y="15992"/>
                    </a:lnTo>
                    <a:lnTo>
                      <a:pt x="5714" y="16003"/>
                    </a:lnTo>
                    <a:lnTo>
                      <a:pt x="5718" y="16015"/>
                    </a:lnTo>
                    <a:lnTo>
                      <a:pt x="5722" y="16028"/>
                    </a:lnTo>
                    <a:lnTo>
                      <a:pt x="5724" y="16042"/>
                    </a:lnTo>
                    <a:lnTo>
                      <a:pt x="5725" y="16055"/>
                    </a:lnTo>
                    <a:lnTo>
                      <a:pt x="5725" y="16055"/>
                    </a:lnTo>
                    <a:lnTo>
                      <a:pt x="5724" y="16068"/>
                    </a:lnTo>
                    <a:lnTo>
                      <a:pt x="5722" y="16082"/>
                    </a:lnTo>
                    <a:lnTo>
                      <a:pt x="5718" y="16095"/>
                    </a:lnTo>
                    <a:lnTo>
                      <a:pt x="5714" y="16107"/>
                    </a:lnTo>
                    <a:lnTo>
                      <a:pt x="5708" y="16119"/>
                    </a:lnTo>
                    <a:lnTo>
                      <a:pt x="5701"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5" y="16182"/>
                    </a:lnTo>
                    <a:lnTo>
                      <a:pt x="1693" y="16178"/>
                    </a:lnTo>
                    <a:lnTo>
                      <a:pt x="1681" y="16172"/>
                    </a:lnTo>
                    <a:lnTo>
                      <a:pt x="1669" y="16166"/>
                    </a:lnTo>
                    <a:lnTo>
                      <a:pt x="1659" y="16158"/>
                    </a:lnTo>
                    <a:lnTo>
                      <a:pt x="1649" y="16149"/>
                    </a:lnTo>
                    <a:lnTo>
                      <a:pt x="1640" y="16140"/>
                    </a:lnTo>
                    <a:lnTo>
                      <a:pt x="1631" y="16129"/>
                    </a:lnTo>
                    <a:lnTo>
                      <a:pt x="1624" y="16119"/>
                    </a:lnTo>
                    <a:lnTo>
                      <a:pt x="1619" y="16107"/>
                    </a:lnTo>
                    <a:lnTo>
                      <a:pt x="1613" y="16095"/>
                    </a:lnTo>
                    <a:lnTo>
                      <a:pt x="1610" y="16082"/>
                    </a:lnTo>
                    <a:lnTo>
                      <a:pt x="1608" y="16068"/>
                    </a:lnTo>
                    <a:lnTo>
                      <a:pt x="1608" y="16055"/>
                    </a:lnTo>
                    <a:lnTo>
                      <a:pt x="1608" y="16055"/>
                    </a:lnTo>
                    <a:lnTo>
                      <a:pt x="1608" y="16042"/>
                    </a:lnTo>
                    <a:lnTo>
                      <a:pt x="1610" y="16028"/>
                    </a:lnTo>
                    <a:lnTo>
                      <a:pt x="1613" y="16015"/>
                    </a:lnTo>
                    <a:lnTo>
                      <a:pt x="1619" y="16003"/>
                    </a:lnTo>
                    <a:lnTo>
                      <a:pt x="1624" y="15992"/>
                    </a:lnTo>
                    <a:lnTo>
                      <a:pt x="1631" y="15981"/>
                    </a:lnTo>
                    <a:lnTo>
                      <a:pt x="1640" y="15969"/>
                    </a:lnTo>
                    <a:lnTo>
                      <a:pt x="1649" y="15961"/>
                    </a:lnTo>
                    <a:lnTo>
                      <a:pt x="1659" y="15952"/>
                    </a:lnTo>
                    <a:lnTo>
                      <a:pt x="1669" y="15944"/>
                    </a:lnTo>
                    <a:lnTo>
                      <a:pt x="1681" y="15937"/>
                    </a:lnTo>
                    <a:lnTo>
                      <a:pt x="1693" y="15932"/>
                    </a:lnTo>
                    <a:lnTo>
                      <a:pt x="1705" y="15927"/>
                    </a:lnTo>
                    <a:lnTo>
                      <a:pt x="1720" y="15924"/>
                    </a:lnTo>
                    <a:lnTo>
                      <a:pt x="1733" y="15922"/>
                    </a:lnTo>
                    <a:lnTo>
                      <a:pt x="1748" y="15921"/>
                    </a:lnTo>
                    <a:close/>
                    <a:moveTo>
                      <a:pt x="704" y="2929"/>
                    </a:moveTo>
                    <a:lnTo>
                      <a:pt x="6628" y="2929"/>
                    </a:lnTo>
                    <a:lnTo>
                      <a:pt x="6642" y="2930"/>
                    </a:lnTo>
                    <a:lnTo>
                      <a:pt x="6655" y="2931"/>
                    </a:lnTo>
                    <a:lnTo>
                      <a:pt x="6669" y="2932"/>
                    </a:lnTo>
                    <a:lnTo>
                      <a:pt x="6682" y="2934"/>
                    </a:lnTo>
                    <a:lnTo>
                      <a:pt x="6694" y="2938"/>
                    </a:lnTo>
                    <a:lnTo>
                      <a:pt x="6707" y="2941"/>
                    </a:lnTo>
                    <a:lnTo>
                      <a:pt x="6720" y="2944"/>
                    </a:lnTo>
                    <a:lnTo>
                      <a:pt x="6732" y="2949"/>
                    </a:lnTo>
                    <a:lnTo>
                      <a:pt x="6744" y="2954"/>
                    </a:lnTo>
                    <a:lnTo>
                      <a:pt x="6755" y="2960"/>
                    </a:lnTo>
                    <a:lnTo>
                      <a:pt x="6766" y="2965"/>
                    </a:lnTo>
                    <a:lnTo>
                      <a:pt x="6777" y="2972"/>
                    </a:lnTo>
                    <a:lnTo>
                      <a:pt x="6787" y="2979"/>
                    </a:lnTo>
                    <a:lnTo>
                      <a:pt x="6797" y="2986"/>
                    </a:lnTo>
                    <a:lnTo>
                      <a:pt x="6807" y="2994"/>
                    </a:lnTo>
                    <a:lnTo>
                      <a:pt x="6817" y="3002"/>
                    </a:lnTo>
                    <a:lnTo>
                      <a:pt x="6826" y="3011"/>
                    </a:lnTo>
                    <a:lnTo>
                      <a:pt x="6834" y="3020"/>
                    </a:lnTo>
                    <a:lnTo>
                      <a:pt x="6842" y="3029"/>
                    </a:lnTo>
                    <a:lnTo>
                      <a:pt x="6849" y="3039"/>
                    </a:lnTo>
                    <a:lnTo>
                      <a:pt x="6856" y="3049"/>
                    </a:lnTo>
                    <a:lnTo>
                      <a:pt x="6863" y="3060"/>
                    </a:lnTo>
                    <a:lnTo>
                      <a:pt x="6868" y="3070"/>
                    </a:lnTo>
                    <a:lnTo>
                      <a:pt x="6874" y="3081"/>
                    </a:lnTo>
                    <a:lnTo>
                      <a:pt x="6879" y="3092"/>
                    </a:lnTo>
                    <a:lnTo>
                      <a:pt x="6883" y="3104"/>
                    </a:lnTo>
                    <a:lnTo>
                      <a:pt x="6887" y="3115"/>
                    </a:lnTo>
                    <a:lnTo>
                      <a:pt x="6889" y="3127"/>
                    </a:lnTo>
                    <a:lnTo>
                      <a:pt x="6893" y="3140"/>
                    </a:lnTo>
                    <a:lnTo>
                      <a:pt x="6894" y="3152"/>
                    </a:lnTo>
                    <a:lnTo>
                      <a:pt x="6895" y="3164"/>
                    </a:lnTo>
                    <a:lnTo>
                      <a:pt x="6895" y="3177"/>
                    </a:lnTo>
                    <a:lnTo>
                      <a:pt x="6895" y="3764"/>
                    </a:lnTo>
                    <a:lnTo>
                      <a:pt x="6895" y="3776"/>
                    </a:lnTo>
                    <a:lnTo>
                      <a:pt x="6894" y="3790"/>
                    </a:lnTo>
                    <a:lnTo>
                      <a:pt x="6893" y="3802"/>
                    </a:lnTo>
                    <a:lnTo>
                      <a:pt x="6889" y="3814"/>
                    </a:lnTo>
                    <a:lnTo>
                      <a:pt x="6887" y="3826"/>
                    </a:lnTo>
                    <a:lnTo>
                      <a:pt x="6883" y="3837"/>
                    </a:lnTo>
                    <a:lnTo>
                      <a:pt x="6879" y="3850"/>
                    </a:lnTo>
                    <a:lnTo>
                      <a:pt x="6874" y="3861"/>
                    </a:lnTo>
                    <a:lnTo>
                      <a:pt x="6868" y="3872"/>
                    </a:lnTo>
                    <a:lnTo>
                      <a:pt x="6863" y="3882"/>
                    </a:lnTo>
                    <a:lnTo>
                      <a:pt x="6856" y="3893"/>
                    </a:lnTo>
                    <a:lnTo>
                      <a:pt x="6849" y="3903"/>
                    </a:lnTo>
                    <a:lnTo>
                      <a:pt x="6842" y="3912"/>
                    </a:lnTo>
                    <a:lnTo>
                      <a:pt x="6834" y="3922"/>
                    </a:lnTo>
                    <a:lnTo>
                      <a:pt x="6826" y="3931"/>
                    </a:lnTo>
                    <a:lnTo>
                      <a:pt x="6817" y="3939"/>
                    </a:lnTo>
                    <a:lnTo>
                      <a:pt x="6807" y="3947"/>
                    </a:lnTo>
                    <a:lnTo>
                      <a:pt x="6797" y="3955"/>
                    </a:lnTo>
                    <a:lnTo>
                      <a:pt x="6787" y="3963"/>
                    </a:lnTo>
                    <a:lnTo>
                      <a:pt x="6777" y="3969"/>
                    </a:lnTo>
                    <a:lnTo>
                      <a:pt x="6766" y="3976"/>
                    </a:lnTo>
                    <a:lnTo>
                      <a:pt x="6755" y="3982"/>
                    </a:lnTo>
                    <a:lnTo>
                      <a:pt x="6744" y="3987"/>
                    </a:lnTo>
                    <a:lnTo>
                      <a:pt x="6732" y="3993"/>
                    </a:lnTo>
                    <a:lnTo>
                      <a:pt x="6720" y="3997"/>
                    </a:lnTo>
                    <a:lnTo>
                      <a:pt x="6707" y="4000"/>
                    </a:lnTo>
                    <a:lnTo>
                      <a:pt x="6694" y="4004"/>
                    </a:lnTo>
                    <a:lnTo>
                      <a:pt x="6682" y="4007"/>
                    </a:lnTo>
                    <a:lnTo>
                      <a:pt x="6669" y="4009"/>
                    </a:lnTo>
                    <a:lnTo>
                      <a:pt x="6655" y="4010"/>
                    </a:lnTo>
                    <a:lnTo>
                      <a:pt x="6642" y="4012"/>
                    </a:lnTo>
                    <a:lnTo>
                      <a:pt x="6628" y="4012"/>
                    </a:lnTo>
                    <a:lnTo>
                      <a:pt x="704" y="4012"/>
                    </a:lnTo>
                    <a:lnTo>
                      <a:pt x="691" y="4012"/>
                    </a:lnTo>
                    <a:lnTo>
                      <a:pt x="678" y="4010"/>
                    </a:lnTo>
                    <a:lnTo>
                      <a:pt x="664" y="4009"/>
                    </a:lnTo>
                    <a:lnTo>
                      <a:pt x="651" y="4007"/>
                    </a:lnTo>
                    <a:lnTo>
                      <a:pt x="638" y="4004"/>
                    </a:lnTo>
                    <a:lnTo>
                      <a:pt x="625" y="4000"/>
                    </a:lnTo>
                    <a:lnTo>
                      <a:pt x="613" y="3997"/>
                    </a:lnTo>
                    <a:lnTo>
                      <a:pt x="601" y="3993"/>
                    </a:lnTo>
                    <a:lnTo>
                      <a:pt x="589" y="3987"/>
                    </a:lnTo>
                    <a:lnTo>
                      <a:pt x="578" y="3982"/>
                    </a:lnTo>
                    <a:lnTo>
                      <a:pt x="566" y="3976"/>
                    </a:lnTo>
                    <a:lnTo>
                      <a:pt x="556" y="3969"/>
                    </a:lnTo>
                    <a:lnTo>
                      <a:pt x="544" y="3963"/>
                    </a:lnTo>
                    <a:lnTo>
                      <a:pt x="534" y="3955"/>
                    </a:lnTo>
                    <a:lnTo>
                      <a:pt x="524" y="3947"/>
                    </a:lnTo>
                    <a:lnTo>
                      <a:pt x="516" y="3939"/>
                    </a:lnTo>
                    <a:lnTo>
                      <a:pt x="507" y="3931"/>
                    </a:lnTo>
                    <a:lnTo>
                      <a:pt x="498" y="3922"/>
                    </a:lnTo>
                    <a:lnTo>
                      <a:pt x="490" y="3912"/>
                    </a:lnTo>
                    <a:lnTo>
                      <a:pt x="483" y="3903"/>
                    </a:lnTo>
                    <a:lnTo>
                      <a:pt x="476" y="3893"/>
                    </a:lnTo>
                    <a:lnTo>
                      <a:pt x="469" y="3882"/>
                    </a:lnTo>
                    <a:lnTo>
                      <a:pt x="463" y="3872"/>
                    </a:lnTo>
                    <a:lnTo>
                      <a:pt x="458" y="3861"/>
                    </a:lnTo>
                    <a:lnTo>
                      <a:pt x="454" y="3850"/>
                    </a:lnTo>
                    <a:lnTo>
                      <a:pt x="449" y="3837"/>
                    </a:lnTo>
                    <a:lnTo>
                      <a:pt x="446" y="3826"/>
                    </a:lnTo>
                    <a:lnTo>
                      <a:pt x="442" y="3814"/>
                    </a:lnTo>
                    <a:lnTo>
                      <a:pt x="440" y="3802"/>
                    </a:lnTo>
                    <a:lnTo>
                      <a:pt x="439" y="3790"/>
                    </a:lnTo>
                    <a:lnTo>
                      <a:pt x="438" y="3776"/>
                    </a:lnTo>
                    <a:lnTo>
                      <a:pt x="437" y="3764"/>
                    </a:lnTo>
                    <a:lnTo>
                      <a:pt x="437" y="3177"/>
                    </a:lnTo>
                    <a:lnTo>
                      <a:pt x="438" y="3164"/>
                    </a:lnTo>
                    <a:lnTo>
                      <a:pt x="439" y="3152"/>
                    </a:lnTo>
                    <a:lnTo>
                      <a:pt x="440" y="3140"/>
                    </a:lnTo>
                    <a:lnTo>
                      <a:pt x="442" y="3127"/>
                    </a:lnTo>
                    <a:lnTo>
                      <a:pt x="446" y="3115"/>
                    </a:lnTo>
                    <a:lnTo>
                      <a:pt x="449" y="3104"/>
                    </a:lnTo>
                    <a:lnTo>
                      <a:pt x="454" y="3092"/>
                    </a:lnTo>
                    <a:lnTo>
                      <a:pt x="458" y="3081"/>
                    </a:lnTo>
                    <a:lnTo>
                      <a:pt x="463" y="3070"/>
                    </a:lnTo>
                    <a:lnTo>
                      <a:pt x="469" y="3060"/>
                    </a:lnTo>
                    <a:lnTo>
                      <a:pt x="476" y="3049"/>
                    </a:lnTo>
                    <a:lnTo>
                      <a:pt x="483" y="3039"/>
                    </a:lnTo>
                    <a:lnTo>
                      <a:pt x="490" y="3029"/>
                    </a:lnTo>
                    <a:lnTo>
                      <a:pt x="498" y="3020"/>
                    </a:lnTo>
                    <a:lnTo>
                      <a:pt x="507" y="3011"/>
                    </a:lnTo>
                    <a:lnTo>
                      <a:pt x="516" y="3002"/>
                    </a:lnTo>
                    <a:lnTo>
                      <a:pt x="524" y="2994"/>
                    </a:lnTo>
                    <a:lnTo>
                      <a:pt x="534" y="2986"/>
                    </a:lnTo>
                    <a:lnTo>
                      <a:pt x="544" y="2979"/>
                    </a:lnTo>
                    <a:lnTo>
                      <a:pt x="556" y="2972"/>
                    </a:lnTo>
                    <a:lnTo>
                      <a:pt x="566" y="2965"/>
                    </a:lnTo>
                    <a:lnTo>
                      <a:pt x="578" y="2960"/>
                    </a:lnTo>
                    <a:lnTo>
                      <a:pt x="589" y="2954"/>
                    </a:lnTo>
                    <a:lnTo>
                      <a:pt x="601" y="2949"/>
                    </a:lnTo>
                    <a:lnTo>
                      <a:pt x="613" y="2944"/>
                    </a:lnTo>
                    <a:lnTo>
                      <a:pt x="625" y="2941"/>
                    </a:lnTo>
                    <a:lnTo>
                      <a:pt x="638" y="2938"/>
                    </a:lnTo>
                    <a:lnTo>
                      <a:pt x="651" y="2934"/>
                    </a:lnTo>
                    <a:lnTo>
                      <a:pt x="664" y="2932"/>
                    </a:lnTo>
                    <a:lnTo>
                      <a:pt x="678" y="2931"/>
                    </a:lnTo>
                    <a:lnTo>
                      <a:pt x="691" y="2930"/>
                    </a:lnTo>
                    <a:lnTo>
                      <a:pt x="704" y="2929"/>
                    </a:lnTo>
                    <a:close/>
                    <a:moveTo>
                      <a:pt x="704" y="1747"/>
                    </a:moveTo>
                    <a:lnTo>
                      <a:pt x="6628" y="1747"/>
                    </a:lnTo>
                    <a:lnTo>
                      <a:pt x="6642" y="1747"/>
                    </a:lnTo>
                    <a:lnTo>
                      <a:pt x="6655" y="1748"/>
                    </a:lnTo>
                    <a:lnTo>
                      <a:pt x="6669" y="1749"/>
                    </a:lnTo>
                    <a:lnTo>
                      <a:pt x="6682" y="1752"/>
                    </a:lnTo>
                    <a:lnTo>
                      <a:pt x="6694" y="1755"/>
                    </a:lnTo>
                    <a:lnTo>
                      <a:pt x="6707" y="1758"/>
                    </a:lnTo>
                    <a:lnTo>
                      <a:pt x="6720" y="1762"/>
                    </a:lnTo>
                    <a:lnTo>
                      <a:pt x="6732" y="1766"/>
                    </a:lnTo>
                    <a:lnTo>
                      <a:pt x="6744" y="1772"/>
                    </a:lnTo>
                    <a:lnTo>
                      <a:pt x="6755" y="1777"/>
                    </a:lnTo>
                    <a:lnTo>
                      <a:pt x="6766" y="1783"/>
                    </a:lnTo>
                    <a:lnTo>
                      <a:pt x="6777" y="1789"/>
                    </a:lnTo>
                    <a:lnTo>
                      <a:pt x="6787" y="1796"/>
                    </a:lnTo>
                    <a:lnTo>
                      <a:pt x="6797" y="1804"/>
                    </a:lnTo>
                    <a:lnTo>
                      <a:pt x="6807" y="1812"/>
                    </a:lnTo>
                    <a:lnTo>
                      <a:pt x="6817" y="1819"/>
                    </a:lnTo>
                    <a:lnTo>
                      <a:pt x="6826" y="1828"/>
                    </a:lnTo>
                    <a:lnTo>
                      <a:pt x="6834" y="1837"/>
                    </a:lnTo>
                    <a:lnTo>
                      <a:pt x="6842" y="1846"/>
                    </a:lnTo>
                    <a:lnTo>
                      <a:pt x="6849" y="1856"/>
                    </a:lnTo>
                    <a:lnTo>
                      <a:pt x="6856" y="1866"/>
                    </a:lnTo>
                    <a:lnTo>
                      <a:pt x="6863" y="1877"/>
                    </a:lnTo>
                    <a:lnTo>
                      <a:pt x="6868" y="1887"/>
                    </a:lnTo>
                    <a:lnTo>
                      <a:pt x="6874" y="1898"/>
                    </a:lnTo>
                    <a:lnTo>
                      <a:pt x="6879" y="1909"/>
                    </a:lnTo>
                    <a:lnTo>
                      <a:pt x="6883" y="1921"/>
                    </a:lnTo>
                    <a:lnTo>
                      <a:pt x="6887" y="1933"/>
                    </a:lnTo>
                    <a:lnTo>
                      <a:pt x="6889" y="1945"/>
                    </a:lnTo>
                    <a:lnTo>
                      <a:pt x="6893" y="1957"/>
                    </a:lnTo>
                    <a:lnTo>
                      <a:pt x="6894" y="1969"/>
                    </a:lnTo>
                    <a:lnTo>
                      <a:pt x="6895" y="1981"/>
                    </a:lnTo>
                    <a:lnTo>
                      <a:pt x="6895" y="1995"/>
                    </a:lnTo>
                    <a:lnTo>
                      <a:pt x="6895" y="2582"/>
                    </a:lnTo>
                    <a:lnTo>
                      <a:pt x="6895" y="2594"/>
                    </a:lnTo>
                    <a:lnTo>
                      <a:pt x="6894" y="2607"/>
                    </a:lnTo>
                    <a:lnTo>
                      <a:pt x="6893" y="2619"/>
                    </a:lnTo>
                    <a:lnTo>
                      <a:pt x="6889" y="2631"/>
                    </a:lnTo>
                    <a:lnTo>
                      <a:pt x="6887" y="2644"/>
                    </a:lnTo>
                    <a:lnTo>
                      <a:pt x="6883" y="2655"/>
                    </a:lnTo>
                    <a:lnTo>
                      <a:pt x="6879" y="2667"/>
                    </a:lnTo>
                    <a:lnTo>
                      <a:pt x="6874" y="2678"/>
                    </a:lnTo>
                    <a:lnTo>
                      <a:pt x="6868" y="2689"/>
                    </a:lnTo>
                    <a:lnTo>
                      <a:pt x="6863" y="2699"/>
                    </a:lnTo>
                    <a:lnTo>
                      <a:pt x="6856" y="2710"/>
                    </a:lnTo>
                    <a:lnTo>
                      <a:pt x="6849" y="2720"/>
                    </a:lnTo>
                    <a:lnTo>
                      <a:pt x="6842" y="2730"/>
                    </a:lnTo>
                    <a:lnTo>
                      <a:pt x="6834" y="2739"/>
                    </a:lnTo>
                    <a:lnTo>
                      <a:pt x="6826" y="2748"/>
                    </a:lnTo>
                    <a:lnTo>
                      <a:pt x="6817" y="2757"/>
                    </a:lnTo>
                    <a:lnTo>
                      <a:pt x="6807" y="2765"/>
                    </a:lnTo>
                    <a:lnTo>
                      <a:pt x="6797" y="2772"/>
                    </a:lnTo>
                    <a:lnTo>
                      <a:pt x="6787" y="2780"/>
                    </a:lnTo>
                    <a:lnTo>
                      <a:pt x="6777" y="2787"/>
                    </a:lnTo>
                    <a:lnTo>
                      <a:pt x="6766" y="2793"/>
                    </a:lnTo>
                    <a:lnTo>
                      <a:pt x="6755" y="2799"/>
                    </a:lnTo>
                    <a:lnTo>
                      <a:pt x="6744" y="2805"/>
                    </a:lnTo>
                    <a:lnTo>
                      <a:pt x="6732" y="2810"/>
                    </a:lnTo>
                    <a:lnTo>
                      <a:pt x="6720" y="2814"/>
                    </a:lnTo>
                    <a:lnTo>
                      <a:pt x="6707" y="2818"/>
                    </a:lnTo>
                    <a:lnTo>
                      <a:pt x="6694" y="2821"/>
                    </a:lnTo>
                    <a:lnTo>
                      <a:pt x="6682" y="2824"/>
                    </a:lnTo>
                    <a:lnTo>
                      <a:pt x="6669" y="2827"/>
                    </a:lnTo>
                    <a:lnTo>
                      <a:pt x="6655" y="2828"/>
                    </a:lnTo>
                    <a:lnTo>
                      <a:pt x="6642" y="2829"/>
                    </a:lnTo>
                    <a:lnTo>
                      <a:pt x="6628" y="2829"/>
                    </a:lnTo>
                    <a:lnTo>
                      <a:pt x="704" y="2829"/>
                    </a:lnTo>
                    <a:lnTo>
                      <a:pt x="691" y="2829"/>
                    </a:lnTo>
                    <a:lnTo>
                      <a:pt x="678" y="2828"/>
                    </a:lnTo>
                    <a:lnTo>
                      <a:pt x="664" y="2827"/>
                    </a:lnTo>
                    <a:lnTo>
                      <a:pt x="651" y="2824"/>
                    </a:lnTo>
                    <a:lnTo>
                      <a:pt x="638" y="2821"/>
                    </a:lnTo>
                    <a:lnTo>
                      <a:pt x="625" y="2818"/>
                    </a:lnTo>
                    <a:lnTo>
                      <a:pt x="613" y="2814"/>
                    </a:lnTo>
                    <a:lnTo>
                      <a:pt x="601" y="2810"/>
                    </a:lnTo>
                    <a:lnTo>
                      <a:pt x="589" y="2805"/>
                    </a:lnTo>
                    <a:lnTo>
                      <a:pt x="578" y="2799"/>
                    </a:lnTo>
                    <a:lnTo>
                      <a:pt x="566" y="2793"/>
                    </a:lnTo>
                    <a:lnTo>
                      <a:pt x="556" y="2787"/>
                    </a:lnTo>
                    <a:lnTo>
                      <a:pt x="544" y="2780"/>
                    </a:lnTo>
                    <a:lnTo>
                      <a:pt x="534" y="2772"/>
                    </a:lnTo>
                    <a:lnTo>
                      <a:pt x="524" y="2765"/>
                    </a:lnTo>
                    <a:lnTo>
                      <a:pt x="516" y="2757"/>
                    </a:lnTo>
                    <a:lnTo>
                      <a:pt x="507" y="2748"/>
                    </a:lnTo>
                    <a:lnTo>
                      <a:pt x="498" y="2739"/>
                    </a:lnTo>
                    <a:lnTo>
                      <a:pt x="490" y="2730"/>
                    </a:lnTo>
                    <a:lnTo>
                      <a:pt x="483" y="2720"/>
                    </a:lnTo>
                    <a:lnTo>
                      <a:pt x="476" y="2710"/>
                    </a:lnTo>
                    <a:lnTo>
                      <a:pt x="469" y="2699"/>
                    </a:lnTo>
                    <a:lnTo>
                      <a:pt x="463" y="2689"/>
                    </a:lnTo>
                    <a:lnTo>
                      <a:pt x="458" y="2678"/>
                    </a:lnTo>
                    <a:lnTo>
                      <a:pt x="454" y="2667"/>
                    </a:lnTo>
                    <a:lnTo>
                      <a:pt x="449" y="2655"/>
                    </a:lnTo>
                    <a:lnTo>
                      <a:pt x="446" y="2644"/>
                    </a:lnTo>
                    <a:lnTo>
                      <a:pt x="442" y="2631"/>
                    </a:lnTo>
                    <a:lnTo>
                      <a:pt x="440" y="2619"/>
                    </a:lnTo>
                    <a:lnTo>
                      <a:pt x="439" y="2607"/>
                    </a:lnTo>
                    <a:lnTo>
                      <a:pt x="438" y="2594"/>
                    </a:lnTo>
                    <a:lnTo>
                      <a:pt x="437" y="2582"/>
                    </a:lnTo>
                    <a:lnTo>
                      <a:pt x="437" y="1995"/>
                    </a:lnTo>
                    <a:lnTo>
                      <a:pt x="438" y="1981"/>
                    </a:lnTo>
                    <a:lnTo>
                      <a:pt x="439" y="1969"/>
                    </a:lnTo>
                    <a:lnTo>
                      <a:pt x="440" y="1957"/>
                    </a:lnTo>
                    <a:lnTo>
                      <a:pt x="442" y="1945"/>
                    </a:lnTo>
                    <a:lnTo>
                      <a:pt x="446" y="1933"/>
                    </a:lnTo>
                    <a:lnTo>
                      <a:pt x="449" y="1921"/>
                    </a:lnTo>
                    <a:lnTo>
                      <a:pt x="454" y="1909"/>
                    </a:lnTo>
                    <a:lnTo>
                      <a:pt x="458" y="1898"/>
                    </a:lnTo>
                    <a:lnTo>
                      <a:pt x="463" y="1887"/>
                    </a:lnTo>
                    <a:lnTo>
                      <a:pt x="469" y="1877"/>
                    </a:lnTo>
                    <a:lnTo>
                      <a:pt x="476" y="1866"/>
                    </a:lnTo>
                    <a:lnTo>
                      <a:pt x="483" y="1856"/>
                    </a:lnTo>
                    <a:lnTo>
                      <a:pt x="490" y="1846"/>
                    </a:lnTo>
                    <a:lnTo>
                      <a:pt x="498" y="1837"/>
                    </a:lnTo>
                    <a:lnTo>
                      <a:pt x="507" y="1828"/>
                    </a:lnTo>
                    <a:lnTo>
                      <a:pt x="516" y="1819"/>
                    </a:lnTo>
                    <a:lnTo>
                      <a:pt x="524" y="1812"/>
                    </a:lnTo>
                    <a:lnTo>
                      <a:pt x="534" y="1804"/>
                    </a:lnTo>
                    <a:lnTo>
                      <a:pt x="544" y="1796"/>
                    </a:lnTo>
                    <a:lnTo>
                      <a:pt x="556" y="1789"/>
                    </a:lnTo>
                    <a:lnTo>
                      <a:pt x="566" y="1783"/>
                    </a:lnTo>
                    <a:lnTo>
                      <a:pt x="578" y="1777"/>
                    </a:lnTo>
                    <a:lnTo>
                      <a:pt x="589" y="1772"/>
                    </a:lnTo>
                    <a:lnTo>
                      <a:pt x="601" y="1766"/>
                    </a:lnTo>
                    <a:lnTo>
                      <a:pt x="613" y="1762"/>
                    </a:lnTo>
                    <a:lnTo>
                      <a:pt x="625" y="1758"/>
                    </a:lnTo>
                    <a:lnTo>
                      <a:pt x="638" y="1755"/>
                    </a:lnTo>
                    <a:lnTo>
                      <a:pt x="651" y="1752"/>
                    </a:lnTo>
                    <a:lnTo>
                      <a:pt x="664" y="1749"/>
                    </a:lnTo>
                    <a:lnTo>
                      <a:pt x="678" y="1748"/>
                    </a:lnTo>
                    <a:lnTo>
                      <a:pt x="691" y="1747"/>
                    </a:lnTo>
                    <a:lnTo>
                      <a:pt x="704" y="1747"/>
                    </a:lnTo>
                    <a:close/>
                    <a:moveTo>
                      <a:pt x="704" y="565"/>
                    </a:moveTo>
                    <a:lnTo>
                      <a:pt x="6628" y="565"/>
                    </a:lnTo>
                    <a:lnTo>
                      <a:pt x="6642" y="565"/>
                    </a:lnTo>
                    <a:lnTo>
                      <a:pt x="6655" y="566"/>
                    </a:lnTo>
                    <a:lnTo>
                      <a:pt x="6669" y="567"/>
                    </a:lnTo>
                    <a:lnTo>
                      <a:pt x="6682" y="569"/>
                    </a:lnTo>
                    <a:lnTo>
                      <a:pt x="6694" y="572"/>
                    </a:lnTo>
                    <a:lnTo>
                      <a:pt x="6707" y="576"/>
                    </a:lnTo>
                    <a:lnTo>
                      <a:pt x="6720" y="579"/>
                    </a:lnTo>
                    <a:lnTo>
                      <a:pt x="6732" y="584"/>
                    </a:lnTo>
                    <a:lnTo>
                      <a:pt x="6744" y="589"/>
                    </a:lnTo>
                    <a:lnTo>
                      <a:pt x="6755" y="595"/>
                    </a:lnTo>
                    <a:lnTo>
                      <a:pt x="6766" y="600"/>
                    </a:lnTo>
                    <a:lnTo>
                      <a:pt x="6777" y="607"/>
                    </a:lnTo>
                    <a:lnTo>
                      <a:pt x="6787" y="613"/>
                    </a:lnTo>
                    <a:lnTo>
                      <a:pt x="6797" y="621"/>
                    </a:lnTo>
                    <a:lnTo>
                      <a:pt x="6807" y="629"/>
                    </a:lnTo>
                    <a:lnTo>
                      <a:pt x="6817" y="637"/>
                    </a:lnTo>
                    <a:lnTo>
                      <a:pt x="6826" y="646"/>
                    </a:lnTo>
                    <a:lnTo>
                      <a:pt x="6834" y="655"/>
                    </a:lnTo>
                    <a:lnTo>
                      <a:pt x="6842" y="665"/>
                    </a:lnTo>
                    <a:lnTo>
                      <a:pt x="6849" y="673"/>
                    </a:lnTo>
                    <a:lnTo>
                      <a:pt x="6856" y="683"/>
                    </a:lnTo>
                    <a:lnTo>
                      <a:pt x="6863" y="694"/>
                    </a:lnTo>
                    <a:lnTo>
                      <a:pt x="6868" y="704"/>
                    </a:lnTo>
                    <a:lnTo>
                      <a:pt x="6874" y="716"/>
                    </a:lnTo>
                    <a:lnTo>
                      <a:pt x="6879" y="727"/>
                    </a:lnTo>
                    <a:lnTo>
                      <a:pt x="6883" y="739"/>
                    </a:lnTo>
                    <a:lnTo>
                      <a:pt x="6887" y="750"/>
                    </a:lnTo>
                    <a:lnTo>
                      <a:pt x="6889" y="762"/>
                    </a:lnTo>
                    <a:lnTo>
                      <a:pt x="6893" y="774"/>
                    </a:lnTo>
                    <a:lnTo>
                      <a:pt x="6894" y="787"/>
                    </a:lnTo>
                    <a:lnTo>
                      <a:pt x="6895" y="800"/>
                    </a:lnTo>
                    <a:lnTo>
                      <a:pt x="6895" y="812"/>
                    </a:lnTo>
                    <a:lnTo>
                      <a:pt x="6895" y="1399"/>
                    </a:lnTo>
                    <a:lnTo>
                      <a:pt x="6895" y="1412"/>
                    </a:lnTo>
                    <a:lnTo>
                      <a:pt x="6894" y="1424"/>
                    </a:lnTo>
                    <a:lnTo>
                      <a:pt x="6893" y="1437"/>
                    </a:lnTo>
                    <a:lnTo>
                      <a:pt x="6889" y="1449"/>
                    </a:lnTo>
                    <a:lnTo>
                      <a:pt x="6887" y="1461"/>
                    </a:lnTo>
                    <a:lnTo>
                      <a:pt x="6883" y="1472"/>
                    </a:lnTo>
                    <a:lnTo>
                      <a:pt x="6879" y="1484"/>
                    </a:lnTo>
                    <a:lnTo>
                      <a:pt x="6874" y="1495"/>
                    </a:lnTo>
                    <a:lnTo>
                      <a:pt x="6868" y="1507"/>
                    </a:lnTo>
                    <a:lnTo>
                      <a:pt x="6863" y="1517"/>
                    </a:lnTo>
                    <a:lnTo>
                      <a:pt x="6856" y="1528"/>
                    </a:lnTo>
                    <a:lnTo>
                      <a:pt x="6849" y="1538"/>
                    </a:lnTo>
                    <a:lnTo>
                      <a:pt x="6842" y="1548"/>
                    </a:lnTo>
                    <a:lnTo>
                      <a:pt x="6834" y="1556"/>
                    </a:lnTo>
                    <a:lnTo>
                      <a:pt x="6826" y="1565"/>
                    </a:lnTo>
                    <a:lnTo>
                      <a:pt x="6817" y="1574"/>
                    </a:lnTo>
                    <a:lnTo>
                      <a:pt x="6807" y="1582"/>
                    </a:lnTo>
                    <a:lnTo>
                      <a:pt x="6797" y="1590"/>
                    </a:lnTo>
                    <a:lnTo>
                      <a:pt x="6787" y="1598"/>
                    </a:lnTo>
                    <a:lnTo>
                      <a:pt x="6777" y="1604"/>
                    </a:lnTo>
                    <a:lnTo>
                      <a:pt x="6766" y="1611"/>
                    </a:lnTo>
                    <a:lnTo>
                      <a:pt x="6755" y="1617"/>
                    </a:lnTo>
                    <a:lnTo>
                      <a:pt x="6744" y="1622"/>
                    </a:lnTo>
                    <a:lnTo>
                      <a:pt x="6732" y="1627"/>
                    </a:lnTo>
                    <a:lnTo>
                      <a:pt x="6720" y="1632"/>
                    </a:lnTo>
                    <a:lnTo>
                      <a:pt x="6707" y="1635"/>
                    </a:lnTo>
                    <a:lnTo>
                      <a:pt x="6694" y="1639"/>
                    </a:lnTo>
                    <a:lnTo>
                      <a:pt x="6682" y="1642"/>
                    </a:lnTo>
                    <a:lnTo>
                      <a:pt x="6669" y="1644"/>
                    </a:lnTo>
                    <a:lnTo>
                      <a:pt x="6655" y="1645"/>
                    </a:lnTo>
                    <a:lnTo>
                      <a:pt x="6642" y="1646"/>
                    </a:lnTo>
                    <a:lnTo>
                      <a:pt x="6628" y="1647"/>
                    </a:lnTo>
                    <a:lnTo>
                      <a:pt x="704" y="1647"/>
                    </a:lnTo>
                    <a:lnTo>
                      <a:pt x="691" y="1646"/>
                    </a:lnTo>
                    <a:lnTo>
                      <a:pt x="678" y="1645"/>
                    </a:lnTo>
                    <a:lnTo>
                      <a:pt x="664" y="1644"/>
                    </a:lnTo>
                    <a:lnTo>
                      <a:pt x="651" y="1642"/>
                    </a:lnTo>
                    <a:lnTo>
                      <a:pt x="638" y="1639"/>
                    </a:lnTo>
                    <a:lnTo>
                      <a:pt x="625" y="1635"/>
                    </a:lnTo>
                    <a:lnTo>
                      <a:pt x="613" y="1632"/>
                    </a:lnTo>
                    <a:lnTo>
                      <a:pt x="601" y="1627"/>
                    </a:lnTo>
                    <a:lnTo>
                      <a:pt x="589" y="1622"/>
                    </a:lnTo>
                    <a:lnTo>
                      <a:pt x="578" y="1617"/>
                    </a:lnTo>
                    <a:lnTo>
                      <a:pt x="566" y="1611"/>
                    </a:lnTo>
                    <a:lnTo>
                      <a:pt x="556" y="1604"/>
                    </a:lnTo>
                    <a:lnTo>
                      <a:pt x="544" y="1598"/>
                    </a:lnTo>
                    <a:lnTo>
                      <a:pt x="534" y="1590"/>
                    </a:lnTo>
                    <a:lnTo>
                      <a:pt x="524" y="1582"/>
                    </a:lnTo>
                    <a:lnTo>
                      <a:pt x="516" y="1574"/>
                    </a:lnTo>
                    <a:lnTo>
                      <a:pt x="507" y="1565"/>
                    </a:lnTo>
                    <a:lnTo>
                      <a:pt x="498" y="1556"/>
                    </a:lnTo>
                    <a:lnTo>
                      <a:pt x="490" y="1548"/>
                    </a:lnTo>
                    <a:lnTo>
                      <a:pt x="483" y="1538"/>
                    </a:lnTo>
                    <a:lnTo>
                      <a:pt x="476" y="1528"/>
                    </a:lnTo>
                    <a:lnTo>
                      <a:pt x="469" y="1517"/>
                    </a:lnTo>
                    <a:lnTo>
                      <a:pt x="463" y="1507"/>
                    </a:lnTo>
                    <a:lnTo>
                      <a:pt x="458" y="1495"/>
                    </a:lnTo>
                    <a:lnTo>
                      <a:pt x="454" y="1484"/>
                    </a:lnTo>
                    <a:lnTo>
                      <a:pt x="449" y="1472"/>
                    </a:lnTo>
                    <a:lnTo>
                      <a:pt x="446" y="1461"/>
                    </a:lnTo>
                    <a:lnTo>
                      <a:pt x="442" y="1449"/>
                    </a:lnTo>
                    <a:lnTo>
                      <a:pt x="440" y="1437"/>
                    </a:lnTo>
                    <a:lnTo>
                      <a:pt x="439" y="1424"/>
                    </a:lnTo>
                    <a:lnTo>
                      <a:pt x="438" y="1412"/>
                    </a:lnTo>
                    <a:lnTo>
                      <a:pt x="437" y="1399"/>
                    </a:lnTo>
                    <a:lnTo>
                      <a:pt x="437" y="812"/>
                    </a:lnTo>
                    <a:lnTo>
                      <a:pt x="438" y="800"/>
                    </a:lnTo>
                    <a:lnTo>
                      <a:pt x="439" y="787"/>
                    </a:lnTo>
                    <a:lnTo>
                      <a:pt x="440" y="774"/>
                    </a:lnTo>
                    <a:lnTo>
                      <a:pt x="442" y="762"/>
                    </a:lnTo>
                    <a:lnTo>
                      <a:pt x="446" y="750"/>
                    </a:lnTo>
                    <a:lnTo>
                      <a:pt x="449" y="739"/>
                    </a:lnTo>
                    <a:lnTo>
                      <a:pt x="454" y="727"/>
                    </a:lnTo>
                    <a:lnTo>
                      <a:pt x="458" y="716"/>
                    </a:lnTo>
                    <a:lnTo>
                      <a:pt x="463" y="704"/>
                    </a:lnTo>
                    <a:lnTo>
                      <a:pt x="469" y="694"/>
                    </a:lnTo>
                    <a:lnTo>
                      <a:pt x="476" y="683"/>
                    </a:lnTo>
                    <a:lnTo>
                      <a:pt x="483" y="673"/>
                    </a:lnTo>
                    <a:lnTo>
                      <a:pt x="490" y="665"/>
                    </a:lnTo>
                    <a:lnTo>
                      <a:pt x="498" y="655"/>
                    </a:lnTo>
                    <a:lnTo>
                      <a:pt x="507" y="646"/>
                    </a:lnTo>
                    <a:lnTo>
                      <a:pt x="516" y="637"/>
                    </a:lnTo>
                    <a:lnTo>
                      <a:pt x="524" y="629"/>
                    </a:lnTo>
                    <a:lnTo>
                      <a:pt x="534" y="621"/>
                    </a:lnTo>
                    <a:lnTo>
                      <a:pt x="544" y="613"/>
                    </a:lnTo>
                    <a:lnTo>
                      <a:pt x="556" y="607"/>
                    </a:lnTo>
                    <a:lnTo>
                      <a:pt x="566" y="600"/>
                    </a:lnTo>
                    <a:lnTo>
                      <a:pt x="578" y="595"/>
                    </a:lnTo>
                    <a:lnTo>
                      <a:pt x="589" y="589"/>
                    </a:lnTo>
                    <a:lnTo>
                      <a:pt x="601" y="584"/>
                    </a:lnTo>
                    <a:lnTo>
                      <a:pt x="613" y="579"/>
                    </a:lnTo>
                    <a:lnTo>
                      <a:pt x="625" y="576"/>
                    </a:lnTo>
                    <a:lnTo>
                      <a:pt x="638" y="572"/>
                    </a:lnTo>
                    <a:lnTo>
                      <a:pt x="651" y="569"/>
                    </a:lnTo>
                    <a:lnTo>
                      <a:pt x="664" y="567"/>
                    </a:lnTo>
                    <a:lnTo>
                      <a:pt x="678" y="566"/>
                    </a:lnTo>
                    <a:lnTo>
                      <a:pt x="691" y="565"/>
                    </a:lnTo>
                    <a:lnTo>
                      <a:pt x="704" y="5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43" name="Freeform 82"/>
              <p:cNvSpPr>
                <a:spLocks/>
              </p:cNvSpPr>
              <p:nvPr/>
            </p:nvSpPr>
            <p:spPr bwMode="auto">
              <a:xfrm>
                <a:off x="12235265" y="2025012"/>
                <a:ext cx="203200" cy="33338"/>
              </a:xfrm>
              <a:custGeom>
                <a:avLst/>
                <a:gdLst/>
                <a:ahLst/>
                <a:cxnLst>
                  <a:cxn ang="0">
                    <a:pos x="1170" y="0"/>
                  </a:cxn>
                  <a:cxn ang="0">
                    <a:pos x="1192" y="2"/>
                  </a:cxn>
                  <a:cxn ang="0">
                    <a:pos x="1212" y="9"/>
                  </a:cxn>
                  <a:cxn ang="0">
                    <a:pos x="1231" y="19"/>
                  </a:cxn>
                  <a:cxn ang="0">
                    <a:pos x="1246" y="32"/>
                  </a:cxn>
                  <a:cxn ang="0">
                    <a:pos x="1259" y="49"/>
                  </a:cxn>
                  <a:cxn ang="0">
                    <a:pos x="1271" y="66"/>
                  </a:cxn>
                  <a:cxn ang="0">
                    <a:pos x="1276" y="87"/>
                  </a:cxn>
                  <a:cxn ang="0">
                    <a:pos x="1278" y="110"/>
                  </a:cxn>
                  <a:cxn ang="0">
                    <a:pos x="1276" y="131"/>
                  </a:cxn>
                  <a:cxn ang="0">
                    <a:pos x="1271" y="152"/>
                  </a:cxn>
                  <a:cxn ang="0">
                    <a:pos x="1259" y="170"/>
                  </a:cxn>
                  <a:cxn ang="0">
                    <a:pos x="1246" y="186"/>
                  </a:cxn>
                  <a:cxn ang="0">
                    <a:pos x="1231" y="200"/>
                  </a:cxn>
                  <a:cxn ang="0">
                    <a:pos x="1212" y="210"/>
                  </a:cxn>
                  <a:cxn ang="0">
                    <a:pos x="1192" y="216"/>
                  </a:cxn>
                  <a:cxn ang="0">
                    <a:pos x="1170" y="218"/>
                  </a:cxn>
                  <a:cxn ang="0">
                    <a:pos x="97" y="217"/>
                  </a:cxn>
                  <a:cxn ang="0">
                    <a:pos x="76" y="213"/>
                  </a:cxn>
                  <a:cxn ang="0">
                    <a:pos x="56" y="205"/>
                  </a:cxn>
                  <a:cxn ang="0">
                    <a:pos x="40" y="193"/>
                  </a:cxn>
                  <a:cxn ang="0">
                    <a:pos x="24" y="178"/>
                  </a:cxn>
                  <a:cxn ang="0">
                    <a:pos x="13" y="161"/>
                  </a:cxn>
                  <a:cxn ang="0">
                    <a:pos x="4" y="142"/>
                  </a:cxn>
                  <a:cxn ang="0">
                    <a:pos x="0" y="121"/>
                  </a:cxn>
                  <a:cxn ang="0">
                    <a:pos x="0" y="99"/>
                  </a:cxn>
                  <a:cxn ang="0">
                    <a:pos x="4" y="76"/>
                  </a:cxn>
                  <a:cxn ang="0">
                    <a:pos x="13" y="58"/>
                  </a:cxn>
                  <a:cxn ang="0">
                    <a:pos x="24" y="40"/>
                  </a:cxn>
                  <a:cxn ang="0">
                    <a:pos x="40" y="25"/>
                  </a:cxn>
                  <a:cxn ang="0">
                    <a:pos x="56" y="13"/>
                  </a:cxn>
                  <a:cxn ang="0">
                    <a:pos x="76" y="5"/>
                  </a:cxn>
                  <a:cxn ang="0">
                    <a:pos x="97" y="1"/>
                  </a:cxn>
                </a:cxnLst>
                <a:rect l="0" t="0" r="r" b="b"/>
                <a:pathLst>
                  <a:path w="1278" h="218">
                    <a:moveTo>
                      <a:pt x="108" y="0"/>
                    </a:moveTo>
                    <a:lnTo>
                      <a:pt x="1170" y="0"/>
                    </a:lnTo>
                    <a:lnTo>
                      <a:pt x="1181" y="1"/>
                    </a:lnTo>
                    <a:lnTo>
                      <a:pt x="1192" y="2"/>
                    </a:lnTo>
                    <a:lnTo>
                      <a:pt x="1202" y="5"/>
                    </a:lnTo>
                    <a:lnTo>
                      <a:pt x="1212" y="9"/>
                    </a:lnTo>
                    <a:lnTo>
                      <a:pt x="1222" y="13"/>
                    </a:lnTo>
                    <a:lnTo>
                      <a:pt x="1231" y="19"/>
                    </a:lnTo>
                    <a:lnTo>
                      <a:pt x="1238" y="25"/>
                    </a:lnTo>
                    <a:lnTo>
                      <a:pt x="1246" y="32"/>
                    </a:lnTo>
                    <a:lnTo>
                      <a:pt x="1254" y="40"/>
                    </a:lnTo>
                    <a:lnTo>
                      <a:pt x="1259" y="49"/>
                    </a:lnTo>
                    <a:lnTo>
                      <a:pt x="1265" y="58"/>
                    </a:lnTo>
                    <a:lnTo>
                      <a:pt x="1271" y="66"/>
                    </a:lnTo>
                    <a:lnTo>
                      <a:pt x="1274" y="76"/>
                    </a:lnTo>
                    <a:lnTo>
                      <a:pt x="1276" y="87"/>
                    </a:lnTo>
                    <a:lnTo>
                      <a:pt x="1278" y="99"/>
                    </a:lnTo>
                    <a:lnTo>
                      <a:pt x="1278" y="110"/>
                    </a:lnTo>
                    <a:lnTo>
                      <a:pt x="1278" y="121"/>
                    </a:lnTo>
                    <a:lnTo>
                      <a:pt x="1276" y="131"/>
                    </a:lnTo>
                    <a:lnTo>
                      <a:pt x="1274" y="142"/>
                    </a:lnTo>
                    <a:lnTo>
                      <a:pt x="1271" y="152"/>
                    </a:lnTo>
                    <a:lnTo>
                      <a:pt x="1265" y="161"/>
                    </a:lnTo>
                    <a:lnTo>
                      <a:pt x="1259" y="170"/>
                    </a:lnTo>
                    <a:lnTo>
                      <a:pt x="1254" y="178"/>
                    </a:lnTo>
                    <a:lnTo>
                      <a:pt x="1246" y="186"/>
                    </a:lnTo>
                    <a:lnTo>
                      <a:pt x="1238" y="193"/>
                    </a:lnTo>
                    <a:lnTo>
                      <a:pt x="1231" y="200"/>
                    </a:lnTo>
                    <a:lnTo>
                      <a:pt x="1222" y="205"/>
                    </a:lnTo>
                    <a:lnTo>
                      <a:pt x="1212" y="210"/>
                    </a:lnTo>
                    <a:lnTo>
                      <a:pt x="1202" y="213"/>
                    </a:lnTo>
                    <a:lnTo>
                      <a:pt x="1192" y="216"/>
                    </a:lnTo>
                    <a:lnTo>
                      <a:pt x="1181" y="217"/>
                    </a:lnTo>
                    <a:lnTo>
                      <a:pt x="1170" y="218"/>
                    </a:lnTo>
                    <a:lnTo>
                      <a:pt x="108" y="218"/>
                    </a:lnTo>
                    <a:lnTo>
                      <a:pt x="97" y="217"/>
                    </a:lnTo>
                    <a:lnTo>
                      <a:pt x="86" y="216"/>
                    </a:lnTo>
                    <a:lnTo>
                      <a:pt x="76" y="213"/>
                    </a:lnTo>
                    <a:lnTo>
                      <a:pt x="66" y="210"/>
                    </a:lnTo>
                    <a:lnTo>
                      <a:pt x="56" y="205"/>
                    </a:lnTo>
                    <a:lnTo>
                      <a:pt x="47" y="200"/>
                    </a:lnTo>
                    <a:lnTo>
                      <a:pt x="40" y="193"/>
                    </a:lnTo>
                    <a:lnTo>
                      <a:pt x="32" y="186"/>
                    </a:lnTo>
                    <a:lnTo>
                      <a:pt x="24" y="178"/>
                    </a:lnTo>
                    <a:lnTo>
                      <a:pt x="19" y="170"/>
                    </a:lnTo>
                    <a:lnTo>
                      <a:pt x="13" y="161"/>
                    </a:lnTo>
                    <a:lnTo>
                      <a:pt x="9" y="152"/>
                    </a:lnTo>
                    <a:lnTo>
                      <a:pt x="4" y="142"/>
                    </a:lnTo>
                    <a:lnTo>
                      <a:pt x="2" y="131"/>
                    </a:lnTo>
                    <a:lnTo>
                      <a:pt x="0" y="121"/>
                    </a:lnTo>
                    <a:lnTo>
                      <a:pt x="0" y="110"/>
                    </a:lnTo>
                    <a:lnTo>
                      <a:pt x="0" y="99"/>
                    </a:lnTo>
                    <a:lnTo>
                      <a:pt x="2" y="87"/>
                    </a:lnTo>
                    <a:lnTo>
                      <a:pt x="4" y="76"/>
                    </a:lnTo>
                    <a:lnTo>
                      <a:pt x="9" y="66"/>
                    </a:lnTo>
                    <a:lnTo>
                      <a:pt x="13" y="58"/>
                    </a:lnTo>
                    <a:lnTo>
                      <a:pt x="19" y="49"/>
                    </a:lnTo>
                    <a:lnTo>
                      <a:pt x="24" y="40"/>
                    </a:lnTo>
                    <a:lnTo>
                      <a:pt x="32" y="32"/>
                    </a:lnTo>
                    <a:lnTo>
                      <a:pt x="40" y="25"/>
                    </a:lnTo>
                    <a:lnTo>
                      <a:pt x="47" y="19"/>
                    </a:lnTo>
                    <a:lnTo>
                      <a:pt x="56" y="13"/>
                    </a:lnTo>
                    <a:lnTo>
                      <a:pt x="66" y="9"/>
                    </a:lnTo>
                    <a:lnTo>
                      <a:pt x="76" y="5"/>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44" name="Freeform 83"/>
              <p:cNvSpPr>
                <a:spLocks/>
              </p:cNvSpPr>
              <p:nvPr/>
            </p:nvSpPr>
            <p:spPr bwMode="auto">
              <a:xfrm>
                <a:off x="11619315" y="2025012"/>
                <a:ext cx="28575" cy="30163"/>
              </a:xfrm>
              <a:custGeom>
                <a:avLst/>
                <a:gdLst/>
                <a:ahLst/>
                <a:cxnLst>
                  <a:cxn ang="0">
                    <a:pos x="101" y="182"/>
                  </a:cxn>
                  <a:cxn ang="0">
                    <a:pos x="119" y="178"/>
                  </a:cxn>
                  <a:cxn ang="0">
                    <a:pos x="136" y="170"/>
                  </a:cxn>
                  <a:cxn ang="0">
                    <a:pos x="150" y="162"/>
                  </a:cxn>
                  <a:cxn ang="0">
                    <a:pos x="162" y="148"/>
                  </a:cxn>
                  <a:cxn ang="0">
                    <a:pos x="172" y="134"/>
                  </a:cxn>
                  <a:cxn ang="0">
                    <a:pos x="179" y="117"/>
                  </a:cxn>
                  <a:cxn ang="0">
                    <a:pos x="183" y="99"/>
                  </a:cxn>
                  <a:cxn ang="0">
                    <a:pos x="183" y="82"/>
                  </a:cxn>
                  <a:cxn ang="0">
                    <a:pos x="179" y="64"/>
                  </a:cxn>
                  <a:cxn ang="0">
                    <a:pos x="172" y="47"/>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7"/>
                  </a:cxn>
                  <a:cxn ang="0">
                    <a:pos x="5" y="64"/>
                  </a:cxn>
                  <a:cxn ang="0">
                    <a:pos x="1" y="82"/>
                  </a:cxn>
                  <a:cxn ang="0">
                    <a:pos x="1" y="99"/>
                  </a:cxn>
                  <a:cxn ang="0">
                    <a:pos x="5" y="117"/>
                  </a:cxn>
                  <a:cxn ang="0">
                    <a:pos x="11" y="134"/>
                  </a:cxn>
                  <a:cxn ang="0">
                    <a:pos x="21" y="148"/>
                  </a:cxn>
                  <a:cxn ang="0">
                    <a:pos x="34" y="162"/>
                  </a:cxn>
                  <a:cxn ang="0">
                    <a:pos x="49" y="170"/>
                  </a:cxn>
                  <a:cxn ang="0">
                    <a:pos x="65" y="178"/>
                  </a:cxn>
                  <a:cxn ang="0">
                    <a:pos x="82" y="182"/>
                  </a:cxn>
                </a:cxnLst>
                <a:rect l="0" t="0" r="r" b="b"/>
                <a:pathLst>
                  <a:path w="183" h="182">
                    <a:moveTo>
                      <a:pt x="92" y="182"/>
                    </a:moveTo>
                    <a:lnTo>
                      <a:pt x="101" y="182"/>
                    </a:lnTo>
                    <a:lnTo>
                      <a:pt x="110" y="180"/>
                    </a:lnTo>
                    <a:lnTo>
                      <a:pt x="119" y="178"/>
                    </a:lnTo>
                    <a:lnTo>
                      <a:pt x="128" y="175"/>
                    </a:lnTo>
                    <a:lnTo>
                      <a:pt x="136" y="170"/>
                    </a:lnTo>
                    <a:lnTo>
                      <a:pt x="143" y="166"/>
                    </a:lnTo>
                    <a:lnTo>
                      <a:pt x="150" y="162"/>
                    </a:lnTo>
                    <a:lnTo>
                      <a:pt x="157" y="155"/>
                    </a:lnTo>
                    <a:lnTo>
                      <a:pt x="162" y="148"/>
                    </a:lnTo>
                    <a:lnTo>
                      <a:pt x="168" y="142"/>
                    </a:lnTo>
                    <a:lnTo>
                      <a:pt x="172" y="134"/>
                    </a:lnTo>
                    <a:lnTo>
                      <a:pt x="177" y="126"/>
                    </a:lnTo>
                    <a:lnTo>
                      <a:pt x="179" y="117"/>
                    </a:lnTo>
                    <a:lnTo>
                      <a:pt x="181" y="109"/>
                    </a:lnTo>
                    <a:lnTo>
                      <a:pt x="183" y="99"/>
                    </a:lnTo>
                    <a:lnTo>
                      <a:pt x="183" y="91"/>
                    </a:lnTo>
                    <a:lnTo>
                      <a:pt x="183" y="82"/>
                    </a:lnTo>
                    <a:lnTo>
                      <a:pt x="181" y="72"/>
                    </a:lnTo>
                    <a:lnTo>
                      <a:pt x="179" y="64"/>
                    </a:lnTo>
                    <a:lnTo>
                      <a:pt x="177" y="55"/>
                    </a:lnTo>
                    <a:lnTo>
                      <a:pt x="172" y="47"/>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7"/>
                    </a:lnTo>
                    <a:lnTo>
                      <a:pt x="8" y="55"/>
                    </a:lnTo>
                    <a:lnTo>
                      <a:pt x="5" y="64"/>
                    </a:lnTo>
                    <a:lnTo>
                      <a:pt x="2" y="72"/>
                    </a:lnTo>
                    <a:lnTo>
                      <a:pt x="1" y="82"/>
                    </a:lnTo>
                    <a:lnTo>
                      <a:pt x="0" y="91"/>
                    </a:lnTo>
                    <a:lnTo>
                      <a:pt x="1" y="99"/>
                    </a:lnTo>
                    <a:lnTo>
                      <a:pt x="2" y="109"/>
                    </a:lnTo>
                    <a:lnTo>
                      <a:pt x="5" y="117"/>
                    </a:lnTo>
                    <a:lnTo>
                      <a:pt x="8" y="126"/>
                    </a:lnTo>
                    <a:lnTo>
                      <a:pt x="11" y="134"/>
                    </a:lnTo>
                    <a:lnTo>
                      <a:pt x="16" y="142"/>
                    </a:lnTo>
                    <a:lnTo>
                      <a:pt x="21" y="148"/>
                    </a:lnTo>
                    <a:lnTo>
                      <a:pt x="28" y="155"/>
                    </a:lnTo>
                    <a:lnTo>
                      <a:pt x="34" y="162"/>
                    </a:lnTo>
                    <a:lnTo>
                      <a:pt x="41" y="166"/>
                    </a:lnTo>
                    <a:lnTo>
                      <a:pt x="49" y="170"/>
                    </a:lnTo>
                    <a:lnTo>
                      <a:pt x="57" y="175"/>
                    </a:lnTo>
                    <a:lnTo>
                      <a:pt x="65" y="178"/>
                    </a:lnTo>
                    <a:lnTo>
                      <a:pt x="73" y="180"/>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45" name="Freeform 84"/>
              <p:cNvSpPr>
                <a:spLocks/>
              </p:cNvSpPr>
              <p:nvPr/>
            </p:nvSpPr>
            <p:spPr bwMode="auto">
              <a:xfrm>
                <a:off x="11659003" y="2025012"/>
                <a:ext cx="28575" cy="30163"/>
              </a:xfrm>
              <a:custGeom>
                <a:avLst/>
                <a:gdLst/>
                <a:ahLst/>
                <a:cxnLst>
                  <a:cxn ang="0">
                    <a:pos x="100" y="182"/>
                  </a:cxn>
                  <a:cxn ang="0">
                    <a:pos x="118" y="178"/>
                  </a:cxn>
                  <a:cxn ang="0">
                    <a:pos x="134"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7"/>
                  </a:cxn>
                  <a:cxn ang="0">
                    <a:pos x="4" y="64"/>
                  </a:cxn>
                  <a:cxn ang="0">
                    <a:pos x="0" y="82"/>
                  </a:cxn>
                  <a:cxn ang="0">
                    <a:pos x="0" y="99"/>
                  </a:cxn>
                  <a:cxn ang="0">
                    <a:pos x="4" y="117"/>
                  </a:cxn>
                  <a:cxn ang="0">
                    <a:pos x="10" y="134"/>
                  </a:cxn>
                  <a:cxn ang="0">
                    <a:pos x="20" y="148"/>
                  </a:cxn>
                  <a:cxn ang="0">
                    <a:pos x="32" y="162"/>
                  </a:cxn>
                  <a:cxn ang="0">
                    <a:pos x="48" y="170"/>
                  </a:cxn>
                  <a:cxn ang="0">
                    <a:pos x="63" y="178"/>
                  </a:cxn>
                  <a:cxn ang="0">
                    <a:pos x="81" y="182"/>
                  </a:cxn>
                </a:cxnLst>
                <a:rect l="0" t="0" r="r" b="b"/>
                <a:pathLst>
                  <a:path w="182" h="182">
                    <a:moveTo>
                      <a:pt x="91" y="182"/>
                    </a:moveTo>
                    <a:lnTo>
                      <a:pt x="100" y="182"/>
                    </a:lnTo>
                    <a:lnTo>
                      <a:pt x="109" y="180"/>
                    </a:lnTo>
                    <a:lnTo>
                      <a:pt x="118" y="178"/>
                    </a:lnTo>
                    <a:lnTo>
                      <a:pt x="127" y="175"/>
                    </a:lnTo>
                    <a:lnTo>
                      <a:pt x="134" y="170"/>
                    </a:lnTo>
                    <a:lnTo>
                      <a:pt x="142" y="166"/>
                    </a:lnTo>
                    <a:lnTo>
                      <a:pt x="149" y="162"/>
                    </a:lnTo>
                    <a:lnTo>
                      <a:pt x="155" y="155"/>
                    </a:lnTo>
                    <a:lnTo>
                      <a:pt x="161" y="148"/>
                    </a:lnTo>
                    <a:lnTo>
                      <a:pt x="167"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7"/>
                    </a:lnTo>
                    <a:lnTo>
                      <a:pt x="7" y="55"/>
                    </a:lnTo>
                    <a:lnTo>
                      <a:pt x="4" y="64"/>
                    </a:lnTo>
                    <a:lnTo>
                      <a:pt x="1" y="72"/>
                    </a:lnTo>
                    <a:lnTo>
                      <a:pt x="0" y="82"/>
                    </a:lnTo>
                    <a:lnTo>
                      <a:pt x="0" y="91"/>
                    </a:lnTo>
                    <a:lnTo>
                      <a:pt x="0" y="99"/>
                    </a:lnTo>
                    <a:lnTo>
                      <a:pt x="1" y="109"/>
                    </a:lnTo>
                    <a:lnTo>
                      <a:pt x="4" y="117"/>
                    </a:lnTo>
                    <a:lnTo>
                      <a:pt x="7" y="126"/>
                    </a:lnTo>
                    <a:lnTo>
                      <a:pt x="10" y="134"/>
                    </a:lnTo>
                    <a:lnTo>
                      <a:pt x="16" y="142"/>
                    </a:lnTo>
                    <a:lnTo>
                      <a:pt x="20" y="148"/>
                    </a:lnTo>
                    <a:lnTo>
                      <a:pt x="27" y="155"/>
                    </a:lnTo>
                    <a:lnTo>
                      <a:pt x="32" y="162"/>
                    </a:lnTo>
                    <a:lnTo>
                      <a:pt x="40" y="166"/>
                    </a:lnTo>
                    <a:lnTo>
                      <a:pt x="48" y="170"/>
                    </a:lnTo>
                    <a:lnTo>
                      <a:pt x="56" y="175"/>
                    </a:lnTo>
                    <a:lnTo>
                      <a:pt x="63" y="178"/>
                    </a:lnTo>
                    <a:lnTo>
                      <a:pt x="72" y="180"/>
                    </a:lnTo>
                    <a:lnTo>
                      <a:pt x="81"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46" name="Freeform 85"/>
              <p:cNvSpPr>
                <a:spLocks/>
              </p:cNvSpPr>
              <p:nvPr/>
            </p:nvSpPr>
            <p:spPr bwMode="auto">
              <a:xfrm>
                <a:off x="11698690" y="2025012"/>
                <a:ext cx="30163" cy="30163"/>
              </a:xfrm>
              <a:custGeom>
                <a:avLst/>
                <a:gdLst/>
                <a:ahLst/>
                <a:cxnLst>
                  <a:cxn ang="0">
                    <a:pos x="100" y="182"/>
                  </a:cxn>
                  <a:cxn ang="0">
                    <a:pos x="118" y="178"/>
                  </a:cxn>
                  <a:cxn ang="0">
                    <a:pos x="134" y="170"/>
                  </a:cxn>
                  <a:cxn ang="0">
                    <a:pos x="149" y="162"/>
                  </a:cxn>
                  <a:cxn ang="0">
                    <a:pos x="162" y="148"/>
                  </a:cxn>
                  <a:cxn ang="0">
                    <a:pos x="171" y="134"/>
                  </a:cxn>
                  <a:cxn ang="0">
                    <a:pos x="179" y="117"/>
                  </a:cxn>
                  <a:cxn ang="0">
                    <a:pos x="182" y="99"/>
                  </a:cxn>
                  <a:cxn ang="0">
                    <a:pos x="182" y="82"/>
                  </a:cxn>
                  <a:cxn ang="0">
                    <a:pos x="179" y="64"/>
                  </a:cxn>
                  <a:cxn ang="0">
                    <a:pos x="171" y="47"/>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7"/>
                  </a:cxn>
                  <a:cxn ang="0">
                    <a:pos x="3" y="64"/>
                  </a:cxn>
                  <a:cxn ang="0">
                    <a:pos x="0" y="82"/>
                  </a:cxn>
                  <a:cxn ang="0">
                    <a:pos x="0" y="99"/>
                  </a:cxn>
                  <a:cxn ang="0">
                    <a:pos x="3" y="117"/>
                  </a:cxn>
                  <a:cxn ang="0">
                    <a:pos x="11" y="134"/>
                  </a:cxn>
                  <a:cxn ang="0">
                    <a:pos x="20" y="148"/>
                  </a:cxn>
                  <a:cxn ang="0">
                    <a:pos x="33" y="162"/>
                  </a:cxn>
                  <a:cxn ang="0">
                    <a:pos x="48" y="170"/>
                  </a:cxn>
                  <a:cxn ang="0">
                    <a:pos x="64" y="178"/>
                  </a:cxn>
                  <a:cxn ang="0">
                    <a:pos x="82" y="182"/>
                  </a:cxn>
                </a:cxnLst>
                <a:rect l="0" t="0" r="r" b="b"/>
                <a:pathLst>
                  <a:path w="182" h="182">
                    <a:moveTo>
                      <a:pt x="91" y="182"/>
                    </a:moveTo>
                    <a:lnTo>
                      <a:pt x="100" y="182"/>
                    </a:lnTo>
                    <a:lnTo>
                      <a:pt x="110" y="180"/>
                    </a:lnTo>
                    <a:lnTo>
                      <a:pt x="118" y="178"/>
                    </a:lnTo>
                    <a:lnTo>
                      <a:pt x="126" y="175"/>
                    </a:lnTo>
                    <a:lnTo>
                      <a:pt x="134" y="170"/>
                    </a:lnTo>
                    <a:lnTo>
                      <a:pt x="142" y="166"/>
                    </a:lnTo>
                    <a:lnTo>
                      <a:pt x="149" y="162"/>
                    </a:lnTo>
                    <a:lnTo>
                      <a:pt x="155" y="155"/>
                    </a:lnTo>
                    <a:lnTo>
                      <a:pt x="162" y="148"/>
                    </a:lnTo>
                    <a:lnTo>
                      <a:pt x="166"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7"/>
                    </a:lnTo>
                    <a:lnTo>
                      <a:pt x="7" y="55"/>
                    </a:lnTo>
                    <a:lnTo>
                      <a:pt x="3" y="64"/>
                    </a:lnTo>
                    <a:lnTo>
                      <a:pt x="1" y="72"/>
                    </a:lnTo>
                    <a:lnTo>
                      <a:pt x="0" y="82"/>
                    </a:lnTo>
                    <a:lnTo>
                      <a:pt x="0" y="91"/>
                    </a:lnTo>
                    <a:lnTo>
                      <a:pt x="0" y="99"/>
                    </a:lnTo>
                    <a:lnTo>
                      <a:pt x="1" y="109"/>
                    </a:lnTo>
                    <a:lnTo>
                      <a:pt x="3" y="117"/>
                    </a:lnTo>
                    <a:lnTo>
                      <a:pt x="7" y="126"/>
                    </a:lnTo>
                    <a:lnTo>
                      <a:pt x="11" y="134"/>
                    </a:lnTo>
                    <a:lnTo>
                      <a:pt x="16" y="142"/>
                    </a:lnTo>
                    <a:lnTo>
                      <a:pt x="20" y="148"/>
                    </a:lnTo>
                    <a:lnTo>
                      <a:pt x="27" y="155"/>
                    </a:lnTo>
                    <a:lnTo>
                      <a:pt x="33" y="162"/>
                    </a:lnTo>
                    <a:lnTo>
                      <a:pt x="40" y="166"/>
                    </a:lnTo>
                    <a:lnTo>
                      <a:pt x="48" y="170"/>
                    </a:lnTo>
                    <a:lnTo>
                      <a:pt x="55" y="175"/>
                    </a:lnTo>
                    <a:lnTo>
                      <a:pt x="64" y="178"/>
                    </a:lnTo>
                    <a:lnTo>
                      <a:pt x="72"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47" name="Freeform 86"/>
              <p:cNvSpPr>
                <a:spLocks/>
              </p:cNvSpPr>
              <p:nvPr/>
            </p:nvSpPr>
            <p:spPr bwMode="auto">
              <a:xfrm>
                <a:off x="11739965" y="2025012"/>
                <a:ext cx="28575" cy="30163"/>
              </a:xfrm>
              <a:custGeom>
                <a:avLst/>
                <a:gdLst/>
                <a:ahLst/>
                <a:cxnLst>
                  <a:cxn ang="0">
                    <a:pos x="101" y="182"/>
                  </a:cxn>
                  <a:cxn ang="0">
                    <a:pos x="118" y="178"/>
                  </a:cxn>
                  <a:cxn ang="0">
                    <a:pos x="134" y="170"/>
                  </a:cxn>
                  <a:cxn ang="0">
                    <a:pos x="148" y="162"/>
                  </a:cxn>
                  <a:cxn ang="0">
                    <a:pos x="162" y="148"/>
                  </a:cxn>
                  <a:cxn ang="0">
                    <a:pos x="172" y="134"/>
                  </a:cxn>
                  <a:cxn ang="0">
                    <a:pos x="178" y="117"/>
                  </a:cxn>
                  <a:cxn ang="0">
                    <a:pos x="182" y="99"/>
                  </a:cxn>
                  <a:cxn ang="0">
                    <a:pos x="182" y="82"/>
                  </a:cxn>
                  <a:cxn ang="0">
                    <a:pos x="178" y="64"/>
                  </a:cxn>
                  <a:cxn ang="0">
                    <a:pos x="172" y="47"/>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7"/>
                  </a:cxn>
                  <a:cxn ang="0">
                    <a:pos x="3" y="64"/>
                  </a:cxn>
                  <a:cxn ang="0">
                    <a:pos x="0" y="82"/>
                  </a:cxn>
                  <a:cxn ang="0">
                    <a:pos x="0" y="99"/>
                  </a:cxn>
                  <a:cxn ang="0">
                    <a:pos x="3"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8" y="178"/>
                    </a:lnTo>
                    <a:lnTo>
                      <a:pt x="126" y="175"/>
                    </a:lnTo>
                    <a:lnTo>
                      <a:pt x="134" y="170"/>
                    </a:lnTo>
                    <a:lnTo>
                      <a:pt x="142" y="166"/>
                    </a:lnTo>
                    <a:lnTo>
                      <a:pt x="148" y="162"/>
                    </a:lnTo>
                    <a:lnTo>
                      <a:pt x="155" y="155"/>
                    </a:lnTo>
                    <a:lnTo>
                      <a:pt x="162" y="148"/>
                    </a:lnTo>
                    <a:lnTo>
                      <a:pt x="166"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6" y="55"/>
                    </a:lnTo>
                    <a:lnTo>
                      <a:pt x="3" y="64"/>
                    </a:lnTo>
                    <a:lnTo>
                      <a:pt x="1" y="72"/>
                    </a:lnTo>
                    <a:lnTo>
                      <a:pt x="0" y="82"/>
                    </a:lnTo>
                    <a:lnTo>
                      <a:pt x="0" y="91"/>
                    </a:lnTo>
                    <a:lnTo>
                      <a:pt x="0" y="99"/>
                    </a:lnTo>
                    <a:lnTo>
                      <a:pt x="1" y="109"/>
                    </a:lnTo>
                    <a:lnTo>
                      <a:pt x="3" y="117"/>
                    </a:lnTo>
                    <a:lnTo>
                      <a:pt x="6"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48" name="Freeform 87"/>
              <p:cNvSpPr>
                <a:spLocks/>
              </p:cNvSpPr>
              <p:nvPr/>
            </p:nvSpPr>
            <p:spPr bwMode="auto">
              <a:xfrm>
                <a:off x="11779653" y="2025012"/>
                <a:ext cx="28575" cy="30163"/>
              </a:xfrm>
              <a:custGeom>
                <a:avLst/>
                <a:gdLst/>
                <a:ahLst/>
                <a:cxnLst>
                  <a:cxn ang="0">
                    <a:pos x="101" y="182"/>
                  </a:cxn>
                  <a:cxn ang="0">
                    <a:pos x="118" y="178"/>
                  </a:cxn>
                  <a:cxn ang="0">
                    <a:pos x="134" y="170"/>
                  </a:cxn>
                  <a:cxn ang="0">
                    <a:pos x="149" y="162"/>
                  </a:cxn>
                  <a:cxn ang="0">
                    <a:pos x="162" y="148"/>
                  </a:cxn>
                  <a:cxn ang="0">
                    <a:pos x="172" y="134"/>
                  </a:cxn>
                  <a:cxn ang="0">
                    <a:pos x="178" y="117"/>
                  </a:cxn>
                  <a:cxn ang="0">
                    <a:pos x="182" y="99"/>
                  </a:cxn>
                  <a:cxn ang="0">
                    <a:pos x="182" y="82"/>
                  </a:cxn>
                  <a:cxn ang="0">
                    <a:pos x="178" y="64"/>
                  </a:cxn>
                  <a:cxn ang="0">
                    <a:pos x="172" y="47"/>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7" y="170"/>
                  </a:cxn>
                  <a:cxn ang="0">
                    <a:pos x="64" y="178"/>
                  </a:cxn>
                  <a:cxn ang="0">
                    <a:pos x="82" y="182"/>
                  </a:cxn>
                </a:cxnLst>
                <a:rect l="0" t="0" r="r" b="b"/>
                <a:pathLst>
                  <a:path w="183" h="182">
                    <a:moveTo>
                      <a:pt x="91" y="182"/>
                    </a:moveTo>
                    <a:lnTo>
                      <a:pt x="101" y="182"/>
                    </a:lnTo>
                    <a:lnTo>
                      <a:pt x="109" y="180"/>
                    </a:lnTo>
                    <a:lnTo>
                      <a:pt x="118" y="178"/>
                    </a:lnTo>
                    <a:lnTo>
                      <a:pt x="126" y="175"/>
                    </a:lnTo>
                    <a:lnTo>
                      <a:pt x="134" y="170"/>
                    </a:lnTo>
                    <a:lnTo>
                      <a:pt x="142" y="166"/>
                    </a:lnTo>
                    <a:lnTo>
                      <a:pt x="149" y="162"/>
                    </a:lnTo>
                    <a:lnTo>
                      <a:pt x="156" y="155"/>
                    </a:lnTo>
                    <a:lnTo>
                      <a:pt x="162" y="148"/>
                    </a:lnTo>
                    <a:lnTo>
                      <a:pt x="167" y="142"/>
                    </a:lnTo>
                    <a:lnTo>
                      <a:pt x="172" y="134"/>
                    </a:lnTo>
                    <a:lnTo>
                      <a:pt x="175" y="126"/>
                    </a:lnTo>
                    <a:lnTo>
                      <a:pt x="178" y="117"/>
                    </a:lnTo>
                    <a:lnTo>
                      <a:pt x="180" y="109"/>
                    </a:lnTo>
                    <a:lnTo>
                      <a:pt x="182" y="99"/>
                    </a:lnTo>
                    <a:lnTo>
                      <a:pt x="183" y="91"/>
                    </a:lnTo>
                    <a:lnTo>
                      <a:pt x="182" y="82"/>
                    </a:lnTo>
                    <a:lnTo>
                      <a:pt x="180" y="72"/>
                    </a:lnTo>
                    <a:lnTo>
                      <a:pt x="178" y="64"/>
                    </a:lnTo>
                    <a:lnTo>
                      <a:pt x="175" y="55"/>
                    </a:lnTo>
                    <a:lnTo>
                      <a:pt x="172" y="47"/>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7"/>
                    </a:lnTo>
                    <a:lnTo>
                      <a:pt x="6" y="55"/>
                    </a:lnTo>
                    <a:lnTo>
                      <a:pt x="4" y="64"/>
                    </a:lnTo>
                    <a:lnTo>
                      <a:pt x="2" y="72"/>
                    </a:lnTo>
                    <a:lnTo>
                      <a:pt x="0" y="82"/>
                    </a:lnTo>
                    <a:lnTo>
                      <a:pt x="0" y="91"/>
                    </a:lnTo>
                    <a:lnTo>
                      <a:pt x="0" y="99"/>
                    </a:lnTo>
                    <a:lnTo>
                      <a:pt x="2" y="109"/>
                    </a:lnTo>
                    <a:lnTo>
                      <a:pt x="4" y="117"/>
                    </a:lnTo>
                    <a:lnTo>
                      <a:pt x="6" y="126"/>
                    </a:lnTo>
                    <a:lnTo>
                      <a:pt x="11" y="134"/>
                    </a:lnTo>
                    <a:lnTo>
                      <a:pt x="15" y="142"/>
                    </a:lnTo>
                    <a:lnTo>
                      <a:pt x="21" y="148"/>
                    </a:lnTo>
                    <a:lnTo>
                      <a:pt x="26" y="155"/>
                    </a:lnTo>
                    <a:lnTo>
                      <a:pt x="33" y="162"/>
                    </a:lnTo>
                    <a:lnTo>
                      <a:pt x="40" y="166"/>
                    </a:lnTo>
                    <a:lnTo>
                      <a:pt x="47" y="170"/>
                    </a:lnTo>
                    <a:lnTo>
                      <a:pt x="55" y="175"/>
                    </a:lnTo>
                    <a:lnTo>
                      <a:pt x="64" y="178"/>
                    </a:lnTo>
                    <a:lnTo>
                      <a:pt x="73"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49" name="Freeform 88"/>
              <p:cNvSpPr>
                <a:spLocks/>
              </p:cNvSpPr>
              <p:nvPr/>
            </p:nvSpPr>
            <p:spPr bwMode="auto">
              <a:xfrm>
                <a:off x="12235265" y="2212337"/>
                <a:ext cx="203200" cy="34925"/>
              </a:xfrm>
              <a:custGeom>
                <a:avLst/>
                <a:gdLst/>
                <a:ahLst/>
                <a:cxnLst>
                  <a:cxn ang="0">
                    <a:pos x="1170" y="0"/>
                  </a:cxn>
                  <a:cxn ang="0">
                    <a:pos x="1192" y="3"/>
                  </a:cxn>
                  <a:cxn ang="0">
                    <a:pos x="1212" y="9"/>
                  </a:cxn>
                  <a:cxn ang="0">
                    <a:pos x="1231" y="19"/>
                  </a:cxn>
                  <a:cxn ang="0">
                    <a:pos x="1246" y="33"/>
                  </a:cxn>
                  <a:cxn ang="0">
                    <a:pos x="1259" y="49"/>
                  </a:cxn>
                  <a:cxn ang="0">
                    <a:pos x="1271" y="67"/>
                  </a:cxn>
                  <a:cxn ang="0">
                    <a:pos x="1276" y="88"/>
                  </a:cxn>
                  <a:cxn ang="0">
                    <a:pos x="1278" y="109"/>
                  </a:cxn>
                  <a:cxn ang="0">
                    <a:pos x="1276" y="131"/>
                  </a:cxn>
                  <a:cxn ang="0">
                    <a:pos x="1271" y="152"/>
                  </a:cxn>
                  <a:cxn ang="0">
                    <a:pos x="1259" y="170"/>
                  </a:cxn>
                  <a:cxn ang="0">
                    <a:pos x="1246" y="187"/>
                  </a:cxn>
                  <a:cxn ang="0">
                    <a:pos x="1231" y="200"/>
                  </a:cxn>
                  <a:cxn ang="0">
                    <a:pos x="1212" y="210"/>
                  </a:cxn>
                  <a:cxn ang="0">
                    <a:pos x="1192" y="217"/>
                  </a:cxn>
                  <a:cxn ang="0">
                    <a:pos x="1170" y="219"/>
                  </a:cxn>
                  <a:cxn ang="0">
                    <a:pos x="97" y="218"/>
                  </a:cxn>
                  <a:cxn ang="0">
                    <a:pos x="76" y="213"/>
                  </a:cxn>
                  <a:cxn ang="0">
                    <a:pos x="56" y="206"/>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4"/>
                  </a:cxn>
                  <a:cxn ang="0">
                    <a:pos x="76" y="6"/>
                  </a:cxn>
                  <a:cxn ang="0">
                    <a:pos x="97" y="2"/>
                  </a:cxn>
                </a:cxnLst>
                <a:rect l="0" t="0" r="r" b="b"/>
                <a:pathLst>
                  <a:path w="1278" h="219">
                    <a:moveTo>
                      <a:pt x="108" y="0"/>
                    </a:moveTo>
                    <a:lnTo>
                      <a:pt x="1170" y="0"/>
                    </a:lnTo>
                    <a:lnTo>
                      <a:pt x="1181" y="2"/>
                    </a:lnTo>
                    <a:lnTo>
                      <a:pt x="1192" y="3"/>
                    </a:lnTo>
                    <a:lnTo>
                      <a:pt x="1202" y="6"/>
                    </a:lnTo>
                    <a:lnTo>
                      <a:pt x="1212" y="9"/>
                    </a:lnTo>
                    <a:lnTo>
                      <a:pt x="1222" y="14"/>
                    </a:lnTo>
                    <a:lnTo>
                      <a:pt x="1231" y="19"/>
                    </a:lnTo>
                    <a:lnTo>
                      <a:pt x="1238" y="26"/>
                    </a:lnTo>
                    <a:lnTo>
                      <a:pt x="1246" y="33"/>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2"/>
                    </a:lnTo>
                    <a:lnTo>
                      <a:pt x="1265" y="161"/>
                    </a:lnTo>
                    <a:lnTo>
                      <a:pt x="1259" y="170"/>
                    </a:lnTo>
                    <a:lnTo>
                      <a:pt x="1254" y="179"/>
                    </a:lnTo>
                    <a:lnTo>
                      <a:pt x="1246" y="187"/>
                    </a:lnTo>
                    <a:lnTo>
                      <a:pt x="1238" y="193"/>
                    </a:lnTo>
                    <a:lnTo>
                      <a:pt x="1231" y="200"/>
                    </a:lnTo>
                    <a:lnTo>
                      <a:pt x="1222" y="206"/>
                    </a:lnTo>
                    <a:lnTo>
                      <a:pt x="1212" y="210"/>
                    </a:lnTo>
                    <a:lnTo>
                      <a:pt x="1202" y="213"/>
                    </a:lnTo>
                    <a:lnTo>
                      <a:pt x="1192" y="217"/>
                    </a:lnTo>
                    <a:lnTo>
                      <a:pt x="1181" y="218"/>
                    </a:lnTo>
                    <a:lnTo>
                      <a:pt x="1170" y="219"/>
                    </a:lnTo>
                    <a:lnTo>
                      <a:pt x="108" y="219"/>
                    </a:lnTo>
                    <a:lnTo>
                      <a:pt x="97" y="218"/>
                    </a:lnTo>
                    <a:lnTo>
                      <a:pt x="86" y="217"/>
                    </a:lnTo>
                    <a:lnTo>
                      <a:pt x="76" y="213"/>
                    </a:lnTo>
                    <a:lnTo>
                      <a:pt x="66" y="210"/>
                    </a:lnTo>
                    <a:lnTo>
                      <a:pt x="56" y="206"/>
                    </a:lnTo>
                    <a:lnTo>
                      <a:pt x="47" y="200"/>
                    </a:lnTo>
                    <a:lnTo>
                      <a:pt x="40" y="193"/>
                    </a:lnTo>
                    <a:lnTo>
                      <a:pt x="32" y="187"/>
                    </a:lnTo>
                    <a:lnTo>
                      <a:pt x="24" y="179"/>
                    </a:lnTo>
                    <a:lnTo>
                      <a:pt x="19" y="170"/>
                    </a:lnTo>
                    <a:lnTo>
                      <a:pt x="13" y="161"/>
                    </a:lnTo>
                    <a:lnTo>
                      <a:pt x="9" y="152"/>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3"/>
                    </a:lnTo>
                    <a:lnTo>
                      <a:pt x="40" y="26"/>
                    </a:lnTo>
                    <a:lnTo>
                      <a:pt x="47" y="19"/>
                    </a:lnTo>
                    <a:lnTo>
                      <a:pt x="56" y="14"/>
                    </a:lnTo>
                    <a:lnTo>
                      <a:pt x="66" y="9"/>
                    </a:lnTo>
                    <a:lnTo>
                      <a:pt x="76" y="6"/>
                    </a:lnTo>
                    <a:lnTo>
                      <a:pt x="86" y="3"/>
                    </a:lnTo>
                    <a:lnTo>
                      <a:pt x="97" y="2"/>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50" name="Freeform 89"/>
              <p:cNvSpPr>
                <a:spLocks/>
              </p:cNvSpPr>
              <p:nvPr/>
            </p:nvSpPr>
            <p:spPr bwMode="auto">
              <a:xfrm>
                <a:off x="11619315" y="2213924"/>
                <a:ext cx="28575" cy="28575"/>
              </a:xfrm>
              <a:custGeom>
                <a:avLst/>
                <a:gdLst/>
                <a:ahLst/>
                <a:cxnLst>
                  <a:cxn ang="0">
                    <a:pos x="101" y="182"/>
                  </a:cxn>
                  <a:cxn ang="0">
                    <a:pos x="119" y="179"/>
                  </a:cxn>
                  <a:cxn ang="0">
                    <a:pos x="136" y="171"/>
                  </a:cxn>
                  <a:cxn ang="0">
                    <a:pos x="150" y="161"/>
                  </a:cxn>
                  <a:cxn ang="0">
                    <a:pos x="162" y="149"/>
                  </a:cxn>
                  <a:cxn ang="0">
                    <a:pos x="172" y="134"/>
                  </a:cxn>
                  <a:cxn ang="0">
                    <a:pos x="179" y="118"/>
                  </a:cxn>
                  <a:cxn ang="0">
                    <a:pos x="183" y="100"/>
                  </a:cxn>
                  <a:cxn ang="0">
                    <a:pos x="183" y="82"/>
                  </a:cxn>
                  <a:cxn ang="0">
                    <a:pos x="179" y="63"/>
                  </a:cxn>
                  <a:cxn ang="0">
                    <a:pos x="172" y="48"/>
                  </a:cxn>
                  <a:cxn ang="0">
                    <a:pos x="162" y="33"/>
                  </a:cxn>
                  <a:cxn ang="0">
                    <a:pos x="150" y="20"/>
                  </a:cxn>
                  <a:cxn ang="0">
                    <a:pos x="136" y="11"/>
                  </a:cxn>
                  <a:cxn ang="0">
                    <a:pos x="119" y="4"/>
                  </a:cxn>
                  <a:cxn ang="0">
                    <a:pos x="101" y="0"/>
                  </a:cxn>
                  <a:cxn ang="0">
                    <a:pos x="82" y="0"/>
                  </a:cxn>
                  <a:cxn ang="0">
                    <a:pos x="65" y="4"/>
                  </a:cxn>
                  <a:cxn ang="0">
                    <a:pos x="49" y="11"/>
                  </a:cxn>
                  <a:cxn ang="0">
                    <a:pos x="34" y="20"/>
                  </a:cxn>
                  <a:cxn ang="0">
                    <a:pos x="21" y="33"/>
                  </a:cxn>
                  <a:cxn ang="0">
                    <a:pos x="11" y="48"/>
                  </a:cxn>
                  <a:cxn ang="0">
                    <a:pos x="5" y="63"/>
                  </a:cxn>
                  <a:cxn ang="0">
                    <a:pos x="1" y="82"/>
                  </a:cxn>
                  <a:cxn ang="0">
                    <a:pos x="1" y="100"/>
                  </a:cxn>
                  <a:cxn ang="0">
                    <a:pos x="5" y="118"/>
                  </a:cxn>
                  <a:cxn ang="0">
                    <a:pos x="11" y="134"/>
                  </a:cxn>
                  <a:cxn ang="0">
                    <a:pos x="21" y="149"/>
                  </a:cxn>
                  <a:cxn ang="0">
                    <a:pos x="34" y="161"/>
                  </a:cxn>
                  <a:cxn ang="0">
                    <a:pos x="49" y="171"/>
                  </a:cxn>
                  <a:cxn ang="0">
                    <a:pos x="65" y="179"/>
                  </a:cxn>
                  <a:cxn ang="0">
                    <a:pos x="82" y="182"/>
                  </a:cxn>
                </a:cxnLst>
                <a:rect l="0" t="0" r="r" b="b"/>
                <a:pathLst>
                  <a:path w="183" h="182">
                    <a:moveTo>
                      <a:pt x="92" y="182"/>
                    </a:moveTo>
                    <a:lnTo>
                      <a:pt x="101" y="182"/>
                    </a:lnTo>
                    <a:lnTo>
                      <a:pt x="110" y="181"/>
                    </a:lnTo>
                    <a:lnTo>
                      <a:pt x="119" y="179"/>
                    </a:lnTo>
                    <a:lnTo>
                      <a:pt x="128" y="175"/>
                    </a:lnTo>
                    <a:lnTo>
                      <a:pt x="136" y="171"/>
                    </a:lnTo>
                    <a:lnTo>
                      <a:pt x="143" y="167"/>
                    </a:lnTo>
                    <a:lnTo>
                      <a:pt x="150" y="161"/>
                    </a:lnTo>
                    <a:lnTo>
                      <a:pt x="157" y="156"/>
                    </a:lnTo>
                    <a:lnTo>
                      <a:pt x="162" y="149"/>
                    </a:lnTo>
                    <a:lnTo>
                      <a:pt x="168" y="142"/>
                    </a:lnTo>
                    <a:lnTo>
                      <a:pt x="172" y="134"/>
                    </a:lnTo>
                    <a:lnTo>
                      <a:pt x="177" y="127"/>
                    </a:lnTo>
                    <a:lnTo>
                      <a:pt x="179" y="118"/>
                    </a:lnTo>
                    <a:lnTo>
                      <a:pt x="181" y="109"/>
                    </a:lnTo>
                    <a:lnTo>
                      <a:pt x="183" y="100"/>
                    </a:lnTo>
                    <a:lnTo>
                      <a:pt x="183" y="91"/>
                    </a:lnTo>
                    <a:lnTo>
                      <a:pt x="183" y="82"/>
                    </a:lnTo>
                    <a:lnTo>
                      <a:pt x="181" y="72"/>
                    </a:lnTo>
                    <a:lnTo>
                      <a:pt x="179" y="63"/>
                    </a:lnTo>
                    <a:lnTo>
                      <a:pt x="177" y="56"/>
                    </a:lnTo>
                    <a:lnTo>
                      <a:pt x="172" y="48"/>
                    </a:lnTo>
                    <a:lnTo>
                      <a:pt x="168" y="40"/>
                    </a:lnTo>
                    <a:lnTo>
                      <a:pt x="162" y="33"/>
                    </a:lnTo>
                    <a:lnTo>
                      <a:pt x="157" y="27"/>
                    </a:lnTo>
                    <a:lnTo>
                      <a:pt x="150" y="20"/>
                    </a:lnTo>
                    <a:lnTo>
                      <a:pt x="143" y="16"/>
                    </a:lnTo>
                    <a:lnTo>
                      <a:pt x="136" y="11"/>
                    </a:lnTo>
                    <a:lnTo>
                      <a:pt x="128" y="7"/>
                    </a:lnTo>
                    <a:lnTo>
                      <a:pt x="119" y="4"/>
                    </a:lnTo>
                    <a:lnTo>
                      <a:pt x="110" y="1"/>
                    </a:lnTo>
                    <a:lnTo>
                      <a:pt x="101" y="0"/>
                    </a:lnTo>
                    <a:lnTo>
                      <a:pt x="92" y="0"/>
                    </a:lnTo>
                    <a:lnTo>
                      <a:pt x="82" y="0"/>
                    </a:lnTo>
                    <a:lnTo>
                      <a:pt x="73" y="1"/>
                    </a:lnTo>
                    <a:lnTo>
                      <a:pt x="65" y="4"/>
                    </a:lnTo>
                    <a:lnTo>
                      <a:pt x="57" y="7"/>
                    </a:lnTo>
                    <a:lnTo>
                      <a:pt x="49" y="11"/>
                    </a:lnTo>
                    <a:lnTo>
                      <a:pt x="41" y="16"/>
                    </a:lnTo>
                    <a:lnTo>
                      <a:pt x="34" y="20"/>
                    </a:lnTo>
                    <a:lnTo>
                      <a:pt x="28" y="27"/>
                    </a:lnTo>
                    <a:lnTo>
                      <a:pt x="21" y="33"/>
                    </a:lnTo>
                    <a:lnTo>
                      <a:pt x="16" y="40"/>
                    </a:lnTo>
                    <a:lnTo>
                      <a:pt x="11" y="48"/>
                    </a:lnTo>
                    <a:lnTo>
                      <a:pt x="8" y="56"/>
                    </a:lnTo>
                    <a:lnTo>
                      <a:pt x="5" y="63"/>
                    </a:lnTo>
                    <a:lnTo>
                      <a:pt x="2" y="72"/>
                    </a:lnTo>
                    <a:lnTo>
                      <a:pt x="1" y="82"/>
                    </a:lnTo>
                    <a:lnTo>
                      <a:pt x="0" y="91"/>
                    </a:lnTo>
                    <a:lnTo>
                      <a:pt x="1" y="100"/>
                    </a:lnTo>
                    <a:lnTo>
                      <a:pt x="2" y="109"/>
                    </a:lnTo>
                    <a:lnTo>
                      <a:pt x="5" y="118"/>
                    </a:lnTo>
                    <a:lnTo>
                      <a:pt x="8" y="127"/>
                    </a:lnTo>
                    <a:lnTo>
                      <a:pt x="11" y="134"/>
                    </a:lnTo>
                    <a:lnTo>
                      <a:pt x="16" y="142"/>
                    </a:lnTo>
                    <a:lnTo>
                      <a:pt x="21" y="149"/>
                    </a:lnTo>
                    <a:lnTo>
                      <a:pt x="28" y="156"/>
                    </a:lnTo>
                    <a:lnTo>
                      <a:pt x="34" y="161"/>
                    </a:lnTo>
                    <a:lnTo>
                      <a:pt x="41" y="167"/>
                    </a:lnTo>
                    <a:lnTo>
                      <a:pt x="49" y="171"/>
                    </a:lnTo>
                    <a:lnTo>
                      <a:pt x="57" y="175"/>
                    </a:lnTo>
                    <a:lnTo>
                      <a:pt x="65" y="179"/>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51" name="Freeform 90"/>
              <p:cNvSpPr>
                <a:spLocks/>
              </p:cNvSpPr>
              <p:nvPr/>
            </p:nvSpPr>
            <p:spPr bwMode="auto">
              <a:xfrm>
                <a:off x="11659003" y="2213924"/>
                <a:ext cx="28575" cy="28575"/>
              </a:xfrm>
              <a:custGeom>
                <a:avLst/>
                <a:gdLst/>
                <a:ahLst/>
                <a:cxnLst>
                  <a:cxn ang="0">
                    <a:pos x="100" y="182"/>
                  </a:cxn>
                  <a:cxn ang="0">
                    <a:pos x="118" y="179"/>
                  </a:cxn>
                  <a:cxn ang="0">
                    <a:pos x="134"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4" y="11"/>
                  </a:cxn>
                  <a:cxn ang="0">
                    <a:pos x="118" y="4"/>
                  </a:cxn>
                  <a:cxn ang="0">
                    <a:pos x="100" y="0"/>
                  </a:cxn>
                  <a:cxn ang="0">
                    <a:pos x="81" y="0"/>
                  </a:cxn>
                  <a:cxn ang="0">
                    <a:pos x="63" y="4"/>
                  </a:cxn>
                  <a:cxn ang="0">
                    <a:pos x="48" y="11"/>
                  </a:cxn>
                  <a:cxn ang="0">
                    <a:pos x="32" y="20"/>
                  </a:cxn>
                  <a:cxn ang="0">
                    <a:pos x="20" y="33"/>
                  </a:cxn>
                  <a:cxn ang="0">
                    <a:pos x="10" y="48"/>
                  </a:cxn>
                  <a:cxn ang="0">
                    <a:pos x="4" y="63"/>
                  </a:cxn>
                  <a:cxn ang="0">
                    <a:pos x="0" y="82"/>
                  </a:cxn>
                  <a:cxn ang="0">
                    <a:pos x="0" y="100"/>
                  </a:cxn>
                  <a:cxn ang="0">
                    <a:pos x="4" y="118"/>
                  </a:cxn>
                  <a:cxn ang="0">
                    <a:pos x="10" y="134"/>
                  </a:cxn>
                  <a:cxn ang="0">
                    <a:pos x="20" y="149"/>
                  </a:cxn>
                  <a:cxn ang="0">
                    <a:pos x="32" y="161"/>
                  </a:cxn>
                  <a:cxn ang="0">
                    <a:pos x="48" y="171"/>
                  </a:cxn>
                  <a:cxn ang="0">
                    <a:pos x="63" y="179"/>
                  </a:cxn>
                  <a:cxn ang="0">
                    <a:pos x="81" y="182"/>
                  </a:cxn>
                </a:cxnLst>
                <a:rect l="0" t="0" r="r" b="b"/>
                <a:pathLst>
                  <a:path w="182" h="182">
                    <a:moveTo>
                      <a:pt x="91" y="182"/>
                    </a:moveTo>
                    <a:lnTo>
                      <a:pt x="100" y="182"/>
                    </a:lnTo>
                    <a:lnTo>
                      <a:pt x="109" y="181"/>
                    </a:lnTo>
                    <a:lnTo>
                      <a:pt x="118" y="179"/>
                    </a:lnTo>
                    <a:lnTo>
                      <a:pt x="127" y="175"/>
                    </a:lnTo>
                    <a:lnTo>
                      <a:pt x="134" y="171"/>
                    </a:lnTo>
                    <a:lnTo>
                      <a:pt x="142" y="167"/>
                    </a:lnTo>
                    <a:lnTo>
                      <a:pt x="149" y="161"/>
                    </a:lnTo>
                    <a:lnTo>
                      <a:pt x="155" y="156"/>
                    </a:lnTo>
                    <a:lnTo>
                      <a:pt x="161" y="149"/>
                    </a:lnTo>
                    <a:lnTo>
                      <a:pt x="167"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7" y="40"/>
                    </a:lnTo>
                    <a:lnTo>
                      <a:pt x="161" y="33"/>
                    </a:lnTo>
                    <a:lnTo>
                      <a:pt x="155" y="27"/>
                    </a:lnTo>
                    <a:lnTo>
                      <a:pt x="149" y="20"/>
                    </a:lnTo>
                    <a:lnTo>
                      <a:pt x="142" y="16"/>
                    </a:lnTo>
                    <a:lnTo>
                      <a:pt x="134" y="11"/>
                    </a:lnTo>
                    <a:lnTo>
                      <a:pt x="127" y="7"/>
                    </a:lnTo>
                    <a:lnTo>
                      <a:pt x="118" y="4"/>
                    </a:lnTo>
                    <a:lnTo>
                      <a:pt x="109" y="1"/>
                    </a:lnTo>
                    <a:lnTo>
                      <a:pt x="100" y="0"/>
                    </a:lnTo>
                    <a:lnTo>
                      <a:pt x="91" y="0"/>
                    </a:lnTo>
                    <a:lnTo>
                      <a:pt x="81" y="0"/>
                    </a:lnTo>
                    <a:lnTo>
                      <a:pt x="72" y="1"/>
                    </a:lnTo>
                    <a:lnTo>
                      <a:pt x="63" y="4"/>
                    </a:lnTo>
                    <a:lnTo>
                      <a:pt x="56" y="7"/>
                    </a:lnTo>
                    <a:lnTo>
                      <a:pt x="48" y="11"/>
                    </a:lnTo>
                    <a:lnTo>
                      <a:pt x="40" y="16"/>
                    </a:lnTo>
                    <a:lnTo>
                      <a:pt x="32" y="20"/>
                    </a:lnTo>
                    <a:lnTo>
                      <a:pt x="27" y="27"/>
                    </a:lnTo>
                    <a:lnTo>
                      <a:pt x="20" y="33"/>
                    </a:lnTo>
                    <a:lnTo>
                      <a:pt x="16" y="40"/>
                    </a:lnTo>
                    <a:lnTo>
                      <a:pt x="10" y="48"/>
                    </a:lnTo>
                    <a:lnTo>
                      <a:pt x="7" y="56"/>
                    </a:lnTo>
                    <a:lnTo>
                      <a:pt x="4" y="63"/>
                    </a:lnTo>
                    <a:lnTo>
                      <a:pt x="1" y="72"/>
                    </a:lnTo>
                    <a:lnTo>
                      <a:pt x="0" y="82"/>
                    </a:lnTo>
                    <a:lnTo>
                      <a:pt x="0" y="91"/>
                    </a:lnTo>
                    <a:lnTo>
                      <a:pt x="0" y="100"/>
                    </a:lnTo>
                    <a:lnTo>
                      <a:pt x="1" y="109"/>
                    </a:lnTo>
                    <a:lnTo>
                      <a:pt x="4" y="118"/>
                    </a:lnTo>
                    <a:lnTo>
                      <a:pt x="7" y="127"/>
                    </a:lnTo>
                    <a:lnTo>
                      <a:pt x="10" y="134"/>
                    </a:lnTo>
                    <a:lnTo>
                      <a:pt x="16" y="142"/>
                    </a:lnTo>
                    <a:lnTo>
                      <a:pt x="20" y="149"/>
                    </a:lnTo>
                    <a:lnTo>
                      <a:pt x="27" y="156"/>
                    </a:lnTo>
                    <a:lnTo>
                      <a:pt x="32" y="161"/>
                    </a:lnTo>
                    <a:lnTo>
                      <a:pt x="40" y="167"/>
                    </a:lnTo>
                    <a:lnTo>
                      <a:pt x="48" y="171"/>
                    </a:lnTo>
                    <a:lnTo>
                      <a:pt x="56" y="175"/>
                    </a:lnTo>
                    <a:lnTo>
                      <a:pt x="63" y="179"/>
                    </a:lnTo>
                    <a:lnTo>
                      <a:pt x="72" y="181"/>
                    </a:lnTo>
                    <a:lnTo>
                      <a:pt x="81"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52" name="Freeform 91"/>
              <p:cNvSpPr>
                <a:spLocks/>
              </p:cNvSpPr>
              <p:nvPr/>
            </p:nvSpPr>
            <p:spPr bwMode="auto">
              <a:xfrm>
                <a:off x="11698690" y="2213924"/>
                <a:ext cx="30163" cy="28575"/>
              </a:xfrm>
              <a:custGeom>
                <a:avLst/>
                <a:gdLst/>
                <a:ahLst/>
                <a:cxnLst>
                  <a:cxn ang="0">
                    <a:pos x="100" y="182"/>
                  </a:cxn>
                  <a:cxn ang="0">
                    <a:pos x="118" y="179"/>
                  </a:cxn>
                  <a:cxn ang="0">
                    <a:pos x="134" y="171"/>
                  </a:cxn>
                  <a:cxn ang="0">
                    <a:pos x="149" y="161"/>
                  </a:cxn>
                  <a:cxn ang="0">
                    <a:pos x="162" y="149"/>
                  </a:cxn>
                  <a:cxn ang="0">
                    <a:pos x="171" y="134"/>
                  </a:cxn>
                  <a:cxn ang="0">
                    <a:pos x="179" y="118"/>
                  </a:cxn>
                  <a:cxn ang="0">
                    <a:pos x="182" y="100"/>
                  </a:cxn>
                  <a:cxn ang="0">
                    <a:pos x="182" y="82"/>
                  </a:cxn>
                  <a:cxn ang="0">
                    <a:pos x="179" y="63"/>
                  </a:cxn>
                  <a:cxn ang="0">
                    <a:pos x="171" y="48"/>
                  </a:cxn>
                  <a:cxn ang="0">
                    <a:pos x="162" y="33"/>
                  </a:cxn>
                  <a:cxn ang="0">
                    <a:pos x="149" y="20"/>
                  </a:cxn>
                  <a:cxn ang="0">
                    <a:pos x="134" y="11"/>
                  </a:cxn>
                  <a:cxn ang="0">
                    <a:pos x="118" y="4"/>
                  </a:cxn>
                  <a:cxn ang="0">
                    <a:pos x="100" y="0"/>
                  </a:cxn>
                  <a:cxn ang="0">
                    <a:pos x="82" y="0"/>
                  </a:cxn>
                  <a:cxn ang="0">
                    <a:pos x="64" y="4"/>
                  </a:cxn>
                  <a:cxn ang="0">
                    <a:pos x="48" y="11"/>
                  </a:cxn>
                  <a:cxn ang="0">
                    <a:pos x="33" y="20"/>
                  </a:cxn>
                  <a:cxn ang="0">
                    <a:pos x="20" y="33"/>
                  </a:cxn>
                  <a:cxn ang="0">
                    <a:pos x="11" y="48"/>
                  </a:cxn>
                  <a:cxn ang="0">
                    <a:pos x="3" y="63"/>
                  </a:cxn>
                  <a:cxn ang="0">
                    <a:pos x="0" y="82"/>
                  </a:cxn>
                  <a:cxn ang="0">
                    <a:pos x="0" y="100"/>
                  </a:cxn>
                  <a:cxn ang="0">
                    <a:pos x="3" y="118"/>
                  </a:cxn>
                  <a:cxn ang="0">
                    <a:pos x="11" y="134"/>
                  </a:cxn>
                  <a:cxn ang="0">
                    <a:pos x="20" y="149"/>
                  </a:cxn>
                  <a:cxn ang="0">
                    <a:pos x="33" y="161"/>
                  </a:cxn>
                  <a:cxn ang="0">
                    <a:pos x="48" y="171"/>
                  </a:cxn>
                  <a:cxn ang="0">
                    <a:pos x="64" y="179"/>
                  </a:cxn>
                  <a:cxn ang="0">
                    <a:pos x="82" y="182"/>
                  </a:cxn>
                </a:cxnLst>
                <a:rect l="0" t="0" r="r" b="b"/>
                <a:pathLst>
                  <a:path w="182" h="182">
                    <a:moveTo>
                      <a:pt x="91" y="182"/>
                    </a:moveTo>
                    <a:lnTo>
                      <a:pt x="100" y="182"/>
                    </a:lnTo>
                    <a:lnTo>
                      <a:pt x="110" y="181"/>
                    </a:lnTo>
                    <a:lnTo>
                      <a:pt x="118" y="179"/>
                    </a:lnTo>
                    <a:lnTo>
                      <a:pt x="126" y="175"/>
                    </a:lnTo>
                    <a:lnTo>
                      <a:pt x="134" y="171"/>
                    </a:lnTo>
                    <a:lnTo>
                      <a:pt x="142" y="167"/>
                    </a:lnTo>
                    <a:lnTo>
                      <a:pt x="149" y="161"/>
                    </a:lnTo>
                    <a:lnTo>
                      <a:pt x="155" y="156"/>
                    </a:lnTo>
                    <a:lnTo>
                      <a:pt x="162" y="149"/>
                    </a:lnTo>
                    <a:lnTo>
                      <a:pt x="166"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6" y="40"/>
                    </a:lnTo>
                    <a:lnTo>
                      <a:pt x="162" y="33"/>
                    </a:lnTo>
                    <a:lnTo>
                      <a:pt x="155" y="27"/>
                    </a:lnTo>
                    <a:lnTo>
                      <a:pt x="149" y="20"/>
                    </a:lnTo>
                    <a:lnTo>
                      <a:pt x="142" y="16"/>
                    </a:lnTo>
                    <a:lnTo>
                      <a:pt x="134" y="11"/>
                    </a:lnTo>
                    <a:lnTo>
                      <a:pt x="126" y="7"/>
                    </a:lnTo>
                    <a:lnTo>
                      <a:pt x="118" y="4"/>
                    </a:lnTo>
                    <a:lnTo>
                      <a:pt x="110" y="1"/>
                    </a:lnTo>
                    <a:lnTo>
                      <a:pt x="100" y="0"/>
                    </a:lnTo>
                    <a:lnTo>
                      <a:pt x="91" y="0"/>
                    </a:lnTo>
                    <a:lnTo>
                      <a:pt x="82" y="0"/>
                    </a:lnTo>
                    <a:lnTo>
                      <a:pt x="72" y="1"/>
                    </a:lnTo>
                    <a:lnTo>
                      <a:pt x="64" y="4"/>
                    </a:lnTo>
                    <a:lnTo>
                      <a:pt x="55" y="7"/>
                    </a:lnTo>
                    <a:lnTo>
                      <a:pt x="48" y="11"/>
                    </a:lnTo>
                    <a:lnTo>
                      <a:pt x="40" y="16"/>
                    </a:lnTo>
                    <a:lnTo>
                      <a:pt x="33" y="20"/>
                    </a:lnTo>
                    <a:lnTo>
                      <a:pt x="27" y="27"/>
                    </a:lnTo>
                    <a:lnTo>
                      <a:pt x="20" y="33"/>
                    </a:lnTo>
                    <a:lnTo>
                      <a:pt x="16" y="40"/>
                    </a:lnTo>
                    <a:lnTo>
                      <a:pt x="11" y="48"/>
                    </a:lnTo>
                    <a:lnTo>
                      <a:pt x="7" y="56"/>
                    </a:lnTo>
                    <a:lnTo>
                      <a:pt x="3" y="63"/>
                    </a:lnTo>
                    <a:lnTo>
                      <a:pt x="1" y="72"/>
                    </a:lnTo>
                    <a:lnTo>
                      <a:pt x="0" y="82"/>
                    </a:lnTo>
                    <a:lnTo>
                      <a:pt x="0" y="91"/>
                    </a:lnTo>
                    <a:lnTo>
                      <a:pt x="0" y="100"/>
                    </a:lnTo>
                    <a:lnTo>
                      <a:pt x="1" y="109"/>
                    </a:lnTo>
                    <a:lnTo>
                      <a:pt x="3" y="118"/>
                    </a:lnTo>
                    <a:lnTo>
                      <a:pt x="7" y="127"/>
                    </a:lnTo>
                    <a:lnTo>
                      <a:pt x="11" y="134"/>
                    </a:lnTo>
                    <a:lnTo>
                      <a:pt x="16" y="142"/>
                    </a:lnTo>
                    <a:lnTo>
                      <a:pt x="20" y="149"/>
                    </a:lnTo>
                    <a:lnTo>
                      <a:pt x="27" y="156"/>
                    </a:lnTo>
                    <a:lnTo>
                      <a:pt x="33" y="161"/>
                    </a:lnTo>
                    <a:lnTo>
                      <a:pt x="40" y="167"/>
                    </a:lnTo>
                    <a:lnTo>
                      <a:pt x="48" y="171"/>
                    </a:lnTo>
                    <a:lnTo>
                      <a:pt x="55" y="175"/>
                    </a:lnTo>
                    <a:lnTo>
                      <a:pt x="64" y="179"/>
                    </a:lnTo>
                    <a:lnTo>
                      <a:pt x="72"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53" name="Freeform 92"/>
              <p:cNvSpPr>
                <a:spLocks/>
              </p:cNvSpPr>
              <p:nvPr/>
            </p:nvSpPr>
            <p:spPr bwMode="auto">
              <a:xfrm>
                <a:off x="11739965" y="2213924"/>
                <a:ext cx="28575" cy="28575"/>
              </a:xfrm>
              <a:custGeom>
                <a:avLst/>
                <a:gdLst/>
                <a:ahLst/>
                <a:cxnLst>
                  <a:cxn ang="0">
                    <a:pos x="101" y="182"/>
                  </a:cxn>
                  <a:cxn ang="0">
                    <a:pos x="118" y="179"/>
                  </a:cxn>
                  <a:cxn ang="0">
                    <a:pos x="134" y="171"/>
                  </a:cxn>
                  <a:cxn ang="0">
                    <a:pos x="148" y="161"/>
                  </a:cxn>
                  <a:cxn ang="0">
                    <a:pos x="162" y="149"/>
                  </a:cxn>
                  <a:cxn ang="0">
                    <a:pos x="172" y="134"/>
                  </a:cxn>
                  <a:cxn ang="0">
                    <a:pos x="178" y="118"/>
                  </a:cxn>
                  <a:cxn ang="0">
                    <a:pos x="182" y="100"/>
                  </a:cxn>
                  <a:cxn ang="0">
                    <a:pos x="182" y="82"/>
                  </a:cxn>
                  <a:cxn ang="0">
                    <a:pos x="178" y="63"/>
                  </a:cxn>
                  <a:cxn ang="0">
                    <a:pos x="172" y="48"/>
                  </a:cxn>
                  <a:cxn ang="0">
                    <a:pos x="162" y="33"/>
                  </a:cxn>
                  <a:cxn ang="0">
                    <a:pos x="148" y="20"/>
                  </a:cxn>
                  <a:cxn ang="0">
                    <a:pos x="134" y="11"/>
                  </a:cxn>
                  <a:cxn ang="0">
                    <a:pos x="118" y="4"/>
                  </a:cxn>
                  <a:cxn ang="0">
                    <a:pos x="101" y="0"/>
                  </a:cxn>
                  <a:cxn ang="0">
                    <a:pos x="82" y="0"/>
                  </a:cxn>
                  <a:cxn ang="0">
                    <a:pos x="64" y="4"/>
                  </a:cxn>
                  <a:cxn ang="0">
                    <a:pos x="48" y="11"/>
                  </a:cxn>
                  <a:cxn ang="0">
                    <a:pos x="33" y="20"/>
                  </a:cxn>
                  <a:cxn ang="0">
                    <a:pos x="21" y="33"/>
                  </a:cxn>
                  <a:cxn ang="0">
                    <a:pos x="11" y="48"/>
                  </a:cxn>
                  <a:cxn ang="0">
                    <a:pos x="3" y="63"/>
                  </a:cxn>
                  <a:cxn ang="0">
                    <a:pos x="0" y="82"/>
                  </a:cxn>
                  <a:cxn ang="0">
                    <a:pos x="0" y="100"/>
                  </a:cxn>
                  <a:cxn ang="0">
                    <a:pos x="3"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8" y="179"/>
                    </a:lnTo>
                    <a:lnTo>
                      <a:pt x="126" y="175"/>
                    </a:lnTo>
                    <a:lnTo>
                      <a:pt x="134" y="171"/>
                    </a:lnTo>
                    <a:lnTo>
                      <a:pt x="142" y="167"/>
                    </a:lnTo>
                    <a:lnTo>
                      <a:pt x="148" y="161"/>
                    </a:lnTo>
                    <a:lnTo>
                      <a:pt x="155" y="156"/>
                    </a:lnTo>
                    <a:lnTo>
                      <a:pt x="162" y="149"/>
                    </a:lnTo>
                    <a:lnTo>
                      <a:pt x="166"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6" y="40"/>
                    </a:lnTo>
                    <a:lnTo>
                      <a:pt x="162" y="33"/>
                    </a:lnTo>
                    <a:lnTo>
                      <a:pt x="155" y="27"/>
                    </a:lnTo>
                    <a:lnTo>
                      <a:pt x="148" y="20"/>
                    </a:lnTo>
                    <a:lnTo>
                      <a:pt x="142" y="16"/>
                    </a:lnTo>
                    <a:lnTo>
                      <a:pt x="134" y="11"/>
                    </a:lnTo>
                    <a:lnTo>
                      <a:pt x="126" y="7"/>
                    </a:lnTo>
                    <a:lnTo>
                      <a:pt x="118" y="4"/>
                    </a:lnTo>
                    <a:lnTo>
                      <a:pt x="110" y="1"/>
                    </a:lnTo>
                    <a:lnTo>
                      <a:pt x="101" y="0"/>
                    </a:lnTo>
                    <a:lnTo>
                      <a:pt x="91"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6" y="56"/>
                    </a:lnTo>
                    <a:lnTo>
                      <a:pt x="3" y="63"/>
                    </a:lnTo>
                    <a:lnTo>
                      <a:pt x="1" y="72"/>
                    </a:lnTo>
                    <a:lnTo>
                      <a:pt x="0" y="82"/>
                    </a:lnTo>
                    <a:lnTo>
                      <a:pt x="0" y="91"/>
                    </a:lnTo>
                    <a:lnTo>
                      <a:pt x="0" y="100"/>
                    </a:lnTo>
                    <a:lnTo>
                      <a:pt x="1" y="109"/>
                    </a:lnTo>
                    <a:lnTo>
                      <a:pt x="3" y="118"/>
                    </a:lnTo>
                    <a:lnTo>
                      <a:pt x="6"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54" name="Freeform 93"/>
              <p:cNvSpPr>
                <a:spLocks/>
              </p:cNvSpPr>
              <p:nvPr/>
            </p:nvSpPr>
            <p:spPr bwMode="auto">
              <a:xfrm>
                <a:off x="11779653" y="2213924"/>
                <a:ext cx="28575" cy="28575"/>
              </a:xfrm>
              <a:custGeom>
                <a:avLst/>
                <a:gdLst/>
                <a:ahLst/>
                <a:cxnLst>
                  <a:cxn ang="0">
                    <a:pos x="101" y="182"/>
                  </a:cxn>
                  <a:cxn ang="0">
                    <a:pos x="118" y="179"/>
                  </a:cxn>
                  <a:cxn ang="0">
                    <a:pos x="134" y="171"/>
                  </a:cxn>
                  <a:cxn ang="0">
                    <a:pos x="149" y="161"/>
                  </a:cxn>
                  <a:cxn ang="0">
                    <a:pos x="162" y="149"/>
                  </a:cxn>
                  <a:cxn ang="0">
                    <a:pos x="172" y="134"/>
                  </a:cxn>
                  <a:cxn ang="0">
                    <a:pos x="178" y="118"/>
                  </a:cxn>
                  <a:cxn ang="0">
                    <a:pos x="182" y="100"/>
                  </a:cxn>
                  <a:cxn ang="0">
                    <a:pos x="182" y="82"/>
                  </a:cxn>
                  <a:cxn ang="0">
                    <a:pos x="178" y="63"/>
                  </a:cxn>
                  <a:cxn ang="0">
                    <a:pos x="172" y="48"/>
                  </a:cxn>
                  <a:cxn ang="0">
                    <a:pos x="162" y="33"/>
                  </a:cxn>
                  <a:cxn ang="0">
                    <a:pos x="149" y="20"/>
                  </a:cxn>
                  <a:cxn ang="0">
                    <a:pos x="134" y="11"/>
                  </a:cxn>
                  <a:cxn ang="0">
                    <a:pos x="118" y="4"/>
                  </a:cxn>
                  <a:cxn ang="0">
                    <a:pos x="101" y="0"/>
                  </a:cxn>
                  <a:cxn ang="0">
                    <a:pos x="82" y="0"/>
                  </a:cxn>
                  <a:cxn ang="0">
                    <a:pos x="64" y="4"/>
                  </a:cxn>
                  <a:cxn ang="0">
                    <a:pos x="47"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7" y="171"/>
                  </a:cxn>
                  <a:cxn ang="0">
                    <a:pos x="64" y="179"/>
                  </a:cxn>
                  <a:cxn ang="0">
                    <a:pos x="82" y="182"/>
                  </a:cxn>
                </a:cxnLst>
                <a:rect l="0" t="0" r="r" b="b"/>
                <a:pathLst>
                  <a:path w="183" h="182">
                    <a:moveTo>
                      <a:pt x="91" y="182"/>
                    </a:moveTo>
                    <a:lnTo>
                      <a:pt x="101" y="182"/>
                    </a:lnTo>
                    <a:lnTo>
                      <a:pt x="109" y="181"/>
                    </a:lnTo>
                    <a:lnTo>
                      <a:pt x="118" y="179"/>
                    </a:lnTo>
                    <a:lnTo>
                      <a:pt x="126" y="175"/>
                    </a:lnTo>
                    <a:lnTo>
                      <a:pt x="134" y="171"/>
                    </a:lnTo>
                    <a:lnTo>
                      <a:pt x="142" y="167"/>
                    </a:lnTo>
                    <a:lnTo>
                      <a:pt x="149" y="161"/>
                    </a:lnTo>
                    <a:lnTo>
                      <a:pt x="156" y="156"/>
                    </a:lnTo>
                    <a:lnTo>
                      <a:pt x="162" y="149"/>
                    </a:lnTo>
                    <a:lnTo>
                      <a:pt x="167" y="142"/>
                    </a:lnTo>
                    <a:lnTo>
                      <a:pt x="172" y="134"/>
                    </a:lnTo>
                    <a:lnTo>
                      <a:pt x="175" y="127"/>
                    </a:lnTo>
                    <a:lnTo>
                      <a:pt x="178" y="118"/>
                    </a:lnTo>
                    <a:lnTo>
                      <a:pt x="180" y="109"/>
                    </a:lnTo>
                    <a:lnTo>
                      <a:pt x="182" y="100"/>
                    </a:lnTo>
                    <a:lnTo>
                      <a:pt x="183" y="91"/>
                    </a:lnTo>
                    <a:lnTo>
                      <a:pt x="182" y="82"/>
                    </a:lnTo>
                    <a:lnTo>
                      <a:pt x="180" y="72"/>
                    </a:lnTo>
                    <a:lnTo>
                      <a:pt x="178" y="63"/>
                    </a:lnTo>
                    <a:lnTo>
                      <a:pt x="175" y="56"/>
                    </a:lnTo>
                    <a:lnTo>
                      <a:pt x="172" y="48"/>
                    </a:lnTo>
                    <a:lnTo>
                      <a:pt x="167" y="40"/>
                    </a:lnTo>
                    <a:lnTo>
                      <a:pt x="162" y="33"/>
                    </a:lnTo>
                    <a:lnTo>
                      <a:pt x="156" y="27"/>
                    </a:lnTo>
                    <a:lnTo>
                      <a:pt x="149" y="20"/>
                    </a:lnTo>
                    <a:lnTo>
                      <a:pt x="142" y="16"/>
                    </a:lnTo>
                    <a:lnTo>
                      <a:pt x="134" y="11"/>
                    </a:lnTo>
                    <a:lnTo>
                      <a:pt x="126" y="7"/>
                    </a:lnTo>
                    <a:lnTo>
                      <a:pt x="118" y="4"/>
                    </a:lnTo>
                    <a:lnTo>
                      <a:pt x="109" y="1"/>
                    </a:lnTo>
                    <a:lnTo>
                      <a:pt x="101" y="0"/>
                    </a:lnTo>
                    <a:lnTo>
                      <a:pt x="91" y="0"/>
                    </a:lnTo>
                    <a:lnTo>
                      <a:pt x="82" y="0"/>
                    </a:lnTo>
                    <a:lnTo>
                      <a:pt x="73" y="1"/>
                    </a:lnTo>
                    <a:lnTo>
                      <a:pt x="64" y="4"/>
                    </a:lnTo>
                    <a:lnTo>
                      <a:pt x="55" y="7"/>
                    </a:lnTo>
                    <a:lnTo>
                      <a:pt x="47" y="11"/>
                    </a:lnTo>
                    <a:lnTo>
                      <a:pt x="40" y="16"/>
                    </a:lnTo>
                    <a:lnTo>
                      <a:pt x="33" y="20"/>
                    </a:lnTo>
                    <a:lnTo>
                      <a:pt x="26" y="27"/>
                    </a:lnTo>
                    <a:lnTo>
                      <a:pt x="21" y="33"/>
                    </a:lnTo>
                    <a:lnTo>
                      <a:pt x="15" y="40"/>
                    </a:lnTo>
                    <a:lnTo>
                      <a:pt x="11" y="48"/>
                    </a:lnTo>
                    <a:lnTo>
                      <a:pt x="6" y="56"/>
                    </a:lnTo>
                    <a:lnTo>
                      <a:pt x="4" y="63"/>
                    </a:lnTo>
                    <a:lnTo>
                      <a:pt x="2" y="72"/>
                    </a:lnTo>
                    <a:lnTo>
                      <a:pt x="0" y="82"/>
                    </a:lnTo>
                    <a:lnTo>
                      <a:pt x="0" y="91"/>
                    </a:lnTo>
                    <a:lnTo>
                      <a:pt x="0" y="100"/>
                    </a:lnTo>
                    <a:lnTo>
                      <a:pt x="2" y="109"/>
                    </a:lnTo>
                    <a:lnTo>
                      <a:pt x="4" y="118"/>
                    </a:lnTo>
                    <a:lnTo>
                      <a:pt x="6" y="127"/>
                    </a:lnTo>
                    <a:lnTo>
                      <a:pt x="11" y="134"/>
                    </a:lnTo>
                    <a:lnTo>
                      <a:pt x="15" y="142"/>
                    </a:lnTo>
                    <a:lnTo>
                      <a:pt x="21" y="149"/>
                    </a:lnTo>
                    <a:lnTo>
                      <a:pt x="26" y="156"/>
                    </a:lnTo>
                    <a:lnTo>
                      <a:pt x="33" y="161"/>
                    </a:lnTo>
                    <a:lnTo>
                      <a:pt x="40" y="167"/>
                    </a:lnTo>
                    <a:lnTo>
                      <a:pt x="47" y="171"/>
                    </a:lnTo>
                    <a:lnTo>
                      <a:pt x="55" y="175"/>
                    </a:lnTo>
                    <a:lnTo>
                      <a:pt x="64" y="179"/>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55" name="Freeform 94"/>
              <p:cNvSpPr>
                <a:spLocks/>
              </p:cNvSpPr>
              <p:nvPr/>
            </p:nvSpPr>
            <p:spPr bwMode="auto">
              <a:xfrm>
                <a:off x="12235265" y="2399662"/>
                <a:ext cx="203200" cy="34925"/>
              </a:xfrm>
              <a:custGeom>
                <a:avLst/>
                <a:gdLst/>
                <a:ahLst/>
                <a:cxnLst>
                  <a:cxn ang="0">
                    <a:pos x="1170" y="0"/>
                  </a:cxn>
                  <a:cxn ang="0">
                    <a:pos x="1192" y="2"/>
                  </a:cxn>
                  <a:cxn ang="0">
                    <a:pos x="1212" y="9"/>
                  </a:cxn>
                  <a:cxn ang="0">
                    <a:pos x="1231" y="19"/>
                  </a:cxn>
                  <a:cxn ang="0">
                    <a:pos x="1246" y="32"/>
                  </a:cxn>
                  <a:cxn ang="0">
                    <a:pos x="1259" y="49"/>
                  </a:cxn>
                  <a:cxn ang="0">
                    <a:pos x="1271" y="67"/>
                  </a:cxn>
                  <a:cxn ang="0">
                    <a:pos x="1276" y="88"/>
                  </a:cxn>
                  <a:cxn ang="0">
                    <a:pos x="1278" y="109"/>
                  </a:cxn>
                  <a:cxn ang="0">
                    <a:pos x="1276" y="131"/>
                  </a:cxn>
                  <a:cxn ang="0">
                    <a:pos x="1271" y="151"/>
                  </a:cxn>
                  <a:cxn ang="0">
                    <a:pos x="1259" y="170"/>
                  </a:cxn>
                  <a:cxn ang="0">
                    <a:pos x="1246" y="186"/>
                  </a:cxn>
                  <a:cxn ang="0">
                    <a:pos x="1231" y="200"/>
                  </a:cxn>
                  <a:cxn ang="0">
                    <a:pos x="1212" y="210"/>
                  </a:cxn>
                  <a:cxn ang="0">
                    <a:pos x="1192" y="216"/>
                  </a:cxn>
                  <a:cxn ang="0">
                    <a:pos x="1170" y="219"/>
                  </a:cxn>
                  <a:cxn ang="0">
                    <a:pos x="97" y="217"/>
                  </a:cxn>
                  <a:cxn ang="0">
                    <a:pos x="76" y="213"/>
                  </a:cxn>
                  <a:cxn ang="0">
                    <a:pos x="56" y="205"/>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1"/>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7"/>
                    </a:lnTo>
                    <a:lnTo>
                      <a:pt x="1170" y="219"/>
                    </a:lnTo>
                    <a:lnTo>
                      <a:pt x="108" y="219"/>
                    </a:lnTo>
                    <a:lnTo>
                      <a:pt x="97" y="217"/>
                    </a:lnTo>
                    <a:lnTo>
                      <a:pt x="86" y="216"/>
                    </a:lnTo>
                    <a:lnTo>
                      <a:pt x="76" y="213"/>
                    </a:lnTo>
                    <a:lnTo>
                      <a:pt x="66" y="210"/>
                    </a:lnTo>
                    <a:lnTo>
                      <a:pt x="56" y="205"/>
                    </a:lnTo>
                    <a:lnTo>
                      <a:pt x="47" y="200"/>
                    </a:lnTo>
                    <a:lnTo>
                      <a:pt x="40" y="193"/>
                    </a:lnTo>
                    <a:lnTo>
                      <a:pt x="32" y="186"/>
                    </a:lnTo>
                    <a:lnTo>
                      <a:pt x="24" y="179"/>
                    </a:lnTo>
                    <a:lnTo>
                      <a:pt x="19" y="170"/>
                    </a:lnTo>
                    <a:lnTo>
                      <a:pt x="13" y="161"/>
                    </a:lnTo>
                    <a:lnTo>
                      <a:pt x="9" y="151"/>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56" name="Freeform 95"/>
              <p:cNvSpPr>
                <a:spLocks/>
              </p:cNvSpPr>
              <p:nvPr/>
            </p:nvSpPr>
            <p:spPr bwMode="auto">
              <a:xfrm>
                <a:off x="11619315" y="2401249"/>
                <a:ext cx="28575" cy="28575"/>
              </a:xfrm>
              <a:custGeom>
                <a:avLst/>
                <a:gdLst/>
                <a:ahLst/>
                <a:cxnLst>
                  <a:cxn ang="0">
                    <a:pos x="101" y="183"/>
                  </a:cxn>
                  <a:cxn ang="0">
                    <a:pos x="119" y="179"/>
                  </a:cxn>
                  <a:cxn ang="0">
                    <a:pos x="136" y="172"/>
                  </a:cxn>
                  <a:cxn ang="0">
                    <a:pos x="150" y="162"/>
                  </a:cxn>
                  <a:cxn ang="0">
                    <a:pos x="162" y="149"/>
                  </a:cxn>
                  <a:cxn ang="0">
                    <a:pos x="172" y="135"/>
                  </a:cxn>
                  <a:cxn ang="0">
                    <a:pos x="179" y="118"/>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8"/>
                  </a:cxn>
                  <a:cxn ang="0">
                    <a:pos x="11" y="135"/>
                  </a:cxn>
                  <a:cxn ang="0">
                    <a:pos x="21" y="149"/>
                  </a:cxn>
                  <a:cxn ang="0">
                    <a:pos x="34" y="162"/>
                  </a:cxn>
                  <a:cxn ang="0">
                    <a:pos x="49" y="172"/>
                  </a:cxn>
                  <a:cxn ang="0">
                    <a:pos x="65" y="179"/>
                  </a:cxn>
                  <a:cxn ang="0">
                    <a:pos x="82" y="183"/>
                  </a:cxn>
                </a:cxnLst>
                <a:rect l="0" t="0" r="r" b="b"/>
                <a:pathLst>
                  <a:path w="183" h="183">
                    <a:moveTo>
                      <a:pt x="92" y="183"/>
                    </a:moveTo>
                    <a:lnTo>
                      <a:pt x="101" y="183"/>
                    </a:lnTo>
                    <a:lnTo>
                      <a:pt x="110" y="182"/>
                    </a:lnTo>
                    <a:lnTo>
                      <a:pt x="119" y="179"/>
                    </a:lnTo>
                    <a:lnTo>
                      <a:pt x="128" y="176"/>
                    </a:lnTo>
                    <a:lnTo>
                      <a:pt x="136" y="172"/>
                    </a:lnTo>
                    <a:lnTo>
                      <a:pt x="143" y="167"/>
                    </a:lnTo>
                    <a:lnTo>
                      <a:pt x="150" y="162"/>
                    </a:lnTo>
                    <a:lnTo>
                      <a:pt x="157" y="156"/>
                    </a:lnTo>
                    <a:lnTo>
                      <a:pt x="162" y="149"/>
                    </a:lnTo>
                    <a:lnTo>
                      <a:pt x="168" y="143"/>
                    </a:lnTo>
                    <a:lnTo>
                      <a:pt x="172" y="135"/>
                    </a:lnTo>
                    <a:lnTo>
                      <a:pt x="177" y="127"/>
                    </a:lnTo>
                    <a:lnTo>
                      <a:pt x="179" y="118"/>
                    </a:lnTo>
                    <a:lnTo>
                      <a:pt x="181" y="110"/>
                    </a:lnTo>
                    <a:lnTo>
                      <a:pt x="183" y="101"/>
                    </a:lnTo>
                    <a:lnTo>
                      <a:pt x="183" y="92"/>
                    </a:lnTo>
                    <a:lnTo>
                      <a:pt x="183" y="82"/>
                    </a:lnTo>
                    <a:lnTo>
                      <a:pt x="181" y="73"/>
                    </a:lnTo>
                    <a:lnTo>
                      <a:pt x="179" y="64"/>
                    </a:lnTo>
                    <a:lnTo>
                      <a:pt x="177" y="56"/>
                    </a:lnTo>
                    <a:lnTo>
                      <a:pt x="172" y="48"/>
                    </a:lnTo>
                    <a:lnTo>
                      <a:pt x="168" y="41"/>
                    </a:lnTo>
                    <a:lnTo>
                      <a:pt x="162" y="33"/>
                    </a:lnTo>
                    <a:lnTo>
                      <a:pt x="157" y="27"/>
                    </a:lnTo>
                    <a:lnTo>
                      <a:pt x="150" y="21"/>
                    </a:lnTo>
                    <a:lnTo>
                      <a:pt x="143" y="16"/>
                    </a:lnTo>
                    <a:lnTo>
                      <a:pt x="136" y="11"/>
                    </a:lnTo>
                    <a:lnTo>
                      <a:pt x="128" y="7"/>
                    </a:lnTo>
                    <a:lnTo>
                      <a:pt x="119" y="4"/>
                    </a:lnTo>
                    <a:lnTo>
                      <a:pt x="110" y="2"/>
                    </a:lnTo>
                    <a:lnTo>
                      <a:pt x="101" y="1"/>
                    </a:lnTo>
                    <a:lnTo>
                      <a:pt x="92" y="0"/>
                    </a:lnTo>
                    <a:lnTo>
                      <a:pt x="82" y="1"/>
                    </a:lnTo>
                    <a:lnTo>
                      <a:pt x="73" y="2"/>
                    </a:lnTo>
                    <a:lnTo>
                      <a:pt x="65" y="4"/>
                    </a:lnTo>
                    <a:lnTo>
                      <a:pt x="57" y="7"/>
                    </a:lnTo>
                    <a:lnTo>
                      <a:pt x="49" y="11"/>
                    </a:lnTo>
                    <a:lnTo>
                      <a:pt x="41" y="16"/>
                    </a:lnTo>
                    <a:lnTo>
                      <a:pt x="34" y="21"/>
                    </a:lnTo>
                    <a:lnTo>
                      <a:pt x="28" y="27"/>
                    </a:lnTo>
                    <a:lnTo>
                      <a:pt x="21" y="33"/>
                    </a:lnTo>
                    <a:lnTo>
                      <a:pt x="16" y="41"/>
                    </a:lnTo>
                    <a:lnTo>
                      <a:pt x="11" y="48"/>
                    </a:lnTo>
                    <a:lnTo>
                      <a:pt x="8" y="56"/>
                    </a:lnTo>
                    <a:lnTo>
                      <a:pt x="5" y="64"/>
                    </a:lnTo>
                    <a:lnTo>
                      <a:pt x="2" y="73"/>
                    </a:lnTo>
                    <a:lnTo>
                      <a:pt x="1" y="82"/>
                    </a:lnTo>
                    <a:lnTo>
                      <a:pt x="0" y="92"/>
                    </a:lnTo>
                    <a:lnTo>
                      <a:pt x="1" y="101"/>
                    </a:lnTo>
                    <a:lnTo>
                      <a:pt x="2" y="110"/>
                    </a:lnTo>
                    <a:lnTo>
                      <a:pt x="5" y="118"/>
                    </a:lnTo>
                    <a:lnTo>
                      <a:pt x="8" y="127"/>
                    </a:lnTo>
                    <a:lnTo>
                      <a:pt x="11" y="135"/>
                    </a:lnTo>
                    <a:lnTo>
                      <a:pt x="16" y="143"/>
                    </a:lnTo>
                    <a:lnTo>
                      <a:pt x="21" y="149"/>
                    </a:lnTo>
                    <a:lnTo>
                      <a:pt x="28" y="156"/>
                    </a:lnTo>
                    <a:lnTo>
                      <a:pt x="34" y="162"/>
                    </a:lnTo>
                    <a:lnTo>
                      <a:pt x="41" y="167"/>
                    </a:lnTo>
                    <a:lnTo>
                      <a:pt x="49" y="172"/>
                    </a:lnTo>
                    <a:lnTo>
                      <a:pt x="57" y="176"/>
                    </a:lnTo>
                    <a:lnTo>
                      <a:pt x="65" y="179"/>
                    </a:lnTo>
                    <a:lnTo>
                      <a:pt x="73" y="182"/>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57" name="Freeform 96"/>
              <p:cNvSpPr>
                <a:spLocks/>
              </p:cNvSpPr>
              <p:nvPr/>
            </p:nvSpPr>
            <p:spPr bwMode="auto">
              <a:xfrm>
                <a:off x="11659003" y="2401249"/>
                <a:ext cx="28575" cy="28575"/>
              </a:xfrm>
              <a:custGeom>
                <a:avLst/>
                <a:gdLst/>
                <a:ahLst/>
                <a:cxnLst>
                  <a:cxn ang="0">
                    <a:pos x="100" y="183"/>
                  </a:cxn>
                  <a:cxn ang="0">
                    <a:pos x="118" y="179"/>
                  </a:cxn>
                  <a:cxn ang="0">
                    <a:pos x="134"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8"/>
                  </a:cxn>
                  <a:cxn ang="0">
                    <a:pos x="10" y="135"/>
                  </a:cxn>
                  <a:cxn ang="0">
                    <a:pos x="20" y="149"/>
                  </a:cxn>
                  <a:cxn ang="0">
                    <a:pos x="32" y="162"/>
                  </a:cxn>
                  <a:cxn ang="0">
                    <a:pos x="48" y="172"/>
                  </a:cxn>
                  <a:cxn ang="0">
                    <a:pos x="63" y="179"/>
                  </a:cxn>
                  <a:cxn ang="0">
                    <a:pos x="81" y="183"/>
                  </a:cxn>
                </a:cxnLst>
                <a:rect l="0" t="0" r="r" b="b"/>
                <a:pathLst>
                  <a:path w="182" h="183">
                    <a:moveTo>
                      <a:pt x="91" y="183"/>
                    </a:moveTo>
                    <a:lnTo>
                      <a:pt x="100" y="183"/>
                    </a:lnTo>
                    <a:lnTo>
                      <a:pt x="109" y="182"/>
                    </a:lnTo>
                    <a:lnTo>
                      <a:pt x="118" y="179"/>
                    </a:lnTo>
                    <a:lnTo>
                      <a:pt x="127" y="176"/>
                    </a:lnTo>
                    <a:lnTo>
                      <a:pt x="134" y="172"/>
                    </a:lnTo>
                    <a:lnTo>
                      <a:pt x="142" y="167"/>
                    </a:lnTo>
                    <a:lnTo>
                      <a:pt x="149" y="162"/>
                    </a:lnTo>
                    <a:lnTo>
                      <a:pt x="155" y="156"/>
                    </a:lnTo>
                    <a:lnTo>
                      <a:pt x="161" y="149"/>
                    </a:lnTo>
                    <a:lnTo>
                      <a:pt x="167"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7" y="41"/>
                    </a:lnTo>
                    <a:lnTo>
                      <a:pt x="161" y="33"/>
                    </a:lnTo>
                    <a:lnTo>
                      <a:pt x="155" y="27"/>
                    </a:lnTo>
                    <a:lnTo>
                      <a:pt x="149" y="21"/>
                    </a:lnTo>
                    <a:lnTo>
                      <a:pt x="142" y="16"/>
                    </a:lnTo>
                    <a:lnTo>
                      <a:pt x="134" y="11"/>
                    </a:lnTo>
                    <a:lnTo>
                      <a:pt x="127" y="7"/>
                    </a:lnTo>
                    <a:lnTo>
                      <a:pt x="118" y="4"/>
                    </a:lnTo>
                    <a:lnTo>
                      <a:pt x="109" y="2"/>
                    </a:lnTo>
                    <a:lnTo>
                      <a:pt x="100" y="1"/>
                    </a:lnTo>
                    <a:lnTo>
                      <a:pt x="91" y="0"/>
                    </a:lnTo>
                    <a:lnTo>
                      <a:pt x="81" y="1"/>
                    </a:lnTo>
                    <a:lnTo>
                      <a:pt x="72" y="2"/>
                    </a:lnTo>
                    <a:lnTo>
                      <a:pt x="63" y="4"/>
                    </a:lnTo>
                    <a:lnTo>
                      <a:pt x="56" y="7"/>
                    </a:lnTo>
                    <a:lnTo>
                      <a:pt x="48" y="11"/>
                    </a:lnTo>
                    <a:lnTo>
                      <a:pt x="40" y="16"/>
                    </a:lnTo>
                    <a:lnTo>
                      <a:pt x="32" y="21"/>
                    </a:lnTo>
                    <a:lnTo>
                      <a:pt x="27" y="27"/>
                    </a:lnTo>
                    <a:lnTo>
                      <a:pt x="20" y="33"/>
                    </a:lnTo>
                    <a:lnTo>
                      <a:pt x="16" y="41"/>
                    </a:lnTo>
                    <a:lnTo>
                      <a:pt x="10" y="48"/>
                    </a:lnTo>
                    <a:lnTo>
                      <a:pt x="7" y="56"/>
                    </a:lnTo>
                    <a:lnTo>
                      <a:pt x="4" y="64"/>
                    </a:lnTo>
                    <a:lnTo>
                      <a:pt x="1" y="73"/>
                    </a:lnTo>
                    <a:lnTo>
                      <a:pt x="0" y="82"/>
                    </a:lnTo>
                    <a:lnTo>
                      <a:pt x="0" y="92"/>
                    </a:lnTo>
                    <a:lnTo>
                      <a:pt x="0" y="101"/>
                    </a:lnTo>
                    <a:lnTo>
                      <a:pt x="1" y="110"/>
                    </a:lnTo>
                    <a:lnTo>
                      <a:pt x="4" y="118"/>
                    </a:lnTo>
                    <a:lnTo>
                      <a:pt x="7" y="127"/>
                    </a:lnTo>
                    <a:lnTo>
                      <a:pt x="10" y="135"/>
                    </a:lnTo>
                    <a:lnTo>
                      <a:pt x="16" y="143"/>
                    </a:lnTo>
                    <a:lnTo>
                      <a:pt x="20" y="149"/>
                    </a:lnTo>
                    <a:lnTo>
                      <a:pt x="27" y="156"/>
                    </a:lnTo>
                    <a:lnTo>
                      <a:pt x="32" y="162"/>
                    </a:lnTo>
                    <a:lnTo>
                      <a:pt x="40" y="167"/>
                    </a:lnTo>
                    <a:lnTo>
                      <a:pt x="48" y="172"/>
                    </a:lnTo>
                    <a:lnTo>
                      <a:pt x="56" y="176"/>
                    </a:lnTo>
                    <a:lnTo>
                      <a:pt x="63" y="179"/>
                    </a:lnTo>
                    <a:lnTo>
                      <a:pt x="72" y="182"/>
                    </a:lnTo>
                    <a:lnTo>
                      <a:pt x="81"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58" name="Freeform 97"/>
              <p:cNvSpPr>
                <a:spLocks/>
              </p:cNvSpPr>
              <p:nvPr/>
            </p:nvSpPr>
            <p:spPr bwMode="auto">
              <a:xfrm>
                <a:off x="11698690" y="2401249"/>
                <a:ext cx="30163" cy="28575"/>
              </a:xfrm>
              <a:custGeom>
                <a:avLst/>
                <a:gdLst/>
                <a:ahLst/>
                <a:cxnLst>
                  <a:cxn ang="0">
                    <a:pos x="100" y="183"/>
                  </a:cxn>
                  <a:cxn ang="0">
                    <a:pos x="118" y="179"/>
                  </a:cxn>
                  <a:cxn ang="0">
                    <a:pos x="134" y="172"/>
                  </a:cxn>
                  <a:cxn ang="0">
                    <a:pos x="149" y="162"/>
                  </a:cxn>
                  <a:cxn ang="0">
                    <a:pos x="162" y="149"/>
                  </a:cxn>
                  <a:cxn ang="0">
                    <a:pos x="171" y="135"/>
                  </a:cxn>
                  <a:cxn ang="0">
                    <a:pos x="179" y="118"/>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8"/>
                  </a:cxn>
                  <a:cxn ang="0">
                    <a:pos x="11" y="135"/>
                  </a:cxn>
                  <a:cxn ang="0">
                    <a:pos x="20" y="149"/>
                  </a:cxn>
                  <a:cxn ang="0">
                    <a:pos x="33" y="162"/>
                  </a:cxn>
                  <a:cxn ang="0">
                    <a:pos x="48" y="172"/>
                  </a:cxn>
                  <a:cxn ang="0">
                    <a:pos x="64" y="179"/>
                  </a:cxn>
                  <a:cxn ang="0">
                    <a:pos x="82" y="183"/>
                  </a:cxn>
                </a:cxnLst>
                <a:rect l="0" t="0" r="r" b="b"/>
                <a:pathLst>
                  <a:path w="182" h="183">
                    <a:moveTo>
                      <a:pt x="91" y="183"/>
                    </a:moveTo>
                    <a:lnTo>
                      <a:pt x="100" y="183"/>
                    </a:lnTo>
                    <a:lnTo>
                      <a:pt x="110" y="182"/>
                    </a:lnTo>
                    <a:lnTo>
                      <a:pt x="118" y="179"/>
                    </a:lnTo>
                    <a:lnTo>
                      <a:pt x="126" y="176"/>
                    </a:lnTo>
                    <a:lnTo>
                      <a:pt x="134" y="172"/>
                    </a:lnTo>
                    <a:lnTo>
                      <a:pt x="142" y="167"/>
                    </a:lnTo>
                    <a:lnTo>
                      <a:pt x="149" y="162"/>
                    </a:lnTo>
                    <a:lnTo>
                      <a:pt x="155" y="156"/>
                    </a:lnTo>
                    <a:lnTo>
                      <a:pt x="162" y="149"/>
                    </a:lnTo>
                    <a:lnTo>
                      <a:pt x="166"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6" y="41"/>
                    </a:lnTo>
                    <a:lnTo>
                      <a:pt x="162" y="33"/>
                    </a:lnTo>
                    <a:lnTo>
                      <a:pt x="155" y="27"/>
                    </a:lnTo>
                    <a:lnTo>
                      <a:pt x="149" y="21"/>
                    </a:lnTo>
                    <a:lnTo>
                      <a:pt x="142" y="16"/>
                    </a:lnTo>
                    <a:lnTo>
                      <a:pt x="134" y="11"/>
                    </a:lnTo>
                    <a:lnTo>
                      <a:pt x="126" y="7"/>
                    </a:lnTo>
                    <a:lnTo>
                      <a:pt x="118" y="4"/>
                    </a:lnTo>
                    <a:lnTo>
                      <a:pt x="110" y="2"/>
                    </a:lnTo>
                    <a:lnTo>
                      <a:pt x="100" y="1"/>
                    </a:lnTo>
                    <a:lnTo>
                      <a:pt x="91" y="0"/>
                    </a:lnTo>
                    <a:lnTo>
                      <a:pt x="82" y="1"/>
                    </a:lnTo>
                    <a:lnTo>
                      <a:pt x="72" y="2"/>
                    </a:lnTo>
                    <a:lnTo>
                      <a:pt x="64" y="4"/>
                    </a:lnTo>
                    <a:lnTo>
                      <a:pt x="55" y="7"/>
                    </a:lnTo>
                    <a:lnTo>
                      <a:pt x="48" y="11"/>
                    </a:lnTo>
                    <a:lnTo>
                      <a:pt x="40" y="16"/>
                    </a:lnTo>
                    <a:lnTo>
                      <a:pt x="33" y="21"/>
                    </a:lnTo>
                    <a:lnTo>
                      <a:pt x="27" y="27"/>
                    </a:lnTo>
                    <a:lnTo>
                      <a:pt x="20" y="33"/>
                    </a:lnTo>
                    <a:lnTo>
                      <a:pt x="16" y="41"/>
                    </a:lnTo>
                    <a:lnTo>
                      <a:pt x="11" y="48"/>
                    </a:lnTo>
                    <a:lnTo>
                      <a:pt x="7" y="56"/>
                    </a:lnTo>
                    <a:lnTo>
                      <a:pt x="3" y="64"/>
                    </a:lnTo>
                    <a:lnTo>
                      <a:pt x="1" y="73"/>
                    </a:lnTo>
                    <a:lnTo>
                      <a:pt x="0" y="82"/>
                    </a:lnTo>
                    <a:lnTo>
                      <a:pt x="0" y="92"/>
                    </a:lnTo>
                    <a:lnTo>
                      <a:pt x="0" y="101"/>
                    </a:lnTo>
                    <a:lnTo>
                      <a:pt x="1" y="110"/>
                    </a:lnTo>
                    <a:lnTo>
                      <a:pt x="3" y="118"/>
                    </a:lnTo>
                    <a:lnTo>
                      <a:pt x="7" y="127"/>
                    </a:lnTo>
                    <a:lnTo>
                      <a:pt x="11" y="135"/>
                    </a:lnTo>
                    <a:lnTo>
                      <a:pt x="16" y="143"/>
                    </a:lnTo>
                    <a:lnTo>
                      <a:pt x="20" y="149"/>
                    </a:lnTo>
                    <a:lnTo>
                      <a:pt x="27" y="156"/>
                    </a:lnTo>
                    <a:lnTo>
                      <a:pt x="33" y="162"/>
                    </a:lnTo>
                    <a:lnTo>
                      <a:pt x="40" y="167"/>
                    </a:lnTo>
                    <a:lnTo>
                      <a:pt x="48" y="172"/>
                    </a:lnTo>
                    <a:lnTo>
                      <a:pt x="55" y="176"/>
                    </a:lnTo>
                    <a:lnTo>
                      <a:pt x="64" y="179"/>
                    </a:lnTo>
                    <a:lnTo>
                      <a:pt x="72"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59" name="Freeform 98"/>
              <p:cNvSpPr>
                <a:spLocks/>
              </p:cNvSpPr>
              <p:nvPr/>
            </p:nvSpPr>
            <p:spPr bwMode="auto">
              <a:xfrm>
                <a:off x="11739965" y="2401249"/>
                <a:ext cx="28575" cy="28575"/>
              </a:xfrm>
              <a:custGeom>
                <a:avLst/>
                <a:gdLst/>
                <a:ahLst/>
                <a:cxnLst>
                  <a:cxn ang="0">
                    <a:pos x="101" y="183"/>
                  </a:cxn>
                  <a:cxn ang="0">
                    <a:pos x="118" y="179"/>
                  </a:cxn>
                  <a:cxn ang="0">
                    <a:pos x="134" y="172"/>
                  </a:cxn>
                  <a:cxn ang="0">
                    <a:pos x="148" y="162"/>
                  </a:cxn>
                  <a:cxn ang="0">
                    <a:pos x="162" y="149"/>
                  </a:cxn>
                  <a:cxn ang="0">
                    <a:pos x="172" y="135"/>
                  </a:cxn>
                  <a:cxn ang="0">
                    <a:pos x="178" y="118"/>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8" y="179"/>
                    </a:lnTo>
                    <a:lnTo>
                      <a:pt x="126" y="176"/>
                    </a:lnTo>
                    <a:lnTo>
                      <a:pt x="134" y="172"/>
                    </a:lnTo>
                    <a:lnTo>
                      <a:pt x="142" y="167"/>
                    </a:lnTo>
                    <a:lnTo>
                      <a:pt x="148" y="162"/>
                    </a:lnTo>
                    <a:lnTo>
                      <a:pt x="155" y="156"/>
                    </a:lnTo>
                    <a:lnTo>
                      <a:pt x="162" y="149"/>
                    </a:lnTo>
                    <a:lnTo>
                      <a:pt x="166"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6" y="41"/>
                    </a:lnTo>
                    <a:lnTo>
                      <a:pt x="162" y="33"/>
                    </a:lnTo>
                    <a:lnTo>
                      <a:pt x="155" y="27"/>
                    </a:lnTo>
                    <a:lnTo>
                      <a:pt x="148" y="21"/>
                    </a:lnTo>
                    <a:lnTo>
                      <a:pt x="142" y="16"/>
                    </a:lnTo>
                    <a:lnTo>
                      <a:pt x="134" y="11"/>
                    </a:lnTo>
                    <a:lnTo>
                      <a:pt x="126" y="7"/>
                    </a:lnTo>
                    <a:lnTo>
                      <a:pt x="118" y="4"/>
                    </a:lnTo>
                    <a:lnTo>
                      <a:pt x="110" y="2"/>
                    </a:lnTo>
                    <a:lnTo>
                      <a:pt x="101" y="1"/>
                    </a:lnTo>
                    <a:lnTo>
                      <a:pt x="91"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6" y="56"/>
                    </a:lnTo>
                    <a:lnTo>
                      <a:pt x="3" y="64"/>
                    </a:lnTo>
                    <a:lnTo>
                      <a:pt x="1" y="73"/>
                    </a:lnTo>
                    <a:lnTo>
                      <a:pt x="0" y="82"/>
                    </a:lnTo>
                    <a:lnTo>
                      <a:pt x="0" y="92"/>
                    </a:lnTo>
                    <a:lnTo>
                      <a:pt x="0" y="101"/>
                    </a:lnTo>
                    <a:lnTo>
                      <a:pt x="1" y="110"/>
                    </a:lnTo>
                    <a:lnTo>
                      <a:pt x="3" y="118"/>
                    </a:lnTo>
                    <a:lnTo>
                      <a:pt x="6"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60" name="Freeform 99"/>
              <p:cNvSpPr>
                <a:spLocks/>
              </p:cNvSpPr>
              <p:nvPr/>
            </p:nvSpPr>
            <p:spPr bwMode="auto">
              <a:xfrm>
                <a:off x="11779653" y="2401249"/>
                <a:ext cx="28575" cy="28575"/>
              </a:xfrm>
              <a:custGeom>
                <a:avLst/>
                <a:gdLst/>
                <a:ahLst/>
                <a:cxnLst>
                  <a:cxn ang="0">
                    <a:pos x="101" y="183"/>
                  </a:cxn>
                  <a:cxn ang="0">
                    <a:pos x="118" y="179"/>
                  </a:cxn>
                  <a:cxn ang="0">
                    <a:pos x="134" y="172"/>
                  </a:cxn>
                  <a:cxn ang="0">
                    <a:pos x="149" y="162"/>
                  </a:cxn>
                  <a:cxn ang="0">
                    <a:pos x="162" y="149"/>
                  </a:cxn>
                  <a:cxn ang="0">
                    <a:pos x="172" y="135"/>
                  </a:cxn>
                  <a:cxn ang="0">
                    <a:pos x="178" y="118"/>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7" y="172"/>
                  </a:cxn>
                  <a:cxn ang="0">
                    <a:pos x="64" y="179"/>
                  </a:cxn>
                  <a:cxn ang="0">
                    <a:pos x="82" y="183"/>
                  </a:cxn>
                </a:cxnLst>
                <a:rect l="0" t="0" r="r" b="b"/>
                <a:pathLst>
                  <a:path w="183" h="183">
                    <a:moveTo>
                      <a:pt x="91" y="183"/>
                    </a:moveTo>
                    <a:lnTo>
                      <a:pt x="101" y="183"/>
                    </a:lnTo>
                    <a:lnTo>
                      <a:pt x="109" y="182"/>
                    </a:lnTo>
                    <a:lnTo>
                      <a:pt x="118" y="179"/>
                    </a:lnTo>
                    <a:lnTo>
                      <a:pt x="126" y="176"/>
                    </a:lnTo>
                    <a:lnTo>
                      <a:pt x="134" y="172"/>
                    </a:lnTo>
                    <a:lnTo>
                      <a:pt x="142" y="167"/>
                    </a:lnTo>
                    <a:lnTo>
                      <a:pt x="149" y="162"/>
                    </a:lnTo>
                    <a:lnTo>
                      <a:pt x="156" y="156"/>
                    </a:lnTo>
                    <a:lnTo>
                      <a:pt x="162" y="149"/>
                    </a:lnTo>
                    <a:lnTo>
                      <a:pt x="167" y="143"/>
                    </a:lnTo>
                    <a:lnTo>
                      <a:pt x="172" y="135"/>
                    </a:lnTo>
                    <a:lnTo>
                      <a:pt x="175" y="127"/>
                    </a:lnTo>
                    <a:lnTo>
                      <a:pt x="178" y="118"/>
                    </a:lnTo>
                    <a:lnTo>
                      <a:pt x="180" y="110"/>
                    </a:lnTo>
                    <a:lnTo>
                      <a:pt x="182" y="101"/>
                    </a:lnTo>
                    <a:lnTo>
                      <a:pt x="183" y="92"/>
                    </a:lnTo>
                    <a:lnTo>
                      <a:pt x="182" y="82"/>
                    </a:lnTo>
                    <a:lnTo>
                      <a:pt x="180" y="73"/>
                    </a:lnTo>
                    <a:lnTo>
                      <a:pt x="178" y="64"/>
                    </a:lnTo>
                    <a:lnTo>
                      <a:pt x="175" y="56"/>
                    </a:lnTo>
                    <a:lnTo>
                      <a:pt x="172" y="48"/>
                    </a:lnTo>
                    <a:lnTo>
                      <a:pt x="167" y="41"/>
                    </a:lnTo>
                    <a:lnTo>
                      <a:pt x="162" y="33"/>
                    </a:lnTo>
                    <a:lnTo>
                      <a:pt x="156" y="27"/>
                    </a:lnTo>
                    <a:lnTo>
                      <a:pt x="149" y="21"/>
                    </a:lnTo>
                    <a:lnTo>
                      <a:pt x="142" y="16"/>
                    </a:lnTo>
                    <a:lnTo>
                      <a:pt x="134" y="11"/>
                    </a:lnTo>
                    <a:lnTo>
                      <a:pt x="126" y="7"/>
                    </a:lnTo>
                    <a:lnTo>
                      <a:pt x="118" y="4"/>
                    </a:lnTo>
                    <a:lnTo>
                      <a:pt x="109" y="2"/>
                    </a:lnTo>
                    <a:lnTo>
                      <a:pt x="101" y="1"/>
                    </a:lnTo>
                    <a:lnTo>
                      <a:pt x="91" y="0"/>
                    </a:lnTo>
                    <a:lnTo>
                      <a:pt x="82" y="1"/>
                    </a:lnTo>
                    <a:lnTo>
                      <a:pt x="73" y="2"/>
                    </a:lnTo>
                    <a:lnTo>
                      <a:pt x="64" y="4"/>
                    </a:lnTo>
                    <a:lnTo>
                      <a:pt x="55" y="7"/>
                    </a:lnTo>
                    <a:lnTo>
                      <a:pt x="47" y="11"/>
                    </a:lnTo>
                    <a:lnTo>
                      <a:pt x="40" y="16"/>
                    </a:lnTo>
                    <a:lnTo>
                      <a:pt x="33" y="21"/>
                    </a:lnTo>
                    <a:lnTo>
                      <a:pt x="26" y="27"/>
                    </a:lnTo>
                    <a:lnTo>
                      <a:pt x="21" y="33"/>
                    </a:lnTo>
                    <a:lnTo>
                      <a:pt x="15" y="41"/>
                    </a:lnTo>
                    <a:lnTo>
                      <a:pt x="11" y="48"/>
                    </a:lnTo>
                    <a:lnTo>
                      <a:pt x="6" y="56"/>
                    </a:lnTo>
                    <a:lnTo>
                      <a:pt x="4" y="64"/>
                    </a:lnTo>
                    <a:lnTo>
                      <a:pt x="2" y="73"/>
                    </a:lnTo>
                    <a:lnTo>
                      <a:pt x="0" y="82"/>
                    </a:lnTo>
                    <a:lnTo>
                      <a:pt x="0" y="92"/>
                    </a:lnTo>
                    <a:lnTo>
                      <a:pt x="0" y="101"/>
                    </a:lnTo>
                    <a:lnTo>
                      <a:pt x="2" y="110"/>
                    </a:lnTo>
                    <a:lnTo>
                      <a:pt x="4" y="118"/>
                    </a:lnTo>
                    <a:lnTo>
                      <a:pt x="6" y="127"/>
                    </a:lnTo>
                    <a:lnTo>
                      <a:pt x="11" y="135"/>
                    </a:lnTo>
                    <a:lnTo>
                      <a:pt x="15" y="143"/>
                    </a:lnTo>
                    <a:lnTo>
                      <a:pt x="21" y="149"/>
                    </a:lnTo>
                    <a:lnTo>
                      <a:pt x="26" y="156"/>
                    </a:lnTo>
                    <a:lnTo>
                      <a:pt x="33" y="162"/>
                    </a:lnTo>
                    <a:lnTo>
                      <a:pt x="40" y="167"/>
                    </a:lnTo>
                    <a:lnTo>
                      <a:pt x="47" y="172"/>
                    </a:lnTo>
                    <a:lnTo>
                      <a:pt x="55" y="176"/>
                    </a:lnTo>
                    <a:lnTo>
                      <a:pt x="64" y="179"/>
                    </a:lnTo>
                    <a:lnTo>
                      <a:pt x="73"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61" name="Freeform 100"/>
              <p:cNvSpPr>
                <a:spLocks/>
              </p:cNvSpPr>
              <p:nvPr/>
            </p:nvSpPr>
            <p:spPr bwMode="auto">
              <a:xfrm>
                <a:off x="12235265" y="3714112"/>
                <a:ext cx="203200" cy="34925"/>
              </a:xfrm>
              <a:custGeom>
                <a:avLst/>
                <a:gdLst/>
                <a:ahLst/>
                <a:cxnLst>
                  <a:cxn ang="0">
                    <a:pos x="1170" y="0"/>
                  </a:cxn>
                  <a:cxn ang="0">
                    <a:pos x="1192" y="2"/>
                  </a:cxn>
                  <a:cxn ang="0">
                    <a:pos x="1212" y="9"/>
                  </a:cxn>
                  <a:cxn ang="0">
                    <a:pos x="1231" y="19"/>
                  </a:cxn>
                  <a:cxn ang="0">
                    <a:pos x="1246" y="32"/>
                  </a:cxn>
                  <a:cxn ang="0">
                    <a:pos x="1259" y="49"/>
                  </a:cxn>
                  <a:cxn ang="0">
                    <a:pos x="1271" y="68"/>
                  </a:cxn>
                  <a:cxn ang="0">
                    <a:pos x="1276" y="88"/>
                  </a:cxn>
                  <a:cxn ang="0">
                    <a:pos x="1278" y="110"/>
                  </a:cxn>
                  <a:cxn ang="0">
                    <a:pos x="1276" y="131"/>
                  </a:cxn>
                  <a:cxn ang="0">
                    <a:pos x="1271" y="152"/>
                  </a:cxn>
                  <a:cxn ang="0">
                    <a:pos x="1259" y="170"/>
                  </a:cxn>
                  <a:cxn ang="0">
                    <a:pos x="1246" y="186"/>
                  </a:cxn>
                  <a:cxn ang="0">
                    <a:pos x="1231" y="200"/>
                  </a:cxn>
                  <a:cxn ang="0">
                    <a:pos x="1212" y="210"/>
                  </a:cxn>
                  <a:cxn ang="0">
                    <a:pos x="1192" y="216"/>
                  </a:cxn>
                  <a:cxn ang="0">
                    <a:pos x="1170" y="219"/>
                  </a:cxn>
                  <a:cxn ang="0">
                    <a:pos x="97" y="218"/>
                  </a:cxn>
                  <a:cxn ang="0">
                    <a:pos x="76" y="213"/>
                  </a:cxn>
                  <a:cxn ang="0">
                    <a:pos x="56" y="205"/>
                  </a:cxn>
                  <a:cxn ang="0">
                    <a:pos x="40" y="193"/>
                  </a:cxn>
                  <a:cxn ang="0">
                    <a:pos x="24" y="179"/>
                  </a:cxn>
                  <a:cxn ang="0">
                    <a:pos x="13" y="161"/>
                  </a:cxn>
                  <a:cxn ang="0">
                    <a:pos x="4" y="142"/>
                  </a:cxn>
                  <a:cxn ang="0">
                    <a:pos x="0" y="121"/>
                  </a:cxn>
                  <a:cxn ang="0">
                    <a:pos x="0" y="99"/>
                  </a:cxn>
                  <a:cxn ang="0">
                    <a:pos x="4" y="78"/>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8"/>
                    </a:lnTo>
                    <a:lnTo>
                      <a:pt x="1274" y="78"/>
                    </a:lnTo>
                    <a:lnTo>
                      <a:pt x="1276" y="88"/>
                    </a:lnTo>
                    <a:lnTo>
                      <a:pt x="1278" y="99"/>
                    </a:lnTo>
                    <a:lnTo>
                      <a:pt x="1278" y="110"/>
                    </a:lnTo>
                    <a:lnTo>
                      <a:pt x="1278" y="121"/>
                    </a:lnTo>
                    <a:lnTo>
                      <a:pt x="1276" y="131"/>
                    </a:lnTo>
                    <a:lnTo>
                      <a:pt x="1274" y="142"/>
                    </a:lnTo>
                    <a:lnTo>
                      <a:pt x="1271" y="152"/>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8"/>
                    </a:lnTo>
                    <a:lnTo>
                      <a:pt x="1170" y="219"/>
                    </a:lnTo>
                    <a:lnTo>
                      <a:pt x="108" y="219"/>
                    </a:lnTo>
                    <a:lnTo>
                      <a:pt x="97" y="218"/>
                    </a:lnTo>
                    <a:lnTo>
                      <a:pt x="86" y="216"/>
                    </a:lnTo>
                    <a:lnTo>
                      <a:pt x="76" y="213"/>
                    </a:lnTo>
                    <a:lnTo>
                      <a:pt x="66" y="210"/>
                    </a:lnTo>
                    <a:lnTo>
                      <a:pt x="56" y="205"/>
                    </a:lnTo>
                    <a:lnTo>
                      <a:pt x="47" y="200"/>
                    </a:lnTo>
                    <a:lnTo>
                      <a:pt x="40" y="193"/>
                    </a:lnTo>
                    <a:lnTo>
                      <a:pt x="32" y="186"/>
                    </a:lnTo>
                    <a:lnTo>
                      <a:pt x="24" y="179"/>
                    </a:lnTo>
                    <a:lnTo>
                      <a:pt x="19" y="170"/>
                    </a:lnTo>
                    <a:lnTo>
                      <a:pt x="13" y="161"/>
                    </a:lnTo>
                    <a:lnTo>
                      <a:pt x="9" y="152"/>
                    </a:lnTo>
                    <a:lnTo>
                      <a:pt x="4" y="142"/>
                    </a:lnTo>
                    <a:lnTo>
                      <a:pt x="2" y="131"/>
                    </a:lnTo>
                    <a:lnTo>
                      <a:pt x="0" y="121"/>
                    </a:lnTo>
                    <a:lnTo>
                      <a:pt x="0" y="110"/>
                    </a:lnTo>
                    <a:lnTo>
                      <a:pt x="0" y="99"/>
                    </a:lnTo>
                    <a:lnTo>
                      <a:pt x="2" y="88"/>
                    </a:lnTo>
                    <a:lnTo>
                      <a:pt x="4" y="78"/>
                    </a:lnTo>
                    <a:lnTo>
                      <a:pt x="9" y="68"/>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62" name="Freeform 101"/>
              <p:cNvSpPr>
                <a:spLocks/>
              </p:cNvSpPr>
              <p:nvPr/>
            </p:nvSpPr>
            <p:spPr bwMode="auto">
              <a:xfrm>
                <a:off x="11619315" y="3715699"/>
                <a:ext cx="28575" cy="28575"/>
              </a:xfrm>
              <a:custGeom>
                <a:avLst/>
                <a:gdLst/>
                <a:ahLst/>
                <a:cxnLst>
                  <a:cxn ang="0">
                    <a:pos x="101" y="182"/>
                  </a:cxn>
                  <a:cxn ang="0">
                    <a:pos x="119" y="178"/>
                  </a:cxn>
                  <a:cxn ang="0">
                    <a:pos x="136" y="172"/>
                  </a:cxn>
                  <a:cxn ang="0">
                    <a:pos x="150" y="162"/>
                  </a:cxn>
                  <a:cxn ang="0">
                    <a:pos x="162" y="150"/>
                  </a:cxn>
                  <a:cxn ang="0">
                    <a:pos x="172" y="134"/>
                  </a:cxn>
                  <a:cxn ang="0">
                    <a:pos x="179" y="119"/>
                  </a:cxn>
                  <a:cxn ang="0">
                    <a:pos x="183" y="101"/>
                  </a:cxn>
                  <a:cxn ang="0">
                    <a:pos x="183" y="82"/>
                  </a:cxn>
                  <a:cxn ang="0">
                    <a:pos x="179" y="64"/>
                  </a:cxn>
                  <a:cxn ang="0">
                    <a:pos x="172" y="48"/>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8"/>
                  </a:cxn>
                  <a:cxn ang="0">
                    <a:pos x="5" y="64"/>
                  </a:cxn>
                  <a:cxn ang="0">
                    <a:pos x="1" y="82"/>
                  </a:cxn>
                  <a:cxn ang="0">
                    <a:pos x="1" y="101"/>
                  </a:cxn>
                  <a:cxn ang="0">
                    <a:pos x="5" y="119"/>
                  </a:cxn>
                  <a:cxn ang="0">
                    <a:pos x="11" y="134"/>
                  </a:cxn>
                  <a:cxn ang="0">
                    <a:pos x="21" y="150"/>
                  </a:cxn>
                  <a:cxn ang="0">
                    <a:pos x="34" y="162"/>
                  </a:cxn>
                  <a:cxn ang="0">
                    <a:pos x="49" y="172"/>
                  </a:cxn>
                  <a:cxn ang="0">
                    <a:pos x="65" y="178"/>
                  </a:cxn>
                  <a:cxn ang="0">
                    <a:pos x="82" y="182"/>
                  </a:cxn>
                </a:cxnLst>
                <a:rect l="0" t="0" r="r" b="b"/>
                <a:pathLst>
                  <a:path w="183" h="182">
                    <a:moveTo>
                      <a:pt x="92" y="182"/>
                    </a:moveTo>
                    <a:lnTo>
                      <a:pt x="101" y="182"/>
                    </a:lnTo>
                    <a:lnTo>
                      <a:pt x="110" y="181"/>
                    </a:lnTo>
                    <a:lnTo>
                      <a:pt x="119" y="178"/>
                    </a:lnTo>
                    <a:lnTo>
                      <a:pt x="128" y="175"/>
                    </a:lnTo>
                    <a:lnTo>
                      <a:pt x="136" y="172"/>
                    </a:lnTo>
                    <a:lnTo>
                      <a:pt x="143" y="166"/>
                    </a:lnTo>
                    <a:lnTo>
                      <a:pt x="150" y="162"/>
                    </a:lnTo>
                    <a:lnTo>
                      <a:pt x="157" y="155"/>
                    </a:lnTo>
                    <a:lnTo>
                      <a:pt x="162" y="150"/>
                    </a:lnTo>
                    <a:lnTo>
                      <a:pt x="168" y="142"/>
                    </a:lnTo>
                    <a:lnTo>
                      <a:pt x="172" y="134"/>
                    </a:lnTo>
                    <a:lnTo>
                      <a:pt x="177" y="126"/>
                    </a:lnTo>
                    <a:lnTo>
                      <a:pt x="179" y="119"/>
                    </a:lnTo>
                    <a:lnTo>
                      <a:pt x="181" y="110"/>
                    </a:lnTo>
                    <a:lnTo>
                      <a:pt x="183" y="101"/>
                    </a:lnTo>
                    <a:lnTo>
                      <a:pt x="183" y="91"/>
                    </a:lnTo>
                    <a:lnTo>
                      <a:pt x="183" y="82"/>
                    </a:lnTo>
                    <a:lnTo>
                      <a:pt x="181" y="73"/>
                    </a:lnTo>
                    <a:lnTo>
                      <a:pt x="179" y="64"/>
                    </a:lnTo>
                    <a:lnTo>
                      <a:pt x="177" y="55"/>
                    </a:lnTo>
                    <a:lnTo>
                      <a:pt x="172" y="48"/>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8"/>
                    </a:lnTo>
                    <a:lnTo>
                      <a:pt x="8" y="55"/>
                    </a:lnTo>
                    <a:lnTo>
                      <a:pt x="5" y="64"/>
                    </a:lnTo>
                    <a:lnTo>
                      <a:pt x="2" y="73"/>
                    </a:lnTo>
                    <a:lnTo>
                      <a:pt x="1" y="82"/>
                    </a:lnTo>
                    <a:lnTo>
                      <a:pt x="0" y="91"/>
                    </a:lnTo>
                    <a:lnTo>
                      <a:pt x="1" y="101"/>
                    </a:lnTo>
                    <a:lnTo>
                      <a:pt x="2" y="110"/>
                    </a:lnTo>
                    <a:lnTo>
                      <a:pt x="5" y="119"/>
                    </a:lnTo>
                    <a:lnTo>
                      <a:pt x="8" y="126"/>
                    </a:lnTo>
                    <a:lnTo>
                      <a:pt x="11" y="134"/>
                    </a:lnTo>
                    <a:lnTo>
                      <a:pt x="16" y="142"/>
                    </a:lnTo>
                    <a:lnTo>
                      <a:pt x="21" y="150"/>
                    </a:lnTo>
                    <a:lnTo>
                      <a:pt x="28" y="155"/>
                    </a:lnTo>
                    <a:lnTo>
                      <a:pt x="34" y="162"/>
                    </a:lnTo>
                    <a:lnTo>
                      <a:pt x="41" y="166"/>
                    </a:lnTo>
                    <a:lnTo>
                      <a:pt x="49" y="172"/>
                    </a:lnTo>
                    <a:lnTo>
                      <a:pt x="57" y="175"/>
                    </a:lnTo>
                    <a:lnTo>
                      <a:pt x="65" y="178"/>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63" name="Freeform 102"/>
              <p:cNvSpPr>
                <a:spLocks/>
              </p:cNvSpPr>
              <p:nvPr/>
            </p:nvSpPr>
            <p:spPr bwMode="auto">
              <a:xfrm>
                <a:off x="11659003" y="3715699"/>
                <a:ext cx="28575" cy="28575"/>
              </a:xfrm>
              <a:custGeom>
                <a:avLst/>
                <a:gdLst/>
                <a:ahLst/>
                <a:cxnLst>
                  <a:cxn ang="0">
                    <a:pos x="100" y="182"/>
                  </a:cxn>
                  <a:cxn ang="0">
                    <a:pos x="118" y="178"/>
                  </a:cxn>
                  <a:cxn ang="0">
                    <a:pos x="134"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8"/>
                  </a:cxn>
                  <a:cxn ang="0">
                    <a:pos x="4" y="64"/>
                  </a:cxn>
                  <a:cxn ang="0">
                    <a:pos x="0" y="82"/>
                  </a:cxn>
                  <a:cxn ang="0">
                    <a:pos x="0" y="101"/>
                  </a:cxn>
                  <a:cxn ang="0">
                    <a:pos x="4" y="119"/>
                  </a:cxn>
                  <a:cxn ang="0">
                    <a:pos x="10" y="134"/>
                  </a:cxn>
                  <a:cxn ang="0">
                    <a:pos x="20" y="150"/>
                  </a:cxn>
                  <a:cxn ang="0">
                    <a:pos x="32" y="162"/>
                  </a:cxn>
                  <a:cxn ang="0">
                    <a:pos x="48" y="172"/>
                  </a:cxn>
                  <a:cxn ang="0">
                    <a:pos x="63" y="178"/>
                  </a:cxn>
                  <a:cxn ang="0">
                    <a:pos x="81" y="182"/>
                  </a:cxn>
                </a:cxnLst>
                <a:rect l="0" t="0" r="r" b="b"/>
                <a:pathLst>
                  <a:path w="182" h="182">
                    <a:moveTo>
                      <a:pt x="91" y="182"/>
                    </a:moveTo>
                    <a:lnTo>
                      <a:pt x="100" y="182"/>
                    </a:lnTo>
                    <a:lnTo>
                      <a:pt x="109" y="181"/>
                    </a:lnTo>
                    <a:lnTo>
                      <a:pt x="118" y="178"/>
                    </a:lnTo>
                    <a:lnTo>
                      <a:pt x="127" y="175"/>
                    </a:lnTo>
                    <a:lnTo>
                      <a:pt x="134" y="172"/>
                    </a:lnTo>
                    <a:lnTo>
                      <a:pt x="142" y="166"/>
                    </a:lnTo>
                    <a:lnTo>
                      <a:pt x="149" y="162"/>
                    </a:lnTo>
                    <a:lnTo>
                      <a:pt x="155" y="155"/>
                    </a:lnTo>
                    <a:lnTo>
                      <a:pt x="161" y="150"/>
                    </a:lnTo>
                    <a:lnTo>
                      <a:pt x="167"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8"/>
                    </a:lnTo>
                    <a:lnTo>
                      <a:pt x="7" y="55"/>
                    </a:lnTo>
                    <a:lnTo>
                      <a:pt x="4" y="64"/>
                    </a:lnTo>
                    <a:lnTo>
                      <a:pt x="1" y="73"/>
                    </a:lnTo>
                    <a:lnTo>
                      <a:pt x="0" y="82"/>
                    </a:lnTo>
                    <a:lnTo>
                      <a:pt x="0" y="91"/>
                    </a:lnTo>
                    <a:lnTo>
                      <a:pt x="0" y="101"/>
                    </a:lnTo>
                    <a:lnTo>
                      <a:pt x="1" y="110"/>
                    </a:lnTo>
                    <a:lnTo>
                      <a:pt x="4" y="119"/>
                    </a:lnTo>
                    <a:lnTo>
                      <a:pt x="7" y="126"/>
                    </a:lnTo>
                    <a:lnTo>
                      <a:pt x="10" y="134"/>
                    </a:lnTo>
                    <a:lnTo>
                      <a:pt x="16" y="142"/>
                    </a:lnTo>
                    <a:lnTo>
                      <a:pt x="20" y="150"/>
                    </a:lnTo>
                    <a:lnTo>
                      <a:pt x="27" y="155"/>
                    </a:lnTo>
                    <a:lnTo>
                      <a:pt x="32" y="162"/>
                    </a:lnTo>
                    <a:lnTo>
                      <a:pt x="40" y="166"/>
                    </a:lnTo>
                    <a:lnTo>
                      <a:pt x="48" y="172"/>
                    </a:lnTo>
                    <a:lnTo>
                      <a:pt x="56" y="175"/>
                    </a:lnTo>
                    <a:lnTo>
                      <a:pt x="63" y="178"/>
                    </a:lnTo>
                    <a:lnTo>
                      <a:pt x="72" y="181"/>
                    </a:lnTo>
                    <a:lnTo>
                      <a:pt x="81"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64" name="Freeform 103"/>
              <p:cNvSpPr>
                <a:spLocks/>
              </p:cNvSpPr>
              <p:nvPr/>
            </p:nvSpPr>
            <p:spPr bwMode="auto">
              <a:xfrm>
                <a:off x="11698690" y="3715699"/>
                <a:ext cx="30163" cy="28575"/>
              </a:xfrm>
              <a:custGeom>
                <a:avLst/>
                <a:gdLst/>
                <a:ahLst/>
                <a:cxnLst>
                  <a:cxn ang="0">
                    <a:pos x="100" y="182"/>
                  </a:cxn>
                  <a:cxn ang="0">
                    <a:pos x="118" y="178"/>
                  </a:cxn>
                  <a:cxn ang="0">
                    <a:pos x="134" y="172"/>
                  </a:cxn>
                  <a:cxn ang="0">
                    <a:pos x="149" y="162"/>
                  </a:cxn>
                  <a:cxn ang="0">
                    <a:pos x="162" y="150"/>
                  </a:cxn>
                  <a:cxn ang="0">
                    <a:pos x="171" y="134"/>
                  </a:cxn>
                  <a:cxn ang="0">
                    <a:pos x="179" y="119"/>
                  </a:cxn>
                  <a:cxn ang="0">
                    <a:pos x="182" y="101"/>
                  </a:cxn>
                  <a:cxn ang="0">
                    <a:pos x="182" y="82"/>
                  </a:cxn>
                  <a:cxn ang="0">
                    <a:pos x="179" y="64"/>
                  </a:cxn>
                  <a:cxn ang="0">
                    <a:pos x="171" y="48"/>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8"/>
                  </a:cxn>
                  <a:cxn ang="0">
                    <a:pos x="3" y="64"/>
                  </a:cxn>
                  <a:cxn ang="0">
                    <a:pos x="0" y="82"/>
                  </a:cxn>
                  <a:cxn ang="0">
                    <a:pos x="0" y="101"/>
                  </a:cxn>
                  <a:cxn ang="0">
                    <a:pos x="3" y="119"/>
                  </a:cxn>
                  <a:cxn ang="0">
                    <a:pos x="11" y="134"/>
                  </a:cxn>
                  <a:cxn ang="0">
                    <a:pos x="20" y="150"/>
                  </a:cxn>
                  <a:cxn ang="0">
                    <a:pos x="33" y="162"/>
                  </a:cxn>
                  <a:cxn ang="0">
                    <a:pos x="48" y="172"/>
                  </a:cxn>
                  <a:cxn ang="0">
                    <a:pos x="64" y="178"/>
                  </a:cxn>
                  <a:cxn ang="0">
                    <a:pos x="82" y="182"/>
                  </a:cxn>
                </a:cxnLst>
                <a:rect l="0" t="0" r="r" b="b"/>
                <a:pathLst>
                  <a:path w="182" h="182">
                    <a:moveTo>
                      <a:pt x="91" y="182"/>
                    </a:moveTo>
                    <a:lnTo>
                      <a:pt x="100" y="182"/>
                    </a:lnTo>
                    <a:lnTo>
                      <a:pt x="110" y="181"/>
                    </a:lnTo>
                    <a:lnTo>
                      <a:pt x="118" y="178"/>
                    </a:lnTo>
                    <a:lnTo>
                      <a:pt x="126" y="175"/>
                    </a:lnTo>
                    <a:lnTo>
                      <a:pt x="134" y="172"/>
                    </a:lnTo>
                    <a:lnTo>
                      <a:pt x="142" y="166"/>
                    </a:lnTo>
                    <a:lnTo>
                      <a:pt x="149" y="162"/>
                    </a:lnTo>
                    <a:lnTo>
                      <a:pt x="155" y="155"/>
                    </a:lnTo>
                    <a:lnTo>
                      <a:pt x="162" y="150"/>
                    </a:lnTo>
                    <a:lnTo>
                      <a:pt x="166"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8"/>
                    </a:lnTo>
                    <a:lnTo>
                      <a:pt x="7" y="55"/>
                    </a:lnTo>
                    <a:lnTo>
                      <a:pt x="3" y="64"/>
                    </a:lnTo>
                    <a:lnTo>
                      <a:pt x="1" y="73"/>
                    </a:lnTo>
                    <a:lnTo>
                      <a:pt x="0" y="82"/>
                    </a:lnTo>
                    <a:lnTo>
                      <a:pt x="0" y="91"/>
                    </a:lnTo>
                    <a:lnTo>
                      <a:pt x="0" y="101"/>
                    </a:lnTo>
                    <a:lnTo>
                      <a:pt x="1" y="110"/>
                    </a:lnTo>
                    <a:lnTo>
                      <a:pt x="3" y="119"/>
                    </a:lnTo>
                    <a:lnTo>
                      <a:pt x="7" y="126"/>
                    </a:lnTo>
                    <a:lnTo>
                      <a:pt x="11" y="134"/>
                    </a:lnTo>
                    <a:lnTo>
                      <a:pt x="16" y="142"/>
                    </a:lnTo>
                    <a:lnTo>
                      <a:pt x="20" y="150"/>
                    </a:lnTo>
                    <a:lnTo>
                      <a:pt x="27" y="155"/>
                    </a:lnTo>
                    <a:lnTo>
                      <a:pt x="33" y="162"/>
                    </a:lnTo>
                    <a:lnTo>
                      <a:pt x="40" y="166"/>
                    </a:lnTo>
                    <a:lnTo>
                      <a:pt x="48" y="172"/>
                    </a:lnTo>
                    <a:lnTo>
                      <a:pt x="55" y="175"/>
                    </a:lnTo>
                    <a:lnTo>
                      <a:pt x="64" y="178"/>
                    </a:lnTo>
                    <a:lnTo>
                      <a:pt x="72"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65" name="Freeform 104"/>
              <p:cNvSpPr>
                <a:spLocks/>
              </p:cNvSpPr>
              <p:nvPr/>
            </p:nvSpPr>
            <p:spPr bwMode="auto">
              <a:xfrm>
                <a:off x="11739965" y="3715699"/>
                <a:ext cx="28575" cy="28575"/>
              </a:xfrm>
              <a:custGeom>
                <a:avLst/>
                <a:gdLst/>
                <a:ahLst/>
                <a:cxnLst>
                  <a:cxn ang="0">
                    <a:pos x="101" y="182"/>
                  </a:cxn>
                  <a:cxn ang="0">
                    <a:pos x="118" y="178"/>
                  </a:cxn>
                  <a:cxn ang="0">
                    <a:pos x="134" y="172"/>
                  </a:cxn>
                  <a:cxn ang="0">
                    <a:pos x="148" y="162"/>
                  </a:cxn>
                  <a:cxn ang="0">
                    <a:pos x="162" y="150"/>
                  </a:cxn>
                  <a:cxn ang="0">
                    <a:pos x="172" y="134"/>
                  </a:cxn>
                  <a:cxn ang="0">
                    <a:pos x="178" y="119"/>
                  </a:cxn>
                  <a:cxn ang="0">
                    <a:pos x="182" y="101"/>
                  </a:cxn>
                  <a:cxn ang="0">
                    <a:pos x="182" y="82"/>
                  </a:cxn>
                  <a:cxn ang="0">
                    <a:pos x="178" y="64"/>
                  </a:cxn>
                  <a:cxn ang="0">
                    <a:pos x="172" y="48"/>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8"/>
                  </a:cxn>
                  <a:cxn ang="0">
                    <a:pos x="3" y="64"/>
                  </a:cxn>
                  <a:cxn ang="0">
                    <a:pos x="0" y="82"/>
                  </a:cxn>
                  <a:cxn ang="0">
                    <a:pos x="0" y="101"/>
                  </a:cxn>
                  <a:cxn ang="0">
                    <a:pos x="3"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8" y="178"/>
                    </a:lnTo>
                    <a:lnTo>
                      <a:pt x="126" y="175"/>
                    </a:lnTo>
                    <a:lnTo>
                      <a:pt x="134" y="172"/>
                    </a:lnTo>
                    <a:lnTo>
                      <a:pt x="142" y="166"/>
                    </a:lnTo>
                    <a:lnTo>
                      <a:pt x="148" y="162"/>
                    </a:lnTo>
                    <a:lnTo>
                      <a:pt x="155" y="155"/>
                    </a:lnTo>
                    <a:lnTo>
                      <a:pt x="162" y="150"/>
                    </a:lnTo>
                    <a:lnTo>
                      <a:pt x="166"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6" y="55"/>
                    </a:lnTo>
                    <a:lnTo>
                      <a:pt x="3" y="64"/>
                    </a:lnTo>
                    <a:lnTo>
                      <a:pt x="1" y="73"/>
                    </a:lnTo>
                    <a:lnTo>
                      <a:pt x="0" y="82"/>
                    </a:lnTo>
                    <a:lnTo>
                      <a:pt x="0" y="91"/>
                    </a:lnTo>
                    <a:lnTo>
                      <a:pt x="0" y="101"/>
                    </a:lnTo>
                    <a:lnTo>
                      <a:pt x="1" y="110"/>
                    </a:lnTo>
                    <a:lnTo>
                      <a:pt x="3" y="119"/>
                    </a:lnTo>
                    <a:lnTo>
                      <a:pt x="6"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66" name="Freeform 105"/>
              <p:cNvSpPr>
                <a:spLocks/>
              </p:cNvSpPr>
              <p:nvPr/>
            </p:nvSpPr>
            <p:spPr bwMode="auto">
              <a:xfrm>
                <a:off x="11779653" y="3715699"/>
                <a:ext cx="28575" cy="28575"/>
              </a:xfrm>
              <a:custGeom>
                <a:avLst/>
                <a:gdLst/>
                <a:ahLst/>
                <a:cxnLst>
                  <a:cxn ang="0">
                    <a:pos x="101" y="182"/>
                  </a:cxn>
                  <a:cxn ang="0">
                    <a:pos x="118" y="178"/>
                  </a:cxn>
                  <a:cxn ang="0">
                    <a:pos x="134" y="172"/>
                  </a:cxn>
                  <a:cxn ang="0">
                    <a:pos x="149" y="162"/>
                  </a:cxn>
                  <a:cxn ang="0">
                    <a:pos x="162" y="150"/>
                  </a:cxn>
                  <a:cxn ang="0">
                    <a:pos x="172" y="134"/>
                  </a:cxn>
                  <a:cxn ang="0">
                    <a:pos x="178" y="119"/>
                  </a:cxn>
                  <a:cxn ang="0">
                    <a:pos x="182" y="101"/>
                  </a:cxn>
                  <a:cxn ang="0">
                    <a:pos x="182" y="82"/>
                  </a:cxn>
                  <a:cxn ang="0">
                    <a:pos x="178" y="64"/>
                  </a:cxn>
                  <a:cxn ang="0">
                    <a:pos x="172" y="48"/>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7" y="172"/>
                  </a:cxn>
                  <a:cxn ang="0">
                    <a:pos x="64" y="178"/>
                  </a:cxn>
                  <a:cxn ang="0">
                    <a:pos x="82" y="182"/>
                  </a:cxn>
                </a:cxnLst>
                <a:rect l="0" t="0" r="r" b="b"/>
                <a:pathLst>
                  <a:path w="183" h="182">
                    <a:moveTo>
                      <a:pt x="91" y="182"/>
                    </a:moveTo>
                    <a:lnTo>
                      <a:pt x="101" y="182"/>
                    </a:lnTo>
                    <a:lnTo>
                      <a:pt x="109" y="181"/>
                    </a:lnTo>
                    <a:lnTo>
                      <a:pt x="118" y="178"/>
                    </a:lnTo>
                    <a:lnTo>
                      <a:pt x="126" y="175"/>
                    </a:lnTo>
                    <a:lnTo>
                      <a:pt x="134" y="172"/>
                    </a:lnTo>
                    <a:lnTo>
                      <a:pt x="142" y="166"/>
                    </a:lnTo>
                    <a:lnTo>
                      <a:pt x="149" y="162"/>
                    </a:lnTo>
                    <a:lnTo>
                      <a:pt x="156" y="155"/>
                    </a:lnTo>
                    <a:lnTo>
                      <a:pt x="162" y="150"/>
                    </a:lnTo>
                    <a:lnTo>
                      <a:pt x="167" y="142"/>
                    </a:lnTo>
                    <a:lnTo>
                      <a:pt x="172" y="134"/>
                    </a:lnTo>
                    <a:lnTo>
                      <a:pt x="175" y="126"/>
                    </a:lnTo>
                    <a:lnTo>
                      <a:pt x="178" y="119"/>
                    </a:lnTo>
                    <a:lnTo>
                      <a:pt x="180" y="110"/>
                    </a:lnTo>
                    <a:lnTo>
                      <a:pt x="182" y="101"/>
                    </a:lnTo>
                    <a:lnTo>
                      <a:pt x="183" y="91"/>
                    </a:lnTo>
                    <a:lnTo>
                      <a:pt x="182" y="82"/>
                    </a:lnTo>
                    <a:lnTo>
                      <a:pt x="180" y="73"/>
                    </a:lnTo>
                    <a:lnTo>
                      <a:pt x="178" y="64"/>
                    </a:lnTo>
                    <a:lnTo>
                      <a:pt x="175" y="55"/>
                    </a:lnTo>
                    <a:lnTo>
                      <a:pt x="172" y="48"/>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8"/>
                    </a:lnTo>
                    <a:lnTo>
                      <a:pt x="6" y="55"/>
                    </a:lnTo>
                    <a:lnTo>
                      <a:pt x="4" y="64"/>
                    </a:lnTo>
                    <a:lnTo>
                      <a:pt x="2" y="73"/>
                    </a:lnTo>
                    <a:lnTo>
                      <a:pt x="0" y="82"/>
                    </a:lnTo>
                    <a:lnTo>
                      <a:pt x="0" y="91"/>
                    </a:lnTo>
                    <a:lnTo>
                      <a:pt x="0" y="101"/>
                    </a:lnTo>
                    <a:lnTo>
                      <a:pt x="2" y="110"/>
                    </a:lnTo>
                    <a:lnTo>
                      <a:pt x="4" y="119"/>
                    </a:lnTo>
                    <a:lnTo>
                      <a:pt x="6" y="126"/>
                    </a:lnTo>
                    <a:lnTo>
                      <a:pt x="11" y="134"/>
                    </a:lnTo>
                    <a:lnTo>
                      <a:pt x="15" y="142"/>
                    </a:lnTo>
                    <a:lnTo>
                      <a:pt x="21" y="150"/>
                    </a:lnTo>
                    <a:lnTo>
                      <a:pt x="26" y="155"/>
                    </a:lnTo>
                    <a:lnTo>
                      <a:pt x="33" y="162"/>
                    </a:lnTo>
                    <a:lnTo>
                      <a:pt x="40" y="166"/>
                    </a:lnTo>
                    <a:lnTo>
                      <a:pt x="47" y="172"/>
                    </a:lnTo>
                    <a:lnTo>
                      <a:pt x="55" y="175"/>
                    </a:lnTo>
                    <a:lnTo>
                      <a:pt x="64" y="178"/>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67" name="Freeform 106"/>
              <p:cNvSpPr>
                <a:spLocks/>
              </p:cNvSpPr>
              <p:nvPr/>
            </p:nvSpPr>
            <p:spPr bwMode="auto">
              <a:xfrm>
                <a:off x="12235265" y="2775899"/>
                <a:ext cx="203200" cy="33338"/>
              </a:xfrm>
              <a:custGeom>
                <a:avLst/>
                <a:gdLst/>
                <a:ahLst/>
                <a:cxnLst>
                  <a:cxn ang="0">
                    <a:pos x="1170" y="0"/>
                  </a:cxn>
                  <a:cxn ang="0">
                    <a:pos x="1192" y="2"/>
                  </a:cxn>
                  <a:cxn ang="0">
                    <a:pos x="1212" y="9"/>
                  </a:cxn>
                  <a:cxn ang="0">
                    <a:pos x="1231" y="19"/>
                  </a:cxn>
                  <a:cxn ang="0">
                    <a:pos x="1246" y="32"/>
                  </a:cxn>
                  <a:cxn ang="0">
                    <a:pos x="1259" y="48"/>
                  </a:cxn>
                  <a:cxn ang="0">
                    <a:pos x="1271" y="67"/>
                  </a:cxn>
                  <a:cxn ang="0">
                    <a:pos x="1276" y="87"/>
                  </a:cxn>
                  <a:cxn ang="0">
                    <a:pos x="1278" y="109"/>
                  </a:cxn>
                  <a:cxn ang="0">
                    <a:pos x="1276" y="131"/>
                  </a:cxn>
                  <a:cxn ang="0">
                    <a:pos x="1271" y="151"/>
                  </a:cxn>
                  <a:cxn ang="0">
                    <a:pos x="1259" y="170"/>
                  </a:cxn>
                  <a:cxn ang="0">
                    <a:pos x="1246" y="187"/>
                  </a:cxn>
                  <a:cxn ang="0">
                    <a:pos x="1231" y="200"/>
                  </a:cxn>
                  <a:cxn ang="0">
                    <a:pos x="1212" y="210"/>
                  </a:cxn>
                  <a:cxn ang="0">
                    <a:pos x="1192" y="215"/>
                  </a:cxn>
                  <a:cxn ang="0">
                    <a:pos x="1170" y="218"/>
                  </a:cxn>
                  <a:cxn ang="0">
                    <a:pos x="97" y="218"/>
                  </a:cxn>
                  <a:cxn ang="0">
                    <a:pos x="76" y="213"/>
                  </a:cxn>
                  <a:cxn ang="0">
                    <a:pos x="56" y="204"/>
                  </a:cxn>
                  <a:cxn ang="0">
                    <a:pos x="40" y="193"/>
                  </a:cxn>
                  <a:cxn ang="0">
                    <a:pos x="24" y="179"/>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2"/>
                    </a:lnTo>
                    <a:lnTo>
                      <a:pt x="1202" y="5"/>
                    </a:lnTo>
                    <a:lnTo>
                      <a:pt x="1212" y="9"/>
                    </a:lnTo>
                    <a:lnTo>
                      <a:pt x="1222" y="14"/>
                    </a:lnTo>
                    <a:lnTo>
                      <a:pt x="1231" y="19"/>
                    </a:lnTo>
                    <a:lnTo>
                      <a:pt x="1238" y="25"/>
                    </a:lnTo>
                    <a:lnTo>
                      <a:pt x="1246" y="32"/>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9"/>
                    </a:lnTo>
                    <a:lnTo>
                      <a:pt x="1246" y="187"/>
                    </a:lnTo>
                    <a:lnTo>
                      <a:pt x="1238" y="193"/>
                    </a:lnTo>
                    <a:lnTo>
                      <a:pt x="1231" y="200"/>
                    </a:lnTo>
                    <a:lnTo>
                      <a:pt x="1222" y="204"/>
                    </a:lnTo>
                    <a:lnTo>
                      <a:pt x="1212" y="210"/>
                    </a:lnTo>
                    <a:lnTo>
                      <a:pt x="1202" y="213"/>
                    </a:lnTo>
                    <a:lnTo>
                      <a:pt x="1192" y="215"/>
                    </a:lnTo>
                    <a:lnTo>
                      <a:pt x="1181" y="218"/>
                    </a:lnTo>
                    <a:lnTo>
                      <a:pt x="1170" y="218"/>
                    </a:lnTo>
                    <a:lnTo>
                      <a:pt x="108" y="218"/>
                    </a:lnTo>
                    <a:lnTo>
                      <a:pt x="97" y="218"/>
                    </a:lnTo>
                    <a:lnTo>
                      <a:pt x="86" y="215"/>
                    </a:lnTo>
                    <a:lnTo>
                      <a:pt x="76" y="213"/>
                    </a:lnTo>
                    <a:lnTo>
                      <a:pt x="66" y="210"/>
                    </a:lnTo>
                    <a:lnTo>
                      <a:pt x="56" y="204"/>
                    </a:lnTo>
                    <a:lnTo>
                      <a:pt x="47" y="200"/>
                    </a:lnTo>
                    <a:lnTo>
                      <a:pt x="40" y="193"/>
                    </a:lnTo>
                    <a:lnTo>
                      <a:pt x="32" y="187"/>
                    </a:lnTo>
                    <a:lnTo>
                      <a:pt x="24" y="179"/>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2"/>
                    </a:lnTo>
                    <a:lnTo>
                      <a:pt x="40" y="25"/>
                    </a:lnTo>
                    <a:lnTo>
                      <a:pt x="47" y="19"/>
                    </a:lnTo>
                    <a:lnTo>
                      <a:pt x="56" y="14"/>
                    </a:lnTo>
                    <a:lnTo>
                      <a:pt x="66" y="9"/>
                    </a:lnTo>
                    <a:lnTo>
                      <a:pt x="76" y="5"/>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68" name="Freeform 107"/>
              <p:cNvSpPr>
                <a:spLocks/>
              </p:cNvSpPr>
              <p:nvPr/>
            </p:nvSpPr>
            <p:spPr bwMode="auto">
              <a:xfrm>
                <a:off x="11619315" y="2775899"/>
                <a:ext cx="28575" cy="30163"/>
              </a:xfrm>
              <a:custGeom>
                <a:avLst/>
                <a:gdLst/>
                <a:ahLst/>
                <a:cxnLst>
                  <a:cxn ang="0">
                    <a:pos x="101" y="183"/>
                  </a:cxn>
                  <a:cxn ang="0">
                    <a:pos x="119" y="178"/>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8"/>
                  </a:cxn>
                  <a:cxn ang="0">
                    <a:pos x="82" y="183"/>
                  </a:cxn>
                </a:cxnLst>
                <a:rect l="0" t="0" r="r" b="b"/>
                <a:pathLst>
                  <a:path w="183" h="183">
                    <a:moveTo>
                      <a:pt x="92" y="183"/>
                    </a:moveTo>
                    <a:lnTo>
                      <a:pt x="101" y="183"/>
                    </a:lnTo>
                    <a:lnTo>
                      <a:pt x="110" y="181"/>
                    </a:lnTo>
                    <a:lnTo>
                      <a:pt x="119" y="178"/>
                    </a:lnTo>
                    <a:lnTo>
                      <a:pt x="128" y="176"/>
                    </a:lnTo>
                    <a:lnTo>
                      <a:pt x="136" y="172"/>
                    </a:lnTo>
                    <a:lnTo>
                      <a:pt x="143" y="167"/>
                    </a:lnTo>
                    <a:lnTo>
                      <a:pt x="150" y="162"/>
                    </a:lnTo>
                    <a:lnTo>
                      <a:pt x="157" y="156"/>
                    </a:lnTo>
                    <a:lnTo>
                      <a:pt x="162" y="150"/>
                    </a:lnTo>
                    <a:lnTo>
                      <a:pt x="168" y="143"/>
                    </a:lnTo>
                    <a:lnTo>
                      <a:pt x="172" y="135"/>
                    </a:lnTo>
                    <a:lnTo>
                      <a:pt x="177" y="127"/>
                    </a:lnTo>
                    <a:lnTo>
                      <a:pt x="179" y="119"/>
                    </a:lnTo>
                    <a:lnTo>
                      <a:pt x="181" y="110"/>
                    </a:lnTo>
                    <a:lnTo>
                      <a:pt x="183" y="101"/>
                    </a:lnTo>
                    <a:lnTo>
                      <a:pt x="183" y="92"/>
                    </a:lnTo>
                    <a:lnTo>
                      <a:pt x="183" y="82"/>
                    </a:lnTo>
                    <a:lnTo>
                      <a:pt x="181" y="73"/>
                    </a:lnTo>
                    <a:lnTo>
                      <a:pt x="179" y="64"/>
                    </a:lnTo>
                    <a:lnTo>
                      <a:pt x="177" y="56"/>
                    </a:lnTo>
                    <a:lnTo>
                      <a:pt x="172" y="48"/>
                    </a:lnTo>
                    <a:lnTo>
                      <a:pt x="168" y="41"/>
                    </a:lnTo>
                    <a:lnTo>
                      <a:pt x="162" y="33"/>
                    </a:lnTo>
                    <a:lnTo>
                      <a:pt x="157" y="26"/>
                    </a:lnTo>
                    <a:lnTo>
                      <a:pt x="150" y="21"/>
                    </a:lnTo>
                    <a:lnTo>
                      <a:pt x="143" y="15"/>
                    </a:lnTo>
                    <a:lnTo>
                      <a:pt x="136" y="11"/>
                    </a:lnTo>
                    <a:lnTo>
                      <a:pt x="128" y="8"/>
                    </a:lnTo>
                    <a:lnTo>
                      <a:pt x="119" y="4"/>
                    </a:lnTo>
                    <a:lnTo>
                      <a:pt x="110" y="2"/>
                    </a:lnTo>
                    <a:lnTo>
                      <a:pt x="101" y="1"/>
                    </a:lnTo>
                    <a:lnTo>
                      <a:pt x="92" y="0"/>
                    </a:lnTo>
                    <a:lnTo>
                      <a:pt x="82" y="1"/>
                    </a:lnTo>
                    <a:lnTo>
                      <a:pt x="73" y="2"/>
                    </a:lnTo>
                    <a:lnTo>
                      <a:pt x="65" y="4"/>
                    </a:lnTo>
                    <a:lnTo>
                      <a:pt x="57" y="8"/>
                    </a:lnTo>
                    <a:lnTo>
                      <a:pt x="49" y="11"/>
                    </a:lnTo>
                    <a:lnTo>
                      <a:pt x="41" y="15"/>
                    </a:lnTo>
                    <a:lnTo>
                      <a:pt x="34" y="21"/>
                    </a:lnTo>
                    <a:lnTo>
                      <a:pt x="28" y="26"/>
                    </a:lnTo>
                    <a:lnTo>
                      <a:pt x="21" y="33"/>
                    </a:lnTo>
                    <a:lnTo>
                      <a:pt x="16" y="41"/>
                    </a:lnTo>
                    <a:lnTo>
                      <a:pt x="11" y="48"/>
                    </a:lnTo>
                    <a:lnTo>
                      <a:pt x="8" y="56"/>
                    </a:lnTo>
                    <a:lnTo>
                      <a:pt x="5" y="64"/>
                    </a:lnTo>
                    <a:lnTo>
                      <a:pt x="2" y="73"/>
                    </a:lnTo>
                    <a:lnTo>
                      <a:pt x="1" y="82"/>
                    </a:lnTo>
                    <a:lnTo>
                      <a:pt x="0" y="92"/>
                    </a:lnTo>
                    <a:lnTo>
                      <a:pt x="1" y="101"/>
                    </a:lnTo>
                    <a:lnTo>
                      <a:pt x="2" y="110"/>
                    </a:lnTo>
                    <a:lnTo>
                      <a:pt x="5" y="119"/>
                    </a:lnTo>
                    <a:lnTo>
                      <a:pt x="8" y="127"/>
                    </a:lnTo>
                    <a:lnTo>
                      <a:pt x="11" y="135"/>
                    </a:lnTo>
                    <a:lnTo>
                      <a:pt x="16" y="143"/>
                    </a:lnTo>
                    <a:lnTo>
                      <a:pt x="21" y="150"/>
                    </a:lnTo>
                    <a:lnTo>
                      <a:pt x="28" y="156"/>
                    </a:lnTo>
                    <a:lnTo>
                      <a:pt x="34" y="162"/>
                    </a:lnTo>
                    <a:lnTo>
                      <a:pt x="41" y="167"/>
                    </a:lnTo>
                    <a:lnTo>
                      <a:pt x="49" y="172"/>
                    </a:lnTo>
                    <a:lnTo>
                      <a:pt x="57" y="176"/>
                    </a:lnTo>
                    <a:lnTo>
                      <a:pt x="65" y="178"/>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69" name="Freeform 108"/>
              <p:cNvSpPr>
                <a:spLocks/>
              </p:cNvSpPr>
              <p:nvPr/>
            </p:nvSpPr>
            <p:spPr bwMode="auto">
              <a:xfrm>
                <a:off x="11659003" y="2775899"/>
                <a:ext cx="28575" cy="30163"/>
              </a:xfrm>
              <a:custGeom>
                <a:avLst/>
                <a:gdLst/>
                <a:ahLst/>
                <a:cxnLst>
                  <a:cxn ang="0">
                    <a:pos x="100" y="183"/>
                  </a:cxn>
                  <a:cxn ang="0">
                    <a:pos x="118" y="178"/>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8"/>
                  </a:cxn>
                  <a:cxn ang="0">
                    <a:pos x="81" y="183"/>
                  </a:cxn>
                </a:cxnLst>
                <a:rect l="0" t="0" r="r" b="b"/>
                <a:pathLst>
                  <a:path w="182" h="183">
                    <a:moveTo>
                      <a:pt x="91" y="183"/>
                    </a:moveTo>
                    <a:lnTo>
                      <a:pt x="100" y="183"/>
                    </a:lnTo>
                    <a:lnTo>
                      <a:pt x="109" y="181"/>
                    </a:lnTo>
                    <a:lnTo>
                      <a:pt x="118" y="178"/>
                    </a:lnTo>
                    <a:lnTo>
                      <a:pt x="127" y="176"/>
                    </a:lnTo>
                    <a:lnTo>
                      <a:pt x="134" y="172"/>
                    </a:lnTo>
                    <a:lnTo>
                      <a:pt x="142" y="167"/>
                    </a:lnTo>
                    <a:lnTo>
                      <a:pt x="149" y="162"/>
                    </a:lnTo>
                    <a:lnTo>
                      <a:pt x="155" y="156"/>
                    </a:lnTo>
                    <a:lnTo>
                      <a:pt x="161" y="150"/>
                    </a:lnTo>
                    <a:lnTo>
                      <a:pt x="167"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7" y="41"/>
                    </a:lnTo>
                    <a:lnTo>
                      <a:pt x="161" y="33"/>
                    </a:lnTo>
                    <a:lnTo>
                      <a:pt x="155" y="26"/>
                    </a:lnTo>
                    <a:lnTo>
                      <a:pt x="149" y="21"/>
                    </a:lnTo>
                    <a:lnTo>
                      <a:pt x="142" y="15"/>
                    </a:lnTo>
                    <a:lnTo>
                      <a:pt x="134" y="11"/>
                    </a:lnTo>
                    <a:lnTo>
                      <a:pt x="127" y="8"/>
                    </a:lnTo>
                    <a:lnTo>
                      <a:pt x="118" y="4"/>
                    </a:lnTo>
                    <a:lnTo>
                      <a:pt x="109" y="2"/>
                    </a:lnTo>
                    <a:lnTo>
                      <a:pt x="100" y="1"/>
                    </a:lnTo>
                    <a:lnTo>
                      <a:pt x="91" y="0"/>
                    </a:lnTo>
                    <a:lnTo>
                      <a:pt x="81" y="1"/>
                    </a:lnTo>
                    <a:lnTo>
                      <a:pt x="72" y="2"/>
                    </a:lnTo>
                    <a:lnTo>
                      <a:pt x="63" y="4"/>
                    </a:lnTo>
                    <a:lnTo>
                      <a:pt x="56" y="8"/>
                    </a:lnTo>
                    <a:lnTo>
                      <a:pt x="48" y="11"/>
                    </a:lnTo>
                    <a:lnTo>
                      <a:pt x="40" y="15"/>
                    </a:lnTo>
                    <a:lnTo>
                      <a:pt x="32" y="21"/>
                    </a:lnTo>
                    <a:lnTo>
                      <a:pt x="27" y="26"/>
                    </a:lnTo>
                    <a:lnTo>
                      <a:pt x="20" y="33"/>
                    </a:lnTo>
                    <a:lnTo>
                      <a:pt x="16" y="41"/>
                    </a:lnTo>
                    <a:lnTo>
                      <a:pt x="10" y="48"/>
                    </a:lnTo>
                    <a:lnTo>
                      <a:pt x="7" y="56"/>
                    </a:lnTo>
                    <a:lnTo>
                      <a:pt x="4" y="64"/>
                    </a:lnTo>
                    <a:lnTo>
                      <a:pt x="1" y="73"/>
                    </a:lnTo>
                    <a:lnTo>
                      <a:pt x="0" y="82"/>
                    </a:lnTo>
                    <a:lnTo>
                      <a:pt x="0" y="92"/>
                    </a:lnTo>
                    <a:lnTo>
                      <a:pt x="0" y="101"/>
                    </a:lnTo>
                    <a:lnTo>
                      <a:pt x="1" y="110"/>
                    </a:lnTo>
                    <a:lnTo>
                      <a:pt x="4" y="119"/>
                    </a:lnTo>
                    <a:lnTo>
                      <a:pt x="7" y="127"/>
                    </a:lnTo>
                    <a:lnTo>
                      <a:pt x="10" y="135"/>
                    </a:lnTo>
                    <a:lnTo>
                      <a:pt x="16" y="143"/>
                    </a:lnTo>
                    <a:lnTo>
                      <a:pt x="20" y="150"/>
                    </a:lnTo>
                    <a:lnTo>
                      <a:pt x="27" y="156"/>
                    </a:lnTo>
                    <a:lnTo>
                      <a:pt x="32" y="162"/>
                    </a:lnTo>
                    <a:lnTo>
                      <a:pt x="40" y="167"/>
                    </a:lnTo>
                    <a:lnTo>
                      <a:pt x="48" y="172"/>
                    </a:lnTo>
                    <a:lnTo>
                      <a:pt x="56" y="176"/>
                    </a:lnTo>
                    <a:lnTo>
                      <a:pt x="63" y="178"/>
                    </a:lnTo>
                    <a:lnTo>
                      <a:pt x="72" y="181"/>
                    </a:lnTo>
                    <a:lnTo>
                      <a:pt x="81"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70" name="Freeform 109"/>
              <p:cNvSpPr>
                <a:spLocks/>
              </p:cNvSpPr>
              <p:nvPr/>
            </p:nvSpPr>
            <p:spPr bwMode="auto">
              <a:xfrm>
                <a:off x="11698690" y="2775899"/>
                <a:ext cx="30163" cy="30163"/>
              </a:xfrm>
              <a:custGeom>
                <a:avLst/>
                <a:gdLst/>
                <a:ahLst/>
                <a:cxnLst>
                  <a:cxn ang="0">
                    <a:pos x="100" y="183"/>
                  </a:cxn>
                  <a:cxn ang="0">
                    <a:pos x="118" y="178"/>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8"/>
                  </a:cxn>
                  <a:cxn ang="0">
                    <a:pos x="82" y="183"/>
                  </a:cxn>
                </a:cxnLst>
                <a:rect l="0" t="0" r="r" b="b"/>
                <a:pathLst>
                  <a:path w="182" h="183">
                    <a:moveTo>
                      <a:pt x="91" y="183"/>
                    </a:moveTo>
                    <a:lnTo>
                      <a:pt x="100" y="183"/>
                    </a:lnTo>
                    <a:lnTo>
                      <a:pt x="110" y="181"/>
                    </a:lnTo>
                    <a:lnTo>
                      <a:pt x="118" y="178"/>
                    </a:lnTo>
                    <a:lnTo>
                      <a:pt x="126" y="176"/>
                    </a:lnTo>
                    <a:lnTo>
                      <a:pt x="134" y="172"/>
                    </a:lnTo>
                    <a:lnTo>
                      <a:pt x="142" y="167"/>
                    </a:lnTo>
                    <a:lnTo>
                      <a:pt x="149" y="162"/>
                    </a:lnTo>
                    <a:lnTo>
                      <a:pt x="155" y="156"/>
                    </a:lnTo>
                    <a:lnTo>
                      <a:pt x="162" y="150"/>
                    </a:lnTo>
                    <a:lnTo>
                      <a:pt x="166"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6" y="41"/>
                    </a:lnTo>
                    <a:lnTo>
                      <a:pt x="162" y="33"/>
                    </a:lnTo>
                    <a:lnTo>
                      <a:pt x="155" y="26"/>
                    </a:lnTo>
                    <a:lnTo>
                      <a:pt x="149" y="21"/>
                    </a:lnTo>
                    <a:lnTo>
                      <a:pt x="142" y="15"/>
                    </a:lnTo>
                    <a:lnTo>
                      <a:pt x="134" y="11"/>
                    </a:lnTo>
                    <a:lnTo>
                      <a:pt x="126" y="8"/>
                    </a:lnTo>
                    <a:lnTo>
                      <a:pt x="118" y="4"/>
                    </a:lnTo>
                    <a:lnTo>
                      <a:pt x="110" y="2"/>
                    </a:lnTo>
                    <a:lnTo>
                      <a:pt x="100" y="1"/>
                    </a:lnTo>
                    <a:lnTo>
                      <a:pt x="91" y="0"/>
                    </a:lnTo>
                    <a:lnTo>
                      <a:pt x="82" y="1"/>
                    </a:lnTo>
                    <a:lnTo>
                      <a:pt x="72" y="2"/>
                    </a:lnTo>
                    <a:lnTo>
                      <a:pt x="64" y="4"/>
                    </a:lnTo>
                    <a:lnTo>
                      <a:pt x="55" y="8"/>
                    </a:lnTo>
                    <a:lnTo>
                      <a:pt x="48" y="11"/>
                    </a:lnTo>
                    <a:lnTo>
                      <a:pt x="40" y="15"/>
                    </a:lnTo>
                    <a:lnTo>
                      <a:pt x="33" y="21"/>
                    </a:lnTo>
                    <a:lnTo>
                      <a:pt x="27" y="26"/>
                    </a:lnTo>
                    <a:lnTo>
                      <a:pt x="20" y="33"/>
                    </a:lnTo>
                    <a:lnTo>
                      <a:pt x="16" y="41"/>
                    </a:lnTo>
                    <a:lnTo>
                      <a:pt x="11" y="48"/>
                    </a:lnTo>
                    <a:lnTo>
                      <a:pt x="7" y="56"/>
                    </a:lnTo>
                    <a:lnTo>
                      <a:pt x="3" y="64"/>
                    </a:lnTo>
                    <a:lnTo>
                      <a:pt x="1" y="73"/>
                    </a:lnTo>
                    <a:lnTo>
                      <a:pt x="0" y="82"/>
                    </a:lnTo>
                    <a:lnTo>
                      <a:pt x="0" y="92"/>
                    </a:lnTo>
                    <a:lnTo>
                      <a:pt x="0" y="101"/>
                    </a:lnTo>
                    <a:lnTo>
                      <a:pt x="1" y="110"/>
                    </a:lnTo>
                    <a:lnTo>
                      <a:pt x="3" y="119"/>
                    </a:lnTo>
                    <a:lnTo>
                      <a:pt x="7" y="127"/>
                    </a:lnTo>
                    <a:lnTo>
                      <a:pt x="11" y="135"/>
                    </a:lnTo>
                    <a:lnTo>
                      <a:pt x="16" y="143"/>
                    </a:lnTo>
                    <a:lnTo>
                      <a:pt x="20" y="150"/>
                    </a:lnTo>
                    <a:lnTo>
                      <a:pt x="27" y="156"/>
                    </a:lnTo>
                    <a:lnTo>
                      <a:pt x="33" y="162"/>
                    </a:lnTo>
                    <a:lnTo>
                      <a:pt x="40" y="167"/>
                    </a:lnTo>
                    <a:lnTo>
                      <a:pt x="48" y="172"/>
                    </a:lnTo>
                    <a:lnTo>
                      <a:pt x="55" y="176"/>
                    </a:lnTo>
                    <a:lnTo>
                      <a:pt x="64" y="178"/>
                    </a:lnTo>
                    <a:lnTo>
                      <a:pt x="72"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71" name="Freeform 110"/>
              <p:cNvSpPr>
                <a:spLocks/>
              </p:cNvSpPr>
              <p:nvPr/>
            </p:nvSpPr>
            <p:spPr bwMode="auto">
              <a:xfrm>
                <a:off x="11739965" y="2775899"/>
                <a:ext cx="28575" cy="30163"/>
              </a:xfrm>
              <a:custGeom>
                <a:avLst/>
                <a:gdLst/>
                <a:ahLst/>
                <a:cxnLst>
                  <a:cxn ang="0">
                    <a:pos x="101" y="183"/>
                  </a:cxn>
                  <a:cxn ang="0">
                    <a:pos x="118" y="178"/>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8" y="178"/>
                    </a:lnTo>
                    <a:lnTo>
                      <a:pt x="126" y="176"/>
                    </a:lnTo>
                    <a:lnTo>
                      <a:pt x="134" y="172"/>
                    </a:lnTo>
                    <a:lnTo>
                      <a:pt x="142" y="167"/>
                    </a:lnTo>
                    <a:lnTo>
                      <a:pt x="148" y="162"/>
                    </a:lnTo>
                    <a:lnTo>
                      <a:pt x="155" y="156"/>
                    </a:lnTo>
                    <a:lnTo>
                      <a:pt x="162" y="150"/>
                    </a:lnTo>
                    <a:lnTo>
                      <a:pt x="166"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6" y="41"/>
                    </a:lnTo>
                    <a:lnTo>
                      <a:pt x="162" y="33"/>
                    </a:lnTo>
                    <a:lnTo>
                      <a:pt x="155" y="26"/>
                    </a:lnTo>
                    <a:lnTo>
                      <a:pt x="148" y="21"/>
                    </a:lnTo>
                    <a:lnTo>
                      <a:pt x="142" y="15"/>
                    </a:lnTo>
                    <a:lnTo>
                      <a:pt x="134" y="11"/>
                    </a:lnTo>
                    <a:lnTo>
                      <a:pt x="126" y="8"/>
                    </a:lnTo>
                    <a:lnTo>
                      <a:pt x="118" y="4"/>
                    </a:lnTo>
                    <a:lnTo>
                      <a:pt x="110" y="2"/>
                    </a:lnTo>
                    <a:lnTo>
                      <a:pt x="101" y="1"/>
                    </a:lnTo>
                    <a:lnTo>
                      <a:pt x="91"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6" y="56"/>
                    </a:lnTo>
                    <a:lnTo>
                      <a:pt x="3" y="64"/>
                    </a:lnTo>
                    <a:lnTo>
                      <a:pt x="1" y="73"/>
                    </a:lnTo>
                    <a:lnTo>
                      <a:pt x="0" y="82"/>
                    </a:lnTo>
                    <a:lnTo>
                      <a:pt x="0" y="92"/>
                    </a:lnTo>
                    <a:lnTo>
                      <a:pt x="0" y="101"/>
                    </a:lnTo>
                    <a:lnTo>
                      <a:pt x="1" y="110"/>
                    </a:lnTo>
                    <a:lnTo>
                      <a:pt x="3" y="119"/>
                    </a:lnTo>
                    <a:lnTo>
                      <a:pt x="6"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72" name="Freeform 111"/>
              <p:cNvSpPr>
                <a:spLocks/>
              </p:cNvSpPr>
              <p:nvPr/>
            </p:nvSpPr>
            <p:spPr bwMode="auto">
              <a:xfrm>
                <a:off x="11779653" y="2775899"/>
                <a:ext cx="28575" cy="30163"/>
              </a:xfrm>
              <a:custGeom>
                <a:avLst/>
                <a:gdLst/>
                <a:ahLst/>
                <a:cxnLst>
                  <a:cxn ang="0">
                    <a:pos x="101" y="183"/>
                  </a:cxn>
                  <a:cxn ang="0">
                    <a:pos x="118" y="178"/>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8"/>
                  </a:cxn>
                  <a:cxn ang="0">
                    <a:pos x="82" y="183"/>
                  </a:cxn>
                </a:cxnLst>
                <a:rect l="0" t="0" r="r" b="b"/>
                <a:pathLst>
                  <a:path w="183" h="183">
                    <a:moveTo>
                      <a:pt x="91" y="183"/>
                    </a:moveTo>
                    <a:lnTo>
                      <a:pt x="101" y="183"/>
                    </a:lnTo>
                    <a:lnTo>
                      <a:pt x="109" y="181"/>
                    </a:lnTo>
                    <a:lnTo>
                      <a:pt x="118" y="178"/>
                    </a:lnTo>
                    <a:lnTo>
                      <a:pt x="126" y="176"/>
                    </a:lnTo>
                    <a:lnTo>
                      <a:pt x="134" y="172"/>
                    </a:lnTo>
                    <a:lnTo>
                      <a:pt x="142" y="167"/>
                    </a:lnTo>
                    <a:lnTo>
                      <a:pt x="149" y="162"/>
                    </a:lnTo>
                    <a:lnTo>
                      <a:pt x="156" y="156"/>
                    </a:lnTo>
                    <a:lnTo>
                      <a:pt x="162" y="150"/>
                    </a:lnTo>
                    <a:lnTo>
                      <a:pt x="167" y="143"/>
                    </a:lnTo>
                    <a:lnTo>
                      <a:pt x="172" y="135"/>
                    </a:lnTo>
                    <a:lnTo>
                      <a:pt x="175" y="127"/>
                    </a:lnTo>
                    <a:lnTo>
                      <a:pt x="178" y="119"/>
                    </a:lnTo>
                    <a:lnTo>
                      <a:pt x="180" y="110"/>
                    </a:lnTo>
                    <a:lnTo>
                      <a:pt x="182" y="101"/>
                    </a:lnTo>
                    <a:lnTo>
                      <a:pt x="183" y="92"/>
                    </a:lnTo>
                    <a:lnTo>
                      <a:pt x="182" y="82"/>
                    </a:lnTo>
                    <a:lnTo>
                      <a:pt x="180" y="73"/>
                    </a:lnTo>
                    <a:lnTo>
                      <a:pt x="178" y="64"/>
                    </a:lnTo>
                    <a:lnTo>
                      <a:pt x="175" y="56"/>
                    </a:lnTo>
                    <a:lnTo>
                      <a:pt x="172" y="48"/>
                    </a:lnTo>
                    <a:lnTo>
                      <a:pt x="167" y="41"/>
                    </a:lnTo>
                    <a:lnTo>
                      <a:pt x="162" y="33"/>
                    </a:lnTo>
                    <a:lnTo>
                      <a:pt x="156" y="26"/>
                    </a:lnTo>
                    <a:lnTo>
                      <a:pt x="149" y="21"/>
                    </a:lnTo>
                    <a:lnTo>
                      <a:pt x="142" y="15"/>
                    </a:lnTo>
                    <a:lnTo>
                      <a:pt x="134" y="11"/>
                    </a:lnTo>
                    <a:lnTo>
                      <a:pt x="126" y="8"/>
                    </a:lnTo>
                    <a:lnTo>
                      <a:pt x="118" y="4"/>
                    </a:lnTo>
                    <a:lnTo>
                      <a:pt x="109" y="2"/>
                    </a:lnTo>
                    <a:lnTo>
                      <a:pt x="101" y="1"/>
                    </a:lnTo>
                    <a:lnTo>
                      <a:pt x="91" y="0"/>
                    </a:lnTo>
                    <a:lnTo>
                      <a:pt x="82" y="1"/>
                    </a:lnTo>
                    <a:lnTo>
                      <a:pt x="73" y="2"/>
                    </a:lnTo>
                    <a:lnTo>
                      <a:pt x="64" y="4"/>
                    </a:lnTo>
                    <a:lnTo>
                      <a:pt x="55" y="8"/>
                    </a:lnTo>
                    <a:lnTo>
                      <a:pt x="47" y="11"/>
                    </a:lnTo>
                    <a:lnTo>
                      <a:pt x="40" y="15"/>
                    </a:lnTo>
                    <a:lnTo>
                      <a:pt x="33" y="21"/>
                    </a:lnTo>
                    <a:lnTo>
                      <a:pt x="26" y="26"/>
                    </a:lnTo>
                    <a:lnTo>
                      <a:pt x="21" y="33"/>
                    </a:lnTo>
                    <a:lnTo>
                      <a:pt x="15" y="41"/>
                    </a:lnTo>
                    <a:lnTo>
                      <a:pt x="11" y="48"/>
                    </a:lnTo>
                    <a:lnTo>
                      <a:pt x="6" y="56"/>
                    </a:lnTo>
                    <a:lnTo>
                      <a:pt x="4" y="64"/>
                    </a:lnTo>
                    <a:lnTo>
                      <a:pt x="2" y="73"/>
                    </a:lnTo>
                    <a:lnTo>
                      <a:pt x="0" y="82"/>
                    </a:lnTo>
                    <a:lnTo>
                      <a:pt x="0" y="92"/>
                    </a:lnTo>
                    <a:lnTo>
                      <a:pt x="0" y="101"/>
                    </a:lnTo>
                    <a:lnTo>
                      <a:pt x="2" y="110"/>
                    </a:lnTo>
                    <a:lnTo>
                      <a:pt x="4" y="119"/>
                    </a:lnTo>
                    <a:lnTo>
                      <a:pt x="6" y="127"/>
                    </a:lnTo>
                    <a:lnTo>
                      <a:pt x="11" y="135"/>
                    </a:lnTo>
                    <a:lnTo>
                      <a:pt x="15" y="143"/>
                    </a:lnTo>
                    <a:lnTo>
                      <a:pt x="21" y="150"/>
                    </a:lnTo>
                    <a:lnTo>
                      <a:pt x="26" y="156"/>
                    </a:lnTo>
                    <a:lnTo>
                      <a:pt x="33" y="162"/>
                    </a:lnTo>
                    <a:lnTo>
                      <a:pt x="40" y="167"/>
                    </a:lnTo>
                    <a:lnTo>
                      <a:pt x="47" y="172"/>
                    </a:lnTo>
                    <a:lnTo>
                      <a:pt x="55" y="176"/>
                    </a:lnTo>
                    <a:lnTo>
                      <a:pt x="64" y="178"/>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73" name="Freeform 112"/>
              <p:cNvSpPr>
                <a:spLocks/>
              </p:cNvSpPr>
              <p:nvPr/>
            </p:nvSpPr>
            <p:spPr bwMode="auto">
              <a:xfrm>
                <a:off x="12235265" y="2963224"/>
                <a:ext cx="203200" cy="34925"/>
              </a:xfrm>
              <a:custGeom>
                <a:avLst/>
                <a:gdLst/>
                <a:ahLst/>
                <a:cxnLst>
                  <a:cxn ang="0">
                    <a:pos x="1170" y="0"/>
                  </a:cxn>
                  <a:cxn ang="0">
                    <a:pos x="1192" y="2"/>
                  </a:cxn>
                  <a:cxn ang="0">
                    <a:pos x="1212" y="9"/>
                  </a:cxn>
                  <a:cxn ang="0">
                    <a:pos x="1231" y="19"/>
                  </a:cxn>
                  <a:cxn ang="0">
                    <a:pos x="1246" y="32"/>
                  </a:cxn>
                  <a:cxn ang="0">
                    <a:pos x="1259" y="48"/>
                  </a:cxn>
                  <a:cxn ang="0">
                    <a:pos x="1271" y="66"/>
                  </a:cxn>
                  <a:cxn ang="0">
                    <a:pos x="1276" y="86"/>
                  </a:cxn>
                  <a:cxn ang="0">
                    <a:pos x="1278" y="109"/>
                  </a:cxn>
                  <a:cxn ang="0">
                    <a:pos x="1276" y="131"/>
                  </a:cxn>
                  <a:cxn ang="0">
                    <a:pos x="1271" y="151"/>
                  </a:cxn>
                  <a:cxn ang="0">
                    <a:pos x="1259" y="170"/>
                  </a:cxn>
                  <a:cxn ang="0">
                    <a:pos x="1246" y="185"/>
                  </a:cxn>
                  <a:cxn ang="0">
                    <a:pos x="1231" y="198"/>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7"/>
                  </a:cxn>
                  <a:cxn ang="0">
                    <a:pos x="4" y="76"/>
                  </a:cxn>
                  <a:cxn ang="0">
                    <a:pos x="13" y="56"/>
                  </a:cxn>
                  <a:cxn ang="0">
                    <a:pos x="24" y="40"/>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9"/>
                    </a:lnTo>
                    <a:lnTo>
                      <a:pt x="1222" y="13"/>
                    </a:lnTo>
                    <a:lnTo>
                      <a:pt x="1231" y="19"/>
                    </a:lnTo>
                    <a:lnTo>
                      <a:pt x="1238" y="24"/>
                    </a:lnTo>
                    <a:lnTo>
                      <a:pt x="1246" y="32"/>
                    </a:lnTo>
                    <a:lnTo>
                      <a:pt x="1254" y="40"/>
                    </a:lnTo>
                    <a:lnTo>
                      <a:pt x="1259" y="48"/>
                    </a:lnTo>
                    <a:lnTo>
                      <a:pt x="1265" y="56"/>
                    </a:lnTo>
                    <a:lnTo>
                      <a:pt x="1271" y="66"/>
                    </a:lnTo>
                    <a:lnTo>
                      <a:pt x="1274" y="76"/>
                    </a:lnTo>
                    <a:lnTo>
                      <a:pt x="1276" y="86"/>
                    </a:lnTo>
                    <a:lnTo>
                      <a:pt x="1278" y="97"/>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8"/>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8"/>
                    </a:lnTo>
                    <a:lnTo>
                      <a:pt x="40" y="193"/>
                    </a:lnTo>
                    <a:lnTo>
                      <a:pt x="32" y="185"/>
                    </a:lnTo>
                    <a:lnTo>
                      <a:pt x="24" y="177"/>
                    </a:lnTo>
                    <a:lnTo>
                      <a:pt x="19" y="170"/>
                    </a:lnTo>
                    <a:lnTo>
                      <a:pt x="13" y="161"/>
                    </a:lnTo>
                    <a:lnTo>
                      <a:pt x="9" y="151"/>
                    </a:lnTo>
                    <a:lnTo>
                      <a:pt x="4" y="141"/>
                    </a:lnTo>
                    <a:lnTo>
                      <a:pt x="2" y="131"/>
                    </a:lnTo>
                    <a:lnTo>
                      <a:pt x="0" y="120"/>
                    </a:lnTo>
                    <a:lnTo>
                      <a:pt x="0" y="109"/>
                    </a:lnTo>
                    <a:lnTo>
                      <a:pt x="0" y="97"/>
                    </a:lnTo>
                    <a:lnTo>
                      <a:pt x="2" y="86"/>
                    </a:lnTo>
                    <a:lnTo>
                      <a:pt x="4" y="76"/>
                    </a:lnTo>
                    <a:lnTo>
                      <a:pt x="9" y="66"/>
                    </a:lnTo>
                    <a:lnTo>
                      <a:pt x="13" y="56"/>
                    </a:lnTo>
                    <a:lnTo>
                      <a:pt x="19" y="48"/>
                    </a:lnTo>
                    <a:lnTo>
                      <a:pt x="24" y="40"/>
                    </a:lnTo>
                    <a:lnTo>
                      <a:pt x="32" y="32"/>
                    </a:lnTo>
                    <a:lnTo>
                      <a:pt x="40" y="24"/>
                    </a:lnTo>
                    <a:lnTo>
                      <a:pt x="47" y="19"/>
                    </a:lnTo>
                    <a:lnTo>
                      <a:pt x="56" y="13"/>
                    </a:lnTo>
                    <a:lnTo>
                      <a:pt x="66" y="9"/>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74" name="Freeform 113"/>
              <p:cNvSpPr>
                <a:spLocks/>
              </p:cNvSpPr>
              <p:nvPr/>
            </p:nvSpPr>
            <p:spPr bwMode="auto">
              <a:xfrm>
                <a:off x="11619315" y="2964812"/>
                <a:ext cx="28575" cy="28575"/>
              </a:xfrm>
              <a:custGeom>
                <a:avLst/>
                <a:gdLst/>
                <a:ahLst/>
                <a:cxnLst>
                  <a:cxn ang="0">
                    <a:pos x="101" y="182"/>
                  </a:cxn>
                  <a:cxn ang="0">
                    <a:pos x="119" y="179"/>
                  </a:cxn>
                  <a:cxn ang="0">
                    <a:pos x="136" y="172"/>
                  </a:cxn>
                  <a:cxn ang="0">
                    <a:pos x="150" y="162"/>
                  </a:cxn>
                  <a:cxn ang="0">
                    <a:pos x="162" y="150"/>
                  </a:cxn>
                  <a:cxn ang="0">
                    <a:pos x="172" y="136"/>
                  </a:cxn>
                  <a:cxn ang="0">
                    <a:pos x="179" y="119"/>
                  </a:cxn>
                  <a:cxn ang="0">
                    <a:pos x="183" y="101"/>
                  </a:cxn>
                  <a:cxn ang="0">
                    <a:pos x="183" y="83"/>
                  </a:cxn>
                  <a:cxn ang="0">
                    <a:pos x="179" y="65"/>
                  </a:cxn>
                  <a:cxn ang="0">
                    <a:pos x="172" y="48"/>
                  </a:cxn>
                  <a:cxn ang="0">
                    <a:pos x="162" y="34"/>
                  </a:cxn>
                  <a:cxn ang="0">
                    <a:pos x="150" y="22"/>
                  </a:cxn>
                  <a:cxn ang="0">
                    <a:pos x="136" y="12"/>
                  </a:cxn>
                  <a:cxn ang="0">
                    <a:pos x="119" y="5"/>
                  </a:cxn>
                  <a:cxn ang="0">
                    <a:pos x="101" y="2"/>
                  </a:cxn>
                  <a:cxn ang="0">
                    <a:pos x="82" y="2"/>
                  </a:cxn>
                  <a:cxn ang="0">
                    <a:pos x="65" y="5"/>
                  </a:cxn>
                  <a:cxn ang="0">
                    <a:pos x="49" y="12"/>
                  </a:cxn>
                  <a:cxn ang="0">
                    <a:pos x="34" y="22"/>
                  </a:cxn>
                  <a:cxn ang="0">
                    <a:pos x="21" y="34"/>
                  </a:cxn>
                  <a:cxn ang="0">
                    <a:pos x="11" y="48"/>
                  </a:cxn>
                  <a:cxn ang="0">
                    <a:pos x="5" y="65"/>
                  </a:cxn>
                  <a:cxn ang="0">
                    <a:pos x="1" y="83"/>
                  </a:cxn>
                  <a:cxn ang="0">
                    <a:pos x="1" y="101"/>
                  </a:cxn>
                  <a:cxn ang="0">
                    <a:pos x="5" y="119"/>
                  </a:cxn>
                  <a:cxn ang="0">
                    <a:pos x="11" y="136"/>
                  </a:cxn>
                  <a:cxn ang="0">
                    <a:pos x="21" y="150"/>
                  </a:cxn>
                  <a:cxn ang="0">
                    <a:pos x="34" y="162"/>
                  </a:cxn>
                  <a:cxn ang="0">
                    <a:pos x="49" y="172"/>
                  </a:cxn>
                  <a:cxn ang="0">
                    <a:pos x="65" y="179"/>
                  </a:cxn>
                  <a:cxn ang="0">
                    <a:pos x="82" y="182"/>
                  </a:cxn>
                </a:cxnLst>
                <a:rect l="0" t="0" r="r" b="b"/>
                <a:pathLst>
                  <a:path w="183" h="184">
                    <a:moveTo>
                      <a:pt x="92" y="184"/>
                    </a:moveTo>
                    <a:lnTo>
                      <a:pt x="101" y="182"/>
                    </a:lnTo>
                    <a:lnTo>
                      <a:pt x="110" y="181"/>
                    </a:lnTo>
                    <a:lnTo>
                      <a:pt x="119" y="179"/>
                    </a:lnTo>
                    <a:lnTo>
                      <a:pt x="128" y="176"/>
                    </a:lnTo>
                    <a:lnTo>
                      <a:pt x="136" y="172"/>
                    </a:lnTo>
                    <a:lnTo>
                      <a:pt x="143" y="168"/>
                    </a:lnTo>
                    <a:lnTo>
                      <a:pt x="150" y="162"/>
                    </a:lnTo>
                    <a:lnTo>
                      <a:pt x="157" y="157"/>
                    </a:lnTo>
                    <a:lnTo>
                      <a:pt x="162" y="150"/>
                    </a:lnTo>
                    <a:lnTo>
                      <a:pt x="168" y="144"/>
                    </a:lnTo>
                    <a:lnTo>
                      <a:pt x="172" y="136"/>
                    </a:lnTo>
                    <a:lnTo>
                      <a:pt x="177" y="128"/>
                    </a:lnTo>
                    <a:lnTo>
                      <a:pt x="179" y="119"/>
                    </a:lnTo>
                    <a:lnTo>
                      <a:pt x="181" y="110"/>
                    </a:lnTo>
                    <a:lnTo>
                      <a:pt x="183" y="101"/>
                    </a:lnTo>
                    <a:lnTo>
                      <a:pt x="183" y="93"/>
                    </a:lnTo>
                    <a:lnTo>
                      <a:pt x="183" y="83"/>
                    </a:lnTo>
                    <a:lnTo>
                      <a:pt x="181" y="74"/>
                    </a:lnTo>
                    <a:lnTo>
                      <a:pt x="179" y="65"/>
                    </a:lnTo>
                    <a:lnTo>
                      <a:pt x="177" y="57"/>
                    </a:lnTo>
                    <a:lnTo>
                      <a:pt x="172" y="48"/>
                    </a:lnTo>
                    <a:lnTo>
                      <a:pt x="168" y="42"/>
                    </a:lnTo>
                    <a:lnTo>
                      <a:pt x="162" y="34"/>
                    </a:lnTo>
                    <a:lnTo>
                      <a:pt x="157" y="27"/>
                    </a:lnTo>
                    <a:lnTo>
                      <a:pt x="150" y="22"/>
                    </a:lnTo>
                    <a:lnTo>
                      <a:pt x="143" y="16"/>
                    </a:lnTo>
                    <a:lnTo>
                      <a:pt x="136" y="12"/>
                    </a:lnTo>
                    <a:lnTo>
                      <a:pt x="128" y="8"/>
                    </a:lnTo>
                    <a:lnTo>
                      <a:pt x="119" y="5"/>
                    </a:lnTo>
                    <a:lnTo>
                      <a:pt x="110" y="3"/>
                    </a:lnTo>
                    <a:lnTo>
                      <a:pt x="101" y="2"/>
                    </a:lnTo>
                    <a:lnTo>
                      <a:pt x="92" y="0"/>
                    </a:lnTo>
                    <a:lnTo>
                      <a:pt x="82" y="2"/>
                    </a:lnTo>
                    <a:lnTo>
                      <a:pt x="73" y="3"/>
                    </a:lnTo>
                    <a:lnTo>
                      <a:pt x="65" y="5"/>
                    </a:lnTo>
                    <a:lnTo>
                      <a:pt x="57" y="8"/>
                    </a:lnTo>
                    <a:lnTo>
                      <a:pt x="49" y="12"/>
                    </a:lnTo>
                    <a:lnTo>
                      <a:pt x="41" y="16"/>
                    </a:lnTo>
                    <a:lnTo>
                      <a:pt x="34" y="22"/>
                    </a:lnTo>
                    <a:lnTo>
                      <a:pt x="28" y="27"/>
                    </a:lnTo>
                    <a:lnTo>
                      <a:pt x="21" y="34"/>
                    </a:lnTo>
                    <a:lnTo>
                      <a:pt x="16" y="42"/>
                    </a:lnTo>
                    <a:lnTo>
                      <a:pt x="11" y="48"/>
                    </a:lnTo>
                    <a:lnTo>
                      <a:pt x="8" y="57"/>
                    </a:lnTo>
                    <a:lnTo>
                      <a:pt x="5" y="65"/>
                    </a:lnTo>
                    <a:lnTo>
                      <a:pt x="2" y="74"/>
                    </a:lnTo>
                    <a:lnTo>
                      <a:pt x="1" y="83"/>
                    </a:lnTo>
                    <a:lnTo>
                      <a:pt x="0" y="93"/>
                    </a:lnTo>
                    <a:lnTo>
                      <a:pt x="1" y="101"/>
                    </a:lnTo>
                    <a:lnTo>
                      <a:pt x="2" y="110"/>
                    </a:lnTo>
                    <a:lnTo>
                      <a:pt x="5" y="119"/>
                    </a:lnTo>
                    <a:lnTo>
                      <a:pt x="8" y="128"/>
                    </a:lnTo>
                    <a:lnTo>
                      <a:pt x="11" y="136"/>
                    </a:lnTo>
                    <a:lnTo>
                      <a:pt x="16" y="144"/>
                    </a:lnTo>
                    <a:lnTo>
                      <a:pt x="21" y="150"/>
                    </a:lnTo>
                    <a:lnTo>
                      <a:pt x="28" y="157"/>
                    </a:lnTo>
                    <a:lnTo>
                      <a:pt x="34" y="162"/>
                    </a:lnTo>
                    <a:lnTo>
                      <a:pt x="41" y="168"/>
                    </a:lnTo>
                    <a:lnTo>
                      <a:pt x="49" y="172"/>
                    </a:lnTo>
                    <a:lnTo>
                      <a:pt x="57" y="176"/>
                    </a:lnTo>
                    <a:lnTo>
                      <a:pt x="65" y="179"/>
                    </a:lnTo>
                    <a:lnTo>
                      <a:pt x="73" y="181"/>
                    </a:lnTo>
                    <a:lnTo>
                      <a:pt x="82" y="182"/>
                    </a:lnTo>
                    <a:lnTo>
                      <a:pt x="92"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75" name="Freeform 114"/>
              <p:cNvSpPr>
                <a:spLocks/>
              </p:cNvSpPr>
              <p:nvPr/>
            </p:nvSpPr>
            <p:spPr bwMode="auto">
              <a:xfrm>
                <a:off x="11659003" y="2964812"/>
                <a:ext cx="28575" cy="28575"/>
              </a:xfrm>
              <a:custGeom>
                <a:avLst/>
                <a:gdLst/>
                <a:ahLst/>
                <a:cxnLst>
                  <a:cxn ang="0">
                    <a:pos x="100" y="182"/>
                  </a:cxn>
                  <a:cxn ang="0">
                    <a:pos x="118" y="179"/>
                  </a:cxn>
                  <a:cxn ang="0">
                    <a:pos x="134"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4" y="12"/>
                  </a:cxn>
                  <a:cxn ang="0">
                    <a:pos x="118" y="5"/>
                  </a:cxn>
                  <a:cxn ang="0">
                    <a:pos x="100" y="2"/>
                  </a:cxn>
                  <a:cxn ang="0">
                    <a:pos x="81" y="2"/>
                  </a:cxn>
                  <a:cxn ang="0">
                    <a:pos x="63" y="5"/>
                  </a:cxn>
                  <a:cxn ang="0">
                    <a:pos x="48" y="12"/>
                  </a:cxn>
                  <a:cxn ang="0">
                    <a:pos x="32" y="22"/>
                  </a:cxn>
                  <a:cxn ang="0">
                    <a:pos x="20" y="34"/>
                  </a:cxn>
                  <a:cxn ang="0">
                    <a:pos x="10" y="48"/>
                  </a:cxn>
                  <a:cxn ang="0">
                    <a:pos x="4" y="65"/>
                  </a:cxn>
                  <a:cxn ang="0">
                    <a:pos x="0" y="83"/>
                  </a:cxn>
                  <a:cxn ang="0">
                    <a:pos x="0" y="101"/>
                  </a:cxn>
                  <a:cxn ang="0">
                    <a:pos x="4" y="119"/>
                  </a:cxn>
                  <a:cxn ang="0">
                    <a:pos x="10" y="136"/>
                  </a:cxn>
                  <a:cxn ang="0">
                    <a:pos x="20" y="150"/>
                  </a:cxn>
                  <a:cxn ang="0">
                    <a:pos x="32" y="162"/>
                  </a:cxn>
                  <a:cxn ang="0">
                    <a:pos x="48" y="172"/>
                  </a:cxn>
                  <a:cxn ang="0">
                    <a:pos x="63" y="179"/>
                  </a:cxn>
                  <a:cxn ang="0">
                    <a:pos x="81" y="182"/>
                  </a:cxn>
                </a:cxnLst>
                <a:rect l="0" t="0" r="r" b="b"/>
                <a:pathLst>
                  <a:path w="182" h="184">
                    <a:moveTo>
                      <a:pt x="91" y="184"/>
                    </a:moveTo>
                    <a:lnTo>
                      <a:pt x="100" y="182"/>
                    </a:lnTo>
                    <a:lnTo>
                      <a:pt x="109" y="181"/>
                    </a:lnTo>
                    <a:lnTo>
                      <a:pt x="118" y="179"/>
                    </a:lnTo>
                    <a:lnTo>
                      <a:pt x="127" y="176"/>
                    </a:lnTo>
                    <a:lnTo>
                      <a:pt x="134" y="172"/>
                    </a:lnTo>
                    <a:lnTo>
                      <a:pt x="142" y="168"/>
                    </a:lnTo>
                    <a:lnTo>
                      <a:pt x="149" y="162"/>
                    </a:lnTo>
                    <a:lnTo>
                      <a:pt x="155" y="157"/>
                    </a:lnTo>
                    <a:lnTo>
                      <a:pt x="161" y="150"/>
                    </a:lnTo>
                    <a:lnTo>
                      <a:pt x="167"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7" y="42"/>
                    </a:lnTo>
                    <a:lnTo>
                      <a:pt x="161" y="34"/>
                    </a:lnTo>
                    <a:lnTo>
                      <a:pt x="155" y="27"/>
                    </a:lnTo>
                    <a:lnTo>
                      <a:pt x="149" y="22"/>
                    </a:lnTo>
                    <a:lnTo>
                      <a:pt x="142" y="16"/>
                    </a:lnTo>
                    <a:lnTo>
                      <a:pt x="134" y="12"/>
                    </a:lnTo>
                    <a:lnTo>
                      <a:pt x="127" y="8"/>
                    </a:lnTo>
                    <a:lnTo>
                      <a:pt x="118" y="5"/>
                    </a:lnTo>
                    <a:lnTo>
                      <a:pt x="109" y="3"/>
                    </a:lnTo>
                    <a:lnTo>
                      <a:pt x="100" y="2"/>
                    </a:lnTo>
                    <a:lnTo>
                      <a:pt x="91" y="0"/>
                    </a:lnTo>
                    <a:lnTo>
                      <a:pt x="81" y="2"/>
                    </a:lnTo>
                    <a:lnTo>
                      <a:pt x="72" y="3"/>
                    </a:lnTo>
                    <a:lnTo>
                      <a:pt x="63" y="5"/>
                    </a:lnTo>
                    <a:lnTo>
                      <a:pt x="56" y="8"/>
                    </a:lnTo>
                    <a:lnTo>
                      <a:pt x="48" y="12"/>
                    </a:lnTo>
                    <a:lnTo>
                      <a:pt x="40" y="16"/>
                    </a:lnTo>
                    <a:lnTo>
                      <a:pt x="32" y="22"/>
                    </a:lnTo>
                    <a:lnTo>
                      <a:pt x="27" y="27"/>
                    </a:lnTo>
                    <a:lnTo>
                      <a:pt x="20" y="34"/>
                    </a:lnTo>
                    <a:lnTo>
                      <a:pt x="16" y="42"/>
                    </a:lnTo>
                    <a:lnTo>
                      <a:pt x="10" y="48"/>
                    </a:lnTo>
                    <a:lnTo>
                      <a:pt x="7" y="57"/>
                    </a:lnTo>
                    <a:lnTo>
                      <a:pt x="4" y="65"/>
                    </a:lnTo>
                    <a:lnTo>
                      <a:pt x="1" y="74"/>
                    </a:lnTo>
                    <a:lnTo>
                      <a:pt x="0" y="83"/>
                    </a:lnTo>
                    <a:lnTo>
                      <a:pt x="0" y="93"/>
                    </a:lnTo>
                    <a:lnTo>
                      <a:pt x="0" y="101"/>
                    </a:lnTo>
                    <a:lnTo>
                      <a:pt x="1" y="110"/>
                    </a:lnTo>
                    <a:lnTo>
                      <a:pt x="4" y="119"/>
                    </a:lnTo>
                    <a:lnTo>
                      <a:pt x="7" y="128"/>
                    </a:lnTo>
                    <a:lnTo>
                      <a:pt x="10" y="136"/>
                    </a:lnTo>
                    <a:lnTo>
                      <a:pt x="16" y="144"/>
                    </a:lnTo>
                    <a:lnTo>
                      <a:pt x="20" y="150"/>
                    </a:lnTo>
                    <a:lnTo>
                      <a:pt x="27" y="157"/>
                    </a:lnTo>
                    <a:lnTo>
                      <a:pt x="32" y="162"/>
                    </a:lnTo>
                    <a:lnTo>
                      <a:pt x="40" y="168"/>
                    </a:lnTo>
                    <a:lnTo>
                      <a:pt x="48" y="172"/>
                    </a:lnTo>
                    <a:lnTo>
                      <a:pt x="56" y="176"/>
                    </a:lnTo>
                    <a:lnTo>
                      <a:pt x="63" y="179"/>
                    </a:lnTo>
                    <a:lnTo>
                      <a:pt x="72" y="181"/>
                    </a:lnTo>
                    <a:lnTo>
                      <a:pt x="81"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76" name="Freeform 115"/>
              <p:cNvSpPr>
                <a:spLocks/>
              </p:cNvSpPr>
              <p:nvPr/>
            </p:nvSpPr>
            <p:spPr bwMode="auto">
              <a:xfrm>
                <a:off x="11698690" y="2964812"/>
                <a:ext cx="30163" cy="28575"/>
              </a:xfrm>
              <a:custGeom>
                <a:avLst/>
                <a:gdLst/>
                <a:ahLst/>
                <a:cxnLst>
                  <a:cxn ang="0">
                    <a:pos x="100" y="182"/>
                  </a:cxn>
                  <a:cxn ang="0">
                    <a:pos x="118" y="179"/>
                  </a:cxn>
                  <a:cxn ang="0">
                    <a:pos x="134" y="172"/>
                  </a:cxn>
                  <a:cxn ang="0">
                    <a:pos x="149" y="162"/>
                  </a:cxn>
                  <a:cxn ang="0">
                    <a:pos x="162" y="150"/>
                  </a:cxn>
                  <a:cxn ang="0">
                    <a:pos x="171" y="136"/>
                  </a:cxn>
                  <a:cxn ang="0">
                    <a:pos x="179" y="119"/>
                  </a:cxn>
                  <a:cxn ang="0">
                    <a:pos x="182" y="101"/>
                  </a:cxn>
                  <a:cxn ang="0">
                    <a:pos x="182" y="83"/>
                  </a:cxn>
                  <a:cxn ang="0">
                    <a:pos x="179" y="65"/>
                  </a:cxn>
                  <a:cxn ang="0">
                    <a:pos x="171" y="48"/>
                  </a:cxn>
                  <a:cxn ang="0">
                    <a:pos x="162" y="34"/>
                  </a:cxn>
                  <a:cxn ang="0">
                    <a:pos x="149" y="22"/>
                  </a:cxn>
                  <a:cxn ang="0">
                    <a:pos x="134" y="12"/>
                  </a:cxn>
                  <a:cxn ang="0">
                    <a:pos x="118" y="5"/>
                  </a:cxn>
                  <a:cxn ang="0">
                    <a:pos x="100" y="2"/>
                  </a:cxn>
                  <a:cxn ang="0">
                    <a:pos x="82" y="2"/>
                  </a:cxn>
                  <a:cxn ang="0">
                    <a:pos x="64" y="5"/>
                  </a:cxn>
                  <a:cxn ang="0">
                    <a:pos x="48" y="12"/>
                  </a:cxn>
                  <a:cxn ang="0">
                    <a:pos x="33" y="22"/>
                  </a:cxn>
                  <a:cxn ang="0">
                    <a:pos x="20" y="34"/>
                  </a:cxn>
                  <a:cxn ang="0">
                    <a:pos x="11" y="48"/>
                  </a:cxn>
                  <a:cxn ang="0">
                    <a:pos x="3" y="65"/>
                  </a:cxn>
                  <a:cxn ang="0">
                    <a:pos x="0" y="83"/>
                  </a:cxn>
                  <a:cxn ang="0">
                    <a:pos x="0" y="101"/>
                  </a:cxn>
                  <a:cxn ang="0">
                    <a:pos x="3" y="119"/>
                  </a:cxn>
                  <a:cxn ang="0">
                    <a:pos x="11" y="136"/>
                  </a:cxn>
                  <a:cxn ang="0">
                    <a:pos x="20" y="150"/>
                  </a:cxn>
                  <a:cxn ang="0">
                    <a:pos x="33" y="162"/>
                  </a:cxn>
                  <a:cxn ang="0">
                    <a:pos x="48" y="172"/>
                  </a:cxn>
                  <a:cxn ang="0">
                    <a:pos x="64" y="179"/>
                  </a:cxn>
                  <a:cxn ang="0">
                    <a:pos x="82" y="182"/>
                  </a:cxn>
                </a:cxnLst>
                <a:rect l="0" t="0" r="r" b="b"/>
                <a:pathLst>
                  <a:path w="182" h="184">
                    <a:moveTo>
                      <a:pt x="91" y="184"/>
                    </a:moveTo>
                    <a:lnTo>
                      <a:pt x="100" y="182"/>
                    </a:lnTo>
                    <a:lnTo>
                      <a:pt x="110" y="181"/>
                    </a:lnTo>
                    <a:lnTo>
                      <a:pt x="118" y="179"/>
                    </a:lnTo>
                    <a:lnTo>
                      <a:pt x="126" y="176"/>
                    </a:lnTo>
                    <a:lnTo>
                      <a:pt x="134" y="172"/>
                    </a:lnTo>
                    <a:lnTo>
                      <a:pt x="142" y="168"/>
                    </a:lnTo>
                    <a:lnTo>
                      <a:pt x="149" y="162"/>
                    </a:lnTo>
                    <a:lnTo>
                      <a:pt x="155" y="157"/>
                    </a:lnTo>
                    <a:lnTo>
                      <a:pt x="162" y="150"/>
                    </a:lnTo>
                    <a:lnTo>
                      <a:pt x="166"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6" y="42"/>
                    </a:lnTo>
                    <a:lnTo>
                      <a:pt x="162" y="34"/>
                    </a:lnTo>
                    <a:lnTo>
                      <a:pt x="155" y="27"/>
                    </a:lnTo>
                    <a:lnTo>
                      <a:pt x="149" y="22"/>
                    </a:lnTo>
                    <a:lnTo>
                      <a:pt x="142" y="16"/>
                    </a:lnTo>
                    <a:lnTo>
                      <a:pt x="134" y="12"/>
                    </a:lnTo>
                    <a:lnTo>
                      <a:pt x="126" y="8"/>
                    </a:lnTo>
                    <a:lnTo>
                      <a:pt x="118" y="5"/>
                    </a:lnTo>
                    <a:lnTo>
                      <a:pt x="110" y="3"/>
                    </a:lnTo>
                    <a:lnTo>
                      <a:pt x="100" y="2"/>
                    </a:lnTo>
                    <a:lnTo>
                      <a:pt x="91" y="0"/>
                    </a:lnTo>
                    <a:lnTo>
                      <a:pt x="82" y="2"/>
                    </a:lnTo>
                    <a:lnTo>
                      <a:pt x="72" y="3"/>
                    </a:lnTo>
                    <a:lnTo>
                      <a:pt x="64" y="5"/>
                    </a:lnTo>
                    <a:lnTo>
                      <a:pt x="55" y="8"/>
                    </a:lnTo>
                    <a:lnTo>
                      <a:pt x="48" y="12"/>
                    </a:lnTo>
                    <a:lnTo>
                      <a:pt x="40" y="16"/>
                    </a:lnTo>
                    <a:lnTo>
                      <a:pt x="33" y="22"/>
                    </a:lnTo>
                    <a:lnTo>
                      <a:pt x="27" y="27"/>
                    </a:lnTo>
                    <a:lnTo>
                      <a:pt x="20" y="34"/>
                    </a:lnTo>
                    <a:lnTo>
                      <a:pt x="16" y="42"/>
                    </a:lnTo>
                    <a:lnTo>
                      <a:pt x="11" y="48"/>
                    </a:lnTo>
                    <a:lnTo>
                      <a:pt x="7" y="57"/>
                    </a:lnTo>
                    <a:lnTo>
                      <a:pt x="3" y="65"/>
                    </a:lnTo>
                    <a:lnTo>
                      <a:pt x="1" y="74"/>
                    </a:lnTo>
                    <a:lnTo>
                      <a:pt x="0" y="83"/>
                    </a:lnTo>
                    <a:lnTo>
                      <a:pt x="0" y="93"/>
                    </a:lnTo>
                    <a:lnTo>
                      <a:pt x="0" y="101"/>
                    </a:lnTo>
                    <a:lnTo>
                      <a:pt x="1" y="110"/>
                    </a:lnTo>
                    <a:lnTo>
                      <a:pt x="3" y="119"/>
                    </a:lnTo>
                    <a:lnTo>
                      <a:pt x="7" y="128"/>
                    </a:lnTo>
                    <a:lnTo>
                      <a:pt x="11" y="136"/>
                    </a:lnTo>
                    <a:lnTo>
                      <a:pt x="16" y="144"/>
                    </a:lnTo>
                    <a:lnTo>
                      <a:pt x="20" y="150"/>
                    </a:lnTo>
                    <a:lnTo>
                      <a:pt x="27" y="157"/>
                    </a:lnTo>
                    <a:lnTo>
                      <a:pt x="33" y="162"/>
                    </a:lnTo>
                    <a:lnTo>
                      <a:pt x="40" y="168"/>
                    </a:lnTo>
                    <a:lnTo>
                      <a:pt x="48" y="172"/>
                    </a:lnTo>
                    <a:lnTo>
                      <a:pt x="55" y="176"/>
                    </a:lnTo>
                    <a:lnTo>
                      <a:pt x="64" y="179"/>
                    </a:lnTo>
                    <a:lnTo>
                      <a:pt x="72"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77" name="Freeform 116"/>
              <p:cNvSpPr>
                <a:spLocks/>
              </p:cNvSpPr>
              <p:nvPr/>
            </p:nvSpPr>
            <p:spPr bwMode="auto">
              <a:xfrm>
                <a:off x="11739965" y="2964812"/>
                <a:ext cx="28575" cy="28575"/>
              </a:xfrm>
              <a:custGeom>
                <a:avLst/>
                <a:gdLst/>
                <a:ahLst/>
                <a:cxnLst>
                  <a:cxn ang="0">
                    <a:pos x="101" y="182"/>
                  </a:cxn>
                  <a:cxn ang="0">
                    <a:pos x="118" y="179"/>
                  </a:cxn>
                  <a:cxn ang="0">
                    <a:pos x="134" y="172"/>
                  </a:cxn>
                  <a:cxn ang="0">
                    <a:pos x="148" y="162"/>
                  </a:cxn>
                  <a:cxn ang="0">
                    <a:pos x="162" y="150"/>
                  </a:cxn>
                  <a:cxn ang="0">
                    <a:pos x="172" y="136"/>
                  </a:cxn>
                  <a:cxn ang="0">
                    <a:pos x="178" y="119"/>
                  </a:cxn>
                  <a:cxn ang="0">
                    <a:pos x="182" y="101"/>
                  </a:cxn>
                  <a:cxn ang="0">
                    <a:pos x="182" y="83"/>
                  </a:cxn>
                  <a:cxn ang="0">
                    <a:pos x="178" y="65"/>
                  </a:cxn>
                  <a:cxn ang="0">
                    <a:pos x="172" y="48"/>
                  </a:cxn>
                  <a:cxn ang="0">
                    <a:pos x="162" y="34"/>
                  </a:cxn>
                  <a:cxn ang="0">
                    <a:pos x="148" y="22"/>
                  </a:cxn>
                  <a:cxn ang="0">
                    <a:pos x="134" y="12"/>
                  </a:cxn>
                  <a:cxn ang="0">
                    <a:pos x="118" y="5"/>
                  </a:cxn>
                  <a:cxn ang="0">
                    <a:pos x="101" y="2"/>
                  </a:cxn>
                  <a:cxn ang="0">
                    <a:pos x="82" y="2"/>
                  </a:cxn>
                  <a:cxn ang="0">
                    <a:pos x="64" y="5"/>
                  </a:cxn>
                  <a:cxn ang="0">
                    <a:pos x="48" y="12"/>
                  </a:cxn>
                  <a:cxn ang="0">
                    <a:pos x="33" y="22"/>
                  </a:cxn>
                  <a:cxn ang="0">
                    <a:pos x="21" y="34"/>
                  </a:cxn>
                  <a:cxn ang="0">
                    <a:pos x="11" y="48"/>
                  </a:cxn>
                  <a:cxn ang="0">
                    <a:pos x="3" y="65"/>
                  </a:cxn>
                  <a:cxn ang="0">
                    <a:pos x="0" y="83"/>
                  </a:cxn>
                  <a:cxn ang="0">
                    <a:pos x="0" y="101"/>
                  </a:cxn>
                  <a:cxn ang="0">
                    <a:pos x="3"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8" y="179"/>
                    </a:lnTo>
                    <a:lnTo>
                      <a:pt x="126" y="176"/>
                    </a:lnTo>
                    <a:lnTo>
                      <a:pt x="134" y="172"/>
                    </a:lnTo>
                    <a:lnTo>
                      <a:pt x="142" y="168"/>
                    </a:lnTo>
                    <a:lnTo>
                      <a:pt x="148" y="162"/>
                    </a:lnTo>
                    <a:lnTo>
                      <a:pt x="155" y="157"/>
                    </a:lnTo>
                    <a:lnTo>
                      <a:pt x="162" y="150"/>
                    </a:lnTo>
                    <a:lnTo>
                      <a:pt x="166"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6" y="42"/>
                    </a:lnTo>
                    <a:lnTo>
                      <a:pt x="162" y="34"/>
                    </a:lnTo>
                    <a:lnTo>
                      <a:pt x="155" y="27"/>
                    </a:lnTo>
                    <a:lnTo>
                      <a:pt x="148" y="22"/>
                    </a:lnTo>
                    <a:lnTo>
                      <a:pt x="142" y="16"/>
                    </a:lnTo>
                    <a:lnTo>
                      <a:pt x="134" y="12"/>
                    </a:lnTo>
                    <a:lnTo>
                      <a:pt x="126" y="8"/>
                    </a:lnTo>
                    <a:lnTo>
                      <a:pt x="118" y="5"/>
                    </a:lnTo>
                    <a:lnTo>
                      <a:pt x="110" y="3"/>
                    </a:lnTo>
                    <a:lnTo>
                      <a:pt x="101" y="2"/>
                    </a:lnTo>
                    <a:lnTo>
                      <a:pt x="91"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6" y="57"/>
                    </a:lnTo>
                    <a:lnTo>
                      <a:pt x="3" y="65"/>
                    </a:lnTo>
                    <a:lnTo>
                      <a:pt x="1" y="74"/>
                    </a:lnTo>
                    <a:lnTo>
                      <a:pt x="0" y="83"/>
                    </a:lnTo>
                    <a:lnTo>
                      <a:pt x="0" y="93"/>
                    </a:lnTo>
                    <a:lnTo>
                      <a:pt x="0" y="101"/>
                    </a:lnTo>
                    <a:lnTo>
                      <a:pt x="1" y="110"/>
                    </a:lnTo>
                    <a:lnTo>
                      <a:pt x="3" y="119"/>
                    </a:lnTo>
                    <a:lnTo>
                      <a:pt x="6"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78" name="Freeform 117"/>
              <p:cNvSpPr>
                <a:spLocks/>
              </p:cNvSpPr>
              <p:nvPr/>
            </p:nvSpPr>
            <p:spPr bwMode="auto">
              <a:xfrm>
                <a:off x="11779653" y="2964812"/>
                <a:ext cx="28575" cy="28575"/>
              </a:xfrm>
              <a:custGeom>
                <a:avLst/>
                <a:gdLst/>
                <a:ahLst/>
                <a:cxnLst>
                  <a:cxn ang="0">
                    <a:pos x="101" y="182"/>
                  </a:cxn>
                  <a:cxn ang="0">
                    <a:pos x="118" y="179"/>
                  </a:cxn>
                  <a:cxn ang="0">
                    <a:pos x="134" y="172"/>
                  </a:cxn>
                  <a:cxn ang="0">
                    <a:pos x="149" y="162"/>
                  </a:cxn>
                  <a:cxn ang="0">
                    <a:pos x="162" y="150"/>
                  </a:cxn>
                  <a:cxn ang="0">
                    <a:pos x="172" y="136"/>
                  </a:cxn>
                  <a:cxn ang="0">
                    <a:pos x="178" y="119"/>
                  </a:cxn>
                  <a:cxn ang="0">
                    <a:pos x="182" y="101"/>
                  </a:cxn>
                  <a:cxn ang="0">
                    <a:pos x="182" y="83"/>
                  </a:cxn>
                  <a:cxn ang="0">
                    <a:pos x="178" y="65"/>
                  </a:cxn>
                  <a:cxn ang="0">
                    <a:pos x="172" y="48"/>
                  </a:cxn>
                  <a:cxn ang="0">
                    <a:pos x="162" y="34"/>
                  </a:cxn>
                  <a:cxn ang="0">
                    <a:pos x="149" y="22"/>
                  </a:cxn>
                  <a:cxn ang="0">
                    <a:pos x="134" y="12"/>
                  </a:cxn>
                  <a:cxn ang="0">
                    <a:pos x="118" y="5"/>
                  </a:cxn>
                  <a:cxn ang="0">
                    <a:pos x="101" y="2"/>
                  </a:cxn>
                  <a:cxn ang="0">
                    <a:pos x="82" y="2"/>
                  </a:cxn>
                  <a:cxn ang="0">
                    <a:pos x="64" y="5"/>
                  </a:cxn>
                  <a:cxn ang="0">
                    <a:pos x="47"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7" y="172"/>
                  </a:cxn>
                  <a:cxn ang="0">
                    <a:pos x="64" y="179"/>
                  </a:cxn>
                  <a:cxn ang="0">
                    <a:pos x="82" y="182"/>
                  </a:cxn>
                </a:cxnLst>
                <a:rect l="0" t="0" r="r" b="b"/>
                <a:pathLst>
                  <a:path w="183" h="184">
                    <a:moveTo>
                      <a:pt x="91" y="184"/>
                    </a:moveTo>
                    <a:lnTo>
                      <a:pt x="101" y="182"/>
                    </a:lnTo>
                    <a:lnTo>
                      <a:pt x="109" y="181"/>
                    </a:lnTo>
                    <a:lnTo>
                      <a:pt x="118" y="179"/>
                    </a:lnTo>
                    <a:lnTo>
                      <a:pt x="126" y="176"/>
                    </a:lnTo>
                    <a:lnTo>
                      <a:pt x="134" y="172"/>
                    </a:lnTo>
                    <a:lnTo>
                      <a:pt x="142" y="168"/>
                    </a:lnTo>
                    <a:lnTo>
                      <a:pt x="149" y="162"/>
                    </a:lnTo>
                    <a:lnTo>
                      <a:pt x="156" y="157"/>
                    </a:lnTo>
                    <a:lnTo>
                      <a:pt x="162" y="150"/>
                    </a:lnTo>
                    <a:lnTo>
                      <a:pt x="167" y="144"/>
                    </a:lnTo>
                    <a:lnTo>
                      <a:pt x="172" y="136"/>
                    </a:lnTo>
                    <a:lnTo>
                      <a:pt x="175" y="128"/>
                    </a:lnTo>
                    <a:lnTo>
                      <a:pt x="178" y="119"/>
                    </a:lnTo>
                    <a:lnTo>
                      <a:pt x="180" y="110"/>
                    </a:lnTo>
                    <a:lnTo>
                      <a:pt x="182" y="101"/>
                    </a:lnTo>
                    <a:lnTo>
                      <a:pt x="183" y="93"/>
                    </a:lnTo>
                    <a:lnTo>
                      <a:pt x="182" y="83"/>
                    </a:lnTo>
                    <a:lnTo>
                      <a:pt x="180" y="74"/>
                    </a:lnTo>
                    <a:lnTo>
                      <a:pt x="178" y="65"/>
                    </a:lnTo>
                    <a:lnTo>
                      <a:pt x="175" y="57"/>
                    </a:lnTo>
                    <a:lnTo>
                      <a:pt x="172" y="48"/>
                    </a:lnTo>
                    <a:lnTo>
                      <a:pt x="167" y="42"/>
                    </a:lnTo>
                    <a:lnTo>
                      <a:pt x="162" y="34"/>
                    </a:lnTo>
                    <a:lnTo>
                      <a:pt x="156" y="27"/>
                    </a:lnTo>
                    <a:lnTo>
                      <a:pt x="149" y="22"/>
                    </a:lnTo>
                    <a:lnTo>
                      <a:pt x="142" y="16"/>
                    </a:lnTo>
                    <a:lnTo>
                      <a:pt x="134" y="12"/>
                    </a:lnTo>
                    <a:lnTo>
                      <a:pt x="126" y="8"/>
                    </a:lnTo>
                    <a:lnTo>
                      <a:pt x="118" y="5"/>
                    </a:lnTo>
                    <a:lnTo>
                      <a:pt x="109" y="3"/>
                    </a:lnTo>
                    <a:lnTo>
                      <a:pt x="101" y="2"/>
                    </a:lnTo>
                    <a:lnTo>
                      <a:pt x="91" y="0"/>
                    </a:lnTo>
                    <a:lnTo>
                      <a:pt x="82" y="2"/>
                    </a:lnTo>
                    <a:lnTo>
                      <a:pt x="73" y="3"/>
                    </a:lnTo>
                    <a:lnTo>
                      <a:pt x="64" y="5"/>
                    </a:lnTo>
                    <a:lnTo>
                      <a:pt x="55" y="8"/>
                    </a:lnTo>
                    <a:lnTo>
                      <a:pt x="47" y="12"/>
                    </a:lnTo>
                    <a:lnTo>
                      <a:pt x="40" y="16"/>
                    </a:lnTo>
                    <a:lnTo>
                      <a:pt x="33" y="22"/>
                    </a:lnTo>
                    <a:lnTo>
                      <a:pt x="26" y="27"/>
                    </a:lnTo>
                    <a:lnTo>
                      <a:pt x="21" y="34"/>
                    </a:lnTo>
                    <a:lnTo>
                      <a:pt x="15" y="42"/>
                    </a:lnTo>
                    <a:lnTo>
                      <a:pt x="11" y="48"/>
                    </a:lnTo>
                    <a:lnTo>
                      <a:pt x="6" y="57"/>
                    </a:lnTo>
                    <a:lnTo>
                      <a:pt x="4" y="65"/>
                    </a:lnTo>
                    <a:lnTo>
                      <a:pt x="2" y="74"/>
                    </a:lnTo>
                    <a:lnTo>
                      <a:pt x="0" y="83"/>
                    </a:lnTo>
                    <a:lnTo>
                      <a:pt x="0" y="93"/>
                    </a:lnTo>
                    <a:lnTo>
                      <a:pt x="0" y="101"/>
                    </a:lnTo>
                    <a:lnTo>
                      <a:pt x="2" y="110"/>
                    </a:lnTo>
                    <a:lnTo>
                      <a:pt x="4" y="119"/>
                    </a:lnTo>
                    <a:lnTo>
                      <a:pt x="6" y="128"/>
                    </a:lnTo>
                    <a:lnTo>
                      <a:pt x="11" y="136"/>
                    </a:lnTo>
                    <a:lnTo>
                      <a:pt x="15" y="144"/>
                    </a:lnTo>
                    <a:lnTo>
                      <a:pt x="21" y="150"/>
                    </a:lnTo>
                    <a:lnTo>
                      <a:pt x="26" y="157"/>
                    </a:lnTo>
                    <a:lnTo>
                      <a:pt x="33" y="162"/>
                    </a:lnTo>
                    <a:lnTo>
                      <a:pt x="40" y="168"/>
                    </a:lnTo>
                    <a:lnTo>
                      <a:pt x="47" y="172"/>
                    </a:lnTo>
                    <a:lnTo>
                      <a:pt x="55" y="176"/>
                    </a:lnTo>
                    <a:lnTo>
                      <a:pt x="64" y="179"/>
                    </a:lnTo>
                    <a:lnTo>
                      <a:pt x="73"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79" name="Freeform 118"/>
              <p:cNvSpPr>
                <a:spLocks/>
              </p:cNvSpPr>
              <p:nvPr/>
            </p:nvSpPr>
            <p:spPr bwMode="auto">
              <a:xfrm>
                <a:off x="12235265" y="3150549"/>
                <a:ext cx="203200" cy="34925"/>
              </a:xfrm>
              <a:custGeom>
                <a:avLst/>
                <a:gdLst/>
                <a:ahLst/>
                <a:cxnLst>
                  <a:cxn ang="0">
                    <a:pos x="1170" y="0"/>
                  </a:cxn>
                  <a:cxn ang="0">
                    <a:pos x="1192" y="3"/>
                  </a:cxn>
                  <a:cxn ang="0">
                    <a:pos x="1212" y="8"/>
                  </a:cxn>
                  <a:cxn ang="0">
                    <a:pos x="1231" y="19"/>
                  </a:cxn>
                  <a:cxn ang="0">
                    <a:pos x="1246" y="33"/>
                  </a:cxn>
                  <a:cxn ang="0">
                    <a:pos x="1259" y="48"/>
                  </a:cxn>
                  <a:cxn ang="0">
                    <a:pos x="1271" y="67"/>
                  </a:cxn>
                  <a:cxn ang="0">
                    <a:pos x="1276" y="87"/>
                  </a:cxn>
                  <a:cxn ang="0">
                    <a:pos x="1278" y="109"/>
                  </a:cxn>
                  <a:cxn ang="0">
                    <a:pos x="1276" y="131"/>
                  </a:cxn>
                  <a:cxn ang="0">
                    <a:pos x="1271" y="151"/>
                  </a:cxn>
                  <a:cxn ang="0">
                    <a:pos x="1259" y="170"/>
                  </a:cxn>
                  <a:cxn ang="0">
                    <a:pos x="1246" y="186"/>
                  </a:cxn>
                  <a:cxn ang="0">
                    <a:pos x="1231" y="199"/>
                  </a:cxn>
                  <a:cxn ang="0">
                    <a:pos x="1212" y="209"/>
                  </a:cxn>
                  <a:cxn ang="0">
                    <a:pos x="1192" y="216"/>
                  </a:cxn>
                  <a:cxn ang="0">
                    <a:pos x="1170" y="218"/>
                  </a:cxn>
                  <a:cxn ang="0">
                    <a:pos x="97" y="218"/>
                  </a:cxn>
                  <a:cxn ang="0">
                    <a:pos x="76" y="213"/>
                  </a:cxn>
                  <a:cxn ang="0">
                    <a:pos x="56" y="205"/>
                  </a:cxn>
                  <a:cxn ang="0">
                    <a:pos x="40" y="193"/>
                  </a:cxn>
                  <a:cxn ang="0">
                    <a:pos x="24" y="178"/>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3"/>
                    </a:lnTo>
                    <a:lnTo>
                      <a:pt x="1202" y="5"/>
                    </a:lnTo>
                    <a:lnTo>
                      <a:pt x="1212" y="8"/>
                    </a:lnTo>
                    <a:lnTo>
                      <a:pt x="1222" y="14"/>
                    </a:lnTo>
                    <a:lnTo>
                      <a:pt x="1231" y="19"/>
                    </a:lnTo>
                    <a:lnTo>
                      <a:pt x="1238" y="25"/>
                    </a:lnTo>
                    <a:lnTo>
                      <a:pt x="1246" y="33"/>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8"/>
                    </a:lnTo>
                    <a:lnTo>
                      <a:pt x="1246" y="186"/>
                    </a:lnTo>
                    <a:lnTo>
                      <a:pt x="1238" y="193"/>
                    </a:lnTo>
                    <a:lnTo>
                      <a:pt x="1231" y="199"/>
                    </a:lnTo>
                    <a:lnTo>
                      <a:pt x="1222" y="205"/>
                    </a:lnTo>
                    <a:lnTo>
                      <a:pt x="1212" y="209"/>
                    </a:lnTo>
                    <a:lnTo>
                      <a:pt x="1202" y="213"/>
                    </a:lnTo>
                    <a:lnTo>
                      <a:pt x="1192" y="216"/>
                    </a:lnTo>
                    <a:lnTo>
                      <a:pt x="1181" y="218"/>
                    </a:lnTo>
                    <a:lnTo>
                      <a:pt x="1170" y="218"/>
                    </a:lnTo>
                    <a:lnTo>
                      <a:pt x="108" y="218"/>
                    </a:lnTo>
                    <a:lnTo>
                      <a:pt x="97" y="218"/>
                    </a:lnTo>
                    <a:lnTo>
                      <a:pt x="86" y="216"/>
                    </a:lnTo>
                    <a:lnTo>
                      <a:pt x="76" y="213"/>
                    </a:lnTo>
                    <a:lnTo>
                      <a:pt x="66" y="209"/>
                    </a:lnTo>
                    <a:lnTo>
                      <a:pt x="56" y="205"/>
                    </a:lnTo>
                    <a:lnTo>
                      <a:pt x="47" y="199"/>
                    </a:lnTo>
                    <a:lnTo>
                      <a:pt x="40" y="193"/>
                    </a:lnTo>
                    <a:lnTo>
                      <a:pt x="32" y="186"/>
                    </a:lnTo>
                    <a:lnTo>
                      <a:pt x="24" y="178"/>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3"/>
                    </a:lnTo>
                    <a:lnTo>
                      <a:pt x="40" y="25"/>
                    </a:lnTo>
                    <a:lnTo>
                      <a:pt x="47" y="19"/>
                    </a:lnTo>
                    <a:lnTo>
                      <a:pt x="56" y="14"/>
                    </a:lnTo>
                    <a:lnTo>
                      <a:pt x="66" y="8"/>
                    </a:lnTo>
                    <a:lnTo>
                      <a:pt x="76" y="5"/>
                    </a:lnTo>
                    <a:lnTo>
                      <a:pt x="86" y="3"/>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80" name="Freeform 119"/>
              <p:cNvSpPr>
                <a:spLocks/>
              </p:cNvSpPr>
              <p:nvPr/>
            </p:nvSpPr>
            <p:spPr bwMode="auto">
              <a:xfrm>
                <a:off x="11619315" y="3152137"/>
                <a:ext cx="28575" cy="28575"/>
              </a:xfrm>
              <a:custGeom>
                <a:avLst/>
                <a:gdLst/>
                <a:ahLst/>
                <a:cxnLst>
                  <a:cxn ang="0">
                    <a:pos x="101" y="182"/>
                  </a:cxn>
                  <a:cxn ang="0">
                    <a:pos x="119" y="179"/>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5"/>
                    </a:lnTo>
                    <a:lnTo>
                      <a:pt x="136" y="172"/>
                    </a:lnTo>
                    <a:lnTo>
                      <a:pt x="143" y="168"/>
                    </a:lnTo>
                    <a:lnTo>
                      <a:pt x="150" y="162"/>
                    </a:lnTo>
                    <a:lnTo>
                      <a:pt x="157" y="156"/>
                    </a:lnTo>
                    <a:lnTo>
                      <a:pt x="162" y="150"/>
                    </a:lnTo>
                    <a:lnTo>
                      <a:pt x="168" y="142"/>
                    </a:lnTo>
                    <a:lnTo>
                      <a:pt x="172" y="135"/>
                    </a:lnTo>
                    <a:lnTo>
                      <a:pt x="177" y="127"/>
                    </a:lnTo>
                    <a:lnTo>
                      <a:pt x="179" y="119"/>
                    </a:lnTo>
                    <a:lnTo>
                      <a:pt x="181" y="110"/>
                    </a:lnTo>
                    <a:lnTo>
                      <a:pt x="183" y="101"/>
                    </a:lnTo>
                    <a:lnTo>
                      <a:pt x="183" y="91"/>
                    </a:lnTo>
                    <a:lnTo>
                      <a:pt x="183" y="82"/>
                    </a:lnTo>
                    <a:lnTo>
                      <a:pt x="181" y="73"/>
                    </a:lnTo>
                    <a:lnTo>
                      <a:pt x="179" y="64"/>
                    </a:lnTo>
                    <a:lnTo>
                      <a:pt x="177" y="56"/>
                    </a:lnTo>
                    <a:lnTo>
                      <a:pt x="172" y="48"/>
                    </a:lnTo>
                    <a:lnTo>
                      <a:pt x="168" y="40"/>
                    </a:lnTo>
                    <a:lnTo>
                      <a:pt x="162" y="33"/>
                    </a:lnTo>
                    <a:lnTo>
                      <a:pt x="157" y="27"/>
                    </a:lnTo>
                    <a:lnTo>
                      <a:pt x="150" y="21"/>
                    </a:lnTo>
                    <a:lnTo>
                      <a:pt x="143" y="16"/>
                    </a:lnTo>
                    <a:lnTo>
                      <a:pt x="136" y="11"/>
                    </a:lnTo>
                    <a:lnTo>
                      <a:pt x="128" y="8"/>
                    </a:lnTo>
                    <a:lnTo>
                      <a:pt x="119" y="4"/>
                    </a:lnTo>
                    <a:lnTo>
                      <a:pt x="110" y="2"/>
                    </a:lnTo>
                    <a:lnTo>
                      <a:pt x="101" y="0"/>
                    </a:lnTo>
                    <a:lnTo>
                      <a:pt x="92" y="0"/>
                    </a:lnTo>
                    <a:lnTo>
                      <a:pt x="82" y="0"/>
                    </a:lnTo>
                    <a:lnTo>
                      <a:pt x="73" y="2"/>
                    </a:lnTo>
                    <a:lnTo>
                      <a:pt x="65" y="4"/>
                    </a:lnTo>
                    <a:lnTo>
                      <a:pt x="57" y="8"/>
                    </a:lnTo>
                    <a:lnTo>
                      <a:pt x="49" y="11"/>
                    </a:lnTo>
                    <a:lnTo>
                      <a:pt x="41" y="16"/>
                    </a:lnTo>
                    <a:lnTo>
                      <a:pt x="34" y="21"/>
                    </a:lnTo>
                    <a:lnTo>
                      <a:pt x="28" y="27"/>
                    </a:lnTo>
                    <a:lnTo>
                      <a:pt x="21" y="33"/>
                    </a:lnTo>
                    <a:lnTo>
                      <a:pt x="16" y="40"/>
                    </a:lnTo>
                    <a:lnTo>
                      <a:pt x="11" y="48"/>
                    </a:lnTo>
                    <a:lnTo>
                      <a:pt x="8" y="56"/>
                    </a:lnTo>
                    <a:lnTo>
                      <a:pt x="5" y="64"/>
                    </a:lnTo>
                    <a:lnTo>
                      <a:pt x="2" y="73"/>
                    </a:lnTo>
                    <a:lnTo>
                      <a:pt x="1" y="82"/>
                    </a:lnTo>
                    <a:lnTo>
                      <a:pt x="0" y="91"/>
                    </a:lnTo>
                    <a:lnTo>
                      <a:pt x="1" y="101"/>
                    </a:lnTo>
                    <a:lnTo>
                      <a:pt x="2" y="110"/>
                    </a:lnTo>
                    <a:lnTo>
                      <a:pt x="5" y="119"/>
                    </a:lnTo>
                    <a:lnTo>
                      <a:pt x="8" y="127"/>
                    </a:lnTo>
                    <a:lnTo>
                      <a:pt x="11" y="135"/>
                    </a:lnTo>
                    <a:lnTo>
                      <a:pt x="16" y="142"/>
                    </a:lnTo>
                    <a:lnTo>
                      <a:pt x="21" y="150"/>
                    </a:lnTo>
                    <a:lnTo>
                      <a:pt x="28" y="156"/>
                    </a:lnTo>
                    <a:lnTo>
                      <a:pt x="34" y="162"/>
                    </a:lnTo>
                    <a:lnTo>
                      <a:pt x="41" y="168"/>
                    </a:lnTo>
                    <a:lnTo>
                      <a:pt x="49" y="172"/>
                    </a:lnTo>
                    <a:lnTo>
                      <a:pt x="57" y="175"/>
                    </a:lnTo>
                    <a:lnTo>
                      <a:pt x="65"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81" name="Freeform 120"/>
              <p:cNvSpPr>
                <a:spLocks/>
              </p:cNvSpPr>
              <p:nvPr/>
            </p:nvSpPr>
            <p:spPr bwMode="auto">
              <a:xfrm>
                <a:off x="11659003" y="3152137"/>
                <a:ext cx="28575" cy="28575"/>
              </a:xfrm>
              <a:custGeom>
                <a:avLst/>
                <a:gdLst/>
                <a:ahLst/>
                <a:cxnLst>
                  <a:cxn ang="0">
                    <a:pos x="100" y="182"/>
                  </a:cxn>
                  <a:cxn ang="0">
                    <a:pos x="118" y="179"/>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5"/>
                    </a:lnTo>
                    <a:lnTo>
                      <a:pt x="134" y="172"/>
                    </a:lnTo>
                    <a:lnTo>
                      <a:pt x="142" y="168"/>
                    </a:lnTo>
                    <a:lnTo>
                      <a:pt x="149" y="162"/>
                    </a:lnTo>
                    <a:lnTo>
                      <a:pt x="155" y="156"/>
                    </a:lnTo>
                    <a:lnTo>
                      <a:pt x="161" y="150"/>
                    </a:lnTo>
                    <a:lnTo>
                      <a:pt x="167"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7" y="40"/>
                    </a:lnTo>
                    <a:lnTo>
                      <a:pt x="161" y="33"/>
                    </a:lnTo>
                    <a:lnTo>
                      <a:pt x="155" y="27"/>
                    </a:lnTo>
                    <a:lnTo>
                      <a:pt x="149" y="21"/>
                    </a:lnTo>
                    <a:lnTo>
                      <a:pt x="142" y="16"/>
                    </a:lnTo>
                    <a:lnTo>
                      <a:pt x="134" y="11"/>
                    </a:lnTo>
                    <a:lnTo>
                      <a:pt x="127" y="8"/>
                    </a:lnTo>
                    <a:lnTo>
                      <a:pt x="118" y="4"/>
                    </a:lnTo>
                    <a:lnTo>
                      <a:pt x="109" y="2"/>
                    </a:lnTo>
                    <a:lnTo>
                      <a:pt x="100" y="0"/>
                    </a:lnTo>
                    <a:lnTo>
                      <a:pt x="91" y="0"/>
                    </a:lnTo>
                    <a:lnTo>
                      <a:pt x="81" y="0"/>
                    </a:lnTo>
                    <a:lnTo>
                      <a:pt x="72" y="2"/>
                    </a:lnTo>
                    <a:lnTo>
                      <a:pt x="63" y="4"/>
                    </a:lnTo>
                    <a:lnTo>
                      <a:pt x="56" y="8"/>
                    </a:lnTo>
                    <a:lnTo>
                      <a:pt x="48" y="11"/>
                    </a:lnTo>
                    <a:lnTo>
                      <a:pt x="40" y="16"/>
                    </a:lnTo>
                    <a:lnTo>
                      <a:pt x="32" y="21"/>
                    </a:lnTo>
                    <a:lnTo>
                      <a:pt x="27" y="27"/>
                    </a:lnTo>
                    <a:lnTo>
                      <a:pt x="20" y="33"/>
                    </a:lnTo>
                    <a:lnTo>
                      <a:pt x="16" y="40"/>
                    </a:lnTo>
                    <a:lnTo>
                      <a:pt x="10" y="48"/>
                    </a:lnTo>
                    <a:lnTo>
                      <a:pt x="7" y="56"/>
                    </a:lnTo>
                    <a:lnTo>
                      <a:pt x="4" y="64"/>
                    </a:lnTo>
                    <a:lnTo>
                      <a:pt x="1" y="73"/>
                    </a:lnTo>
                    <a:lnTo>
                      <a:pt x="0" y="82"/>
                    </a:lnTo>
                    <a:lnTo>
                      <a:pt x="0" y="91"/>
                    </a:lnTo>
                    <a:lnTo>
                      <a:pt x="0" y="101"/>
                    </a:lnTo>
                    <a:lnTo>
                      <a:pt x="1" y="110"/>
                    </a:lnTo>
                    <a:lnTo>
                      <a:pt x="4" y="119"/>
                    </a:lnTo>
                    <a:lnTo>
                      <a:pt x="7" y="127"/>
                    </a:lnTo>
                    <a:lnTo>
                      <a:pt x="10" y="135"/>
                    </a:lnTo>
                    <a:lnTo>
                      <a:pt x="16" y="142"/>
                    </a:lnTo>
                    <a:lnTo>
                      <a:pt x="20" y="150"/>
                    </a:lnTo>
                    <a:lnTo>
                      <a:pt x="27" y="156"/>
                    </a:lnTo>
                    <a:lnTo>
                      <a:pt x="32" y="162"/>
                    </a:lnTo>
                    <a:lnTo>
                      <a:pt x="40" y="168"/>
                    </a:lnTo>
                    <a:lnTo>
                      <a:pt x="48" y="172"/>
                    </a:lnTo>
                    <a:lnTo>
                      <a:pt x="56" y="175"/>
                    </a:lnTo>
                    <a:lnTo>
                      <a:pt x="63" y="179"/>
                    </a:lnTo>
                    <a:lnTo>
                      <a:pt x="72" y="181"/>
                    </a:lnTo>
                    <a:lnTo>
                      <a:pt x="81"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82" name="Freeform 121"/>
              <p:cNvSpPr>
                <a:spLocks/>
              </p:cNvSpPr>
              <p:nvPr/>
            </p:nvSpPr>
            <p:spPr bwMode="auto">
              <a:xfrm>
                <a:off x="11698690" y="3152137"/>
                <a:ext cx="30163" cy="28575"/>
              </a:xfrm>
              <a:custGeom>
                <a:avLst/>
                <a:gdLst/>
                <a:ahLst/>
                <a:cxnLst>
                  <a:cxn ang="0">
                    <a:pos x="100" y="182"/>
                  </a:cxn>
                  <a:cxn ang="0">
                    <a:pos x="118" y="179"/>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5"/>
                    </a:lnTo>
                    <a:lnTo>
                      <a:pt x="134" y="172"/>
                    </a:lnTo>
                    <a:lnTo>
                      <a:pt x="142" y="168"/>
                    </a:lnTo>
                    <a:lnTo>
                      <a:pt x="149" y="162"/>
                    </a:lnTo>
                    <a:lnTo>
                      <a:pt x="155" y="156"/>
                    </a:lnTo>
                    <a:lnTo>
                      <a:pt x="162" y="150"/>
                    </a:lnTo>
                    <a:lnTo>
                      <a:pt x="166"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6" y="40"/>
                    </a:lnTo>
                    <a:lnTo>
                      <a:pt x="162" y="33"/>
                    </a:lnTo>
                    <a:lnTo>
                      <a:pt x="155" y="27"/>
                    </a:lnTo>
                    <a:lnTo>
                      <a:pt x="149" y="21"/>
                    </a:lnTo>
                    <a:lnTo>
                      <a:pt x="142" y="16"/>
                    </a:lnTo>
                    <a:lnTo>
                      <a:pt x="134" y="11"/>
                    </a:lnTo>
                    <a:lnTo>
                      <a:pt x="126" y="8"/>
                    </a:lnTo>
                    <a:lnTo>
                      <a:pt x="118" y="4"/>
                    </a:lnTo>
                    <a:lnTo>
                      <a:pt x="110" y="2"/>
                    </a:lnTo>
                    <a:lnTo>
                      <a:pt x="100" y="0"/>
                    </a:lnTo>
                    <a:lnTo>
                      <a:pt x="91" y="0"/>
                    </a:lnTo>
                    <a:lnTo>
                      <a:pt x="82" y="0"/>
                    </a:lnTo>
                    <a:lnTo>
                      <a:pt x="72" y="2"/>
                    </a:lnTo>
                    <a:lnTo>
                      <a:pt x="64" y="4"/>
                    </a:lnTo>
                    <a:lnTo>
                      <a:pt x="55" y="8"/>
                    </a:lnTo>
                    <a:lnTo>
                      <a:pt x="48" y="11"/>
                    </a:lnTo>
                    <a:lnTo>
                      <a:pt x="40" y="16"/>
                    </a:lnTo>
                    <a:lnTo>
                      <a:pt x="33" y="21"/>
                    </a:lnTo>
                    <a:lnTo>
                      <a:pt x="27" y="27"/>
                    </a:lnTo>
                    <a:lnTo>
                      <a:pt x="20" y="33"/>
                    </a:lnTo>
                    <a:lnTo>
                      <a:pt x="16" y="40"/>
                    </a:lnTo>
                    <a:lnTo>
                      <a:pt x="11" y="48"/>
                    </a:lnTo>
                    <a:lnTo>
                      <a:pt x="7" y="56"/>
                    </a:lnTo>
                    <a:lnTo>
                      <a:pt x="3" y="64"/>
                    </a:lnTo>
                    <a:lnTo>
                      <a:pt x="1" y="73"/>
                    </a:lnTo>
                    <a:lnTo>
                      <a:pt x="0" y="82"/>
                    </a:lnTo>
                    <a:lnTo>
                      <a:pt x="0" y="91"/>
                    </a:lnTo>
                    <a:lnTo>
                      <a:pt x="0" y="101"/>
                    </a:lnTo>
                    <a:lnTo>
                      <a:pt x="1" y="110"/>
                    </a:lnTo>
                    <a:lnTo>
                      <a:pt x="3" y="119"/>
                    </a:lnTo>
                    <a:lnTo>
                      <a:pt x="7" y="127"/>
                    </a:lnTo>
                    <a:lnTo>
                      <a:pt x="11" y="135"/>
                    </a:lnTo>
                    <a:lnTo>
                      <a:pt x="16" y="142"/>
                    </a:lnTo>
                    <a:lnTo>
                      <a:pt x="20" y="150"/>
                    </a:lnTo>
                    <a:lnTo>
                      <a:pt x="27" y="156"/>
                    </a:lnTo>
                    <a:lnTo>
                      <a:pt x="33" y="162"/>
                    </a:lnTo>
                    <a:lnTo>
                      <a:pt x="40" y="168"/>
                    </a:lnTo>
                    <a:lnTo>
                      <a:pt x="48" y="172"/>
                    </a:lnTo>
                    <a:lnTo>
                      <a:pt x="55" y="175"/>
                    </a:lnTo>
                    <a:lnTo>
                      <a:pt x="64" y="179"/>
                    </a:lnTo>
                    <a:lnTo>
                      <a:pt x="72"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83" name="Freeform 122"/>
              <p:cNvSpPr>
                <a:spLocks/>
              </p:cNvSpPr>
              <p:nvPr/>
            </p:nvSpPr>
            <p:spPr bwMode="auto">
              <a:xfrm>
                <a:off x="11739965" y="3152137"/>
                <a:ext cx="28575" cy="28575"/>
              </a:xfrm>
              <a:custGeom>
                <a:avLst/>
                <a:gdLst/>
                <a:ahLst/>
                <a:cxnLst>
                  <a:cxn ang="0">
                    <a:pos x="101" y="182"/>
                  </a:cxn>
                  <a:cxn ang="0">
                    <a:pos x="118" y="179"/>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5"/>
                    </a:lnTo>
                    <a:lnTo>
                      <a:pt x="134" y="172"/>
                    </a:lnTo>
                    <a:lnTo>
                      <a:pt x="142" y="168"/>
                    </a:lnTo>
                    <a:lnTo>
                      <a:pt x="148" y="162"/>
                    </a:lnTo>
                    <a:lnTo>
                      <a:pt x="155" y="156"/>
                    </a:lnTo>
                    <a:lnTo>
                      <a:pt x="162" y="150"/>
                    </a:lnTo>
                    <a:lnTo>
                      <a:pt x="166"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6" y="40"/>
                    </a:lnTo>
                    <a:lnTo>
                      <a:pt x="162" y="33"/>
                    </a:lnTo>
                    <a:lnTo>
                      <a:pt x="155" y="27"/>
                    </a:lnTo>
                    <a:lnTo>
                      <a:pt x="148" y="21"/>
                    </a:lnTo>
                    <a:lnTo>
                      <a:pt x="142" y="16"/>
                    </a:lnTo>
                    <a:lnTo>
                      <a:pt x="134" y="11"/>
                    </a:lnTo>
                    <a:lnTo>
                      <a:pt x="126" y="8"/>
                    </a:lnTo>
                    <a:lnTo>
                      <a:pt x="118" y="4"/>
                    </a:lnTo>
                    <a:lnTo>
                      <a:pt x="110" y="2"/>
                    </a:lnTo>
                    <a:lnTo>
                      <a:pt x="101" y="0"/>
                    </a:lnTo>
                    <a:lnTo>
                      <a:pt x="91"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6" y="56"/>
                    </a:lnTo>
                    <a:lnTo>
                      <a:pt x="3" y="64"/>
                    </a:lnTo>
                    <a:lnTo>
                      <a:pt x="1" y="73"/>
                    </a:lnTo>
                    <a:lnTo>
                      <a:pt x="0" y="82"/>
                    </a:lnTo>
                    <a:lnTo>
                      <a:pt x="0" y="91"/>
                    </a:lnTo>
                    <a:lnTo>
                      <a:pt x="0" y="101"/>
                    </a:lnTo>
                    <a:lnTo>
                      <a:pt x="1" y="110"/>
                    </a:lnTo>
                    <a:lnTo>
                      <a:pt x="3" y="119"/>
                    </a:lnTo>
                    <a:lnTo>
                      <a:pt x="6"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84" name="Freeform 123"/>
              <p:cNvSpPr>
                <a:spLocks/>
              </p:cNvSpPr>
              <p:nvPr/>
            </p:nvSpPr>
            <p:spPr bwMode="auto">
              <a:xfrm>
                <a:off x="11779653" y="3152137"/>
                <a:ext cx="28575" cy="28575"/>
              </a:xfrm>
              <a:custGeom>
                <a:avLst/>
                <a:gdLst/>
                <a:ahLst/>
                <a:cxnLst>
                  <a:cxn ang="0">
                    <a:pos x="101" y="182"/>
                  </a:cxn>
                  <a:cxn ang="0">
                    <a:pos x="118" y="179"/>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5"/>
                    </a:lnTo>
                    <a:lnTo>
                      <a:pt x="134" y="172"/>
                    </a:lnTo>
                    <a:lnTo>
                      <a:pt x="142" y="168"/>
                    </a:lnTo>
                    <a:lnTo>
                      <a:pt x="149" y="162"/>
                    </a:lnTo>
                    <a:lnTo>
                      <a:pt x="156" y="156"/>
                    </a:lnTo>
                    <a:lnTo>
                      <a:pt x="162" y="150"/>
                    </a:lnTo>
                    <a:lnTo>
                      <a:pt x="167" y="142"/>
                    </a:lnTo>
                    <a:lnTo>
                      <a:pt x="172" y="135"/>
                    </a:lnTo>
                    <a:lnTo>
                      <a:pt x="175" y="127"/>
                    </a:lnTo>
                    <a:lnTo>
                      <a:pt x="178" y="119"/>
                    </a:lnTo>
                    <a:lnTo>
                      <a:pt x="180" y="110"/>
                    </a:lnTo>
                    <a:lnTo>
                      <a:pt x="182" y="101"/>
                    </a:lnTo>
                    <a:lnTo>
                      <a:pt x="183" y="91"/>
                    </a:lnTo>
                    <a:lnTo>
                      <a:pt x="182" y="82"/>
                    </a:lnTo>
                    <a:lnTo>
                      <a:pt x="180" y="73"/>
                    </a:lnTo>
                    <a:lnTo>
                      <a:pt x="178" y="64"/>
                    </a:lnTo>
                    <a:lnTo>
                      <a:pt x="175" y="56"/>
                    </a:lnTo>
                    <a:lnTo>
                      <a:pt x="172" y="48"/>
                    </a:lnTo>
                    <a:lnTo>
                      <a:pt x="167" y="40"/>
                    </a:lnTo>
                    <a:lnTo>
                      <a:pt x="162" y="33"/>
                    </a:lnTo>
                    <a:lnTo>
                      <a:pt x="156" y="27"/>
                    </a:lnTo>
                    <a:lnTo>
                      <a:pt x="149" y="21"/>
                    </a:lnTo>
                    <a:lnTo>
                      <a:pt x="142" y="16"/>
                    </a:lnTo>
                    <a:lnTo>
                      <a:pt x="134" y="11"/>
                    </a:lnTo>
                    <a:lnTo>
                      <a:pt x="126" y="8"/>
                    </a:lnTo>
                    <a:lnTo>
                      <a:pt x="118" y="4"/>
                    </a:lnTo>
                    <a:lnTo>
                      <a:pt x="109" y="2"/>
                    </a:lnTo>
                    <a:lnTo>
                      <a:pt x="101" y="0"/>
                    </a:lnTo>
                    <a:lnTo>
                      <a:pt x="91" y="0"/>
                    </a:lnTo>
                    <a:lnTo>
                      <a:pt x="82" y="0"/>
                    </a:lnTo>
                    <a:lnTo>
                      <a:pt x="73" y="2"/>
                    </a:lnTo>
                    <a:lnTo>
                      <a:pt x="64" y="4"/>
                    </a:lnTo>
                    <a:lnTo>
                      <a:pt x="55" y="8"/>
                    </a:lnTo>
                    <a:lnTo>
                      <a:pt x="47" y="11"/>
                    </a:lnTo>
                    <a:lnTo>
                      <a:pt x="40" y="16"/>
                    </a:lnTo>
                    <a:lnTo>
                      <a:pt x="33" y="21"/>
                    </a:lnTo>
                    <a:lnTo>
                      <a:pt x="26" y="27"/>
                    </a:lnTo>
                    <a:lnTo>
                      <a:pt x="21" y="33"/>
                    </a:lnTo>
                    <a:lnTo>
                      <a:pt x="15" y="40"/>
                    </a:lnTo>
                    <a:lnTo>
                      <a:pt x="11" y="48"/>
                    </a:lnTo>
                    <a:lnTo>
                      <a:pt x="6" y="56"/>
                    </a:lnTo>
                    <a:lnTo>
                      <a:pt x="4" y="64"/>
                    </a:lnTo>
                    <a:lnTo>
                      <a:pt x="2" y="73"/>
                    </a:lnTo>
                    <a:lnTo>
                      <a:pt x="0" y="82"/>
                    </a:lnTo>
                    <a:lnTo>
                      <a:pt x="0" y="91"/>
                    </a:lnTo>
                    <a:lnTo>
                      <a:pt x="0" y="101"/>
                    </a:lnTo>
                    <a:lnTo>
                      <a:pt x="2" y="110"/>
                    </a:lnTo>
                    <a:lnTo>
                      <a:pt x="4" y="119"/>
                    </a:lnTo>
                    <a:lnTo>
                      <a:pt x="6" y="127"/>
                    </a:lnTo>
                    <a:lnTo>
                      <a:pt x="11" y="135"/>
                    </a:lnTo>
                    <a:lnTo>
                      <a:pt x="15" y="142"/>
                    </a:lnTo>
                    <a:lnTo>
                      <a:pt x="21" y="150"/>
                    </a:lnTo>
                    <a:lnTo>
                      <a:pt x="26" y="156"/>
                    </a:lnTo>
                    <a:lnTo>
                      <a:pt x="33" y="162"/>
                    </a:lnTo>
                    <a:lnTo>
                      <a:pt x="40" y="168"/>
                    </a:lnTo>
                    <a:lnTo>
                      <a:pt x="47" y="172"/>
                    </a:lnTo>
                    <a:lnTo>
                      <a:pt x="55" y="175"/>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85" name="Freeform 124"/>
              <p:cNvSpPr>
                <a:spLocks/>
              </p:cNvSpPr>
              <p:nvPr/>
            </p:nvSpPr>
            <p:spPr bwMode="auto">
              <a:xfrm>
                <a:off x="12235265" y="3337874"/>
                <a:ext cx="203200" cy="34925"/>
              </a:xfrm>
              <a:custGeom>
                <a:avLst/>
                <a:gdLst/>
                <a:ahLst/>
                <a:cxnLst>
                  <a:cxn ang="0">
                    <a:pos x="1170" y="0"/>
                  </a:cxn>
                  <a:cxn ang="0">
                    <a:pos x="1192" y="2"/>
                  </a:cxn>
                  <a:cxn ang="0">
                    <a:pos x="1212" y="8"/>
                  </a:cxn>
                  <a:cxn ang="0">
                    <a:pos x="1231" y="18"/>
                  </a:cxn>
                  <a:cxn ang="0">
                    <a:pos x="1246" y="31"/>
                  </a:cxn>
                  <a:cxn ang="0">
                    <a:pos x="1259" y="48"/>
                  </a:cxn>
                  <a:cxn ang="0">
                    <a:pos x="1271" y="67"/>
                  </a:cxn>
                  <a:cxn ang="0">
                    <a:pos x="1276" y="87"/>
                  </a:cxn>
                  <a:cxn ang="0">
                    <a:pos x="1278" y="109"/>
                  </a:cxn>
                  <a:cxn ang="0">
                    <a:pos x="1276" y="131"/>
                  </a:cxn>
                  <a:cxn ang="0">
                    <a:pos x="1271" y="151"/>
                  </a:cxn>
                  <a:cxn ang="0">
                    <a:pos x="1259" y="170"/>
                  </a:cxn>
                  <a:cxn ang="0">
                    <a:pos x="1246" y="185"/>
                  </a:cxn>
                  <a:cxn ang="0">
                    <a:pos x="1231" y="199"/>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8"/>
                  </a:cxn>
                  <a:cxn ang="0">
                    <a:pos x="4" y="77"/>
                  </a:cxn>
                  <a:cxn ang="0">
                    <a:pos x="13" y="57"/>
                  </a:cxn>
                  <a:cxn ang="0">
                    <a:pos x="24" y="39"/>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8"/>
                    </a:lnTo>
                    <a:lnTo>
                      <a:pt x="1222" y="13"/>
                    </a:lnTo>
                    <a:lnTo>
                      <a:pt x="1231" y="18"/>
                    </a:lnTo>
                    <a:lnTo>
                      <a:pt x="1238" y="24"/>
                    </a:lnTo>
                    <a:lnTo>
                      <a:pt x="1246" y="31"/>
                    </a:lnTo>
                    <a:lnTo>
                      <a:pt x="1254" y="39"/>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9"/>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9"/>
                    </a:lnTo>
                    <a:lnTo>
                      <a:pt x="40" y="193"/>
                    </a:lnTo>
                    <a:lnTo>
                      <a:pt x="32" y="185"/>
                    </a:lnTo>
                    <a:lnTo>
                      <a:pt x="24" y="177"/>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39"/>
                    </a:lnTo>
                    <a:lnTo>
                      <a:pt x="32" y="31"/>
                    </a:lnTo>
                    <a:lnTo>
                      <a:pt x="40" y="24"/>
                    </a:lnTo>
                    <a:lnTo>
                      <a:pt x="47" y="18"/>
                    </a:lnTo>
                    <a:lnTo>
                      <a:pt x="56" y="13"/>
                    </a:lnTo>
                    <a:lnTo>
                      <a:pt x="66" y="8"/>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86" name="Freeform 125"/>
              <p:cNvSpPr>
                <a:spLocks/>
              </p:cNvSpPr>
              <p:nvPr/>
            </p:nvSpPr>
            <p:spPr bwMode="auto">
              <a:xfrm>
                <a:off x="11619315" y="3339462"/>
                <a:ext cx="28575" cy="28575"/>
              </a:xfrm>
              <a:custGeom>
                <a:avLst/>
                <a:gdLst/>
                <a:ahLst/>
                <a:cxnLst>
                  <a:cxn ang="0">
                    <a:pos x="101" y="182"/>
                  </a:cxn>
                  <a:cxn ang="0">
                    <a:pos x="119" y="178"/>
                  </a:cxn>
                  <a:cxn ang="0">
                    <a:pos x="136" y="172"/>
                  </a:cxn>
                  <a:cxn ang="0">
                    <a:pos x="150" y="162"/>
                  </a:cxn>
                  <a:cxn ang="0">
                    <a:pos x="162" y="149"/>
                  </a:cxn>
                  <a:cxn ang="0">
                    <a:pos x="172" y="135"/>
                  </a:cxn>
                  <a:cxn ang="0">
                    <a:pos x="179" y="118"/>
                  </a:cxn>
                  <a:cxn ang="0">
                    <a:pos x="183" y="101"/>
                  </a:cxn>
                  <a:cxn ang="0">
                    <a:pos x="183" y="82"/>
                  </a:cxn>
                  <a:cxn ang="0">
                    <a:pos x="179" y="64"/>
                  </a:cxn>
                  <a:cxn ang="0">
                    <a:pos x="172" y="47"/>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7"/>
                  </a:cxn>
                  <a:cxn ang="0">
                    <a:pos x="5" y="64"/>
                  </a:cxn>
                  <a:cxn ang="0">
                    <a:pos x="1" y="82"/>
                  </a:cxn>
                  <a:cxn ang="0">
                    <a:pos x="1" y="101"/>
                  </a:cxn>
                  <a:cxn ang="0">
                    <a:pos x="5" y="118"/>
                  </a:cxn>
                  <a:cxn ang="0">
                    <a:pos x="11" y="135"/>
                  </a:cxn>
                  <a:cxn ang="0">
                    <a:pos x="21" y="149"/>
                  </a:cxn>
                  <a:cxn ang="0">
                    <a:pos x="34" y="162"/>
                  </a:cxn>
                  <a:cxn ang="0">
                    <a:pos x="49" y="172"/>
                  </a:cxn>
                  <a:cxn ang="0">
                    <a:pos x="65" y="178"/>
                  </a:cxn>
                  <a:cxn ang="0">
                    <a:pos x="82" y="182"/>
                  </a:cxn>
                </a:cxnLst>
                <a:rect l="0" t="0" r="r" b="b"/>
                <a:pathLst>
                  <a:path w="183" h="183">
                    <a:moveTo>
                      <a:pt x="92" y="183"/>
                    </a:moveTo>
                    <a:lnTo>
                      <a:pt x="101" y="182"/>
                    </a:lnTo>
                    <a:lnTo>
                      <a:pt x="110" y="180"/>
                    </a:lnTo>
                    <a:lnTo>
                      <a:pt x="119" y="178"/>
                    </a:lnTo>
                    <a:lnTo>
                      <a:pt x="128" y="175"/>
                    </a:lnTo>
                    <a:lnTo>
                      <a:pt x="136" y="172"/>
                    </a:lnTo>
                    <a:lnTo>
                      <a:pt x="143" y="167"/>
                    </a:lnTo>
                    <a:lnTo>
                      <a:pt x="150" y="162"/>
                    </a:lnTo>
                    <a:lnTo>
                      <a:pt x="157" y="156"/>
                    </a:lnTo>
                    <a:lnTo>
                      <a:pt x="162" y="149"/>
                    </a:lnTo>
                    <a:lnTo>
                      <a:pt x="168" y="142"/>
                    </a:lnTo>
                    <a:lnTo>
                      <a:pt x="172" y="135"/>
                    </a:lnTo>
                    <a:lnTo>
                      <a:pt x="177" y="126"/>
                    </a:lnTo>
                    <a:lnTo>
                      <a:pt x="179" y="118"/>
                    </a:lnTo>
                    <a:lnTo>
                      <a:pt x="181" y="109"/>
                    </a:lnTo>
                    <a:lnTo>
                      <a:pt x="183" y="101"/>
                    </a:lnTo>
                    <a:lnTo>
                      <a:pt x="183" y="91"/>
                    </a:lnTo>
                    <a:lnTo>
                      <a:pt x="183" y="82"/>
                    </a:lnTo>
                    <a:lnTo>
                      <a:pt x="181" y="73"/>
                    </a:lnTo>
                    <a:lnTo>
                      <a:pt x="179" y="64"/>
                    </a:lnTo>
                    <a:lnTo>
                      <a:pt x="177" y="55"/>
                    </a:lnTo>
                    <a:lnTo>
                      <a:pt x="172" y="47"/>
                    </a:lnTo>
                    <a:lnTo>
                      <a:pt x="168" y="40"/>
                    </a:lnTo>
                    <a:lnTo>
                      <a:pt x="162" y="33"/>
                    </a:lnTo>
                    <a:lnTo>
                      <a:pt x="157" y="26"/>
                    </a:lnTo>
                    <a:lnTo>
                      <a:pt x="150" y="21"/>
                    </a:lnTo>
                    <a:lnTo>
                      <a:pt x="143" y="15"/>
                    </a:lnTo>
                    <a:lnTo>
                      <a:pt x="136" y="11"/>
                    </a:lnTo>
                    <a:lnTo>
                      <a:pt x="128" y="6"/>
                    </a:lnTo>
                    <a:lnTo>
                      <a:pt x="119" y="4"/>
                    </a:lnTo>
                    <a:lnTo>
                      <a:pt x="110" y="2"/>
                    </a:lnTo>
                    <a:lnTo>
                      <a:pt x="101" y="0"/>
                    </a:lnTo>
                    <a:lnTo>
                      <a:pt x="92" y="0"/>
                    </a:lnTo>
                    <a:lnTo>
                      <a:pt x="82" y="0"/>
                    </a:lnTo>
                    <a:lnTo>
                      <a:pt x="73" y="2"/>
                    </a:lnTo>
                    <a:lnTo>
                      <a:pt x="65" y="4"/>
                    </a:lnTo>
                    <a:lnTo>
                      <a:pt x="57" y="6"/>
                    </a:lnTo>
                    <a:lnTo>
                      <a:pt x="49" y="11"/>
                    </a:lnTo>
                    <a:lnTo>
                      <a:pt x="41" y="15"/>
                    </a:lnTo>
                    <a:lnTo>
                      <a:pt x="34" y="21"/>
                    </a:lnTo>
                    <a:lnTo>
                      <a:pt x="28" y="26"/>
                    </a:lnTo>
                    <a:lnTo>
                      <a:pt x="21" y="33"/>
                    </a:lnTo>
                    <a:lnTo>
                      <a:pt x="16" y="40"/>
                    </a:lnTo>
                    <a:lnTo>
                      <a:pt x="11" y="47"/>
                    </a:lnTo>
                    <a:lnTo>
                      <a:pt x="8" y="55"/>
                    </a:lnTo>
                    <a:lnTo>
                      <a:pt x="5" y="64"/>
                    </a:lnTo>
                    <a:lnTo>
                      <a:pt x="2" y="73"/>
                    </a:lnTo>
                    <a:lnTo>
                      <a:pt x="1" y="82"/>
                    </a:lnTo>
                    <a:lnTo>
                      <a:pt x="0" y="91"/>
                    </a:lnTo>
                    <a:lnTo>
                      <a:pt x="1" y="101"/>
                    </a:lnTo>
                    <a:lnTo>
                      <a:pt x="2" y="109"/>
                    </a:lnTo>
                    <a:lnTo>
                      <a:pt x="5" y="118"/>
                    </a:lnTo>
                    <a:lnTo>
                      <a:pt x="8" y="126"/>
                    </a:lnTo>
                    <a:lnTo>
                      <a:pt x="11" y="135"/>
                    </a:lnTo>
                    <a:lnTo>
                      <a:pt x="16" y="142"/>
                    </a:lnTo>
                    <a:lnTo>
                      <a:pt x="21" y="149"/>
                    </a:lnTo>
                    <a:lnTo>
                      <a:pt x="28" y="156"/>
                    </a:lnTo>
                    <a:lnTo>
                      <a:pt x="34" y="162"/>
                    </a:lnTo>
                    <a:lnTo>
                      <a:pt x="41" y="167"/>
                    </a:lnTo>
                    <a:lnTo>
                      <a:pt x="49" y="172"/>
                    </a:lnTo>
                    <a:lnTo>
                      <a:pt x="57" y="175"/>
                    </a:lnTo>
                    <a:lnTo>
                      <a:pt x="65" y="178"/>
                    </a:lnTo>
                    <a:lnTo>
                      <a:pt x="73" y="180"/>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87" name="Freeform 126"/>
              <p:cNvSpPr>
                <a:spLocks/>
              </p:cNvSpPr>
              <p:nvPr/>
            </p:nvSpPr>
            <p:spPr bwMode="auto">
              <a:xfrm>
                <a:off x="11659003" y="3339462"/>
                <a:ext cx="28575" cy="28575"/>
              </a:xfrm>
              <a:custGeom>
                <a:avLst/>
                <a:gdLst/>
                <a:ahLst/>
                <a:cxnLst>
                  <a:cxn ang="0">
                    <a:pos x="100" y="182"/>
                  </a:cxn>
                  <a:cxn ang="0">
                    <a:pos x="118" y="178"/>
                  </a:cxn>
                  <a:cxn ang="0">
                    <a:pos x="134"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7"/>
                  </a:cxn>
                  <a:cxn ang="0">
                    <a:pos x="4" y="64"/>
                  </a:cxn>
                  <a:cxn ang="0">
                    <a:pos x="0" y="82"/>
                  </a:cxn>
                  <a:cxn ang="0">
                    <a:pos x="0" y="101"/>
                  </a:cxn>
                  <a:cxn ang="0">
                    <a:pos x="4" y="118"/>
                  </a:cxn>
                  <a:cxn ang="0">
                    <a:pos x="10" y="135"/>
                  </a:cxn>
                  <a:cxn ang="0">
                    <a:pos x="20" y="149"/>
                  </a:cxn>
                  <a:cxn ang="0">
                    <a:pos x="32" y="162"/>
                  </a:cxn>
                  <a:cxn ang="0">
                    <a:pos x="48" y="172"/>
                  </a:cxn>
                  <a:cxn ang="0">
                    <a:pos x="63" y="178"/>
                  </a:cxn>
                  <a:cxn ang="0">
                    <a:pos x="81" y="182"/>
                  </a:cxn>
                </a:cxnLst>
                <a:rect l="0" t="0" r="r" b="b"/>
                <a:pathLst>
                  <a:path w="182" h="183">
                    <a:moveTo>
                      <a:pt x="91" y="183"/>
                    </a:moveTo>
                    <a:lnTo>
                      <a:pt x="100" y="182"/>
                    </a:lnTo>
                    <a:lnTo>
                      <a:pt x="109" y="180"/>
                    </a:lnTo>
                    <a:lnTo>
                      <a:pt x="118" y="178"/>
                    </a:lnTo>
                    <a:lnTo>
                      <a:pt x="127" y="175"/>
                    </a:lnTo>
                    <a:lnTo>
                      <a:pt x="134" y="172"/>
                    </a:lnTo>
                    <a:lnTo>
                      <a:pt x="142" y="167"/>
                    </a:lnTo>
                    <a:lnTo>
                      <a:pt x="149" y="162"/>
                    </a:lnTo>
                    <a:lnTo>
                      <a:pt x="155" y="156"/>
                    </a:lnTo>
                    <a:lnTo>
                      <a:pt x="161" y="149"/>
                    </a:lnTo>
                    <a:lnTo>
                      <a:pt x="167"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7" y="40"/>
                    </a:lnTo>
                    <a:lnTo>
                      <a:pt x="161" y="33"/>
                    </a:lnTo>
                    <a:lnTo>
                      <a:pt x="155" y="26"/>
                    </a:lnTo>
                    <a:lnTo>
                      <a:pt x="149" y="21"/>
                    </a:lnTo>
                    <a:lnTo>
                      <a:pt x="142" y="15"/>
                    </a:lnTo>
                    <a:lnTo>
                      <a:pt x="134" y="11"/>
                    </a:lnTo>
                    <a:lnTo>
                      <a:pt x="127" y="6"/>
                    </a:lnTo>
                    <a:lnTo>
                      <a:pt x="118" y="4"/>
                    </a:lnTo>
                    <a:lnTo>
                      <a:pt x="109" y="2"/>
                    </a:lnTo>
                    <a:lnTo>
                      <a:pt x="100" y="0"/>
                    </a:lnTo>
                    <a:lnTo>
                      <a:pt x="91" y="0"/>
                    </a:lnTo>
                    <a:lnTo>
                      <a:pt x="81" y="0"/>
                    </a:lnTo>
                    <a:lnTo>
                      <a:pt x="72" y="2"/>
                    </a:lnTo>
                    <a:lnTo>
                      <a:pt x="63" y="4"/>
                    </a:lnTo>
                    <a:lnTo>
                      <a:pt x="56" y="6"/>
                    </a:lnTo>
                    <a:lnTo>
                      <a:pt x="48" y="11"/>
                    </a:lnTo>
                    <a:lnTo>
                      <a:pt x="40" y="15"/>
                    </a:lnTo>
                    <a:lnTo>
                      <a:pt x="32" y="21"/>
                    </a:lnTo>
                    <a:lnTo>
                      <a:pt x="27" y="26"/>
                    </a:lnTo>
                    <a:lnTo>
                      <a:pt x="20" y="33"/>
                    </a:lnTo>
                    <a:lnTo>
                      <a:pt x="16" y="40"/>
                    </a:lnTo>
                    <a:lnTo>
                      <a:pt x="10" y="47"/>
                    </a:lnTo>
                    <a:lnTo>
                      <a:pt x="7" y="55"/>
                    </a:lnTo>
                    <a:lnTo>
                      <a:pt x="4" y="64"/>
                    </a:lnTo>
                    <a:lnTo>
                      <a:pt x="1" y="73"/>
                    </a:lnTo>
                    <a:lnTo>
                      <a:pt x="0" y="82"/>
                    </a:lnTo>
                    <a:lnTo>
                      <a:pt x="0" y="91"/>
                    </a:lnTo>
                    <a:lnTo>
                      <a:pt x="0" y="101"/>
                    </a:lnTo>
                    <a:lnTo>
                      <a:pt x="1" y="109"/>
                    </a:lnTo>
                    <a:lnTo>
                      <a:pt x="4" y="118"/>
                    </a:lnTo>
                    <a:lnTo>
                      <a:pt x="7" y="126"/>
                    </a:lnTo>
                    <a:lnTo>
                      <a:pt x="10" y="135"/>
                    </a:lnTo>
                    <a:lnTo>
                      <a:pt x="16" y="142"/>
                    </a:lnTo>
                    <a:lnTo>
                      <a:pt x="20" y="149"/>
                    </a:lnTo>
                    <a:lnTo>
                      <a:pt x="27" y="156"/>
                    </a:lnTo>
                    <a:lnTo>
                      <a:pt x="32" y="162"/>
                    </a:lnTo>
                    <a:lnTo>
                      <a:pt x="40" y="167"/>
                    </a:lnTo>
                    <a:lnTo>
                      <a:pt x="48" y="172"/>
                    </a:lnTo>
                    <a:lnTo>
                      <a:pt x="56" y="175"/>
                    </a:lnTo>
                    <a:lnTo>
                      <a:pt x="63" y="178"/>
                    </a:lnTo>
                    <a:lnTo>
                      <a:pt x="72" y="180"/>
                    </a:lnTo>
                    <a:lnTo>
                      <a:pt x="81"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88" name="Freeform 127"/>
              <p:cNvSpPr>
                <a:spLocks/>
              </p:cNvSpPr>
              <p:nvPr/>
            </p:nvSpPr>
            <p:spPr bwMode="auto">
              <a:xfrm>
                <a:off x="11698690" y="3339462"/>
                <a:ext cx="30163" cy="28575"/>
              </a:xfrm>
              <a:custGeom>
                <a:avLst/>
                <a:gdLst/>
                <a:ahLst/>
                <a:cxnLst>
                  <a:cxn ang="0">
                    <a:pos x="100" y="182"/>
                  </a:cxn>
                  <a:cxn ang="0">
                    <a:pos x="118" y="178"/>
                  </a:cxn>
                  <a:cxn ang="0">
                    <a:pos x="134" y="172"/>
                  </a:cxn>
                  <a:cxn ang="0">
                    <a:pos x="149" y="162"/>
                  </a:cxn>
                  <a:cxn ang="0">
                    <a:pos x="162" y="149"/>
                  </a:cxn>
                  <a:cxn ang="0">
                    <a:pos x="171" y="135"/>
                  </a:cxn>
                  <a:cxn ang="0">
                    <a:pos x="179" y="118"/>
                  </a:cxn>
                  <a:cxn ang="0">
                    <a:pos x="182" y="101"/>
                  </a:cxn>
                  <a:cxn ang="0">
                    <a:pos x="182" y="82"/>
                  </a:cxn>
                  <a:cxn ang="0">
                    <a:pos x="179" y="64"/>
                  </a:cxn>
                  <a:cxn ang="0">
                    <a:pos x="171" y="47"/>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7"/>
                  </a:cxn>
                  <a:cxn ang="0">
                    <a:pos x="3" y="64"/>
                  </a:cxn>
                  <a:cxn ang="0">
                    <a:pos x="0" y="82"/>
                  </a:cxn>
                  <a:cxn ang="0">
                    <a:pos x="0" y="101"/>
                  </a:cxn>
                  <a:cxn ang="0">
                    <a:pos x="3" y="118"/>
                  </a:cxn>
                  <a:cxn ang="0">
                    <a:pos x="11" y="135"/>
                  </a:cxn>
                  <a:cxn ang="0">
                    <a:pos x="20" y="149"/>
                  </a:cxn>
                  <a:cxn ang="0">
                    <a:pos x="33" y="162"/>
                  </a:cxn>
                  <a:cxn ang="0">
                    <a:pos x="48" y="172"/>
                  </a:cxn>
                  <a:cxn ang="0">
                    <a:pos x="64" y="178"/>
                  </a:cxn>
                  <a:cxn ang="0">
                    <a:pos x="82" y="182"/>
                  </a:cxn>
                </a:cxnLst>
                <a:rect l="0" t="0" r="r" b="b"/>
                <a:pathLst>
                  <a:path w="182" h="183">
                    <a:moveTo>
                      <a:pt x="91" y="183"/>
                    </a:moveTo>
                    <a:lnTo>
                      <a:pt x="100" y="182"/>
                    </a:lnTo>
                    <a:lnTo>
                      <a:pt x="110" y="180"/>
                    </a:lnTo>
                    <a:lnTo>
                      <a:pt x="118" y="178"/>
                    </a:lnTo>
                    <a:lnTo>
                      <a:pt x="126" y="175"/>
                    </a:lnTo>
                    <a:lnTo>
                      <a:pt x="134" y="172"/>
                    </a:lnTo>
                    <a:lnTo>
                      <a:pt x="142" y="167"/>
                    </a:lnTo>
                    <a:lnTo>
                      <a:pt x="149" y="162"/>
                    </a:lnTo>
                    <a:lnTo>
                      <a:pt x="155" y="156"/>
                    </a:lnTo>
                    <a:lnTo>
                      <a:pt x="162" y="149"/>
                    </a:lnTo>
                    <a:lnTo>
                      <a:pt x="166"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6" y="40"/>
                    </a:lnTo>
                    <a:lnTo>
                      <a:pt x="162" y="33"/>
                    </a:lnTo>
                    <a:lnTo>
                      <a:pt x="155" y="26"/>
                    </a:lnTo>
                    <a:lnTo>
                      <a:pt x="149" y="21"/>
                    </a:lnTo>
                    <a:lnTo>
                      <a:pt x="142" y="15"/>
                    </a:lnTo>
                    <a:lnTo>
                      <a:pt x="134" y="11"/>
                    </a:lnTo>
                    <a:lnTo>
                      <a:pt x="126" y="6"/>
                    </a:lnTo>
                    <a:lnTo>
                      <a:pt x="118" y="4"/>
                    </a:lnTo>
                    <a:lnTo>
                      <a:pt x="110" y="2"/>
                    </a:lnTo>
                    <a:lnTo>
                      <a:pt x="100" y="0"/>
                    </a:lnTo>
                    <a:lnTo>
                      <a:pt x="91" y="0"/>
                    </a:lnTo>
                    <a:lnTo>
                      <a:pt x="82" y="0"/>
                    </a:lnTo>
                    <a:lnTo>
                      <a:pt x="72" y="2"/>
                    </a:lnTo>
                    <a:lnTo>
                      <a:pt x="64" y="4"/>
                    </a:lnTo>
                    <a:lnTo>
                      <a:pt x="55" y="6"/>
                    </a:lnTo>
                    <a:lnTo>
                      <a:pt x="48" y="11"/>
                    </a:lnTo>
                    <a:lnTo>
                      <a:pt x="40" y="15"/>
                    </a:lnTo>
                    <a:lnTo>
                      <a:pt x="33" y="21"/>
                    </a:lnTo>
                    <a:lnTo>
                      <a:pt x="27" y="26"/>
                    </a:lnTo>
                    <a:lnTo>
                      <a:pt x="20" y="33"/>
                    </a:lnTo>
                    <a:lnTo>
                      <a:pt x="16" y="40"/>
                    </a:lnTo>
                    <a:lnTo>
                      <a:pt x="11" y="47"/>
                    </a:lnTo>
                    <a:lnTo>
                      <a:pt x="7" y="55"/>
                    </a:lnTo>
                    <a:lnTo>
                      <a:pt x="3" y="64"/>
                    </a:lnTo>
                    <a:lnTo>
                      <a:pt x="1" y="73"/>
                    </a:lnTo>
                    <a:lnTo>
                      <a:pt x="0" y="82"/>
                    </a:lnTo>
                    <a:lnTo>
                      <a:pt x="0" y="91"/>
                    </a:lnTo>
                    <a:lnTo>
                      <a:pt x="0" y="101"/>
                    </a:lnTo>
                    <a:lnTo>
                      <a:pt x="1" y="109"/>
                    </a:lnTo>
                    <a:lnTo>
                      <a:pt x="3" y="118"/>
                    </a:lnTo>
                    <a:lnTo>
                      <a:pt x="7" y="126"/>
                    </a:lnTo>
                    <a:lnTo>
                      <a:pt x="11" y="135"/>
                    </a:lnTo>
                    <a:lnTo>
                      <a:pt x="16" y="142"/>
                    </a:lnTo>
                    <a:lnTo>
                      <a:pt x="20" y="149"/>
                    </a:lnTo>
                    <a:lnTo>
                      <a:pt x="27" y="156"/>
                    </a:lnTo>
                    <a:lnTo>
                      <a:pt x="33" y="162"/>
                    </a:lnTo>
                    <a:lnTo>
                      <a:pt x="40" y="167"/>
                    </a:lnTo>
                    <a:lnTo>
                      <a:pt x="48" y="172"/>
                    </a:lnTo>
                    <a:lnTo>
                      <a:pt x="55" y="175"/>
                    </a:lnTo>
                    <a:lnTo>
                      <a:pt x="64" y="178"/>
                    </a:lnTo>
                    <a:lnTo>
                      <a:pt x="72"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89" name="Freeform 128"/>
              <p:cNvSpPr>
                <a:spLocks/>
              </p:cNvSpPr>
              <p:nvPr/>
            </p:nvSpPr>
            <p:spPr bwMode="auto">
              <a:xfrm>
                <a:off x="11739965" y="3339462"/>
                <a:ext cx="28575" cy="28575"/>
              </a:xfrm>
              <a:custGeom>
                <a:avLst/>
                <a:gdLst/>
                <a:ahLst/>
                <a:cxnLst>
                  <a:cxn ang="0">
                    <a:pos x="101" y="182"/>
                  </a:cxn>
                  <a:cxn ang="0">
                    <a:pos x="118" y="178"/>
                  </a:cxn>
                  <a:cxn ang="0">
                    <a:pos x="134" y="172"/>
                  </a:cxn>
                  <a:cxn ang="0">
                    <a:pos x="148" y="162"/>
                  </a:cxn>
                  <a:cxn ang="0">
                    <a:pos x="162" y="149"/>
                  </a:cxn>
                  <a:cxn ang="0">
                    <a:pos x="172" y="135"/>
                  </a:cxn>
                  <a:cxn ang="0">
                    <a:pos x="178" y="118"/>
                  </a:cxn>
                  <a:cxn ang="0">
                    <a:pos x="182" y="101"/>
                  </a:cxn>
                  <a:cxn ang="0">
                    <a:pos x="182" y="82"/>
                  </a:cxn>
                  <a:cxn ang="0">
                    <a:pos x="178" y="64"/>
                  </a:cxn>
                  <a:cxn ang="0">
                    <a:pos x="172" y="47"/>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7"/>
                  </a:cxn>
                  <a:cxn ang="0">
                    <a:pos x="3" y="64"/>
                  </a:cxn>
                  <a:cxn ang="0">
                    <a:pos x="0" y="82"/>
                  </a:cxn>
                  <a:cxn ang="0">
                    <a:pos x="0" y="101"/>
                  </a:cxn>
                  <a:cxn ang="0">
                    <a:pos x="3"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8" y="178"/>
                    </a:lnTo>
                    <a:lnTo>
                      <a:pt x="126" y="175"/>
                    </a:lnTo>
                    <a:lnTo>
                      <a:pt x="134" y="172"/>
                    </a:lnTo>
                    <a:lnTo>
                      <a:pt x="142" y="167"/>
                    </a:lnTo>
                    <a:lnTo>
                      <a:pt x="148" y="162"/>
                    </a:lnTo>
                    <a:lnTo>
                      <a:pt x="155" y="156"/>
                    </a:lnTo>
                    <a:lnTo>
                      <a:pt x="162" y="149"/>
                    </a:lnTo>
                    <a:lnTo>
                      <a:pt x="166"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6" y="40"/>
                    </a:lnTo>
                    <a:lnTo>
                      <a:pt x="162" y="33"/>
                    </a:lnTo>
                    <a:lnTo>
                      <a:pt x="155" y="26"/>
                    </a:lnTo>
                    <a:lnTo>
                      <a:pt x="148" y="21"/>
                    </a:lnTo>
                    <a:lnTo>
                      <a:pt x="142" y="15"/>
                    </a:lnTo>
                    <a:lnTo>
                      <a:pt x="134" y="11"/>
                    </a:lnTo>
                    <a:lnTo>
                      <a:pt x="126" y="6"/>
                    </a:lnTo>
                    <a:lnTo>
                      <a:pt x="118" y="4"/>
                    </a:lnTo>
                    <a:lnTo>
                      <a:pt x="110" y="2"/>
                    </a:lnTo>
                    <a:lnTo>
                      <a:pt x="101" y="0"/>
                    </a:lnTo>
                    <a:lnTo>
                      <a:pt x="91"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6" y="55"/>
                    </a:lnTo>
                    <a:lnTo>
                      <a:pt x="3" y="64"/>
                    </a:lnTo>
                    <a:lnTo>
                      <a:pt x="1" y="73"/>
                    </a:lnTo>
                    <a:lnTo>
                      <a:pt x="0" y="82"/>
                    </a:lnTo>
                    <a:lnTo>
                      <a:pt x="0" y="91"/>
                    </a:lnTo>
                    <a:lnTo>
                      <a:pt x="0" y="101"/>
                    </a:lnTo>
                    <a:lnTo>
                      <a:pt x="1" y="109"/>
                    </a:lnTo>
                    <a:lnTo>
                      <a:pt x="3" y="118"/>
                    </a:lnTo>
                    <a:lnTo>
                      <a:pt x="6"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90" name="Freeform 129"/>
              <p:cNvSpPr>
                <a:spLocks/>
              </p:cNvSpPr>
              <p:nvPr/>
            </p:nvSpPr>
            <p:spPr bwMode="auto">
              <a:xfrm>
                <a:off x="11779653" y="3339462"/>
                <a:ext cx="28575" cy="28575"/>
              </a:xfrm>
              <a:custGeom>
                <a:avLst/>
                <a:gdLst/>
                <a:ahLst/>
                <a:cxnLst>
                  <a:cxn ang="0">
                    <a:pos x="101" y="182"/>
                  </a:cxn>
                  <a:cxn ang="0">
                    <a:pos x="118" y="178"/>
                  </a:cxn>
                  <a:cxn ang="0">
                    <a:pos x="134" y="172"/>
                  </a:cxn>
                  <a:cxn ang="0">
                    <a:pos x="149" y="162"/>
                  </a:cxn>
                  <a:cxn ang="0">
                    <a:pos x="162" y="149"/>
                  </a:cxn>
                  <a:cxn ang="0">
                    <a:pos x="172" y="135"/>
                  </a:cxn>
                  <a:cxn ang="0">
                    <a:pos x="178" y="118"/>
                  </a:cxn>
                  <a:cxn ang="0">
                    <a:pos x="182" y="101"/>
                  </a:cxn>
                  <a:cxn ang="0">
                    <a:pos x="182" y="82"/>
                  </a:cxn>
                  <a:cxn ang="0">
                    <a:pos x="178" y="64"/>
                  </a:cxn>
                  <a:cxn ang="0">
                    <a:pos x="172" y="47"/>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7" y="172"/>
                  </a:cxn>
                  <a:cxn ang="0">
                    <a:pos x="64" y="178"/>
                  </a:cxn>
                  <a:cxn ang="0">
                    <a:pos x="82" y="182"/>
                  </a:cxn>
                </a:cxnLst>
                <a:rect l="0" t="0" r="r" b="b"/>
                <a:pathLst>
                  <a:path w="183" h="183">
                    <a:moveTo>
                      <a:pt x="91" y="183"/>
                    </a:moveTo>
                    <a:lnTo>
                      <a:pt x="101" y="182"/>
                    </a:lnTo>
                    <a:lnTo>
                      <a:pt x="109" y="180"/>
                    </a:lnTo>
                    <a:lnTo>
                      <a:pt x="118" y="178"/>
                    </a:lnTo>
                    <a:lnTo>
                      <a:pt x="126" y="175"/>
                    </a:lnTo>
                    <a:lnTo>
                      <a:pt x="134" y="172"/>
                    </a:lnTo>
                    <a:lnTo>
                      <a:pt x="142" y="167"/>
                    </a:lnTo>
                    <a:lnTo>
                      <a:pt x="149" y="162"/>
                    </a:lnTo>
                    <a:lnTo>
                      <a:pt x="156" y="156"/>
                    </a:lnTo>
                    <a:lnTo>
                      <a:pt x="162" y="149"/>
                    </a:lnTo>
                    <a:lnTo>
                      <a:pt x="167" y="142"/>
                    </a:lnTo>
                    <a:lnTo>
                      <a:pt x="172" y="135"/>
                    </a:lnTo>
                    <a:lnTo>
                      <a:pt x="175" y="126"/>
                    </a:lnTo>
                    <a:lnTo>
                      <a:pt x="178" y="118"/>
                    </a:lnTo>
                    <a:lnTo>
                      <a:pt x="180" y="109"/>
                    </a:lnTo>
                    <a:lnTo>
                      <a:pt x="182" y="101"/>
                    </a:lnTo>
                    <a:lnTo>
                      <a:pt x="183" y="91"/>
                    </a:lnTo>
                    <a:lnTo>
                      <a:pt x="182" y="82"/>
                    </a:lnTo>
                    <a:lnTo>
                      <a:pt x="180" y="73"/>
                    </a:lnTo>
                    <a:lnTo>
                      <a:pt x="178" y="64"/>
                    </a:lnTo>
                    <a:lnTo>
                      <a:pt x="175" y="55"/>
                    </a:lnTo>
                    <a:lnTo>
                      <a:pt x="172" y="47"/>
                    </a:lnTo>
                    <a:lnTo>
                      <a:pt x="167" y="40"/>
                    </a:lnTo>
                    <a:lnTo>
                      <a:pt x="162" y="33"/>
                    </a:lnTo>
                    <a:lnTo>
                      <a:pt x="156" y="26"/>
                    </a:lnTo>
                    <a:lnTo>
                      <a:pt x="149" y="21"/>
                    </a:lnTo>
                    <a:lnTo>
                      <a:pt x="142" y="15"/>
                    </a:lnTo>
                    <a:lnTo>
                      <a:pt x="134" y="11"/>
                    </a:lnTo>
                    <a:lnTo>
                      <a:pt x="126" y="6"/>
                    </a:lnTo>
                    <a:lnTo>
                      <a:pt x="118" y="4"/>
                    </a:lnTo>
                    <a:lnTo>
                      <a:pt x="109" y="2"/>
                    </a:lnTo>
                    <a:lnTo>
                      <a:pt x="101" y="0"/>
                    </a:lnTo>
                    <a:lnTo>
                      <a:pt x="91" y="0"/>
                    </a:lnTo>
                    <a:lnTo>
                      <a:pt x="82" y="0"/>
                    </a:lnTo>
                    <a:lnTo>
                      <a:pt x="73" y="2"/>
                    </a:lnTo>
                    <a:lnTo>
                      <a:pt x="64" y="4"/>
                    </a:lnTo>
                    <a:lnTo>
                      <a:pt x="55" y="6"/>
                    </a:lnTo>
                    <a:lnTo>
                      <a:pt x="47" y="11"/>
                    </a:lnTo>
                    <a:lnTo>
                      <a:pt x="40" y="15"/>
                    </a:lnTo>
                    <a:lnTo>
                      <a:pt x="33" y="21"/>
                    </a:lnTo>
                    <a:lnTo>
                      <a:pt x="26" y="26"/>
                    </a:lnTo>
                    <a:lnTo>
                      <a:pt x="21" y="33"/>
                    </a:lnTo>
                    <a:lnTo>
                      <a:pt x="15" y="40"/>
                    </a:lnTo>
                    <a:lnTo>
                      <a:pt x="11" y="47"/>
                    </a:lnTo>
                    <a:lnTo>
                      <a:pt x="6" y="55"/>
                    </a:lnTo>
                    <a:lnTo>
                      <a:pt x="4" y="64"/>
                    </a:lnTo>
                    <a:lnTo>
                      <a:pt x="2" y="73"/>
                    </a:lnTo>
                    <a:lnTo>
                      <a:pt x="0" y="82"/>
                    </a:lnTo>
                    <a:lnTo>
                      <a:pt x="0" y="91"/>
                    </a:lnTo>
                    <a:lnTo>
                      <a:pt x="0" y="101"/>
                    </a:lnTo>
                    <a:lnTo>
                      <a:pt x="2" y="109"/>
                    </a:lnTo>
                    <a:lnTo>
                      <a:pt x="4" y="118"/>
                    </a:lnTo>
                    <a:lnTo>
                      <a:pt x="6" y="126"/>
                    </a:lnTo>
                    <a:lnTo>
                      <a:pt x="11" y="135"/>
                    </a:lnTo>
                    <a:lnTo>
                      <a:pt x="15" y="142"/>
                    </a:lnTo>
                    <a:lnTo>
                      <a:pt x="21" y="149"/>
                    </a:lnTo>
                    <a:lnTo>
                      <a:pt x="26" y="156"/>
                    </a:lnTo>
                    <a:lnTo>
                      <a:pt x="33" y="162"/>
                    </a:lnTo>
                    <a:lnTo>
                      <a:pt x="40" y="167"/>
                    </a:lnTo>
                    <a:lnTo>
                      <a:pt x="47" y="172"/>
                    </a:lnTo>
                    <a:lnTo>
                      <a:pt x="55" y="175"/>
                    </a:lnTo>
                    <a:lnTo>
                      <a:pt x="64" y="178"/>
                    </a:lnTo>
                    <a:lnTo>
                      <a:pt x="73"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91" name="Freeform 130"/>
              <p:cNvSpPr>
                <a:spLocks/>
              </p:cNvSpPr>
              <p:nvPr/>
            </p:nvSpPr>
            <p:spPr bwMode="auto">
              <a:xfrm>
                <a:off x="12235265" y="3526787"/>
                <a:ext cx="203200" cy="33338"/>
              </a:xfrm>
              <a:custGeom>
                <a:avLst/>
                <a:gdLst/>
                <a:ahLst/>
                <a:cxnLst>
                  <a:cxn ang="0">
                    <a:pos x="1170" y="0"/>
                  </a:cxn>
                  <a:cxn ang="0">
                    <a:pos x="1192" y="2"/>
                  </a:cxn>
                  <a:cxn ang="0">
                    <a:pos x="1212" y="7"/>
                  </a:cxn>
                  <a:cxn ang="0">
                    <a:pos x="1231" y="17"/>
                  </a:cxn>
                  <a:cxn ang="0">
                    <a:pos x="1246" y="31"/>
                  </a:cxn>
                  <a:cxn ang="0">
                    <a:pos x="1259" y="47"/>
                  </a:cxn>
                  <a:cxn ang="0">
                    <a:pos x="1271" y="66"/>
                  </a:cxn>
                  <a:cxn ang="0">
                    <a:pos x="1276" y="86"/>
                  </a:cxn>
                  <a:cxn ang="0">
                    <a:pos x="1278" y="108"/>
                  </a:cxn>
                  <a:cxn ang="0">
                    <a:pos x="1276" y="130"/>
                  </a:cxn>
                  <a:cxn ang="0">
                    <a:pos x="1271" y="150"/>
                  </a:cxn>
                  <a:cxn ang="0">
                    <a:pos x="1259" y="169"/>
                  </a:cxn>
                  <a:cxn ang="0">
                    <a:pos x="1246" y="185"/>
                  </a:cxn>
                  <a:cxn ang="0">
                    <a:pos x="1231" y="198"/>
                  </a:cxn>
                  <a:cxn ang="0">
                    <a:pos x="1212" y="208"/>
                  </a:cxn>
                  <a:cxn ang="0">
                    <a:pos x="1192" y="215"/>
                  </a:cxn>
                  <a:cxn ang="0">
                    <a:pos x="1170" y="217"/>
                  </a:cxn>
                  <a:cxn ang="0">
                    <a:pos x="97" y="216"/>
                  </a:cxn>
                  <a:cxn ang="0">
                    <a:pos x="76" y="213"/>
                  </a:cxn>
                  <a:cxn ang="0">
                    <a:pos x="56" y="204"/>
                  </a:cxn>
                  <a:cxn ang="0">
                    <a:pos x="40" y="192"/>
                  </a:cxn>
                  <a:cxn ang="0">
                    <a:pos x="24" y="177"/>
                  </a:cxn>
                  <a:cxn ang="0">
                    <a:pos x="13" y="159"/>
                  </a:cxn>
                  <a:cxn ang="0">
                    <a:pos x="4" y="140"/>
                  </a:cxn>
                  <a:cxn ang="0">
                    <a:pos x="0" y="119"/>
                  </a:cxn>
                  <a:cxn ang="0">
                    <a:pos x="0" y="97"/>
                  </a:cxn>
                  <a:cxn ang="0">
                    <a:pos x="4" y="76"/>
                  </a:cxn>
                  <a:cxn ang="0">
                    <a:pos x="13" y="56"/>
                  </a:cxn>
                  <a:cxn ang="0">
                    <a:pos x="24" y="38"/>
                  </a:cxn>
                  <a:cxn ang="0">
                    <a:pos x="40" y="24"/>
                  </a:cxn>
                  <a:cxn ang="0">
                    <a:pos x="56" y="12"/>
                  </a:cxn>
                  <a:cxn ang="0">
                    <a:pos x="76" y="4"/>
                  </a:cxn>
                  <a:cxn ang="0">
                    <a:pos x="97" y="0"/>
                  </a:cxn>
                </a:cxnLst>
                <a:rect l="0" t="0" r="r" b="b"/>
                <a:pathLst>
                  <a:path w="1278" h="217">
                    <a:moveTo>
                      <a:pt x="108" y="0"/>
                    </a:moveTo>
                    <a:lnTo>
                      <a:pt x="1170" y="0"/>
                    </a:lnTo>
                    <a:lnTo>
                      <a:pt x="1181" y="0"/>
                    </a:lnTo>
                    <a:lnTo>
                      <a:pt x="1192" y="2"/>
                    </a:lnTo>
                    <a:lnTo>
                      <a:pt x="1202" y="4"/>
                    </a:lnTo>
                    <a:lnTo>
                      <a:pt x="1212" y="7"/>
                    </a:lnTo>
                    <a:lnTo>
                      <a:pt x="1222" y="12"/>
                    </a:lnTo>
                    <a:lnTo>
                      <a:pt x="1231" y="17"/>
                    </a:lnTo>
                    <a:lnTo>
                      <a:pt x="1238" y="24"/>
                    </a:lnTo>
                    <a:lnTo>
                      <a:pt x="1246" y="31"/>
                    </a:lnTo>
                    <a:lnTo>
                      <a:pt x="1254" y="38"/>
                    </a:lnTo>
                    <a:lnTo>
                      <a:pt x="1259" y="47"/>
                    </a:lnTo>
                    <a:lnTo>
                      <a:pt x="1265" y="56"/>
                    </a:lnTo>
                    <a:lnTo>
                      <a:pt x="1271" y="66"/>
                    </a:lnTo>
                    <a:lnTo>
                      <a:pt x="1274" y="76"/>
                    </a:lnTo>
                    <a:lnTo>
                      <a:pt x="1276" y="86"/>
                    </a:lnTo>
                    <a:lnTo>
                      <a:pt x="1278" y="97"/>
                    </a:lnTo>
                    <a:lnTo>
                      <a:pt x="1278" y="108"/>
                    </a:lnTo>
                    <a:lnTo>
                      <a:pt x="1278" y="119"/>
                    </a:lnTo>
                    <a:lnTo>
                      <a:pt x="1276" y="130"/>
                    </a:lnTo>
                    <a:lnTo>
                      <a:pt x="1274" y="140"/>
                    </a:lnTo>
                    <a:lnTo>
                      <a:pt x="1271" y="150"/>
                    </a:lnTo>
                    <a:lnTo>
                      <a:pt x="1265" y="159"/>
                    </a:lnTo>
                    <a:lnTo>
                      <a:pt x="1259" y="169"/>
                    </a:lnTo>
                    <a:lnTo>
                      <a:pt x="1254" y="177"/>
                    </a:lnTo>
                    <a:lnTo>
                      <a:pt x="1246" y="185"/>
                    </a:lnTo>
                    <a:lnTo>
                      <a:pt x="1238" y="192"/>
                    </a:lnTo>
                    <a:lnTo>
                      <a:pt x="1231" y="198"/>
                    </a:lnTo>
                    <a:lnTo>
                      <a:pt x="1222" y="204"/>
                    </a:lnTo>
                    <a:lnTo>
                      <a:pt x="1212" y="208"/>
                    </a:lnTo>
                    <a:lnTo>
                      <a:pt x="1202" y="213"/>
                    </a:lnTo>
                    <a:lnTo>
                      <a:pt x="1192" y="215"/>
                    </a:lnTo>
                    <a:lnTo>
                      <a:pt x="1181" y="216"/>
                    </a:lnTo>
                    <a:lnTo>
                      <a:pt x="1170" y="217"/>
                    </a:lnTo>
                    <a:lnTo>
                      <a:pt x="108" y="217"/>
                    </a:lnTo>
                    <a:lnTo>
                      <a:pt x="97" y="216"/>
                    </a:lnTo>
                    <a:lnTo>
                      <a:pt x="86" y="215"/>
                    </a:lnTo>
                    <a:lnTo>
                      <a:pt x="76" y="213"/>
                    </a:lnTo>
                    <a:lnTo>
                      <a:pt x="66" y="208"/>
                    </a:lnTo>
                    <a:lnTo>
                      <a:pt x="56" y="204"/>
                    </a:lnTo>
                    <a:lnTo>
                      <a:pt x="47" y="198"/>
                    </a:lnTo>
                    <a:lnTo>
                      <a:pt x="40" y="192"/>
                    </a:lnTo>
                    <a:lnTo>
                      <a:pt x="32" y="185"/>
                    </a:lnTo>
                    <a:lnTo>
                      <a:pt x="24" y="177"/>
                    </a:lnTo>
                    <a:lnTo>
                      <a:pt x="19" y="169"/>
                    </a:lnTo>
                    <a:lnTo>
                      <a:pt x="13" y="159"/>
                    </a:lnTo>
                    <a:lnTo>
                      <a:pt x="9" y="150"/>
                    </a:lnTo>
                    <a:lnTo>
                      <a:pt x="4" y="140"/>
                    </a:lnTo>
                    <a:lnTo>
                      <a:pt x="2" y="130"/>
                    </a:lnTo>
                    <a:lnTo>
                      <a:pt x="0" y="119"/>
                    </a:lnTo>
                    <a:lnTo>
                      <a:pt x="0" y="108"/>
                    </a:lnTo>
                    <a:lnTo>
                      <a:pt x="0" y="97"/>
                    </a:lnTo>
                    <a:lnTo>
                      <a:pt x="2" y="86"/>
                    </a:lnTo>
                    <a:lnTo>
                      <a:pt x="4" y="76"/>
                    </a:lnTo>
                    <a:lnTo>
                      <a:pt x="9" y="66"/>
                    </a:lnTo>
                    <a:lnTo>
                      <a:pt x="13" y="56"/>
                    </a:lnTo>
                    <a:lnTo>
                      <a:pt x="19" y="47"/>
                    </a:lnTo>
                    <a:lnTo>
                      <a:pt x="24" y="38"/>
                    </a:lnTo>
                    <a:lnTo>
                      <a:pt x="32" y="31"/>
                    </a:lnTo>
                    <a:lnTo>
                      <a:pt x="40" y="24"/>
                    </a:lnTo>
                    <a:lnTo>
                      <a:pt x="47" y="17"/>
                    </a:lnTo>
                    <a:lnTo>
                      <a:pt x="56" y="12"/>
                    </a:lnTo>
                    <a:lnTo>
                      <a:pt x="66" y="7"/>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92" name="Freeform 131"/>
              <p:cNvSpPr>
                <a:spLocks/>
              </p:cNvSpPr>
              <p:nvPr/>
            </p:nvSpPr>
            <p:spPr bwMode="auto">
              <a:xfrm>
                <a:off x="11619315" y="3526787"/>
                <a:ext cx="28575" cy="30163"/>
              </a:xfrm>
              <a:custGeom>
                <a:avLst/>
                <a:gdLst/>
                <a:ahLst/>
                <a:cxnLst>
                  <a:cxn ang="0">
                    <a:pos x="101" y="182"/>
                  </a:cxn>
                  <a:cxn ang="0">
                    <a:pos x="119" y="179"/>
                  </a:cxn>
                  <a:cxn ang="0">
                    <a:pos x="136" y="172"/>
                  </a:cxn>
                  <a:cxn ang="0">
                    <a:pos x="150" y="162"/>
                  </a:cxn>
                  <a:cxn ang="0">
                    <a:pos x="162" y="150"/>
                  </a:cxn>
                  <a:cxn ang="0">
                    <a:pos x="172" y="134"/>
                  </a:cxn>
                  <a:cxn ang="0">
                    <a:pos x="179" y="119"/>
                  </a:cxn>
                  <a:cxn ang="0">
                    <a:pos x="183" y="101"/>
                  </a:cxn>
                  <a:cxn ang="0">
                    <a:pos x="183" y="82"/>
                  </a:cxn>
                  <a:cxn ang="0">
                    <a:pos x="179" y="65"/>
                  </a:cxn>
                  <a:cxn ang="0">
                    <a:pos x="172" y="48"/>
                  </a:cxn>
                  <a:cxn ang="0">
                    <a:pos x="162" y="34"/>
                  </a:cxn>
                  <a:cxn ang="0">
                    <a:pos x="150" y="21"/>
                  </a:cxn>
                  <a:cxn ang="0">
                    <a:pos x="136" y="11"/>
                  </a:cxn>
                  <a:cxn ang="0">
                    <a:pos x="119" y="5"/>
                  </a:cxn>
                  <a:cxn ang="0">
                    <a:pos x="101" y="0"/>
                  </a:cxn>
                  <a:cxn ang="0">
                    <a:pos x="82" y="0"/>
                  </a:cxn>
                  <a:cxn ang="0">
                    <a:pos x="65" y="5"/>
                  </a:cxn>
                  <a:cxn ang="0">
                    <a:pos x="49" y="11"/>
                  </a:cxn>
                  <a:cxn ang="0">
                    <a:pos x="34" y="21"/>
                  </a:cxn>
                  <a:cxn ang="0">
                    <a:pos x="21" y="34"/>
                  </a:cxn>
                  <a:cxn ang="0">
                    <a:pos x="11" y="48"/>
                  </a:cxn>
                  <a:cxn ang="0">
                    <a:pos x="5" y="65"/>
                  </a:cxn>
                  <a:cxn ang="0">
                    <a:pos x="1" y="82"/>
                  </a:cxn>
                  <a:cxn ang="0">
                    <a:pos x="1" y="101"/>
                  </a:cxn>
                  <a:cxn ang="0">
                    <a:pos x="5" y="119"/>
                  </a:cxn>
                  <a:cxn ang="0">
                    <a:pos x="11" y="134"/>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6"/>
                    </a:lnTo>
                    <a:lnTo>
                      <a:pt x="136" y="172"/>
                    </a:lnTo>
                    <a:lnTo>
                      <a:pt x="143" y="168"/>
                    </a:lnTo>
                    <a:lnTo>
                      <a:pt x="150" y="162"/>
                    </a:lnTo>
                    <a:lnTo>
                      <a:pt x="157" y="156"/>
                    </a:lnTo>
                    <a:lnTo>
                      <a:pt x="162" y="150"/>
                    </a:lnTo>
                    <a:lnTo>
                      <a:pt x="168" y="142"/>
                    </a:lnTo>
                    <a:lnTo>
                      <a:pt x="172" y="134"/>
                    </a:lnTo>
                    <a:lnTo>
                      <a:pt x="177" y="127"/>
                    </a:lnTo>
                    <a:lnTo>
                      <a:pt x="179" y="119"/>
                    </a:lnTo>
                    <a:lnTo>
                      <a:pt x="181" y="110"/>
                    </a:lnTo>
                    <a:lnTo>
                      <a:pt x="183" y="101"/>
                    </a:lnTo>
                    <a:lnTo>
                      <a:pt x="183" y="91"/>
                    </a:lnTo>
                    <a:lnTo>
                      <a:pt x="183" y="82"/>
                    </a:lnTo>
                    <a:lnTo>
                      <a:pt x="181" y="73"/>
                    </a:lnTo>
                    <a:lnTo>
                      <a:pt x="179" y="65"/>
                    </a:lnTo>
                    <a:lnTo>
                      <a:pt x="177" y="56"/>
                    </a:lnTo>
                    <a:lnTo>
                      <a:pt x="172" y="48"/>
                    </a:lnTo>
                    <a:lnTo>
                      <a:pt x="168" y="40"/>
                    </a:lnTo>
                    <a:lnTo>
                      <a:pt x="162" y="34"/>
                    </a:lnTo>
                    <a:lnTo>
                      <a:pt x="157" y="27"/>
                    </a:lnTo>
                    <a:lnTo>
                      <a:pt x="150" y="21"/>
                    </a:lnTo>
                    <a:lnTo>
                      <a:pt x="143" y="16"/>
                    </a:lnTo>
                    <a:lnTo>
                      <a:pt x="136" y="11"/>
                    </a:lnTo>
                    <a:lnTo>
                      <a:pt x="128" y="7"/>
                    </a:lnTo>
                    <a:lnTo>
                      <a:pt x="119" y="5"/>
                    </a:lnTo>
                    <a:lnTo>
                      <a:pt x="110" y="2"/>
                    </a:lnTo>
                    <a:lnTo>
                      <a:pt x="101" y="0"/>
                    </a:lnTo>
                    <a:lnTo>
                      <a:pt x="92" y="0"/>
                    </a:lnTo>
                    <a:lnTo>
                      <a:pt x="82" y="0"/>
                    </a:lnTo>
                    <a:lnTo>
                      <a:pt x="73" y="2"/>
                    </a:lnTo>
                    <a:lnTo>
                      <a:pt x="65" y="5"/>
                    </a:lnTo>
                    <a:lnTo>
                      <a:pt x="57" y="7"/>
                    </a:lnTo>
                    <a:lnTo>
                      <a:pt x="49" y="11"/>
                    </a:lnTo>
                    <a:lnTo>
                      <a:pt x="41" y="16"/>
                    </a:lnTo>
                    <a:lnTo>
                      <a:pt x="34" y="21"/>
                    </a:lnTo>
                    <a:lnTo>
                      <a:pt x="28" y="27"/>
                    </a:lnTo>
                    <a:lnTo>
                      <a:pt x="21" y="34"/>
                    </a:lnTo>
                    <a:lnTo>
                      <a:pt x="16" y="40"/>
                    </a:lnTo>
                    <a:lnTo>
                      <a:pt x="11" y="48"/>
                    </a:lnTo>
                    <a:lnTo>
                      <a:pt x="8" y="56"/>
                    </a:lnTo>
                    <a:lnTo>
                      <a:pt x="5" y="65"/>
                    </a:lnTo>
                    <a:lnTo>
                      <a:pt x="2" y="73"/>
                    </a:lnTo>
                    <a:lnTo>
                      <a:pt x="1" y="82"/>
                    </a:lnTo>
                    <a:lnTo>
                      <a:pt x="0" y="91"/>
                    </a:lnTo>
                    <a:lnTo>
                      <a:pt x="1" y="101"/>
                    </a:lnTo>
                    <a:lnTo>
                      <a:pt x="2" y="110"/>
                    </a:lnTo>
                    <a:lnTo>
                      <a:pt x="5" y="119"/>
                    </a:lnTo>
                    <a:lnTo>
                      <a:pt x="8" y="127"/>
                    </a:lnTo>
                    <a:lnTo>
                      <a:pt x="11" y="134"/>
                    </a:lnTo>
                    <a:lnTo>
                      <a:pt x="16" y="142"/>
                    </a:lnTo>
                    <a:lnTo>
                      <a:pt x="21" y="150"/>
                    </a:lnTo>
                    <a:lnTo>
                      <a:pt x="28" y="156"/>
                    </a:lnTo>
                    <a:lnTo>
                      <a:pt x="34" y="162"/>
                    </a:lnTo>
                    <a:lnTo>
                      <a:pt x="41" y="168"/>
                    </a:lnTo>
                    <a:lnTo>
                      <a:pt x="49" y="172"/>
                    </a:lnTo>
                    <a:lnTo>
                      <a:pt x="57" y="176"/>
                    </a:lnTo>
                    <a:lnTo>
                      <a:pt x="65"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93" name="Freeform 132"/>
              <p:cNvSpPr>
                <a:spLocks/>
              </p:cNvSpPr>
              <p:nvPr/>
            </p:nvSpPr>
            <p:spPr bwMode="auto">
              <a:xfrm>
                <a:off x="11659003" y="3526787"/>
                <a:ext cx="28575" cy="30163"/>
              </a:xfrm>
              <a:custGeom>
                <a:avLst/>
                <a:gdLst/>
                <a:ahLst/>
                <a:cxnLst>
                  <a:cxn ang="0">
                    <a:pos x="100" y="182"/>
                  </a:cxn>
                  <a:cxn ang="0">
                    <a:pos x="118" y="179"/>
                  </a:cxn>
                  <a:cxn ang="0">
                    <a:pos x="134"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4" y="11"/>
                  </a:cxn>
                  <a:cxn ang="0">
                    <a:pos x="118" y="5"/>
                  </a:cxn>
                  <a:cxn ang="0">
                    <a:pos x="100" y="0"/>
                  </a:cxn>
                  <a:cxn ang="0">
                    <a:pos x="81" y="0"/>
                  </a:cxn>
                  <a:cxn ang="0">
                    <a:pos x="63" y="5"/>
                  </a:cxn>
                  <a:cxn ang="0">
                    <a:pos x="48" y="11"/>
                  </a:cxn>
                  <a:cxn ang="0">
                    <a:pos x="32" y="21"/>
                  </a:cxn>
                  <a:cxn ang="0">
                    <a:pos x="20" y="34"/>
                  </a:cxn>
                  <a:cxn ang="0">
                    <a:pos x="10" y="48"/>
                  </a:cxn>
                  <a:cxn ang="0">
                    <a:pos x="4" y="65"/>
                  </a:cxn>
                  <a:cxn ang="0">
                    <a:pos x="0" y="82"/>
                  </a:cxn>
                  <a:cxn ang="0">
                    <a:pos x="0" y="101"/>
                  </a:cxn>
                  <a:cxn ang="0">
                    <a:pos x="4" y="119"/>
                  </a:cxn>
                  <a:cxn ang="0">
                    <a:pos x="10" y="134"/>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6"/>
                    </a:lnTo>
                    <a:lnTo>
                      <a:pt x="134" y="172"/>
                    </a:lnTo>
                    <a:lnTo>
                      <a:pt x="142" y="168"/>
                    </a:lnTo>
                    <a:lnTo>
                      <a:pt x="149" y="162"/>
                    </a:lnTo>
                    <a:lnTo>
                      <a:pt x="155" y="156"/>
                    </a:lnTo>
                    <a:lnTo>
                      <a:pt x="161" y="150"/>
                    </a:lnTo>
                    <a:lnTo>
                      <a:pt x="167"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7" y="40"/>
                    </a:lnTo>
                    <a:lnTo>
                      <a:pt x="161" y="34"/>
                    </a:lnTo>
                    <a:lnTo>
                      <a:pt x="155" y="27"/>
                    </a:lnTo>
                    <a:lnTo>
                      <a:pt x="149" y="21"/>
                    </a:lnTo>
                    <a:lnTo>
                      <a:pt x="142" y="16"/>
                    </a:lnTo>
                    <a:lnTo>
                      <a:pt x="134" y="11"/>
                    </a:lnTo>
                    <a:lnTo>
                      <a:pt x="127" y="7"/>
                    </a:lnTo>
                    <a:lnTo>
                      <a:pt x="118" y="5"/>
                    </a:lnTo>
                    <a:lnTo>
                      <a:pt x="109" y="2"/>
                    </a:lnTo>
                    <a:lnTo>
                      <a:pt x="100" y="0"/>
                    </a:lnTo>
                    <a:lnTo>
                      <a:pt x="91" y="0"/>
                    </a:lnTo>
                    <a:lnTo>
                      <a:pt x="81" y="0"/>
                    </a:lnTo>
                    <a:lnTo>
                      <a:pt x="72" y="2"/>
                    </a:lnTo>
                    <a:lnTo>
                      <a:pt x="63" y="5"/>
                    </a:lnTo>
                    <a:lnTo>
                      <a:pt x="56" y="7"/>
                    </a:lnTo>
                    <a:lnTo>
                      <a:pt x="48" y="11"/>
                    </a:lnTo>
                    <a:lnTo>
                      <a:pt x="40" y="16"/>
                    </a:lnTo>
                    <a:lnTo>
                      <a:pt x="32" y="21"/>
                    </a:lnTo>
                    <a:lnTo>
                      <a:pt x="27" y="27"/>
                    </a:lnTo>
                    <a:lnTo>
                      <a:pt x="20" y="34"/>
                    </a:lnTo>
                    <a:lnTo>
                      <a:pt x="16" y="40"/>
                    </a:lnTo>
                    <a:lnTo>
                      <a:pt x="10" y="48"/>
                    </a:lnTo>
                    <a:lnTo>
                      <a:pt x="7" y="56"/>
                    </a:lnTo>
                    <a:lnTo>
                      <a:pt x="4" y="65"/>
                    </a:lnTo>
                    <a:lnTo>
                      <a:pt x="1" y="73"/>
                    </a:lnTo>
                    <a:lnTo>
                      <a:pt x="0" y="82"/>
                    </a:lnTo>
                    <a:lnTo>
                      <a:pt x="0" y="91"/>
                    </a:lnTo>
                    <a:lnTo>
                      <a:pt x="0" y="101"/>
                    </a:lnTo>
                    <a:lnTo>
                      <a:pt x="1" y="110"/>
                    </a:lnTo>
                    <a:lnTo>
                      <a:pt x="4" y="119"/>
                    </a:lnTo>
                    <a:lnTo>
                      <a:pt x="7" y="127"/>
                    </a:lnTo>
                    <a:lnTo>
                      <a:pt x="10" y="134"/>
                    </a:lnTo>
                    <a:lnTo>
                      <a:pt x="16" y="142"/>
                    </a:lnTo>
                    <a:lnTo>
                      <a:pt x="20" y="150"/>
                    </a:lnTo>
                    <a:lnTo>
                      <a:pt x="27" y="156"/>
                    </a:lnTo>
                    <a:lnTo>
                      <a:pt x="32" y="162"/>
                    </a:lnTo>
                    <a:lnTo>
                      <a:pt x="40" y="168"/>
                    </a:lnTo>
                    <a:lnTo>
                      <a:pt x="48" y="172"/>
                    </a:lnTo>
                    <a:lnTo>
                      <a:pt x="56" y="176"/>
                    </a:lnTo>
                    <a:lnTo>
                      <a:pt x="63" y="179"/>
                    </a:lnTo>
                    <a:lnTo>
                      <a:pt x="72" y="181"/>
                    </a:lnTo>
                    <a:lnTo>
                      <a:pt x="81"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94" name="Freeform 133"/>
              <p:cNvSpPr>
                <a:spLocks/>
              </p:cNvSpPr>
              <p:nvPr/>
            </p:nvSpPr>
            <p:spPr bwMode="auto">
              <a:xfrm>
                <a:off x="11698690" y="3526787"/>
                <a:ext cx="30163" cy="30163"/>
              </a:xfrm>
              <a:custGeom>
                <a:avLst/>
                <a:gdLst/>
                <a:ahLst/>
                <a:cxnLst>
                  <a:cxn ang="0">
                    <a:pos x="100" y="182"/>
                  </a:cxn>
                  <a:cxn ang="0">
                    <a:pos x="118" y="179"/>
                  </a:cxn>
                  <a:cxn ang="0">
                    <a:pos x="134" y="172"/>
                  </a:cxn>
                  <a:cxn ang="0">
                    <a:pos x="149" y="162"/>
                  </a:cxn>
                  <a:cxn ang="0">
                    <a:pos x="162" y="150"/>
                  </a:cxn>
                  <a:cxn ang="0">
                    <a:pos x="171" y="134"/>
                  </a:cxn>
                  <a:cxn ang="0">
                    <a:pos x="179" y="119"/>
                  </a:cxn>
                  <a:cxn ang="0">
                    <a:pos x="182" y="101"/>
                  </a:cxn>
                  <a:cxn ang="0">
                    <a:pos x="182" y="82"/>
                  </a:cxn>
                  <a:cxn ang="0">
                    <a:pos x="179" y="65"/>
                  </a:cxn>
                  <a:cxn ang="0">
                    <a:pos x="171" y="48"/>
                  </a:cxn>
                  <a:cxn ang="0">
                    <a:pos x="162" y="34"/>
                  </a:cxn>
                  <a:cxn ang="0">
                    <a:pos x="149" y="21"/>
                  </a:cxn>
                  <a:cxn ang="0">
                    <a:pos x="134" y="11"/>
                  </a:cxn>
                  <a:cxn ang="0">
                    <a:pos x="118" y="5"/>
                  </a:cxn>
                  <a:cxn ang="0">
                    <a:pos x="100" y="0"/>
                  </a:cxn>
                  <a:cxn ang="0">
                    <a:pos x="82" y="0"/>
                  </a:cxn>
                  <a:cxn ang="0">
                    <a:pos x="64" y="5"/>
                  </a:cxn>
                  <a:cxn ang="0">
                    <a:pos x="48" y="11"/>
                  </a:cxn>
                  <a:cxn ang="0">
                    <a:pos x="33" y="21"/>
                  </a:cxn>
                  <a:cxn ang="0">
                    <a:pos x="20" y="34"/>
                  </a:cxn>
                  <a:cxn ang="0">
                    <a:pos x="11" y="48"/>
                  </a:cxn>
                  <a:cxn ang="0">
                    <a:pos x="3" y="65"/>
                  </a:cxn>
                  <a:cxn ang="0">
                    <a:pos x="0" y="82"/>
                  </a:cxn>
                  <a:cxn ang="0">
                    <a:pos x="0" y="101"/>
                  </a:cxn>
                  <a:cxn ang="0">
                    <a:pos x="3" y="119"/>
                  </a:cxn>
                  <a:cxn ang="0">
                    <a:pos x="11" y="134"/>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6"/>
                    </a:lnTo>
                    <a:lnTo>
                      <a:pt x="134" y="172"/>
                    </a:lnTo>
                    <a:lnTo>
                      <a:pt x="142" y="168"/>
                    </a:lnTo>
                    <a:lnTo>
                      <a:pt x="149" y="162"/>
                    </a:lnTo>
                    <a:lnTo>
                      <a:pt x="155" y="156"/>
                    </a:lnTo>
                    <a:lnTo>
                      <a:pt x="162" y="150"/>
                    </a:lnTo>
                    <a:lnTo>
                      <a:pt x="166"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6" y="40"/>
                    </a:lnTo>
                    <a:lnTo>
                      <a:pt x="162" y="34"/>
                    </a:lnTo>
                    <a:lnTo>
                      <a:pt x="155" y="27"/>
                    </a:lnTo>
                    <a:lnTo>
                      <a:pt x="149" y="21"/>
                    </a:lnTo>
                    <a:lnTo>
                      <a:pt x="142" y="16"/>
                    </a:lnTo>
                    <a:lnTo>
                      <a:pt x="134" y="11"/>
                    </a:lnTo>
                    <a:lnTo>
                      <a:pt x="126" y="7"/>
                    </a:lnTo>
                    <a:lnTo>
                      <a:pt x="118" y="5"/>
                    </a:lnTo>
                    <a:lnTo>
                      <a:pt x="110" y="2"/>
                    </a:lnTo>
                    <a:lnTo>
                      <a:pt x="100" y="0"/>
                    </a:lnTo>
                    <a:lnTo>
                      <a:pt x="91" y="0"/>
                    </a:lnTo>
                    <a:lnTo>
                      <a:pt x="82" y="0"/>
                    </a:lnTo>
                    <a:lnTo>
                      <a:pt x="72" y="2"/>
                    </a:lnTo>
                    <a:lnTo>
                      <a:pt x="64" y="5"/>
                    </a:lnTo>
                    <a:lnTo>
                      <a:pt x="55" y="7"/>
                    </a:lnTo>
                    <a:lnTo>
                      <a:pt x="48" y="11"/>
                    </a:lnTo>
                    <a:lnTo>
                      <a:pt x="40" y="16"/>
                    </a:lnTo>
                    <a:lnTo>
                      <a:pt x="33" y="21"/>
                    </a:lnTo>
                    <a:lnTo>
                      <a:pt x="27" y="27"/>
                    </a:lnTo>
                    <a:lnTo>
                      <a:pt x="20" y="34"/>
                    </a:lnTo>
                    <a:lnTo>
                      <a:pt x="16" y="40"/>
                    </a:lnTo>
                    <a:lnTo>
                      <a:pt x="11" y="48"/>
                    </a:lnTo>
                    <a:lnTo>
                      <a:pt x="7" y="56"/>
                    </a:lnTo>
                    <a:lnTo>
                      <a:pt x="3" y="65"/>
                    </a:lnTo>
                    <a:lnTo>
                      <a:pt x="1" y="73"/>
                    </a:lnTo>
                    <a:lnTo>
                      <a:pt x="0" y="82"/>
                    </a:lnTo>
                    <a:lnTo>
                      <a:pt x="0" y="91"/>
                    </a:lnTo>
                    <a:lnTo>
                      <a:pt x="0" y="101"/>
                    </a:lnTo>
                    <a:lnTo>
                      <a:pt x="1" y="110"/>
                    </a:lnTo>
                    <a:lnTo>
                      <a:pt x="3" y="119"/>
                    </a:lnTo>
                    <a:lnTo>
                      <a:pt x="7" y="127"/>
                    </a:lnTo>
                    <a:lnTo>
                      <a:pt x="11" y="134"/>
                    </a:lnTo>
                    <a:lnTo>
                      <a:pt x="16" y="142"/>
                    </a:lnTo>
                    <a:lnTo>
                      <a:pt x="20" y="150"/>
                    </a:lnTo>
                    <a:lnTo>
                      <a:pt x="27" y="156"/>
                    </a:lnTo>
                    <a:lnTo>
                      <a:pt x="33" y="162"/>
                    </a:lnTo>
                    <a:lnTo>
                      <a:pt x="40" y="168"/>
                    </a:lnTo>
                    <a:lnTo>
                      <a:pt x="48" y="172"/>
                    </a:lnTo>
                    <a:lnTo>
                      <a:pt x="55" y="176"/>
                    </a:lnTo>
                    <a:lnTo>
                      <a:pt x="64" y="179"/>
                    </a:lnTo>
                    <a:lnTo>
                      <a:pt x="72"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95" name="Freeform 134"/>
              <p:cNvSpPr>
                <a:spLocks/>
              </p:cNvSpPr>
              <p:nvPr/>
            </p:nvSpPr>
            <p:spPr bwMode="auto">
              <a:xfrm>
                <a:off x="11739965" y="3526787"/>
                <a:ext cx="28575" cy="30163"/>
              </a:xfrm>
              <a:custGeom>
                <a:avLst/>
                <a:gdLst/>
                <a:ahLst/>
                <a:cxnLst>
                  <a:cxn ang="0">
                    <a:pos x="101" y="182"/>
                  </a:cxn>
                  <a:cxn ang="0">
                    <a:pos x="118" y="179"/>
                  </a:cxn>
                  <a:cxn ang="0">
                    <a:pos x="134" y="172"/>
                  </a:cxn>
                  <a:cxn ang="0">
                    <a:pos x="148" y="162"/>
                  </a:cxn>
                  <a:cxn ang="0">
                    <a:pos x="162" y="150"/>
                  </a:cxn>
                  <a:cxn ang="0">
                    <a:pos x="172" y="134"/>
                  </a:cxn>
                  <a:cxn ang="0">
                    <a:pos x="178" y="119"/>
                  </a:cxn>
                  <a:cxn ang="0">
                    <a:pos x="182" y="101"/>
                  </a:cxn>
                  <a:cxn ang="0">
                    <a:pos x="182" y="82"/>
                  </a:cxn>
                  <a:cxn ang="0">
                    <a:pos x="178" y="65"/>
                  </a:cxn>
                  <a:cxn ang="0">
                    <a:pos x="172" y="48"/>
                  </a:cxn>
                  <a:cxn ang="0">
                    <a:pos x="162" y="34"/>
                  </a:cxn>
                  <a:cxn ang="0">
                    <a:pos x="148" y="21"/>
                  </a:cxn>
                  <a:cxn ang="0">
                    <a:pos x="134" y="11"/>
                  </a:cxn>
                  <a:cxn ang="0">
                    <a:pos x="118" y="5"/>
                  </a:cxn>
                  <a:cxn ang="0">
                    <a:pos x="101" y="0"/>
                  </a:cxn>
                  <a:cxn ang="0">
                    <a:pos x="82" y="0"/>
                  </a:cxn>
                  <a:cxn ang="0">
                    <a:pos x="64" y="5"/>
                  </a:cxn>
                  <a:cxn ang="0">
                    <a:pos x="48" y="11"/>
                  </a:cxn>
                  <a:cxn ang="0">
                    <a:pos x="33" y="21"/>
                  </a:cxn>
                  <a:cxn ang="0">
                    <a:pos x="21" y="34"/>
                  </a:cxn>
                  <a:cxn ang="0">
                    <a:pos x="11" y="48"/>
                  </a:cxn>
                  <a:cxn ang="0">
                    <a:pos x="3" y="65"/>
                  </a:cxn>
                  <a:cxn ang="0">
                    <a:pos x="0" y="82"/>
                  </a:cxn>
                  <a:cxn ang="0">
                    <a:pos x="0" y="101"/>
                  </a:cxn>
                  <a:cxn ang="0">
                    <a:pos x="3"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6"/>
                    </a:lnTo>
                    <a:lnTo>
                      <a:pt x="134" y="172"/>
                    </a:lnTo>
                    <a:lnTo>
                      <a:pt x="142" y="168"/>
                    </a:lnTo>
                    <a:lnTo>
                      <a:pt x="148" y="162"/>
                    </a:lnTo>
                    <a:lnTo>
                      <a:pt x="155" y="156"/>
                    </a:lnTo>
                    <a:lnTo>
                      <a:pt x="162" y="150"/>
                    </a:lnTo>
                    <a:lnTo>
                      <a:pt x="166"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6" y="40"/>
                    </a:lnTo>
                    <a:lnTo>
                      <a:pt x="162" y="34"/>
                    </a:lnTo>
                    <a:lnTo>
                      <a:pt x="155" y="27"/>
                    </a:lnTo>
                    <a:lnTo>
                      <a:pt x="148" y="21"/>
                    </a:lnTo>
                    <a:lnTo>
                      <a:pt x="142" y="16"/>
                    </a:lnTo>
                    <a:lnTo>
                      <a:pt x="134" y="11"/>
                    </a:lnTo>
                    <a:lnTo>
                      <a:pt x="126" y="7"/>
                    </a:lnTo>
                    <a:lnTo>
                      <a:pt x="118" y="5"/>
                    </a:lnTo>
                    <a:lnTo>
                      <a:pt x="110" y="2"/>
                    </a:lnTo>
                    <a:lnTo>
                      <a:pt x="101" y="0"/>
                    </a:lnTo>
                    <a:lnTo>
                      <a:pt x="91"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6" y="56"/>
                    </a:lnTo>
                    <a:lnTo>
                      <a:pt x="3" y="65"/>
                    </a:lnTo>
                    <a:lnTo>
                      <a:pt x="1" y="73"/>
                    </a:lnTo>
                    <a:lnTo>
                      <a:pt x="0" y="82"/>
                    </a:lnTo>
                    <a:lnTo>
                      <a:pt x="0" y="91"/>
                    </a:lnTo>
                    <a:lnTo>
                      <a:pt x="0" y="101"/>
                    </a:lnTo>
                    <a:lnTo>
                      <a:pt x="1" y="110"/>
                    </a:lnTo>
                    <a:lnTo>
                      <a:pt x="3" y="119"/>
                    </a:lnTo>
                    <a:lnTo>
                      <a:pt x="6"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96" name="Freeform 135"/>
              <p:cNvSpPr>
                <a:spLocks/>
              </p:cNvSpPr>
              <p:nvPr/>
            </p:nvSpPr>
            <p:spPr bwMode="auto">
              <a:xfrm>
                <a:off x="11779653" y="3526787"/>
                <a:ext cx="28575" cy="30163"/>
              </a:xfrm>
              <a:custGeom>
                <a:avLst/>
                <a:gdLst/>
                <a:ahLst/>
                <a:cxnLst>
                  <a:cxn ang="0">
                    <a:pos x="101" y="182"/>
                  </a:cxn>
                  <a:cxn ang="0">
                    <a:pos x="118" y="179"/>
                  </a:cxn>
                  <a:cxn ang="0">
                    <a:pos x="134" y="172"/>
                  </a:cxn>
                  <a:cxn ang="0">
                    <a:pos x="149" y="162"/>
                  </a:cxn>
                  <a:cxn ang="0">
                    <a:pos x="162" y="150"/>
                  </a:cxn>
                  <a:cxn ang="0">
                    <a:pos x="172" y="134"/>
                  </a:cxn>
                  <a:cxn ang="0">
                    <a:pos x="178" y="119"/>
                  </a:cxn>
                  <a:cxn ang="0">
                    <a:pos x="182" y="101"/>
                  </a:cxn>
                  <a:cxn ang="0">
                    <a:pos x="182" y="82"/>
                  </a:cxn>
                  <a:cxn ang="0">
                    <a:pos x="178" y="65"/>
                  </a:cxn>
                  <a:cxn ang="0">
                    <a:pos x="172" y="48"/>
                  </a:cxn>
                  <a:cxn ang="0">
                    <a:pos x="162" y="34"/>
                  </a:cxn>
                  <a:cxn ang="0">
                    <a:pos x="149" y="21"/>
                  </a:cxn>
                  <a:cxn ang="0">
                    <a:pos x="134" y="11"/>
                  </a:cxn>
                  <a:cxn ang="0">
                    <a:pos x="118" y="5"/>
                  </a:cxn>
                  <a:cxn ang="0">
                    <a:pos x="101" y="0"/>
                  </a:cxn>
                  <a:cxn ang="0">
                    <a:pos x="82" y="0"/>
                  </a:cxn>
                  <a:cxn ang="0">
                    <a:pos x="64" y="5"/>
                  </a:cxn>
                  <a:cxn ang="0">
                    <a:pos x="47"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6"/>
                    </a:lnTo>
                    <a:lnTo>
                      <a:pt x="134" y="172"/>
                    </a:lnTo>
                    <a:lnTo>
                      <a:pt x="142" y="168"/>
                    </a:lnTo>
                    <a:lnTo>
                      <a:pt x="149" y="162"/>
                    </a:lnTo>
                    <a:lnTo>
                      <a:pt x="156" y="156"/>
                    </a:lnTo>
                    <a:lnTo>
                      <a:pt x="162" y="150"/>
                    </a:lnTo>
                    <a:lnTo>
                      <a:pt x="167" y="142"/>
                    </a:lnTo>
                    <a:lnTo>
                      <a:pt x="172" y="134"/>
                    </a:lnTo>
                    <a:lnTo>
                      <a:pt x="175" y="127"/>
                    </a:lnTo>
                    <a:lnTo>
                      <a:pt x="178" y="119"/>
                    </a:lnTo>
                    <a:lnTo>
                      <a:pt x="180" y="110"/>
                    </a:lnTo>
                    <a:lnTo>
                      <a:pt x="182" y="101"/>
                    </a:lnTo>
                    <a:lnTo>
                      <a:pt x="183" y="91"/>
                    </a:lnTo>
                    <a:lnTo>
                      <a:pt x="182" y="82"/>
                    </a:lnTo>
                    <a:lnTo>
                      <a:pt x="180" y="73"/>
                    </a:lnTo>
                    <a:lnTo>
                      <a:pt x="178" y="65"/>
                    </a:lnTo>
                    <a:lnTo>
                      <a:pt x="175" y="56"/>
                    </a:lnTo>
                    <a:lnTo>
                      <a:pt x="172" y="48"/>
                    </a:lnTo>
                    <a:lnTo>
                      <a:pt x="167" y="40"/>
                    </a:lnTo>
                    <a:lnTo>
                      <a:pt x="162" y="34"/>
                    </a:lnTo>
                    <a:lnTo>
                      <a:pt x="156" y="27"/>
                    </a:lnTo>
                    <a:lnTo>
                      <a:pt x="149" y="21"/>
                    </a:lnTo>
                    <a:lnTo>
                      <a:pt x="142" y="16"/>
                    </a:lnTo>
                    <a:lnTo>
                      <a:pt x="134" y="11"/>
                    </a:lnTo>
                    <a:lnTo>
                      <a:pt x="126" y="7"/>
                    </a:lnTo>
                    <a:lnTo>
                      <a:pt x="118" y="5"/>
                    </a:lnTo>
                    <a:lnTo>
                      <a:pt x="109" y="2"/>
                    </a:lnTo>
                    <a:lnTo>
                      <a:pt x="101" y="0"/>
                    </a:lnTo>
                    <a:lnTo>
                      <a:pt x="91" y="0"/>
                    </a:lnTo>
                    <a:lnTo>
                      <a:pt x="82" y="0"/>
                    </a:lnTo>
                    <a:lnTo>
                      <a:pt x="73" y="2"/>
                    </a:lnTo>
                    <a:lnTo>
                      <a:pt x="64" y="5"/>
                    </a:lnTo>
                    <a:lnTo>
                      <a:pt x="55" y="7"/>
                    </a:lnTo>
                    <a:lnTo>
                      <a:pt x="47" y="11"/>
                    </a:lnTo>
                    <a:lnTo>
                      <a:pt x="40" y="16"/>
                    </a:lnTo>
                    <a:lnTo>
                      <a:pt x="33" y="21"/>
                    </a:lnTo>
                    <a:lnTo>
                      <a:pt x="26" y="27"/>
                    </a:lnTo>
                    <a:lnTo>
                      <a:pt x="21" y="34"/>
                    </a:lnTo>
                    <a:lnTo>
                      <a:pt x="15" y="40"/>
                    </a:lnTo>
                    <a:lnTo>
                      <a:pt x="11" y="48"/>
                    </a:lnTo>
                    <a:lnTo>
                      <a:pt x="6" y="56"/>
                    </a:lnTo>
                    <a:lnTo>
                      <a:pt x="4" y="65"/>
                    </a:lnTo>
                    <a:lnTo>
                      <a:pt x="2" y="73"/>
                    </a:lnTo>
                    <a:lnTo>
                      <a:pt x="0" y="82"/>
                    </a:lnTo>
                    <a:lnTo>
                      <a:pt x="0" y="91"/>
                    </a:lnTo>
                    <a:lnTo>
                      <a:pt x="0" y="101"/>
                    </a:lnTo>
                    <a:lnTo>
                      <a:pt x="2" y="110"/>
                    </a:lnTo>
                    <a:lnTo>
                      <a:pt x="4" y="119"/>
                    </a:lnTo>
                    <a:lnTo>
                      <a:pt x="6" y="127"/>
                    </a:lnTo>
                    <a:lnTo>
                      <a:pt x="11" y="134"/>
                    </a:lnTo>
                    <a:lnTo>
                      <a:pt x="15" y="142"/>
                    </a:lnTo>
                    <a:lnTo>
                      <a:pt x="21" y="150"/>
                    </a:lnTo>
                    <a:lnTo>
                      <a:pt x="26" y="156"/>
                    </a:lnTo>
                    <a:lnTo>
                      <a:pt x="33" y="162"/>
                    </a:lnTo>
                    <a:lnTo>
                      <a:pt x="40" y="168"/>
                    </a:lnTo>
                    <a:lnTo>
                      <a:pt x="47" y="172"/>
                    </a:lnTo>
                    <a:lnTo>
                      <a:pt x="55" y="176"/>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97" name="Freeform 136"/>
              <p:cNvSpPr>
                <a:spLocks/>
              </p:cNvSpPr>
              <p:nvPr/>
            </p:nvSpPr>
            <p:spPr bwMode="auto">
              <a:xfrm>
                <a:off x="12235265" y="2586987"/>
                <a:ext cx="203200" cy="34925"/>
              </a:xfrm>
              <a:custGeom>
                <a:avLst/>
                <a:gdLst/>
                <a:ahLst/>
                <a:cxnLst>
                  <a:cxn ang="0">
                    <a:pos x="1170" y="0"/>
                  </a:cxn>
                  <a:cxn ang="0">
                    <a:pos x="1192" y="2"/>
                  </a:cxn>
                  <a:cxn ang="0">
                    <a:pos x="1212" y="8"/>
                  </a:cxn>
                  <a:cxn ang="0">
                    <a:pos x="1231" y="18"/>
                  </a:cxn>
                  <a:cxn ang="0">
                    <a:pos x="1246" y="32"/>
                  </a:cxn>
                  <a:cxn ang="0">
                    <a:pos x="1259" y="47"/>
                  </a:cxn>
                  <a:cxn ang="0">
                    <a:pos x="1271" y="66"/>
                  </a:cxn>
                  <a:cxn ang="0">
                    <a:pos x="1276" y="87"/>
                  </a:cxn>
                  <a:cxn ang="0">
                    <a:pos x="1278" y="108"/>
                  </a:cxn>
                  <a:cxn ang="0">
                    <a:pos x="1276" y="131"/>
                  </a:cxn>
                  <a:cxn ang="0">
                    <a:pos x="1271" y="150"/>
                  </a:cxn>
                  <a:cxn ang="0">
                    <a:pos x="1259" y="169"/>
                  </a:cxn>
                  <a:cxn ang="0">
                    <a:pos x="1246" y="186"/>
                  </a:cxn>
                  <a:cxn ang="0">
                    <a:pos x="1231" y="199"/>
                  </a:cxn>
                  <a:cxn ang="0">
                    <a:pos x="1212" y="209"/>
                  </a:cxn>
                  <a:cxn ang="0">
                    <a:pos x="1192" y="215"/>
                  </a:cxn>
                  <a:cxn ang="0">
                    <a:pos x="1170" y="217"/>
                  </a:cxn>
                  <a:cxn ang="0">
                    <a:pos x="97" y="217"/>
                  </a:cxn>
                  <a:cxn ang="0">
                    <a:pos x="76" y="213"/>
                  </a:cxn>
                  <a:cxn ang="0">
                    <a:pos x="56" y="205"/>
                  </a:cxn>
                  <a:cxn ang="0">
                    <a:pos x="40" y="193"/>
                  </a:cxn>
                  <a:cxn ang="0">
                    <a:pos x="24" y="178"/>
                  </a:cxn>
                  <a:cxn ang="0">
                    <a:pos x="13" y="160"/>
                  </a:cxn>
                  <a:cxn ang="0">
                    <a:pos x="4" y="141"/>
                  </a:cxn>
                  <a:cxn ang="0">
                    <a:pos x="0" y="119"/>
                  </a:cxn>
                  <a:cxn ang="0">
                    <a:pos x="0" y="97"/>
                  </a:cxn>
                  <a:cxn ang="0">
                    <a:pos x="4" y="76"/>
                  </a:cxn>
                  <a:cxn ang="0">
                    <a:pos x="13" y="57"/>
                  </a:cxn>
                  <a:cxn ang="0">
                    <a:pos x="24" y="40"/>
                  </a:cxn>
                  <a:cxn ang="0">
                    <a:pos x="40" y="25"/>
                  </a:cxn>
                  <a:cxn ang="0">
                    <a:pos x="56" y="13"/>
                  </a:cxn>
                  <a:cxn ang="0">
                    <a:pos x="76" y="4"/>
                  </a:cxn>
                  <a:cxn ang="0">
                    <a:pos x="97" y="1"/>
                  </a:cxn>
                </a:cxnLst>
                <a:rect l="0" t="0" r="r" b="b"/>
                <a:pathLst>
                  <a:path w="1278" h="217">
                    <a:moveTo>
                      <a:pt x="108" y="0"/>
                    </a:moveTo>
                    <a:lnTo>
                      <a:pt x="1170" y="0"/>
                    </a:lnTo>
                    <a:lnTo>
                      <a:pt x="1181" y="1"/>
                    </a:lnTo>
                    <a:lnTo>
                      <a:pt x="1192" y="2"/>
                    </a:lnTo>
                    <a:lnTo>
                      <a:pt x="1202" y="4"/>
                    </a:lnTo>
                    <a:lnTo>
                      <a:pt x="1212" y="8"/>
                    </a:lnTo>
                    <a:lnTo>
                      <a:pt x="1222" y="13"/>
                    </a:lnTo>
                    <a:lnTo>
                      <a:pt x="1231" y="18"/>
                    </a:lnTo>
                    <a:lnTo>
                      <a:pt x="1238" y="25"/>
                    </a:lnTo>
                    <a:lnTo>
                      <a:pt x="1246" y="32"/>
                    </a:lnTo>
                    <a:lnTo>
                      <a:pt x="1254" y="40"/>
                    </a:lnTo>
                    <a:lnTo>
                      <a:pt x="1259" y="47"/>
                    </a:lnTo>
                    <a:lnTo>
                      <a:pt x="1265" y="57"/>
                    </a:lnTo>
                    <a:lnTo>
                      <a:pt x="1271" y="66"/>
                    </a:lnTo>
                    <a:lnTo>
                      <a:pt x="1274" y="76"/>
                    </a:lnTo>
                    <a:lnTo>
                      <a:pt x="1276" y="87"/>
                    </a:lnTo>
                    <a:lnTo>
                      <a:pt x="1278" y="97"/>
                    </a:lnTo>
                    <a:lnTo>
                      <a:pt x="1278" y="108"/>
                    </a:lnTo>
                    <a:lnTo>
                      <a:pt x="1278" y="119"/>
                    </a:lnTo>
                    <a:lnTo>
                      <a:pt x="1276" y="131"/>
                    </a:lnTo>
                    <a:lnTo>
                      <a:pt x="1274" y="141"/>
                    </a:lnTo>
                    <a:lnTo>
                      <a:pt x="1271" y="150"/>
                    </a:lnTo>
                    <a:lnTo>
                      <a:pt x="1265" y="160"/>
                    </a:lnTo>
                    <a:lnTo>
                      <a:pt x="1259" y="169"/>
                    </a:lnTo>
                    <a:lnTo>
                      <a:pt x="1254" y="178"/>
                    </a:lnTo>
                    <a:lnTo>
                      <a:pt x="1246" y="186"/>
                    </a:lnTo>
                    <a:lnTo>
                      <a:pt x="1238" y="193"/>
                    </a:lnTo>
                    <a:lnTo>
                      <a:pt x="1231" y="199"/>
                    </a:lnTo>
                    <a:lnTo>
                      <a:pt x="1222" y="205"/>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5"/>
                    </a:lnTo>
                    <a:lnTo>
                      <a:pt x="47" y="199"/>
                    </a:lnTo>
                    <a:lnTo>
                      <a:pt x="40" y="193"/>
                    </a:lnTo>
                    <a:lnTo>
                      <a:pt x="32" y="186"/>
                    </a:lnTo>
                    <a:lnTo>
                      <a:pt x="24" y="178"/>
                    </a:lnTo>
                    <a:lnTo>
                      <a:pt x="19" y="169"/>
                    </a:lnTo>
                    <a:lnTo>
                      <a:pt x="13" y="160"/>
                    </a:lnTo>
                    <a:lnTo>
                      <a:pt x="9" y="150"/>
                    </a:lnTo>
                    <a:lnTo>
                      <a:pt x="4" y="141"/>
                    </a:lnTo>
                    <a:lnTo>
                      <a:pt x="2" y="131"/>
                    </a:lnTo>
                    <a:lnTo>
                      <a:pt x="0" y="119"/>
                    </a:lnTo>
                    <a:lnTo>
                      <a:pt x="0" y="108"/>
                    </a:lnTo>
                    <a:lnTo>
                      <a:pt x="0" y="97"/>
                    </a:lnTo>
                    <a:lnTo>
                      <a:pt x="2" y="87"/>
                    </a:lnTo>
                    <a:lnTo>
                      <a:pt x="4" y="76"/>
                    </a:lnTo>
                    <a:lnTo>
                      <a:pt x="9" y="66"/>
                    </a:lnTo>
                    <a:lnTo>
                      <a:pt x="13" y="57"/>
                    </a:lnTo>
                    <a:lnTo>
                      <a:pt x="19" y="47"/>
                    </a:lnTo>
                    <a:lnTo>
                      <a:pt x="24" y="40"/>
                    </a:lnTo>
                    <a:lnTo>
                      <a:pt x="32" y="32"/>
                    </a:lnTo>
                    <a:lnTo>
                      <a:pt x="40" y="25"/>
                    </a:lnTo>
                    <a:lnTo>
                      <a:pt x="47" y="18"/>
                    </a:lnTo>
                    <a:lnTo>
                      <a:pt x="56" y="13"/>
                    </a:lnTo>
                    <a:lnTo>
                      <a:pt x="66" y="8"/>
                    </a:lnTo>
                    <a:lnTo>
                      <a:pt x="76" y="4"/>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98" name="Freeform 137"/>
              <p:cNvSpPr>
                <a:spLocks/>
              </p:cNvSpPr>
              <p:nvPr/>
            </p:nvSpPr>
            <p:spPr bwMode="auto">
              <a:xfrm>
                <a:off x="11619315" y="2588574"/>
                <a:ext cx="28575" cy="28575"/>
              </a:xfrm>
              <a:custGeom>
                <a:avLst/>
                <a:gdLst/>
                <a:ahLst/>
                <a:cxnLst>
                  <a:cxn ang="0">
                    <a:pos x="101" y="183"/>
                  </a:cxn>
                  <a:cxn ang="0">
                    <a:pos x="119" y="179"/>
                  </a:cxn>
                  <a:cxn ang="0">
                    <a:pos x="136" y="172"/>
                  </a:cxn>
                  <a:cxn ang="0">
                    <a:pos x="150" y="162"/>
                  </a:cxn>
                  <a:cxn ang="0">
                    <a:pos x="162" y="150"/>
                  </a:cxn>
                  <a:cxn ang="0">
                    <a:pos x="172" y="136"/>
                  </a:cxn>
                  <a:cxn ang="0">
                    <a:pos x="179" y="119"/>
                  </a:cxn>
                  <a:cxn ang="0">
                    <a:pos x="183" y="101"/>
                  </a:cxn>
                  <a:cxn ang="0">
                    <a:pos x="183" y="82"/>
                  </a:cxn>
                  <a:cxn ang="0">
                    <a:pos x="179" y="65"/>
                  </a:cxn>
                  <a:cxn ang="0">
                    <a:pos x="172" y="49"/>
                  </a:cxn>
                  <a:cxn ang="0">
                    <a:pos x="162" y="34"/>
                  </a:cxn>
                  <a:cxn ang="0">
                    <a:pos x="150" y="21"/>
                  </a:cxn>
                  <a:cxn ang="0">
                    <a:pos x="136" y="11"/>
                  </a:cxn>
                  <a:cxn ang="0">
                    <a:pos x="119" y="5"/>
                  </a:cxn>
                  <a:cxn ang="0">
                    <a:pos x="101" y="1"/>
                  </a:cxn>
                  <a:cxn ang="0">
                    <a:pos x="82" y="1"/>
                  </a:cxn>
                  <a:cxn ang="0">
                    <a:pos x="65" y="5"/>
                  </a:cxn>
                  <a:cxn ang="0">
                    <a:pos x="49" y="11"/>
                  </a:cxn>
                  <a:cxn ang="0">
                    <a:pos x="34" y="21"/>
                  </a:cxn>
                  <a:cxn ang="0">
                    <a:pos x="21" y="34"/>
                  </a:cxn>
                  <a:cxn ang="0">
                    <a:pos x="11" y="49"/>
                  </a:cxn>
                  <a:cxn ang="0">
                    <a:pos x="5" y="65"/>
                  </a:cxn>
                  <a:cxn ang="0">
                    <a:pos x="1" y="82"/>
                  </a:cxn>
                  <a:cxn ang="0">
                    <a:pos x="1" y="101"/>
                  </a:cxn>
                  <a:cxn ang="0">
                    <a:pos x="5" y="119"/>
                  </a:cxn>
                  <a:cxn ang="0">
                    <a:pos x="11" y="136"/>
                  </a:cxn>
                  <a:cxn ang="0">
                    <a:pos x="21" y="150"/>
                  </a:cxn>
                  <a:cxn ang="0">
                    <a:pos x="34" y="162"/>
                  </a:cxn>
                  <a:cxn ang="0">
                    <a:pos x="49" y="172"/>
                  </a:cxn>
                  <a:cxn ang="0">
                    <a:pos x="65" y="179"/>
                  </a:cxn>
                  <a:cxn ang="0">
                    <a:pos x="82" y="183"/>
                  </a:cxn>
                </a:cxnLst>
                <a:rect l="0" t="0" r="r" b="b"/>
                <a:pathLst>
                  <a:path w="183" h="183">
                    <a:moveTo>
                      <a:pt x="92" y="183"/>
                    </a:moveTo>
                    <a:lnTo>
                      <a:pt x="101" y="183"/>
                    </a:lnTo>
                    <a:lnTo>
                      <a:pt x="110" y="181"/>
                    </a:lnTo>
                    <a:lnTo>
                      <a:pt x="119" y="179"/>
                    </a:lnTo>
                    <a:lnTo>
                      <a:pt x="128" y="177"/>
                    </a:lnTo>
                    <a:lnTo>
                      <a:pt x="136" y="172"/>
                    </a:lnTo>
                    <a:lnTo>
                      <a:pt x="143" y="168"/>
                    </a:lnTo>
                    <a:lnTo>
                      <a:pt x="150" y="162"/>
                    </a:lnTo>
                    <a:lnTo>
                      <a:pt x="157" y="157"/>
                    </a:lnTo>
                    <a:lnTo>
                      <a:pt x="162" y="150"/>
                    </a:lnTo>
                    <a:lnTo>
                      <a:pt x="168" y="143"/>
                    </a:lnTo>
                    <a:lnTo>
                      <a:pt x="172" y="136"/>
                    </a:lnTo>
                    <a:lnTo>
                      <a:pt x="177" y="128"/>
                    </a:lnTo>
                    <a:lnTo>
                      <a:pt x="179" y="119"/>
                    </a:lnTo>
                    <a:lnTo>
                      <a:pt x="181" y="110"/>
                    </a:lnTo>
                    <a:lnTo>
                      <a:pt x="183" y="101"/>
                    </a:lnTo>
                    <a:lnTo>
                      <a:pt x="183" y="92"/>
                    </a:lnTo>
                    <a:lnTo>
                      <a:pt x="183" y="82"/>
                    </a:lnTo>
                    <a:lnTo>
                      <a:pt x="181" y="73"/>
                    </a:lnTo>
                    <a:lnTo>
                      <a:pt x="179" y="65"/>
                    </a:lnTo>
                    <a:lnTo>
                      <a:pt x="177" y="57"/>
                    </a:lnTo>
                    <a:lnTo>
                      <a:pt x="172" y="49"/>
                    </a:lnTo>
                    <a:lnTo>
                      <a:pt x="168" y="41"/>
                    </a:lnTo>
                    <a:lnTo>
                      <a:pt x="162" y="34"/>
                    </a:lnTo>
                    <a:lnTo>
                      <a:pt x="157" y="28"/>
                    </a:lnTo>
                    <a:lnTo>
                      <a:pt x="150" y="21"/>
                    </a:lnTo>
                    <a:lnTo>
                      <a:pt x="143" y="16"/>
                    </a:lnTo>
                    <a:lnTo>
                      <a:pt x="136" y="11"/>
                    </a:lnTo>
                    <a:lnTo>
                      <a:pt x="128" y="8"/>
                    </a:lnTo>
                    <a:lnTo>
                      <a:pt x="119" y="5"/>
                    </a:lnTo>
                    <a:lnTo>
                      <a:pt x="110" y="2"/>
                    </a:lnTo>
                    <a:lnTo>
                      <a:pt x="101" y="1"/>
                    </a:lnTo>
                    <a:lnTo>
                      <a:pt x="92" y="0"/>
                    </a:lnTo>
                    <a:lnTo>
                      <a:pt x="82" y="1"/>
                    </a:lnTo>
                    <a:lnTo>
                      <a:pt x="73" y="2"/>
                    </a:lnTo>
                    <a:lnTo>
                      <a:pt x="65" y="5"/>
                    </a:lnTo>
                    <a:lnTo>
                      <a:pt x="57" y="8"/>
                    </a:lnTo>
                    <a:lnTo>
                      <a:pt x="49" y="11"/>
                    </a:lnTo>
                    <a:lnTo>
                      <a:pt x="41" y="16"/>
                    </a:lnTo>
                    <a:lnTo>
                      <a:pt x="34" y="21"/>
                    </a:lnTo>
                    <a:lnTo>
                      <a:pt x="28" y="28"/>
                    </a:lnTo>
                    <a:lnTo>
                      <a:pt x="21" y="34"/>
                    </a:lnTo>
                    <a:lnTo>
                      <a:pt x="16" y="41"/>
                    </a:lnTo>
                    <a:lnTo>
                      <a:pt x="11" y="49"/>
                    </a:lnTo>
                    <a:lnTo>
                      <a:pt x="8" y="57"/>
                    </a:lnTo>
                    <a:lnTo>
                      <a:pt x="5" y="65"/>
                    </a:lnTo>
                    <a:lnTo>
                      <a:pt x="2" y="73"/>
                    </a:lnTo>
                    <a:lnTo>
                      <a:pt x="1" y="82"/>
                    </a:lnTo>
                    <a:lnTo>
                      <a:pt x="0" y="92"/>
                    </a:lnTo>
                    <a:lnTo>
                      <a:pt x="1" y="101"/>
                    </a:lnTo>
                    <a:lnTo>
                      <a:pt x="2" y="110"/>
                    </a:lnTo>
                    <a:lnTo>
                      <a:pt x="5" y="119"/>
                    </a:lnTo>
                    <a:lnTo>
                      <a:pt x="8" y="128"/>
                    </a:lnTo>
                    <a:lnTo>
                      <a:pt x="11" y="136"/>
                    </a:lnTo>
                    <a:lnTo>
                      <a:pt x="16" y="143"/>
                    </a:lnTo>
                    <a:lnTo>
                      <a:pt x="21" y="150"/>
                    </a:lnTo>
                    <a:lnTo>
                      <a:pt x="28" y="157"/>
                    </a:lnTo>
                    <a:lnTo>
                      <a:pt x="34" y="162"/>
                    </a:lnTo>
                    <a:lnTo>
                      <a:pt x="41" y="168"/>
                    </a:lnTo>
                    <a:lnTo>
                      <a:pt x="49" y="172"/>
                    </a:lnTo>
                    <a:lnTo>
                      <a:pt x="57" y="177"/>
                    </a:lnTo>
                    <a:lnTo>
                      <a:pt x="65" y="179"/>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999" name="Freeform 138"/>
              <p:cNvSpPr>
                <a:spLocks/>
              </p:cNvSpPr>
              <p:nvPr/>
            </p:nvSpPr>
            <p:spPr bwMode="auto">
              <a:xfrm>
                <a:off x="11659003" y="2588574"/>
                <a:ext cx="28575" cy="28575"/>
              </a:xfrm>
              <a:custGeom>
                <a:avLst/>
                <a:gdLst/>
                <a:ahLst/>
                <a:cxnLst>
                  <a:cxn ang="0">
                    <a:pos x="100" y="183"/>
                  </a:cxn>
                  <a:cxn ang="0">
                    <a:pos x="118" y="179"/>
                  </a:cxn>
                  <a:cxn ang="0">
                    <a:pos x="134"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4" y="11"/>
                  </a:cxn>
                  <a:cxn ang="0">
                    <a:pos x="118" y="5"/>
                  </a:cxn>
                  <a:cxn ang="0">
                    <a:pos x="100" y="1"/>
                  </a:cxn>
                  <a:cxn ang="0">
                    <a:pos x="81" y="1"/>
                  </a:cxn>
                  <a:cxn ang="0">
                    <a:pos x="63" y="5"/>
                  </a:cxn>
                  <a:cxn ang="0">
                    <a:pos x="48" y="11"/>
                  </a:cxn>
                  <a:cxn ang="0">
                    <a:pos x="32" y="21"/>
                  </a:cxn>
                  <a:cxn ang="0">
                    <a:pos x="20" y="34"/>
                  </a:cxn>
                  <a:cxn ang="0">
                    <a:pos x="10" y="49"/>
                  </a:cxn>
                  <a:cxn ang="0">
                    <a:pos x="4" y="65"/>
                  </a:cxn>
                  <a:cxn ang="0">
                    <a:pos x="0" y="82"/>
                  </a:cxn>
                  <a:cxn ang="0">
                    <a:pos x="0" y="101"/>
                  </a:cxn>
                  <a:cxn ang="0">
                    <a:pos x="4" y="119"/>
                  </a:cxn>
                  <a:cxn ang="0">
                    <a:pos x="10" y="136"/>
                  </a:cxn>
                  <a:cxn ang="0">
                    <a:pos x="20" y="150"/>
                  </a:cxn>
                  <a:cxn ang="0">
                    <a:pos x="32" y="162"/>
                  </a:cxn>
                  <a:cxn ang="0">
                    <a:pos x="48" y="172"/>
                  </a:cxn>
                  <a:cxn ang="0">
                    <a:pos x="63" y="179"/>
                  </a:cxn>
                  <a:cxn ang="0">
                    <a:pos x="81" y="183"/>
                  </a:cxn>
                </a:cxnLst>
                <a:rect l="0" t="0" r="r" b="b"/>
                <a:pathLst>
                  <a:path w="182" h="183">
                    <a:moveTo>
                      <a:pt x="91" y="183"/>
                    </a:moveTo>
                    <a:lnTo>
                      <a:pt x="100" y="183"/>
                    </a:lnTo>
                    <a:lnTo>
                      <a:pt x="109" y="181"/>
                    </a:lnTo>
                    <a:lnTo>
                      <a:pt x="118" y="179"/>
                    </a:lnTo>
                    <a:lnTo>
                      <a:pt x="127" y="177"/>
                    </a:lnTo>
                    <a:lnTo>
                      <a:pt x="134" y="172"/>
                    </a:lnTo>
                    <a:lnTo>
                      <a:pt x="142" y="168"/>
                    </a:lnTo>
                    <a:lnTo>
                      <a:pt x="149" y="162"/>
                    </a:lnTo>
                    <a:lnTo>
                      <a:pt x="155" y="157"/>
                    </a:lnTo>
                    <a:lnTo>
                      <a:pt x="161" y="150"/>
                    </a:lnTo>
                    <a:lnTo>
                      <a:pt x="167"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7" y="41"/>
                    </a:lnTo>
                    <a:lnTo>
                      <a:pt x="161" y="34"/>
                    </a:lnTo>
                    <a:lnTo>
                      <a:pt x="155" y="28"/>
                    </a:lnTo>
                    <a:lnTo>
                      <a:pt x="149" y="21"/>
                    </a:lnTo>
                    <a:lnTo>
                      <a:pt x="142" y="16"/>
                    </a:lnTo>
                    <a:lnTo>
                      <a:pt x="134" y="11"/>
                    </a:lnTo>
                    <a:lnTo>
                      <a:pt x="127" y="8"/>
                    </a:lnTo>
                    <a:lnTo>
                      <a:pt x="118" y="5"/>
                    </a:lnTo>
                    <a:lnTo>
                      <a:pt x="109" y="2"/>
                    </a:lnTo>
                    <a:lnTo>
                      <a:pt x="100" y="1"/>
                    </a:lnTo>
                    <a:lnTo>
                      <a:pt x="91" y="0"/>
                    </a:lnTo>
                    <a:lnTo>
                      <a:pt x="81" y="1"/>
                    </a:lnTo>
                    <a:lnTo>
                      <a:pt x="72" y="2"/>
                    </a:lnTo>
                    <a:lnTo>
                      <a:pt x="63" y="5"/>
                    </a:lnTo>
                    <a:lnTo>
                      <a:pt x="56" y="8"/>
                    </a:lnTo>
                    <a:lnTo>
                      <a:pt x="48" y="11"/>
                    </a:lnTo>
                    <a:lnTo>
                      <a:pt x="40" y="16"/>
                    </a:lnTo>
                    <a:lnTo>
                      <a:pt x="32" y="21"/>
                    </a:lnTo>
                    <a:lnTo>
                      <a:pt x="27" y="28"/>
                    </a:lnTo>
                    <a:lnTo>
                      <a:pt x="20" y="34"/>
                    </a:lnTo>
                    <a:lnTo>
                      <a:pt x="16" y="41"/>
                    </a:lnTo>
                    <a:lnTo>
                      <a:pt x="10" y="49"/>
                    </a:lnTo>
                    <a:lnTo>
                      <a:pt x="7" y="57"/>
                    </a:lnTo>
                    <a:lnTo>
                      <a:pt x="4" y="65"/>
                    </a:lnTo>
                    <a:lnTo>
                      <a:pt x="1" y="73"/>
                    </a:lnTo>
                    <a:lnTo>
                      <a:pt x="0" y="82"/>
                    </a:lnTo>
                    <a:lnTo>
                      <a:pt x="0" y="92"/>
                    </a:lnTo>
                    <a:lnTo>
                      <a:pt x="0" y="101"/>
                    </a:lnTo>
                    <a:lnTo>
                      <a:pt x="1" y="110"/>
                    </a:lnTo>
                    <a:lnTo>
                      <a:pt x="4" y="119"/>
                    </a:lnTo>
                    <a:lnTo>
                      <a:pt x="7" y="128"/>
                    </a:lnTo>
                    <a:lnTo>
                      <a:pt x="10" y="136"/>
                    </a:lnTo>
                    <a:lnTo>
                      <a:pt x="16" y="143"/>
                    </a:lnTo>
                    <a:lnTo>
                      <a:pt x="20" y="150"/>
                    </a:lnTo>
                    <a:lnTo>
                      <a:pt x="27" y="157"/>
                    </a:lnTo>
                    <a:lnTo>
                      <a:pt x="32" y="162"/>
                    </a:lnTo>
                    <a:lnTo>
                      <a:pt x="40" y="168"/>
                    </a:lnTo>
                    <a:lnTo>
                      <a:pt x="48" y="172"/>
                    </a:lnTo>
                    <a:lnTo>
                      <a:pt x="56" y="177"/>
                    </a:lnTo>
                    <a:lnTo>
                      <a:pt x="63" y="179"/>
                    </a:lnTo>
                    <a:lnTo>
                      <a:pt x="72" y="181"/>
                    </a:lnTo>
                    <a:lnTo>
                      <a:pt x="81"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1000" name="Freeform 139"/>
              <p:cNvSpPr>
                <a:spLocks/>
              </p:cNvSpPr>
              <p:nvPr/>
            </p:nvSpPr>
            <p:spPr bwMode="auto">
              <a:xfrm>
                <a:off x="11698690" y="2588574"/>
                <a:ext cx="30163" cy="28575"/>
              </a:xfrm>
              <a:custGeom>
                <a:avLst/>
                <a:gdLst/>
                <a:ahLst/>
                <a:cxnLst>
                  <a:cxn ang="0">
                    <a:pos x="100" y="183"/>
                  </a:cxn>
                  <a:cxn ang="0">
                    <a:pos x="118" y="179"/>
                  </a:cxn>
                  <a:cxn ang="0">
                    <a:pos x="134" y="172"/>
                  </a:cxn>
                  <a:cxn ang="0">
                    <a:pos x="149" y="162"/>
                  </a:cxn>
                  <a:cxn ang="0">
                    <a:pos x="162" y="150"/>
                  </a:cxn>
                  <a:cxn ang="0">
                    <a:pos x="171" y="136"/>
                  </a:cxn>
                  <a:cxn ang="0">
                    <a:pos x="179" y="119"/>
                  </a:cxn>
                  <a:cxn ang="0">
                    <a:pos x="182" y="101"/>
                  </a:cxn>
                  <a:cxn ang="0">
                    <a:pos x="182" y="82"/>
                  </a:cxn>
                  <a:cxn ang="0">
                    <a:pos x="179" y="65"/>
                  </a:cxn>
                  <a:cxn ang="0">
                    <a:pos x="171" y="49"/>
                  </a:cxn>
                  <a:cxn ang="0">
                    <a:pos x="162" y="34"/>
                  </a:cxn>
                  <a:cxn ang="0">
                    <a:pos x="149" y="21"/>
                  </a:cxn>
                  <a:cxn ang="0">
                    <a:pos x="134" y="11"/>
                  </a:cxn>
                  <a:cxn ang="0">
                    <a:pos x="118" y="5"/>
                  </a:cxn>
                  <a:cxn ang="0">
                    <a:pos x="100" y="1"/>
                  </a:cxn>
                  <a:cxn ang="0">
                    <a:pos x="82" y="1"/>
                  </a:cxn>
                  <a:cxn ang="0">
                    <a:pos x="64" y="5"/>
                  </a:cxn>
                  <a:cxn ang="0">
                    <a:pos x="48" y="11"/>
                  </a:cxn>
                  <a:cxn ang="0">
                    <a:pos x="33" y="21"/>
                  </a:cxn>
                  <a:cxn ang="0">
                    <a:pos x="20" y="34"/>
                  </a:cxn>
                  <a:cxn ang="0">
                    <a:pos x="11" y="49"/>
                  </a:cxn>
                  <a:cxn ang="0">
                    <a:pos x="3" y="65"/>
                  </a:cxn>
                  <a:cxn ang="0">
                    <a:pos x="0" y="82"/>
                  </a:cxn>
                  <a:cxn ang="0">
                    <a:pos x="0" y="101"/>
                  </a:cxn>
                  <a:cxn ang="0">
                    <a:pos x="3" y="119"/>
                  </a:cxn>
                  <a:cxn ang="0">
                    <a:pos x="11" y="136"/>
                  </a:cxn>
                  <a:cxn ang="0">
                    <a:pos x="20" y="150"/>
                  </a:cxn>
                  <a:cxn ang="0">
                    <a:pos x="33" y="162"/>
                  </a:cxn>
                  <a:cxn ang="0">
                    <a:pos x="48" y="172"/>
                  </a:cxn>
                  <a:cxn ang="0">
                    <a:pos x="64" y="179"/>
                  </a:cxn>
                  <a:cxn ang="0">
                    <a:pos x="82" y="183"/>
                  </a:cxn>
                </a:cxnLst>
                <a:rect l="0" t="0" r="r" b="b"/>
                <a:pathLst>
                  <a:path w="182" h="183">
                    <a:moveTo>
                      <a:pt x="91" y="183"/>
                    </a:moveTo>
                    <a:lnTo>
                      <a:pt x="100" y="183"/>
                    </a:lnTo>
                    <a:lnTo>
                      <a:pt x="110" y="181"/>
                    </a:lnTo>
                    <a:lnTo>
                      <a:pt x="118" y="179"/>
                    </a:lnTo>
                    <a:lnTo>
                      <a:pt x="126" y="177"/>
                    </a:lnTo>
                    <a:lnTo>
                      <a:pt x="134" y="172"/>
                    </a:lnTo>
                    <a:lnTo>
                      <a:pt x="142" y="168"/>
                    </a:lnTo>
                    <a:lnTo>
                      <a:pt x="149" y="162"/>
                    </a:lnTo>
                    <a:lnTo>
                      <a:pt x="155" y="157"/>
                    </a:lnTo>
                    <a:lnTo>
                      <a:pt x="162" y="150"/>
                    </a:lnTo>
                    <a:lnTo>
                      <a:pt x="166"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6" y="41"/>
                    </a:lnTo>
                    <a:lnTo>
                      <a:pt x="162" y="34"/>
                    </a:lnTo>
                    <a:lnTo>
                      <a:pt x="155" y="28"/>
                    </a:lnTo>
                    <a:lnTo>
                      <a:pt x="149" y="21"/>
                    </a:lnTo>
                    <a:lnTo>
                      <a:pt x="142" y="16"/>
                    </a:lnTo>
                    <a:lnTo>
                      <a:pt x="134" y="11"/>
                    </a:lnTo>
                    <a:lnTo>
                      <a:pt x="126" y="8"/>
                    </a:lnTo>
                    <a:lnTo>
                      <a:pt x="118" y="5"/>
                    </a:lnTo>
                    <a:lnTo>
                      <a:pt x="110" y="2"/>
                    </a:lnTo>
                    <a:lnTo>
                      <a:pt x="100" y="1"/>
                    </a:lnTo>
                    <a:lnTo>
                      <a:pt x="91" y="0"/>
                    </a:lnTo>
                    <a:lnTo>
                      <a:pt x="82" y="1"/>
                    </a:lnTo>
                    <a:lnTo>
                      <a:pt x="72" y="2"/>
                    </a:lnTo>
                    <a:lnTo>
                      <a:pt x="64" y="5"/>
                    </a:lnTo>
                    <a:lnTo>
                      <a:pt x="55" y="8"/>
                    </a:lnTo>
                    <a:lnTo>
                      <a:pt x="48" y="11"/>
                    </a:lnTo>
                    <a:lnTo>
                      <a:pt x="40" y="16"/>
                    </a:lnTo>
                    <a:lnTo>
                      <a:pt x="33" y="21"/>
                    </a:lnTo>
                    <a:lnTo>
                      <a:pt x="27" y="28"/>
                    </a:lnTo>
                    <a:lnTo>
                      <a:pt x="20" y="34"/>
                    </a:lnTo>
                    <a:lnTo>
                      <a:pt x="16" y="41"/>
                    </a:lnTo>
                    <a:lnTo>
                      <a:pt x="11" y="49"/>
                    </a:lnTo>
                    <a:lnTo>
                      <a:pt x="7" y="57"/>
                    </a:lnTo>
                    <a:lnTo>
                      <a:pt x="3" y="65"/>
                    </a:lnTo>
                    <a:lnTo>
                      <a:pt x="1" y="73"/>
                    </a:lnTo>
                    <a:lnTo>
                      <a:pt x="0" y="82"/>
                    </a:lnTo>
                    <a:lnTo>
                      <a:pt x="0" y="92"/>
                    </a:lnTo>
                    <a:lnTo>
                      <a:pt x="0" y="101"/>
                    </a:lnTo>
                    <a:lnTo>
                      <a:pt x="1" y="110"/>
                    </a:lnTo>
                    <a:lnTo>
                      <a:pt x="3" y="119"/>
                    </a:lnTo>
                    <a:lnTo>
                      <a:pt x="7" y="128"/>
                    </a:lnTo>
                    <a:lnTo>
                      <a:pt x="11" y="136"/>
                    </a:lnTo>
                    <a:lnTo>
                      <a:pt x="16" y="143"/>
                    </a:lnTo>
                    <a:lnTo>
                      <a:pt x="20" y="150"/>
                    </a:lnTo>
                    <a:lnTo>
                      <a:pt x="27" y="157"/>
                    </a:lnTo>
                    <a:lnTo>
                      <a:pt x="33" y="162"/>
                    </a:lnTo>
                    <a:lnTo>
                      <a:pt x="40" y="168"/>
                    </a:lnTo>
                    <a:lnTo>
                      <a:pt x="48" y="172"/>
                    </a:lnTo>
                    <a:lnTo>
                      <a:pt x="55" y="177"/>
                    </a:lnTo>
                    <a:lnTo>
                      <a:pt x="64" y="179"/>
                    </a:lnTo>
                    <a:lnTo>
                      <a:pt x="72"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1001" name="Freeform 140"/>
              <p:cNvSpPr>
                <a:spLocks/>
              </p:cNvSpPr>
              <p:nvPr/>
            </p:nvSpPr>
            <p:spPr bwMode="auto">
              <a:xfrm>
                <a:off x="11739965" y="2588574"/>
                <a:ext cx="28575" cy="28575"/>
              </a:xfrm>
              <a:custGeom>
                <a:avLst/>
                <a:gdLst/>
                <a:ahLst/>
                <a:cxnLst>
                  <a:cxn ang="0">
                    <a:pos x="101" y="183"/>
                  </a:cxn>
                  <a:cxn ang="0">
                    <a:pos x="118" y="179"/>
                  </a:cxn>
                  <a:cxn ang="0">
                    <a:pos x="134" y="172"/>
                  </a:cxn>
                  <a:cxn ang="0">
                    <a:pos x="148" y="162"/>
                  </a:cxn>
                  <a:cxn ang="0">
                    <a:pos x="162" y="150"/>
                  </a:cxn>
                  <a:cxn ang="0">
                    <a:pos x="172" y="136"/>
                  </a:cxn>
                  <a:cxn ang="0">
                    <a:pos x="178" y="119"/>
                  </a:cxn>
                  <a:cxn ang="0">
                    <a:pos x="182" y="101"/>
                  </a:cxn>
                  <a:cxn ang="0">
                    <a:pos x="182" y="82"/>
                  </a:cxn>
                  <a:cxn ang="0">
                    <a:pos x="178" y="65"/>
                  </a:cxn>
                  <a:cxn ang="0">
                    <a:pos x="172" y="49"/>
                  </a:cxn>
                  <a:cxn ang="0">
                    <a:pos x="162" y="34"/>
                  </a:cxn>
                  <a:cxn ang="0">
                    <a:pos x="148" y="21"/>
                  </a:cxn>
                  <a:cxn ang="0">
                    <a:pos x="134" y="11"/>
                  </a:cxn>
                  <a:cxn ang="0">
                    <a:pos x="118" y="5"/>
                  </a:cxn>
                  <a:cxn ang="0">
                    <a:pos x="101" y="1"/>
                  </a:cxn>
                  <a:cxn ang="0">
                    <a:pos x="82" y="1"/>
                  </a:cxn>
                  <a:cxn ang="0">
                    <a:pos x="64" y="5"/>
                  </a:cxn>
                  <a:cxn ang="0">
                    <a:pos x="48" y="11"/>
                  </a:cxn>
                  <a:cxn ang="0">
                    <a:pos x="33" y="21"/>
                  </a:cxn>
                  <a:cxn ang="0">
                    <a:pos x="21" y="34"/>
                  </a:cxn>
                  <a:cxn ang="0">
                    <a:pos x="11" y="49"/>
                  </a:cxn>
                  <a:cxn ang="0">
                    <a:pos x="3" y="65"/>
                  </a:cxn>
                  <a:cxn ang="0">
                    <a:pos x="0" y="82"/>
                  </a:cxn>
                  <a:cxn ang="0">
                    <a:pos x="0" y="101"/>
                  </a:cxn>
                  <a:cxn ang="0">
                    <a:pos x="3"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8" y="179"/>
                    </a:lnTo>
                    <a:lnTo>
                      <a:pt x="126" y="177"/>
                    </a:lnTo>
                    <a:lnTo>
                      <a:pt x="134" y="172"/>
                    </a:lnTo>
                    <a:lnTo>
                      <a:pt x="142" y="168"/>
                    </a:lnTo>
                    <a:lnTo>
                      <a:pt x="148" y="162"/>
                    </a:lnTo>
                    <a:lnTo>
                      <a:pt x="155" y="157"/>
                    </a:lnTo>
                    <a:lnTo>
                      <a:pt x="162" y="150"/>
                    </a:lnTo>
                    <a:lnTo>
                      <a:pt x="166"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6" y="41"/>
                    </a:lnTo>
                    <a:lnTo>
                      <a:pt x="162" y="34"/>
                    </a:lnTo>
                    <a:lnTo>
                      <a:pt x="155" y="28"/>
                    </a:lnTo>
                    <a:lnTo>
                      <a:pt x="148" y="21"/>
                    </a:lnTo>
                    <a:lnTo>
                      <a:pt x="142" y="16"/>
                    </a:lnTo>
                    <a:lnTo>
                      <a:pt x="134" y="11"/>
                    </a:lnTo>
                    <a:lnTo>
                      <a:pt x="126" y="8"/>
                    </a:lnTo>
                    <a:lnTo>
                      <a:pt x="118" y="5"/>
                    </a:lnTo>
                    <a:lnTo>
                      <a:pt x="110" y="2"/>
                    </a:lnTo>
                    <a:lnTo>
                      <a:pt x="101" y="1"/>
                    </a:lnTo>
                    <a:lnTo>
                      <a:pt x="91"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6" y="57"/>
                    </a:lnTo>
                    <a:lnTo>
                      <a:pt x="3" y="65"/>
                    </a:lnTo>
                    <a:lnTo>
                      <a:pt x="1" y="73"/>
                    </a:lnTo>
                    <a:lnTo>
                      <a:pt x="0" y="82"/>
                    </a:lnTo>
                    <a:lnTo>
                      <a:pt x="0" y="92"/>
                    </a:lnTo>
                    <a:lnTo>
                      <a:pt x="0" y="101"/>
                    </a:lnTo>
                    <a:lnTo>
                      <a:pt x="1" y="110"/>
                    </a:lnTo>
                    <a:lnTo>
                      <a:pt x="3" y="119"/>
                    </a:lnTo>
                    <a:lnTo>
                      <a:pt x="6"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1002" name="Freeform 141"/>
              <p:cNvSpPr>
                <a:spLocks/>
              </p:cNvSpPr>
              <p:nvPr/>
            </p:nvSpPr>
            <p:spPr bwMode="auto">
              <a:xfrm>
                <a:off x="11779653" y="2588574"/>
                <a:ext cx="28575" cy="28575"/>
              </a:xfrm>
              <a:custGeom>
                <a:avLst/>
                <a:gdLst/>
                <a:ahLst/>
                <a:cxnLst>
                  <a:cxn ang="0">
                    <a:pos x="101" y="183"/>
                  </a:cxn>
                  <a:cxn ang="0">
                    <a:pos x="118" y="179"/>
                  </a:cxn>
                  <a:cxn ang="0">
                    <a:pos x="134" y="172"/>
                  </a:cxn>
                  <a:cxn ang="0">
                    <a:pos x="149" y="162"/>
                  </a:cxn>
                  <a:cxn ang="0">
                    <a:pos x="162" y="150"/>
                  </a:cxn>
                  <a:cxn ang="0">
                    <a:pos x="172" y="136"/>
                  </a:cxn>
                  <a:cxn ang="0">
                    <a:pos x="178" y="119"/>
                  </a:cxn>
                  <a:cxn ang="0">
                    <a:pos x="182" y="101"/>
                  </a:cxn>
                  <a:cxn ang="0">
                    <a:pos x="182" y="82"/>
                  </a:cxn>
                  <a:cxn ang="0">
                    <a:pos x="178" y="65"/>
                  </a:cxn>
                  <a:cxn ang="0">
                    <a:pos x="172" y="49"/>
                  </a:cxn>
                  <a:cxn ang="0">
                    <a:pos x="162" y="34"/>
                  </a:cxn>
                  <a:cxn ang="0">
                    <a:pos x="149" y="21"/>
                  </a:cxn>
                  <a:cxn ang="0">
                    <a:pos x="134" y="11"/>
                  </a:cxn>
                  <a:cxn ang="0">
                    <a:pos x="118" y="5"/>
                  </a:cxn>
                  <a:cxn ang="0">
                    <a:pos x="101" y="1"/>
                  </a:cxn>
                  <a:cxn ang="0">
                    <a:pos x="82" y="1"/>
                  </a:cxn>
                  <a:cxn ang="0">
                    <a:pos x="64" y="5"/>
                  </a:cxn>
                  <a:cxn ang="0">
                    <a:pos x="47"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7" y="172"/>
                  </a:cxn>
                  <a:cxn ang="0">
                    <a:pos x="64" y="179"/>
                  </a:cxn>
                  <a:cxn ang="0">
                    <a:pos x="82" y="183"/>
                  </a:cxn>
                </a:cxnLst>
                <a:rect l="0" t="0" r="r" b="b"/>
                <a:pathLst>
                  <a:path w="183" h="183">
                    <a:moveTo>
                      <a:pt x="91" y="183"/>
                    </a:moveTo>
                    <a:lnTo>
                      <a:pt x="101" y="183"/>
                    </a:lnTo>
                    <a:lnTo>
                      <a:pt x="109" y="181"/>
                    </a:lnTo>
                    <a:lnTo>
                      <a:pt x="118" y="179"/>
                    </a:lnTo>
                    <a:lnTo>
                      <a:pt x="126" y="177"/>
                    </a:lnTo>
                    <a:lnTo>
                      <a:pt x="134" y="172"/>
                    </a:lnTo>
                    <a:lnTo>
                      <a:pt x="142" y="168"/>
                    </a:lnTo>
                    <a:lnTo>
                      <a:pt x="149" y="162"/>
                    </a:lnTo>
                    <a:lnTo>
                      <a:pt x="156" y="157"/>
                    </a:lnTo>
                    <a:lnTo>
                      <a:pt x="162" y="150"/>
                    </a:lnTo>
                    <a:lnTo>
                      <a:pt x="167" y="143"/>
                    </a:lnTo>
                    <a:lnTo>
                      <a:pt x="172" y="136"/>
                    </a:lnTo>
                    <a:lnTo>
                      <a:pt x="175" y="128"/>
                    </a:lnTo>
                    <a:lnTo>
                      <a:pt x="178" y="119"/>
                    </a:lnTo>
                    <a:lnTo>
                      <a:pt x="180" y="110"/>
                    </a:lnTo>
                    <a:lnTo>
                      <a:pt x="182" y="101"/>
                    </a:lnTo>
                    <a:lnTo>
                      <a:pt x="183" y="92"/>
                    </a:lnTo>
                    <a:lnTo>
                      <a:pt x="182" y="82"/>
                    </a:lnTo>
                    <a:lnTo>
                      <a:pt x="180" y="73"/>
                    </a:lnTo>
                    <a:lnTo>
                      <a:pt x="178" y="65"/>
                    </a:lnTo>
                    <a:lnTo>
                      <a:pt x="175" y="57"/>
                    </a:lnTo>
                    <a:lnTo>
                      <a:pt x="172" y="49"/>
                    </a:lnTo>
                    <a:lnTo>
                      <a:pt x="167" y="41"/>
                    </a:lnTo>
                    <a:lnTo>
                      <a:pt x="162" y="34"/>
                    </a:lnTo>
                    <a:lnTo>
                      <a:pt x="156" y="28"/>
                    </a:lnTo>
                    <a:lnTo>
                      <a:pt x="149" y="21"/>
                    </a:lnTo>
                    <a:lnTo>
                      <a:pt x="142" y="16"/>
                    </a:lnTo>
                    <a:lnTo>
                      <a:pt x="134" y="11"/>
                    </a:lnTo>
                    <a:lnTo>
                      <a:pt x="126" y="8"/>
                    </a:lnTo>
                    <a:lnTo>
                      <a:pt x="118" y="5"/>
                    </a:lnTo>
                    <a:lnTo>
                      <a:pt x="109" y="2"/>
                    </a:lnTo>
                    <a:lnTo>
                      <a:pt x="101" y="1"/>
                    </a:lnTo>
                    <a:lnTo>
                      <a:pt x="91" y="0"/>
                    </a:lnTo>
                    <a:lnTo>
                      <a:pt x="82" y="1"/>
                    </a:lnTo>
                    <a:lnTo>
                      <a:pt x="73" y="2"/>
                    </a:lnTo>
                    <a:lnTo>
                      <a:pt x="64" y="5"/>
                    </a:lnTo>
                    <a:lnTo>
                      <a:pt x="55" y="8"/>
                    </a:lnTo>
                    <a:lnTo>
                      <a:pt x="47" y="11"/>
                    </a:lnTo>
                    <a:lnTo>
                      <a:pt x="40" y="16"/>
                    </a:lnTo>
                    <a:lnTo>
                      <a:pt x="33" y="21"/>
                    </a:lnTo>
                    <a:lnTo>
                      <a:pt x="26" y="28"/>
                    </a:lnTo>
                    <a:lnTo>
                      <a:pt x="21" y="34"/>
                    </a:lnTo>
                    <a:lnTo>
                      <a:pt x="15" y="41"/>
                    </a:lnTo>
                    <a:lnTo>
                      <a:pt x="11" y="49"/>
                    </a:lnTo>
                    <a:lnTo>
                      <a:pt x="6" y="57"/>
                    </a:lnTo>
                    <a:lnTo>
                      <a:pt x="4" y="65"/>
                    </a:lnTo>
                    <a:lnTo>
                      <a:pt x="2" y="73"/>
                    </a:lnTo>
                    <a:lnTo>
                      <a:pt x="0" y="82"/>
                    </a:lnTo>
                    <a:lnTo>
                      <a:pt x="0" y="92"/>
                    </a:lnTo>
                    <a:lnTo>
                      <a:pt x="0" y="101"/>
                    </a:lnTo>
                    <a:lnTo>
                      <a:pt x="2" y="110"/>
                    </a:lnTo>
                    <a:lnTo>
                      <a:pt x="4" y="119"/>
                    </a:lnTo>
                    <a:lnTo>
                      <a:pt x="6" y="128"/>
                    </a:lnTo>
                    <a:lnTo>
                      <a:pt x="11" y="136"/>
                    </a:lnTo>
                    <a:lnTo>
                      <a:pt x="15" y="143"/>
                    </a:lnTo>
                    <a:lnTo>
                      <a:pt x="21" y="150"/>
                    </a:lnTo>
                    <a:lnTo>
                      <a:pt x="26" y="157"/>
                    </a:lnTo>
                    <a:lnTo>
                      <a:pt x="33" y="162"/>
                    </a:lnTo>
                    <a:lnTo>
                      <a:pt x="40" y="168"/>
                    </a:lnTo>
                    <a:lnTo>
                      <a:pt x="47" y="172"/>
                    </a:lnTo>
                    <a:lnTo>
                      <a:pt x="55" y="177"/>
                    </a:lnTo>
                    <a:lnTo>
                      <a:pt x="64" y="179"/>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sp>
            <p:nvSpPr>
              <p:cNvPr id="1003" name="Freeform 142"/>
              <p:cNvSpPr>
                <a:spLocks noEditPoints="1"/>
              </p:cNvSpPr>
              <p:nvPr/>
            </p:nvSpPr>
            <p:spPr bwMode="auto">
              <a:xfrm>
                <a:off x="11451040" y="1826574"/>
                <a:ext cx="1163638" cy="2817813"/>
              </a:xfrm>
              <a:custGeom>
                <a:avLst/>
                <a:gdLst/>
                <a:ahLst/>
                <a:cxnLst>
                  <a:cxn ang="0">
                    <a:pos x="7278" y="17716"/>
                  </a:cxn>
                  <a:cxn ang="0">
                    <a:pos x="8" y="108"/>
                  </a:cxn>
                  <a:cxn ang="0">
                    <a:pos x="6789" y="11256"/>
                  </a:cxn>
                  <a:cxn ang="0">
                    <a:pos x="6875" y="12138"/>
                  </a:cxn>
                  <a:cxn ang="0">
                    <a:pos x="664" y="12286"/>
                  </a:cxn>
                  <a:cxn ang="0">
                    <a:pos x="438" y="12054"/>
                  </a:cxn>
                  <a:cxn ang="0">
                    <a:pos x="626" y="11218"/>
                  </a:cxn>
                  <a:cxn ang="0">
                    <a:pos x="6850" y="10134"/>
                  </a:cxn>
                  <a:cxn ang="0">
                    <a:pos x="6826" y="11025"/>
                  </a:cxn>
                  <a:cxn ang="0">
                    <a:pos x="578" y="11077"/>
                  </a:cxn>
                  <a:cxn ang="0">
                    <a:pos x="446" y="10211"/>
                  </a:cxn>
                  <a:cxn ang="0">
                    <a:pos x="705" y="8842"/>
                  </a:cxn>
                  <a:cxn ang="0">
                    <a:pos x="6887" y="9028"/>
                  </a:cxn>
                  <a:cxn ang="0">
                    <a:pos x="6755" y="9895"/>
                  </a:cxn>
                  <a:cxn ang="0">
                    <a:pos x="507" y="9842"/>
                  </a:cxn>
                  <a:cxn ang="0">
                    <a:pos x="484" y="8952"/>
                  </a:cxn>
                  <a:cxn ang="0">
                    <a:pos x="6708" y="7670"/>
                  </a:cxn>
                  <a:cxn ang="0">
                    <a:pos x="6895" y="8507"/>
                  </a:cxn>
                  <a:cxn ang="0">
                    <a:pos x="6669" y="8739"/>
                  </a:cxn>
                  <a:cxn ang="0">
                    <a:pos x="459" y="8590"/>
                  </a:cxn>
                  <a:cxn ang="0">
                    <a:pos x="546" y="7709"/>
                  </a:cxn>
                  <a:cxn ang="0">
                    <a:pos x="6789" y="6526"/>
                  </a:cxn>
                  <a:cxn ang="0">
                    <a:pos x="6875" y="7407"/>
                  </a:cxn>
                  <a:cxn ang="0">
                    <a:pos x="664" y="7556"/>
                  </a:cxn>
                  <a:cxn ang="0">
                    <a:pos x="438" y="7324"/>
                  </a:cxn>
                  <a:cxn ang="0">
                    <a:pos x="626" y="6488"/>
                  </a:cxn>
                  <a:cxn ang="0">
                    <a:pos x="6850" y="5404"/>
                  </a:cxn>
                  <a:cxn ang="0">
                    <a:pos x="6826" y="6296"/>
                  </a:cxn>
                  <a:cxn ang="0">
                    <a:pos x="578" y="6347"/>
                  </a:cxn>
                  <a:cxn ang="0">
                    <a:pos x="446" y="5480"/>
                  </a:cxn>
                  <a:cxn ang="0">
                    <a:pos x="705" y="4111"/>
                  </a:cxn>
                  <a:cxn ang="0">
                    <a:pos x="6887" y="4298"/>
                  </a:cxn>
                  <a:cxn ang="0">
                    <a:pos x="6755" y="5164"/>
                  </a:cxn>
                  <a:cxn ang="0">
                    <a:pos x="507" y="5113"/>
                  </a:cxn>
                  <a:cxn ang="0">
                    <a:pos x="484" y="4221"/>
                  </a:cxn>
                  <a:cxn ang="0">
                    <a:pos x="3868" y="13193"/>
                  </a:cxn>
                  <a:cxn ang="0">
                    <a:pos x="4227" y="13800"/>
                  </a:cxn>
                  <a:cxn ang="0">
                    <a:pos x="3706" y="14270"/>
                  </a:cxn>
                  <a:cxn ang="0">
                    <a:pos x="3139" y="13854"/>
                  </a:cxn>
                  <a:cxn ang="0">
                    <a:pos x="3438" y="13214"/>
                  </a:cxn>
                  <a:cxn ang="0">
                    <a:pos x="5725" y="15090"/>
                  </a:cxn>
                  <a:cxn ang="0">
                    <a:pos x="1625" y="15153"/>
                  </a:cxn>
                  <a:cxn ang="0">
                    <a:pos x="5640" y="15449"/>
                  </a:cxn>
                  <a:cxn ang="0">
                    <a:pos x="5600" y="15705"/>
                  </a:cxn>
                  <a:cxn ang="0">
                    <a:pos x="1659" y="15469"/>
                  </a:cxn>
                  <a:cxn ang="0">
                    <a:pos x="5723" y="16082"/>
                  </a:cxn>
                  <a:cxn ang="0">
                    <a:pos x="1615" y="16095"/>
                  </a:cxn>
                  <a:cxn ang="0">
                    <a:pos x="6708" y="2941"/>
                  </a:cxn>
                  <a:cxn ang="0">
                    <a:pos x="6895" y="3776"/>
                  </a:cxn>
                  <a:cxn ang="0">
                    <a:pos x="6669" y="4009"/>
                  </a:cxn>
                  <a:cxn ang="0">
                    <a:pos x="459" y="3861"/>
                  </a:cxn>
                  <a:cxn ang="0">
                    <a:pos x="546" y="2979"/>
                  </a:cxn>
                  <a:cxn ang="0">
                    <a:pos x="6789" y="1796"/>
                  </a:cxn>
                  <a:cxn ang="0">
                    <a:pos x="6875" y="2678"/>
                  </a:cxn>
                  <a:cxn ang="0">
                    <a:pos x="664" y="2827"/>
                  </a:cxn>
                  <a:cxn ang="0">
                    <a:pos x="438" y="2594"/>
                  </a:cxn>
                  <a:cxn ang="0">
                    <a:pos x="626" y="1758"/>
                  </a:cxn>
                  <a:cxn ang="0">
                    <a:pos x="6850" y="673"/>
                  </a:cxn>
                  <a:cxn ang="0">
                    <a:pos x="6826" y="1565"/>
                  </a:cxn>
                  <a:cxn ang="0">
                    <a:pos x="578" y="1617"/>
                  </a:cxn>
                  <a:cxn ang="0">
                    <a:pos x="446" y="750"/>
                  </a:cxn>
                </a:cxnLst>
                <a:rect l="0" t="0" r="r" b="b"/>
                <a:pathLst>
                  <a:path w="7333" h="17750">
                    <a:moveTo>
                      <a:pt x="152" y="0"/>
                    </a:moveTo>
                    <a:lnTo>
                      <a:pt x="7181" y="0"/>
                    </a:lnTo>
                    <a:lnTo>
                      <a:pt x="7197" y="1"/>
                    </a:lnTo>
                    <a:lnTo>
                      <a:pt x="7211" y="3"/>
                    </a:lnTo>
                    <a:lnTo>
                      <a:pt x="7227" y="7"/>
                    </a:lnTo>
                    <a:lnTo>
                      <a:pt x="7240" y="12"/>
                    </a:lnTo>
                    <a:lnTo>
                      <a:pt x="7253" y="19"/>
                    </a:lnTo>
                    <a:lnTo>
                      <a:pt x="7265" y="27"/>
                    </a:lnTo>
                    <a:lnTo>
                      <a:pt x="7278" y="36"/>
                    </a:lnTo>
                    <a:lnTo>
                      <a:pt x="7289" y="44"/>
                    </a:lnTo>
                    <a:lnTo>
                      <a:pt x="7299" y="55"/>
                    </a:lnTo>
                    <a:lnTo>
                      <a:pt x="7306" y="68"/>
                    </a:lnTo>
                    <a:lnTo>
                      <a:pt x="7314" y="80"/>
                    </a:lnTo>
                    <a:lnTo>
                      <a:pt x="7321" y="93"/>
                    </a:lnTo>
                    <a:lnTo>
                      <a:pt x="7326" y="108"/>
                    </a:lnTo>
                    <a:lnTo>
                      <a:pt x="7330" y="122"/>
                    </a:lnTo>
                    <a:lnTo>
                      <a:pt x="7332" y="138"/>
                    </a:lnTo>
                    <a:lnTo>
                      <a:pt x="7333" y="153"/>
                    </a:lnTo>
                    <a:lnTo>
                      <a:pt x="7333" y="17597"/>
                    </a:lnTo>
                    <a:lnTo>
                      <a:pt x="7332" y="17612"/>
                    </a:lnTo>
                    <a:lnTo>
                      <a:pt x="7330" y="17628"/>
                    </a:lnTo>
                    <a:lnTo>
                      <a:pt x="7326" y="17642"/>
                    </a:lnTo>
                    <a:lnTo>
                      <a:pt x="7321" y="17657"/>
                    </a:lnTo>
                    <a:lnTo>
                      <a:pt x="7314" y="17670"/>
                    </a:lnTo>
                    <a:lnTo>
                      <a:pt x="7306" y="17682"/>
                    </a:lnTo>
                    <a:lnTo>
                      <a:pt x="7299" y="17695"/>
                    </a:lnTo>
                    <a:lnTo>
                      <a:pt x="7289" y="17706"/>
                    </a:lnTo>
                    <a:lnTo>
                      <a:pt x="7278" y="17716"/>
                    </a:lnTo>
                    <a:lnTo>
                      <a:pt x="7265" y="17723"/>
                    </a:lnTo>
                    <a:lnTo>
                      <a:pt x="7253" y="17731"/>
                    </a:lnTo>
                    <a:lnTo>
                      <a:pt x="7240" y="17738"/>
                    </a:lnTo>
                    <a:lnTo>
                      <a:pt x="7227" y="17743"/>
                    </a:lnTo>
                    <a:lnTo>
                      <a:pt x="7211" y="17747"/>
                    </a:lnTo>
                    <a:lnTo>
                      <a:pt x="7197" y="17749"/>
                    </a:lnTo>
                    <a:lnTo>
                      <a:pt x="7181" y="17750"/>
                    </a:lnTo>
                    <a:lnTo>
                      <a:pt x="152" y="17750"/>
                    </a:lnTo>
                    <a:lnTo>
                      <a:pt x="137" y="17749"/>
                    </a:lnTo>
                    <a:lnTo>
                      <a:pt x="122" y="17747"/>
                    </a:lnTo>
                    <a:lnTo>
                      <a:pt x="108" y="17743"/>
                    </a:lnTo>
                    <a:lnTo>
                      <a:pt x="93" y="17738"/>
                    </a:lnTo>
                    <a:lnTo>
                      <a:pt x="80" y="17731"/>
                    </a:lnTo>
                    <a:lnTo>
                      <a:pt x="68" y="17723"/>
                    </a:lnTo>
                    <a:lnTo>
                      <a:pt x="56" y="17716"/>
                    </a:lnTo>
                    <a:lnTo>
                      <a:pt x="46" y="17706"/>
                    </a:lnTo>
                    <a:lnTo>
                      <a:pt x="36" y="17695"/>
                    </a:lnTo>
                    <a:lnTo>
                      <a:pt x="27" y="17682"/>
                    </a:lnTo>
                    <a:lnTo>
                      <a:pt x="19" y="17670"/>
                    </a:lnTo>
                    <a:lnTo>
                      <a:pt x="12" y="17657"/>
                    </a:lnTo>
                    <a:lnTo>
                      <a:pt x="8" y="17642"/>
                    </a:lnTo>
                    <a:lnTo>
                      <a:pt x="4" y="17628"/>
                    </a:lnTo>
                    <a:lnTo>
                      <a:pt x="1" y="17612"/>
                    </a:lnTo>
                    <a:lnTo>
                      <a:pt x="0" y="17597"/>
                    </a:lnTo>
                    <a:lnTo>
                      <a:pt x="0" y="153"/>
                    </a:lnTo>
                    <a:lnTo>
                      <a:pt x="1" y="138"/>
                    </a:lnTo>
                    <a:lnTo>
                      <a:pt x="4" y="122"/>
                    </a:lnTo>
                    <a:lnTo>
                      <a:pt x="8" y="108"/>
                    </a:lnTo>
                    <a:lnTo>
                      <a:pt x="12" y="93"/>
                    </a:lnTo>
                    <a:lnTo>
                      <a:pt x="19" y="80"/>
                    </a:lnTo>
                    <a:lnTo>
                      <a:pt x="27" y="68"/>
                    </a:lnTo>
                    <a:lnTo>
                      <a:pt x="36" y="55"/>
                    </a:lnTo>
                    <a:lnTo>
                      <a:pt x="46" y="44"/>
                    </a:lnTo>
                    <a:lnTo>
                      <a:pt x="56" y="36"/>
                    </a:lnTo>
                    <a:lnTo>
                      <a:pt x="68" y="27"/>
                    </a:lnTo>
                    <a:lnTo>
                      <a:pt x="80" y="19"/>
                    </a:lnTo>
                    <a:lnTo>
                      <a:pt x="93" y="12"/>
                    </a:lnTo>
                    <a:lnTo>
                      <a:pt x="108" y="7"/>
                    </a:lnTo>
                    <a:lnTo>
                      <a:pt x="122" y="3"/>
                    </a:lnTo>
                    <a:lnTo>
                      <a:pt x="137" y="1"/>
                    </a:lnTo>
                    <a:lnTo>
                      <a:pt x="152" y="0"/>
                    </a:lnTo>
                    <a:close/>
                    <a:moveTo>
                      <a:pt x="705" y="11207"/>
                    </a:moveTo>
                    <a:lnTo>
                      <a:pt x="6629" y="11207"/>
                    </a:lnTo>
                    <a:lnTo>
                      <a:pt x="6642" y="11207"/>
                    </a:lnTo>
                    <a:lnTo>
                      <a:pt x="6655" y="11208"/>
                    </a:lnTo>
                    <a:lnTo>
                      <a:pt x="6669" y="11209"/>
                    </a:lnTo>
                    <a:lnTo>
                      <a:pt x="6682" y="11211"/>
                    </a:lnTo>
                    <a:lnTo>
                      <a:pt x="6695" y="11215"/>
                    </a:lnTo>
                    <a:lnTo>
                      <a:pt x="6708" y="11218"/>
                    </a:lnTo>
                    <a:lnTo>
                      <a:pt x="6720" y="11221"/>
                    </a:lnTo>
                    <a:lnTo>
                      <a:pt x="6732" y="11226"/>
                    </a:lnTo>
                    <a:lnTo>
                      <a:pt x="6744" y="11231"/>
                    </a:lnTo>
                    <a:lnTo>
                      <a:pt x="6755" y="11237"/>
                    </a:lnTo>
                    <a:lnTo>
                      <a:pt x="6766" y="11242"/>
                    </a:lnTo>
                    <a:lnTo>
                      <a:pt x="6777" y="11249"/>
                    </a:lnTo>
                    <a:lnTo>
                      <a:pt x="6789" y="11256"/>
                    </a:lnTo>
                    <a:lnTo>
                      <a:pt x="6799" y="11263"/>
                    </a:lnTo>
                    <a:lnTo>
                      <a:pt x="6809" y="11271"/>
                    </a:lnTo>
                    <a:lnTo>
                      <a:pt x="6817" y="11279"/>
                    </a:lnTo>
                    <a:lnTo>
                      <a:pt x="6826" y="11288"/>
                    </a:lnTo>
                    <a:lnTo>
                      <a:pt x="6834" y="11297"/>
                    </a:lnTo>
                    <a:lnTo>
                      <a:pt x="6843" y="11307"/>
                    </a:lnTo>
                    <a:lnTo>
                      <a:pt x="6850" y="11316"/>
                    </a:lnTo>
                    <a:lnTo>
                      <a:pt x="6857" y="11327"/>
                    </a:lnTo>
                    <a:lnTo>
                      <a:pt x="6863" y="11337"/>
                    </a:lnTo>
                    <a:lnTo>
                      <a:pt x="6870" y="11348"/>
                    </a:lnTo>
                    <a:lnTo>
                      <a:pt x="6875" y="11358"/>
                    </a:lnTo>
                    <a:lnTo>
                      <a:pt x="6879" y="11370"/>
                    </a:lnTo>
                    <a:lnTo>
                      <a:pt x="6884" y="11381"/>
                    </a:lnTo>
                    <a:lnTo>
                      <a:pt x="6887" y="11392"/>
                    </a:lnTo>
                    <a:lnTo>
                      <a:pt x="6891" y="11404"/>
                    </a:lnTo>
                    <a:lnTo>
                      <a:pt x="6893" y="11417"/>
                    </a:lnTo>
                    <a:lnTo>
                      <a:pt x="6894" y="11429"/>
                    </a:lnTo>
                    <a:lnTo>
                      <a:pt x="6895" y="11442"/>
                    </a:lnTo>
                    <a:lnTo>
                      <a:pt x="6896" y="11454"/>
                    </a:lnTo>
                    <a:lnTo>
                      <a:pt x="6896" y="12041"/>
                    </a:lnTo>
                    <a:lnTo>
                      <a:pt x="6895" y="12054"/>
                    </a:lnTo>
                    <a:lnTo>
                      <a:pt x="6894" y="12067"/>
                    </a:lnTo>
                    <a:lnTo>
                      <a:pt x="6893" y="12079"/>
                    </a:lnTo>
                    <a:lnTo>
                      <a:pt x="6891" y="12091"/>
                    </a:lnTo>
                    <a:lnTo>
                      <a:pt x="6887" y="12103"/>
                    </a:lnTo>
                    <a:lnTo>
                      <a:pt x="6884" y="12115"/>
                    </a:lnTo>
                    <a:lnTo>
                      <a:pt x="6879" y="12127"/>
                    </a:lnTo>
                    <a:lnTo>
                      <a:pt x="6875" y="12138"/>
                    </a:lnTo>
                    <a:lnTo>
                      <a:pt x="6870" y="12149"/>
                    </a:lnTo>
                    <a:lnTo>
                      <a:pt x="6863" y="12160"/>
                    </a:lnTo>
                    <a:lnTo>
                      <a:pt x="6857" y="12170"/>
                    </a:lnTo>
                    <a:lnTo>
                      <a:pt x="6850" y="12180"/>
                    </a:lnTo>
                    <a:lnTo>
                      <a:pt x="6843" y="12190"/>
                    </a:lnTo>
                    <a:lnTo>
                      <a:pt x="6834" y="12199"/>
                    </a:lnTo>
                    <a:lnTo>
                      <a:pt x="6826" y="12208"/>
                    </a:lnTo>
                    <a:lnTo>
                      <a:pt x="6817" y="12216"/>
                    </a:lnTo>
                    <a:lnTo>
                      <a:pt x="6809" y="12224"/>
                    </a:lnTo>
                    <a:lnTo>
                      <a:pt x="6799" y="12232"/>
                    </a:lnTo>
                    <a:lnTo>
                      <a:pt x="6789" y="12240"/>
                    </a:lnTo>
                    <a:lnTo>
                      <a:pt x="6777" y="12246"/>
                    </a:lnTo>
                    <a:lnTo>
                      <a:pt x="6766" y="12253"/>
                    </a:lnTo>
                    <a:lnTo>
                      <a:pt x="6755" y="12260"/>
                    </a:lnTo>
                    <a:lnTo>
                      <a:pt x="6744" y="12265"/>
                    </a:lnTo>
                    <a:lnTo>
                      <a:pt x="6732" y="12270"/>
                    </a:lnTo>
                    <a:lnTo>
                      <a:pt x="6720" y="12274"/>
                    </a:lnTo>
                    <a:lnTo>
                      <a:pt x="6708" y="12279"/>
                    </a:lnTo>
                    <a:lnTo>
                      <a:pt x="6695" y="12282"/>
                    </a:lnTo>
                    <a:lnTo>
                      <a:pt x="6682" y="12284"/>
                    </a:lnTo>
                    <a:lnTo>
                      <a:pt x="6669" y="12286"/>
                    </a:lnTo>
                    <a:lnTo>
                      <a:pt x="6655" y="12287"/>
                    </a:lnTo>
                    <a:lnTo>
                      <a:pt x="6642" y="12289"/>
                    </a:lnTo>
                    <a:lnTo>
                      <a:pt x="6629" y="12290"/>
                    </a:lnTo>
                    <a:lnTo>
                      <a:pt x="705" y="12290"/>
                    </a:lnTo>
                    <a:lnTo>
                      <a:pt x="691" y="12289"/>
                    </a:lnTo>
                    <a:lnTo>
                      <a:pt x="678" y="12287"/>
                    </a:lnTo>
                    <a:lnTo>
                      <a:pt x="664" y="12286"/>
                    </a:lnTo>
                    <a:lnTo>
                      <a:pt x="651" y="12284"/>
                    </a:lnTo>
                    <a:lnTo>
                      <a:pt x="638" y="12282"/>
                    </a:lnTo>
                    <a:lnTo>
                      <a:pt x="626" y="12279"/>
                    </a:lnTo>
                    <a:lnTo>
                      <a:pt x="613" y="12274"/>
                    </a:lnTo>
                    <a:lnTo>
                      <a:pt x="601" y="12270"/>
                    </a:lnTo>
                    <a:lnTo>
                      <a:pt x="589" y="12265"/>
                    </a:lnTo>
                    <a:lnTo>
                      <a:pt x="578" y="12260"/>
                    </a:lnTo>
                    <a:lnTo>
                      <a:pt x="567" y="12253"/>
                    </a:lnTo>
                    <a:lnTo>
                      <a:pt x="556" y="12246"/>
                    </a:lnTo>
                    <a:lnTo>
                      <a:pt x="546" y="12240"/>
                    </a:lnTo>
                    <a:lnTo>
                      <a:pt x="536" y="12232"/>
                    </a:lnTo>
                    <a:lnTo>
                      <a:pt x="526" y="12224"/>
                    </a:lnTo>
                    <a:lnTo>
                      <a:pt x="516" y="12216"/>
                    </a:lnTo>
                    <a:lnTo>
                      <a:pt x="507" y="12208"/>
                    </a:lnTo>
                    <a:lnTo>
                      <a:pt x="499" y="12199"/>
                    </a:lnTo>
                    <a:lnTo>
                      <a:pt x="491" y="12190"/>
                    </a:lnTo>
                    <a:lnTo>
                      <a:pt x="484" y="12180"/>
                    </a:lnTo>
                    <a:lnTo>
                      <a:pt x="477" y="12170"/>
                    </a:lnTo>
                    <a:lnTo>
                      <a:pt x="470" y="12160"/>
                    </a:lnTo>
                    <a:lnTo>
                      <a:pt x="464" y="12149"/>
                    </a:lnTo>
                    <a:lnTo>
                      <a:pt x="459" y="12138"/>
                    </a:lnTo>
                    <a:lnTo>
                      <a:pt x="454" y="12127"/>
                    </a:lnTo>
                    <a:lnTo>
                      <a:pt x="450" y="12115"/>
                    </a:lnTo>
                    <a:lnTo>
                      <a:pt x="446" y="12103"/>
                    </a:lnTo>
                    <a:lnTo>
                      <a:pt x="444" y="12091"/>
                    </a:lnTo>
                    <a:lnTo>
                      <a:pt x="440" y="12079"/>
                    </a:lnTo>
                    <a:lnTo>
                      <a:pt x="439" y="12067"/>
                    </a:lnTo>
                    <a:lnTo>
                      <a:pt x="438" y="12054"/>
                    </a:lnTo>
                    <a:lnTo>
                      <a:pt x="438" y="12041"/>
                    </a:lnTo>
                    <a:lnTo>
                      <a:pt x="438" y="11454"/>
                    </a:lnTo>
                    <a:lnTo>
                      <a:pt x="438" y="11442"/>
                    </a:lnTo>
                    <a:lnTo>
                      <a:pt x="439" y="11429"/>
                    </a:lnTo>
                    <a:lnTo>
                      <a:pt x="440" y="11417"/>
                    </a:lnTo>
                    <a:lnTo>
                      <a:pt x="444" y="11404"/>
                    </a:lnTo>
                    <a:lnTo>
                      <a:pt x="446" y="11392"/>
                    </a:lnTo>
                    <a:lnTo>
                      <a:pt x="450" y="11381"/>
                    </a:lnTo>
                    <a:lnTo>
                      <a:pt x="454" y="11370"/>
                    </a:lnTo>
                    <a:lnTo>
                      <a:pt x="459" y="11358"/>
                    </a:lnTo>
                    <a:lnTo>
                      <a:pt x="464" y="11348"/>
                    </a:lnTo>
                    <a:lnTo>
                      <a:pt x="470" y="11337"/>
                    </a:lnTo>
                    <a:lnTo>
                      <a:pt x="477" y="11327"/>
                    </a:lnTo>
                    <a:lnTo>
                      <a:pt x="484" y="11316"/>
                    </a:lnTo>
                    <a:lnTo>
                      <a:pt x="491" y="11307"/>
                    </a:lnTo>
                    <a:lnTo>
                      <a:pt x="499" y="11297"/>
                    </a:lnTo>
                    <a:lnTo>
                      <a:pt x="507" y="11288"/>
                    </a:lnTo>
                    <a:lnTo>
                      <a:pt x="516" y="11279"/>
                    </a:lnTo>
                    <a:lnTo>
                      <a:pt x="526" y="11271"/>
                    </a:lnTo>
                    <a:lnTo>
                      <a:pt x="536" y="11263"/>
                    </a:lnTo>
                    <a:lnTo>
                      <a:pt x="546" y="11256"/>
                    </a:lnTo>
                    <a:lnTo>
                      <a:pt x="556" y="11249"/>
                    </a:lnTo>
                    <a:lnTo>
                      <a:pt x="567" y="11242"/>
                    </a:lnTo>
                    <a:lnTo>
                      <a:pt x="578" y="11237"/>
                    </a:lnTo>
                    <a:lnTo>
                      <a:pt x="589" y="11231"/>
                    </a:lnTo>
                    <a:lnTo>
                      <a:pt x="601" y="11226"/>
                    </a:lnTo>
                    <a:lnTo>
                      <a:pt x="613" y="11221"/>
                    </a:lnTo>
                    <a:lnTo>
                      <a:pt x="626" y="11218"/>
                    </a:lnTo>
                    <a:lnTo>
                      <a:pt x="638" y="11215"/>
                    </a:lnTo>
                    <a:lnTo>
                      <a:pt x="651" y="11211"/>
                    </a:lnTo>
                    <a:lnTo>
                      <a:pt x="664" y="11209"/>
                    </a:lnTo>
                    <a:lnTo>
                      <a:pt x="678" y="11208"/>
                    </a:lnTo>
                    <a:lnTo>
                      <a:pt x="691" y="11207"/>
                    </a:lnTo>
                    <a:lnTo>
                      <a:pt x="705" y="11207"/>
                    </a:lnTo>
                    <a:close/>
                    <a:moveTo>
                      <a:pt x="705" y="10024"/>
                    </a:moveTo>
                    <a:lnTo>
                      <a:pt x="6629" y="10024"/>
                    </a:lnTo>
                    <a:lnTo>
                      <a:pt x="6642" y="10024"/>
                    </a:lnTo>
                    <a:lnTo>
                      <a:pt x="6655" y="10025"/>
                    </a:lnTo>
                    <a:lnTo>
                      <a:pt x="6669" y="10027"/>
                    </a:lnTo>
                    <a:lnTo>
                      <a:pt x="6682" y="10029"/>
                    </a:lnTo>
                    <a:lnTo>
                      <a:pt x="6695" y="10032"/>
                    </a:lnTo>
                    <a:lnTo>
                      <a:pt x="6708" y="10035"/>
                    </a:lnTo>
                    <a:lnTo>
                      <a:pt x="6720" y="10039"/>
                    </a:lnTo>
                    <a:lnTo>
                      <a:pt x="6732" y="10043"/>
                    </a:lnTo>
                    <a:lnTo>
                      <a:pt x="6744" y="10049"/>
                    </a:lnTo>
                    <a:lnTo>
                      <a:pt x="6755" y="10054"/>
                    </a:lnTo>
                    <a:lnTo>
                      <a:pt x="6766" y="10060"/>
                    </a:lnTo>
                    <a:lnTo>
                      <a:pt x="6777" y="10066"/>
                    </a:lnTo>
                    <a:lnTo>
                      <a:pt x="6789" y="10073"/>
                    </a:lnTo>
                    <a:lnTo>
                      <a:pt x="6799" y="10081"/>
                    </a:lnTo>
                    <a:lnTo>
                      <a:pt x="6809" y="10089"/>
                    </a:lnTo>
                    <a:lnTo>
                      <a:pt x="6817" y="10096"/>
                    </a:lnTo>
                    <a:lnTo>
                      <a:pt x="6826" y="10105"/>
                    </a:lnTo>
                    <a:lnTo>
                      <a:pt x="6834" y="10114"/>
                    </a:lnTo>
                    <a:lnTo>
                      <a:pt x="6843" y="10124"/>
                    </a:lnTo>
                    <a:lnTo>
                      <a:pt x="6850" y="10134"/>
                    </a:lnTo>
                    <a:lnTo>
                      <a:pt x="6857" y="10144"/>
                    </a:lnTo>
                    <a:lnTo>
                      <a:pt x="6863" y="10154"/>
                    </a:lnTo>
                    <a:lnTo>
                      <a:pt x="6870" y="10165"/>
                    </a:lnTo>
                    <a:lnTo>
                      <a:pt x="6875" y="10175"/>
                    </a:lnTo>
                    <a:lnTo>
                      <a:pt x="6879" y="10187"/>
                    </a:lnTo>
                    <a:lnTo>
                      <a:pt x="6884" y="10198"/>
                    </a:lnTo>
                    <a:lnTo>
                      <a:pt x="6887" y="10211"/>
                    </a:lnTo>
                    <a:lnTo>
                      <a:pt x="6891" y="10222"/>
                    </a:lnTo>
                    <a:lnTo>
                      <a:pt x="6893" y="10234"/>
                    </a:lnTo>
                    <a:lnTo>
                      <a:pt x="6894" y="10246"/>
                    </a:lnTo>
                    <a:lnTo>
                      <a:pt x="6895" y="10260"/>
                    </a:lnTo>
                    <a:lnTo>
                      <a:pt x="6896" y="10272"/>
                    </a:lnTo>
                    <a:lnTo>
                      <a:pt x="6896" y="10859"/>
                    </a:lnTo>
                    <a:lnTo>
                      <a:pt x="6895" y="10872"/>
                    </a:lnTo>
                    <a:lnTo>
                      <a:pt x="6894" y="10884"/>
                    </a:lnTo>
                    <a:lnTo>
                      <a:pt x="6893" y="10896"/>
                    </a:lnTo>
                    <a:lnTo>
                      <a:pt x="6891" y="10908"/>
                    </a:lnTo>
                    <a:lnTo>
                      <a:pt x="6887" y="10921"/>
                    </a:lnTo>
                    <a:lnTo>
                      <a:pt x="6884" y="10933"/>
                    </a:lnTo>
                    <a:lnTo>
                      <a:pt x="6879" y="10944"/>
                    </a:lnTo>
                    <a:lnTo>
                      <a:pt x="6875" y="10955"/>
                    </a:lnTo>
                    <a:lnTo>
                      <a:pt x="6870" y="10966"/>
                    </a:lnTo>
                    <a:lnTo>
                      <a:pt x="6863" y="10977"/>
                    </a:lnTo>
                    <a:lnTo>
                      <a:pt x="6857" y="10987"/>
                    </a:lnTo>
                    <a:lnTo>
                      <a:pt x="6850" y="10997"/>
                    </a:lnTo>
                    <a:lnTo>
                      <a:pt x="6843" y="11007"/>
                    </a:lnTo>
                    <a:lnTo>
                      <a:pt x="6834" y="11016"/>
                    </a:lnTo>
                    <a:lnTo>
                      <a:pt x="6826" y="11025"/>
                    </a:lnTo>
                    <a:lnTo>
                      <a:pt x="6817" y="11034"/>
                    </a:lnTo>
                    <a:lnTo>
                      <a:pt x="6809" y="11043"/>
                    </a:lnTo>
                    <a:lnTo>
                      <a:pt x="6799" y="11050"/>
                    </a:lnTo>
                    <a:lnTo>
                      <a:pt x="6789" y="11057"/>
                    </a:lnTo>
                    <a:lnTo>
                      <a:pt x="6777" y="11064"/>
                    </a:lnTo>
                    <a:lnTo>
                      <a:pt x="6766" y="11070"/>
                    </a:lnTo>
                    <a:lnTo>
                      <a:pt x="6755" y="11077"/>
                    </a:lnTo>
                    <a:lnTo>
                      <a:pt x="6744" y="11083"/>
                    </a:lnTo>
                    <a:lnTo>
                      <a:pt x="6732" y="11087"/>
                    </a:lnTo>
                    <a:lnTo>
                      <a:pt x="6720" y="11092"/>
                    </a:lnTo>
                    <a:lnTo>
                      <a:pt x="6708" y="11096"/>
                    </a:lnTo>
                    <a:lnTo>
                      <a:pt x="6695" y="11099"/>
                    </a:lnTo>
                    <a:lnTo>
                      <a:pt x="6682" y="11102"/>
                    </a:lnTo>
                    <a:lnTo>
                      <a:pt x="6669" y="11104"/>
                    </a:lnTo>
                    <a:lnTo>
                      <a:pt x="6655" y="11106"/>
                    </a:lnTo>
                    <a:lnTo>
                      <a:pt x="6642" y="11106"/>
                    </a:lnTo>
                    <a:lnTo>
                      <a:pt x="6629" y="11107"/>
                    </a:lnTo>
                    <a:lnTo>
                      <a:pt x="705" y="11107"/>
                    </a:lnTo>
                    <a:lnTo>
                      <a:pt x="691" y="11106"/>
                    </a:lnTo>
                    <a:lnTo>
                      <a:pt x="678" y="11106"/>
                    </a:lnTo>
                    <a:lnTo>
                      <a:pt x="664" y="11104"/>
                    </a:lnTo>
                    <a:lnTo>
                      <a:pt x="651" y="11102"/>
                    </a:lnTo>
                    <a:lnTo>
                      <a:pt x="638" y="11099"/>
                    </a:lnTo>
                    <a:lnTo>
                      <a:pt x="626" y="11096"/>
                    </a:lnTo>
                    <a:lnTo>
                      <a:pt x="613" y="11092"/>
                    </a:lnTo>
                    <a:lnTo>
                      <a:pt x="601" y="11087"/>
                    </a:lnTo>
                    <a:lnTo>
                      <a:pt x="589" y="11083"/>
                    </a:lnTo>
                    <a:lnTo>
                      <a:pt x="578" y="11077"/>
                    </a:lnTo>
                    <a:lnTo>
                      <a:pt x="567" y="11070"/>
                    </a:lnTo>
                    <a:lnTo>
                      <a:pt x="556" y="11064"/>
                    </a:lnTo>
                    <a:lnTo>
                      <a:pt x="546" y="11057"/>
                    </a:lnTo>
                    <a:lnTo>
                      <a:pt x="536" y="11050"/>
                    </a:lnTo>
                    <a:lnTo>
                      <a:pt x="526" y="11043"/>
                    </a:lnTo>
                    <a:lnTo>
                      <a:pt x="516" y="11034"/>
                    </a:lnTo>
                    <a:lnTo>
                      <a:pt x="507" y="11025"/>
                    </a:lnTo>
                    <a:lnTo>
                      <a:pt x="499" y="11016"/>
                    </a:lnTo>
                    <a:lnTo>
                      <a:pt x="491" y="11007"/>
                    </a:lnTo>
                    <a:lnTo>
                      <a:pt x="484" y="10997"/>
                    </a:lnTo>
                    <a:lnTo>
                      <a:pt x="477" y="10987"/>
                    </a:lnTo>
                    <a:lnTo>
                      <a:pt x="470" y="10977"/>
                    </a:lnTo>
                    <a:lnTo>
                      <a:pt x="464" y="10966"/>
                    </a:lnTo>
                    <a:lnTo>
                      <a:pt x="459" y="10955"/>
                    </a:lnTo>
                    <a:lnTo>
                      <a:pt x="454" y="10944"/>
                    </a:lnTo>
                    <a:lnTo>
                      <a:pt x="450" y="10933"/>
                    </a:lnTo>
                    <a:lnTo>
                      <a:pt x="446" y="10921"/>
                    </a:lnTo>
                    <a:lnTo>
                      <a:pt x="444" y="10908"/>
                    </a:lnTo>
                    <a:lnTo>
                      <a:pt x="440" y="10896"/>
                    </a:lnTo>
                    <a:lnTo>
                      <a:pt x="439" y="10884"/>
                    </a:lnTo>
                    <a:lnTo>
                      <a:pt x="438" y="10872"/>
                    </a:lnTo>
                    <a:lnTo>
                      <a:pt x="438" y="10859"/>
                    </a:lnTo>
                    <a:lnTo>
                      <a:pt x="438" y="10272"/>
                    </a:lnTo>
                    <a:lnTo>
                      <a:pt x="438" y="10260"/>
                    </a:lnTo>
                    <a:lnTo>
                      <a:pt x="439" y="10246"/>
                    </a:lnTo>
                    <a:lnTo>
                      <a:pt x="440" y="10234"/>
                    </a:lnTo>
                    <a:lnTo>
                      <a:pt x="444" y="10222"/>
                    </a:lnTo>
                    <a:lnTo>
                      <a:pt x="446" y="10211"/>
                    </a:lnTo>
                    <a:lnTo>
                      <a:pt x="450" y="10198"/>
                    </a:lnTo>
                    <a:lnTo>
                      <a:pt x="454" y="10187"/>
                    </a:lnTo>
                    <a:lnTo>
                      <a:pt x="459" y="10175"/>
                    </a:lnTo>
                    <a:lnTo>
                      <a:pt x="464" y="10165"/>
                    </a:lnTo>
                    <a:lnTo>
                      <a:pt x="470" y="10154"/>
                    </a:lnTo>
                    <a:lnTo>
                      <a:pt x="477" y="10144"/>
                    </a:lnTo>
                    <a:lnTo>
                      <a:pt x="484" y="10134"/>
                    </a:lnTo>
                    <a:lnTo>
                      <a:pt x="491" y="10124"/>
                    </a:lnTo>
                    <a:lnTo>
                      <a:pt x="499" y="10114"/>
                    </a:lnTo>
                    <a:lnTo>
                      <a:pt x="507" y="10105"/>
                    </a:lnTo>
                    <a:lnTo>
                      <a:pt x="516" y="10096"/>
                    </a:lnTo>
                    <a:lnTo>
                      <a:pt x="526" y="10089"/>
                    </a:lnTo>
                    <a:lnTo>
                      <a:pt x="536" y="10081"/>
                    </a:lnTo>
                    <a:lnTo>
                      <a:pt x="546" y="10073"/>
                    </a:lnTo>
                    <a:lnTo>
                      <a:pt x="556" y="10066"/>
                    </a:lnTo>
                    <a:lnTo>
                      <a:pt x="567" y="10060"/>
                    </a:lnTo>
                    <a:lnTo>
                      <a:pt x="578" y="10054"/>
                    </a:lnTo>
                    <a:lnTo>
                      <a:pt x="589" y="10049"/>
                    </a:lnTo>
                    <a:lnTo>
                      <a:pt x="601" y="10043"/>
                    </a:lnTo>
                    <a:lnTo>
                      <a:pt x="613" y="10039"/>
                    </a:lnTo>
                    <a:lnTo>
                      <a:pt x="626" y="10035"/>
                    </a:lnTo>
                    <a:lnTo>
                      <a:pt x="638" y="10032"/>
                    </a:lnTo>
                    <a:lnTo>
                      <a:pt x="651" y="10029"/>
                    </a:lnTo>
                    <a:lnTo>
                      <a:pt x="664" y="10027"/>
                    </a:lnTo>
                    <a:lnTo>
                      <a:pt x="678" y="10025"/>
                    </a:lnTo>
                    <a:lnTo>
                      <a:pt x="691" y="10024"/>
                    </a:lnTo>
                    <a:lnTo>
                      <a:pt x="705" y="10024"/>
                    </a:lnTo>
                    <a:close/>
                    <a:moveTo>
                      <a:pt x="705" y="8842"/>
                    </a:moveTo>
                    <a:lnTo>
                      <a:pt x="6629" y="8842"/>
                    </a:lnTo>
                    <a:lnTo>
                      <a:pt x="6642" y="8842"/>
                    </a:lnTo>
                    <a:lnTo>
                      <a:pt x="6655" y="8843"/>
                    </a:lnTo>
                    <a:lnTo>
                      <a:pt x="6669" y="8845"/>
                    </a:lnTo>
                    <a:lnTo>
                      <a:pt x="6682" y="8846"/>
                    </a:lnTo>
                    <a:lnTo>
                      <a:pt x="6695" y="8849"/>
                    </a:lnTo>
                    <a:lnTo>
                      <a:pt x="6708" y="8853"/>
                    </a:lnTo>
                    <a:lnTo>
                      <a:pt x="6720" y="8857"/>
                    </a:lnTo>
                    <a:lnTo>
                      <a:pt x="6732" y="8862"/>
                    </a:lnTo>
                    <a:lnTo>
                      <a:pt x="6744" y="8866"/>
                    </a:lnTo>
                    <a:lnTo>
                      <a:pt x="6755" y="8872"/>
                    </a:lnTo>
                    <a:lnTo>
                      <a:pt x="6766" y="8877"/>
                    </a:lnTo>
                    <a:lnTo>
                      <a:pt x="6777" y="8884"/>
                    </a:lnTo>
                    <a:lnTo>
                      <a:pt x="6789" y="8891"/>
                    </a:lnTo>
                    <a:lnTo>
                      <a:pt x="6799" y="8898"/>
                    </a:lnTo>
                    <a:lnTo>
                      <a:pt x="6809" y="8906"/>
                    </a:lnTo>
                    <a:lnTo>
                      <a:pt x="6817" y="8915"/>
                    </a:lnTo>
                    <a:lnTo>
                      <a:pt x="6826" y="8923"/>
                    </a:lnTo>
                    <a:lnTo>
                      <a:pt x="6834" y="8932"/>
                    </a:lnTo>
                    <a:lnTo>
                      <a:pt x="6843" y="8942"/>
                    </a:lnTo>
                    <a:lnTo>
                      <a:pt x="6850" y="8952"/>
                    </a:lnTo>
                    <a:lnTo>
                      <a:pt x="6857" y="8962"/>
                    </a:lnTo>
                    <a:lnTo>
                      <a:pt x="6863" y="8972"/>
                    </a:lnTo>
                    <a:lnTo>
                      <a:pt x="6870" y="8983"/>
                    </a:lnTo>
                    <a:lnTo>
                      <a:pt x="6875" y="8994"/>
                    </a:lnTo>
                    <a:lnTo>
                      <a:pt x="6879" y="9005"/>
                    </a:lnTo>
                    <a:lnTo>
                      <a:pt x="6884" y="9016"/>
                    </a:lnTo>
                    <a:lnTo>
                      <a:pt x="6887" y="9028"/>
                    </a:lnTo>
                    <a:lnTo>
                      <a:pt x="6891" y="9039"/>
                    </a:lnTo>
                    <a:lnTo>
                      <a:pt x="6893" y="9051"/>
                    </a:lnTo>
                    <a:lnTo>
                      <a:pt x="6894" y="9065"/>
                    </a:lnTo>
                    <a:lnTo>
                      <a:pt x="6895" y="9077"/>
                    </a:lnTo>
                    <a:lnTo>
                      <a:pt x="6896" y="9089"/>
                    </a:lnTo>
                    <a:lnTo>
                      <a:pt x="6896" y="9676"/>
                    </a:lnTo>
                    <a:lnTo>
                      <a:pt x="6895" y="9689"/>
                    </a:lnTo>
                    <a:lnTo>
                      <a:pt x="6894" y="9701"/>
                    </a:lnTo>
                    <a:lnTo>
                      <a:pt x="6893" y="9714"/>
                    </a:lnTo>
                    <a:lnTo>
                      <a:pt x="6891" y="9726"/>
                    </a:lnTo>
                    <a:lnTo>
                      <a:pt x="6887" y="9738"/>
                    </a:lnTo>
                    <a:lnTo>
                      <a:pt x="6884" y="9750"/>
                    </a:lnTo>
                    <a:lnTo>
                      <a:pt x="6879" y="9761"/>
                    </a:lnTo>
                    <a:lnTo>
                      <a:pt x="6875" y="9772"/>
                    </a:lnTo>
                    <a:lnTo>
                      <a:pt x="6870" y="9784"/>
                    </a:lnTo>
                    <a:lnTo>
                      <a:pt x="6863" y="9795"/>
                    </a:lnTo>
                    <a:lnTo>
                      <a:pt x="6857" y="9805"/>
                    </a:lnTo>
                    <a:lnTo>
                      <a:pt x="6850" y="9815"/>
                    </a:lnTo>
                    <a:lnTo>
                      <a:pt x="6843" y="9825"/>
                    </a:lnTo>
                    <a:lnTo>
                      <a:pt x="6834" y="9834"/>
                    </a:lnTo>
                    <a:lnTo>
                      <a:pt x="6826" y="9842"/>
                    </a:lnTo>
                    <a:lnTo>
                      <a:pt x="6817" y="9851"/>
                    </a:lnTo>
                    <a:lnTo>
                      <a:pt x="6809" y="9860"/>
                    </a:lnTo>
                    <a:lnTo>
                      <a:pt x="6799" y="9868"/>
                    </a:lnTo>
                    <a:lnTo>
                      <a:pt x="6789" y="9875"/>
                    </a:lnTo>
                    <a:lnTo>
                      <a:pt x="6777" y="9882"/>
                    </a:lnTo>
                    <a:lnTo>
                      <a:pt x="6766" y="9888"/>
                    </a:lnTo>
                    <a:lnTo>
                      <a:pt x="6755" y="9895"/>
                    </a:lnTo>
                    <a:lnTo>
                      <a:pt x="6744" y="9900"/>
                    </a:lnTo>
                    <a:lnTo>
                      <a:pt x="6732" y="9905"/>
                    </a:lnTo>
                    <a:lnTo>
                      <a:pt x="6720" y="9909"/>
                    </a:lnTo>
                    <a:lnTo>
                      <a:pt x="6708" y="9913"/>
                    </a:lnTo>
                    <a:lnTo>
                      <a:pt x="6695" y="9917"/>
                    </a:lnTo>
                    <a:lnTo>
                      <a:pt x="6682" y="9919"/>
                    </a:lnTo>
                    <a:lnTo>
                      <a:pt x="6669" y="9921"/>
                    </a:lnTo>
                    <a:lnTo>
                      <a:pt x="6655" y="9923"/>
                    </a:lnTo>
                    <a:lnTo>
                      <a:pt x="6642" y="9924"/>
                    </a:lnTo>
                    <a:lnTo>
                      <a:pt x="6629" y="9924"/>
                    </a:lnTo>
                    <a:lnTo>
                      <a:pt x="705" y="9924"/>
                    </a:lnTo>
                    <a:lnTo>
                      <a:pt x="691" y="9924"/>
                    </a:lnTo>
                    <a:lnTo>
                      <a:pt x="678" y="9923"/>
                    </a:lnTo>
                    <a:lnTo>
                      <a:pt x="664" y="9921"/>
                    </a:lnTo>
                    <a:lnTo>
                      <a:pt x="651" y="9919"/>
                    </a:lnTo>
                    <a:lnTo>
                      <a:pt x="638" y="9917"/>
                    </a:lnTo>
                    <a:lnTo>
                      <a:pt x="626" y="9913"/>
                    </a:lnTo>
                    <a:lnTo>
                      <a:pt x="613" y="9909"/>
                    </a:lnTo>
                    <a:lnTo>
                      <a:pt x="601" y="9905"/>
                    </a:lnTo>
                    <a:lnTo>
                      <a:pt x="589" y="9900"/>
                    </a:lnTo>
                    <a:lnTo>
                      <a:pt x="578" y="9895"/>
                    </a:lnTo>
                    <a:lnTo>
                      <a:pt x="567" y="9888"/>
                    </a:lnTo>
                    <a:lnTo>
                      <a:pt x="556" y="9882"/>
                    </a:lnTo>
                    <a:lnTo>
                      <a:pt x="546" y="9875"/>
                    </a:lnTo>
                    <a:lnTo>
                      <a:pt x="536" y="9868"/>
                    </a:lnTo>
                    <a:lnTo>
                      <a:pt x="526" y="9860"/>
                    </a:lnTo>
                    <a:lnTo>
                      <a:pt x="516" y="9851"/>
                    </a:lnTo>
                    <a:lnTo>
                      <a:pt x="507" y="9842"/>
                    </a:lnTo>
                    <a:lnTo>
                      <a:pt x="499" y="9834"/>
                    </a:lnTo>
                    <a:lnTo>
                      <a:pt x="491" y="9825"/>
                    </a:lnTo>
                    <a:lnTo>
                      <a:pt x="484" y="9815"/>
                    </a:lnTo>
                    <a:lnTo>
                      <a:pt x="477" y="9805"/>
                    </a:lnTo>
                    <a:lnTo>
                      <a:pt x="470" y="9795"/>
                    </a:lnTo>
                    <a:lnTo>
                      <a:pt x="464" y="9784"/>
                    </a:lnTo>
                    <a:lnTo>
                      <a:pt x="459" y="9772"/>
                    </a:lnTo>
                    <a:lnTo>
                      <a:pt x="454" y="9761"/>
                    </a:lnTo>
                    <a:lnTo>
                      <a:pt x="450" y="9750"/>
                    </a:lnTo>
                    <a:lnTo>
                      <a:pt x="446" y="9738"/>
                    </a:lnTo>
                    <a:lnTo>
                      <a:pt x="444" y="9726"/>
                    </a:lnTo>
                    <a:lnTo>
                      <a:pt x="440" y="9714"/>
                    </a:lnTo>
                    <a:lnTo>
                      <a:pt x="439" y="9701"/>
                    </a:lnTo>
                    <a:lnTo>
                      <a:pt x="438" y="9689"/>
                    </a:lnTo>
                    <a:lnTo>
                      <a:pt x="438" y="9676"/>
                    </a:lnTo>
                    <a:lnTo>
                      <a:pt x="438" y="9089"/>
                    </a:lnTo>
                    <a:lnTo>
                      <a:pt x="438" y="9077"/>
                    </a:lnTo>
                    <a:lnTo>
                      <a:pt x="439" y="9065"/>
                    </a:lnTo>
                    <a:lnTo>
                      <a:pt x="440" y="9051"/>
                    </a:lnTo>
                    <a:lnTo>
                      <a:pt x="444" y="9039"/>
                    </a:lnTo>
                    <a:lnTo>
                      <a:pt x="446" y="9028"/>
                    </a:lnTo>
                    <a:lnTo>
                      <a:pt x="450" y="9016"/>
                    </a:lnTo>
                    <a:lnTo>
                      <a:pt x="454" y="9005"/>
                    </a:lnTo>
                    <a:lnTo>
                      <a:pt x="459" y="8994"/>
                    </a:lnTo>
                    <a:lnTo>
                      <a:pt x="464" y="8983"/>
                    </a:lnTo>
                    <a:lnTo>
                      <a:pt x="470" y="8972"/>
                    </a:lnTo>
                    <a:lnTo>
                      <a:pt x="477" y="8962"/>
                    </a:lnTo>
                    <a:lnTo>
                      <a:pt x="484" y="8952"/>
                    </a:lnTo>
                    <a:lnTo>
                      <a:pt x="491" y="8942"/>
                    </a:lnTo>
                    <a:lnTo>
                      <a:pt x="499" y="8932"/>
                    </a:lnTo>
                    <a:lnTo>
                      <a:pt x="507" y="8923"/>
                    </a:lnTo>
                    <a:lnTo>
                      <a:pt x="516" y="8915"/>
                    </a:lnTo>
                    <a:lnTo>
                      <a:pt x="526" y="8906"/>
                    </a:lnTo>
                    <a:lnTo>
                      <a:pt x="536" y="8898"/>
                    </a:lnTo>
                    <a:lnTo>
                      <a:pt x="546" y="8891"/>
                    </a:lnTo>
                    <a:lnTo>
                      <a:pt x="556" y="8884"/>
                    </a:lnTo>
                    <a:lnTo>
                      <a:pt x="567" y="8877"/>
                    </a:lnTo>
                    <a:lnTo>
                      <a:pt x="578" y="8872"/>
                    </a:lnTo>
                    <a:lnTo>
                      <a:pt x="589" y="8866"/>
                    </a:lnTo>
                    <a:lnTo>
                      <a:pt x="601" y="8862"/>
                    </a:lnTo>
                    <a:lnTo>
                      <a:pt x="613" y="8857"/>
                    </a:lnTo>
                    <a:lnTo>
                      <a:pt x="626" y="8853"/>
                    </a:lnTo>
                    <a:lnTo>
                      <a:pt x="638" y="8849"/>
                    </a:lnTo>
                    <a:lnTo>
                      <a:pt x="651" y="8846"/>
                    </a:lnTo>
                    <a:lnTo>
                      <a:pt x="664" y="8845"/>
                    </a:lnTo>
                    <a:lnTo>
                      <a:pt x="678" y="8843"/>
                    </a:lnTo>
                    <a:lnTo>
                      <a:pt x="691" y="8842"/>
                    </a:lnTo>
                    <a:lnTo>
                      <a:pt x="705" y="8842"/>
                    </a:lnTo>
                    <a:close/>
                    <a:moveTo>
                      <a:pt x="705" y="7659"/>
                    </a:moveTo>
                    <a:lnTo>
                      <a:pt x="6629" y="7659"/>
                    </a:lnTo>
                    <a:lnTo>
                      <a:pt x="6642" y="7659"/>
                    </a:lnTo>
                    <a:lnTo>
                      <a:pt x="6655" y="7660"/>
                    </a:lnTo>
                    <a:lnTo>
                      <a:pt x="6669" y="7662"/>
                    </a:lnTo>
                    <a:lnTo>
                      <a:pt x="6682" y="7665"/>
                    </a:lnTo>
                    <a:lnTo>
                      <a:pt x="6695" y="7667"/>
                    </a:lnTo>
                    <a:lnTo>
                      <a:pt x="6708" y="7670"/>
                    </a:lnTo>
                    <a:lnTo>
                      <a:pt x="6720" y="7675"/>
                    </a:lnTo>
                    <a:lnTo>
                      <a:pt x="6732" y="7679"/>
                    </a:lnTo>
                    <a:lnTo>
                      <a:pt x="6744" y="7684"/>
                    </a:lnTo>
                    <a:lnTo>
                      <a:pt x="6755" y="7689"/>
                    </a:lnTo>
                    <a:lnTo>
                      <a:pt x="6766" y="7696"/>
                    </a:lnTo>
                    <a:lnTo>
                      <a:pt x="6777" y="7701"/>
                    </a:lnTo>
                    <a:lnTo>
                      <a:pt x="6789" y="7709"/>
                    </a:lnTo>
                    <a:lnTo>
                      <a:pt x="6799" y="7716"/>
                    </a:lnTo>
                    <a:lnTo>
                      <a:pt x="6809" y="7723"/>
                    </a:lnTo>
                    <a:lnTo>
                      <a:pt x="6817" y="7732"/>
                    </a:lnTo>
                    <a:lnTo>
                      <a:pt x="6826" y="7740"/>
                    </a:lnTo>
                    <a:lnTo>
                      <a:pt x="6834" y="7750"/>
                    </a:lnTo>
                    <a:lnTo>
                      <a:pt x="6843" y="7759"/>
                    </a:lnTo>
                    <a:lnTo>
                      <a:pt x="6850" y="7769"/>
                    </a:lnTo>
                    <a:lnTo>
                      <a:pt x="6857" y="7779"/>
                    </a:lnTo>
                    <a:lnTo>
                      <a:pt x="6863" y="7789"/>
                    </a:lnTo>
                    <a:lnTo>
                      <a:pt x="6870" y="7800"/>
                    </a:lnTo>
                    <a:lnTo>
                      <a:pt x="6875" y="7811"/>
                    </a:lnTo>
                    <a:lnTo>
                      <a:pt x="6879" y="7822"/>
                    </a:lnTo>
                    <a:lnTo>
                      <a:pt x="6884" y="7833"/>
                    </a:lnTo>
                    <a:lnTo>
                      <a:pt x="6887" y="7846"/>
                    </a:lnTo>
                    <a:lnTo>
                      <a:pt x="6891" y="7858"/>
                    </a:lnTo>
                    <a:lnTo>
                      <a:pt x="6893" y="7870"/>
                    </a:lnTo>
                    <a:lnTo>
                      <a:pt x="6894" y="7882"/>
                    </a:lnTo>
                    <a:lnTo>
                      <a:pt x="6895" y="7894"/>
                    </a:lnTo>
                    <a:lnTo>
                      <a:pt x="6896" y="7907"/>
                    </a:lnTo>
                    <a:lnTo>
                      <a:pt x="6896" y="8494"/>
                    </a:lnTo>
                    <a:lnTo>
                      <a:pt x="6895" y="8507"/>
                    </a:lnTo>
                    <a:lnTo>
                      <a:pt x="6894" y="8519"/>
                    </a:lnTo>
                    <a:lnTo>
                      <a:pt x="6893" y="8531"/>
                    </a:lnTo>
                    <a:lnTo>
                      <a:pt x="6891" y="8543"/>
                    </a:lnTo>
                    <a:lnTo>
                      <a:pt x="6887" y="8556"/>
                    </a:lnTo>
                    <a:lnTo>
                      <a:pt x="6884" y="8568"/>
                    </a:lnTo>
                    <a:lnTo>
                      <a:pt x="6879" y="8579"/>
                    </a:lnTo>
                    <a:lnTo>
                      <a:pt x="6875" y="8590"/>
                    </a:lnTo>
                    <a:lnTo>
                      <a:pt x="6870" y="8601"/>
                    </a:lnTo>
                    <a:lnTo>
                      <a:pt x="6863" y="8612"/>
                    </a:lnTo>
                    <a:lnTo>
                      <a:pt x="6857" y="8622"/>
                    </a:lnTo>
                    <a:lnTo>
                      <a:pt x="6850" y="8632"/>
                    </a:lnTo>
                    <a:lnTo>
                      <a:pt x="6843" y="8642"/>
                    </a:lnTo>
                    <a:lnTo>
                      <a:pt x="6834" y="8651"/>
                    </a:lnTo>
                    <a:lnTo>
                      <a:pt x="6826" y="8661"/>
                    </a:lnTo>
                    <a:lnTo>
                      <a:pt x="6817" y="8669"/>
                    </a:lnTo>
                    <a:lnTo>
                      <a:pt x="6809" y="8678"/>
                    </a:lnTo>
                    <a:lnTo>
                      <a:pt x="6799" y="8685"/>
                    </a:lnTo>
                    <a:lnTo>
                      <a:pt x="6789" y="8692"/>
                    </a:lnTo>
                    <a:lnTo>
                      <a:pt x="6777" y="8700"/>
                    </a:lnTo>
                    <a:lnTo>
                      <a:pt x="6766" y="8706"/>
                    </a:lnTo>
                    <a:lnTo>
                      <a:pt x="6755" y="8712"/>
                    </a:lnTo>
                    <a:lnTo>
                      <a:pt x="6744" y="8717"/>
                    </a:lnTo>
                    <a:lnTo>
                      <a:pt x="6732" y="8722"/>
                    </a:lnTo>
                    <a:lnTo>
                      <a:pt x="6720" y="8726"/>
                    </a:lnTo>
                    <a:lnTo>
                      <a:pt x="6708" y="8731"/>
                    </a:lnTo>
                    <a:lnTo>
                      <a:pt x="6695" y="8734"/>
                    </a:lnTo>
                    <a:lnTo>
                      <a:pt x="6682" y="8736"/>
                    </a:lnTo>
                    <a:lnTo>
                      <a:pt x="6669" y="8739"/>
                    </a:lnTo>
                    <a:lnTo>
                      <a:pt x="6655" y="8741"/>
                    </a:lnTo>
                    <a:lnTo>
                      <a:pt x="6642" y="8742"/>
                    </a:lnTo>
                    <a:lnTo>
                      <a:pt x="6629" y="8742"/>
                    </a:lnTo>
                    <a:lnTo>
                      <a:pt x="705" y="8742"/>
                    </a:lnTo>
                    <a:lnTo>
                      <a:pt x="691" y="8742"/>
                    </a:lnTo>
                    <a:lnTo>
                      <a:pt x="678" y="8741"/>
                    </a:lnTo>
                    <a:lnTo>
                      <a:pt x="664" y="8739"/>
                    </a:lnTo>
                    <a:lnTo>
                      <a:pt x="651" y="8736"/>
                    </a:lnTo>
                    <a:lnTo>
                      <a:pt x="638" y="8734"/>
                    </a:lnTo>
                    <a:lnTo>
                      <a:pt x="626" y="8731"/>
                    </a:lnTo>
                    <a:lnTo>
                      <a:pt x="613" y="8726"/>
                    </a:lnTo>
                    <a:lnTo>
                      <a:pt x="601" y="8722"/>
                    </a:lnTo>
                    <a:lnTo>
                      <a:pt x="589" y="8717"/>
                    </a:lnTo>
                    <a:lnTo>
                      <a:pt x="578" y="8712"/>
                    </a:lnTo>
                    <a:lnTo>
                      <a:pt x="567" y="8706"/>
                    </a:lnTo>
                    <a:lnTo>
                      <a:pt x="556" y="8700"/>
                    </a:lnTo>
                    <a:lnTo>
                      <a:pt x="546" y="8692"/>
                    </a:lnTo>
                    <a:lnTo>
                      <a:pt x="536" y="8685"/>
                    </a:lnTo>
                    <a:lnTo>
                      <a:pt x="526" y="8678"/>
                    </a:lnTo>
                    <a:lnTo>
                      <a:pt x="516" y="8669"/>
                    </a:lnTo>
                    <a:lnTo>
                      <a:pt x="507" y="8661"/>
                    </a:lnTo>
                    <a:lnTo>
                      <a:pt x="499" y="8651"/>
                    </a:lnTo>
                    <a:lnTo>
                      <a:pt x="491" y="8642"/>
                    </a:lnTo>
                    <a:lnTo>
                      <a:pt x="484" y="8632"/>
                    </a:lnTo>
                    <a:lnTo>
                      <a:pt x="477" y="8622"/>
                    </a:lnTo>
                    <a:lnTo>
                      <a:pt x="470" y="8612"/>
                    </a:lnTo>
                    <a:lnTo>
                      <a:pt x="464" y="8601"/>
                    </a:lnTo>
                    <a:lnTo>
                      <a:pt x="459" y="8590"/>
                    </a:lnTo>
                    <a:lnTo>
                      <a:pt x="454" y="8579"/>
                    </a:lnTo>
                    <a:lnTo>
                      <a:pt x="450" y="8568"/>
                    </a:lnTo>
                    <a:lnTo>
                      <a:pt x="446" y="8556"/>
                    </a:lnTo>
                    <a:lnTo>
                      <a:pt x="444" y="8543"/>
                    </a:lnTo>
                    <a:lnTo>
                      <a:pt x="440" y="8531"/>
                    </a:lnTo>
                    <a:lnTo>
                      <a:pt x="439" y="8519"/>
                    </a:lnTo>
                    <a:lnTo>
                      <a:pt x="438" y="8507"/>
                    </a:lnTo>
                    <a:lnTo>
                      <a:pt x="438" y="8494"/>
                    </a:lnTo>
                    <a:lnTo>
                      <a:pt x="438" y="7907"/>
                    </a:lnTo>
                    <a:lnTo>
                      <a:pt x="438" y="7894"/>
                    </a:lnTo>
                    <a:lnTo>
                      <a:pt x="439" y="7882"/>
                    </a:lnTo>
                    <a:lnTo>
                      <a:pt x="440" y="7870"/>
                    </a:lnTo>
                    <a:lnTo>
                      <a:pt x="444" y="7858"/>
                    </a:lnTo>
                    <a:lnTo>
                      <a:pt x="446" y="7846"/>
                    </a:lnTo>
                    <a:lnTo>
                      <a:pt x="450" y="7833"/>
                    </a:lnTo>
                    <a:lnTo>
                      <a:pt x="454" y="7822"/>
                    </a:lnTo>
                    <a:lnTo>
                      <a:pt x="459" y="7811"/>
                    </a:lnTo>
                    <a:lnTo>
                      <a:pt x="464" y="7800"/>
                    </a:lnTo>
                    <a:lnTo>
                      <a:pt x="470" y="7789"/>
                    </a:lnTo>
                    <a:lnTo>
                      <a:pt x="477" y="7779"/>
                    </a:lnTo>
                    <a:lnTo>
                      <a:pt x="484" y="7769"/>
                    </a:lnTo>
                    <a:lnTo>
                      <a:pt x="491" y="7759"/>
                    </a:lnTo>
                    <a:lnTo>
                      <a:pt x="499" y="7750"/>
                    </a:lnTo>
                    <a:lnTo>
                      <a:pt x="507" y="7740"/>
                    </a:lnTo>
                    <a:lnTo>
                      <a:pt x="516" y="7732"/>
                    </a:lnTo>
                    <a:lnTo>
                      <a:pt x="526" y="7723"/>
                    </a:lnTo>
                    <a:lnTo>
                      <a:pt x="536" y="7716"/>
                    </a:lnTo>
                    <a:lnTo>
                      <a:pt x="546" y="7709"/>
                    </a:lnTo>
                    <a:lnTo>
                      <a:pt x="556" y="7701"/>
                    </a:lnTo>
                    <a:lnTo>
                      <a:pt x="567" y="7696"/>
                    </a:lnTo>
                    <a:lnTo>
                      <a:pt x="578" y="7689"/>
                    </a:lnTo>
                    <a:lnTo>
                      <a:pt x="589" y="7684"/>
                    </a:lnTo>
                    <a:lnTo>
                      <a:pt x="601" y="7679"/>
                    </a:lnTo>
                    <a:lnTo>
                      <a:pt x="613" y="7675"/>
                    </a:lnTo>
                    <a:lnTo>
                      <a:pt x="626" y="7670"/>
                    </a:lnTo>
                    <a:lnTo>
                      <a:pt x="638" y="7667"/>
                    </a:lnTo>
                    <a:lnTo>
                      <a:pt x="651" y="7665"/>
                    </a:lnTo>
                    <a:lnTo>
                      <a:pt x="664" y="7662"/>
                    </a:lnTo>
                    <a:lnTo>
                      <a:pt x="678" y="7660"/>
                    </a:lnTo>
                    <a:lnTo>
                      <a:pt x="691" y="7659"/>
                    </a:lnTo>
                    <a:lnTo>
                      <a:pt x="705" y="7659"/>
                    </a:lnTo>
                    <a:close/>
                    <a:moveTo>
                      <a:pt x="705" y="6477"/>
                    </a:moveTo>
                    <a:lnTo>
                      <a:pt x="6629" y="6477"/>
                    </a:lnTo>
                    <a:lnTo>
                      <a:pt x="6642" y="6477"/>
                    </a:lnTo>
                    <a:lnTo>
                      <a:pt x="6655" y="6478"/>
                    </a:lnTo>
                    <a:lnTo>
                      <a:pt x="6669" y="6480"/>
                    </a:lnTo>
                    <a:lnTo>
                      <a:pt x="6682" y="6482"/>
                    </a:lnTo>
                    <a:lnTo>
                      <a:pt x="6695" y="6484"/>
                    </a:lnTo>
                    <a:lnTo>
                      <a:pt x="6708" y="6488"/>
                    </a:lnTo>
                    <a:lnTo>
                      <a:pt x="6720" y="6492"/>
                    </a:lnTo>
                    <a:lnTo>
                      <a:pt x="6732" y="6497"/>
                    </a:lnTo>
                    <a:lnTo>
                      <a:pt x="6744" y="6501"/>
                    </a:lnTo>
                    <a:lnTo>
                      <a:pt x="6755" y="6506"/>
                    </a:lnTo>
                    <a:lnTo>
                      <a:pt x="6766" y="6513"/>
                    </a:lnTo>
                    <a:lnTo>
                      <a:pt x="6777" y="6519"/>
                    </a:lnTo>
                    <a:lnTo>
                      <a:pt x="6789" y="6526"/>
                    </a:lnTo>
                    <a:lnTo>
                      <a:pt x="6799" y="6533"/>
                    </a:lnTo>
                    <a:lnTo>
                      <a:pt x="6809" y="6541"/>
                    </a:lnTo>
                    <a:lnTo>
                      <a:pt x="6817" y="6550"/>
                    </a:lnTo>
                    <a:lnTo>
                      <a:pt x="6826" y="6559"/>
                    </a:lnTo>
                    <a:lnTo>
                      <a:pt x="6834" y="6568"/>
                    </a:lnTo>
                    <a:lnTo>
                      <a:pt x="6843" y="6576"/>
                    </a:lnTo>
                    <a:lnTo>
                      <a:pt x="6850" y="6586"/>
                    </a:lnTo>
                    <a:lnTo>
                      <a:pt x="6857" y="6596"/>
                    </a:lnTo>
                    <a:lnTo>
                      <a:pt x="6863" y="6606"/>
                    </a:lnTo>
                    <a:lnTo>
                      <a:pt x="6870" y="6617"/>
                    </a:lnTo>
                    <a:lnTo>
                      <a:pt x="6875" y="6629"/>
                    </a:lnTo>
                    <a:lnTo>
                      <a:pt x="6879" y="6640"/>
                    </a:lnTo>
                    <a:lnTo>
                      <a:pt x="6884" y="6651"/>
                    </a:lnTo>
                    <a:lnTo>
                      <a:pt x="6887" y="6663"/>
                    </a:lnTo>
                    <a:lnTo>
                      <a:pt x="6891" y="6675"/>
                    </a:lnTo>
                    <a:lnTo>
                      <a:pt x="6893" y="6687"/>
                    </a:lnTo>
                    <a:lnTo>
                      <a:pt x="6894" y="6700"/>
                    </a:lnTo>
                    <a:lnTo>
                      <a:pt x="6895" y="6712"/>
                    </a:lnTo>
                    <a:lnTo>
                      <a:pt x="6896" y="6725"/>
                    </a:lnTo>
                    <a:lnTo>
                      <a:pt x="6896" y="7312"/>
                    </a:lnTo>
                    <a:lnTo>
                      <a:pt x="6895" y="7324"/>
                    </a:lnTo>
                    <a:lnTo>
                      <a:pt x="6894" y="7336"/>
                    </a:lnTo>
                    <a:lnTo>
                      <a:pt x="6893" y="7350"/>
                    </a:lnTo>
                    <a:lnTo>
                      <a:pt x="6891" y="7362"/>
                    </a:lnTo>
                    <a:lnTo>
                      <a:pt x="6887" y="7373"/>
                    </a:lnTo>
                    <a:lnTo>
                      <a:pt x="6884" y="7385"/>
                    </a:lnTo>
                    <a:lnTo>
                      <a:pt x="6879" y="7396"/>
                    </a:lnTo>
                    <a:lnTo>
                      <a:pt x="6875" y="7407"/>
                    </a:lnTo>
                    <a:lnTo>
                      <a:pt x="6870" y="7418"/>
                    </a:lnTo>
                    <a:lnTo>
                      <a:pt x="6863" y="7429"/>
                    </a:lnTo>
                    <a:lnTo>
                      <a:pt x="6857" y="7439"/>
                    </a:lnTo>
                    <a:lnTo>
                      <a:pt x="6850" y="7449"/>
                    </a:lnTo>
                    <a:lnTo>
                      <a:pt x="6843" y="7459"/>
                    </a:lnTo>
                    <a:lnTo>
                      <a:pt x="6834" y="7469"/>
                    </a:lnTo>
                    <a:lnTo>
                      <a:pt x="6826" y="7478"/>
                    </a:lnTo>
                    <a:lnTo>
                      <a:pt x="6817" y="7486"/>
                    </a:lnTo>
                    <a:lnTo>
                      <a:pt x="6809" y="7495"/>
                    </a:lnTo>
                    <a:lnTo>
                      <a:pt x="6799" y="7503"/>
                    </a:lnTo>
                    <a:lnTo>
                      <a:pt x="6789" y="7510"/>
                    </a:lnTo>
                    <a:lnTo>
                      <a:pt x="6777" y="7517"/>
                    </a:lnTo>
                    <a:lnTo>
                      <a:pt x="6766" y="7524"/>
                    </a:lnTo>
                    <a:lnTo>
                      <a:pt x="6755" y="7529"/>
                    </a:lnTo>
                    <a:lnTo>
                      <a:pt x="6744" y="7535"/>
                    </a:lnTo>
                    <a:lnTo>
                      <a:pt x="6732" y="7539"/>
                    </a:lnTo>
                    <a:lnTo>
                      <a:pt x="6720" y="7544"/>
                    </a:lnTo>
                    <a:lnTo>
                      <a:pt x="6708" y="7548"/>
                    </a:lnTo>
                    <a:lnTo>
                      <a:pt x="6695" y="7552"/>
                    </a:lnTo>
                    <a:lnTo>
                      <a:pt x="6682" y="7554"/>
                    </a:lnTo>
                    <a:lnTo>
                      <a:pt x="6669" y="7556"/>
                    </a:lnTo>
                    <a:lnTo>
                      <a:pt x="6655" y="7558"/>
                    </a:lnTo>
                    <a:lnTo>
                      <a:pt x="6642" y="7559"/>
                    </a:lnTo>
                    <a:lnTo>
                      <a:pt x="6629" y="7559"/>
                    </a:lnTo>
                    <a:lnTo>
                      <a:pt x="705" y="7559"/>
                    </a:lnTo>
                    <a:lnTo>
                      <a:pt x="691" y="7559"/>
                    </a:lnTo>
                    <a:lnTo>
                      <a:pt x="678" y="7558"/>
                    </a:lnTo>
                    <a:lnTo>
                      <a:pt x="664" y="7556"/>
                    </a:lnTo>
                    <a:lnTo>
                      <a:pt x="651" y="7554"/>
                    </a:lnTo>
                    <a:lnTo>
                      <a:pt x="638" y="7552"/>
                    </a:lnTo>
                    <a:lnTo>
                      <a:pt x="626" y="7548"/>
                    </a:lnTo>
                    <a:lnTo>
                      <a:pt x="613" y="7544"/>
                    </a:lnTo>
                    <a:lnTo>
                      <a:pt x="601" y="7539"/>
                    </a:lnTo>
                    <a:lnTo>
                      <a:pt x="589" y="7535"/>
                    </a:lnTo>
                    <a:lnTo>
                      <a:pt x="578" y="7529"/>
                    </a:lnTo>
                    <a:lnTo>
                      <a:pt x="567" y="7524"/>
                    </a:lnTo>
                    <a:lnTo>
                      <a:pt x="556" y="7517"/>
                    </a:lnTo>
                    <a:lnTo>
                      <a:pt x="546" y="7510"/>
                    </a:lnTo>
                    <a:lnTo>
                      <a:pt x="536" y="7503"/>
                    </a:lnTo>
                    <a:lnTo>
                      <a:pt x="526" y="7495"/>
                    </a:lnTo>
                    <a:lnTo>
                      <a:pt x="516" y="7486"/>
                    </a:lnTo>
                    <a:lnTo>
                      <a:pt x="507" y="7478"/>
                    </a:lnTo>
                    <a:lnTo>
                      <a:pt x="499" y="7469"/>
                    </a:lnTo>
                    <a:lnTo>
                      <a:pt x="491" y="7459"/>
                    </a:lnTo>
                    <a:lnTo>
                      <a:pt x="484" y="7449"/>
                    </a:lnTo>
                    <a:lnTo>
                      <a:pt x="477" y="7439"/>
                    </a:lnTo>
                    <a:lnTo>
                      <a:pt x="470" y="7429"/>
                    </a:lnTo>
                    <a:lnTo>
                      <a:pt x="464" y="7418"/>
                    </a:lnTo>
                    <a:lnTo>
                      <a:pt x="459" y="7407"/>
                    </a:lnTo>
                    <a:lnTo>
                      <a:pt x="454" y="7396"/>
                    </a:lnTo>
                    <a:lnTo>
                      <a:pt x="450" y="7385"/>
                    </a:lnTo>
                    <a:lnTo>
                      <a:pt x="446" y="7373"/>
                    </a:lnTo>
                    <a:lnTo>
                      <a:pt x="444" y="7362"/>
                    </a:lnTo>
                    <a:lnTo>
                      <a:pt x="440" y="7350"/>
                    </a:lnTo>
                    <a:lnTo>
                      <a:pt x="439" y="7336"/>
                    </a:lnTo>
                    <a:lnTo>
                      <a:pt x="438" y="7324"/>
                    </a:lnTo>
                    <a:lnTo>
                      <a:pt x="438" y="7312"/>
                    </a:lnTo>
                    <a:lnTo>
                      <a:pt x="438" y="6725"/>
                    </a:lnTo>
                    <a:lnTo>
                      <a:pt x="438" y="6712"/>
                    </a:lnTo>
                    <a:lnTo>
                      <a:pt x="439" y="6700"/>
                    </a:lnTo>
                    <a:lnTo>
                      <a:pt x="440" y="6687"/>
                    </a:lnTo>
                    <a:lnTo>
                      <a:pt x="444" y="6675"/>
                    </a:lnTo>
                    <a:lnTo>
                      <a:pt x="446" y="6663"/>
                    </a:lnTo>
                    <a:lnTo>
                      <a:pt x="450" y="6651"/>
                    </a:lnTo>
                    <a:lnTo>
                      <a:pt x="454" y="6640"/>
                    </a:lnTo>
                    <a:lnTo>
                      <a:pt x="459" y="6629"/>
                    </a:lnTo>
                    <a:lnTo>
                      <a:pt x="464" y="6617"/>
                    </a:lnTo>
                    <a:lnTo>
                      <a:pt x="470" y="6606"/>
                    </a:lnTo>
                    <a:lnTo>
                      <a:pt x="477" y="6596"/>
                    </a:lnTo>
                    <a:lnTo>
                      <a:pt x="484" y="6586"/>
                    </a:lnTo>
                    <a:lnTo>
                      <a:pt x="491" y="6576"/>
                    </a:lnTo>
                    <a:lnTo>
                      <a:pt x="499" y="6568"/>
                    </a:lnTo>
                    <a:lnTo>
                      <a:pt x="507" y="6559"/>
                    </a:lnTo>
                    <a:lnTo>
                      <a:pt x="516" y="6550"/>
                    </a:lnTo>
                    <a:lnTo>
                      <a:pt x="526" y="6541"/>
                    </a:lnTo>
                    <a:lnTo>
                      <a:pt x="536" y="6533"/>
                    </a:lnTo>
                    <a:lnTo>
                      <a:pt x="546" y="6526"/>
                    </a:lnTo>
                    <a:lnTo>
                      <a:pt x="556" y="6519"/>
                    </a:lnTo>
                    <a:lnTo>
                      <a:pt x="567" y="6513"/>
                    </a:lnTo>
                    <a:lnTo>
                      <a:pt x="578" y="6506"/>
                    </a:lnTo>
                    <a:lnTo>
                      <a:pt x="589" y="6501"/>
                    </a:lnTo>
                    <a:lnTo>
                      <a:pt x="601" y="6497"/>
                    </a:lnTo>
                    <a:lnTo>
                      <a:pt x="613" y="6492"/>
                    </a:lnTo>
                    <a:lnTo>
                      <a:pt x="626" y="6488"/>
                    </a:lnTo>
                    <a:lnTo>
                      <a:pt x="638" y="6484"/>
                    </a:lnTo>
                    <a:lnTo>
                      <a:pt x="651" y="6482"/>
                    </a:lnTo>
                    <a:lnTo>
                      <a:pt x="664" y="6480"/>
                    </a:lnTo>
                    <a:lnTo>
                      <a:pt x="678" y="6478"/>
                    </a:lnTo>
                    <a:lnTo>
                      <a:pt x="691" y="6477"/>
                    </a:lnTo>
                    <a:lnTo>
                      <a:pt x="705" y="6477"/>
                    </a:lnTo>
                    <a:close/>
                    <a:moveTo>
                      <a:pt x="705" y="5294"/>
                    </a:moveTo>
                    <a:lnTo>
                      <a:pt x="6629" y="5294"/>
                    </a:lnTo>
                    <a:lnTo>
                      <a:pt x="6642" y="5295"/>
                    </a:lnTo>
                    <a:lnTo>
                      <a:pt x="6655" y="5295"/>
                    </a:lnTo>
                    <a:lnTo>
                      <a:pt x="6669" y="5297"/>
                    </a:lnTo>
                    <a:lnTo>
                      <a:pt x="6682" y="5299"/>
                    </a:lnTo>
                    <a:lnTo>
                      <a:pt x="6695" y="5302"/>
                    </a:lnTo>
                    <a:lnTo>
                      <a:pt x="6708" y="5305"/>
                    </a:lnTo>
                    <a:lnTo>
                      <a:pt x="6720" y="5309"/>
                    </a:lnTo>
                    <a:lnTo>
                      <a:pt x="6732" y="5314"/>
                    </a:lnTo>
                    <a:lnTo>
                      <a:pt x="6744" y="5318"/>
                    </a:lnTo>
                    <a:lnTo>
                      <a:pt x="6755" y="5324"/>
                    </a:lnTo>
                    <a:lnTo>
                      <a:pt x="6766" y="5331"/>
                    </a:lnTo>
                    <a:lnTo>
                      <a:pt x="6777" y="5337"/>
                    </a:lnTo>
                    <a:lnTo>
                      <a:pt x="6789" y="5344"/>
                    </a:lnTo>
                    <a:lnTo>
                      <a:pt x="6799" y="5351"/>
                    </a:lnTo>
                    <a:lnTo>
                      <a:pt x="6809" y="5358"/>
                    </a:lnTo>
                    <a:lnTo>
                      <a:pt x="6817" y="5367"/>
                    </a:lnTo>
                    <a:lnTo>
                      <a:pt x="6826" y="5376"/>
                    </a:lnTo>
                    <a:lnTo>
                      <a:pt x="6834" y="5385"/>
                    </a:lnTo>
                    <a:lnTo>
                      <a:pt x="6843" y="5394"/>
                    </a:lnTo>
                    <a:lnTo>
                      <a:pt x="6850" y="5404"/>
                    </a:lnTo>
                    <a:lnTo>
                      <a:pt x="6857" y="5414"/>
                    </a:lnTo>
                    <a:lnTo>
                      <a:pt x="6863" y="5424"/>
                    </a:lnTo>
                    <a:lnTo>
                      <a:pt x="6870" y="5435"/>
                    </a:lnTo>
                    <a:lnTo>
                      <a:pt x="6875" y="5446"/>
                    </a:lnTo>
                    <a:lnTo>
                      <a:pt x="6879" y="5457"/>
                    </a:lnTo>
                    <a:lnTo>
                      <a:pt x="6884" y="5468"/>
                    </a:lnTo>
                    <a:lnTo>
                      <a:pt x="6887" y="5480"/>
                    </a:lnTo>
                    <a:lnTo>
                      <a:pt x="6891" y="5493"/>
                    </a:lnTo>
                    <a:lnTo>
                      <a:pt x="6893" y="5505"/>
                    </a:lnTo>
                    <a:lnTo>
                      <a:pt x="6894" y="5517"/>
                    </a:lnTo>
                    <a:lnTo>
                      <a:pt x="6895" y="5529"/>
                    </a:lnTo>
                    <a:lnTo>
                      <a:pt x="6896" y="5542"/>
                    </a:lnTo>
                    <a:lnTo>
                      <a:pt x="6896" y="6129"/>
                    </a:lnTo>
                    <a:lnTo>
                      <a:pt x="6895" y="6142"/>
                    </a:lnTo>
                    <a:lnTo>
                      <a:pt x="6894" y="6155"/>
                    </a:lnTo>
                    <a:lnTo>
                      <a:pt x="6893" y="6167"/>
                    </a:lnTo>
                    <a:lnTo>
                      <a:pt x="6891" y="6179"/>
                    </a:lnTo>
                    <a:lnTo>
                      <a:pt x="6887" y="6190"/>
                    </a:lnTo>
                    <a:lnTo>
                      <a:pt x="6884" y="6203"/>
                    </a:lnTo>
                    <a:lnTo>
                      <a:pt x="6879" y="6214"/>
                    </a:lnTo>
                    <a:lnTo>
                      <a:pt x="6875" y="6226"/>
                    </a:lnTo>
                    <a:lnTo>
                      <a:pt x="6870" y="6236"/>
                    </a:lnTo>
                    <a:lnTo>
                      <a:pt x="6863" y="6247"/>
                    </a:lnTo>
                    <a:lnTo>
                      <a:pt x="6857" y="6257"/>
                    </a:lnTo>
                    <a:lnTo>
                      <a:pt x="6850" y="6267"/>
                    </a:lnTo>
                    <a:lnTo>
                      <a:pt x="6843" y="6277"/>
                    </a:lnTo>
                    <a:lnTo>
                      <a:pt x="6834" y="6287"/>
                    </a:lnTo>
                    <a:lnTo>
                      <a:pt x="6826" y="6296"/>
                    </a:lnTo>
                    <a:lnTo>
                      <a:pt x="6817" y="6305"/>
                    </a:lnTo>
                    <a:lnTo>
                      <a:pt x="6809" y="6312"/>
                    </a:lnTo>
                    <a:lnTo>
                      <a:pt x="6799" y="6320"/>
                    </a:lnTo>
                    <a:lnTo>
                      <a:pt x="6789" y="6328"/>
                    </a:lnTo>
                    <a:lnTo>
                      <a:pt x="6777" y="6335"/>
                    </a:lnTo>
                    <a:lnTo>
                      <a:pt x="6766" y="6341"/>
                    </a:lnTo>
                    <a:lnTo>
                      <a:pt x="6755" y="6347"/>
                    </a:lnTo>
                    <a:lnTo>
                      <a:pt x="6744" y="6352"/>
                    </a:lnTo>
                    <a:lnTo>
                      <a:pt x="6732" y="6358"/>
                    </a:lnTo>
                    <a:lnTo>
                      <a:pt x="6720" y="6362"/>
                    </a:lnTo>
                    <a:lnTo>
                      <a:pt x="6708" y="6366"/>
                    </a:lnTo>
                    <a:lnTo>
                      <a:pt x="6695" y="6369"/>
                    </a:lnTo>
                    <a:lnTo>
                      <a:pt x="6682" y="6372"/>
                    </a:lnTo>
                    <a:lnTo>
                      <a:pt x="6669" y="6374"/>
                    </a:lnTo>
                    <a:lnTo>
                      <a:pt x="6655" y="6376"/>
                    </a:lnTo>
                    <a:lnTo>
                      <a:pt x="6642" y="6377"/>
                    </a:lnTo>
                    <a:lnTo>
                      <a:pt x="6629" y="6377"/>
                    </a:lnTo>
                    <a:lnTo>
                      <a:pt x="705" y="6377"/>
                    </a:lnTo>
                    <a:lnTo>
                      <a:pt x="691" y="6377"/>
                    </a:lnTo>
                    <a:lnTo>
                      <a:pt x="678" y="6376"/>
                    </a:lnTo>
                    <a:lnTo>
                      <a:pt x="664" y="6374"/>
                    </a:lnTo>
                    <a:lnTo>
                      <a:pt x="651" y="6372"/>
                    </a:lnTo>
                    <a:lnTo>
                      <a:pt x="638" y="6369"/>
                    </a:lnTo>
                    <a:lnTo>
                      <a:pt x="626" y="6366"/>
                    </a:lnTo>
                    <a:lnTo>
                      <a:pt x="613" y="6362"/>
                    </a:lnTo>
                    <a:lnTo>
                      <a:pt x="601" y="6358"/>
                    </a:lnTo>
                    <a:lnTo>
                      <a:pt x="589" y="6352"/>
                    </a:lnTo>
                    <a:lnTo>
                      <a:pt x="578" y="6347"/>
                    </a:lnTo>
                    <a:lnTo>
                      <a:pt x="567" y="6341"/>
                    </a:lnTo>
                    <a:lnTo>
                      <a:pt x="556" y="6335"/>
                    </a:lnTo>
                    <a:lnTo>
                      <a:pt x="546" y="6328"/>
                    </a:lnTo>
                    <a:lnTo>
                      <a:pt x="536" y="6320"/>
                    </a:lnTo>
                    <a:lnTo>
                      <a:pt x="526" y="6312"/>
                    </a:lnTo>
                    <a:lnTo>
                      <a:pt x="516" y="6305"/>
                    </a:lnTo>
                    <a:lnTo>
                      <a:pt x="507" y="6296"/>
                    </a:lnTo>
                    <a:lnTo>
                      <a:pt x="499" y="6287"/>
                    </a:lnTo>
                    <a:lnTo>
                      <a:pt x="491" y="6277"/>
                    </a:lnTo>
                    <a:lnTo>
                      <a:pt x="484" y="6267"/>
                    </a:lnTo>
                    <a:lnTo>
                      <a:pt x="477" y="6257"/>
                    </a:lnTo>
                    <a:lnTo>
                      <a:pt x="470" y="6247"/>
                    </a:lnTo>
                    <a:lnTo>
                      <a:pt x="464" y="6236"/>
                    </a:lnTo>
                    <a:lnTo>
                      <a:pt x="459" y="6226"/>
                    </a:lnTo>
                    <a:lnTo>
                      <a:pt x="454" y="6214"/>
                    </a:lnTo>
                    <a:lnTo>
                      <a:pt x="450" y="6203"/>
                    </a:lnTo>
                    <a:lnTo>
                      <a:pt x="446" y="6190"/>
                    </a:lnTo>
                    <a:lnTo>
                      <a:pt x="444" y="6179"/>
                    </a:lnTo>
                    <a:lnTo>
                      <a:pt x="440" y="6167"/>
                    </a:lnTo>
                    <a:lnTo>
                      <a:pt x="439" y="6155"/>
                    </a:lnTo>
                    <a:lnTo>
                      <a:pt x="438" y="6142"/>
                    </a:lnTo>
                    <a:lnTo>
                      <a:pt x="438" y="6129"/>
                    </a:lnTo>
                    <a:lnTo>
                      <a:pt x="438" y="5542"/>
                    </a:lnTo>
                    <a:lnTo>
                      <a:pt x="438" y="5529"/>
                    </a:lnTo>
                    <a:lnTo>
                      <a:pt x="439" y="5517"/>
                    </a:lnTo>
                    <a:lnTo>
                      <a:pt x="440" y="5505"/>
                    </a:lnTo>
                    <a:lnTo>
                      <a:pt x="444" y="5493"/>
                    </a:lnTo>
                    <a:lnTo>
                      <a:pt x="446" y="5480"/>
                    </a:lnTo>
                    <a:lnTo>
                      <a:pt x="450" y="5468"/>
                    </a:lnTo>
                    <a:lnTo>
                      <a:pt x="454" y="5457"/>
                    </a:lnTo>
                    <a:lnTo>
                      <a:pt x="459" y="5446"/>
                    </a:lnTo>
                    <a:lnTo>
                      <a:pt x="464" y="5435"/>
                    </a:lnTo>
                    <a:lnTo>
                      <a:pt x="470" y="5424"/>
                    </a:lnTo>
                    <a:lnTo>
                      <a:pt x="477" y="5414"/>
                    </a:lnTo>
                    <a:lnTo>
                      <a:pt x="484" y="5404"/>
                    </a:lnTo>
                    <a:lnTo>
                      <a:pt x="491" y="5394"/>
                    </a:lnTo>
                    <a:lnTo>
                      <a:pt x="499" y="5385"/>
                    </a:lnTo>
                    <a:lnTo>
                      <a:pt x="507" y="5376"/>
                    </a:lnTo>
                    <a:lnTo>
                      <a:pt x="516" y="5367"/>
                    </a:lnTo>
                    <a:lnTo>
                      <a:pt x="526" y="5358"/>
                    </a:lnTo>
                    <a:lnTo>
                      <a:pt x="536" y="5351"/>
                    </a:lnTo>
                    <a:lnTo>
                      <a:pt x="546" y="5344"/>
                    </a:lnTo>
                    <a:lnTo>
                      <a:pt x="556" y="5337"/>
                    </a:lnTo>
                    <a:lnTo>
                      <a:pt x="567" y="5331"/>
                    </a:lnTo>
                    <a:lnTo>
                      <a:pt x="578" y="5324"/>
                    </a:lnTo>
                    <a:lnTo>
                      <a:pt x="589" y="5318"/>
                    </a:lnTo>
                    <a:lnTo>
                      <a:pt x="601" y="5314"/>
                    </a:lnTo>
                    <a:lnTo>
                      <a:pt x="613" y="5309"/>
                    </a:lnTo>
                    <a:lnTo>
                      <a:pt x="626" y="5305"/>
                    </a:lnTo>
                    <a:lnTo>
                      <a:pt x="638" y="5302"/>
                    </a:lnTo>
                    <a:lnTo>
                      <a:pt x="651" y="5299"/>
                    </a:lnTo>
                    <a:lnTo>
                      <a:pt x="664" y="5297"/>
                    </a:lnTo>
                    <a:lnTo>
                      <a:pt x="678" y="5295"/>
                    </a:lnTo>
                    <a:lnTo>
                      <a:pt x="691" y="5295"/>
                    </a:lnTo>
                    <a:lnTo>
                      <a:pt x="705" y="5294"/>
                    </a:lnTo>
                    <a:close/>
                    <a:moveTo>
                      <a:pt x="705" y="4111"/>
                    </a:moveTo>
                    <a:lnTo>
                      <a:pt x="6629" y="4111"/>
                    </a:lnTo>
                    <a:lnTo>
                      <a:pt x="6642" y="4112"/>
                    </a:lnTo>
                    <a:lnTo>
                      <a:pt x="6655" y="4112"/>
                    </a:lnTo>
                    <a:lnTo>
                      <a:pt x="6669" y="4115"/>
                    </a:lnTo>
                    <a:lnTo>
                      <a:pt x="6682" y="4117"/>
                    </a:lnTo>
                    <a:lnTo>
                      <a:pt x="6695" y="4119"/>
                    </a:lnTo>
                    <a:lnTo>
                      <a:pt x="6708" y="4122"/>
                    </a:lnTo>
                    <a:lnTo>
                      <a:pt x="6720" y="4127"/>
                    </a:lnTo>
                    <a:lnTo>
                      <a:pt x="6732" y="4131"/>
                    </a:lnTo>
                    <a:lnTo>
                      <a:pt x="6744" y="4136"/>
                    </a:lnTo>
                    <a:lnTo>
                      <a:pt x="6755" y="4141"/>
                    </a:lnTo>
                    <a:lnTo>
                      <a:pt x="6766" y="4148"/>
                    </a:lnTo>
                    <a:lnTo>
                      <a:pt x="6777" y="4155"/>
                    </a:lnTo>
                    <a:lnTo>
                      <a:pt x="6789" y="4161"/>
                    </a:lnTo>
                    <a:lnTo>
                      <a:pt x="6799" y="4169"/>
                    </a:lnTo>
                    <a:lnTo>
                      <a:pt x="6809" y="4177"/>
                    </a:lnTo>
                    <a:lnTo>
                      <a:pt x="6817" y="4185"/>
                    </a:lnTo>
                    <a:lnTo>
                      <a:pt x="6826" y="4193"/>
                    </a:lnTo>
                    <a:lnTo>
                      <a:pt x="6834" y="4202"/>
                    </a:lnTo>
                    <a:lnTo>
                      <a:pt x="6843" y="4211"/>
                    </a:lnTo>
                    <a:lnTo>
                      <a:pt x="6850" y="4221"/>
                    </a:lnTo>
                    <a:lnTo>
                      <a:pt x="6857" y="4231"/>
                    </a:lnTo>
                    <a:lnTo>
                      <a:pt x="6863" y="4241"/>
                    </a:lnTo>
                    <a:lnTo>
                      <a:pt x="6870" y="4252"/>
                    </a:lnTo>
                    <a:lnTo>
                      <a:pt x="6875" y="4263"/>
                    </a:lnTo>
                    <a:lnTo>
                      <a:pt x="6879" y="4274"/>
                    </a:lnTo>
                    <a:lnTo>
                      <a:pt x="6884" y="4287"/>
                    </a:lnTo>
                    <a:lnTo>
                      <a:pt x="6887" y="4298"/>
                    </a:lnTo>
                    <a:lnTo>
                      <a:pt x="6891" y="4310"/>
                    </a:lnTo>
                    <a:lnTo>
                      <a:pt x="6893" y="4322"/>
                    </a:lnTo>
                    <a:lnTo>
                      <a:pt x="6894" y="4334"/>
                    </a:lnTo>
                    <a:lnTo>
                      <a:pt x="6895" y="4347"/>
                    </a:lnTo>
                    <a:lnTo>
                      <a:pt x="6896" y="4360"/>
                    </a:lnTo>
                    <a:lnTo>
                      <a:pt x="6896" y="4947"/>
                    </a:lnTo>
                    <a:lnTo>
                      <a:pt x="6895" y="4959"/>
                    </a:lnTo>
                    <a:lnTo>
                      <a:pt x="6894" y="4972"/>
                    </a:lnTo>
                    <a:lnTo>
                      <a:pt x="6893" y="4984"/>
                    </a:lnTo>
                    <a:lnTo>
                      <a:pt x="6891" y="4997"/>
                    </a:lnTo>
                    <a:lnTo>
                      <a:pt x="6887" y="5009"/>
                    </a:lnTo>
                    <a:lnTo>
                      <a:pt x="6884" y="5020"/>
                    </a:lnTo>
                    <a:lnTo>
                      <a:pt x="6879" y="5031"/>
                    </a:lnTo>
                    <a:lnTo>
                      <a:pt x="6875" y="5043"/>
                    </a:lnTo>
                    <a:lnTo>
                      <a:pt x="6870" y="5054"/>
                    </a:lnTo>
                    <a:lnTo>
                      <a:pt x="6863" y="5064"/>
                    </a:lnTo>
                    <a:lnTo>
                      <a:pt x="6857" y="5074"/>
                    </a:lnTo>
                    <a:lnTo>
                      <a:pt x="6850" y="5085"/>
                    </a:lnTo>
                    <a:lnTo>
                      <a:pt x="6843" y="5094"/>
                    </a:lnTo>
                    <a:lnTo>
                      <a:pt x="6834" y="5104"/>
                    </a:lnTo>
                    <a:lnTo>
                      <a:pt x="6826" y="5113"/>
                    </a:lnTo>
                    <a:lnTo>
                      <a:pt x="6817" y="5122"/>
                    </a:lnTo>
                    <a:lnTo>
                      <a:pt x="6809" y="5130"/>
                    </a:lnTo>
                    <a:lnTo>
                      <a:pt x="6799" y="5138"/>
                    </a:lnTo>
                    <a:lnTo>
                      <a:pt x="6789" y="5145"/>
                    </a:lnTo>
                    <a:lnTo>
                      <a:pt x="6777" y="5152"/>
                    </a:lnTo>
                    <a:lnTo>
                      <a:pt x="6766" y="5159"/>
                    </a:lnTo>
                    <a:lnTo>
                      <a:pt x="6755" y="5164"/>
                    </a:lnTo>
                    <a:lnTo>
                      <a:pt x="6744" y="5170"/>
                    </a:lnTo>
                    <a:lnTo>
                      <a:pt x="6732" y="5175"/>
                    </a:lnTo>
                    <a:lnTo>
                      <a:pt x="6720" y="5180"/>
                    </a:lnTo>
                    <a:lnTo>
                      <a:pt x="6708" y="5183"/>
                    </a:lnTo>
                    <a:lnTo>
                      <a:pt x="6695" y="5186"/>
                    </a:lnTo>
                    <a:lnTo>
                      <a:pt x="6682" y="5190"/>
                    </a:lnTo>
                    <a:lnTo>
                      <a:pt x="6669" y="5192"/>
                    </a:lnTo>
                    <a:lnTo>
                      <a:pt x="6655" y="5193"/>
                    </a:lnTo>
                    <a:lnTo>
                      <a:pt x="6642" y="5194"/>
                    </a:lnTo>
                    <a:lnTo>
                      <a:pt x="6629" y="5194"/>
                    </a:lnTo>
                    <a:lnTo>
                      <a:pt x="705" y="5194"/>
                    </a:lnTo>
                    <a:lnTo>
                      <a:pt x="691" y="5194"/>
                    </a:lnTo>
                    <a:lnTo>
                      <a:pt x="678" y="5193"/>
                    </a:lnTo>
                    <a:lnTo>
                      <a:pt x="664" y="5192"/>
                    </a:lnTo>
                    <a:lnTo>
                      <a:pt x="651" y="5190"/>
                    </a:lnTo>
                    <a:lnTo>
                      <a:pt x="638" y="5186"/>
                    </a:lnTo>
                    <a:lnTo>
                      <a:pt x="626" y="5183"/>
                    </a:lnTo>
                    <a:lnTo>
                      <a:pt x="613" y="5180"/>
                    </a:lnTo>
                    <a:lnTo>
                      <a:pt x="601" y="5175"/>
                    </a:lnTo>
                    <a:lnTo>
                      <a:pt x="589" y="5170"/>
                    </a:lnTo>
                    <a:lnTo>
                      <a:pt x="578" y="5164"/>
                    </a:lnTo>
                    <a:lnTo>
                      <a:pt x="567" y="5159"/>
                    </a:lnTo>
                    <a:lnTo>
                      <a:pt x="556" y="5152"/>
                    </a:lnTo>
                    <a:lnTo>
                      <a:pt x="546" y="5145"/>
                    </a:lnTo>
                    <a:lnTo>
                      <a:pt x="536" y="5138"/>
                    </a:lnTo>
                    <a:lnTo>
                      <a:pt x="526" y="5130"/>
                    </a:lnTo>
                    <a:lnTo>
                      <a:pt x="516" y="5122"/>
                    </a:lnTo>
                    <a:lnTo>
                      <a:pt x="507" y="5113"/>
                    </a:lnTo>
                    <a:lnTo>
                      <a:pt x="499" y="5104"/>
                    </a:lnTo>
                    <a:lnTo>
                      <a:pt x="491" y="5094"/>
                    </a:lnTo>
                    <a:lnTo>
                      <a:pt x="484" y="5085"/>
                    </a:lnTo>
                    <a:lnTo>
                      <a:pt x="477" y="5074"/>
                    </a:lnTo>
                    <a:lnTo>
                      <a:pt x="470" y="5064"/>
                    </a:lnTo>
                    <a:lnTo>
                      <a:pt x="464" y="5054"/>
                    </a:lnTo>
                    <a:lnTo>
                      <a:pt x="459" y="5043"/>
                    </a:lnTo>
                    <a:lnTo>
                      <a:pt x="454" y="5031"/>
                    </a:lnTo>
                    <a:lnTo>
                      <a:pt x="450" y="5020"/>
                    </a:lnTo>
                    <a:lnTo>
                      <a:pt x="446" y="5009"/>
                    </a:lnTo>
                    <a:lnTo>
                      <a:pt x="444" y="4997"/>
                    </a:lnTo>
                    <a:lnTo>
                      <a:pt x="440" y="4984"/>
                    </a:lnTo>
                    <a:lnTo>
                      <a:pt x="439" y="4972"/>
                    </a:lnTo>
                    <a:lnTo>
                      <a:pt x="438" y="4959"/>
                    </a:lnTo>
                    <a:lnTo>
                      <a:pt x="438" y="4947"/>
                    </a:lnTo>
                    <a:lnTo>
                      <a:pt x="438" y="4360"/>
                    </a:lnTo>
                    <a:lnTo>
                      <a:pt x="438" y="4347"/>
                    </a:lnTo>
                    <a:lnTo>
                      <a:pt x="439" y="4334"/>
                    </a:lnTo>
                    <a:lnTo>
                      <a:pt x="440" y="4322"/>
                    </a:lnTo>
                    <a:lnTo>
                      <a:pt x="444" y="4310"/>
                    </a:lnTo>
                    <a:lnTo>
                      <a:pt x="446" y="4298"/>
                    </a:lnTo>
                    <a:lnTo>
                      <a:pt x="450" y="4287"/>
                    </a:lnTo>
                    <a:lnTo>
                      <a:pt x="454" y="4274"/>
                    </a:lnTo>
                    <a:lnTo>
                      <a:pt x="459" y="4263"/>
                    </a:lnTo>
                    <a:lnTo>
                      <a:pt x="464" y="4252"/>
                    </a:lnTo>
                    <a:lnTo>
                      <a:pt x="470" y="4241"/>
                    </a:lnTo>
                    <a:lnTo>
                      <a:pt x="477" y="4231"/>
                    </a:lnTo>
                    <a:lnTo>
                      <a:pt x="484" y="4221"/>
                    </a:lnTo>
                    <a:lnTo>
                      <a:pt x="491" y="4211"/>
                    </a:lnTo>
                    <a:lnTo>
                      <a:pt x="499" y="4202"/>
                    </a:lnTo>
                    <a:lnTo>
                      <a:pt x="507" y="4193"/>
                    </a:lnTo>
                    <a:lnTo>
                      <a:pt x="516" y="4185"/>
                    </a:lnTo>
                    <a:lnTo>
                      <a:pt x="526" y="4177"/>
                    </a:lnTo>
                    <a:lnTo>
                      <a:pt x="536" y="4169"/>
                    </a:lnTo>
                    <a:lnTo>
                      <a:pt x="546" y="4161"/>
                    </a:lnTo>
                    <a:lnTo>
                      <a:pt x="556" y="4155"/>
                    </a:lnTo>
                    <a:lnTo>
                      <a:pt x="567" y="4148"/>
                    </a:lnTo>
                    <a:lnTo>
                      <a:pt x="578" y="4141"/>
                    </a:lnTo>
                    <a:lnTo>
                      <a:pt x="589" y="4136"/>
                    </a:lnTo>
                    <a:lnTo>
                      <a:pt x="601" y="4131"/>
                    </a:lnTo>
                    <a:lnTo>
                      <a:pt x="613" y="4127"/>
                    </a:lnTo>
                    <a:lnTo>
                      <a:pt x="626" y="4122"/>
                    </a:lnTo>
                    <a:lnTo>
                      <a:pt x="638" y="4119"/>
                    </a:lnTo>
                    <a:lnTo>
                      <a:pt x="651" y="4117"/>
                    </a:lnTo>
                    <a:lnTo>
                      <a:pt x="664" y="4115"/>
                    </a:lnTo>
                    <a:lnTo>
                      <a:pt x="678" y="4112"/>
                    </a:lnTo>
                    <a:lnTo>
                      <a:pt x="691" y="4112"/>
                    </a:lnTo>
                    <a:lnTo>
                      <a:pt x="705" y="4111"/>
                    </a:lnTo>
                    <a:close/>
                    <a:moveTo>
                      <a:pt x="3677" y="13159"/>
                    </a:moveTo>
                    <a:lnTo>
                      <a:pt x="3706" y="13159"/>
                    </a:lnTo>
                    <a:lnTo>
                      <a:pt x="3735" y="13162"/>
                    </a:lnTo>
                    <a:lnTo>
                      <a:pt x="3763" y="13165"/>
                    </a:lnTo>
                    <a:lnTo>
                      <a:pt x="3789" y="13171"/>
                    </a:lnTo>
                    <a:lnTo>
                      <a:pt x="3816" y="13176"/>
                    </a:lnTo>
                    <a:lnTo>
                      <a:pt x="3842" y="13184"/>
                    </a:lnTo>
                    <a:lnTo>
                      <a:pt x="3868" y="13193"/>
                    </a:lnTo>
                    <a:lnTo>
                      <a:pt x="3893" y="13203"/>
                    </a:lnTo>
                    <a:lnTo>
                      <a:pt x="3918" y="13214"/>
                    </a:lnTo>
                    <a:lnTo>
                      <a:pt x="3942" y="13226"/>
                    </a:lnTo>
                    <a:lnTo>
                      <a:pt x="3965" y="13239"/>
                    </a:lnTo>
                    <a:lnTo>
                      <a:pt x="3988" y="13254"/>
                    </a:lnTo>
                    <a:lnTo>
                      <a:pt x="4010" y="13269"/>
                    </a:lnTo>
                    <a:lnTo>
                      <a:pt x="4031" y="13286"/>
                    </a:lnTo>
                    <a:lnTo>
                      <a:pt x="4051" y="13304"/>
                    </a:lnTo>
                    <a:lnTo>
                      <a:pt x="4070" y="13322"/>
                    </a:lnTo>
                    <a:lnTo>
                      <a:pt x="4089" y="13341"/>
                    </a:lnTo>
                    <a:lnTo>
                      <a:pt x="4106" y="13361"/>
                    </a:lnTo>
                    <a:lnTo>
                      <a:pt x="4123" y="13382"/>
                    </a:lnTo>
                    <a:lnTo>
                      <a:pt x="4138" y="13405"/>
                    </a:lnTo>
                    <a:lnTo>
                      <a:pt x="4153" y="13427"/>
                    </a:lnTo>
                    <a:lnTo>
                      <a:pt x="4166" y="13450"/>
                    </a:lnTo>
                    <a:lnTo>
                      <a:pt x="4178" y="13474"/>
                    </a:lnTo>
                    <a:lnTo>
                      <a:pt x="4189" y="13499"/>
                    </a:lnTo>
                    <a:lnTo>
                      <a:pt x="4199" y="13524"/>
                    </a:lnTo>
                    <a:lnTo>
                      <a:pt x="4208" y="13550"/>
                    </a:lnTo>
                    <a:lnTo>
                      <a:pt x="4216" y="13577"/>
                    </a:lnTo>
                    <a:lnTo>
                      <a:pt x="4222" y="13603"/>
                    </a:lnTo>
                    <a:lnTo>
                      <a:pt x="4227" y="13630"/>
                    </a:lnTo>
                    <a:lnTo>
                      <a:pt x="4230" y="13658"/>
                    </a:lnTo>
                    <a:lnTo>
                      <a:pt x="4233" y="13686"/>
                    </a:lnTo>
                    <a:lnTo>
                      <a:pt x="4233" y="13715"/>
                    </a:lnTo>
                    <a:lnTo>
                      <a:pt x="4233" y="13743"/>
                    </a:lnTo>
                    <a:lnTo>
                      <a:pt x="4230" y="13772"/>
                    </a:lnTo>
                    <a:lnTo>
                      <a:pt x="4227" y="13800"/>
                    </a:lnTo>
                    <a:lnTo>
                      <a:pt x="4222" y="13826"/>
                    </a:lnTo>
                    <a:lnTo>
                      <a:pt x="4216" y="13854"/>
                    </a:lnTo>
                    <a:lnTo>
                      <a:pt x="4208" y="13879"/>
                    </a:lnTo>
                    <a:lnTo>
                      <a:pt x="4199" y="13905"/>
                    </a:lnTo>
                    <a:lnTo>
                      <a:pt x="4189" y="13930"/>
                    </a:lnTo>
                    <a:lnTo>
                      <a:pt x="4178" y="13955"/>
                    </a:lnTo>
                    <a:lnTo>
                      <a:pt x="4166" y="13979"/>
                    </a:lnTo>
                    <a:lnTo>
                      <a:pt x="4153" y="14003"/>
                    </a:lnTo>
                    <a:lnTo>
                      <a:pt x="4138" y="14025"/>
                    </a:lnTo>
                    <a:lnTo>
                      <a:pt x="4123" y="14047"/>
                    </a:lnTo>
                    <a:lnTo>
                      <a:pt x="4106" y="14068"/>
                    </a:lnTo>
                    <a:lnTo>
                      <a:pt x="4089" y="14088"/>
                    </a:lnTo>
                    <a:lnTo>
                      <a:pt x="4070" y="14107"/>
                    </a:lnTo>
                    <a:lnTo>
                      <a:pt x="4051" y="14126"/>
                    </a:lnTo>
                    <a:lnTo>
                      <a:pt x="4031" y="14143"/>
                    </a:lnTo>
                    <a:lnTo>
                      <a:pt x="4010" y="14160"/>
                    </a:lnTo>
                    <a:lnTo>
                      <a:pt x="3988" y="14176"/>
                    </a:lnTo>
                    <a:lnTo>
                      <a:pt x="3965" y="14190"/>
                    </a:lnTo>
                    <a:lnTo>
                      <a:pt x="3942" y="14203"/>
                    </a:lnTo>
                    <a:lnTo>
                      <a:pt x="3918" y="14216"/>
                    </a:lnTo>
                    <a:lnTo>
                      <a:pt x="3893" y="14227"/>
                    </a:lnTo>
                    <a:lnTo>
                      <a:pt x="3868" y="14237"/>
                    </a:lnTo>
                    <a:lnTo>
                      <a:pt x="3842" y="14245"/>
                    </a:lnTo>
                    <a:lnTo>
                      <a:pt x="3816" y="14253"/>
                    </a:lnTo>
                    <a:lnTo>
                      <a:pt x="3789" y="14259"/>
                    </a:lnTo>
                    <a:lnTo>
                      <a:pt x="3763" y="14264"/>
                    </a:lnTo>
                    <a:lnTo>
                      <a:pt x="3735" y="14268"/>
                    </a:lnTo>
                    <a:lnTo>
                      <a:pt x="3706" y="14270"/>
                    </a:lnTo>
                    <a:lnTo>
                      <a:pt x="3677" y="14270"/>
                    </a:lnTo>
                    <a:lnTo>
                      <a:pt x="3649" y="14270"/>
                    </a:lnTo>
                    <a:lnTo>
                      <a:pt x="3621" y="14268"/>
                    </a:lnTo>
                    <a:lnTo>
                      <a:pt x="3593" y="14264"/>
                    </a:lnTo>
                    <a:lnTo>
                      <a:pt x="3566" y="14259"/>
                    </a:lnTo>
                    <a:lnTo>
                      <a:pt x="3539" y="14253"/>
                    </a:lnTo>
                    <a:lnTo>
                      <a:pt x="3513" y="14245"/>
                    </a:lnTo>
                    <a:lnTo>
                      <a:pt x="3488" y="14237"/>
                    </a:lnTo>
                    <a:lnTo>
                      <a:pt x="3462" y="14227"/>
                    </a:lnTo>
                    <a:lnTo>
                      <a:pt x="3438" y="14216"/>
                    </a:lnTo>
                    <a:lnTo>
                      <a:pt x="3413" y="14203"/>
                    </a:lnTo>
                    <a:lnTo>
                      <a:pt x="3390" y="14190"/>
                    </a:lnTo>
                    <a:lnTo>
                      <a:pt x="3368" y="14176"/>
                    </a:lnTo>
                    <a:lnTo>
                      <a:pt x="3346" y="14160"/>
                    </a:lnTo>
                    <a:lnTo>
                      <a:pt x="3325" y="14143"/>
                    </a:lnTo>
                    <a:lnTo>
                      <a:pt x="3305" y="14126"/>
                    </a:lnTo>
                    <a:lnTo>
                      <a:pt x="3286" y="14107"/>
                    </a:lnTo>
                    <a:lnTo>
                      <a:pt x="3267" y="14088"/>
                    </a:lnTo>
                    <a:lnTo>
                      <a:pt x="3249" y="14068"/>
                    </a:lnTo>
                    <a:lnTo>
                      <a:pt x="3233" y="14047"/>
                    </a:lnTo>
                    <a:lnTo>
                      <a:pt x="3217" y="14025"/>
                    </a:lnTo>
                    <a:lnTo>
                      <a:pt x="3203" y="14003"/>
                    </a:lnTo>
                    <a:lnTo>
                      <a:pt x="3189" y="13979"/>
                    </a:lnTo>
                    <a:lnTo>
                      <a:pt x="3177" y="13955"/>
                    </a:lnTo>
                    <a:lnTo>
                      <a:pt x="3166" y="13930"/>
                    </a:lnTo>
                    <a:lnTo>
                      <a:pt x="3156" y="13905"/>
                    </a:lnTo>
                    <a:lnTo>
                      <a:pt x="3147" y="13879"/>
                    </a:lnTo>
                    <a:lnTo>
                      <a:pt x="3139" y="13854"/>
                    </a:lnTo>
                    <a:lnTo>
                      <a:pt x="3134" y="13826"/>
                    </a:lnTo>
                    <a:lnTo>
                      <a:pt x="3128" y="13800"/>
                    </a:lnTo>
                    <a:lnTo>
                      <a:pt x="3125" y="13772"/>
                    </a:lnTo>
                    <a:lnTo>
                      <a:pt x="3123" y="13743"/>
                    </a:lnTo>
                    <a:lnTo>
                      <a:pt x="3123" y="13715"/>
                    </a:lnTo>
                    <a:lnTo>
                      <a:pt x="3123" y="13686"/>
                    </a:lnTo>
                    <a:lnTo>
                      <a:pt x="3125" y="13658"/>
                    </a:lnTo>
                    <a:lnTo>
                      <a:pt x="3128" y="13630"/>
                    </a:lnTo>
                    <a:lnTo>
                      <a:pt x="3134" y="13603"/>
                    </a:lnTo>
                    <a:lnTo>
                      <a:pt x="3139" y="13577"/>
                    </a:lnTo>
                    <a:lnTo>
                      <a:pt x="3147" y="13550"/>
                    </a:lnTo>
                    <a:lnTo>
                      <a:pt x="3156" y="13524"/>
                    </a:lnTo>
                    <a:lnTo>
                      <a:pt x="3166" y="13499"/>
                    </a:lnTo>
                    <a:lnTo>
                      <a:pt x="3177" y="13474"/>
                    </a:lnTo>
                    <a:lnTo>
                      <a:pt x="3189" y="13450"/>
                    </a:lnTo>
                    <a:lnTo>
                      <a:pt x="3203" y="13427"/>
                    </a:lnTo>
                    <a:lnTo>
                      <a:pt x="3217" y="13405"/>
                    </a:lnTo>
                    <a:lnTo>
                      <a:pt x="3233" y="13382"/>
                    </a:lnTo>
                    <a:lnTo>
                      <a:pt x="3249" y="13361"/>
                    </a:lnTo>
                    <a:lnTo>
                      <a:pt x="3267" y="13341"/>
                    </a:lnTo>
                    <a:lnTo>
                      <a:pt x="3286" y="13322"/>
                    </a:lnTo>
                    <a:lnTo>
                      <a:pt x="3305" y="13304"/>
                    </a:lnTo>
                    <a:lnTo>
                      <a:pt x="3325" y="13286"/>
                    </a:lnTo>
                    <a:lnTo>
                      <a:pt x="3346" y="13269"/>
                    </a:lnTo>
                    <a:lnTo>
                      <a:pt x="3368" y="13254"/>
                    </a:lnTo>
                    <a:lnTo>
                      <a:pt x="3390" y="13239"/>
                    </a:lnTo>
                    <a:lnTo>
                      <a:pt x="3413" y="13226"/>
                    </a:lnTo>
                    <a:lnTo>
                      <a:pt x="3438" y="13214"/>
                    </a:lnTo>
                    <a:lnTo>
                      <a:pt x="3462" y="13203"/>
                    </a:lnTo>
                    <a:lnTo>
                      <a:pt x="3488" y="13193"/>
                    </a:lnTo>
                    <a:lnTo>
                      <a:pt x="3513" y="13184"/>
                    </a:lnTo>
                    <a:lnTo>
                      <a:pt x="3539" y="13176"/>
                    </a:lnTo>
                    <a:lnTo>
                      <a:pt x="3566" y="13171"/>
                    </a:lnTo>
                    <a:lnTo>
                      <a:pt x="3593" y="13165"/>
                    </a:lnTo>
                    <a:lnTo>
                      <a:pt x="3621" y="13162"/>
                    </a:lnTo>
                    <a:lnTo>
                      <a:pt x="3649"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2" y="15014"/>
                    </a:lnTo>
                    <a:lnTo>
                      <a:pt x="5709" y="15025"/>
                    </a:lnTo>
                    <a:lnTo>
                      <a:pt x="5714" y="15038"/>
                    </a:lnTo>
                    <a:lnTo>
                      <a:pt x="5720" y="15050"/>
                    </a:lnTo>
                    <a:lnTo>
                      <a:pt x="5723" y="15062"/>
                    </a:lnTo>
                    <a:lnTo>
                      <a:pt x="5725" y="15075"/>
                    </a:lnTo>
                    <a:lnTo>
                      <a:pt x="5725" y="15090"/>
                    </a:lnTo>
                    <a:lnTo>
                      <a:pt x="5725" y="15090"/>
                    </a:lnTo>
                    <a:lnTo>
                      <a:pt x="5725" y="15103"/>
                    </a:lnTo>
                    <a:lnTo>
                      <a:pt x="5723" y="15116"/>
                    </a:lnTo>
                    <a:lnTo>
                      <a:pt x="5720" y="15130"/>
                    </a:lnTo>
                    <a:lnTo>
                      <a:pt x="5714" y="15142"/>
                    </a:lnTo>
                    <a:lnTo>
                      <a:pt x="5709" y="15153"/>
                    </a:lnTo>
                    <a:lnTo>
                      <a:pt x="5702"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7" y="15217"/>
                    </a:lnTo>
                    <a:lnTo>
                      <a:pt x="1693" y="15213"/>
                    </a:lnTo>
                    <a:lnTo>
                      <a:pt x="1681" y="15207"/>
                    </a:lnTo>
                    <a:lnTo>
                      <a:pt x="1670" y="15201"/>
                    </a:lnTo>
                    <a:lnTo>
                      <a:pt x="1659" y="15193"/>
                    </a:lnTo>
                    <a:lnTo>
                      <a:pt x="1649" y="15184"/>
                    </a:lnTo>
                    <a:lnTo>
                      <a:pt x="1640" y="15175"/>
                    </a:lnTo>
                    <a:lnTo>
                      <a:pt x="1632" y="15164"/>
                    </a:lnTo>
                    <a:lnTo>
                      <a:pt x="1625" y="15153"/>
                    </a:lnTo>
                    <a:lnTo>
                      <a:pt x="1619" y="15142"/>
                    </a:lnTo>
                    <a:lnTo>
                      <a:pt x="1615" y="15130"/>
                    </a:lnTo>
                    <a:lnTo>
                      <a:pt x="1611" y="15116"/>
                    </a:lnTo>
                    <a:lnTo>
                      <a:pt x="1609" y="15103"/>
                    </a:lnTo>
                    <a:lnTo>
                      <a:pt x="1608" y="15090"/>
                    </a:lnTo>
                    <a:lnTo>
                      <a:pt x="1608" y="15090"/>
                    </a:lnTo>
                    <a:lnTo>
                      <a:pt x="1609" y="15075"/>
                    </a:lnTo>
                    <a:lnTo>
                      <a:pt x="1611" y="15062"/>
                    </a:lnTo>
                    <a:lnTo>
                      <a:pt x="1615" y="15050"/>
                    </a:lnTo>
                    <a:lnTo>
                      <a:pt x="1619" y="15038"/>
                    </a:lnTo>
                    <a:lnTo>
                      <a:pt x="1625" y="15025"/>
                    </a:lnTo>
                    <a:lnTo>
                      <a:pt x="1632" y="15014"/>
                    </a:lnTo>
                    <a:lnTo>
                      <a:pt x="1640" y="15004"/>
                    </a:lnTo>
                    <a:lnTo>
                      <a:pt x="1649" y="14994"/>
                    </a:lnTo>
                    <a:lnTo>
                      <a:pt x="1659" y="14987"/>
                    </a:lnTo>
                    <a:lnTo>
                      <a:pt x="1670" y="14979"/>
                    </a:lnTo>
                    <a:lnTo>
                      <a:pt x="1681" y="14972"/>
                    </a:lnTo>
                    <a:lnTo>
                      <a:pt x="1693" y="14965"/>
                    </a:lnTo>
                    <a:lnTo>
                      <a:pt x="1707"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2" y="15497"/>
                    </a:lnTo>
                    <a:lnTo>
                      <a:pt x="5709" y="15508"/>
                    </a:lnTo>
                    <a:lnTo>
                      <a:pt x="5714" y="15520"/>
                    </a:lnTo>
                    <a:lnTo>
                      <a:pt x="5720" y="15532"/>
                    </a:lnTo>
                    <a:lnTo>
                      <a:pt x="5723" y="15546"/>
                    </a:lnTo>
                    <a:lnTo>
                      <a:pt x="5725" y="15559"/>
                    </a:lnTo>
                    <a:lnTo>
                      <a:pt x="5725" y="15572"/>
                    </a:lnTo>
                    <a:lnTo>
                      <a:pt x="5725" y="15572"/>
                    </a:lnTo>
                    <a:lnTo>
                      <a:pt x="5725" y="15586"/>
                    </a:lnTo>
                    <a:lnTo>
                      <a:pt x="5723" y="15599"/>
                    </a:lnTo>
                    <a:lnTo>
                      <a:pt x="5720" y="15612"/>
                    </a:lnTo>
                    <a:lnTo>
                      <a:pt x="5714" y="15624"/>
                    </a:lnTo>
                    <a:lnTo>
                      <a:pt x="5709" y="15636"/>
                    </a:lnTo>
                    <a:lnTo>
                      <a:pt x="5702"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7" y="15700"/>
                    </a:lnTo>
                    <a:lnTo>
                      <a:pt x="1693" y="15695"/>
                    </a:lnTo>
                    <a:lnTo>
                      <a:pt x="1681" y="15690"/>
                    </a:lnTo>
                    <a:lnTo>
                      <a:pt x="1670" y="15683"/>
                    </a:lnTo>
                    <a:lnTo>
                      <a:pt x="1659" y="15675"/>
                    </a:lnTo>
                    <a:lnTo>
                      <a:pt x="1649" y="15667"/>
                    </a:lnTo>
                    <a:lnTo>
                      <a:pt x="1640" y="15658"/>
                    </a:lnTo>
                    <a:lnTo>
                      <a:pt x="1632" y="15647"/>
                    </a:lnTo>
                    <a:lnTo>
                      <a:pt x="1625" y="15636"/>
                    </a:lnTo>
                    <a:lnTo>
                      <a:pt x="1619" y="15624"/>
                    </a:lnTo>
                    <a:lnTo>
                      <a:pt x="1615" y="15612"/>
                    </a:lnTo>
                    <a:lnTo>
                      <a:pt x="1611" y="15599"/>
                    </a:lnTo>
                    <a:lnTo>
                      <a:pt x="1609" y="15586"/>
                    </a:lnTo>
                    <a:lnTo>
                      <a:pt x="1608" y="15572"/>
                    </a:lnTo>
                    <a:lnTo>
                      <a:pt x="1608" y="15572"/>
                    </a:lnTo>
                    <a:lnTo>
                      <a:pt x="1609" y="15559"/>
                    </a:lnTo>
                    <a:lnTo>
                      <a:pt x="1611" y="15546"/>
                    </a:lnTo>
                    <a:lnTo>
                      <a:pt x="1615" y="15532"/>
                    </a:lnTo>
                    <a:lnTo>
                      <a:pt x="1619" y="15520"/>
                    </a:lnTo>
                    <a:lnTo>
                      <a:pt x="1625" y="15508"/>
                    </a:lnTo>
                    <a:lnTo>
                      <a:pt x="1632" y="15497"/>
                    </a:lnTo>
                    <a:lnTo>
                      <a:pt x="1640" y="15487"/>
                    </a:lnTo>
                    <a:lnTo>
                      <a:pt x="1649" y="15478"/>
                    </a:lnTo>
                    <a:lnTo>
                      <a:pt x="1659" y="15469"/>
                    </a:lnTo>
                    <a:lnTo>
                      <a:pt x="1670" y="15461"/>
                    </a:lnTo>
                    <a:lnTo>
                      <a:pt x="1681" y="15455"/>
                    </a:lnTo>
                    <a:lnTo>
                      <a:pt x="1693" y="15449"/>
                    </a:lnTo>
                    <a:lnTo>
                      <a:pt x="1707"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2" y="15981"/>
                    </a:lnTo>
                    <a:lnTo>
                      <a:pt x="5709" y="15992"/>
                    </a:lnTo>
                    <a:lnTo>
                      <a:pt x="5714" y="16003"/>
                    </a:lnTo>
                    <a:lnTo>
                      <a:pt x="5720" y="16015"/>
                    </a:lnTo>
                    <a:lnTo>
                      <a:pt x="5723" y="16028"/>
                    </a:lnTo>
                    <a:lnTo>
                      <a:pt x="5725" y="16042"/>
                    </a:lnTo>
                    <a:lnTo>
                      <a:pt x="5725" y="16055"/>
                    </a:lnTo>
                    <a:lnTo>
                      <a:pt x="5725" y="16055"/>
                    </a:lnTo>
                    <a:lnTo>
                      <a:pt x="5725" y="16068"/>
                    </a:lnTo>
                    <a:lnTo>
                      <a:pt x="5723" y="16082"/>
                    </a:lnTo>
                    <a:lnTo>
                      <a:pt x="5720" y="16095"/>
                    </a:lnTo>
                    <a:lnTo>
                      <a:pt x="5714" y="16107"/>
                    </a:lnTo>
                    <a:lnTo>
                      <a:pt x="5709" y="16119"/>
                    </a:lnTo>
                    <a:lnTo>
                      <a:pt x="5702"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7" y="16182"/>
                    </a:lnTo>
                    <a:lnTo>
                      <a:pt x="1693" y="16178"/>
                    </a:lnTo>
                    <a:lnTo>
                      <a:pt x="1681" y="16172"/>
                    </a:lnTo>
                    <a:lnTo>
                      <a:pt x="1670" y="16166"/>
                    </a:lnTo>
                    <a:lnTo>
                      <a:pt x="1659" y="16158"/>
                    </a:lnTo>
                    <a:lnTo>
                      <a:pt x="1649" y="16149"/>
                    </a:lnTo>
                    <a:lnTo>
                      <a:pt x="1640" y="16140"/>
                    </a:lnTo>
                    <a:lnTo>
                      <a:pt x="1632" y="16129"/>
                    </a:lnTo>
                    <a:lnTo>
                      <a:pt x="1625" y="16119"/>
                    </a:lnTo>
                    <a:lnTo>
                      <a:pt x="1619" y="16107"/>
                    </a:lnTo>
                    <a:lnTo>
                      <a:pt x="1615" y="16095"/>
                    </a:lnTo>
                    <a:lnTo>
                      <a:pt x="1611" y="16082"/>
                    </a:lnTo>
                    <a:lnTo>
                      <a:pt x="1609" y="16068"/>
                    </a:lnTo>
                    <a:lnTo>
                      <a:pt x="1608" y="16055"/>
                    </a:lnTo>
                    <a:lnTo>
                      <a:pt x="1608" y="16055"/>
                    </a:lnTo>
                    <a:lnTo>
                      <a:pt x="1609" y="16042"/>
                    </a:lnTo>
                    <a:lnTo>
                      <a:pt x="1611" y="16028"/>
                    </a:lnTo>
                    <a:lnTo>
                      <a:pt x="1615" y="16015"/>
                    </a:lnTo>
                    <a:lnTo>
                      <a:pt x="1619" y="16003"/>
                    </a:lnTo>
                    <a:lnTo>
                      <a:pt x="1625" y="15992"/>
                    </a:lnTo>
                    <a:lnTo>
                      <a:pt x="1632" y="15981"/>
                    </a:lnTo>
                    <a:lnTo>
                      <a:pt x="1640" y="15969"/>
                    </a:lnTo>
                    <a:lnTo>
                      <a:pt x="1649" y="15961"/>
                    </a:lnTo>
                    <a:lnTo>
                      <a:pt x="1659" y="15952"/>
                    </a:lnTo>
                    <a:lnTo>
                      <a:pt x="1670" y="15944"/>
                    </a:lnTo>
                    <a:lnTo>
                      <a:pt x="1681" y="15937"/>
                    </a:lnTo>
                    <a:lnTo>
                      <a:pt x="1693" y="15932"/>
                    </a:lnTo>
                    <a:lnTo>
                      <a:pt x="1707" y="15927"/>
                    </a:lnTo>
                    <a:lnTo>
                      <a:pt x="1720" y="15924"/>
                    </a:lnTo>
                    <a:lnTo>
                      <a:pt x="1733" y="15922"/>
                    </a:lnTo>
                    <a:lnTo>
                      <a:pt x="1748" y="15921"/>
                    </a:lnTo>
                    <a:close/>
                    <a:moveTo>
                      <a:pt x="705" y="2929"/>
                    </a:moveTo>
                    <a:lnTo>
                      <a:pt x="6629" y="2929"/>
                    </a:lnTo>
                    <a:lnTo>
                      <a:pt x="6642" y="2930"/>
                    </a:lnTo>
                    <a:lnTo>
                      <a:pt x="6655" y="2931"/>
                    </a:lnTo>
                    <a:lnTo>
                      <a:pt x="6669" y="2932"/>
                    </a:lnTo>
                    <a:lnTo>
                      <a:pt x="6682" y="2934"/>
                    </a:lnTo>
                    <a:lnTo>
                      <a:pt x="6695" y="2938"/>
                    </a:lnTo>
                    <a:lnTo>
                      <a:pt x="6708" y="2941"/>
                    </a:lnTo>
                    <a:lnTo>
                      <a:pt x="6720" y="2944"/>
                    </a:lnTo>
                    <a:lnTo>
                      <a:pt x="6732" y="2949"/>
                    </a:lnTo>
                    <a:lnTo>
                      <a:pt x="6744" y="2954"/>
                    </a:lnTo>
                    <a:lnTo>
                      <a:pt x="6755" y="2960"/>
                    </a:lnTo>
                    <a:lnTo>
                      <a:pt x="6766" y="2965"/>
                    </a:lnTo>
                    <a:lnTo>
                      <a:pt x="6777" y="2972"/>
                    </a:lnTo>
                    <a:lnTo>
                      <a:pt x="6789" y="2979"/>
                    </a:lnTo>
                    <a:lnTo>
                      <a:pt x="6799" y="2986"/>
                    </a:lnTo>
                    <a:lnTo>
                      <a:pt x="6809" y="2994"/>
                    </a:lnTo>
                    <a:lnTo>
                      <a:pt x="6817" y="3002"/>
                    </a:lnTo>
                    <a:lnTo>
                      <a:pt x="6826" y="3011"/>
                    </a:lnTo>
                    <a:lnTo>
                      <a:pt x="6834" y="3020"/>
                    </a:lnTo>
                    <a:lnTo>
                      <a:pt x="6843" y="3029"/>
                    </a:lnTo>
                    <a:lnTo>
                      <a:pt x="6850" y="3039"/>
                    </a:lnTo>
                    <a:lnTo>
                      <a:pt x="6857" y="3049"/>
                    </a:lnTo>
                    <a:lnTo>
                      <a:pt x="6863" y="3060"/>
                    </a:lnTo>
                    <a:lnTo>
                      <a:pt x="6870" y="3070"/>
                    </a:lnTo>
                    <a:lnTo>
                      <a:pt x="6875" y="3081"/>
                    </a:lnTo>
                    <a:lnTo>
                      <a:pt x="6879" y="3092"/>
                    </a:lnTo>
                    <a:lnTo>
                      <a:pt x="6884" y="3104"/>
                    </a:lnTo>
                    <a:lnTo>
                      <a:pt x="6887" y="3115"/>
                    </a:lnTo>
                    <a:lnTo>
                      <a:pt x="6891" y="3127"/>
                    </a:lnTo>
                    <a:lnTo>
                      <a:pt x="6893" y="3140"/>
                    </a:lnTo>
                    <a:lnTo>
                      <a:pt x="6894" y="3152"/>
                    </a:lnTo>
                    <a:lnTo>
                      <a:pt x="6895" y="3164"/>
                    </a:lnTo>
                    <a:lnTo>
                      <a:pt x="6896" y="3177"/>
                    </a:lnTo>
                    <a:lnTo>
                      <a:pt x="6896" y="3764"/>
                    </a:lnTo>
                    <a:lnTo>
                      <a:pt x="6895" y="3776"/>
                    </a:lnTo>
                    <a:lnTo>
                      <a:pt x="6894" y="3790"/>
                    </a:lnTo>
                    <a:lnTo>
                      <a:pt x="6893" y="3802"/>
                    </a:lnTo>
                    <a:lnTo>
                      <a:pt x="6891" y="3814"/>
                    </a:lnTo>
                    <a:lnTo>
                      <a:pt x="6887" y="3826"/>
                    </a:lnTo>
                    <a:lnTo>
                      <a:pt x="6884" y="3837"/>
                    </a:lnTo>
                    <a:lnTo>
                      <a:pt x="6879" y="3850"/>
                    </a:lnTo>
                    <a:lnTo>
                      <a:pt x="6875" y="3861"/>
                    </a:lnTo>
                    <a:lnTo>
                      <a:pt x="6870" y="3872"/>
                    </a:lnTo>
                    <a:lnTo>
                      <a:pt x="6863" y="3882"/>
                    </a:lnTo>
                    <a:lnTo>
                      <a:pt x="6857" y="3893"/>
                    </a:lnTo>
                    <a:lnTo>
                      <a:pt x="6850" y="3903"/>
                    </a:lnTo>
                    <a:lnTo>
                      <a:pt x="6843" y="3912"/>
                    </a:lnTo>
                    <a:lnTo>
                      <a:pt x="6834" y="3922"/>
                    </a:lnTo>
                    <a:lnTo>
                      <a:pt x="6826" y="3931"/>
                    </a:lnTo>
                    <a:lnTo>
                      <a:pt x="6817" y="3939"/>
                    </a:lnTo>
                    <a:lnTo>
                      <a:pt x="6809" y="3947"/>
                    </a:lnTo>
                    <a:lnTo>
                      <a:pt x="6799" y="3955"/>
                    </a:lnTo>
                    <a:lnTo>
                      <a:pt x="6789" y="3963"/>
                    </a:lnTo>
                    <a:lnTo>
                      <a:pt x="6777" y="3969"/>
                    </a:lnTo>
                    <a:lnTo>
                      <a:pt x="6766" y="3976"/>
                    </a:lnTo>
                    <a:lnTo>
                      <a:pt x="6755" y="3982"/>
                    </a:lnTo>
                    <a:lnTo>
                      <a:pt x="6744" y="3987"/>
                    </a:lnTo>
                    <a:lnTo>
                      <a:pt x="6732" y="3993"/>
                    </a:lnTo>
                    <a:lnTo>
                      <a:pt x="6720" y="3997"/>
                    </a:lnTo>
                    <a:lnTo>
                      <a:pt x="6708" y="4000"/>
                    </a:lnTo>
                    <a:lnTo>
                      <a:pt x="6695" y="4004"/>
                    </a:lnTo>
                    <a:lnTo>
                      <a:pt x="6682" y="4007"/>
                    </a:lnTo>
                    <a:lnTo>
                      <a:pt x="6669" y="4009"/>
                    </a:lnTo>
                    <a:lnTo>
                      <a:pt x="6655" y="4010"/>
                    </a:lnTo>
                    <a:lnTo>
                      <a:pt x="6642" y="4012"/>
                    </a:lnTo>
                    <a:lnTo>
                      <a:pt x="6629" y="4012"/>
                    </a:lnTo>
                    <a:lnTo>
                      <a:pt x="705" y="4012"/>
                    </a:lnTo>
                    <a:lnTo>
                      <a:pt x="691" y="4012"/>
                    </a:lnTo>
                    <a:lnTo>
                      <a:pt x="678" y="4010"/>
                    </a:lnTo>
                    <a:lnTo>
                      <a:pt x="664" y="4009"/>
                    </a:lnTo>
                    <a:lnTo>
                      <a:pt x="651" y="4007"/>
                    </a:lnTo>
                    <a:lnTo>
                      <a:pt x="638" y="4004"/>
                    </a:lnTo>
                    <a:lnTo>
                      <a:pt x="626" y="4000"/>
                    </a:lnTo>
                    <a:lnTo>
                      <a:pt x="613" y="3997"/>
                    </a:lnTo>
                    <a:lnTo>
                      <a:pt x="601" y="3993"/>
                    </a:lnTo>
                    <a:lnTo>
                      <a:pt x="589" y="3987"/>
                    </a:lnTo>
                    <a:lnTo>
                      <a:pt x="578" y="3982"/>
                    </a:lnTo>
                    <a:lnTo>
                      <a:pt x="567" y="3976"/>
                    </a:lnTo>
                    <a:lnTo>
                      <a:pt x="556" y="3969"/>
                    </a:lnTo>
                    <a:lnTo>
                      <a:pt x="546" y="3963"/>
                    </a:lnTo>
                    <a:lnTo>
                      <a:pt x="536" y="3955"/>
                    </a:lnTo>
                    <a:lnTo>
                      <a:pt x="526" y="3947"/>
                    </a:lnTo>
                    <a:lnTo>
                      <a:pt x="516" y="3939"/>
                    </a:lnTo>
                    <a:lnTo>
                      <a:pt x="507" y="3931"/>
                    </a:lnTo>
                    <a:lnTo>
                      <a:pt x="499" y="3922"/>
                    </a:lnTo>
                    <a:lnTo>
                      <a:pt x="491" y="3912"/>
                    </a:lnTo>
                    <a:lnTo>
                      <a:pt x="484" y="3903"/>
                    </a:lnTo>
                    <a:lnTo>
                      <a:pt x="477" y="3893"/>
                    </a:lnTo>
                    <a:lnTo>
                      <a:pt x="470" y="3882"/>
                    </a:lnTo>
                    <a:lnTo>
                      <a:pt x="464" y="3872"/>
                    </a:lnTo>
                    <a:lnTo>
                      <a:pt x="459" y="3861"/>
                    </a:lnTo>
                    <a:lnTo>
                      <a:pt x="454" y="3850"/>
                    </a:lnTo>
                    <a:lnTo>
                      <a:pt x="450" y="3837"/>
                    </a:lnTo>
                    <a:lnTo>
                      <a:pt x="446" y="3826"/>
                    </a:lnTo>
                    <a:lnTo>
                      <a:pt x="444" y="3814"/>
                    </a:lnTo>
                    <a:lnTo>
                      <a:pt x="440" y="3802"/>
                    </a:lnTo>
                    <a:lnTo>
                      <a:pt x="439" y="3790"/>
                    </a:lnTo>
                    <a:lnTo>
                      <a:pt x="438" y="3776"/>
                    </a:lnTo>
                    <a:lnTo>
                      <a:pt x="438" y="3764"/>
                    </a:lnTo>
                    <a:lnTo>
                      <a:pt x="438" y="3177"/>
                    </a:lnTo>
                    <a:lnTo>
                      <a:pt x="438" y="3164"/>
                    </a:lnTo>
                    <a:lnTo>
                      <a:pt x="439" y="3152"/>
                    </a:lnTo>
                    <a:lnTo>
                      <a:pt x="440" y="3140"/>
                    </a:lnTo>
                    <a:lnTo>
                      <a:pt x="444" y="3127"/>
                    </a:lnTo>
                    <a:lnTo>
                      <a:pt x="446" y="3115"/>
                    </a:lnTo>
                    <a:lnTo>
                      <a:pt x="450" y="3104"/>
                    </a:lnTo>
                    <a:lnTo>
                      <a:pt x="454" y="3092"/>
                    </a:lnTo>
                    <a:lnTo>
                      <a:pt x="459" y="3081"/>
                    </a:lnTo>
                    <a:lnTo>
                      <a:pt x="464" y="3070"/>
                    </a:lnTo>
                    <a:lnTo>
                      <a:pt x="470" y="3060"/>
                    </a:lnTo>
                    <a:lnTo>
                      <a:pt x="477" y="3049"/>
                    </a:lnTo>
                    <a:lnTo>
                      <a:pt x="484" y="3039"/>
                    </a:lnTo>
                    <a:lnTo>
                      <a:pt x="491" y="3029"/>
                    </a:lnTo>
                    <a:lnTo>
                      <a:pt x="499" y="3020"/>
                    </a:lnTo>
                    <a:lnTo>
                      <a:pt x="507" y="3011"/>
                    </a:lnTo>
                    <a:lnTo>
                      <a:pt x="516" y="3002"/>
                    </a:lnTo>
                    <a:lnTo>
                      <a:pt x="526" y="2994"/>
                    </a:lnTo>
                    <a:lnTo>
                      <a:pt x="536" y="2986"/>
                    </a:lnTo>
                    <a:lnTo>
                      <a:pt x="546" y="2979"/>
                    </a:lnTo>
                    <a:lnTo>
                      <a:pt x="556" y="2972"/>
                    </a:lnTo>
                    <a:lnTo>
                      <a:pt x="567" y="2965"/>
                    </a:lnTo>
                    <a:lnTo>
                      <a:pt x="578" y="2960"/>
                    </a:lnTo>
                    <a:lnTo>
                      <a:pt x="589" y="2954"/>
                    </a:lnTo>
                    <a:lnTo>
                      <a:pt x="601" y="2949"/>
                    </a:lnTo>
                    <a:lnTo>
                      <a:pt x="613" y="2944"/>
                    </a:lnTo>
                    <a:lnTo>
                      <a:pt x="626" y="2941"/>
                    </a:lnTo>
                    <a:lnTo>
                      <a:pt x="638" y="2938"/>
                    </a:lnTo>
                    <a:lnTo>
                      <a:pt x="651" y="2934"/>
                    </a:lnTo>
                    <a:lnTo>
                      <a:pt x="664" y="2932"/>
                    </a:lnTo>
                    <a:lnTo>
                      <a:pt x="678" y="2931"/>
                    </a:lnTo>
                    <a:lnTo>
                      <a:pt x="691" y="2930"/>
                    </a:lnTo>
                    <a:lnTo>
                      <a:pt x="705" y="2929"/>
                    </a:lnTo>
                    <a:close/>
                    <a:moveTo>
                      <a:pt x="705" y="1747"/>
                    </a:moveTo>
                    <a:lnTo>
                      <a:pt x="6629" y="1747"/>
                    </a:lnTo>
                    <a:lnTo>
                      <a:pt x="6642" y="1747"/>
                    </a:lnTo>
                    <a:lnTo>
                      <a:pt x="6655" y="1748"/>
                    </a:lnTo>
                    <a:lnTo>
                      <a:pt x="6669" y="1749"/>
                    </a:lnTo>
                    <a:lnTo>
                      <a:pt x="6682" y="1752"/>
                    </a:lnTo>
                    <a:lnTo>
                      <a:pt x="6695" y="1755"/>
                    </a:lnTo>
                    <a:lnTo>
                      <a:pt x="6708" y="1758"/>
                    </a:lnTo>
                    <a:lnTo>
                      <a:pt x="6720" y="1762"/>
                    </a:lnTo>
                    <a:lnTo>
                      <a:pt x="6732" y="1766"/>
                    </a:lnTo>
                    <a:lnTo>
                      <a:pt x="6744" y="1772"/>
                    </a:lnTo>
                    <a:lnTo>
                      <a:pt x="6755" y="1777"/>
                    </a:lnTo>
                    <a:lnTo>
                      <a:pt x="6766" y="1783"/>
                    </a:lnTo>
                    <a:lnTo>
                      <a:pt x="6777" y="1789"/>
                    </a:lnTo>
                    <a:lnTo>
                      <a:pt x="6789" y="1796"/>
                    </a:lnTo>
                    <a:lnTo>
                      <a:pt x="6799" y="1804"/>
                    </a:lnTo>
                    <a:lnTo>
                      <a:pt x="6809" y="1812"/>
                    </a:lnTo>
                    <a:lnTo>
                      <a:pt x="6817" y="1819"/>
                    </a:lnTo>
                    <a:lnTo>
                      <a:pt x="6826" y="1828"/>
                    </a:lnTo>
                    <a:lnTo>
                      <a:pt x="6834" y="1837"/>
                    </a:lnTo>
                    <a:lnTo>
                      <a:pt x="6843" y="1846"/>
                    </a:lnTo>
                    <a:lnTo>
                      <a:pt x="6850" y="1856"/>
                    </a:lnTo>
                    <a:lnTo>
                      <a:pt x="6857" y="1866"/>
                    </a:lnTo>
                    <a:lnTo>
                      <a:pt x="6863" y="1877"/>
                    </a:lnTo>
                    <a:lnTo>
                      <a:pt x="6870" y="1887"/>
                    </a:lnTo>
                    <a:lnTo>
                      <a:pt x="6875" y="1898"/>
                    </a:lnTo>
                    <a:lnTo>
                      <a:pt x="6879" y="1909"/>
                    </a:lnTo>
                    <a:lnTo>
                      <a:pt x="6884" y="1921"/>
                    </a:lnTo>
                    <a:lnTo>
                      <a:pt x="6887" y="1933"/>
                    </a:lnTo>
                    <a:lnTo>
                      <a:pt x="6891" y="1945"/>
                    </a:lnTo>
                    <a:lnTo>
                      <a:pt x="6893" y="1957"/>
                    </a:lnTo>
                    <a:lnTo>
                      <a:pt x="6894" y="1969"/>
                    </a:lnTo>
                    <a:lnTo>
                      <a:pt x="6895" y="1981"/>
                    </a:lnTo>
                    <a:lnTo>
                      <a:pt x="6896" y="1995"/>
                    </a:lnTo>
                    <a:lnTo>
                      <a:pt x="6896" y="2582"/>
                    </a:lnTo>
                    <a:lnTo>
                      <a:pt x="6895" y="2594"/>
                    </a:lnTo>
                    <a:lnTo>
                      <a:pt x="6894" y="2607"/>
                    </a:lnTo>
                    <a:lnTo>
                      <a:pt x="6893" y="2619"/>
                    </a:lnTo>
                    <a:lnTo>
                      <a:pt x="6891" y="2631"/>
                    </a:lnTo>
                    <a:lnTo>
                      <a:pt x="6887" y="2644"/>
                    </a:lnTo>
                    <a:lnTo>
                      <a:pt x="6884" y="2655"/>
                    </a:lnTo>
                    <a:lnTo>
                      <a:pt x="6879" y="2667"/>
                    </a:lnTo>
                    <a:lnTo>
                      <a:pt x="6875" y="2678"/>
                    </a:lnTo>
                    <a:lnTo>
                      <a:pt x="6870" y="2689"/>
                    </a:lnTo>
                    <a:lnTo>
                      <a:pt x="6863" y="2699"/>
                    </a:lnTo>
                    <a:lnTo>
                      <a:pt x="6857" y="2710"/>
                    </a:lnTo>
                    <a:lnTo>
                      <a:pt x="6850" y="2720"/>
                    </a:lnTo>
                    <a:lnTo>
                      <a:pt x="6843" y="2730"/>
                    </a:lnTo>
                    <a:lnTo>
                      <a:pt x="6834" y="2739"/>
                    </a:lnTo>
                    <a:lnTo>
                      <a:pt x="6826" y="2748"/>
                    </a:lnTo>
                    <a:lnTo>
                      <a:pt x="6817" y="2757"/>
                    </a:lnTo>
                    <a:lnTo>
                      <a:pt x="6809" y="2765"/>
                    </a:lnTo>
                    <a:lnTo>
                      <a:pt x="6799" y="2772"/>
                    </a:lnTo>
                    <a:lnTo>
                      <a:pt x="6789" y="2780"/>
                    </a:lnTo>
                    <a:lnTo>
                      <a:pt x="6777" y="2787"/>
                    </a:lnTo>
                    <a:lnTo>
                      <a:pt x="6766" y="2793"/>
                    </a:lnTo>
                    <a:lnTo>
                      <a:pt x="6755" y="2799"/>
                    </a:lnTo>
                    <a:lnTo>
                      <a:pt x="6744" y="2805"/>
                    </a:lnTo>
                    <a:lnTo>
                      <a:pt x="6732" y="2810"/>
                    </a:lnTo>
                    <a:lnTo>
                      <a:pt x="6720" y="2814"/>
                    </a:lnTo>
                    <a:lnTo>
                      <a:pt x="6708" y="2818"/>
                    </a:lnTo>
                    <a:lnTo>
                      <a:pt x="6695" y="2821"/>
                    </a:lnTo>
                    <a:lnTo>
                      <a:pt x="6682" y="2824"/>
                    </a:lnTo>
                    <a:lnTo>
                      <a:pt x="6669" y="2827"/>
                    </a:lnTo>
                    <a:lnTo>
                      <a:pt x="6655" y="2828"/>
                    </a:lnTo>
                    <a:lnTo>
                      <a:pt x="6642" y="2829"/>
                    </a:lnTo>
                    <a:lnTo>
                      <a:pt x="6629" y="2829"/>
                    </a:lnTo>
                    <a:lnTo>
                      <a:pt x="705" y="2829"/>
                    </a:lnTo>
                    <a:lnTo>
                      <a:pt x="691" y="2829"/>
                    </a:lnTo>
                    <a:lnTo>
                      <a:pt x="678" y="2828"/>
                    </a:lnTo>
                    <a:lnTo>
                      <a:pt x="664" y="2827"/>
                    </a:lnTo>
                    <a:lnTo>
                      <a:pt x="651" y="2824"/>
                    </a:lnTo>
                    <a:lnTo>
                      <a:pt x="638" y="2821"/>
                    </a:lnTo>
                    <a:lnTo>
                      <a:pt x="626" y="2818"/>
                    </a:lnTo>
                    <a:lnTo>
                      <a:pt x="613" y="2814"/>
                    </a:lnTo>
                    <a:lnTo>
                      <a:pt x="601" y="2810"/>
                    </a:lnTo>
                    <a:lnTo>
                      <a:pt x="589" y="2805"/>
                    </a:lnTo>
                    <a:lnTo>
                      <a:pt x="578" y="2799"/>
                    </a:lnTo>
                    <a:lnTo>
                      <a:pt x="567" y="2793"/>
                    </a:lnTo>
                    <a:lnTo>
                      <a:pt x="556" y="2787"/>
                    </a:lnTo>
                    <a:lnTo>
                      <a:pt x="546" y="2780"/>
                    </a:lnTo>
                    <a:lnTo>
                      <a:pt x="536" y="2772"/>
                    </a:lnTo>
                    <a:lnTo>
                      <a:pt x="526" y="2765"/>
                    </a:lnTo>
                    <a:lnTo>
                      <a:pt x="516" y="2757"/>
                    </a:lnTo>
                    <a:lnTo>
                      <a:pt x="507" y="2748"/>
                    </a:lnTo>
                    <a:lnTo>
                      <a:pt x="499" y="2739"/>
                    </a:lnTo>
                    <a:lnTo>
                      <a:pt x="491" y="2730"/>
                    </a:lnTo>
                    <a:lnTo>
                      <a:pt x="484" y="2720"/>
                    </a:lnTo>
                    <a:lnTo>
                      <a:pt x="477" y="2710"/>
                    </a:lnTo>
                    <a:lnTo>
                      <a:pt x="470" y="2699"/>
                    </a:lnTo>
                    <a:lnTo>
                      <a:pt x="464" y="2689"/>
                    </a:lnTo>
                    <a:lnTo>
                      <a:pt x="459" y="2678"/>
                    </a:lnTo>
                    <a:lnTo>
                      <a:pt x="454" y="2667"/>
                    </a:lnTo>
                    <a:lnTo>
                      <a:pt x="450" y="2655"/>
                    </a:lnTo>
                    <a:lnTo>
                      <a:pt x="446" y="2644"/>
                    </a:lnTo>
                    <a:lnTo>
                      <a:pt x="444" y="2631"/>
                    </a:lnTo>
                    <a:lnTo>
                      <a:pt x="440" y="2619"/>
                    </a:lnTo>
                    <a:lnTo>
                      <a:pt x="439" y="2607"/>
                    </a:lnTo>
                    <a:lnTo>
                      <a:pt x="438" y="2594"/>
                    </a:lnTo>
                    <a:lnTo>
                      <a:pt x="438" y="2582"/>
                    </a:lnTo>
                    <a:lnTo>
                      <a:pt x="438" y="1995"/>
                    </a:lnTo>
                    <a:lnTo>
                      <a:pt x="438" y="1981"/>
                    </a:lnTo>
                    <a:lnTo>
                      <a:pt x="439" y="1969"/>
                    </a:lnTo>
                    <a:lnTo>
                      <a:pt x="440" y="1957"/>
                    </a:lnTo>
                    <a:lnTo>
                      <a:pt x="444" y="1945"/>
                    </a:lnTo>
                    <a:lnTo>
                      <a:pt x="446" y="1933"/>
                    </a:lnTo>
                    <a:lnTo>
                      <a:pt x="450" y="1921"/>
                    </a:lnTo>
                    <a:lnTo>
                      <a:pt x="454" y="1909"/>
                    </a:lnTo>
                    <a:lnTo>
                      <a:pt x="459" y="1898"/>
                    </a:lnTo>
                    <a:lnTo>
                      <a:pt x="464" y="1887"/>
                    </a:lnTo>
                    <a:lnTo>
                      <a:pt x="470" y="1877"/>
                    </a:lnTo>
                    <a:lnTo>
                      <a:pt x="477" y="1866"/>
                    </a:lnTo>
                    <a:lnTo>
                      <a:pt x="484" y="1856"/>
                    </a:lnTo>
                    <a:lnTo>
                      <a:pt x="491" y="1846"/>
                    </a:lnTo>
                    <a:lnTo>
                      <a:pt x="499" y="1837"/>
                    </a:lnTo>
                    <a:lnTo>
                      <a:pt x="507" y="1828"/>
                    </a:lnTo>
                    <a:lnTo>
                      <a:pt x="516" y="1819"/>
                    </a:lnTo>
                    <a:lnTo>
                      <a:pt x="526" y="1812"/>
                    </a:lnTo>
                    <a:lnTo>
                      <a:pt x="536" y="1804"/>
                    </a:lnTo>
                    <a:lnTo>
                      <a:pt x="546" y="1796"/>
                    </a:lnTo>
                    <a:lnTo>
                      <a:pt x="556" y="1789"/>
                    </a:lnTo>
                    <a:lnTo>
                      <a:pt x="567" y="1783"/>
                    </a:lnTo>
                    <a:lnTo>
                      <a:pt x="578" y="1777"/>
                    </a:lnTo>
                    <a:lnTo>
                      <a:pt x="589" y="1772"/>
                    </a:lnTo>
                    <a:lnTo>
                      <a:pt x="601" y="1766"/>
                    </a:lnTo>
                    <a:lnTo>
                      <a:pt x="613" y="1762"/>
                    </a:lnTo>
                    <a:lnTo>
                      <a:pt x="626" y="1758"/>
                    </a:lnTo>
                    <a:lnTo>
                      <a:pt x="638" y="1755"/>
                    </a:lnTo>
                    <a:lnTo>
                      <a:pt x="651" y="1752"/>
                    </a:lnTo>
                    <a:lnTo>
                      <a:pt x="664" y="1749"/>
                    </a:lnTo>
                    <a:lnTo>
                      <a:pt x="678" y="1748"/>
                    </a:lnTo>
                    <a:lnTo>
                      <a:pt x="691" y="1747"/>
                    </a:lnTo>
                    <a:lnTo>
                      <a:pt x="705" y="1747"/>
                    </a:lnTo>
                    <a:close/>
                    <a:moveTo>
                      <a:pt x="705" y="565"/>
                    </a:moveTo>
                    <a:lnTo>
                      <a:pt x="6629" y="565"/>
                    </a:lnTo>
                    <a:lnTo>
                      <a:pt x="6642" y="565"/>
                    </a:lnTo>
                    <a:lnTo>
                      <a:pt x="6655" y="566"/>
                    </a:lnTo>
                    <a:lnTo>
                      <a:pt x="6669" y="567"/>
                    </a:lnTo>
                    <a:lnTo>
                      <a:pt x="6682" y="569"/>
                    </a:lnTo>
                    <a:lnTo>
                      <a:pt x="6695" y="572"/>
                    </a:lnTo>
                    <a:lnTo>
                      <a:pt x="6708" y="576"/>
                    </a:lnTo>
                    <a:lnTo>
                      <a:pt x="6720" y="579"/>
                    </a:lnTo>
                    <a:lnTo>
                      <a:pt x="6732" y="584"/>
                    </a:lnTo>
                    <a:lnTo>
                      <a:pt x="6744" y="589"/>
                    </a:lnTo>
                    <a:lnTo>
                      <a:pt x="6755" y="595"/>
                    </a:lnTo>
                    <a:lnTo>
                      <a:pt x="6766" y="600"/>
                    </a:lnTo>
                    <a:lnTo>
                      <a:pt x="6777" y="607"/>
                    </a:lnTo>
                    <a:lnTo>
                      <a:pt x="6789" y="613"/>
                    </a:lnTo>
                    <a:lnTo>
                      <a:pt x="6799" y="621"/>
                    </a:lnTo>
                    <a:lnTo>
                      <a:pt x="6809" y="629"/>
                    </a:lnTo>
                    <a:lnTo>
                      <a:pt x="6817" y="637"/>
                    </a:lnTo>
                    <a:lnTo>
                      <a:pt x="6826" y="646"/>
                    </a:lnTo>
                    <a:lnTo>
                      <a:pt x="6834" y="655"/>
                    </a:lnTo>
                    <a:lnTo>
                      <a:pt x="6843" y="665"/>
                    </a:lnTo>
                    <a:lnTo>
                      <a:pt x="6850" y="673"/>
                    </a:lnTo>
                    <a:lnTo>
                      <a:pt x="6857" y="683"/>
                    </a:lnTo>
                    <a:lnTo>
                      <a:pt x="6863" y="694"/>
                    </a:lnTo>
                    <a:lnTo>
                      <a:pt x="6870" y="704"/>
                    </a:lnTo>
                    <a:lnTo>
                      <a:pt x="6875" y="716"/>
                    </a:lnTo>
                    <a:lnTo>
                      <a:pt x="6879" y="727"/>
                    </a:lnTo>
                    <a:lnTo>
                      <a:pt x="6884" y="739"/>
                    </a:lnTo>
                    <a:lnTo>
                      <a:pt x="6887" y="750"/>
                    </a:lnTo>
                    <a:lnTo>
                      <a:pt x="6891" y="762"/>
                    </a:lnTo>
                    <a:lnTo>
                      <a:pt x="6893" y="774"/>
                    </a:lnTo>
                    <a:lnTo>
                      <a:pt x="6894" y="787"/>
                    </a:lnTo>
                    <a:lnTo>
                      <a:pt x="6895" y="800"/>
                    </a:lnTo>
                    <a:lnTo>
                      <a:pt x="6896" y="812"/>
                    </a:lnTo>
                    <a:lnTo>
                      <a:pt x="6896" y="1399"/>
                    </a:lnTo>
                    <a:lnTo>
                      <a:pt x="6895" y="1412"/>
                    </a:lnTo>
                    <a:lnTo>
                      <a:pt x="6894" y="1424"/>
                    </a:lnTo>
                    <a:lnTo>
                      <a:pt x="6893" y="1437"/>
                    </a:lnTo>
                    <a:lnTo>
                      <a:pt x="6891" y="1449"/>
                    </a:lnTo>
                    <a:lnTo>
                      <a:pt x="6887" y="1461"/>
                    </a:lnTo>
                    <a:lnTo>
                      <a:pt x="6884" y="1472"/>
                    </a:lnTo>
                    <a:lnTo>
                      <a:pt x="6879" y="1484"/>
                    </a:lnTo>
                    <a:lnTo>
                      <a:pt x="6875" y="1495"/>
                    </a:lnTo>
                    <a:lnTo>
                      <a:pt x="6870" y="1507"/>
                    </a:lnTo>
                    <a:lnTo>
                      <a:pt x="6863" y="1517"/>
                    </a:lnTo>
                    <a:lnTo>
                      <a:pt x="6857" y="1528"/>
                    </a:lnTo>
                    <a:lnTo>
                      <a:pt x="6850" y="1538"/>
                    </a:lnTo>
                    <a:lnTo>
                      <a:pt x="6843" y="1548"/>
                    </a:lnTo>
                    <a:lnTo>
                      <a:pt x="6834" y="1556"/>
                    </a:lnTo>
                    <a:lnTo>
                      <a:pt x="6826" y="1565"/>
                    </a:lnTo>
                    <a:lnTo>
                      <a:pt x="6817" y="1574"/>
                    </a:lnTo>
                    <a:lnTo>
                      <a:pt x="6809" y="1582"/>
                    </a:lnTo>
                    <a:lnTo>
                      <a:pt x="6799" y="1590"/>
                    </a:lnTo>
                    <a:lnTo>
                      <a:pt x="6789" y="1598"/>
                    </a:lnTo>
                    <a:lnTo>
                      <a:pt x="6777" y="1604"/>
                    </a:lnTo>
                    <a:lnTo>
                      <a:pt x="6766" y="1611"/>
                    </a:lnTo>
                    <a:lnTo>
                      <a:pt x="6755" y="1617"/>
                    </a:lnTo>
                    <a:lnTo>
                      <a:pt x="6744" y="1622"/>
                    </a:lnTo>
                    <a:lnTo>
                      <a:pt x="6732" y="1627"/>
                    </a:lnTo>
                    <a:lnTo>
                      <a:pt x="6720" y="1632"/>
                    </a:lnTo>
                    <a:lnTo>
                      <a:pt x="6708" y="1635"/>
                    </a:lnTo>
                    <a:lnTo>
                      <a:pt x="6695" y="1639"/>
                    </a:lnTo>
                    <a:lnTo>
                      <a:pt x="6682" y="1642"/>
                    </a:lnTo>
                    <a:lnTo>
                      <a:pt x="6669" y="1644"/>
                    </a:lnTo>
                    <a:lnTo>
                      <a:pt x="6655" y="1645"/>
                    </a:lnTo>
                    <a:lnTo>
                      <a:pt x="6642" y="1646"/>
                    </a:lnTo>
                    <a:lnTo>
                      <a:pt x="6629" y="1647"/>
                    </a:lnTo>
                    <a:lnTo>
                      <a:pt x="705" y="1647"/>
                    </a:lnTo>
                    <a:lnTo>
                      <a:pt x="691" y="1646"/>
                    </a:lnTo>
                    <a:lnTo>
                      <a:pt x="678" y="1645"/>
                    </a:lnTo>
                    <a:lnTo>
                      <a:pt x="664" y="1644"/>
                    </a:lnTo>
                    <a:lnTo>
                      <a:pt x="651" y="1642"/>
                    </a:lnTo>
                    <a:lnTo>
                      <a:pt x="638" y="1639"/>
                    </a:lnTo>
                    <a:lnTo>
                      <a:pt x="626" y="1635"/>
                    </a:lnTo>
                    <a:lnTo>
                      <a:pt x="613" y="1632"/>
                    </a:lnTo>
                    <a:lnTo>
                      <a:pt x="601" y="1627"/>
                    </a:lnTo>
                    <a:lnTo>
                      <a:pt x="589" y="1622"/>
                    </a:lnTo>
                    <a:lnTo>
                      <a:pt x="578" y="1617"/>
                    </a:lnTo>
                    <a:lnTo>
                      <a:pt x="567" y="1611"/>
                    </a:lnTo>
                    <a:lnTo>
                      <a:pt x="556" y="1604"/>
                    </a:lnTo>
                    <a:lnTo>
                      <a:pt x="546" y="1598"/>
                    </a:lnTo>
                    <a:lnTo>
                      <a:pt x="536" y="1590"/>
                    </a:lnTo>
                    <a:lnTo>
                      <a:pt x="526" y="1582"/>
                    </a:lnTo>
                    <a:lnTo>
                      <a:pt x="516" y="1574"/>
                    </a:lnTo>
                    <a:lnTo>
                      <a:pt x="507" y="1565"/>
                    </a:lnTo>
                    <a:lnTo>
                      <a:pt x="499" y="1556"/>
                    </a:lnTo>
                    <a:lnTo>
                      <a:pt x="491" y="1548"/>
                    </a:lnTo>
                    <a:lnTo>
                      <a:pt x="484" y="1538"/>
                    </a:lnTo>
                    <a:lnTo>
                      <a:pt x="477" y="1528"/>
                    </a:lnTo>
                    <a:lnTo>
                      <a:pt x="470" y="1517"/>
                    </a:lnTo>
                    <a:lnTo>
                      <a:pt x="464" y="1507"/>
                    </a:lnTo>
                    <a:lnTo>
                      <a:pt x="459" y="1495"/>
                    </a:lnTo>
                    <a:lnTo>
                      <a:pt x="454" y="1484"/>
                    </a:lnTo>
                    <a:lnTo>
                      <a:pt x="450" y="1472"/>
                    </a:lnTo>
                    <a:lnTo>
                      <a:pt x="446" y="1461"/>
                    </a:lnTo>
                    <a:lnTo>
                      <a:pt x="444" y="1449"/>
                    </a:lnTo>
                    <a:lnTo>
                      <a:pt x="440" y="1437"/>
                    </a:lnTo>
                    <a:lnTo>
                      <a:pt x="439" y="1424"/>
                    </a:lnTo>
                    <a:lnTo>
                      <a:pt x="438" y="1412"/>
                    </a:lnTo>
                    <a:lnTo>
                      <a:pt x="438" y="1399"/>
                    </a:lnTo>
                    <a:lnTo>
                      <a:pt x="438" y="812"/>
                    </a:lnTo>
                    <a:lnTo>
                      <a:pt x="438" y="800"/>
                    </a:lnTo>
                    <a:lnTo>
                      <a:pt x="439" y="787"/>
                    </a:lnTo>
                    <a:lnTo>
                      <a:pt x="440" y="774"/>
                    </a:lnTo>
                    <a:lnTo>
                      <a:pt x="444" y="762"/>
                    </a:lnTo>
                    <a:lnTo>
                      <a:pt x="446" y="750"/>
                    </a:lnTo>
                    <a:lnTo>
                      <a:pt x="450" y="739"/>
                    </a:lnTo>
                    <a:lnTo>
                      <a:pt x="454" y="727"/>
                    </a:lnTo>
                    <a:lnTo>
                      <a:pt x="459" y="716"/>
                    </a:lnTo>
                    <a:lnTo>
                      <a:pt x="464" y="704"/>
                    </a:lnTo>
                    <a:lnTo>
                      <a:pt x="470" y="694"/>
                    </a:lnTo>
                    <a:lnTo>
                      <a:pt x="477" y="683"/>
                    </a:lnTo>
                    <a:lnTo>
                      <a:pt x="484" y="673"/>
                    </a:lnTo>
                    <a:lnTo>
                      <a:pt x="491" y="665"/>
                    </a:lnTo>
                    <a:lnTo>
                      <a:pt x="499" y="655"/>
                    </a:lnTo>
                    <a:lnTo>
                      <a:pt x="507" y="646"/>
                    </a:lnTo>
                    <a:lnTo>
                      <a:pt x="516" y="637"/>
                    </a:lnTo>
                    <a:lnTo>
                      <a:pt x="526" y="629"/>
                    </a:lnTo>
                    <a:lnTo>
                      <a:pt x="536" y="621"/>
                    </a:lnTo>
                    <a:lnTo>
                      <a:pt x="546" y="613"/>
                    </a:lnTo>
                    <a:lnTo>
                      <a:pt x="556" y="607"/>
                    </a:lnTo>
                    <a:lnTo>
                      <a:pt x="567" y="600"/>
                    </a:lnTo>
                    <a:lnTo>
                      <a:pt x="578" y="595"/>
                    </a:lnTo>
                    <a:lnTo>
                      <a:pt x="589" y="589"/>
                    </a:lnTo>
                    <a:lnTo>
                      <a:pt x="601" y="584"/>
                    </a:lnTo>
                    <a:lnTo>
                      <a:pt x="613" y="579"/>
                    </a:lnTo>
                    <a:lnTo>
                      <a:pt x="626" y="576"/>
                    </a:lnTo>
                    <a:lnTo>
                      <a:pt x="638" y="572"/>
                    </a:lnTo>
                    <a:lnTo>
                      <a:pt x="651" y="569"/>
                    </a:lnTo>
                    <a:lnTo>
                      <a:pt x="664" y="567"/>
                    </a:lnTo>
                    <a:lnTo>
                      <a:pt x="678" y="566"/>
                    </a:lnTo>
                    <a:lnTo>
                      <a:pt x="691" y="565"/>
                    </a:lnTo>
                    <a:lnTo>
                      <a:pt x="705" y="5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247" fontAlgn="auto">
                  <a:spcBef>
                    <a:spcPts val="0"/>
                  </a:spcBef>
                  <a:spcAft>
                    <a:spcPts val="0"/>
                  </a:spcAft>
                  <a:defRPr/>
                </a:pPr>
                <a:endParaRPr lang="zh-CN" altLang="en-US" kern="0" smtClean="0">
                  <a:solidFill>
                    <a:srgbClr val="000000"/>
                  </a:solidFill>
                  <a:latin typeface="Arial" pitchFamily="34" charset="0"/>
                  <a:cs typeface="Arial" pitchFamily="34" charset="0"/>
                </a:endParaRPr>
              </a:p>
            </p:txBody>
          </p:sp>
        </p:grpSp>
      </p:grpSp>
      <p:pic>
        <p:nvPicPr>
          <p:cNvPr id="1029" name="Picture 5" descr="C:\Users\h00204490\Desktop\111.png"/>
          <p:cNvPicPr>
            <a:picLocks noChangeAspect="1" noChangeArrowheads="1"/>
          </p:cNvPicPr>
          <p:nvPr/>
        </p:nvPicPr>
        <p:blipFill>
          <a:blip r:embed="rId3" cstate="email"/>
          <a:srcRect/>
          <a:stretch>
            <a:fillRect/>
          </a:stretch>
        </p:blipFill>
        <p:spPr bwMode="auto">
          <a:xfrm>
            <a:off x="6607176" y="1564934"/>
            <a:ext cx="1374774" cy="965539"/>
          </a:xfrm>
          <a:prstGeom prst="rect">
            <a:avLst/>
          </a:prstGeom>
          <a:noFill/>
        </p:spPr>
      </p:pic>
      <p:pic>
        <p:nvPicPr>
          <p:cNvPr id="1032" name="Picture 8" descr="C:\Users\h00204490\Desktop\333.png"/>
          <p:cNvPicPr>
            <a:picLocks noChangeAspect="1" noChangeArrowheads="1"/>
          </p:cNvPicPr>
          <p:nvPr/>
        </p:nvPicPr>
        <p:blipFill>
          <a:blip r:embed="rId4" cstate="email"/>
          <a:srcRect/>
          <a:stretch>
            <a:fillRect/>
          </a:stretch>
        </p:blipFill>
        <p:spPr bwMode="auto">
          <a:xfrm>
            <a:off x="3943350" y="1489549"/>
            <a:ext cx="1066800" cy="1044102"/>
          </a:xfrm>
          <a:prstGeom prst="rect">
            <a:avLst/>
          </a:prstGeom>
          <a:noFill/>
        </p:spPr>
      </p:pic>
      <p:grpSp>
        <p:nvGrpSpPr>
          <p:cNvPr id="7" name="组合 288"/>
          <p:cNvGrpSpPr/>
          <p:nvPr/>
        </p:nvGrpSpPr>
        <p:grpSpPr>
          <a:xfrm>
            <a:off x="6180139" y="3022646"/>
            <a:ext cx="2411411" cy="1473155"/>
            <a:chOff x="6151564" y="3022646"/>
            <a:chExt cx="2411411" cy="1473155"/>
          </a:xfrm>
        </p:grpSpPr>
        <p:sp>
          <p:nvSpPr>
            <p:cNvPr id="288" name="矩形 287"/>
            <p:cNvSpPr/>
            <p:nvPr/>
          </p:nvSpPr>
          <p:spPr bwMode="auto">
            <a:xfrm>
              <a:off x="6151564" y="3022646"/>
              <a:ext cx="2411411" cy="1473155"/>
            </a:xfrm>
            <a:prstGeom prst="rect">
              <a:avLst/>
            </a:prstGeom>
            <a:solidFill>
              <a:srgbClr val="FFFFFF">
                <a:lumMod val="85000"/>
              </a:srgbClr>
            </a:solidFill>
            <a:ln w="38100">
              <a:noFill/>
            </a:ln>
            <a:effectLst/>
            <a:extLst/>
          </p:spPr>
          <p:txBody>
            <a:bodyPr vert="horz" wrap="square" lIns="91419" tIns="45709" rIns="91419" bIns="45709" numCol="1" rtlCol="0" anchor="t" anchorCtr="0" compatLnSpc="1">
              <a:prstTxWarp prst="textNoShape">
                <a:avLst/>
              </a:prstTxWarp>
            </a:bodyPr>
            <a:lstStyle/>
            <a:p>
              <a:pPr>
                <a:buClr>
                  <a:srgbClr val="CC9900"/>
                </a:buClr>
                <a:defRPr/>
              </a:pPr>
              <a:endParaRPr lang="en-US" b="1" kern="0" dirty="0">
                <a:latin typeface="微软雅黑" pitchFamily="34" charset="-122"/>
                <a:ea typeface="微软雅黑" pitchFamily="34" charset="-122"/>
              </a:endParaRPr>
            </a:p>
          </p:txBody>
        </p:sp>
        <p:sp>
          <p:nvSpPr>
            <p:cNvPr id="1033" name="矩形 1032"/>
            <p:cNvSpPr/>
            <p:nvPr/>
          </p:nvSpPr>
          <p:spPr>
            <a:xfrm>
              <a:off x="6162675" y="3206406"/>
              <a:ext cx="2400300" cy="1177215"/>
            </a:xfrm>
            <a:prstGeom prst="rect">
              <a:avLst/>
            </a:prstGeom>
          </p:spPr>
          <p:txBody>
            <a:bodyPr wrap="square" lIns="68551" tIns="34275" rIns="68551" bIns="34275">
              <a:spAutoFit/>
            </a:bodyPr>
            <a:lstStyle/>
            <a:p>
              <a:pPr algn="ctr">
                <a:buClr>
                  <a:srgbClr val="CC9900"/>
                </a:buClr>
                <a:defRPr/>
              </a:pPr>
              <a:r>
                <a:rPr lang="zh-CN" altLang="zh-CN" sz="1200" b="1" dirty="0" smtClean="0">
                  <a:latin typeface="微软雅黑" pitchFamily="34" charset="-122"/>
                  <a:ea typeface="微软雅黑" pitchFamily="34" charset="-122"/>
                </a:rPr>
                <a:t>资源高效利用</a:t>
              </a:r>
            </a:p>
            <a:p>
              <a:pPr marL="0" marR="0" indent="0" algn="ctr" defTabSz="914400" eaLnBrk="1" latinLnBrk="0" hangingPunct="1">
                <a:lnSpc>
                  <a:spcPct val="100000"/>
                </a:lnSpc>
                <a:buClr>
                  <a:srgbClr val="CC9900"/>
                </a:buClr>
                <a:buSzTx/>
                <a:tabLst/>
              </a:pPr>
              <a:endParaRPr lang="en-US" altLang="zh-CN" sz="1200" b="1" dirty="0" smtClean="0">
                <a:latin typeface="微软雅黑" pitchFamily="34" charset="-122"/>
                <a:ea typeface="微软雅黑" pitchFamily="34" charset="-122"/>
              </a:endParaRPr>
            </a:p>
            <a:p>
              <a:pPr algn="ctr">
                <a:buClr>
                  <a:srgbClr val="CC9900"/>
                </a:buClr>
              </a:pPr>
              <a:r>
                <a:rPr lang="zh-CN" altLang="en-US" sz="1200" b="1" dirty="0" smtClean="0">
                  <a:latin typeface="微软雅黑" pitchFamily="34" charset="-122"/>
                  <a:ea typeface="微软雅黑" pitchFamily="34" charset="-122"/>
                </a:rPr>
                <a:t>兼容利旧</a:t>
              </a:r>
              <a:endParaRPr lang="en-US" altLang="zh-CN" sz="1200" b="1" dirty="0" smtClean="0">
                <a:latin typeface="微软雅黑" pitchFamily="34" charset="-122"/>
                <a:ea typeface="微软雅黑" pitchFamily="34" charset="-122"/>
              </a:endParaRPr>
            </a:p>
            <a:p>
              <a:pPr marL="0" marR="0" indent="0" algn="ctr" defTabSz="914400" eaLnBrk="1" latinLnBrk="0" hangingPunct="1">
                <a:lnSpc>
                  <a:spcPct val="100000"/>
                </a:lnSpc>
                <a:buClr>
                  <a:srgbClr val="CC9900"/>
                </a:buClr>
                <a:buSzTx/>
                <a:tabLst/>
              </a:pPr>
              <a:endParaRPr lang="en-US" altLang="zh-CN" sz="1200" b="1" dirty="0" smtClean="0">
                <a:latin typeface="微软雅黑" pitchFamily="34" charset="-122"/>
                <a:ea typeface="微软雅黑" pitchFamily="34" charset="-122"/>
              </a:endParaRPr>
            </a:p>
            <a:p>
              <a:pPr marL="0" marR="0" indent="0" algn="ctr" defTabSz="914400" eaLnBrk="1" latinLnBrk="0" hangingPunct="1">
                <a:lnSpc>
                  <a:spcPct val="100000"/>
                </a:lnSpc>
                <a:buClr>
                  <a:srgbClr val="CC9900"/>
                </a:buClr>
                <a:buSzTx/>
                <a:tabLst/>
              </a:pPr>
              <a:r>
                <a:rPr lang="zh-CN" altLang="en-US" sz="1200" b="1" dirty="0" smtClean="0">
                  <a:latin typeface="微软雅黑" pitchFamily="34" charset="-122"/>
                  <a:ea typeface="微软雅黑" pitchFamily="34" charset="-122"/>
                </a:rPr>
                <a:t>环保节能</a:t>
              </a:r>
            </a:p>
            <a:p>
              <a:pPr algn="ctr">
                <a:buClr>
                  <a:srgbClr val="CC9900"/>
                </a:buClr>
                <a:defRPr/>
              </a:pPr>
              <a:endParaRPr lang="en-US" altLang="zh-CN" sz="1200" b="1" kern="0" dirty="0" smtClean="0">
                <a:effectLst>
                  <a:outerShdw blurRad="38100" dist="38100" dir="2700000" algn="tl">
                    <a:srgbClr val="000000">
                      <a:alpha val="43137"/>
                    </a:srgbClr>
                  </a:outerShdw>
                </a:effectLst>
                <a:latin typeface="微软雅黑" pitchFamily="34" charset="-122"/>
                <a:ea typeface="微软雅黑" pitchFamily="34" charset="-122"/>
              </a:endParaRPr>
            </a:p>
          </p:txBody>
        </p:sp>
      </p:gr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angle 10"/>
          <p:cNvSpPr>
            <a:spLocks noChangeArrowheads="1"/>
          </p:cNvSpPr>
          <p:nvPr/>
        </p:nvSpPr>
        <p:spPr bwMode="auto">
          <a:xfrm>
            <a:off x="3267561" y="974299"/>
            <a:ext cx="2426225" cy="332003"/>
          </a:xfrm>
          <a:prstGeom prst="roundRect">
            <a:avLst>
              <a:gd name="adj" fmla="val 15248"/>
            </a:avLst>
          </a:pr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3500000" scaled="1"/>
            <a:tileRect/>
          </a:gradFill>
          <a:ln>
            <a:noFill/>
          </a:ln>
          <a:effectLst>
            <a:outerShdw blurRad="63500" sx="101000" sy="101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endParaRPr lang="en-US" altLang="zh-CN" dirty="0">
              <a:solidFill>
                <a:schemeClr val="lt1"/>
              </a:solidFill>
              <a:latin typeface="微软雅黑" pitchFamily="34" charset="-122"/>
              <a:ea typeface="微软雅黑" pitchFamily="34" charset="-122"/>
              <a:cs typeface="Arial" pitchFamily="34" charset="0"/>
            </a:endParaRPr>
          </a:p>
        </p:txBody>
      </p:sp>
      <p:sp>
        <p:nvSpPr>
          <p:cNvPr id="270" name="自选图形 18"/>
          <p:cNvSpPr>
            <a:spLocks noChangeArrowheads="1"/>
          </p:cNvSpPr>
          <p:nvPr/>
        </p:nvSpPr>
        <p:spPr bwMode="gray">
          <a:xfrm>
            <a:off x="3279390" y="3492496"/>
            <a:ext cx="2406847" cy="975807"/>
          </a:xfrm>
          <a:prstGeom prst="roundRect">
            <a:avLst>
              <a:gd name="adj" fmla="val 2195"/>
            </a:avLst>
          </a:prstGeom>
          <a:solidFill>
            <a:srgbClr val="ECECEC"/>
          </a:solidFill>
          <a:ln>
            <a:noFill/>
          </a:ln>
          <a:effectLst>
            <a:outerShdw blurRad="63500" sx="101000" sy="101000" algn="ctr" rotWithShape="0">
              <a:prstClr val="black">
                <a:alpha val="30000"/>
              </a:prstClr>
            </a:outerShdw>
          </a:effectLst>
        </p:spPr>
        <p:txBody>
          <a:bodyPr wrap="none" lIns="68526" tIns="34264" rIns="68526" bIns="34264" anchor="ctr"/>
          <a:lstStyle/>
          <a:p>
            <a:pPr defTabSz="685548">
              <a:buClr>
                <a:srgbClr val="990000"/>
              </a:buClr>
              <a:buSzPct val="60000"/>
              <a:buFont typeface="Wingdings" pitchFamily="2" charset="2"/>
              <a:buChar char="n"/>
            </a:pPr>
            <a:endParaRPr lang="zh-CN" altLang="zh-CN" sz="1200" dirty="0">
              <a:solidFill>
                <a:srgbClr val="FFFFFF"/>
              </a:solidFill>
              <a:latin typeface="微软雅黑" pitchFamily="34" charset="-122"/>
              <a:ea typeface="微软雅黑" pitchFamily="34" charset="-122"/>
              <a:cs typeface="Arial" pitchFamily="34" charset="0"/>
            </a:endParaRPr>
          </a:p>
        </p:txBody>
      </p:sp>
      <p:sp>
        <p:nvSpPr>
          <p:cNvPr id="269" name="自选图形 18"/>
          <p:cNvSpPr>
            <a:spLocks noChangeArrowheads="1"/>
          </p:cNvSpPr>
          <p:nvPr/>
        </p:nvSpPr>
        <p:spPr bwMode="gray">
          <a:xfrm>
            <a:off x="3274216" y="2441542"/>
            <a:ext cx="2406847" cy="1027521"/>
          </a:xfrm>
          <a:prstGeom prst="roundRect">
            <a:avLst>
              <a:gd name="adj" fmla="val 2195"/>
            </a:avLst>
          </a:prstGeom>
          <a:solidFill>
            <a:srgbClr val="ECECEC"/>
          </a:solidFill>
          <a:ln>
            <a:noFill/>
          </a:ln>
          <a:effectLst>
            <a:outerShdw blurRad="63500" sx="101000" sy="101000" algn="ctr" rotWithShape="0">
              <a:prstClr val="black">
                <a:alpha val="30000"/>
              </a:prstClr>
            </a:outerShdw>
          </a:effectLst>
        </p:spPr>
        <p:txBody>
          <a:bodyPr wrap="none" lIns="68526" tIns="34264" rIns="68526" bIns="34264" anchor="ctr"/>
          <a:lstStyle/>
          <a:p>
            <a:pPr defTabSz="685548">
              <a:buClr>
                <a:srgbClr val="990000"/>
              </a:buClr>
              <a:buSzPct val="60000"/>
              <a:buFont typeface="Wingdings" pitchFamily="2" charset="2"/>
              <a:buChar char="n"/>
            </a:pPr>
            <a:endParaRPr lang="zh-CN" altLang="zh-CN" sz="1200" dirty="0">
              <a:solidFill>
                <a:srgbClr val="FFFFFF"/>
              </a:solidFill>
              <a:latin typeface="微软雅黑" pitchFamily="34" charset="-122"/>
              <a:ea typeface="微软雅黑" pitchFamily="34" charset="-122"/>
              <a:cs typeface="Arial" pitchFamily="34" charset="0"/>
            </a:endParaRPr>
          </a:p>
        </p:txBody>
      </p:sp>
      <p:sp>
        <p:nvSpPr>
          <p:cNvPr id="268" name="自选图形 18"/>
          <p:cNvSpPr>
            <a:spLocks noChangeArrowheads="1"/>
          </p:cNvSpPr>
          <p:nvPr/>
        </p:nvSpPr>
        <p:spPr bwMode="gray">
          <a:xfrm>
            <a:off x="3274217" y="1380894"/>
            <a:ext cx="2406847" cy="1051222"/>
          </a:xfrm>
          <a:prstGeom prst="roundRect">
            <a:avLst>
              <a:gd name="adj" fmla="val 2195"/>
            </a:avLst>
          </a:prstGeom>
          <a:solidFill>
            <a:srgbClr val="ECECEC"/>
          </a:solidFill>
          <a:ln>
            <a:noFill/>
          </a:ln>
          <a:effectLst>
            <a:outerShdw blurRad="63500" sx="101000" sy="101000" algn="ctr" rotWithShape="0">
              <a:prstClr val="black">
                <a:alpha val="30000"/>
              </a:prstClr>
            </a:outerShdw>
          </a:effectLst>
        </p:spPr>
        <p:txBody>
          <a:bodyPr wrap="none" lIns="68526" tIns="34264" rIns="68526" bIns="34264" anchor="ctr"/>
          <a:lstStyle/>
          <a:p>
            <a:pPr defTabSz="685548">
              <a:buClr>
                <a:srgbClr val="990000"/>
              </a:buClr>
              <a:buSzPct val="60000"/>
              <a:buFont typeface="Wingdings" pitchFamily="2" charset="2"/>
              <a:buChar char="n"/>
            </a:pPr>
            <a:endParaRPr lang="zh-CN" altLang="zh-CN" sz="1200" dirty="0">
              <a:solidFill>
                <a:srgbClr val="FFFFFF"/>
              </a:solidFill>
              <a:latin typeface="微软雅黑" pitchFamily="34" charset="-122"/>
              <a:ea typeface="微软雅黑" pitchFamily="34" charset="-122"/>
              <a:cs typeface="Arial" pitchFamily="34" charset="0"/>
            </a:endParaRPr>
          </a:p>
        </p:txBody>
      </p:sp>
      <p:sp>
        <p:nvSpPr>
          <p:cNvPr id="167" name="Rectangle 10"/>
          <p:cNvSpPr>
            <a:spLocks noChangeArrowheads="1"/>
          </p:cNvSpPr>
          <p:nvPr/>
        </p:nvSpPr>
        <p:spPr bwMode="auto">
          <a:xfrm>
            <a:off x="6183088" y="974299"/>
            <a:ext cx="2348167" cy="332003"/>
          </a:xfrm>
          <a:prstGeom prst="roundRect">
            <a:avLst>
              <a:gd name="adj" fmla="val 18526"/>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3500000" scaled="1"/>
            <a:tileRect/>
          </a:gra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eaLnBrk="0" hangingPunct="0">
              <a:buClr>
                <a:srgbClr val="990000"/>
              </a:buClr>
              <a:buSzPct val="60000"/>
              <a:buFont typeface="Wingdings" pitchFamily="2" charset="2"/>
              <a:buNone/>
            </a:pPr>
            <a:endParaRPr lang="en-US" altLang="zh-CN" sz="1200" dirty="0">
              <a:solidFill>
                <a:srgbClr val="000000"/>
              </a:solidFill>
              <a:latin typeface="微软雅黑" pitchFamily="34" charset="-122"/>
              <a:ea typeface="微软雅黑" pitchFamily="34" charset="-122"/>
              <a:cs typeface="Arial" pitchFamily="34" charset="0"/>
            </a:endParaRPr>
          </a:p>
        </p:txBody>
      </p:sp>
      <p:graphicFrame>
        <p:nvGraphicFramePr>
          <p:cNvPr id="7232" name="Rectangle 64" hidden="1"/>
          <p:cNvGraphicFramePr>
            <a:graphicFrameLocks/>
          </p:cNvGraphicFramePr>
          <p:nvPr/>
        </p:nvGraphicFramePr>
        <p:xfrm>
          <a:off x="0" y="0"/>
          <a:ext cx="158750" cy="119063"/>
        </p:xfrm>
        <a:graphic>
          <a:graphicData uri="http://schemas.openxmlformats.org/presentationml/2006/ole">
            <p:oleObj spid="_x0000_s169986" name="think-cell Slide" r:id="rId4" imgW="0" imgH="0" progId="">
              <p:embed/>
            </p:oleObj>
          </a:graphicData>
        </a:graphic>
      </p:graphicFrame>
      <p:sp>
        <p:nvSpPr>
          <p:cNvPr id="28" name="下箭头 4"/>
          <p:cNvSpPr/>
          <p:nvPr/>
        </p:nvSpPr>
        <p:spPr bwMode="auto">
          <a:xfrm rot="16200000">
            <a:off x="2771722" y="2662071"/>
            <a:ext cx="467377" cy="317043"/>
          </a:xfrm>
          <a:prstGeom prst="downArrow">
            <a:avLst/>
          </a:prstGeom>
          <a:ln w="19050">
            <a:solidFill>
              <a:schemeClr val="tx1">
                <a:lumMod val="50000"/>
                <a:lumOff val="50000"/>
              </a:schemeClr>
            </a:solid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68562" tIns="34281" rIns="68562" bIns="34281" numCol="1" rtlCol="0" anchor="ctr" anchorCtr="0" compatLnSpc="1">
            <a:prstTxWarp prst="textNoShape">
              <a:avLst/>
            </a:prstTxWarp>
          </a:bodyPr>
          <a:lstStyle/>
          <a:p>
            <a:pPr algn="r" defTabSz="685617"/>
            <a:endParaRPr lang="zh-CN" altLang="en-US" sz="1500" b="1" dirty="0" smtClean="0">
              <a:solidFill>
                <a:schemeClr val="tx1"/>
              </a:solidFill>
              <a:latin typeface="微软雅黑" pitchFamily="34" charset="-122"/>
              <a:ea typeface="微软雅黑" pitchFamily="34" charset="-122"/>
              <a:cs typeface="Arial" pitchFamily="34" charset="0"/>
            </a:endParaRPr>
          </a:p>
        </p:txBody>
      </p:sp>
      <p:sp>
        <p:nvSpPr>
          <p:cNvPr id="56" name="Text Box 7"/>
          <p:cNvSpPr txBox="1">
            <a:spLocks noChangeArrowheads="1"/>
          </p:cNvSpPr>
          <p:nvPr/>
        </p:nvSpPr>
        <p:spPr bwMode="auto">
          <a:xfrm>
            <a:off x="3959246" y="2192311"/>
            <a:ext cx="1018095" cy="1846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ct val="50000"/>
              </a:spcBef>
              <a:spcAft>
                <a:spcPts val="0"/>
              </a:spcAft>
              <a:defRPr/>
            </a:pPr>
            <a:r>
              <a:rPr lang="zh-CN" altLang="en-US" sz="1200" kern="0" dirty="0" smtClean="0">
                <a:solidFill>
                  <a:schemeClr val="tx1">
                    <a:lumMod val="85000"/>
                    <a:lumOff val="15000"/>
                  </a:schemeClr>
                </a:solidFill>
                <a:latin typeface="微软雅黑" pitchFamily="34" charset="-122"/>
                <a:ea typeface="微软雅黑" pitchFamily="34" charset="-122"/>
                <a:cs typeface="Arial" pitchFamily="34" charset="0"/>
              </a:rPr>
              <a:t>数通</a:t>
            </a:r>
            <a:endParaRPr lang="en-US" altLang="zh-CN" sz="1200" kern="0" dirty="0">
              <a:solidFill>
                <a:schemeClr val="tx1">
                  <a:lumMod val="85000"/>
                  <a:lumOff val="15000"/>
                </a:schemeClr>
              </a:solidFill>
              <a:latin typeface="微软雅黑" pitchFamily="34" charset="-122"/>
              <a:ea typeface="微软雅黑" pitchFamily="34" charset="-122"/>
              <a:cs typeface="Arial" pitchFamily="34" charset="0"/>
            </a:endParaRPr>
          </a:p>
        </p:txBody>
      </p:sp>
      <p:grpSp>
        <p:nvGrpSpPr>
          <p:cNvPr id="2" name="组合 159"/>
          <p:cNvGrpSpPr/>
          <p:nvPr/>
        </p:nvGrpSpPr>
        <p:grpSpPr>
          <a:xfrm>
            <a:off x="3271882" y="1469133"/>
            <a:ext cx="2522020" cy="653055"/>
            <a:chOff x="4261717" y="1525695"/>
            <a:chExt cx="2522020" cy="653055"/>
          </a:xfrm>
        </p:grpSpPr>
        <p:sp>
          <p:nvSpPr>
            <p:cNvPr id="52" name="Text Box 30"/>
            <p:cNvSpPr txBox="1">
              <a:spLocks noChangeArrowheads="1"/>
            </p:cNvSpPr>
            <p:nvPr/>
          </p:nvSpPr>
          <p:spPr bwMode="auto">
            <a:xfrm>
              <a:off x="4314074" y="2017167"/>
              <a:ext cx="222303" cy="1077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ct val="50000"/>
                </a:spcBef>
                <a:spcAft>
                  <a:spcPts val="0"/>
                </a:spcAft>
                <a:defRPr/>
              </a:pPr>
              <a:r>
                <a:rPr lang="en-US" altLang="zh-CN" sz="700" kern="0" dirty="0">
                  <a:solidFill>
                    <a:srgbClr val="000000"/>
                  </a:solidFill>
                  <a:latin typeface="微软雅黑" pitchFamily="34" charset="-122"/>
                  <a:ea typeface="微软雅黑" pitchFamily="34" charset="-122"/>
                  <a:cs typeface="Arial" pitchFamily="34" charset="0"/>
                </a:rPr>
                <a:t>DCN</a:t>
              </a:r>
            </a:p>
          </p:txBody>
        </p:sp>
        <p:sp>
          <p:nvSpPr>
            <p:cNvPr id="53" name="Text Box 79"/>
            <p:cNvSpPr txBox="1">
              <a:spLocks noChangeArrowheads="1"/>
            </p:cNvSpPr>
            <p:nvPr/>
          </p:nvSpPr>
          <p:spPr bwMode="auto">
            <a:xfrm>
              <a:off x="5415693" y="1963306"/>
              <a:ext cx="688692"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ct val="50000"/>
                </a:spcBef>
                <a:spcAft>
                  <a:spcPts val="0"/>
                </a:spcAft>
                <a:defRPr/>
              </a:pPr>
              <a:r>
                <a:rPr lang="en-US" altLang="zh-CN" sz="700" kern="0" dirty="0">
                  <a:solidFill>
                    <a:srgbClr val="000000"/>
                  </a:solidFill>
                  <a:latin typeface="微软雅黑" pitchFamily="34" charset="-122"/>
                  <a:ea typeface="微软雅黑" pitchFamily="34" charset="-122"/>
                  <a:cs typeface="Arial" pitchFamily="34" charset="0"/>
                </a:rPr>
                <a:t>Transmission Network</a:t>
              </a:r>
            </a:p>
          </p:txBody>
        </p:sp>
        <p:sp>
          <p:nvSpPr>
            <p:cNvPr id="54" name="Text Box 31"/>
            <p:cNvSpPr txBox="1">
              <a:spLocks noChangeArrowheads="1"/>
            </p:cNvSpPr>
            <p:nvPr/>
          </p:nvSpPr>
          <p:spPr bwMode="auto">
            <a:xfrm>
              <a:off x="4721865" y="2017167"/>
              <a:ext cx="489648" cy="1077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ct val="50000"/>
                </a:spcBef>
                <a:spcAft>
                  <a:spcPts val="0"/>
                </a:spcAft>
                <a:defRPr/>
              </a:pPr>
              <a:r>
                <a:rPr lang="en-US" altLang="zh-CN" sz="700" kern="0" dirty="0">
                  <a:solidFill>
                    <a:srgbClr val="000000"/>
                  </a:solidFill>
                  <a:latin typeface="微软雅黑" pitchFamily="34" charset="-122"/>
                  <a:ea typeface="微软雅黑" pitchFamily="34" charset="-122"/>
                  <a:cs typeface="Arial" pitchFamily="34" charset="0"/>
                </a:rPr>
                <a:t>IP Network</a:t>
              </a:r>
            </a:p>
          </p:txBody>
        </p:sp>
        <p:sp>
          <p:nvSpPr>
            <p:cNvPr id="55" name="Text Box 94"/>
            <p:cNvSpPr txBox="1">
              <a:spLocks noChangeArrowheads="1"/>
            </p:cNvSpPr>
            <p:nvPr/>
          </p:nvSpPr>
          <p:spPr bwMode="auto">
            <a:xfrm>
              <a:off x="6175189" y="1963306"/>
              <a:ext cx="608548"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ct val="50000"/>
                </a:spcBef>
                <a:spcAft>
                  <a:spcPts val="0"/>
                </a:spcAft>
                <a:defRPr/>
              </a:pPr>
              <a:r>
                <a:rPr lang="en-US" altLang="zh-CN" sz="700" kern="0" dirty="0">
                  <a:solidFill>
                    <a:srgbClr val="000000"/>
                  </a:solidFill>
                  <a:latin typeface="微软雅黑" pitchFamily="34" charset="-122"/>
                  <a:ea typeface="微软雅黑" pitchFamily="34" charset="-122"/>
                  <a:cs typeface="Arial" pitchFamily="34" charset="0"/>
                </a:rPr>
                <a:t>Wireless Network</a:t>
              </a:r>
            </a:p>
          </p:txBody>
        </p:sp>
        <p:pic>
          <p:nvPicPr>
            <p:cNvPr id="57" name="Picture 129"/>
            <p:cNvPicPr>
              <a:picLocks noChangeAspect="1" noChangeArrowheads="1"/>
            </p:cNvPicPr>
            <p:nvPr/>
          </p:nvPicPr>
          <p:blipFill rotWithShape="1">
            <a:blip r:embed="rId5" cstate="email">
              <a:extLst/>
            </a:blip>
            <a:srcRect/>
            <a:stretch/>
          </p:blipFill>
          <p:spPr bwMode="auto">
            <a:xfrm>
              <a:off x="4261717" y="1571185"/>
              <a:ext cx="274332" cy="278666"/>
            </a:xfrm>
            <a:prstGeom prst="roundRect">
              <a:avLst>
                <a:gd name="adj" fmla="val 9957"/>
              </a:avLst>
            </a:prstGeom>
            <a:noFill/>
            <a:ln w="12700">
              <a:noFill/>
              <a:miter lim="800000"/>
              <a:headEnd/>
              <a:tailEnd/>
            </a:ln>
            <a:effectLst>
              <a:outerShdw blurRad="63500" algn="ctr" rotWithShape="0">
                <a:prstClr val="black">
                  <a:alpha val="40000"/>
                </a:prstClr>
              </a:outerShdw>
            </a:effectLst>
            <a:extLst/>
          </p:spPr>
        </p:pic>
        <p:grpSp>
          <p:nvGrpSpPr>
            <p:cNvPr id="3" name="组合 33"/>
            <p:cNvGrpSpPr/>
            <p:nvPr/>
          </p:nvGrpSpPr>
          <p:grpSpPr>
            <a:xfrm>
              <a:off x="4658377" y="1525695"/>
              <a:ext cx="616624" cy="373521"/>
              <a:chOff x="1294987" y="4620425"/>
              <a:chExt cx="730608" cy="451804"/>
            </a:xfrm>
          </p:grpSpPr>
          <p:sp>
            <p:nvSpPr>
              <p:cNvPr id="59" name="Freeform 5"/>
              <p:cNvSpPr>
                <a:spLocks/>
              </p:cNvSpPr>
              <p:nvPr/>
            </p:nvSpPr>
            <p:spPr bwMode="auto">
              <a:xfrm>
                <a:off x="1335373" y="4642016"/>
                <a:ext cx="649837" cy="408623"/>
              </a:xfrm>
              <a:custGeom>
                <a:avLst/>
                <a:gdLst>
                  <a:gd name="T0" fmla="*/ 70 w 812"/>
                  <a:gd name="T1" fmla="*/ 238 h 515"/>
                  <a:gd name="T2" fmla="*/ 37 w 812"/>
                  <a:gd name="T3" fmla="*/ 180 h 515"/>
                  <a:gd name="T4" fmla="*/ 257 w 812"/>
                  <a:gd name="T5" fmla="*/ 93 h 515"/>
                  <a:gd name="T6" fmla="*/ 477 w 812"/>
                  <a:gd name="T7" fmla="*/ 26 h 515"/>
                  <a:gd name="T8" fmla="*/ 638 w 812"/>
                  <a:gd name="T9" fmla="*/ 127 h 515"/>
                  <a:gd name="T10" fmla="*/ 718 w 812"/>
                  <a:gd name="T11" fmla="*/ 246 h 515"/>
                  <a:gd name="T12" fmla="*/ 803 w 812"/>
                  <a:gd name="T13" fmla="*/ 333 h 515"/>
                  <a:gd name="T14" fmla="*/ 670 w 812"/>
                  <a:gd name="T15" fmla="*/ 406 h 515"/>
                  <a:gd name="T16" fmla="*/ 628 w 812"/>
                  <a:gd name="T17" fmla="*/ 478 h 515"/>
                  <a:gd name="T18" fmla="*/ 487 w 812"/>
                  <a:gd name="T19" fmla="*/ 468 h 515"/>
                  <a:gd name="T20" fmla="*/ 343 w 812"/>
                  <a:gd name="T21" fmla="*/ 509 h 515"/>
                  <a:gd name="T22" fmla="*/ 210 w 812"/>
                  <a:gd name="T23" fmla="*/ 439 h 515"/>
                  <a:gd name="T24" fmla="*/ 100 w 812"/>
                  <a:gd name="T25" fmla="*/ 385 h 515"/>
                  <a:gd name="T26" fmla="*/ 7 w 812"/>
                  <a:gd name="T27" fmla="*/ 311 h 515"/>
                  <a:gd name="T28" fmla="*/ 70 w 812"/>
                  <a:gd name="T29" fmla="*/ 238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2" h="515">
                    <a:moveTo>
                      <a:pt x="70" y="238"/>
                    </a:moveTo>
                    <a:cubicBezTo>
                      <a:pt x="70" y="238"/>
                      <a:pt x="29" y="220"/>
                      <a:pt x="37" y="180"/>
                    </a:cubicBezTo>
                    <a:cubicBezTo>
                      <a:pt x="45" y="139"/>
                      <a:pt x="104" y="63"/>
                      <a:pt x="257" y="93"/>
                    </a:cubicBezTo>
                    <a:cubicBezTo>
                      <a:pt x="257" y="93"/>
                      <a:pt x="337" y="0"/>
                      <a:pt x="477" y="26"/>
                    </a:cubicBezTo>
                    <a:cubicBezTo>
                      <a:pt x="618" y="52"/>
                      <a:pt x="628" y="97"/>
                      <a:pt x="638" y="127"/>
                    </a:cubicBezTo>
                    <a:cubicBezTo>
                      <a:pt x="638" y="127"/>
                      <a:pt x="759" y="163"/>
                      <a:pt x="718" y="246"/>
                    </a:cubicBezTo>
                    <a:cubicBezTo>
                      <a:pt x="718" y="246"/>
                      <a:pt x="812" y="261"/>
                      <a:pt x="803" y="333"/>
                    </a:cubicBezTo>
                    <a:cubicBezTo>
                      <a:pt x="793" y="406"/>
                      <a:pt x="694" y="408"/>
                      <a:pt x="670" y="406"/>
                    </a:cubicBezTo>
                    <a:cubicBezTo>
                      <a:pt x="670" y="406"/>
                      <a:pt x="693" y="454"/>
                      <a:pt x="628" y="478"/>
                    </a:cubicBezTo>
                    <a:cubicBezTo>
                      <a:pt x="563" y="502"/>
                      <a:pt x="511" y="476"/>
                      <a:pt x="487" y="468"/>
                    </a:cubicBezTo>
                    <a:cubicBezTo>
                      <a:pt x="487" y="468"/>
                      <a:pt x="429" y="515"/>
                      <a:pt x="343" y="509"/>
                    </a:cubicBezTo>
                    <a:cubicBezTo>
                      <a:pt x="246" y="501"/>
                      <a:pt x="220" y="457"/>
                      <a:pt x="210" y="439"/>
                    </a:cubicBezTo>
                    <a:cubicBezTo>
                      <a:pt x="210" y="439"/>
                      <a:pt x="120" y="454"/>
                      <a:pt x="100" y="385"/>
                    </a:cubicBezTo>
                    <a:cubicBezTo>
                      <a:pt x="100" y="385"/>
                      <a:pt x="13" y="371"/>
                      <a:pt x="7" y="311"/>
                    </a:cubicBezTo>
                    <a:cubicBezTo>
                      <a:pt x="0" y="252"/>
                      <a:pt x="70" y="238"/>
                      <a:pt x="70" y="238"/>
                    </a:cubicBezTo>
                    <a:close/>
                  </a:path>
                </a:pathLst>
              </a:custGeom>
              <a:gradFill>
                <a:gsLst>
                  <a:gs pos="0">
                    <a:schemeClr val="bg1">
                      <a:lumMod val="75000"/>
                    </a:schemeClr>
                  </a:gs>
                  <a:gs pos="100000">
                    <a:schemeClr val="bg1">
                      <a:lumMod val="85000"/>
                    </a:schemeClr>
                  </a:gs>
                </a:gsLst>
                <a:lin ang="16200000" scaled="0"/>
              </a:gradFill>
              <a:ln/>
              <a:scene3d>
                <a:camera prst="orthographicFront">
                  <a:rot lat="0" lon="0" rev="0"/>
                </a:camera>
                <a:lightRig rig="threePt" dir="t">
                  <a:rot lat="0" lon="0" rev="1200000"/>
                </a:lightRig>
              </a:scene3d>
              <a:sp3d>
                <a:bevelT w="25400" h="25400"/>
              </a:sp3d>
            </p:spPr>
            <p:style>
              <a:lnRef idx="0">
                <a:schemeClr val="accent5"/>
              </a:lnRef>
              <a:fillRef idx="3">
                <a:schemeClr val="accent5"/>
              </a:fillRef>
              <a:effectRef idx="3">
                <a:schemeClr val="accent5"/>
              </a:effectRef>
              <a:fontRef idx="minor">
                <a:schemeClr val="lt1"/>
              </a:fontRef>
            </p:style>
            <p:txBody>
              <a:bodyPr/>
              <a:lstStyle/>
              <a:p>
                <a:pPr fontAlgn="auto">
                  <a:spcBef>
                    <a:spcPts val="0"/>
                  </a:spcBef>
                  <a:spcAft>
                    <a:spcPts val="0"/>
                  </a:spcAft>
                  <a:defRPr/>
                </a:pPr>
                <a:endParaRPr lang="zh-CN" altLang="en-US" sz="1500" dirty="0">
                  <a:latin typeface="微软雅黑" pitchFamily="34" charset="-122"/>
                  <a:ea typeface="微软雅黑" pitchFamily="34" charset="-122"/>
                  <a:cs typeface="Arial" pitchFamily="34" charset="0"/>
                </a:endParaRPr>
              </a:p>
            </p:txBody>
          </p:sp>
          <p:grpSp>
            <p:nvGrpSpPr>
              <p:cNvPr id="4" name="组合 35"/>
              <p:cNvGrpSpPr/>
              <p:nvPr/>
            </p:nvGrpSpPr>
            <p:grpSpPr>
              <a:xfrm>
                <a:off x="1570291" y="4620425"/>
                <a:ext cx="180000" cy="451804"/>
                <a:chOff x="1595793" y="4620425"/>
                <a:chExt cx="180000" cy="451804"/>
              </a:xfrm>
            </p:grpSpPr>
            <p:pic>
              <p:nvPicPr>
                <p:cNvPr id="72" name="Picture 3" descr="C:\Users\WSY\Desktop\未标题-2.wmf"/>
                <p:cNvPicPr preferRelativeResize="0">
                  <a:picLocks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1595793" y="4620425"/>
                  <a:ext cx="180000" cy="18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3" name="Picture 3" descr="C:\Users\WSY\Desktop\未标题-2.wmf"/>
                <p:cNvPicPr preferRelativeResize="0">
                  <a:picLocks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1595793" y="4892229"/>
                  <a:ext cx="180000" cy="18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5" name="组合 36"/>
              <p:cNvGrpSpPr/>
              <p:nvPr/>
            </p:nvGrpSpPr>
            <p:grpSpPr>
              <a:xfrm>
                <a:off x="1294987" y="4756327"/>
                <a:ext cx="730608" cy="180000"/>
                <a:chOff x="1294987" y="4759451"/>
                <a:chExt cx="730608" cy="180000"/>
              </a:xfrm>
            </p:grpSpPr>
            <p:pic>
              <p:nvPicPr>
                <p:cNvPr id="70" name="Picture 3" descr="C:\Users\WSY\Desktop\未标题-2.wmf"/>
                <p:cNvPicPr preferRelativeResize="0">
                  <a:picLocks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1294987" y="4759451"/>
                  <a:ext cx="180000" cy="18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 name="Picture 3" descr="C:\Users\WSY\Desktop\未标题-2.wmf"/>
                <p:cNvPicPr preferRelativeResize="0">
                  <a:picLocks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1845595" y="4759451"/>
                  <a:ext cx="180000" cy="18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grpSp>
          <p:nvGrpSpPr>
            <p:cNvPr id="6" name="组合 41"/>
            <p:cNvGrpSpPr/>
            <p:nvPr/>
          </p:nvGrpSpPr>
          <p:grpSpPr>
            <a:xfrm>
              <a:off x="6205235" y="1525697"/>
              <a:ext cx="548455" cy="355672"/>
              <a:chOff x="3244234" y="4620425"/>
              <a:chExt cx="649837" cy="430214"/>
            </a:xfrm>
          </p:grpSpPr>
          <p:sp>
            <p:nvSpPr>
              <p:cNvPr id="75" name="Freeform 5"/>
              <p:cNvSpPr>
                <a:spLocks/>
              </p:cNvSpPr>
              <p:nvPr/>
            </p:nvSpPr>
            <p:spPr bwMode="auto">
              <a:xfrm>
                <a:off x="3244234" y="4642016"/>
                <a:ext cx="649837" cy="408623"/>
              </a:xfrm>
              <a:custGeom>
                <a:avLst/>
                <a:gdLst>
                  <a:gd name="T0" fmla="*/ 70 w 812"/>
                  <a:gd name="T1" fmla="*/ 238 h 515"/>
                  <a:gd name="T2" fmla="*/ 37 w 812"/>
                  <a:gd name="T3" fmla="*/ 180 h 515"/>
                  <a:gd name="T4" fmla="*/ 257 w 812"/>
                  <a:gd name="T5" fmla="*/ 93 h 515"/>
                  <a:gd name="T6" fmla="*/ 477 w 812"/>
                  <a:gd name="T7" fmla="*/ 26 h 515"/>
                  <a:gd name="T8" fmla="*/ 638 w 812"/>
                  <a:gd name="T9" fmla="*/ 127 h 515"/>
                  <a:gd name="T10" fmla="*/ 718 w 812"/>
                  <a:gd name="T11" fmla="*/ 246 h 515"/>
                  <a:gd name="T12" fmla="*/ 803 w 812"/>
                  <a:gd name="T13" fmla="*/ 333 h 515"/>
                  <a:gd name="T14" fmla="*/ 670 w 812"/>
                  <a:gd name="T15" fmla="*/ 406 h 515"/>
                  <a:gd name="T16" fmla="*/ 628 w 812"/>
                  <a:gd name="T17" fmla="*/ 478 h 515"/>
                  <a:gd name="T18" fmla="*/ 487 w 812"/>
                  <a:gd name="T19" fmla="*/ 468 h 515"/>
                  <a:gd name="T20" fmla="*/ 343 w 812"/>
                  <a:gd name="T21" fmla="*/ 509 h 515"/>
                  <a:gd name="T22" fmla="*/ 210 w 812"/>
                  <a:gd name="T23" fmla="*/ 439 h 515"/>
                  <a:gd name="T24" fmla="*/ 100 w 812"/>
                  <a:gd name="T25" fmla="*/ 385 h 515"/>
                  <a:gd name="T26" fmla="*/ 7 w 812"/>
                  <a:gd name="T27" fmla="*/ 311 h 515"/>
                  <a:gd name="T28" fmla="*/ 70 w 812"/>
                  <a:gd name="T29" fmla="*/ 238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2" h="515">
                    <a:moveTo>
                      <a:pt x="70" y="238"/>
                    </a:moveTo>
                    <a:cubicBezTo>
                      <a:pt x="70" y="238"/>
                      <a:pt x="29" y="220"/>
                      <a:pt x="37" y="180"/>
                    </a:cubicBezTo>
                    <a:cubicBezTo>
                      <a:pt x="45" y="139"/>
                      <a:pt x="104" y="63"/>
                      <a:pt x="257" y="93"/>
                    </a:cubicBezTo>
                    <a:cubicBezTo>
                      <a:pt x="257" y="93"/>
                      <a:pt x="337" y="0"/>
                      <a:pt x="477" y="26"/>
                    </a:cubicBezTo>
                    <a:cubicBezTo>
                      <a:pt x="618" y="52"/>
                      <a:pt x="628" y="97"/>
                      <a:pt x="638" y="127"/>
                    </a:cubicBezTo>
                    <a:cubicBezTo>
                      <a:pt x="638" y="127"/>
                      <a:pt x="759" y="163"/>
                      <a:pt x="718" y="246"/>
                    </a:cubicBezTo>
                    <a:cubicBezTo>
                      <a:pt x="718" y="246"/>
                      <a:pt x="812" y="261"/>
                      <a:pt x="803" y="333"/>
                    </a:cubicBezTo>
                    <a:cubicBezTo>
                      <a:pt x="793" y="406"/>
                      <a:pt x="694" y="408"/>
                      <a:pt x="670" y="406"/>
                    </a:cubicBezTo>
                    <a:cubicBezTo>
                      <a:pt x="670" y="406"/>
                      <a:pt x="693" y="454"/>
                      <a:pt x="628" y="478"/>
                    </a:cubicBezTo>
                    <a:cubicBezTo>
                      <a:pt x="563" y="502"/>
                      <a:pt x="511" y="476"/>
                      <a:pt x="487" y="468"/>
                    </a:cubicBezTo>
                    <a:cubicBezTo>
                      <a:pt x="487" y="468"/>
                      <a:pt x="429" y="515"/>
                      <a:pt x="343" y="509"/>
                    </a:cubicBezTo>
                    <a:cubicBezTo>
                      <a:pt x="246" y="501"/>
                      <a:pt x="220" y="457"/>
                      <a:pt x="210" y="439"/>
                    </a:cubicBezTo>
                    <a:cubicBezTo>
                      <a:pt x="210" y="439"/>
                      <a:pt x="120" y="454"/>
                      <a:pt x="100" y="385"/>
                    </a:cubicBezTo>
                    <a:cubicBezTo>
                      <a:pt x="100" y="385"/>
                      <a:pt x="13" y="371"/>
                      <a:pt x="7" y="311"/>
                    </a:cubicBezTo>
                    <a:cubicBezTo>
                      <a:pt x="0" y="252"/>
                      <a:pt x="70" y="238"/>
                      <a:pt x="70" y="238"/>
                    </a:cubicBezTo>
                    <a:close/>
                  </a:path>
                </a:pathLst>
              </a:custGeom>
              <a:gradFill>
                <a:gsLst>
                  <a:gs pos="0">
                    <a:schemeClr val="bg1">
                      <a:lumMod val="75000"/>
                    </a:schemeClr>
                  </a:gs>
                  <a:gs pos="100000">
                    <a:schemeClr val="bg1">
                      <a:lumMod val="85000"/>
                    </a:schemeClr>
                  </a:gs>
                </a:gsLst>
                <a:lin ang="16200000" scaled="0"/>
              </a:gradFill>
              <a:ln/>
              <a:scene3d>
                <a:camera prst="orthographicFront">
                  <a:rot lat="0" lon="0" rev="0"/>
                </a:camera>
                <a:lightRig rig="threePt" dir="t">
                  <a:rot lat="0" lon="0" rev="1200000"/>
                </a:lightRig>
              </a:scene3d>
              <a:sp3d>
                <a:bevelT w="25400" h="25400"/>
              </a:sp3d>
            </p:spPr>
            <p:style>
              <a:lnRef idx="0">
                <a:schemeClr val="accent5"/>
              </a:lnRef>
              <a:fillRef idx="3">
                <a:schemeClr val="accent5"/>
              </a:fillRef>
              <a:effectRef idx="3">
                <a:schemeClr val="accent5"/>
              </a:effectRef>
              <a:fontRef idx="minor">
                <a:schemeClr val="lt1"/>
              </a:fontRef>
            </p:style>
            <p:txBody>
              <a:bodyPr/>
              <a:lstStyle/>
              <a:p>
                <a:pPr fontAlgn="auto">
                  <a:spcBef>
                    <a:spcPts val="0"/>
                  </a:spcBef>
                  <a:spcAft>
                    <a:spcPts val="0"/>
                  </a:spcAft>
                  <a:defRPr/>
                </a:pPr>
                <a:endParaRPr lang="zh-CN" altLang="en-US" sz="1500" dirty="0">
                  <a:latin typeface="微软雅黑" pitchFamily="34" charset="-122"/>
                  <a:ea typeface="微软雅黑" pitchFamily="34" charset="-122"/>
                  <a:cs typeface="Arial" pitchFamily="34" charset="0"/>
                </a:endParaRPr>
              </a:p>
            </p:txBody>
          </p:sp>
          <p:grpSp>
            <p:nvGrpSpPr>
              <p:cNvPr id="7" name="组合 43"/>
              <p:cNvGrpSpPr/>
              <p:nvPr/>
            </p:nvGrpSpPr>
            <p:grpSpPr>
              <a:xfrm>
                <a:off x="3292244" y="4620425"/>
                <a:ext cx="573253" cy="345220"/>
                <a:chOff x="3292244" y="4574344"/>
                <a:chExt cx="573253" cy="345220"/>
              </a:xfrm>
            </p:grpSpPr>
            <p:pic>
              <p:nvPicPr>
                <p:cNvPr id="77" name="Picture 93" descr="图片241"/>
                <p:cNvPicPr>
                  <a:picLocks noChangeAspect="1" noChangeArrowheads="1"/>
                </p:cNvPicPr>
                <p:nvPr/>
              </p:nvPicPr>
              <p:blipFill>
                <a:blip r:embed="rId7" cstate="email">
                  <a:extLst>
                    <a:ext uri="{28A0092B-C50C-407E-A947-70E740481C1C}">
                      <a14:useLocalDpi xmlns="" xmlns:a14="http://schemas.microsoft.com/office/drawing/2010/main" val="0"/>
                    </a:ext>
                  </a:extLst>
                </a:blip>
                <a:srcRect/>
                <a:stretch>
                  <a:fillRect/>
                </a:stretch>
              </p:blipFill>
              <p:spPr bwMode="auto">
                <a:xfrm>
                  <a:off x="3630723" y="4654010"/>
                  <a:ext cx="234774" cy="265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8" name="组合 45"/>
                <p:cNvGrpSpPr/>
                <p:nvPr/>
              </p:nvGrpSpPr>
              <p:grpSpPr>
                <a:xfrm>
                  <a:off x="3292244" y="4574344"/>
                  <a:ext cx="243426" cy="345220"/>
                  <a:chOff x="3262106" y="4594049"/>
                  <a:chExt cx="243426" cy="345220"/>
                </a:xfrm>
              </p:grpSpPr>
              <p:pic>
                <p:nvPicPr>
                  <p:cNvPr id="80" name="Picture 91"/>
                  <p:cNvPicPr>
                    <a:picLocks noChangeAspect="1" noChangeArrowheads="1"/>
                  </p:cNvPicPr>
                  <p:nvPr/>
                </p:nvPicPr>
                <p:blipFill>
                  <a:blip r:embed="rId8" cstate="email">
                    <a:extLst>
                      <a:ext uri="{28A0092B-C50C-407E-A947-70E740481C1C}">
                        <a14:useLocalDpi xmlns="" xmlns:a14="http://schemas.microsoft.com/office/drawing/2010/main" val="0"/>
                      </a:ext>
                    </a:extLst>
                  </a:blip>
                  <a:srcRect/>
                  <a:stretch>
                    <a:fillRect/>
                  </a:stretch>
                </p:blipFill>
                <p:spPr bwMode="auto">
                  <a:xfrm>
                    <a:off x="3262106" y="4736474"/>
                    <a:ext cx="137941" cy="2026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1" name="Picture 2" descr="C:\Users\WSY\Desktop\未标题-2.wmf"/>
                  <p:cNvPicPr>
                    <a:picLocks noChangeAspect="1" noChangeArrowheads="1"/>
                  </p:cNvPicPr>
                  <p:nvPr/>
                </p:nvPicPr>
                <p:blipFill>
                  <a:blip r:embed="rId9" cstate="email">
                    <a:extLst>
                      <a:ext uri="{28A0092B-C50C-407E-A947-70E740481C1C}">
                        <a14:useLocalDpi xmlns="" xmlns:a14="http://schemas.microsoft.com/office/drawing/2010/main" val="0"/>
                      </a:ext>
                    </a:extLst>
                  </a:blip>
                  <a:srcRect/>
                  <a:stretch>
                    <a:fillRect/>
                  </a:stretch>
                </p:blipFill>
                <p:spPr bwMode="auto">
                  <a:xfrm>
                    <a:off x="3322383" y="4594049"/>
                    <a:ext cx="183149" cy="345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grpSp>
        <p:grpSp>
          <p:nvGrpSpPr>
            <p:cNvPr id="9" name="组合 48"/>
            <p:cNvGrpSpPr/>
            <p:nvPr/>
          </p:nvGrpSpPr>
          <p:grpSpPr>
            <a:xfrm>
              <a:off x="5443328" y="1525695"/>
              <a:ext cx="633420" cy="373521"/>
              <a:chOff x="2216530" y="4620425"/>
              <a:chExt cx="750507" cy="451804"/>
            </a:xfrm>
          </p:grpSpPr>
          <p:sp>
            <p:nvSpPr>
              <p:cNvPr id="84" name="AutoShape 36"/>
              <p:cNvSpPr>
                <a:spLocks noChangeArrowheads="1"/>
              </p:cNvSpPr>
              <p:nvPr/>
            </p:nvSpPr>
            <p:spPr bwMode="auto">
              <a:xfrm>
                <a:off x="2216530" y="4701792"/>
                <a:ext cx="750507" cy="32240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6 w 21600"/>
                  <a:gd name="T25" fmla="*/ 3176 h 21600"/>
                  <a:gd name="T26" fmla="*/ 18444 w 21600"/>
                  <a:gd name="T27" fmla="*/ 18424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97" y="10800"/>
                    </a:moveTo>
                    <a:cubicBezTo>
                      <a:pt x="1097" y="16159"/>
                      <a:pt x="5441" y="20503"/>
                      <a:pt x="10800" y="20503"/>
                    </a:cubicBezTo>
                    <a:cubicBezTo>
                      <a:pt x="16159" y="20503"/>
                      <a:pt x="20503" y="16159"/>
                      <a:pt x="20503" y="10800"/>
                    </a:cubicBezTo>
                    <a:cubicBezTo>
                      <a:pt x="20503" y="5441"/>
                      <a:pt x="16159" y="1097"/>
                      <a:pt x="10800" y="1097"/>
                    </a:cubicBezTo>
                    <a:cubicBezTo>
                      <a:pt x="5441" y="1097"/>
                      <a:pt x="1097" y="5441"/>
                      <a:pt x="1097" y="10800"/>
                    </a:cubicBezTo>
                    <a:close/>
                  </a:path>
                </a:pathLst>
              </a:custGeom>
              <a:gradFill rotWithShape="1">
                <a:gsLst>
                  <a:gs pos="0">
                    <a:srgbClr val="FF3399"/>
                  </a:gs>
                  <a:gs pos="12500">
                    <a:srgbClr val="FF6633"/>
                  </a:gs>
                  <a:gs pos="25000">
                    <a:srgbClr val="FFFF00"/>
                  </a:gs>
                  <a:gs pos="37500">
                    <a:srgbClr val="01A78F"/>
                  </a:gs>
                  <a:gs pos="50000">
                    <a:srgbClr val="3366FF"/>
                  </a:gs>
                  <a:gs pos="62500">
                    <a:srgbClr val="01A78F"/>
                  </a:gs>
                  <a:gs pos="75000">
                    <a:srgbClr val="FFFF00"/>
                  </a:gs>
                  <a:gs pos="87500">
                    <a:srgbClr val="FF6633"/>
                  </a:gs>
                  <a:gs pos="100000">
                    <a:srgbClr val="FF3399"/>
                  </a:gs>
                </a:gsLst>
                <a:lin ang="27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685617" fontAlgn="auto">
                  <a:spcBef>
                    <a:spcPts val="0"/>
                  </a:spcBef>
                  <a:spcAft>
                    <a:spcPts val="0"/>
                  </a:spcAft>
                  <a:defRPr/>
                </a:pPr>
                <a:endParaRPr lang="zh-CN" altLang="en-US" sz="1500" kern="0" dirty="0">
                  <a:solidFill>
                    <a:srgbClr val="000000"/>
                  </a:solidFill>
                  <a:latin typeface="微软雅黑" pitchFamily="34" charset="-122"/>
                  <a:ea typeface="微软雅黑" pitchFamily="34" charset="-122"/>
                  <a:cs typeface="Arial" pitchFamily="34" charset="0"/>
                </a:endParaRPr>
              </a:p>
            </p:txBody>
          </p:sp>
          <p:grpSp>
            <p:nvGrpSpPr>
              <p:cNvPr id="10" name="组合 50"/>
              <p:cNvGrpSpPr/>
              <p:nvPr/>
            </p:nvGrpSpPr>
            <p:grpSpPr>
              <a:xfrm>
                <a:off x="2501756" y="4620425"/>
                <a:ext cx="180055" cy="147607"/>
                <a:chOff x="2475558" y="4179124"/>
                <a:chExt cx="180055" cy="147607"/>
              </a:xfrm>
            </p:grpSpPr>
            <p:sp>
              <p:nvSpPr>
                <p:cNvPr id="108" name="Rectangle 38"/>
                <p:cNvSpPr>
                  <a:spLocks noChangeArrowheads="1"/>
                </p:cNvSpPr>
                <p:nvPr/>
              </p:nvSpPr>
              <p:spPr bwMode="auto">
                <a:xfrm>
                  <a:off x="2504066" y="4204400"/>
                  <a:ext cx="121537" cy="97056"/>
                </a:xfrm>
                <a:prstGeom prst="rect">
                  <a:avLst/>
                </a:prstGeom>
                <a:solidFill>
                  <a:srgbClr val="FFFFFF"/>
                </a:solidFill>
                <a:ln w="6350">
                  <a:solidFill>
                    <a:srgbClr val="FFFFFF">
                      <a:lumMod val="65000"/>
                    </a:srgbClr>
                  </a:solidFill>
                  <a:miter lim="800000"/>
                  <a:headEnd/>
                  <a:tailEnd/>
                </a:ln>
              </p:spPr>
              <p:txBody>
                <a:bodyPr wrap="none" lIns="0" tIns="0" rIns="0" bIns="0" anchor="ctr"/>
                <a:lstStyle/>
                <a:p>
                  <a:pPr defTabSz="685617" fontAlgn="auto">
                    <a:spcBef>
                      <a:spcPts val="0"/>
                    </a:spcBef>
                    <a:spcAft>
                      <a:spcPts val="0"/>
                    </a:spcAft>
                    <a:defRPr/>
                  </a:pPr>
                  <a:endParaRPr lang="zh-CN" altLang="en-US" kern="0" dirty="0">
                    <a:solidFill>
                      <a:srgbClr val="000000"/>
                    </a:solidFill>
                    <a:latin typeface="微软雅黑" pitchFamily="34" charset="-122"/>
                    <a:ea typeface="微软雅黑" pitchFamily="34" charset="-122"/>
                    <a:cs typeface="Arial" pitchFamily="34" charset="0"/>
                  </a:endParaRPr>
                </a:p>
              </p:txBody>
            </p:sp>
            <p:sp>
              <p:nvSpPr>
                <p:cNvPr id="109" name="Freeform 42"/>
                <p:cNvSpPr>
                  <a:spLocks/>
                </p:cNvSpPr>
                <p:nvPr/>
              </p:nvSpPr>
              <p:spPr bwMode="auto">
                <a:xfrm rot="10800000" flipH="1">
                  <a:off x="2616601" y="4179125"/>
                  <a:ext cx="39012" cy="147606"/>
                </a:xfrm>
                <a:custGeom>
                  <a:avLst/>
                  <a:gdLst>
                    <a:gd name="T0" fmla="*/ 0 w 194"/>
                    <a:gd name="T1" fmla="*/ 0 h 312"/>
                    <a:gd name="T2" fmla="*/ 25202855 w 194"/>
                    <a:gd name="T3" fmla="*/ 142305893 h 312"/>
                    <a:gd name="T4" fmla="*/ 25202855 w 194"/>
                    <a:gd name="T5" fmla="*/ 569362860 h 312"/>
                    <a:gd name="T6" fmla="*/ 0 w 194"/>
                    <a:gd name="T7" fmla="*/ 727976134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scene3d>
                  <a:camera prst="orthographicFront"/>
                  <a:lightRig rig="threePt" dir="t">
                    <a:rot lat="0" lon="0" rev="1200000"/>
                  </a:lightRig>
                </a:scene3d>
                <a:sp3d>
                  <a:bevelT w="12700" h="12700"/>
                </a:sp3d>
                <a:extLst>
                  <a:ext uri="{91240B29-F687-4F45-9708-019B960494DF}">
                    <a14:hiddenLine xmlns="" xmlns:a14="http://schemas.microsoft.com/office/drawing/2010/main" w="9525">
                      <a:solidFill>
                        <a:srgbClr val="000000"/>
                      </a:solidFill>
                      <a:miter lim="800000"/>
                      <a:headEnd/>
                      <a:tailEnd/>
                    </a14:hiddenLine>
                  </a:ext>
                </a:extLst>
              </p:spPr>
              <p:txBody>
                <a:bodyPr rot="10800000" lIns="0" tIns="0" rIns="0" bIns="0"/>
                <a:lstStyle/>
                <a:p>
                  <a:pPr defTabSz="685617" fontAlgn="auto">
                    <a:spcBef>
                      <a:spcPts val="0"/>
                    </a:spcBef>
                    <a:spcAft>
                      <a:spcPts val="0"/>
                    </a:spcAft>
                    <a:defRPr/>
                  </a:pPr>
                  <a:endParaRPr lang="zh-CN" altLang="en-US" sz="1500" kern="0" dirty="0">
                    <a:solidFill>
                      <a:srgbClr val="000000"/>
                    </a:solidFill>
                    <a:latin typeface="微软雅黑" pitchFamily="34" charset="-122"/>
                    <a:ea typeface="微软雅黑" pitchFamily="34" charset="-122"/>
                    <a:cs typeface="Arial" pitchFamily="34" charset="0"/>
                  </a:endParaRPr>
                </a:p>
              </p:txBody>
            </p:sp>
            <p:sp>
              <p:nvSpPr>
                <p:cNvPr id="110" name="Freeform 46"/>
                <p:cNvSpPr>
                  <a:spLocks/>
                </p:cNvSpPr>
                <p:nvPr/>
              </p:nvSpPr>
              <p:spPr bwMode="auto">
                <a:xfrm rot="10800000">
                  <a:off x="2475558" y="4179124"/>
                  <a:ext cx="37511" cy="147607"/>
                </a:xfrm>
                <a:custGeom>
                  <a:avLst/>
                  <a:gdLst>
                    <a:gd name="T0" fmla="*/ 0 w 194"/>
                    <a:gd name="T1" fmla="*/ 0 h 312"/>
                    <a:gd name="T2" fmla="*/ 18997594 w 194"/>
                    <a:gd name="T3" fmla="*/ 135226439 h 312"/>
                    <a:gd name="T4" fmla="*/ 18997594 w 194"/>
                    <a:gd name="T5" fmla="*/ 540629406 h 312"/>
                    <a:gd name="T6" fmla="*/ 0 w 194"/>
                    <a:gd name="T7" fmla="*/ 691447981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scene3d>
                  <a:camera prst="orthographicFront"/>
                  <a:lightRig rig="threePt" dir="t">
                    <a:rot lat="0" lon="0" rev="1200000"/>
                  </a:lightRig>
                </a:scene3d>
                <a:sp3d>
                  <a:bevelT w="12700" h="12700"/>
                </a:sp3d>
                <a:extLst>
                  <a:ext uri="{91240B29-F687-4F45-9708-019B960494DF}">
                    <a14:hiddenLine xmlns="" xmlns:a14="http://schemas.microsoft.com/office/drawing/2010/main" w="9525">
                      <a:solidFill>
                        <a:srgbClr val="000000"/>
                      </a:solidFill>
                      <a:miter lim="800000"/>
                      <a:headEnd/>
                      <a:tailEnd/>
                    </a14:hiddenLine>
                  </a:ext>
                </a:extLst>
              </p:spPr>
              <p:txBody>
                <a:bodyPr rot="10800000" lIns="0" tIns="0" rIns="0" bIns="0"/>
                <a:lstStyle/>
                <a:p>
                  <a:pPr defTabSz="685617" fontAlgn="auto">
                    <a:spcBef>
                      <a:spcPts val="0"/>
                    </a:spcBef>
                    <a:spcAft>
                      <a:spcPts val="0"/>
                    </a:spcAft>
                    <a:defRPr/>
                  </a:pPr>
                  <a:endParaRPr lang="zh-CN" altLang="en-US" sz="1500" kern="0" dirty="0">
                    <a:solidFill>
                      <a:srgbClr val="000000"/>
                    </a:solidFill>
                    <a:latin typeface="微软雅黑" pitchFamily="34" charset="-122"/>
                    <a:ea typeface="微软雅黑" pitchFamily="34" charset="-122"/>
                    <a:cs typeface="Arial" pitchFamily="34" charset="0"/>
                  </a:endParaRPr>
                </a:p>
              </p:txBody>
            </p:sp>
            <p:grpSp>
              <p:nvGrpSpPr>
                <p:cNvPr id="11" name="组合 73"/>
                <p:cNvGrpSpPr/>
                <p:nvPr/>
              </p:nvGrpSpPr>
              <p:grpSpPr>
                <a:xfrm>
                  <a:off x="2513089" y="4225935"/>
                  <a:ext cx="103474" cy="60506"/>
                  <a:chOff x="2615276" y="4353606"/>
                  <a:chExt cx="385213" cy="225261"/>
                </a:xfrm>
              </p:grpSpPr>
              <p:sp>
                <p:nvSpPr>
                  <p:cNvPr id="112" name="Line 47"/>
                  <p:cNvSpPr>
                    <a:spLocks noChangeShapeType="1"/>
                  </p:cNvSpPr>
                  <p:nvPr/>
                </p:nvSpPr>
                <p:spPr bwMode="auto">
                  <a:xfrm rot="10894235" flipH="1">
                    <a:off x="2615276" y="4353606"/>
                    <a:ext cx="385212" cy="10562"/>
                  </a:xfrm>
                  <a:prstGeom prst="line">
                    <a:avLst/>
                  </a:prstGeom>
                  <a:noFill/>
                  <a:ln w="6350">
                    <a:solidFill>
                      <a:srgbClr val="990000"/>
                    </a:solidFill>
                    <a:round/>
                    <a:headEnd type="stealth" w="sm" len="sm"/>
                    <a:tailEnd type="stealth" w="sm" len="sm"/>
                  </a:ln>
                  <a:extLst/>
                </p:spPr>
                <p:txBody>
                  <a:bodyPr wrap="none" lIns="0" tIns="0" rIns="0" bIns="0" anchor="ctr"/>
                  <a:lstStyle/>
                  <a:p>
                    <a:pPr defTabSz="685617" fontAlgn="auto">
                      <a:spcBef>
                        <a:spcPts val="0"/>
                      </a:spcBef>
                      <a:spcAft>
                        <a:spcPts val="0"/>
                      </a:spcAft>
                      <a:defRPr/>
                    </a:pPr>
                    <a:endParaRPr lang="zh-CN" altLang="en-US" sz="1500" kern="0" dirty="0">
                      <a:solidFill>
                        <a:sysClr val="windowText" lastClr="000000"/>
                      </a:solidFill>
                      <a:latin typeface="微软雅黑" pitchFamily="34" charset="-122"/>
                      <a:ea typeface="微软雅黑" pitchFamily="34" charset="-122"/>
                      <a:cs typeface="Arial" pitchFamily="34" charset="0"/>
                    </a:endParaRPr>
                  </a:p>
                </p:txBody>
              </p:sp>
              <p:sp>
                <p:nvSpPr>
                  <p:cNvPr id="113" name="Line 47"/>
                  <p:cNvSpPr>
                    <a:spLocks noChangeShapeType="1"/>
                  </p:cNvSpPr>
                  <p:nvPr/>
                </p:nvSpPr>
                <p:spPr bwMode="auto">
                  <a:xfrm rot="10894235" flipH="1">
                    <a:off x="2615277" y="4425172"/>
                    <a:ext cx="385212" cy="10562"/>
                  </a:xfrm>
                  <a:prstGeom prst="line">
                    <a:avLst/>
                  </a:prstGeom>
                  <a:noFill/>
                  <a:ln w="6350">
                    <a:solidFill>
                      <a:srgbClr val="FF9900"/>
                    </a:solidFill>
                    <a:round/>
                    <a:headEnd type="stealth" w="sm" len="sm"/>
                    <a:tailEnd type="stealth" w="sm" len="sm"/>
                  </a:ln>
                  <a:extLst/>
                </p:spPr>
                <p:txBody>
                  <a:bodyPr wrap="none" lIns="0" tIns="0" rIns="0" bIns="0" anchor="ctr"/>
                  <a:lstStyle/>
                  <a:p>
                    <a:pPr defTabSz="685617" fontAlgn="auto">
                      <a:spcBef>
                        <a:spcPts val="0"/>
                      </a:spcBef>
                      <a:spcAft>
                        <a:spcPts val="0"/>
                      </a:spcAft>
                      <a:defRPr/>
                    </a:pPr>
                    <a:endParaRPr lang="zh-CN" altLang="en-US" sz="1500" kern="0" dirty="0">
                      <a:solidFill>
                        <a:sysClr val="windowText" lastClr="000000"/>
                      </a:solidFill>
                      <a:latin typeface="微软雅黑" pitchFamily="34" charset="-122"/>
                      <a:ea typeface="微软雅黑" pitchFamily="34" charset="-122"/>
                      <a:cs typeface="Arial" pitchFamily="34" charset="0"/>
                    </a:endParaRPr>
                  </a:p>
                </p:txBody>
              </p:sp>
              <p:sp>
                <p:nvSpPr>
                  <p:cNvPr id="114" name="Line 47"/>
                  <p:cNvSpPr>
                    <a:spLocks noChangeShapeType="1"/>
                  </p:cNvSpPr>
                  <p:nvPr/>
                </p:nvSpPr>
                <p:spPr bwMode="auto">
                  <a:xfrm rot="10894235" flipH="1">
                    <a:off x="2615277" y="4496738"/>
                    <a:ext cx="385212" cy="10562"/>
                  </a:xfrm>
                  <a:prstGeom prst="line">
                    <a:avLst/>
                  </a:prstGeom>
                  <a:noFill/>
                  <a:ln w="6350">
                    <a:solidFill>
                      <a:srgbClr val="0099CC"/>
                    </a:solidFill>
                    <a:round/>
                    <a:headEnd type="stealth" w="sm" len="sm"/>
                    <a:tailEnd type="stealth" w="sm" len="sm"/>
                  </a:ln>
                  <a:extLst/>
                </p:spPr>
                <p:txBody>
                  <a:bodyPr wrap="none" lIns="0" tIns="0" rIns="0" bIns="0" anchor="ctr"/>
                  <a:lstStyle/>
                  <a:p>
                    <a:pPr defTabSz="685617" fontAlgn="auto">
                      <a:spcBef>
                        <a:spcPts val="0"/>
                      </a:spcBef>
                      <a:spcAft>
                        <a:spcPts val="0"/>
                      </a:spcAft>
                      <a:defRPr/>
                    </a:pPr>
                    <a:endParaRPr lang="zh-CN" altLang="en-US" sz="1500" kern="0" dirty="0">
                      <a:solidFill>
                        <a:sysClr val="windowText" lastClr="000000"/>
                      </a:solidFill>
                      <a:latin typeface="微软雅黑" pitchFamily="34" charset="-122"/>
                      <a:ea typeface="微软雅黑" pitchFamily="34" charset="-122"/>
                      <a:cs typeface="Arial" pitchFamily="34" charset="0"/>
                    </a:endParaRPr>
                  </a:p>
                </p:txBody>
              </p:sp>
              <p:sp>
                <p:nvSpPr>
                  <p:cNvPr id="115" name="Line 47"/>
                  <p:cNvSpPr>
                    <a:spLocks noChangeShapeType="1"/>
                  </p:cNvSpPr>
                  <p:nvPr/>
                </p:nvSpPr>
                <p:spPr bwMode="auto">
                  <a:xfrm rot="10894235" flipH="1">
                    <a:off x="2615277" y="4568305"/>
                    <a:ext cx="385212" cy="10562"/>
                  </a:xfrm>
                  <a:prstGeom prst="line">
                    <a:avLst/>
                  </a:prstGeom>
                  <a:noFill/>
                  <a:ln w="6350">
                    <a:solidFill>
                      <a:srgbClr val="669900"/>
                    </a:solidFill>
                    <a:round/>
                    <a:headEnd type="stealth" w="sm" len="sm"/>
                    <a:tailEnd type="stealth" w="sm" len="sm"/>
                  </a:ln>
                  <a:extLst/>
                </p:spPr>
                <p:txBody>
                  <a:bodyPr wrap="none" lIns="0" tIns="0" rIns="0" bIns="0" anchor="ctr"/>
                  <a:lstStyle/>
                  <a:p>
                    <a:pPr defTabSz="685617" fontAlgn="auto">
                      <a:spcBef>
                        <a:spcPts val="0"/>
                      </a:spcBef>
                      <a:spcAft>
                        <a:spcPts val="0"/>
                      </a:spcAft>
                      <a:defRPr/>
                    </a:pPr>
                    <a:endParaRPr lang="zh-CN" altLang="en-US" sz="1500" kern="0" dirty="0">
                      <a:solidFill>
                        <a:sysClr val="windowText" lastClr="000000"/>
                      </a:solidFill>
                      <a:latin typeface="微软雅黑" pitchFamily="34" charset="-122"/>
                      <a:ea typeface="微软雅黑" pitchFamily="34" charset="-122"/>
                      <a:cs typeface="Arial" pitchFamily="34" charset="0"/>
                    </a:endParaRPr>
                  </a:p>
                </p:txBody>
              </p:sp>
            </p:grpSp>
          </p:grpSp>
          <p:grpSp>
            <p:nvGrpSpPr>
              <p:cNvPr id="12" name="组合 51"/>
              <p:cNvGrpSpPr/>
              <p:nvPr/>
            </p:nvGrpSpPr>
            <p:grpSpPr>
              <a:xfrm>
                <a:off x="2259124" y="4924622"/>
                <a:ext cx="665318" cy="147607"/>
                <a:chOff x="2267744" y="4900430"/>
                <a:chExt cx="665318" cy="147607"/>
              </a:xfrm>
            </p:grpSpPr>
            <p:grpSp>
              <p:nvGrpSpPr>
                <p:cNvPr id="13" name="组合 52"/>
                <p:cNvGrpSpPr/>
                <p:nvPr/>
              </p:nvGrpSpPr>
              <p:grpSpPr>
                <a:xfrm>
                  <a:off x="2753007" y="4900430"/>
                  <a:ext cx="180055" cy="147607"/>
                  <a:chOff x="2475558" y="4179124"/>
                  <a:chExt cx="180055" cy="147607"/>
                </a:xfrm>
              </p:grpSpPr>
              <p:sp>
                <p:nvSpPr>
                  <p:cNvPr id="98" name="Rectangle 38"/>
                  <p:cNvSpPr>
                    <a:spLocks noChangeArrowheads="1"/>
                  </p:cNvSpPr>
                  <p:nvPr/>
                </p:nvSpPr>
                <p:spPr bwMode="auto">
                  <a:xfrm>
                    <a:off x="2504066" y="4204400"/>
                    <a:ext cx="121537" cy="97056"/>
                  </a:xfrm>
                  <a:prstGeom prst="rect">
                    <a:avLst/>
                  </a:prstGeom>
                  <a:solidFill>
                    <a:srgbClr val="FFFFFF"/>
                  </a:solidFill>
                  <a:ln w="6350">
                    <a:solidFill>
                      <a:srgbClr val="FFFFFF">
                        <a:lumMod val="65000"/>
                      </a:srgbClr>
                    </a:solidFill>
                    <a:miter lim="800000"/>
                    <a:headEnd/>
                    <a:tailEnd/>
                  </a:ln>
                </p:spPr>
                <p:txBody>
                  <a:bodyPr wrap="none" lIns="0" tIns="0" rIns="0" bIns="0" anchor="ctr"/>
                  <a:lstStyle/>
                  <a:p>
                    <a:pPr defTabSz="685617" fontAlgn="auto">
                      <a:spcBef>
                        <a:spcPts val="0"/>
                      </a:spcBef>
                      <a:spcAft>
                        <a:spcPts val="0"/>
                      </a:spcAft>
                      <a:defRPr/>
                    </a:pPr>
                    <a:endParaRPr lang="zh-CN" altLang="en-US" kern="0" dirty="0">
                      <a:solidFill>
                        <a:srgbClr val="000000"/>
                      </a:solidFill>
                      <a:latin typeface="微软雅黑" pitchFamily="34" charset="-122"/>
                      <a:ea typeface="微软雅黑" pitchFamily="34" charset="-122"/>
                      <a:cs typeface="Arial" pitchFamily="34" charset="0"/>
                    </a:endParaRPr>
                  </a:p>
                </p:txBody>
              </p:sp>
              <p:sp>
                <p:nvSpPr>
                  <p:cNvPr id="100" name="Freeform 42"/>
                  <p:cNvSpPr>
                    <a:spLocks/>
                  </p:cNvSpPr>
                  <p:nvPr/>
                </p:nvSpPr>
                <p:spPr bwMode="auto">
                  <a:xfrm rot="10800000" flipH="1">
                    <a:off x="2616601" y="4179125"/>
                    <a:ext cx="39012" cy="147606"/>
                  </a:xfrm>
                  <a:custGeom>
                    <a:avLst/>
                    <a:gdLst>
                      <a:gd name="T0" fmla="*/ 0 w 194"/>
                      <a:gd name="T1" fmla="*/ 0 h 312"/>
                      <a:gd name="T2" fmla="*/ 25202855 w 194"/>
                      <a:gd name="T3" fmla="*/ 142305893 h 312"/>
                      <a:gd name="T4" fmla="*/ 25202855 w 194"/>
                      <a:gd name="T5" fmla="*/ 569362860 h 312"/>
                      <a:gd name="T6" fmla="*/ 0 w 194"/>
                      <a:gd name="T7" fmla="*/ 727976134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scene3d>
                    <a:camera prst="orthographicFront"/>
                    <a:lightRig rig="threePt" dir="t">
                      <a:rot lat="0" lon="0" rev="1200000"/>
                    </a:lightRig>
                  </a:scene3d>
                  <a:sp3d>
                    <a:bevelT w="12700" h="12700"/>
                  </a:sp3d>
                  <a:extLst>
                    <a:ext uri="{91240B29-F687-4F45-9708-019B960494DF}">
                      <a14:hiddenLine xmlns="" xmlns:a14="http://schemas.microsoft.com/office/drawing/2010/main" w="9525">
                        <a:solidFill>
                          <a:srgbClr val="000000"/>
                        </a:solidFill>
                        <a:miter lim="800000"/>
                        <a:headEnd/>
                        <a:tailEnd/>
                      </a14:hiddenLine>
                    </a:ext>
                  </a:extLst>
                </p:spPr>
                <p:txBody>
                  <a:bodyPr rot="10800000" lIns="0" tIns="0" rIns="0" bIns="0"/>
                  <a:lstStyle/>
                  <a:p>
                    <a:pPr defTabSz="685617" fontAlgn="auto">
                      <a:spcBef>
                        <a:spcPts val="0"/>
                      </a:spcBef>
                      <a:spcAft>
                        <a:spcPts val="0"/>
                      </a:spcAft>
                      <a:defRPr/>
                    </a:pPr>
                    <a:endParaRPr lang="zh-CN" altLang="en-US" sz="1500" kern="0" dirty="0">
                      <a:solidFill>
                        <a:srgbClr val="000000"/>
                      </a:solidFill>
                      <a:latin typeface="微软雅黑" pitchFamily="34" charset="-122"/>
                      <a:ea typeface="微软雅黑" pitchFamily="34" charset="-122"/>
                      <a:cs typeface="Arial" pitchFamily="34" charset="0"/>
                    </a:endParaRPr>
                  </a:p>
                </p:txBody>
              </p:sp>
              <p:sp>
                <p:nvSpPr>
                  <p:cNvPr id="101" name="Freeform 46"/>
                  <p:cNvSpPr>
                    <a:spLocks/>
                  </p:cNvSpPr>
                  <p:nvPr/>
                </p:nvSpPr>
                <p:spPr bwMode="auto">
                  <a:xfrm rot="10800000">
                    <a:off x="2475558" y="4179124"/>
                    <a:ext cx="37511" cy="147607"/>
                  </a:xfrm>
                  <a:custGeom>
                    <a:avLst/>
                    <a:gdLst>
                      <a:gd name="T0" fmla="*/ 0 w 194"/>
                      <a:gd name="T1" fmla="*/ 0 h 312"/>
                      <a:gd name="T2" fmla="*/ 18997594 w 194"/>
                      <a:gd name="T3" fmla="*/ 135226439 h 312"/>
                      <a:gd name="T4" fmla="*/ 18997594 w 194"/>
                      <a:gd name="T5" fmla="*/ 540629406 h 312"/>
                      <a:gd name="T6" fmla="*/ 0 w 194"/>
                      <a:gd name="T7" fmla="*/ 691447981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scene3d>
                    <a:camera prst="orthographicFront"/>
                    <a:lightRig rig="threePt" dir="t">
                      <a:rot lat="0" lon="0" rev="1200000"/>
                    </a:lightRig>
                  </a:scene3d>
                  <a:sp3d>
                    <a:bevelT w="12700" h="12700"/>
                  </a:sp3d>
                  <a:extLst>
                    <a:ext uri="{91240B29-F687-4F45-9708-019B960494DF}">
                      <a14:hiddenLine xmlns="" xmlns:a14="http://schemas.microsoft.com/office/drawing/2010/main" w="9525">
                        <a:solidFill>
                          <a:srgbClr val="000000"/>
                        </a:solidFill>
                        <a:miter lim="800000"/>
                        <a:headEnd/>
                        <a:tailEnd/>
                      </a14:hiddenLine>
                    </a:ext>
                  </a:extLst>
                </p:spPr>
                <p:txBody>
                  <a:bodyPr rot="10800000" lIns="0" tIns="0" rIns="0" bIns="0"/>
                  <a:lstStyle/>
                  <a:p>
                    <a:pPr defTabSz="685617" fontAlgn="auto">
                      <a:spcBef>
                        <a:spcPts val="0"/>
                      </a:spcBef>
                      <a:spcAft>
                        <a:spcPts val="0"/>
                      </a:spcAft>
                      <a:defRPr/>
                    </a:pPr>
                    <a:endParaRPr lang="zh-CN" altLang="en-US" sz="1500" kern="0" dirty="0">
                      <a:solidFill>
                        <a:srgbClr val="000000"/>
                      </a:solidFill>
                      <a:latin typeface="微软雅黑" pitchFamily="34" charset="-122"/>
                      <a:ea typeface="微软雅黑" pitchFamily="34" charset="-122"/>
                      <a:cs typeface="Arial" pitchFamily="34" charset="0"/>
                    </a:endParaRPr>
                  </a:p>
                </p:txBody>
              </p:sp>
              <p:grpSp>
                <p:nvGrpSpPr>
                  <p:cNvPr id="14" name="组合 65"/>
                  <p:cNvGrpSpPr/>
                  <p:nvPr/>
                </p:nvGrpSpPr>
                <p:grpSpPr>
                  <a:xfrm>
                    <a:off x="2513089" y="4225935"/>
                    <a:ext cx="103474" cy="60506"/>
                    <a:chOff x="2615276" y="4353606"/>
                    <a:chExt cx="385213" cy="225261"/>
                  </a:xfrm>
                </p:grpSpPr>
                <p:sp>
                  <p:nvSpPr>
                    <p:cNvPr id="104" name="Line 47"/>
                    <p:cNvSpPr>
                      <a:spLocks noChangeShapeType="1"/>
                    </p:cNvSpPr>
                    <p:nvPr/>
                  </p:nvSpPr>
                  <p:spPr bwMode="auto">
                    <a:xfrm rot="10894235" flipH="1">
                      <a:off x="2615276" y="4353606"/>
                      <a:ext cx="385212" cy="10562"/>
                    </a:xfrm>
                    <a:prstGeom prst="line">
                      <a:avLst/>
                    </a:prstGeom>
                    <a:noFill/>
                    <a:ln w="6350">
                      <a:solidFill>
                        <a:srgbClr val="990000"/>
                      </a:solidFill>
                      <a:round/>
                      <a:headEnd type="stealth" w="sm" len="sm"/>
                      <a:tailEnd type="stealth" w="sm" len="sm"/>
                    </a:ln>
                    <a:extLst/>
                  </p:spPr>
                  <p:txBody>
                    <a:bodyPr wrap="none" lIns="0" tIns="0" rIns="0" bIns="0" anchor="ctr"/>
                    <a:lstStyle/>
                    <a:p>
                      <a:pPr defTabSz="685617" fontAlgn="auto">
                        <a:spcBef>
                          <a:spcPts val="0"/>
                        </a:spcBef>
                        <a:spcAft>
                          <a:spcPts val="0"/>
                        </a:spcAft>
                        <a:defRPr/>
                      </a:pPr>
                      <a:endParaRPr lang="zh-CN" altLang="en-US" sz="1500" kern="0" dirty="0">
                        <a:solidFill>
                          <a:sysClr val="windowText" lastClr="000000"/>
                        </a:solidFill>
                        <a:latin typeface="微软雅黑" pitchFamily="34" charset="-122"/>
                        <a:ea typeface="微软雅黑" pitchFamily="34" charset="-122"/>
                        <a:cs typeface="Arial" pitchFamily="34" charset="0"/>
                      </a:endParaRPr>
                    </a:p>
                  </p:txBody>
                </p:sp>
                <p:sp>
                  <p:nvSpPr>
                    <p:cNvPr id="105" name="Line 47"/>
                    <p:cNvSpPr>
                      <a:spLocks noChangeShapeType="1"/>
                    </p:cNvSpPr>
                    <p:nvPr/>
                  </p:nvSpPr>
                  <p:spPr bwMode="auto">
                    <a:xfrm rot="10894235" flipH="1">
                      <a:off x="2615277" y="4425172"/>
                      <a:ext cx="385212" cy="10562"/>
                    </a:xfrm>
                    <a:prstGeom prst="line">
                      <a:avLst/>
                    </a:prstGeom>
                    <a:noFill/>
                    <a:ln w="6350">
                      <a:solidFill>
                        <a:srgbClr val="FF9900"/>
                      </a:solidFill>
                      <a:round/>
                      <a:headEnd type="stealth" w="sm" len="sm"/>
                      <a:tailEnd type="stealth" w="sm" len="sm"/>
                    </a:ln>
                    <a:extLst/>
                  </p:spPr>
                  <p:txBody>
                    <a:bodyPr wrap="none" lIns="0" tIns="0" rIns="0" bIns="0" anchor="ctr"/>
                    <a:lstStyle/>
                    <a:p>
                      <a:pPr defTabSz="685617" fontAlgn="auto">
                        <a:spcBef>
                          <a:spcPts val="0"/>
                        </a:spcBef>
                        <a:spcAft>
                          <a:spcPts val="0"/>
                        </a:spcAft>
                        <a:defRPr/>
                      </a:pPr>
                      <a:endParaRPr lang="zh-CN" altLang="en-US" sz="1500" kern="0" dirty="0">
                        <a:solidFill>
                          <a:sysClr val="windowText" lastClr="000000"/>
                        </a:solidFill>
                        <a:latin typeface="微软雅黑" pitchFamily="34" charset="-122"/>
                        <a:ea typeface="微软雅黑" pitchFamily="34" charset="-122"/>
                        <a:cs typeface="Arial" pitchFamily="34" charset="0"/>
                      </a:endParaRPr>
                    </a:p>
                  </p:txBody>
                </p:sp>
                <p:sp>
                  <p:nvSpPr>
                    <p:cNvPr id="106" name="Line 47"/>
                    <p:cNvSpPr>
                      <a:spLocks noChangeShapeType="1"/>
                    </p:cNvSpPr>
                    <p:nvPr/>
                  </p:nvSpPr>
                  <p:spPr bwMode="auto">
                    <a:xfrm rot="10894235" flipH="1">
                      <a:off x="2615277" y="4496738"/>
                      <a:ext cx="385212" cy="10562"/>
                    </a:xfrm>
                    <a:prstGeom prst="line">
                      <a:avLst/>
                    </a:prstGeom>
                    <a:noFill/>
                    <a:ln w="6350">
                      <a:solidFill>
                        <a:srgbClr val="0099CC"/>
                      </a:solidFill>
                      <a:round/>
                      <a:headEnd type="stealth" w="sm" len="sm"/>
                      <a:tailEnd type="stealth" w="sm" len="sm"/>
                    </a:ln>
                    <a:extLst/>
                  </p:spPr>
                  <p:txBody>
                    <a:bodyPr wrap="none" lIns="0" tIns="0" rIns="0" bIns="0" anchor="ctr"/>
                    <a:lstStyle/>
                    <a:p>
                      <a:pPr defTabSz="685617" fontAlgn="auto">
                        <a:spcBef>
                          <a:spcPts val="0"/>
                        </a:spcBef>
                        <a:spcAft>
                          <a:spcPts val="0"/>
                        </a:spcAft>
                        <a:defRPr/>
                      </a:pPr>
                      <a:endParaRPr lang="zh-CN" altLang="en-US" sz="1500" kern="0" dirty="0">
                        <a:solidFill>
                          <a:sysClr val="windowText" lastClr="000000"/>
                        </a:solidFill>
                        <a:latin typeface="微软雅黑" pitchFamily="34" charset="-122"/>
                        <a:ea typeface="微软雅黑" pitchFamily="34" charset="-122"/>
                        <a:cs typeface="Arial" pitchFamily="34" charset="0"/>
                      </a:endParaRPr>
                    </a:p>
                  </p:txBody>
                </p:sp>
                <p:sp>
                  <p:nvSpPr>
                    <p:cNvPr id="107" name="Line 47"/>
                    <p:cNvSpPr>
                      <a:spLocks noChangeShapeType="1"/>
                    </p:cNvSpPr>
                    <p:nvPr/>
                  </p:nvSpPr>
                  <p:spPr bwMode="auto">
                    <a:xfrm rot="10894235" flipH="1">
                      <a:off x="2615277" y="4568305"/>
                      <a:ext cx="385212" cy="10562"/>
                    </a:xfrm>
                    <a:prstGeom prst="line">
                      <a:avLst/>
                    </a:prstGeom>
                    <a:noFill/>
                    <a:ln w="6350">
                      <a:solidFill>
                        <a:srgbClr val="669900"/>
                      </a:solidFill>
                      <a:round/>
                      <a:headEnd type="stealth" w="sm" len="sm"/>
                      <a:tailEnd type="stealth" w="sm" len="sm"/>
                    </a:ln>
                    <a:extLst/>
                  </p:spPr>
                  <p:txBody>
                    <a:bodyPr wrap="none" lIns="0" tIns="0" rIns="0" bIns="0" anchor="ctr"/>
                    <a:lstStyle/>
                    <a:p>
                      <a:pPr defTabSz="685617" fontAlgn="auto">
                        <a:spcBef>
                          <a:spcPts val="0"/>
                        </a:spcBef>
                        <a:spcAft>
                          <a:spcPts val="0"/>
                        </a:spcAft>
                        <a:defRPr/>
                      </a:pPr>
                      <a:endParaRPr lang="zh-CN" altLang="en-US" sz="1500" kern="0" dirty="0">
                        <a:solidFill>
                          <a:sysClr val="windowText" lastClr="000000"/>
                        </a:solidFill>
                        <a:latin typeface="微软雅黑" pitchFamily="34" charset="-122"/>
                        <a:ea typeface="微软雅黑" pitchFamily="34" charset="-122"/>
                        <a:cs typeface="Arial" pitchFamily="34" charset="0"/>
                      </a:endParaRPr>
                    </a:p>
                  </p:txBody>
                </p:sp>
              </p:grpSp>
            </p:grpSp>
            <p:grpSp>
              <p:nvGrpSpPr>
                <p:cNvPr id="15" name="组合 53"/>
                <p:cNvGrpSpPr/>
                <p:nvPr/>
              </p:nvGrpSpPr>
              <p:grpSpPr>
                <a:xfrm>
                  <a:off x="2267744" y="4900430"/>
                  <a:ext cx="180055" cy="147607"/>
                  <a:chOff x="2475558" y="4179124"/>
                  <a:chExt cx="180055" cy="147607"/>
                </a:xfrm>
              </p:grpSpPr>
              <p:sp>
                <p:nvSpPr>
                  <p:cNvPr id="90" name="Rectangle 38"/>
                  <p:cNvSpPr>
                    <a:spLocks noChangeArrowheads="1"/>
                  </p:cNvSpPr>
                  <p:nvPr/>
                </p:nvSpPr>
                <p:spPr bwMode="auto">
                  <a:xfrm>
                    <a:off x="2504066" y="4204400"/>
                    <a:ext cx="121537" cy="97056"/>
                  </a:xfrm>
                  <a:prstGeom prst="rect">
                    <a:avLst/>
                  </a:prstGeom>
                  <a:solidFill>
                    <a:srgbClr val="FFFFFF"/>
                  </a:solidFill>
                  <a:ln w="6350">
                    <a:solidFill>
                      <a:srgbClr val="FFFFFF">
                        <a:lumMod val="65000"/>
                      </a:srgbClr>
                    </a:solidFill>
                    <a:miter lim="800000"/>
                    <a:headEnd/>
                    <a:tailEnd/>
                  </a:ln>
                </p:spPr>
                <p:txBody>
                  <a:bodyPr wrap="none" lIns="0" tIns="0" rIns="0" bIns="0" anchor="ctr"/>
                  <a:lstStyle/>
                  <a:p>
                    <a:pPr defTabSz="685617" fontAlgn="auto">
                      <a:spcBef>
                        <a:spcPts val="0"/>
                      </a:spcBef>
                      <a:spcAft>
                        <a:spcPts val="0"/>
                      </a:spcAft>
                      <a:defRPr/>
                    </a:pPr>
                    <a:endParaRPr lang="zh-CN" altLang="en-US" kern="0" dirty="0">
                      <a:solidFill>
                        <a:srgbClr val="000000"/>
                      </a:solidFill>
                      <a:latin typeface="微软雅黑" pitchFamily="34" charset="-122"/>
                      <a:ea typeface="微软雅黑" pitchFamily="34" charset="-122"/>
                      <a:cs typeface="Arial" pitchFamily="34" charset="0"/>
                    </a:endParaRPr>
                  </a:p>
                </p:txBody>
              </p:sp>
              <p:sp>
                <p:nvSpPr>
                  <p:cNvPr id="91" name="Freeform 42"/>
                  <p:cNvSpPr>
                    <a:spLocks/>
                  </p:cNvSpPr>
                  <p:nvPr/>
                </p:nvSpPr>
                <p:spPr bwMode="auto">
                  <a:xfrm rot="10800000" flipH="1">
                    <a:off x="2616601" y="4179125"/>
                    <a:ext cx="39012" cy="147606"/>
                  </a:xfrm>
                  <a:custGeom>
                    <a:avLst/>
                    <a:gdLst>
                      <a:gd name="T0" fmla="*/ 0 w 194"/>
                      <a:gd name="T1" fmla="*/ 0 h 312"/>
                      <a:gd name="T2" fmla="*/ 25202855 w 194"/>
                      <a:gd name="T3" fmla="*/ 142305893 h 312"/>
                      <a:gd name="T4" fmla="*/ 25202855 w 194"/>
                      <a:gd name="T5" fmla="*/ 569362860 h 312"/>
                      <a:gd name="T6" fmla="*/ 0 w 194"/>
                      <a:gd name="T7" fmla="*/ 727976134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scene3d>
                    <a:camera prst="orthographicFront"/>
                    <a:lightRig rig="threePt" dir="t">
                      <a:rot lat="0" lon="0" rev="1200000"/>
                    </a:lightRig>
                  </a:scene3d>
                  <a:sp3d>
                    <a:bevelT w="12700" h="12700"/>
                  </a:sp3d>
                  <a:extLst>
                    <a:ext uri="{91240B29-F687-4F45-9708-019B960494DF}">
                      <a14:hiddenLine xmlns="" xmlns:a14="http://schemas.microsoft.com/office/drawing/2010/main" w="9525">
                        <a:solidFill>
                          <a:srgbClr val="000000"/>
                        </a:solidFill>
                        <a:miter lim="800000"/>
                        <a:headEnd/>
                        <a:tailEnd/>
                      </a14:hiddenLine>
                    </a:ext>
                  </a:extLst>
                </p:spPr>
                <p:txBody>
                  <a:bodyPr rot="10800000" lIns="0" tIns="0" rIns="0" bIns="0"/>
                  <a:lstStyle/>
                  <a:p>
                    <a:pPr defTabSz="685617" fontAlgn="auto">
                      <a:spcBef>
                        <a:spcPts val="0"/>
                      </a:spcBef>
                      <a:spcAft>
                        <a:spcPts val="0"/>
                      </a:spcAft>
                      <a:defRPr/>
                    </a:pPr>
                    <a:endParaRPr lang="zh-CN" altLang="en-US" sz="1500" kern="0" dirty="0">
                      <a:solidFill>
                        <a:srgbClr val="000000"/>
                      </a:solidFill>
                      <a:latin typeface="微软雅黑" pitchFamily="34" charset="-122"/>
                      <a:ea typeface="微软雅黑" pitchFamily="34" charset="-122"/>
                      <a:cs typeface="Arial" pitchFamily="34" charset="0"/>
                    </a:endParaRPr>
                  </a:p>
                </p:txBody>
              </p:sp>
              <p:sp>
                <p:nvSpPr>
                  <p:cNvPr id="92" name="Freeform 46"/>
                  <p:cNvSpPr>
                    <a:spLocks/>
                  </p:cNvSpPr>
                  <p:nvPr/>
                </p:nvSpPr>
                <p:spPr bwMode="auto">
                  <a:xfrm rot="10800000">
                    <a:off x="2475558" y="4179124"/>
                    <a:ext cx="37511" cy="147607"/>
                  </a:xfrm>
                  <a:custGeom>
                    <a:avLst/>
                    <a:gdLst>
                      <a:gd name="T0" fmla="*/ 0 w 194"/>
                      <a:gd name="T1" fmla="*/ 0 h 312"/>
                      <a:gd name="T2" fmla="*/ 18997594 w 194"/>
                      <a:gd name="T3" fmla="*/ 135226439 h 312"/>
                      <a:gd name="T4" fmla="*/ 18997594 w 194"/>
                      <a:gd name="T5" fmla="*/ 540629406 h 312"/>
                      <a:gd name="T6" fmla="*/ 0 w 194"/>
                      <a:gd name="T7" fmla="*/ 691447981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scene3d>
                    <a:camera prst="orthographicFront"/>
                    <a:lightRig rig="threePt" dir="t">
                      <a:rot lat="0" lon="0" rev="1200000"/>
                    </a:lightRig>
                  </a:scene3d>
                  <a:sp3d>
                    <a:bevelT w="12700" h="12700"/>
                  </a:sp3d>
                  <a:extLst>
                    <a:ext uri="{91240B29-F687-4F45-9708-019B960494DF}">
                      <a14:hiddenLine xmlns="" xmlns:a14="http://schemas.microsoft.com/office/drawing/2010/main" w="9525">
                        <a:solidFill>
                          <a:srgbClr val="000000"/>
                        </a:solidFill>
                        <a:miter lim="800000"/>
                        <a:headEnd/>
                        <a:tailEnd/>
                      </a14:hiddenLine>
                    </a:ext>
                  </a:extLst>
                </p:spPr>
                <p:txBody>
                  <a:bodyPr rot="10800000" lIns="0" tIns="0" rIns="0" bIns="0"/>
                  <a:lstStyle/>
                  <a:p>
                    <a:pPr defTabSz="685617" fontAlgn="auto">
                      <a:spcBef>
                        <a:spcPts val="0"/>
                      </a:spcBef>
                      <a:spcAft>
                        <a:spcPts val="0"/>
                      </a:spcAft>
                      <a:defRPr/>
                    </a:pPr>
                    <a:endParaRPr lang="zh-CN" altLang="en-US" sz="1500" kern="0" dirty="0">
                      <a:solidFill>
                        <a:srgbClr val="000000"/>
                      </a:solidFill>
                      <a:latin typeface="微软雅黑" pitchFamily="34" charset="-122"/>
                      <a:ea typeface="微软雅黑" pitchFamily="34" charset="-122"/>
                      <a:cs typeface="Arial" pitchFamily="34" charset="0"/>
                    </a:endParaRPr>
                  </a:p>
                </p:txBody>
              </p:sp>
              <p:grpSp>
                <p:nvGrpSpPr>
                  <p:cNvPr id="16" name="组合 57"/>
                  <p:cNvGrpSpPr/>
                  <p:nvPr/>
                </p:nvGrpSpPr>
                <p:grpSpPr>
                  <a:xfrm>
                    <a:off x="2513089" y="4225935"/>
                    <a:ext cx="103474" cy="60506"/>
                    <a:chOff x="2615276" y="4353606"/>
                    <a:chExt cx="385213" cy="225261"/>
                  </a:xfrm>
                </p:grpSpPr>
                <p:sp>
                  <p:nvSpPr>
                    <p:cNvPr id="94" name="Line 47"/>
                    <p:cNvSpPr>
                      <a:spLocks noChangeShapeType="1"/>
                    </p:cNvSpPr>
                    <p:nvPr/>
                  </p:nvSpPr>
                  <p:spPr bwMode="auto">
                    <a:xfrm rot="10894235" flipH="1">
                      <a:off x="2615276" y="4353606"/>
                      <a:ext cx="385212" cy="10562"/>
                    </a:xfrm>
                    <a:prstGeom prst="line">
                      <a:avLst/>
                    </a:prstGeom>
                    <a:noFill/>
                    <a:ln w="6350">
                      <a:solidFill>
                        <a:srgbClr val="990000"/>
                      </a:solidFill>
                      <a:round/>
                      <a:headEnd type="stealth" w="sm" len="sm"/>
                      <a:tailEnd type="stealth" w="sm" len="sm"/>
                    </a:ln>
                    <a:extLst/>
                  </p:spPr>
                  <p:txBody>
                    <a:bodyPr wrap="none" lIns="0" tIns="0" rIns="0" bIns="0" anchor="ctr"/>
                    <a:lstStyle/>
                    <a:p>
                      <a:pPr defTabSz="685617" fontAlgn="auto">
                        <a:spcBef>
                          <a:spcPts val="0"/>
                        </a:spcBef>
                        <a:spcAft>
                          <a:spcPts val="0"/>
                        </a:spcAft>
                        <a:defRPr/>
                      </a:pPr>
                      <a:endParaRPr lang="zh-CN" altLang="en-US" sz="1500" kern="0" dirty="0">
                        <a:solidFill>
                          <a:sysClr val="windowText" lastClr="000000"/>
                        </a:solidFill>
                        <a:latin typeface="微软雅黑" pitchFamily="34" charset="-122"/>
                        <a:ea typeface="微软雅黑" pitchFamily="34" charset="-122"/>
                        <a:cs typeface="Arial" pitchFamily="34" charset="0"/>
                      </a:endParaRPr>
                    </a:p>
                  </p:txBody>
                </p:sp>
                <p:sp>
                  <p:nvSpPr>
                    <p:cNvPr id="95" name="Line 47"/>
                    <p:cNvSpPr>
                      <a:spLocks noChangeShapeType="1"/>
                    </p:cNvSpPr>
                    <p:nvPr/>
                  </p:nvSpPr>
                  <p:spPr bwMode="auto">
                    <a:xfrm rot="10894235" flipH="1">
                      <a:off x="2615277" y="4425172"/>
                      <a:ext cx="385212" cy="10562"/>
                    </a:xfrm>
                    <a:prstGeom prst="line">
                      <a:avLst/>
                    </a:prstGeom>
                    <a:noFill/>
                    <a:ln w="6350">
                      <a:solidFill>
                        <a:srgbClr val="FF9900"/>
                      </a:solidFill>
                      <a:round/>
                      <a:headEnd type="stealth" w="sm" len="sm"/>
                      <a:tailEnd type="stealth" w="sm" len="sm"/>
                    </a:ln>
                    <a:extLst/>
                  </p:spPr>
                  <p:txBody>
                    <a:bodyPr wrap="none" lIns="0" tIns="0" rIns="0" bIns="0" anchor="ctr"/>
                    <a:lstStyle/>
                    <a:p>
                      <a:pPr defTabSz="685617" fontAlgn="auto">
                        <a:spcBef>
                          <a:spcPts val="0"/>
                        </a:spcBef>
                        <a:spcAft>
                          <a:spcPts val="0"/>
                        </a:spcAft>
                        <a:defRPr/>
                      </a:pPr>
                      <a:endParaRPr lang="zh-CN" altLang="en-US" sz="1500" kern="0" dirty="0">
                        <a:solidFill>
                          <a:sysClr val="windowText" lastClr="000000"/>
                        </a:solidFill>
                        <a:latin typeface="微软雅黑" pitchFamily="34" charset="-122"/>
                        <a:ea typeface="微软雅黑" pitchFamily="34" charset="-122"/>
                        <a:cs typeface="Arial" pitchFamily="34" charset="0"/>
                      </a:endParaRPr>
                    </a:p>
                  </p:txBody>
                </p:sp>
                <p:sp>
                  <p:nvSpPr>
                    <p:cNvPr id="96" name="Line 47"/>
                    <p:cNvSpPr>
                      <a:spLocks noChangeShapeType="1"/>
                    </p:cNvSpPr>
                    <p:nvPr/>
                  </p:nvSpPr>
                  <p:spPr bwMode="auto">
                    <a:xfrm rot="10894235" flipH="1">
                      <a:off x="2615277" y="4496738"/>
                      <a:ext cx="385212" cy="10562"/>
                    </a:xfrm>
                    <a:prstGeom prst="line">
                      <a:avLst/>
                    </a:prstGeom>
                    <a:noFill/>
                    <a:ln w="6350">
                      <a:solidFill>
                        <a:srgbClr val="0099CC"/>
                      </a:solidFill>
                      <a:round/>
                      <a:headEnd type="stealth" w="sm" len="sm"/>
                      <a:tailEnd type="stealth" w="sm" len="sm"/>
                    </a:ln>
                    <a:extLst/>
                  </p:spPr>
                  <p:txBody>
                    <a:bodyPr wrap="none" lIns="0" tIns="0" rIns="0" bIns="0" anchor="ctr"/>
                    <a:lstStyle/>
                    <a:p>
                      <a:pPr defTabSz="685617" fontAlgn="auto">
                        <a:spcBef>
                          <a:spcPts val="0"/>
                        </a:spcBef>
                        <a:spcAft>
                          <a:spcPts val="0"/>
                        </a:spcAft>
                        <a:defRPr/>
                      </a:pPr>
                      <a:endParaRPr lang="zh-CN" altLang="en-US" sz="1500" kern="0" dirty="0">
                        <a:solidFill>
                          <a:sysClr val="windowText" lastClr="000000"/>
                        </a:solidFill>
                        <a:latin typeface="微软雅黑" pitchFamily="34" charset="-122"/>
                        <a:ea typeface="微软雅黑" pitchFamily="34" charset="-122"/>
                        <a:cs typeface="Arial" pitchFamily="34" charset="0"/>
                      </a:endParaRPr>
                    </a:p>
                  </p:txBody>
                </p:sp>
                <p:sp>
                  <p:nvSpPr>
                    <p:cNvPr id="97" name="Line 47"/>
                    <p:cNvSpPr>
                      <a:spLocks noChangeShapeType="1"/>
                    </p:cNvSpPr>
                    <p:nvPr/>
                  </p:nvSpPr>
                  <p:spPr bwMode="auto">
                    <a:xfrm rot="10894235" flipH="1">
                      <a:off x="2615277" y="4568305"/>
                      <a:ext cx="385212" cy="10562"/>
                    </a:xfrm>
                    <a:prstGeom prst="line">
                      <a:avLst/>
                    </a:prstGeom>
                    <a:noFill/>
                    <a:ln w="6350">
                      <a:solidFill>
                        <a:srgbClr val="669900"/>
                      </a:solidFill>
                      <a:round/>
                      <a:headEnd type="stealth" w="sm" len="sm"/>
                      <a:tailEnd type="stealth" w="sm" len="sm"/>
                    </a:ln>
                    <a:extLst/>
                  </p:spPr>
                  <p:txBody>
                    <a:bodyPr wrap="none" lIns="0" tIns="0" rIns="0" bIns="0" anchor="ctr"/>
                    <a:lstStyle/>
                    <a:p>
                      <a:pPr defTabSz="685617" fontAlgn="auto">
                        <a:spcBef>
                          <a:spcPts val="0"/>
                        </a:spcBef>
                        <a:spcAft>
                          <a:spcPts val="0"/>
                        </a:spcAft>
                        <a:defRPr/>
                      </a:pPr>
                      <a:endParaRPr lang="zh-CN" altLang="en-US" sz="1500" kern="0" dirty="0">
                        <a:solidFill>
                          <a:sysClr val="windowText" lastClr="000000"/>
                        </a:solidFill>
                        <a:latin typeface="微软雅黑" pitchFamily="34" charset="-122"/>
                        <a:ea typeface="微软雅黑" pitchFamily="34" charset="-122"/>
                        <a:cs typeface="Arial" pitchFamily="34" charset="0"/>
                      </a:endParaRPr>
                    </a:p>
                  </p:txBody>
                </p:sp>
              </p:grpSp>
            </p:grpSp>
          </p:grpSp>
        </p:grpSp>
      </p:grpSp>
      <p:sp>
        <p:nvSpPr>
          <p:cNvPr id="124" name="Text Box 105"/>
          <p:cNvSpPr txBox="1">
            <a:spLocks noChangeArrowheads="1"/>
          </p:cNvSpPr>
          <p:nvPr/>
        </p:nvSpPr>
        <p:spPr bwMode="auto">
          <a:xfrm>
            <a:off x="4939809" y="2999737"/>
            <a:ext cx="585097" cy="1077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ct val="50000"/>
              </a:spcBef>
              <a:spcAft>
                <a:spcPts val="0"/>
              </a:spcAft>
              <a:defRPr/>
            </a:pPr>
            <a:r>
              <a:rPr lang="en-US" altLang="zh-CN" sz="700" kern="0" dirty="0" smtClean="0">
                <a:solidFill>
                  <a:srgbClr val="000000"/>
                </a:solidFill>
                <a:latin typeface="微软雅黑" pitchFamily="34" charset="-122"/>
                <a:ea typeface="微软雅黑" pitchFamily="34" charset="-122"/>
                <a:cs typeface="Arial" pitchFamily="34" charset="0"/>
              </a:rPr>
              <a:t>Cloud </a:t>
            </a:r>
            <a:r>
              <a:rPr lang="en-US" altLang="zh-CN" sz="700" kern="0" dirty="0">
                <a:solidFill>
                  <a:srgbClr val="000000"/>
                </a:solidFill>
                <a:latin typeface="微软雅黑" pitchFamily="34" charset="-122"/>
                <a:ea typeface="微软雅黑" pitchFamily="34" charset="-122"/>
                <a:cs typeface="Arial" pitchFamily="34" charset="0"/>
              </a:rPr>
              <a:t>Service</a:t>
            </a:r>
          </a:p>
        </p:txBody>
      </p:sp>
      <p:pic>
        <p:nvPicPr>
          <p:cNvPr id="125" name="Picture 102" descr="rack2007"/>
          <p:cNvPicPr>
            <a:picLocks noChangeAspect="1" noChangeArrowheads="1"/>
          </p:cNvPicPr>
          <p:nvPr/>
        </p:nvPicPr>
        <p:blipFill>
          <a:blip r:embed="rId10" cstate="email">
            <a:extLst>
              <a:ext uri="{28A0092B-C50C-407E-A947-70E740481C1C}">
                <a14:useLocalDpi xmlns="" xmlns:a14="http://schemas.microsoft.com/office/drawing/2010/main" val="0"/>
              </a:ext>
            </a:extLst>
          </a:blip>
          <a:srcRect/>
          <a:stretch>
            <a:fillRect/>
          </a:stretch>
        </p:blipFill>
        <p:spPr bwMode="auto">
          <a:xfrm>
            <a:off x="3514049" y="2612780"/>
            <a:ext cx="291372" cy="333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6" name="Picture 70" descr="shield_01"/>
          <p:cNvPicPr>
            <a:picLocks noChangeAspect="1" noChangeArrowheads="1"/>
          </p:cNvPicPr>
          <p:nvPr/>
        </p:nvPicPr>
        <p:blipFill>
          <a:blip r:embed="rId11" cstate="email">
            <a:extLst>
              <a:ext uri="{28A0092B-C50C-407E-A947-70E740481C1C}">
                <a14:useLocalDpi xmlns="" xmlns:a14="http://schemas.microsoft.com/office/drawing/2010/main" val="0"/>
              </a:ext>
            </a:extLst>
          </a:blip>
          <a:srcRect/>
          <a:stretch>
            <a:fillRect/>
          </a:stretch>
        </p:blipFill>
        <p:spPr bwMode="auto">
          <a:xfrm>
            <a:off x="4510366" y="2687682"/>
            <a:ext cx="278084" cy="2582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7" name="组合 91"/>
          <p:cNvGrpSpPr/>
          <p:nvPr/>
        </p:nvGrpSpPr>
        <p:grpSpPr>
          <a:xfrm>
            <a:off x="4002249" y="2705790"/>
            <a:ext cx="266355" cy="240178"/>
            <a:chOff x="6565751" y="4778230"/>
            <a:chExt cx="209810" cy="290514"/>
          </a:xfrm>
        </p:grpSpPr>
        <p:pic>
          <p:nvPicPr>
            <p:cNvPr id="136" name="Picture 18" descr="Bar Graph Columns - Green bottom"/>
            <p:cNvPicPr>
              <a:picLocks noChangeAspect="1" noChangeArrowheads="1"/>
            </p:cNvPicPr>
            <p:nvPr/>
          </p:nvPicPr>
          <p:blipFill>
            <a:blip r:embed="rId12" cstate="email">
              <a:extLst>
                <a:ext uri="{28A0092B-C50C-407E-A947-70E740481C1C}">
                  <a14:useLocalDpi xmlns="" xmlns:a14="http://schemas.microsoft.com/office/drawing/2010/main" val="0"/>
                </a:ext>
              </a:extLst>
            </a:blip>
            <a:srcRect/>
            <a:stretch>
              <a:fillRect/>
            </a:stretch>
          </p:blipFill>
          <p:spPr bwMode="auto">
            <a:xfrm>
              <a:off x="6565751" y="4796942"/>
              <a:ext cx="209810" cy="2718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7" name="Picture 19" descr="Bar Graph Columns - Green top"/>
            <p:cNvPicPr>
              <a:picLocks noChangeAspect="1" noChangeArrowheads="1"/>
            </p:cNvPicPr>
            <p:nvPr/>
          </p:nvPicPr>
          <p:blipFill>
            <a:blip r:embed="rId13" cstate="email">
              <a:extLst>
                <a:ext uri="{28A0092B-C50C-407E-A947-70E740481C1C}">
                  <a14:useLocalDpi xmlns="" xmlns:a14="http://schemas.microsoft.com/office/drawing/2010/main" val="0"/>
                </a:ext>
              </a:extLst>
            </a:blip>
            <a:srcRect/>
            <a:stretch>
              <a:fillRect/>
            </a:stretch>
          </p:blipFill>
          <p:spPr bwMode="auto">
            <a:xfrm>
              <a:off x="6566910" y="4778230"/>
              <a:ext cx="207492" cy="296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38" name="TextBox 252"/>
          <p:cNvSpPr txBox="1">
            <a:spLocks noChangeArrowheads="1"/>
          </p:cNvSpPr>
          <p:nvPr/>
        </p:nvSpPr>
        <p:spPr bwMode="auto">
          <a:xfrm>
            <a:off x="3525884" y="2996347"/>
            <a:ext cx="267702" cy="1077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ts val="0"/>
              </a:spcBef>
              <a:spcAft>
                <a:spcPts val="0"/>
              </a:spcAft>
              <a:defRPr/>
            </a:pPr>
            <a:r>
              <a:rPr lang="en-US" altLang="zh-CN" sz="700" kern="0" dirty="0">
                <a:solidFill>
                  <a:srgbClr val="000000"/>
                </a:solidFill>
                <a:latin typeface="微软雅黑" pitchFamily="34" charset="-122"/>
                <a:ea typeface="微软雅黑" pitchFamily="34" charset="-122"/>
                <a:cs typeface="Arial" pitchFamily="34" charset="0"/>
              </a:rPr>
              <a:t>Server</a:t>
            </a:r>
            <a:endParaRPr lang="zh-CN" altLang="en-US" sz="700" kern="0" dirty="0">
              <a:solidFill>
                <a:srgbClr val="000000"/>
              </a:solidFill>
              <a:latin typeface="微软雅黑" pitchFamily="34" charset="-122"/>
              <a:ea typeface="微软雅黑" pitchFamily="34" charset="-122"/>
              <a:cs typeface="Arial" pitchFamily="34" charset="0"/>
            </a:endParaRPr>
          </a:p>
        </p:txBody>
      </p:sp>
      <p:sp>
        <p:nvSpPr>
          <p:cNvPr id="139" name="TextBox 256"/>
          <p:cNvSpPr txBox="1">
            <a:spLocks noChangeArrowheads="1"/>
          </p:cNvSpPr>
          <p:nvPr/>
        </p:nvSpPr>
        <p:spPr bwMode="auto">
          <a:xfrm>
            <a:off x="3729797" y="2996347"/>
            <a:ext cx="811259" cy="1077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ts val="0"/>
              </a:spcBef>
              <a:spcAft>
                <a:spcPts val="0"/>
              </a:spcAft>
              <a:defRPr/>
            </a:pPr>
            <a:r>
              <a:rPr lang="en-US" altLang="zh-CN" sz="700" kern="0" dirty="0">
                <a:solidFill>
                  <a:srgbClr val="000000"/>
                </a:solidFill>
                <a:latin typeface="微软雅黑" pitchFamily="34" charset="-122"/>
                <a:ea typeface="微软雅黑" pitchFamily="34" charset="-122"/>
                <a:cs typeface="Arial" pitchFamily="34" charset="0"/>
              </a:rPr>
              <a:t>Storage</a:t>
            </a:r>
            <a:endParaRPr lang="zh-CN" altLang="en-US" sz="700" kern="0" dirty="0">
              <a:solidFill>
                <a:srgbClr val="000000"/>
              </a:solidFill>
              <a:latin typeface="微软雅黑" pitchFamily="34" charset="-122"/>
              <a:ea typeface="微软雅黑" pitchFamily="34" charset="-122"/>
              <a:cs typeface="Arial" pitchFamily="34" charset="0"/>
            </a:endParaRPr>
          </a:p>
        </p:txBody>
      </p:sp>
      <p:sp>
        <p:nvSpPr>
          <p:cNvPr id="140" name="TextBox 257"/>
          <p:cNvSpPr txBox="1">
            <a:spLocks noChangeArrowheads="1"/>
          </p:cNvSpPr>
          <p:nvPr/>
        </p:nvSpPr>
        <p:spPr bwMode="auto">
          <a:xfrm>
            <a:off x="4246431" y="2996347"/>
            <a:ext cx="822186" cy="1077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ts val="0"/>
              </a:spcBef>
              <a:spcAft>
                <a:spcPts val="0"/>
              </a:spcAft>
              <a:defRPr/>
            </a:pPr>
            <a:r>
              <a:rPr lang="en-US" altLang="zh-CN" sz="700" kern="0" dirty="0">
                <a:solidFill>
                  <a:srgbClr val="000000"/>
                </a:solidFill>
                <a:latin typeface="微软雅黑" pitchFamily="34" charset="-122"/>
                <a:ea typeface="微软雅黑" pitchFamily="34" charset="-122"/>
                <a:cs typeface="Arial" pitchFamily="34" charset="0"/>
              </a:rPr>
              <a:t>Security</a:t>
            </a:r>
            <a:endParaRPr lang="zh-CN" altLang="en-US" sz="700" kern="0" dirty="0">
              <a:solidFill>
                <a:srgbClr val="000000"/>
              </a:solidFill>
              <a:latin typeface="微软雅黑" pitchFamily="34" charset="-122"/>
              <a:ea typeface="微软雅黑" pitchFamily="34" charset="-122"/>
              <a:cs typeface="Arial" pitchFamily="34" charset="0"/>
            </a:endParaRPr>
          </a:p>
        </p:txBody>
      </p:sp>
      <p:sp>
        <p:nvSpPr>
          <p:cNvPr id="142" name="Freeform 5"/>
          <p:cNvSpPr>
            <a:spLocks/>
          </p:cNvSpPr>
          <p:nvPr/>
        </p:nvSpPr>
        <p:spPr bwMode="auto">
          <a:xfrm>
            <a:off x="4958498" y="2692988"/>
            <a:ext cx="584462" cy="257603"/>
          </a:xfrm>
          <a:custGeom>
            <a:avLst/>
            <a:gdLst>
              <a:gd name="T0" fmla="*/ 70 w 812"/>
              <a:gd name="T1" fmla="*/ 238 h 515"/>
              <a:gd name="T2" fmla="*/ 37 w 812"/>
              <a:gd name="T3" fmla="*/ 180 h 515"/>
              <a:gd name="T4" fmla="*/ 257 w 812"/>
              <a:gd name="T5" fmla="*/ 93 h 515"/>
              <a:gd name="T6" fmla="*/ 477 w 812"/>
              <a:gd name="T7" fmla="*/ 26 h 515"/>
              <a:gd name="T8" fmla="*/ 638 w 812"/>
              <a:gd name="T9" fmla="*/ 127 h 515"/>
              <a:gd name="T10" fmla="*/ 718 w 812"/>
              <a:gd name="T11" fmla="*/ 246 h 515"/>
              <a:gd name="T12" fmla="*/ 803 w 812"/>
              <a:gd name="T13" fmla="*/ 333 h 515"/>
              <a:gd name="T14" fmla="*/ 670 w 812"/>
              <a:gd name="T15" fmla="*/ 406 h 515"/>
              <a:gd name="T16" fmla="*/ 628 w 812"/>
              <a:gd name="T17" fmla="*/ 478 h 515"/>
              <a:gd name="T18" fmla="*/ 487 w 812"/>
              <a:gd name="T19" fmla="*/ 468 h 515"/>
              <a:gd name="T20" fmla="*/ 343 w 812"/>
              <a:gd name="T21" fmla="*/ 509 h 515"/>
              <a:gd name="T22" fmla="*/ 210 w 812"/>
              <a:gd name="T23" fmla="*/ 439 h 515"/>
              <a:gd name="T24" fmla="*/ 100 w 812"/>
              <a:gd name="T25" fmla="*/ 385 h 515"/>
              <a:gd name="T26" fmla="*/ 7 w 812"/>
              <a:gd name="T27" fmla="*/ 311 h 515"/>
              <a:gd name="T28" fmla="*/ 70 w 812"/>
              <a:gd name="T29" fmla="*/ 238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2" h="515">
                <a:moveTo>
                  <a:pt x="70" y="238"/>
                </a:moveTo>
                <a:cubicBezTo>
                  <a:pt x="70" y="238"/>
                  <a:pt x="29" y="220"/>
                  <a:pt x="37" y="180"/>
                </a:cubicBezTo>
                <a:cubicBezTo>
                  <a:pt x="45" y="139"/>
                  <a:pt x="104" y="63"/>
                  <a:pt x="257" y="93"/>
                </a:cubicBezTo>
                <a:cubicBezTo>
                  <a:pt x="257" y="93"/>
                  <a:pt x="337" y="0"/>
                  <a:pt x="477" y="26"/>
                </a:cubicBezTo>
                <a:cubicBezTo>
                  <a:pt x="618" y="52"/>
                  <a:pt x="628" y="97"/>
                  <a:pt x="638" y="127"/>
                </a:cubicBezTo>
                <a:cubicBezTo>
                  <a:pt x="638" y="127"/>
                  <a:pt x="759" y="163"/>
                  <a:pt x="718" y="246"/>
                </a:cubicBezTo>
                <a:cubicBezTo>
                  <a:pt x="718" y="246"/>
                  <a:pt x="812" y="261"/>
                  <a:pt x="803" y="333"/>
                </a:cubicBezTo>
                <a:cubicBezTo>
                  <a:pt x="793" y="406"/>
                  <a:pt x="694" y="408"/>
                  <a:pt x="670" y="406"/>
                </a:cubicBezTo>
                <a:cubicBezTo>
                  <a:pt x="670" y="406"/>
                  <a:pt x="693" y="454"/>
                  <a:pt x="628" y="478"/>
                </a:cubicBezTo>
                <a:cubicBezTo>
                  <a:pt x="563" y="502"/>
                  <a:pt x="511" y="476"/>
                  <a:pt x="487" y="468"/>
                </a:cubicBezTo>
                <a:cubicBezTo>
                  <a:pt x="487" y="468"/>
                  <a:pt x="429" y="515"/>
                  <a:pt x="343" y="509"/>
                </a:cubicBezTo>
                <a:cubicBezTo>
                  <a:pt x="246" y="501"/>
                  <a:pt x="220" y="457"/>
                  <a:pt x="210" y="439"/>
                </a:cubicBezTo>
                <a:cubicBezTo>
                  <a:pt x="210" y="439"/>
                  <a:pt x="120" y="454"/>
                  <a:pt x="100" y="385"/>
                </a:cubicBezTo>
                <a:cubicBezTo>
                  <a:pt x="100" y="385"/>
                  <a:pt x="13" y="371"/>
                  <a:pt x="7" y="311"/>
                </a:cubicBezTo>
                <a:cubicBezTo>
                  <a:pt x="0" y="252"/>
                  <a:pt x="70" y="238"/>
                  <a:pt x="70" y="238"/>
                </a:cubicBezTo>
                <a:close/>
              </a:path>
            </a:pathLst>
          </a:custGeom>
          <a:gradFill>
            <a:gsLst>
              <a:gs pos="0">
                <a:schemeClr val="bg1">
                  <a:lumMod val="75000"/>
                </a:schemeClr>
              </a:gs>
              <a:gs pos="100000">
                <a:schemeClr val="bg1">
                  <a:lumMod val="85000"/>
                </a:schemeClr>
              </a:gs>
            </a:gsLst>
            <a:lin ang="16200000" scaled="0"/>
          </a:gradFill>
          <a:ln/>
          <a:scene3d>
            <a:camera prst="orthographicFront">
              <a:rot lat="0" lon="0" rev="0"/>
            </a:camera>
            <a:lightRig rig="threePt" dir="t">
              <a:rot lat="0" lon="0" rev="1200000"/>
            </a:lightRig>
          </a:scene3d>
          <a:sp3d>
            <a:bevelT w="25400" h="25400"/>
          </a:sp3d>
        </p:spPr>
        <p:style>
          <a:lnRef idx="0">
            <a:schemeClr val="accent5"/>
          </a:lnRef>
          <a:fillRef idx="3">
            <a:schemeClr val="accent5"/>
          </a:fillRef>
          <a:effectRef idx="3">
            <a:schemeClr val="accent5"/>
          </a:effectRef>
          <a:fontRef idx="minor">
            <a:schemeClr val="lt1"/>
          </a:fontRef>
        </p:style>
        <p:txBody>
          <a:bodyPr/>
          <a:lstStyle/>
          <a:p>
            <a:pPr fontAlgn="auto">
              <a:spcBef>
                <a:spcPts val="0"/>
              </a:spcBef>
              <a:spcAft>
                <a:spcPts val="0"/>
              </a:spcAft>
              <a:defRPr/>
            </a:pPr>
            <a:endParaRPr lang="zh-CN" altLang="en-US" sz="1500" dirty="0">
              <a:latin typeface="微软雅黑" pitchFamily="34" charset="-122"/>
              <a:ea typeface="微软雅黑" pitchFamily="34" charset="-122"/>
              <a:cs typeface="Arial" pitchFamily="34" charset="0"/>
            </a:endParaRPr>
          </a:p>
        </p:txBody>
      </p:sp>
      <p:sp>
        <p:nvSpPr>
          <p:cNvPr id="151" name="Text Box 7"/>
          <p:cNvSpPr txBox="1">
            <a:spLocks noChangeArrowheads="1"/>
          </p:cNvSpPr>
          <p:nvPr/>
        </p:nvSpPr>
        <p:spPr bwMode="auto">
          <a:xfrm>
            <a:off x="4417611" y="3250749"/>
            <a:ext cx="133049" cy="1846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ct val="50000"/>
              </a:spcBef>
              <a:spcAft>
                <a:spcPts val="0"/>
              </a:spcAft>
              <a:defRPr/>
            </a:pPr>
            <a:r>
              <a:rPr lang="en-US" altLang="zh-CN" sz="1200" kern="0" dirty="0" smtClean="0">
                <a:solidFill>
                  <a:schemeClr val="tx1">
                    <a:lumMod val="85000"/>
                    <a:lumOff val="15000"/>
                  </a:schemeClr>
                </a:solidFill>
                <a:latin typeface="+mn-lt"/>
                <a:ea typeface="微软雅黑" pitchFamily="34" charset="-122"/>
                <a:cs typeface="Arial" pitchFamily="34" charset="0"/>
              </a:rPr>
              <a:t>IT</a:t>
            </a:r>
            <a:endParaRPr lang="en-US" altLang="zh-CN" sz="1200" kern="0" dirty="0">
              <a:solidFill>
                <a:schemeClr val="tx1">
                  <a:lumMod val="85000"/>
                  <a:lumOff val="15000"/>
                </a:schemeClr>
              </a:solidFill>
              <a:latin typeface="+mn-lt"/>
              <a:ea typeface="微软雅黑" pitchFamily="34" charset="-122"/>
              <a:cs typeface="Arial" pitchFamily="34" charset="0"/>
            </a:endParaRPr>
          </a:p>
        </p:txBody>
      </p:sp>
      <p:sp>
        <p:nvSpPr>
          <p:cNvPr id="30" name="自选图形 18"/>
          <p:cNvSpPr>
            <a:spLocks noChangeArrowheads="1"/>
          </p:cNvSpPr>
          <p:nvPr/>
        </p:nvSpPr>
        <p:spPr bwMode="gray">
          <a:xfrm>
            <a:off x="552667" y="1369891"/>
            <a:ext cx="2209387" cy="3088988"/>
          </a:xfrm>
          <a:prstGeom prst="roundRect">
            <a:avLst>
              <a:gd name="adj" fmla="val 2195"/>
            </a:avLst>
          </a:prstGeom>
          <a:solidFill>
            <a:srgbClr val="ECECEC"/>
          </a:solidFill>
          <a:ln>
            <a:noFill/>
          </a:ln>
          <a:effectLst>
            <a:outerShdw blurRad="63500" sx="101000" sy="101000" algn="ctr" rotWithShape="0">
              <a:prstClr val="black">
                <a:alpha val="30000"/>
              </a:prstClr>
            </a:outerShdw>
          </a:effectLst>
        </p:spPr>
        <p:txBody>
          <a:bodyPr wrap="none" lIns="68526" tIns="34264" rIns="68526" bIns="34264" anchor="ctr"/>
          <a:lstStyle/>
          <a:p>
            <a:pPr defTabSz="685548">
              <a:buClr>
                <a:srgbClr val="990000"/>
              </a:buClr>
              <a:buSzPct val="60000"/>
              <a:buFont typeface="Wingdings" pitchFamily="2" charset="2"/>
              <a:buChar char="n"/>
            </a:pPr>
            <a:endParaRPr lang="zh-CN" altLang="zh-CN" sz="1200" dirty="0">
              <a:solidFill>
                <a:srgbClr val="FFFFFF"/>
              </a:solidFill>
              <a:latin typeface="微软雅黑" pitchFamily="34" charset="-122"/>
              <a:ea typeface="微软雅黑" pitchFamily="34" charset="-122"/>
              <a:cs typeface="Arial" pitchFamily="34" charset="0"/>
            </a:endParaRPr>
          </a:p>
        </p:txBody>
      </p:sp>
      <p:sp>
        <p:nvSpPr>
          <p:cNvPr id="31" name="椭圆 6"/>
          <p:cNvSpPr/>
          <p:nvPr/>
        </p:nvSpPr>
        <p:spPr>
          <a:xfrm>
            <a:off x="1130671" y="1864690"/>
            <a:ext cx="1040524" cy="1061589"/>
          </a:xfrm>
          <a:prstGeom prst="ellipse">
            <a:avLst/>
          </a:prstGeom>
          <a:gradFill>
            <a:gsLst>
              <a:gs pos="0">
                <a:schemeClr val="tx1">
                  <a:lumMod val="50000"/>
                  <a:lumOff val="50000"/>
                </a:schemeClr>
              </a:gs>
              <a:gs pos="80000">
                <a:schemeClr val="bg1">
                  <a:lumMod val="85000"/>
                </a:schemeClr>
              </a:gs>
              <a:gs pos="100000">
                <a:schemeClr val="bg1"/>
              </a:gs>
            </a:gsLst>
            <a:lin ang="12600000" scaled="0"/>
          </a:gradFill>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lIns="68562" tIns="34281" rIns="68562" bIns="34281" rtlCol="0" anchor="ctr"/>
          <a:lstStyle/>
          <a:p>
            <a:pPr algn="ctr"/>
            <a:endParaRPr lang="zh-CN" altLang="en-US" sz="1000" dirty="0">
              <a:latin typeface="微软雅黑" pitchFamily="34" charset="-122"/>
              <a:ea typeface="微软雅黑" pitchFamily="34" charset="-122"/>
              <a:cs typeface="Arial" pitchFamily="34" charset="0"/>
            </a:endParaRPr>
          </a:p>
        </p:txBody>
      </p:sp>
      <p:sp>
        <p:nvSpPr>
          <p:cNvPr id="32" name="椭圆 7"/>
          <p:cNvSpPr/>
          <p:nvPr/>
        </p:nvSpPr>
        <p:spPr>
          <a:xfrm>
            <a:off x="653336" y="2602918"/>
            <a:ext cx="1040524" cy="1061589"/>
          </a:xfrm>
          <a:prstGeom prst="ellipse">
            <a:avLst/>
          </a:prstGeom>
          <a:gradFill>
            <a:gsLst>
              <a:gs pos="0">
                <a:schemeClr val="tx1">
                  <a:lumMod val="50000"/>
                  <a:lumOff val="50000"/>
                </a:schemeClr>
              </a:gs>
              <a:gs pos="80000">
                <a:schemeClr val="bg1">
                  <a:lumMod val="85000"/>
                </a:schemeClr>
              </a:gs>
              <a:gs pos="100000">
                <a:schemeClr val="bg1"/>
              </a:gs>
            </a:gsLst>
            <a:lin ang="12600000" scaled="0"/>
          </a:gradFill>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lIns="68562" tIns="34281" rIns="68562" bIns="34281" rtlCol="0" anchor="ctr"/>
          <a:lstStyle/>
          <a:p>
            <a:pPr algn="ctr"/>
            <a:endParaRPr lang="zh-CN" altLang="en-US" sz="1000" dirty="0">
              <a:latin typeface="微软雅黑" pitchFamily="34" charset="-122"/>
              <a:ea typeface="微软雅黑" pitchFamily="34" charset="-122"/>
              <a:cs typeface="Arial" pitchFamily="34" charset="0"/>
            </a:endParaRPr>
          </a:p>
        </p:txBody>
      </p:sp>
      <p:sp>
        <p:nvSpPr>
          <p:cNvPr id="33" name="椭圆 8"/>
          <p:cNvSpPr/>
          <p:nvPr/>
        </p:nvSpPr>
        <p:spPr>
          <a:xfrm>
            <a:off x="1619371" y="2602918"/>
            <a:ext cx="1040524" cy="1061589"/>
          </a:xfrm>
          <a:prstGeom prst="ellipse">
            <a:avLst/>
          </a:prstGeom>
          <a:gradFill>
            <a:gsLst>
              <a:gs pos="0">
                <a:schemeClr val="tx1">
                  <a:lumMod val="50000"/>
                  <a:lumOff val="50000"/>
                </a:schemeClr>
              </a:gs>
              <a:gs pos="80000">
                <a:schemeClr val="bg1">
                  <a:lumMod val="85000"/>
                </a:schemeClr>
              </a:gs>
              <a:gs pos="100000">
                <a:schemeClr val="bg1"/>
              </a:gs>
            </a:gsLst>
            <a:lin ang="12600000" scaled="0"/>
          </a:gradFill>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lIns="68562" tIns="34281" rIns="68562" bIns="34281" rtlCol="0" anchor="ctr"/>
          <a:lstStyle/>
          <a:p>
            <a:pPr algn="ctr"/>
            <a:endParaRPr lang="zh-CN" altLang="en-US" sz="1000" dirty="0">
              <a:latin typeface="微软雅黑" pitchFamily="34" charset="-122"/>
              <a:ea typeface="微软雅黑" pitchFamily="34" charset="-122"/>
              <a:cs typeface="Arial" pitchFamily="34" charset="0"/>
            </a:endParaRPr>
          </a:p>
        </p:txBody>
      </p:sp>
      <p:sp>
        <p:nvSpPr>
          <p:cNvPr id="34" name="椭圆 9"/>
          <p:cNvSpPr/>
          <p:nvPr/>
        </p:nvSpPr>
        <p:spPr>
          <a:xfrm>
            <a:off x="1204527" y="2395485"/>
            <a:ext cx="895608" cy="913739"/>
          </a:xfrm>
          <a:prstGeom prst="ellipse">
            <a:avLst/>
          </a:prstGeom>
          <a:gradFill>
            <a:gsLst>
              <a:gs pos="0">
                <a:schemeClr val="tx1">
                  <a:lumMod val="50000"/>
                  <a:lumOff val="50000"/>
                </a:schemeClr>
              </a:gs>
              <a:gs pos="80000">
                <a:schemeClr val="bg1">
                  <a:lumMod val="85000"/>
                </a:schemeClr>
              </a:gs>
              <a:gs pos="100000">
                <a:schemeClr val="bg1"/>
              </a:gs>
            </a:gsLst>
            <a:lin ang="12600000" scaled="0"/>
          </a:gradFill>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lIns="68562" tIns="34281" rIns="68562" bIns="34281" rtlCol="0" anchor="ctr"/>
          <a:lstStyle/>
          <a:p>
            <a:pPr algn="ctr"/>
            <a:endParaRPr lang="zh-CN" altLang="en-US" sz="1000" dirty="0">
              <a:latin typeface="微软雅黑" pitchFamily="34" charset="-122"/>
              <a:ea typeface="微软雅黑" pitchFamily="34" charset="-122"/>
              <a:cs typeface="Arial" pitchFamily="34" charset="0"/>
            </a:endParaRPr>
          </a:p>
        </p:txBody>
      </p:sp>
      <p:sp>
        <p:nvSpPr>
          <p:cNvPr id="35" name="Rectangle 9"/>
          <p:cNvSpPr>
            <a:spLocks noChangeArrowheads="1"/>
          </p:cNvSpPr>
          <p:nvPr/>
        </p:nvSpPr>
        <p:spPr bwMode="auto">
          <a:xfrm>
            <a:off x="1435580" y="1595224"/>
            <a:ext cx="469387" cy="24463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59386" tIns="29694" rIns="59386" bIns="29694">
            <a:spAutoFit/>
          </a:bodyPr>
          <a:lstStyle/>
          <a:p>
            <a:pPr defTabSz="601106" eaLnBrk="0" hangingPunct="0">
              <a:spcBef>
                <a:spcPct val="20000"/>
              </a:spcBef>
              <a:buClr>
                <a:srgbClr val="990000"/>
              </a:buClr>
              <a:buSzPct val="60000"/>
            </a:pPr>
            <a:r>
              <a:rPr lang="en-US" altLang="zh-CN" sz="1200" dirty="0" smtClean="0">
                <a:latin typeface="微软雅黑" pitchFamily="34" charset="-122"/>
                <a:ea typeface="微软雅黑" pitchFamily="34" charset="-122"/>
                <a:cs typeface="Arial" pitchFamily="34" charset="0"/>
              </a:rPr>
              <a:t>No.3</a:t>
            </a:r>
            <a:endParaRPr lang="zh-CN" altLang="en-US" sz="1200" dirty="0">
              <a:solidFill>
                <a:srgbClr val="990000"/>
              </a:solidFill>
              <a:latin typeface="微软雅黑" pitchFamily="34" charset="-122"/>
              <a:ea typeface="微软雅黑" pitchFamily="34" charset="-122"/>
              <a:cs typeface="Arial" pitchFamily="34" charset="0"/>
            </a:endParaRPr>
          </a:p>
        </p:txBody>
      </p:sp>
      <p:sp>
        <p:nvSpPr>
          <p:cNvPr id="36" name="Rectangle 10"/>
          <p:cNvSpPr>
            <a:spLocks noChangeArrowheads="1"/>
          </p:cNvSpPr>
          <p:nvPr/>
        </p:nvSpPr>
        <p:spPr bwMode="auto">
          <a:xfrm>
            <a:off x="2321762" y="2445109"/>
            <a:ext cx="469387" cy="24463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59386" tIns="29694" rIns="59386" bIns="29694">
            <a:spAutoFit/>
          </a:bodyPr>
          <a:lstStyle/>
          <a:p>
            <a:pPr defTabSz="601106" eaLnBrk="0" hangingPunct="0">
              <a:spcBef>
                <a:spcPct val="20000"/>
              </a:spcBef>
              <a:buClr>
                <a:srgbClr val="990000"/>
              </a:buClr>
              <a:buSzPct val="60000"/>
            </a:pPr>
            <a:r>
              <a:rPr lang="en-US" altLang="zh-CN" sz="1200" dirty="0" smtClean="0">
                <a:latin typeface="微软雅黑" pitchFamily="34" charset="-122"/>
                <a:ea typeface="微软雅黑" pitchFamily="34" charset="-122"/>
                <a:cs typeface="Arial" pitchFamily="34" charset="0"/>
              </a:rPr>
              <a:t>No.1</a:t>
            </a:r>
            <a:endParaRPr lang="zh-CN" altLang="en-US" sz="1200" dirty="0">
              <a:solidFill>
                <a:srgbClr val="990000"/>
              </a:solidFill>
              <a:latin typeface="微软雅黑" pitchFamily="34" charset="-122"/>
              <a:ea typeface="微软雅黑" pitchFamily="34" charset="-122"/>
              <a:cs typeface="Arial" pitchFamily="34" charset="0"/>
            </a:endParaRPr>
          </a:p>
        </p:txBody>
      </p:sp>
      <p:sp>
        <p:nvSpPr>
          <p:cNvPr id="37" name="Rectangle 11"/>
          <p:cNvSpPr>
            <a:spLocks noChangeArrowheads="1"/>
          </p:cNvSpPr>
          <p:nvPr/>
        </p:nvSpPr>
        <p:spPr bwMode="auto">
          <a:xfrm>
            <a:off x="553533" y="2445109"/>
            <a:ext cx="469387" cy="24463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59386" tIns="29694" rIns="59386" bIns="29694">
            <a:spAutoFit/>
          </a:bodyPr>
          <a:lstStyle/>
          <a:p>
            <a:pPr defTabSz="601106" eaLnBrk="0" hangingPunct="0">
              <a:spcBef>
                <a:spcPct val="20000"/>
              </a:spcBef>
              <a:buClr>
                <a:srgbClr val="990000"/>
              </a:buClr>
              <a:buSzPct val="60000"/>
            </a:pPr>
            <a:r>
              <a:rPr lang="en-US" altLang="zh-CN" sz="1200" dirty="0" smtClean="0">
                <a:latin typeface="微软雅黑" pitchFamily="34" charset="-122"/>
                <a:ea typeface="微软雅黑" pitchFamily="34" charset="-122"/>
                <a:cs typeface="Arial" pitchFamily="34" charset="0"/>
              </a:rPr>
              <a:t>No.2</a:t>
            </a:r>
            <a:endParaRPr lang="zh-CN" altLang="en-US" sz="1200" dirty="0">
              <a:latin typeface="微软雅黑" pitchFamily="34" charset="-122"/>
              <a:ea typeface="微软雅黑" pitchFamily="34" charset="-122"/>
              <a:cs typeface="Arial" pitchFamily="34" charset="0"/>
            </a:endParaRPr>
          </a:p>
        </p:txBody>
      </p:sp>
      <p:sp>
        <p:nvSpPr>
          <p:cNvPr id="38" name="Text Box 16"/>
          <p:cNvSpPr txBox="1">
            <a:spLocks noChangeArrowheads="1"/>
          </p:cNvSpPr>
          <p:nvPr/>
        </p:nvSpPr>
        <p:spPr bwMode="auto">
          <a:xfrm>
            <a:off x="1409095" y="1946752"/>
            <a:ext cx="483673" cy="223120"/>
          </a:xfrm>
          <a:prstGeom prst="rect">
            <a:avLst/>
          </a:prstGeom>
          <a:noFill/>
          <a:ln>
            <a:noFill/>
          </a:ln>
          <a:effectLst>
            <a:prstShdw prst="shdw17" dist="17961" dir="2700000">
              <a:srgbClr val="BBE0E3">
                <a:gamma/>
                <a:shade val="60000"/>
                <a:invGamma/>
              </a:srgbClr>
            </a:prst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lIns="68562" tIns="34281" rIns="68562" bIns="34281">
            <a:spAutoFit/>
          </a:bodyPr>
          <a:lstStyle/>
          <a:p>
            <a:pPr algn="ctr" defTabSz="685617" fontAlgn="auto">
              <a:spcBef>
                <a:spcPct val="50000"/>
              </a:spcBef>
              <a:spcAft>
                <a:spcPts val="0"/>
              </a:spcAft>
              <a:defRPr/>
            </a:pPr>
            <a:r>
              <a:rPr lang="en-US" altLang="zh-CN" sz="1000" kern="0" dirty="0" smtClean="0">
                <a:latin typeface="微软雅黑" pitchFamily="34" charset="-122"/>
                <a:ea typeface="微软雅黑" pitchFamily="34" charset="-122"/>
                <a:cs typeface="Arial" pitchFamily="34" charset="0"/>
              </a:rPr>
              <a:t>IP</a:t>
            </a:r>
          </a:p>
        </p:txBody>
      </p:sp>
      <p:sp>
        <p:nvSpPr>
          <p:cNvPr id="39" name="Text Box 17"/>
          <p:cNvSpPr txBox="1">
            <a:spLocks noChangeArrowheads="1"/>
          </p:cNvSpPr>
          <p:nvPr/>
        </p:nvSpPr>
        <p:spPr bwMode="auto">
          <a:xfrm>
            <a:off x="2133782" y="2944145"/>
            <a:ext cx="566582" cy="223120"/>
          </a:xfrm>
          <a:prstGeom prst="rect">
            <a:avLst/>
          </a:prstGeom>
          <a:noFill/>
          <a:ln>
            <a:noFill/>
          </a:ln>
          <a:effectLst>
            <a:prstShdw prst="shdw17" dist="17961" dir="2700000">
              <a:srgbClr val="BBE0E3">
                <a:gamma/>
                <a:shade val="60000"/>
                <a:invGamma/>
              </a:srgbClr>
            </a:prst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Lst>
        </p:spPr>
        <p:txBody>
          <a:bodyPr wrap="square" lIns="68562" tIns="34281" rIns="68562" bIns="34281">
            <a:spAutoFit/>
          </a:bodyPr>
          <a:lstStyle/>
          <a:p>
            <a:pPr defTabSz="685617" fontAlgn="auto">
              <a:spcBef>
                <a:spcPct val="50000"/>
              </a:spcBef>
              <a:spcAft>
                <a:spcPts val="0"/>
              </a:spcAft>
              <a:defRPr/>
            </a:pPr>
            <a:r>
              <a:rPr lang="zh-CN" altLang="en-US" sz="1000" kern="0" dirty="0" smtClean="0">
                <a:latin typeface="微软雅黑" pitchFamily="34" charset="-122"/>
                <a:ea typeface="微软雅黑" pitchFamily="34" charset="-122"/>
                <a:cs typeface="Arial" pitchFamily="34" charset="0"/>
              </a:rPr>
              <a:t>固定</a:t>
            </a:r>
            <a:endParaRPr lang="en-US" altLang="zh-CN" sz="1000" kern="0" dirty="0" smtClean="0">
              <a:latin typeface="微软雅黑" pitchFamily="34" charset="-122"/>
              <a:ea typeface="微软雅黑" pitchFamily="34" charset="-122"/>
              <a:cs typeface="Arial" pitchFamily="34" charset="0"/>
            </a:endParaRPr>
          </a:p>
        </p:txBody>
      </p:sp>
      <p:sp>
        <p:nvSpPr>
          <p:cNvPr id="40" name="Text Box 18"/>
          <p:cNvSpPr txBox="1">
            <a:spLocks noChangeArrowheads="1"/>
          </p:cNvSpPr>
          <p:nvPr/>
        </p:nvSpPr>
        <p:spPr bwMode="auto">
          <a:xfrm>
            <a:off x="686936" y="2946699"/>
            <a:ext cx="619969" cy="223120"/>
          </a:xfrm>
          <a:prstGeom prst="rect">
            <a:avLst/>
          </a:prstGeom>
          <a:noFill/>
          <a:ln>
            <a:noFill/>
          </a:ln>
          <a:effectLst>
            <a:prstShdw prst="shdw17" dist="17961" dir="2700000">
              <a:srgbClr val="BBE0E3">
                <a:gamma/>
                <a:shade val="60000"/>
                <a:invGamma/>
              </a:srgbClr>
            </a:prst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Lst>
        </p:spPr>
        <p:txBody>
          <a:bodyPr wrap="square" lIns="68562" tIns="34281" rIns="68562" bIns="34281">
            <a:spAutoFit/>
          </a:bodyPr>
          <a:lstStyle/>
          <a:p>
            <a:pPr algn="ctr" defTabSz="685617" fontAlgn="auto">
              <a:spcBef>
                <a:spcPct val="50000"/>
              </a:spcBef>
              <a:spcAft>
                <a:spcPts val="0"/>
              </a:spcAft>
              <a:defRPr/>
            </a:pPr>
            <a:r>
              <a:rPr lang="zh-CN" altLang="en-US" sz="1000" kern="0" dirty="0" smtClean="0">
                <a:latin typeface="微软雅黑" pitchFamily="34" charset="-122"/>
                <a:ea typeface="微软雅黑" pitchFamily="34" charset="-122"/>
                <a:cs typeface="Arial" pitchFamily="34" charset="0"/>
              </a:rPr>
              <a:t>移动</a:t>
            </a:r>
            <a:endParaRPr lang="en-US" altLang="zh-CN" sz="1000" kern="0" dirty="0" smtClean="0">
              <a:latin typeface="微软雅黑" pitchFamily="34" charset="-122"/>
              <a:ea typeface="微软雅黑" pitchFamily="34" charset="-122"/>
              <a:cs typeface="Arial" pitchFamily="34" charset="0"/>
            </a:endParaRPr>
          </a:p>
        </p:txBody>
      </p:sp>
      <p:sp>
        <p:nvSpPr>
          <p:cNvPr id="41" name="Text Box 19"/>
          <p:cNvSpPr txBox="1">
            <a:spLocks noChangeArrowheads="1"/>
          </p:cNvSpPr>
          <p:nvPr/>
        </p:nvSpPr>
        <p:spPr bwMode="auto">
          <a:xfrm>
            <a:off x="1215710" y="2557667"/>
            <a:ext cx="865588" cy="207731"/>
          </a:xfrm>
          <a:prstGeom prst="rect">
            <a:avLst/>
          </a:prstGeom>
          <a:noFill/>
          <a:ln>
            <a:noFill/>
          </a:ln>
          <a:effectLst>
            <a:prstShdw prst="shdw17" dist="17961" dir="2700000">
              <a:srgbClr val="BBE0E3">
                <a:gamma/>
                <a:shade val="60000"/>
                <a:invGamma/>
              </a:srgbClr>
            </a:prst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Lst>
        </p:spPr>
        <p:txBody>
          <a:bodyPr wrap="square" lIns="68562" tIns="34281" rIns="68562" bIns="34281">
            <a:spAutoFit/>
          </a:bodyPr>
          <a:lstStyle/>
          <a:p>
            <a:pPr algn="ctr" defTabSz="685617" fontAlgn="auto">
              <a:lnSpc>
                <a:spcPct val="90000"/>
              </a:lnSpc>
              <a:spcBef>
                <a:spcPct val="50000"/>
              </a:spcBef>
              <a:spcAft>
                <a:spcPts val="0"/>
              </a:spcAft>
              <a:defRPr/>
            </a:pPr>
            <a:r>
              <a:rPr lang="zh-CN" altLang="en-US" sz="1000" kern="0" dirty="0" smtClean="0">
                <a:latin typeface="微软雅黑" pitchFamily="34" charset="-122"/>
                <a:ea typeface="微软雅黑" pitchFamily="34" charset="-122"/>
                <a:cs typeface="Arial" pitchFamily="34" charset="0"/>
              </a:rPr>
              <a:t>全</a:t>
            </a:r>
            <a:r>
              <a:rPr lang="en-US" altLang="zh-CN" sz="1000" kern="0" dirty="0" smtClean="0">
                <a:latin typeface="微软雅黑" pitchFamily="34" charset="-122"/>
                <a:ea typeface="微软雅黑" pitchFamily="34" charset="-122"/>
                <a:cs typeface="Arial" pitchFamily="34" charset="0"/>
              </a:rPr>
              <a:t>IP</a:t>
            </a:r>
            <a:r>
              <a:rPr lang="zh-CN" altLang="en-US" sz="1000" kern="0" dirty="0" smtClean="0">
                <a:latin typeface="微软雅黑" pitchFamily="34" charset="-122"/>
                <a:ea typeface="微软雅黑" pitchFamily="34" charset="-122"/>
                <a:cs typeface="Arial" pitchFamily="34" charset="0"/>
              </a:rPr>
              <a:t>的融合</a:t>
            </a:r>
            <a:endParaRPr lang="en-US" altLang="zh-CN" sz="1000" kern="0" dirty="0" smtClean="0">
              <a:latin typeface="微软雅黑" pitchFamily="34" charset="-122"/>
              <a:ea typeface="微软雅黑" pitchFamily="34" charset="-122"/>
              <a:cs typeface="Arial" pitchFamily="34" charset="0"/>
            </a:endParaRPr>
          </a:p>
        </p:txBody>
      </p:sp>
      <p:grpSp>
        <p:nvGrpSpPr>
          <p:cNvPr id="18" name="组合 17"/>
          <p:cNvGrpSpPr/>
          <p:nvPr/>
        </p:nvGrpSpPr>
        <p:grpSpPr>
          <a:xfrm>
            <a:off x="858411" y="3293095"/>
            <a:ext cx="551724" cy="164257"/>
            <a:chOff x="2362157" y="4995454"/>
            <a:chExt cx="1108895" cy="323585"/>
          </a:xfrm>
        </p:grpSpPr>
        <p:pic>
          <p:nvPicPr>
            <p:cNvPr id="49" name="Picture 20"/>
            <p:cNvPicPr>
              <a:picLocks noChangeAspect="1" noChangeArrowheads="1"/>
            </p:cNvPicPr>
            <p:nvPr/>
          </p:nvPicPr>
          <p:blipFill>
            <a:blip r:embed="rId14" cstate="email">
              <a:extLst>
                <a:ext uri="{28A0092B-C50C-407E-A947-70E740481C1C}">
                  <a14:useLocalDpi xmlns="" xmlns:a14="http://schemas.microsoft.com/office/drawing/2010/main" val="0"/>
                </a:ext>
              </a:extLst>
            </a:blip>
            <a:srcRect/>
            <a:stretch>
              <a:fillRect/>
            </a:stretch>
          </p:blipFill>
          <p:spPr bwMode="auto">
            <a:xfrm>
              <a:off x="2362157" y="4995454"/>
              <a:ext cx="261139" cy="3235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17961" dir="2700000" algn="ctr" rotWithShape="0">
                      <a:schemeClr val="accent1">
                        <a:gamma/>
                        <a:shade val="60000"/>
                        <a:invGamma/>
                      </a:schemeClr>
                    </a:outerShdw>
                  </a:effectLst>
                </a14:hiddenEffects>
              </a:ext>
            </a:extLst>
          </p:spPr>
        </p:pic>
        <p:pic>
          <p:nvPicPr>
            <p:cNvPr id="50" name="Picture 21" descr="logo"/>
            <p:cNvPicPr>
              <a:picLocks noChangeAspect="1" noChangeArrowheads="1"/>
            </p:cNvPicPr>
            <p:nvPr/>
          </p:nvPicPr>
          <p:blipFill>
            <a:blip r:embed="rId15" cstate="email">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2765219" y="5004915"/>
              <a:ext cx="705833" cy="314124"/>
            </a:xfrm>
            <a:prstGeom prst="rect">
              <a:avLst/>
            </a:prstGeom>
            <a:noFill/>
            <a:extLst>
              <a:ext uri="{909E8E84-426E-40DD-AFC4-6F175D3DCCD1}">
                <a14:hiddenFill xmlns="" xmlns:a14="http://schemas.microsoft.com/office/drawing/2010/main">
                  <a:solidFill>
                    <a:srgbClr val="FFFFFF"/>
                  </a:solidFill>
                </a14:hiddenFill>
              </a:ext>
            </a:extLst>
          </p:spPr>
        </p:pic>
      </p:grpSp>
      <p:pic>
        <p:nvPicPr>
          <p:cNvPr id="43" name="Picture 99" descr="Logo"/>
          <p:cNvPicPr>
            <a:picLocks noChangeAspect="1" noChangeArrowheads="1"/>
          </p:cNvPicPr>
          <p:nvPr/>
        </p:nvPicPr>
        <p:blipFill>
          <a:blip r:embed="rId16" cstate="email">
            <a:extLst>
              <a:ext uri="{28A0092B-C50C-407E-A947-70E740481C1C}">
                <a14:useLocalDpi xmlns="" xmlns:a14="http://schemas.microsoft.com/office/drawing/2010/main" val="0"/>
              </a:ext>
            </a:extLst>
          </a:blip>
          <a:srcRect/>
          <a:stretch>
            <a:fillRect/>
          </a:stretch>
        </p:blipFill>
        <p:spPr bwMode="auto">
          <a:xfrm>
            <a:off x="1507482" y="2912090"/>
            <a:ext cx="289695" cy="2942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9" name="组合 19"/>
          <p:cNvGrpSpPr/>
          <p:nvPr/>
        </p:nvGrpSpPr>
        <p:grpSpPr>
          <a:xfrm>
            <a:off x="1284295" y="2177872"/>
            <a:ext cx="745073" cy="160673"/>
            <a:chOff x="3404820" y="2537340"/>
            <a:chExt cx="1396623" cy="295201"/>
          </a:xfrm>
        </p:grpSpPr>
        <p:pic>
          <p:nvPicPr>
            <p:cNvPr id="47" name="Picture 22"/>
            <p:cNvPicPr>
              <a:picLocks noChangeAspect="1" noChangeArrowheads="1"/>
            </p:cNvPicPr>
            <p:nvPr/>
          </p:nvPicPr>
          <p:blipFill>
            <a:blip r:embed="rId17" cstate="email">
              <a:extLst>
                <a:ext uri="{28A0092B-C50C-407E-A947-70E740481C1C}">
                  <a14:useLocalDpi xmlns="" xmlns:a14="http://schemas.microsoft.com/office/drawing/2010/main" val="0"/>
                </a:ext>
              </a:extLst>
            </a:blip>
            <a:srcRect/>
            <a:stretch>
              <a:fillRect/>
            </a:stretch>
          </p:blipFill>
          <p:spPr bwMode="auto">
            <a:xfrm>
              <a:off x="3404820" y="2537340"/>
              <a:ext cx="518494" cy="2952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17961" dir="2700000" algn="ctr" rotWithShape="0">
                      <a:schemeClr val="accent1">
                        <a:gamma/>
                        <a:shade val="60000"/>
                        <a:invGamma/>
                      </a:schemeClr>
                    </a:outerShdw>
                  </a:effectLst>
                </a14:hiddenEffects>
              </a:ext>
            </a:extLst>
          </p:spPr>
        </p:pic>
        <p:pic>
          <p:nvPicPr>
            <p:cNvPr id="48" name="图片 22"/>
            <p:cNvPicPr>
              <a:picLocks noChangeAspect="1"/>
            </p:cNvPicPr>
            <p:nvPr/>
          </p:nvPicPr>
          <p:blipFill>
            <a:blip r:embed="rId18" cstate="email">
              <a:extLst>
                <a:ext uri="{28A0092B-C50C-407E-A947-70E740481C1C}">
                  <a14:useLocalDpi xmlns="" xmlns:a14="http://schemas.microsoft.com/office/drawing/2010/main" val="0"/>
                </a:ext>
              </a:extLst>
            </a:blip>
            <a:stretch>
              <a:fillRect/>
            </a:stretch>
          </p:blipFill>
          <p:spPr>
            <a:xfrm>
              <a:off x="4066284" y="2581174"/>
              <a:ext cx="735159" cy="207533"/>
            </a:xfrm>
            <a:prstGeom prst="rect">
              <a:avLst/>
            </a:prstGeom>
          </p:spPr>
        </p:pic>
      </p:grpSp>
      <p:pic>
        <p:nvPicPr>
          <p:cNvPr id="45" name="图片 13"/>
          <p:cNvPicPr>
            <a:picLocks noChangeAspect="1"/>
          </p:cNvPicPr>
          <p:nvPr/>
        </p:nvPicPr>
        <p:blipFill>
          <a:blip r:embed="rId19" cstate="email">
            <a:extLst>
              <a:ext uri="{28A0092B-C50C-407E-A947-70E740481C1C}">
                <a14:useLocalDpi xmlns="" xmlns:a14="http://schemas.microsoft.com/office/drawing/2010/main" val="0"/>
              </a:ext>
            </a:extLst>
          </a:blip>
          <a:srcRect/>
          <a:stretch>
            <a:fillRect/>
          </a:stretch>
        </p:blipFill>
        <p:spPr bwMode="auto">
          <a:xfrm>
            <a:off x="2010263" y="3267557"/>
            <a:ext cx="427416" cy="197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5" name="Rectangle 10"/>
          <p:cNvSpPr>
            <a:spLocks noChangeArrowheads="1"/>
          </p:cNvSpPr>
          <p:nvPr/>
        </p:nvSpPr>
        <p:spPr bwMode="auto">
          <a:xfrm>
            <a:off x="543220" y="974299"/>
            <a:ext cx="2256541" cy="332003"/>
          </a:xfrm>
          <a:prstGeom prst="roundRect">
            <a:avLst>
              <a:gd name="adj" fmla="val 15248"/>
            </a:avLst>
          </a:pr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3500000" scaled="1"/>
            <a:tileRect/>
          </a:gradFill>
          <a:ln>
            <a:noFill/>
          </a:ln>
          <a:effectLst>
            <a:outerShdw blurRad="63500" sx="101000" sy="101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endParaRPr lang="en-US" altLang="zh-CN" dirty="0">
              <a:solidFill>
                <a:schemeClr val="lt1"/>
              </a:solidFill>
              <a:latin typeface="微软雅黑" pitchFamily="34" charset="-122"/>
              <a:ea typeface="微软雅黑" pitchFamily="34" charset="-122"/>
              <a:cs typeface="Arial" pitchFamily="34" charset="0"/>
            </a:endParaRPr>
          </a:p>
        </p:txBody>
      </p:sp>
      <p:sp>
        <p:nvSpPr>
          <p:cNvPr id="174" name="TextBox 173"/>
          <p:cNvSpPr txBox="1"/>
          <p:nvPr/>
        </p:nvSpPr>
        <p:spPr>
          <a:xfrm>
            <a:off x="650131" y="987631"/>
            <a:ext cx="2146477" cy="305339"/>
          </a:xfrm>
          <a:prstGeom prst="rect">
            <a:avLst/>
          </a:prstGeom>
          <a:no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defPPr>
              <a:defRPr lang="en-US"/>
            </a:defPPr>
            <a:lvl1pPr eaLnBrk="0" hangingPunct="0">
              <a:buClr>
                <a:srgbClr val="990000"/>
              </a:buClr>
              <a:buSzPct val="60000"/>
              <a:buFont typeface="Wingdings" pitchFamily="2" charset="2"/>
              <a:buNone/>
              <a:defRPr sz="1600">
                <a:solidFill>
                  <a:srgbClr val="000000"/>
                </a:solidFill>
                <a:ea typeface="MS PGothic" pitchFamily="34" charset="-128"/>
              </a:defRPr>
            </a:lvl1pPr>
          </a:lstStyle>
          <a:p>
            <a:pPr algn="ctr"/>
            <a:r>
              <a:rPr lang="zh-CN" altLang="en-US" sz="1500" dirty="0" smtClean="0">
                <a:solidFill>
                  <a:schemeClr val="bg1"/>
                </a:solidFill>
                <a:latin typeface="微软雅黑" pitchFamily="34" charset="-122"/>
                <a:ea typeface="微软雅黑" pitchFamily="34" charset="-122"/>
                <a:cs typeface="Arial" pitchFamily="34" charset="0"/>
              </a:rPr>
              <a:t>技术优势</a:t>
            </a:r>
            <a:endParaRPr lang="zh-CN" altLang="en-US" sz="1500" dirty="0">
              <a:solidFill>
                <a:schemeClr val="bg1"/>
              </a:solidFill>
              <a:latin typeface="微软雅黑" pitchFamily="34" charset="-122"/>
              <a:ea typeface="微软雅黑" pitchFamily="34" charset="-122"/>
              <a:cs typeface="Arial" pitchFamily="34" charset="0"/>
            </a:endParaRPr>
          </a:p>
        </p:txBody>
      </p:sp>
      <p:sp>
        <p:nvSpPr>
          <p:cNvPr id="175" name="TextBox 174"/>
          <p:cNvSpPr txBox="1"/>
          <p:nvPr/>
        </p:nvSpPr>
        <p:spPr>
          <a:xfrm>
            <a:off x="3232484" y="978106"/>
            <a:ext cx="2451876" cy="305339"/>
          </a:xfrm>
          <a:prstGeom prst="rect">
            <a:avLst/>
          </a:prstGeom>
          <a:no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defPPr>
              <a:defRPr lang="en-US"/>
            </a:defPPr>
            <a:lvl1pPr eaLnBrk="0" hangingPunct="0">
              <a:buClr>
                <a:srgbClr val="990000"/>
              </a:buClr>
              <a:buSzPct val="60000"/>
              <a:buFont typeface="Wingdings" pitchFamily="2" charset="2"/>
              <a:buNone/>
              <a:defRPr sz="1600">
                <a:solidFill>
                  <a:srgbClr val="000000"/>
                </a:solidFill>
                <a:ea typeface="MS PGothic" pitchFamily="34" charset="-128"/>
              </a:defRPr>
            </a:lvl1pPr>
          </a:lstStyle>
          <a:p>
            <a:pPr algn="ctr"/>
            <a:r>
              <a:rPr lang="en-US" altLang="zh-CN" sz="1500" dirty="0" smtClean="0">
                <a:solidFill>
                  <a:schemeClr val="bg1"/>
                </a:solidFill>
                <a:latin typeface="微软雅黑" pitchFamily="34" charset="-122"/>
                <a:ea typeface="微软雅黑" pitchFamily="34" charset="-122"/>
                <a:cs typeface="Arial" pitchFamily="34" charset="0"/>
              </a:rPr>
              <a:t>ICT</a:t>
            </a:r>
            <a:r>
              <a:rPr lang="zh-CN" altLang="en-US" sz="1500" dirty="0" smtClean="0">
                <a:solidFill>
                  <a:schemeClr val="bg1"/>
                </a:solidFill>
                <a:latin typeface="微软雅黑" pitchFamily="34" charset="-122"/>
                <a:ea typeface="微软雅黑" pitchFamily="34" charset="-122"/>
                <a:cs typeface="Arial" pitchFamily="34" charset="0"/>
              </a:rPr>
              <a:t>融合</a:t>
            </a:r>
            <a:endParaRPr lang="en-US" altLang="zh-CN" sz="1500" dirty="0">
              <a:solidFill>
                <a:schemeClr val="bg1"/>
              </a:solidFill>
              <a:latin typeface="微软雅黑" pitchFamily="34" charset="-122"/>
              <a:ea typeface="微软雅黑" pitchFamily="34" charset="-122"/>
              <a:cs typeface="Arial" pitchFamily="34" charset="0"/>
            </a:endParaRPr>
          </a:p>
        </p:txBody>
      </p:sp>
      <p:sp>
        <p:nvSpPr>
          <p:cNvPr id="133" name="Title 132"/>
          <p:cNvSpPr>
            <a:spLocks noGrp="1"/>
          </p:cNvSpPr>
          <p:nvPr>
            <p:ph type="title"/>
          </p:nvPr>
        </p:nvSpPr>
        <p:spPr>
          <a:xfrm>
            <a:off x="444500" y="361558"/>
            <a:ext cx="8318499" cy="485775"/>
          </a:xfrm>
        </p:spPr>
        <p:txBody>
          <a:bodyPr lIns="68562" tIns="34281" rIns="68562" bIns="34281"/>
          <a:lstStyle/>
          <a:p>
            <a:r>
              <a:rPr lang="zh-CN" altLang="en-US" sz="2400" kern="1200" dirty="0" smtClean="0">
                <a:latin typeface="微软雅黑" pitchFamily="34" charset="-122"/>
                <a:ea typeface="微软雅黑" pitchFamily="34" charset="-122"/>
              </a:rPr>
              <a:t>将通讯领域积累的优势，服务于政企领域信息化</a:t>
            </a:r>
            <a:endParaRPr lang="en-US" altLang="en-US" sz="2400" kern="1200" dirty="0">
              <a:latin typeface="微软雅黑" pitchFamily="34" charset="-122"/>
              <a:ea typeface="微软雅黑" pitchFamily="34" charset="-122"/>
            </a:endParaRPr>
          </a:p>
        </p:txBody>
      </p:sp>
      <p:grpSp>
        <p:nvGrpSpPr>
          <p:cNvPr id="20" name="组合 266"/>
          <p:cNvGrpSpPr/>
          <p:nvPr/>
        </p:nvGrpSpPr>
        <p:grpSpPr>
          <a:xfrm>
            <a:off x="3333213" y="3651973"/>
            <a:ext cx="2257763" cy="536461"/>
            <a:chOff x="4000259" y="3804909"/>
            <a:chExt cx="2257763" cy="536461"/>
          </a:xfrm>
        </p:grpSpPr>
        <p:sp>
          <p:nvSpPr>
            <p:cNvPr id="143" name="Text Box 77"/>
            <p:cNvSpPr txBox="1">
              <a:spLocks noChangeArrowheads="1"/>
            </p:cNvSpPr>
            <p:nvPr/>
          </p:nvSpPr>
          <p:spPr bwMode="auto">
            <a:xfrm>
              <a:off x="4825939" y="4218259"/>
              <a:ext cx="501901"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ts val="0"/>
                </a:spcBef>
                <a:spcAft>
                  <a:spcPts val="0"/>
                </a:spcAft>
                <a:defRPr/>
              </a:pPr>
              <a:r>
                <a:rPr lang="en-US" altLang="zh-CN" sz="800" kern="0" dirty="0" smtClean="0">
                  <a:solidFill>
                    <a:srgbClr val="000000"/>
                  </a:solidFill>
                  <a:latin typeface="微软雅黑" pitchFamily="34" charset="-122"/>
                  <a:ea typeface="微软雅黑" pitchFamily="34" charset="-122"/>
                  <a:cs typeface="Arial" pitchFamily="34" charset="0"/>
                </a:rPr>
                <a:t>UCC</a:t>
              </a:r>
              <a:endParaRPr lang="en-US" altLang="zh-CN" sz="800" kern="0" dirty="0">
                <a:solidFill>
                  <a:srgbClr val="000000"/>
                </a:solidFill>
                <a:latin typeface="微软雅黑" pitchFamily="34" charset="-122"/>
                <a:ea typeface="微软雅黑" pitchFamily="34" charset="-122"/>
                <a:cs typeface="Arial" pitchFamily="34" charset="0"/>
              </a:endParaRPr>
            </a:p>
          </p:txBody>
        </p:sp>
        <p:sp>
          <p:nvSpPr>
            <p:cNvPr id="152" name="Text Box 80"/>
            <p:cNvSpPr txBox="1">
              <a:spLocks noChangeArrowheads="1"/>
            </p:cNvSpPr>
            <p:nvPr/>
          </p:nvSpPr>
          <p:spPr bwMode="auto">
            <a:xfrm>
              <a:off x="5668239" y="4218259"/>
              <a:ext cx="557316"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ts val="0"/>
                </a:spcBef>
                <a:spcAft>
                  <a:spcPts val="0"/>
                </a:spcAft>
                <a:defRPr/>
              </a:pPr>
              <a:r>
                <a:rPr lang="en-US" altLang="zh-CN" sz="800" kern="0" dirty="0">
                  <a:solidFill>
                    <a:srgbClr val="000000"/>
                  </a:solidFill>
                  <a:latin typeface="微软雅黑" pitchFamily="34" charset="-122"/>
                  <a:ea typeface="微软雅黑" pitchFamily="34" charset="-122"/>
                  <a:cs typeface="Arial" pitchFamily="34" charset="0"/>
                </a:rPr>
                <a:t>VC/TP</a:t>
              </a:r>
            </a:p>
          </p:txBody>
        </p:sp>
        <p:sp>
          <p:nvSpPr>
            <p:cNvPr id="179" name="Text Box 81"/>
            <p:cNvSpPr txBox="1">
              <a:spLocks noChangeArrowheads="1"/>
            </p:cNvSpPr>
            <p:nvPr/>
          </p:nvSpPr>
          <p:spPr bwMode="auto">
            <a:xfrm>
              <a:off x="4000259" y="4218259"/>
              <a:ext cx="533800"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ts val="0"/>
                </a:spcBef>
                <a:spcAft>
                  <a:spcPts val="0"/>
                </a:spcAft>
                <a:defRPr/>
              </a:pPr>
              <a:r>
                <a:rPr lang="en-US" altLang="zh-CN" sz="800" kern="0" dirty="0">
                  <a:solidFill>
                    <a:srgbClr val="000000"/>
                  </a:solidFill>
                  <a:latin typeface="微软雅黑" pitchFamily="34" charset="-122"/>
                  <a:ea typeface="微软雅黑" pitchFamily="34" charset="-122"/>
                  <a:cs typeface="Arial" pitchFamily="34" charset="0"/>
                </a:rPr>
                <a:t>Call Center</a:t>
              </a:r>
            </a:p>
          </p:txBody>
        </p:sp>
        <p:pic>
          <p:nvPicPr>
            <p:cNvPr id="180" name="Picture 76" descr="未命名"/>
            <p:cNvPicPr>
              <a:picLocks noChangeAspect="1" noChangeArrowheads="1"/>
            </p:cNvPicPr>
            <p:nvPr/>
          </p:nvPicPr>
          <p:blipFill>
            <a:blip r:embed="rId20" cstate="email"/>
            <a:stretch>
              <a:fillRect/>
            </a:stretch>
          </p:blipFill>
          <p:spPr bwMode="auto">
            <a:xfrm>
              <a:off x="4800358" y="3804909"/>
              <a:ext cx="553064" cy="355664"/>
            </a:xfrm>
            <a:prstGeom prst="roundRect">
              <a:avLst>
                <a:gd name="adj" fmla="val 10785"/>
              </a:avLst>
            </a:prstGeom>
            <a:noFill/>
            <a:ln>
              <a:noFill/>
            </a:ln>
            <a:effectLst/>
          </p:spPr>
        </p:pic>
        <p:pic>
          <p:nvPicPr>
            <p:cNvPr id="181" name="Picture 72" descr="call%20center"/>
            <p:cNvPicPr>
              <a:picLocks noChangeAspect="1" noChangeArrowheads="1"/>
            </p:cNvPicPr>
            <p:nvPr/>
          </p:nvPicPr>
          <p:blipFill>
            <a:blip r:embed="rId21" cstate="email"/>
            <a:stretch>
              <a:fillRect/>
            </a:stretch>
          </p:blipFill>
          <p:spPr bwMode="auto">
            <a:xfrm>
              <a:off x="4016310" y="3804910"/>
              <a:ext cx="501698" cy="355664"/>
            </a:xfrm>
            <a:prstGeom prst="roundRect">
              <a:avLst>
                <a:gd name="adj" fmla="val 11495"/>
              </a:avLst>
            </a:prstGeom>
            <a:noFill/>
            <a:ln>
              <a:noFill/>
            </a:ln>
            <a:effectLst/>
          </p:spPr>
        </p:pic>
        <p:pic>
          <p:nvPicPr>
            <p:cNvPr id="182" name="Picture 79"/>
            <p:cNvPicPr>
              <a:picLocks noChangeAspect="1" noChangeArrowheads="1"/>
            </p:cNvPicPr>
            <p:nvPr/>
          </p:nvPicPr>
          <p:blipFill>
            <a:blip r:embed="rId22" cstate="email"/>
            <a:stretch>
              <a:fillRect/>
            </a:stretch>
          </p:blipFill>
          <p:spPr bwMode="auto">
            <a:xfrm>
              <a:off x="5635771" y="3804910"/>
              <a:ext cx="622251" cy="355664"/>
            </a:xfrm>
            <a:prstGeom prst="roundRect">
              <a:avLst>
                <a:gd name="adj" fmla="val 11657"/>
              </a:avLst>
            </a:prstGeom>
            <a:noFill/>
            <a:ln>
              <a:noFill/>
            </a:ln>
            <a:effectLst/>
          </p:spPr>
        </p:pic>
      </p:grpSp>
      <p:sp>
        <p:nvSpPr>
          <p:cNvPr id="162" name="自选图形 18"/>
          <p:cNvSpPr>
            <a:spLocks noChangeArrowheads="1"/>
          </p:cNvSpPr>
          <p:nvPr/>
        </p:nvSpPr>
        <p:spPr bwMode="gray">
          <a:xfrm>
            <a:off x="6218173" y="1369891"/>
            <a:ext cx="2331013" cy="3088988"/>
          </a:xfrm>
          <a:prstGeom prst="roundRect">
            <a:avLst>
              <a:gd name="adj" fmla="val 2195"/>
            </a:avLst>
          </a:prstGeom>
          <a:solidFill>
            <a:srgbClr val="ECECEC"/>
          </a:solidFill>
          <a:ln>
            <a:noFill/>
          </a:ln>
          <a:effectLst>
            <a:outerShdw blurRad="63500" sx="101000" sy="101000" algn="ctr" rotWithShape="0">
              <a:prstClr val="black">
                <a:alpha val="30000"/>
              </a:prstClr>
            </a:outerShdw>
          </a:effectLst>
        </p:spPr>
        <p:txBody>
          <a:bodyPr wrap="none" lIns="68526" tIns="34264" rIns="68526" bIns="34264" anchor="ctr"/>
          <a:lstStyle/>
          <a:p>
            <a:pPr defTabSz="685548">
              <a:buClr>
                <a:srgbClr val="990000"/>
              </a:buClr>
              <a:buSzPct val="60000"/>
              <a:buFont typeface="Wingdings" pitchFamily="2" charset="2"/>
              <a:buChar char="n"/>
            </a:pPr>
            <a:endParaRPr lang="zh-CN" altLang="zh-CN" sz="1200" dirty="0">
              <a:solidFill>
                <a:srgbClr val="FFFFFF"/>
              </a:solidFill>
              <a:latin typeface="微软雅黑" pitchFamily="34" charset="-122"/>
              <a:ea typeface="微软雅黑" pitchFamily="34" charset="-122"/>
              <a:cs typeface="Arial" pitchFamily="34" charset="0"/>
            </a:endParaRPr>
          </a:p>
        </p:txBody>
      </p:sp>
      <p:sp>
        <p:nvSpPr>
          <p:cNvPr id="187" name="TextBox 186"/>
          <p:cNvSpPr txBox="1"/>
          <p:nvPr/>
        </p:nvSpPr>
        <p:spPr>
          <a:xfrm>
            <a:off x="6315638" y="987631"/>
            <a:ext cx="2146477" cy="305339"/>
          </a:xfrm>
          <a:prstGeom prst="rect">
            <a:avLst/>
          </a:prstGeom>
          <a:no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defPPr>
              <a:defRPr lang="en-US"/>
            </a:defPPr>
            <a:lvl1pPr eaLnBrk="0" hangingPunct="0">
              <a:buClr>
                <a:srgbClr val="990000"/>
              </a:buClr>
              <a:buSzPct val="60000"/>
              <a:buFont typeface="Wingdings" pitchFamily="2" charset="2"/>
              <a:buNone/>
              <a:defRPr sz="1600">
                <a:solidFill>
                  <a:srgbClr val="000000"/>
                </a:solidFill>
                <a:ea typeface="MS PGothic" pitchFamily="34" charset="-128"/>
              </a:defRPr>
            </a:lvl1pPr>
          </a:lstStyle>
          <a:p>
            <a:pPr algn="ctr"/>
            <a:r>
              <a:rPr lang="zh-CN" altLang="en-US" b="1" dirty="0" smtClean="0">
                <a:solidFill>
                  <a:schemeClr val="bg1"/>
                </a:solidFill>
                <a:latin typeface="微软雅黑" pitchFamily="34" charset="-122"/>
                <a:ea typeface="微软雅黑" pitchFamily="34" charset="-122"/>
                <a:cs typeface="Arial" pitchFamily="34" charset="0"/>
              </a:rPr>
              <a:t>教育行业</a:t>
            </a:r>
            <a:endParaRPr lang="zh-CN" altLang="en-US" b="1" dirty="0">
              <a:solidFill>
                <a:schemeClr val="bg1"/>
              </a:solidFill>
              <a:latin typeface="微软雅黑" pitchFamily="34" charset="-122"/>
              <a:ea typeface="微软雅黑" pitchFamily="34" charset="-122"/>
              <a:cs typeface="Arial" pitchFamily="34" charset="0"/>
            </a:endParaRPr>
          </a:p>
        </p:txBody>
      </p:sp>
      <p:sp>
        <p:nvSpPr>
          <p:cNvPr id="192" name="下箭头 4"/>
          <p:cNvSpPr/>
          <p:nvPr/>
        </p:nvSpPr>
        <p:spPr bwMode="auto">
          <a:xfrm rot="16200000">
            <a:off x="5778874" y="2662071"/>
            <a:ext cx="467377" cy="317043"/>
          </a:xfrm>
          <a:prstGeom prst="downArrow">
            <a:avLst/>
          </a:prstGeom>
          <a:ln w="19050">
            <a:solidFill>
              <a:schemeClr val="tx1">
                <a:lumMod val="50000"/>
                <a:lumOff val="50000"/>
              </a:schemeClr>
            </a:solid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68562" tIns="34281" rIns="68562" bIns="34281" numCol="1" rtlCol="0" anchor="ctr" anchorCtr="0" compatLnSpc="1">
            <a:prstTxWarp prst="textNoShape">
              <a:avLst/>
            </a:prstTxWarp>
          </a:bodyPr>
          <a:lstStyle/>
          <a:p>
            <a:pPr algn="r" defTabSz="685617"/>
            <a:endParaRPr lang="zh-CN" altLang="en-US" sz="1500" b="1" dirty="0" smtClean="0">
              <a:solidFill>
                <a:schemeClr val="tx1"/>
              </a:solidFill>
              <a:latin typeface="微软雅黑" pitchFamily="34" charset="-122"/>
              <a:ea typeface="微软雅黑" pitchFamily="34" charset="-122"/>
              <a:cs typeface="Arial" pitchFamily="34" charset="0"/>
            </a:endParaRPr>
          </a:p>
        </p:txBody>
      </p:sp>
      <p:sp>
        <p:nvSpPr>
          <p:cNvPr id="194" name="矩形 193"/>
          <p:cNvSpPr/>
          <p:nvPr/>
        </p:nvSpPr>
        <p:spPr>
          <a:xfrm>
            <a:off x="6630344" y="1955681"/>
            <a:ext cx="1493128" cy="276999"/>
          </a:xfrm>
          <a:prstGeom prst="rect">
            <a:avLst/>
          </a:prstGeom>
        </p:spPr>
        <p:txBody>
          <a:bodyPr wrap="square">
            <a:spAutoFit/>
          </a:bodyPr>
          <a:lstStyle/>
          <a:p>
            <a:pPr algn="ctr" eaLnBrk="0" hangingPunct="0"/>
            <a:r>
              <a:rPr lang="zh-CN" altLang="en-US" sz="1200" b="1" dirty="0" smtClean="0">
                <a:solidFill>
                  <a:srgbClr val="A50021"/>
                </a:solidFill>
                <a:latin typeface="微软雅黑" pitchFamily="34" charset="-122"/>
                <a:ea typeface="微软雅黑" pitchFamily="34" charset="-122"/>
                <a:cs typeface="Arial" pitchFamily="34" charset="0"/>
              </a:rPr>
              <a:t>教育科研网</a:t>
            </a:r>
            <a:endParaRPr lang="en-US" altLang="zh-CN" sz="1200" b="1" dirty="0" smtClean="0">
              <a:solidFill>
                <a:srgbClr val="A50021"/>
              </a:solidFill>
              <a:latin typeface="微软雅黑" pitchFamily="34" charset="-122"/>
              <a:ea typeface="微软雅黑" pitchFamily="34" charset="-122"/>
              <a:cs typeface="Arial" pitchFamily="34" charset="0"/>
            </a:endParaRPr>
          </a:p>
        </p:txBody>
      </p:sp>
      <p:sp>
        <p:nvSpPr>
          <p:cNvPr id="195" name="矩形 194"/>
          <p:cNvSpPr/>
          <p:nvPr/>
        </p:nvSpPr>
        <p:spPr>
          <a:xfrm>
            <a:off x="6781863" y="3308727"/>
            <a:ext cx="1190090" cy="276999"/>
          </a:xfrm>
          <a:prstGeom prst="rect">
            <a:avLst/>
          </a:prstGeom>
        </p:spPr>
        <p:txBody>
          <a:bodyPr wrap="square">
            <a:spAutoFit/>
          </a:bodyPr>
          <a:lstStyle/>
          <a:p>
            <a:pPr algn="ctr" eaLnBrk="0" hangingPunct="0"/>
            <a:r>
              <a:rPr lang="zh-CN" altLang="en-US" sz="1200" b="1" dirty="0" smtClean="0">
                <a:solidFill>
                  <a:srgbClr val="A50021"/>
                </a:solidFill>
                <a:latin typeface="微软雅黑" pitchFamily="34" charset="-122"/>
                <a:ea typeface="微软雅黑" pitchFamily="34" charset="-122"/>
                <a:cs typeface="Arial" pitchFamily="34" charset="0"/>
              </a:rPr>
              <a:t>智慧校园</a:t>
            </a:r>
            <a:endParaRPr lang="en-US" altLang="zh-CN" sz="1200" b="1" dirty="0" smtClean="0">
              <a:solidFill>
                <a:srgbClr val="A50021"/>
              </a:solidFill>
              <a:latin typeface="微软雅黑" pitchFamily="34" charset="-122"/>
              <a:ea typeface="微软雅黑" pitchFamily="34" charset="-122"/>
              <a:cs typeface="Arial" pitchFamily="34" charset="0"/>
            </a:endParaRPr>
          </a:p>
        </p:txBody>
      </p:sp>
      <p:sp>
        <p:nvSpPr>
          <p:cNvPr id="196" name="矩形 195"/>
          <p:cNvSpPr/>
          <p:nvPr/>
        </p:nvSpPr>
        <p:spPr>
          <a:xfrm>
            <a:off x="6724873" y="2635415"/>
            <a:ext cx="1304070" cy="276999"/>
          </a:xfrm>
          <a:prstGeom prst="rect">
            <a:avLst/>
          </a:prstGeom>
        </p:spPr>
        <p:txBody>
          <a:bodyPr wrap="square">
            <a:spAutoFit/>
          </a:bodyPr>
          <a:lstStyle/>
          <a:p>
            <a:pPr algn="ctr" eaLnBrk="0" hangingPunct="0"/>
            <a:r>
              <a:rPr lang="zh-CN" altLang="en-US" sz="1200" b="1" dirty="0" smtClean="0">
                <a:solidFill>
                  <a:srgbClr val="A50021"/>
                </a:solidFill>
                <a:latin typeface="微软雅黑" pitchFamily="34" charset="-122"/>
                <a:ea typeface="微软雅黑" pitchFamily="34" charset="-122"/>
                <a:cs typeface="Arial" pitchFamily="34" charset="0"/>
              </a:rPr>
              <a:t>区域教育云</a:t>
            </a:r>
            <a:endParaRPr lang="en-US" altLang="zh-CN" sz="1200" b="1" dirty="0" smtClean="0">
              <a:solidFill>
                <a:srgbClr val="A50021"/>
              </a:solidFill>
              <a:latin typeface="微软雅黑" pitchFamily="34" charset="-122"/>
              <a:ea typeface="微软雅黑" pitchFamily="34" charset="-122"/>
              <a:cs typeface="Arial" pitchFamily="34" charset="0"/>
            </a:endParaRPr>
          </a:p>
        </p:txBody>
      </p:sp>
      <p:pic>
        <p:nvPicPr>
          <p:cNvPr id="201" name="Picture 2"/>
          <p:cNvPicPr preferRelativeResize="0">
            <a:picLocks noChangeArrowheads="1"/>
          </p:cNvPicPr>
          <p:nvPr/>
        </p:nvPicPr>
        <p:blipFill>
          <a:blip r:embed="rId23" cstate="email"/>
          <a:srcRect/>
          <a:stretch>
            <a:fillRect/>
          </a:stretch>
        </p:blipFill>
        <p:spPr bwMode="auto">
          <a:xfrm>
            <a:off x="6685562" y="1563764"/>
            <a:ext cx="1382693" cy="377559"/>
          </a:xfrm>
          <a:prstGeom prst="roundRect">
            <a:avLst>
              <a:gd name="adj" fmla="val 8594"/>
            </a:avLst>
          </a:prstGeom>
          <a:solidFill>
            <a:srgbClr val="FFFFFF">
              <a:shade val="85000"/>
            </a:srgbClr>
          </a:solidFill>
          <a:ln>
            <a:noFill/>
          </a:ln>
          <a:effectLst/>
        </p:spPr>
      </p:pic>
      <p:pic>
        <p:nvPicPr>
          <p:cNvPr id="202" name="图片 81" descr="教学楼.jpg"/>
          <p:cNvPicPr preferRelativeResize="0">
            <a:picLocks/>
          </p:cNvPicPr>
          <p:nvPr/>
        </p:nvPicPr>
        <p:blipFill>
          <a:blip r:embed="rId24" cstate="email"/>
          <a:srcRect/>
          <a:stretch>
            <a:fillRect/>
          </a:stretch>
        </p:blipFill>
        <p:spPr bwMode="auto">
          <a:xfrm>
            <a:off x="6651789" y="3616300"/>
            <a:ext cx="1450239" cy="377559"/>
          </a:xfrm>
          <a:prstGeom prst="roundRect">
            <a:avLst>
              <a:gd name="adj" fmla="val 8594"/>
            </a:avLst>
          </a:prstGeom>
          <a:solidFill>
            <a:srgbClr val="FFFFFF">
              <a:shade val="85000"/>
            </a:srgbClr>
          </a:solidFill>
          <a:ln>
            <a:noFill/>
          </a:ln>
          <a:effectLst/>
        </p:spPr>
      </p:pic>
      <p:pic>
        <p:nvPicPr>
          <p:cNvPr id="204" name="图片 203" descr="Img201105100006_H.JPG"/>
          <p:cNvPicPr>
            <a:picLocks noChangeAspect="1"/>
          </p:cNvPicPr>
          <p:nvPr/>
        </p:nvPicPr>
        <p:blipFill>
          <a:blip r:embed="rId25" cstate="email"/>
          <a:stretch>
            <a:fillRect/>
          </a:stretch>
        </p:blipFill>
        <p:spPr>
          <a:xfrm>
            <a:off x="6662982" y="2254428"/>
            <a:ext cx="1427852" cy="397014"/>
          </a:xfrm>
          <a:prstGeom prst="roundRect">
            <a:avLst>
              <a:gd name="adj" fmla="val 8594"/>
            </a:avLst>
          </a:prstGeom>
          <a:solidFill>
            <a:srgbClr val="FFFFFF">
              <a:shade val="85000"/>
            </a:srgbClr>
          </a:solidFill>
          <a:ln>
            <a:noFill/>
          </a:ln>
          <a:effectLst/>
        </p:spPr>
      </p:pic>
      <p:pic>
        <p:nvPicPr>
          <p:cNvPr id="205" name="Picture 4" descr="http://www.zjhzoverseas.com/upfile/2010910151927.jpg"/>
          <p:cNvPicPr preferRelativeResize="0">
            <a:picLocks noChangeArrowheads="1"/>
          </p:cNvPicPr>
          <p:nvPr/>
        </p:nvPicPr>
        <p:blipFill>
          <a:blip r:embed="rId26" cstate="email"/>
          <a:srcRect/>
          <a:stretch>
            <a:fillRect/>
          </a:stretch>
        </p:blipFill>
        <p:spPr bwMode="auto">
          <a:xfrm>
            <a:off x="6648731" y="2944791"/>
            <a:ext cx="1456355" cy="377559"/>
          </a:xfrm>
          <a:prstGeom prst="roundRect">
            <a:avLst>
              <a:gd name="adj" fmla="val 8594"/>
            </a:avLst>
          </a:prstGeom>
          <a:solidFill>
            <a:srgbClr val="FFFFFF">
              <a:shade val="85000"/>
            </a:srgbClr>
          </a:solidFill>
          <a:ln>
            <a:noFill/>
          </a:ln>
          <a:effectLst/>
        </p:spPr>
      </p:pic>
      <p:sp>
        <p:nvSpPr>
          <p:cNvPr id="206" name="矩形 205"/>
          <p:cNvSpPr/>
          <p:nvPr/>
        </p:nvSpPr>
        <p:spPr>
          <a:xfrm>
            <a:off x="6618050" y="4008217"/>
            <a:ext cx="1517716" cy="276999"/>
          </a:xfrm>
          <a:prstGeom prst="rect">
            <a:avLst/>
          </a:prstGeom>
        </p:spPr>
        <p:txBody>
          <a:bodyPr wrap="square">
            <a:spAutoFit/>
          </a:bodyPr>
          <a:lstStyle/>
          <a:p>
            <a:pPr algn="ctr" eaLnBrk="0" hangingPunct="0"/>
            <a:r>
              <a:rPr lang="zh-CN" altLang="en-US" sz="1200" b="1" dirty="0" smtClean="0">
                <a:solidFill>
                  <a:srgbClr val="A50021"/>
                </a:solidFill>
                <a:latin typeface="微软雅黑" pitchFamily="34" charset="-122"/>
                <a:ea typeface="微软雅黑" pitchFamily="34" charset="-122"/>
                <a:cs typeface="Arial" pitchFamily="34" charset="0"/>
              </a:rPr>
              <a:t>移动学习</a:t>
            </a:r>
            <a:r>
              <a:rPr lang="en-US" altLang="zh-CN" sz="1200" b="1" dirty="0" smtClean="0">
                <a:solidFill>
                  <a:srgbClr val="A50021"/>
                </a:solidFill>
                <a:latin typeface="微软雅黑" pitchFamily="34" charset="-122"/>
                <a:ea typeface="微软雅黑" pitchFamily="34" charset="-122"/>
                <a:cs typeface="Arial" pitchFamily="34" charset="0"/>
              </a:rPr>
              <a:t>/</a:t>
            </a:r>
            <a:r>
              <a:rPr lang="zh-CN" altLang="en-US" sz="1200" b="1" dirty="0" smtClean="0">
                <a:solidFill>
                  <a:srgbClr val="A50021"/>
                </a:solidFill>
                <a:latin typeface="微软雅黑" pitchFamily="34" charset="-122"/>
                <a:ea typeface="微软雅黑" pitchFamily="34" charset="-122"/>
                <a:cs typeface="Arial" pitchFamily="34" charset="0"/>
              </a:rPr>
              <a:t>电子书包</a:t>
            </a:r>
            <a:endParaRPr lang="en-US" altLang="zh-CN" sz="1200" b="1" dirty="0" smtClean="0">
              <a:solidFill>
                <a:srgbClr val="A50021"/>
              </a:solidFill>
              <a:latin typeface="微软雅黑" pitchFamily="34" charset="-122"/>
              <a:ea typeface="微软雅黑" pitchFamily="34" charset="-122"/>
              <a:cs typeface="Arial" pitchFamily="34" charset="0"/>
            </a:endParaRPr>
          </a:p>
        </p:txBody>
      </p:sp>
      <p:sp>
        <p:nvSpPr>
          <p:cNvPr id="207" name="Text Box 7"/>
          <p:cNvSpPr txBox="1">
            <a:spLocks noChangeArrowheads="1"/>
          </p:cNvSpPr>
          <p:nvPr/>
        </p:nvSpPr>
        <p:spPr bwMode="auto">
          <a:xfrm>
            <a:off x="4155875" y="4254961"/>
            <a:ext cx="769441" cy="1846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defTabSz="685617" eaLnBrk="1" fontAlgn="auto" hangingPunct="1">
              <a:spcBef>
                <a:spcPct val="50000"/>
              </a:spcBef>
              <a:spcAft>
                <a:spcPts val="0"/>
              </a:spcAft>
              <a:defRPr/>
            </a:pPr>
            <a:r>
              <a:rPr lang="zh-CN" altLang="en-US" sz="1200" kern="0" dirty="0" smtClean="0">
                <a:solidFill>
                  <a:schemeClr val="tx1">
                    <a:lumMod val="85000"/>
                    <a:lumOff val="15000"/>
                  </a:schemeClr>
                </a:solidFill>
                <a:latin typeface="微软雅黑" pitchFamily="34" charset="-122"/>
                <a:ea typeface="微软雅黑" pitchFamily="34" charset="-122"/>
                <a:cs typeface="Arial" pitchFamily="34" charset="0"/>
              </a:rPr>
              <a:t>通信与协作</a:t>
            </a:r>
            <a:endParaRPr lang="en-US" altLang="zh-CN" sz="1200" kern="0" dirty="0">
              <a:solidFill>
                <a:schemeClr val="tx1">
                  <a:lumMod val="85000"/>
                  <a:lumOff val="15000"/>
                </a:schemeClr>
              </a:solidFill>
              <a:latin typeface="微软雅黑" pitchFamily="34" charset="-122"/>
              <a:ea typeface="微软雅黑" pitchFamily="34" charset="-122"/>
              <a:cs typeface="Arial"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4210" y="386953"/>
            <a:ext cx="8229838" cy="857250"/>
          </a:xfrm>
        </p:spPr>
        <p:txBody>
          <a:bodyPr/>
          <a:lstStyle/>
          <a:p>
            <a:r>
              <a:rPr lang="zh-CN" altLang="en-US" sz="2400" dirty="0" smtClean="0">
                <a:latin typeface="微软雅黑" pitchFamily="34" charset="-122"/>
                <a:ea typeface="微软雅黑" pitchFamily="34" charset="-122"/>
              </a:rPr>
              <a:t>教育云：分布式云数据中心构建校园教育云平台</a:t>
            </a:r>
            <a:endParaRPr lang="zh-CN" altLang="en-US" sz="2400" dirty="0">
              <a:latin typeface="微软雅黑" pitchFamily="34" charset="-122"/>
              <a:ea typeface="微软雅黑" pitchFamily="34" charset="-122"/>
            </a:endParaRPr>
          </a:p>
        </p:txBody>
      </p:sp>
      <p:grpSp>
        <p:nvGrpSpPr>
          <p:cNvPr id="3" name="Group 44"/>
          <p:cNvGrpSpPr/>
          <p:nvPr/>
        </p:nvGrpSpPr>
        <p:grpSpPr>
          <a:xfrm>
            <a:off x="314003" y="1122065"/>
            <a:ext cx="4536504" cy="3528392"/>
            <a:chOff x="323528" y="1131590"/>
            <a:chExt cx="4536504" cy="3528392"/>
          </a:xfrm>
        </p:grpSpPr>
        <p:pic>
          <p:nvPicPr>
            <p:cNvPr id="42" name="Picture 88" descr="Blue_Cloud.png"/>
            <p:cNvPicPr>
              <a:picLocks noChangeAspect="1"/>
            </p:cNvPicPr>
            <p:nvPr/>
          </p:nvPicPr>
          <p:blipFill>
            <a:blip r:embed="rId3" cstate="email"/>
            <a:srcRect/>
            <a:stretch>
              <a:fillRect/>
            </a:stretch>
          </p:blipFill>
          <p:spPr bwMode="auto">
            <a:xfrm>
              <a:off x="323528" y="1419622"/>
              <a:ext cx="4536504" cy="819943"/>
            </a:xfrm>
            <a:prstGeom prst="rect">
              <a:avLst/>
            </a:prstGeom>
            <a:noFill/>
            <a:ln w="9525">
              <a:noFill/>
              <a:miter lim="800000"/>
              <a:headEnd/>
              <a:tailEnd/>
            </a:ln>
          </p:spPr>
        </p:pic>
        <p:pic>
          <p:nvPicPr>
            <p:cNvPr id="16" name="Picture 4" descr="cells"/>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557347" y="1766169"/>
              <a:ext cx="3907447" cy="2893813"/>
            </a:xfrm>
            <a:prstGeom prst="rect">
              <a:avLst/>
            </a:prstGeom>
            <a:noFill/>
            <a:ln w="9525">
              <a:noFill/>
              <a:miter lim="800000"/>
              <a:headEnd/>
              <a:tailEnd/>
            </a:ln>
          </p:spPr>
        </p:pic>
        <p:pic>
          <p:nvPicPr>
            <p:cNvPr id="17" name="Picture 7"/>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2267744" y="1131590"/>
              <a:ext cx="1439523" cy="884193"/>
            </a:xfrm>
            <a:prstGeom prst="rect">
              <a:avLst/>
            </a:prstGeom>
            <a:noFill/>
            <a:ln w="9525">
              <a:noFill/>
              <a:miter lim="800000"/>
              <a:headEnd/>
              <a:tailEnd/>
            </a:ln>
          </p:spPr>
        </p:pic>
        <p:pic>
          <p:nvPicPr>
            <p:cNvPr id="18"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298373" y="3942017"/>
              <a:ext cx="201970" cy="335650"/>
            </a:xfrm>
            <a:prstGeom prst="rect">
              <a:avLst/>
            </a:prstGeom>
          </p:spPr>
        </p:pic>
        <p:pic>
          <p:nvPicPr>
            <p:cNvPr id="19"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902747" y="3623421"/>
              <a:ext cx="201970" cy="335650"/>
            </a:xfrm>
            <a:prstGeom prst="rect">
              <a:avLst/>
            </a:prstGeom>
          </p:spPr>
        </p:pic>
        <p:pic>
          <p:nvPicPr>
            <p:cNvPr id="20"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670532" y="3003284"/>
              <a:ext cx="201970" cy="335650"/>
            </a:xfrm>
            <a:prstGeom prst="rect">
              <a:avLst/>
            </a:prstGeom>
          </p:spPr>
        </p:pic>
        <p:pic>
          <p:nvPicPr>
            <p:cNvPr id="21"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608506" y="2557250"/>
              <a:ext cx="201970" cy="335650"/>
            </a:xfrm>
            <a:prstGeom prst="rect">
              <a:avLst/>
            </a:prstGeom>
          </p:spPr>
        </p:pic>
        <p:pic>
          <p:nvPicPr>
            <p:cNvPr id="22"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2538164" y="3623421"/>
              <a:ext cx="201970" cy="335650"/>
            </a:xfrm>
            <a:prstGeom prst="rect">
              <a:avLst/>
            </a:prstGeom>
          </p:spPr>
        </p:pic>
        <p:pic>
          <p:nvPicPr>
            <p:cNvPr id="23"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2538164" y="3003284"/>
              <a:ext cx="201970" cy="335650"/>
            </a:xfrm>
            <a:prstGeom prst="rect">
              <a:avLst/>
            </a:prstGeom>
          </p:spPr>
        </p:pic>
        <p:pic>
          <p:nvPicPr>
            <p:cNvPr id="24"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096403" y="2667634"/>
              <a:ext cx="201970" cy="335650"/>
            </a:xfrm>
            <a:prstGeom prst="rect">
              <a:avLst/>
            </a:prstGeom>
          </p:spPr>
        </p:pic>
        <p:pic>
          <p:nvPicPr>
            <p:cNvPr id="25"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050267" y="2302373"/>
              <a:ext cx="201970" cy="335650"/>
            </a:xfrm>
            <a:prstGeom prst="rect">
              <a:avLst/>
            </a:prstGeom>
          </p:spPr>
        </p:pic>
        <p:pic>
          <p:nvPicPr>
            <p:cNvPr id="26"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2988240" y="1920059"/>
              <a:ext cx="201970" cy="335650"/>
            </a:xfrm>
            <a:prstGeom prst="rect">
              <a:avLst/>
            </a:prstGeom>
          </p:spPr>
        </p:pic>
        <p:pic>
          <p:nvPicPr>
            <p:cNvPr id="27"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2554055" y="2429812"/>
              <a:ext cx="201970" cy="335650"/>
            </a:xfrm>
            <a:prstGeom prst="rect">
              <a:avLst/>
            </a:prstGeom>
          </p:spPr>
        </p:pic>
        <p:pic>
          <p:nvPicPr>
            <p:cNvPr id="28"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2600190" y="2047497"/>
              <a:ext cx="201970" cy="335650"/>
            </a:xfrm>
            <a:prstGeom prst="rect">
              <a:avLst/>
            </a:prstGeom>
          </p:spPr>
        </p:pic>
        <p:pic>
          <p:nvPicPr>
            <p:cNvPr id="29"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1313524" y="2939565"/>
              <a:ext cx="201970" cy="335650"/>
            </a:xfrm>
            <a:prstGeom prst="rect">
              <a:avLst/>
            </a:prstGeom>
          </p:spPr>
        </p:pic>
        <p:pic>
          <p:nvPicPr>
            <p:cNvPr id="30"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1421686" y="2493531"/>
              <a:ext cx="201970" cy="335650"/>
            </a:xfrm>
            <a:prstGeom prst="rect">
              <a:avLst/>
            </a:prstGeom>
          </p:spPr>
        </p:pic>
        <p:pic>
          <p:nvPicPr>
            <p:cNvPr id="31"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879338" y="2302373"/>
              <a:ext cx="201970" cy="335650"/>
            </a:xfrm>
            <a:prstGeom prst="rect">
              <a:avLst/>
            </a:prstGeom>
          </p:spPr>
        </p:pic>
        <p:pic>
          <p:nvPicPr>
            <p:cNvPr id="32"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1499604" y="2111216"/>
              <a:ext cx="201970" cy="335650"/>
            </a:xfrm>
            <a:prstGeom prst="rect">
              <a:avLst/>
            </a:prstGeom>
          </p:spPr>
        </p:pic>
        <p:pic>
          <p:nvPicPr>
            <p:cNvPr id="33"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1003391" y="1920059"/>
              <a:ext cx="201970" cy="335650"/>
            </a:xfrm>
            <a:prstGeom prst="rect">
              <a:avLst/>
            </a:prstGeom>
          </p:spPr>
        </p:pic>
        <p:pic>
          <p:nvPicPr>
            <p:cNvPr id="34"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1561630" y="1728901"/>
              <a:ext cx="201970" cy="335650"/>
            </a:xfrm>
            <a:prstGeom prst="rect">
              <a:avLst/>
            </a:prstGeom>
          </p:spPr>
        </p:pic>
        <p:pic>
          <p:nvPicPr>
            <p:cNvPr id="35"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1995816" y="1983778"/>
              <a:ext cx="201970" cy="335650"/>
            </a:xfrm>
            <a:prstGeom prst="rect">
              <a:avLst/>
            </a:prstGeom>
          </p:spPr>
        </p:pic>
        <p:pic>
          <p:nvPicPr>
            <p:cNvPr id="36"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2057842" y="1665182"/>
              <a:ext cx="201970" cy="335650"/>
            </a:xfrm>
            <a:prstGeom prst="rect">
              <a:avLst/>
            </a:prstGeom>
          </p:spPr>
        </p:pic>
        <p:pic>
          <p:nvPicPr>
            <p:cNvPr id="38" name="Picture 2"/>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1702053" y="2581275"/>
              <a:ext cx="673201" cy="514006"/>
            </a:xfrm>
            <a:prstGeom prst="rect">
              <a:avLst/>
            </a:prstGeom>
            <a:noFill/>
            <a:ln w="9525">
              <a:noFill/>
              <a:miter lim="800000"/>
              <a:headEnd/>
              <a:tailEnd/>
            </a:ln>
          </p:spPr>
        </p:pic>
        <p:sp>
          <p:nvSpPr>
            <p:cNvPr id="6" name="TextBox 5"/>
            <p:cNvSpPr txBox="1"/>
            <p:nvPr/>
          </p:nvSpPr>
          <p:spPr>
            <a:xfrm>
              <a:off x="3635896" y="1131590"/>
              <a:ext cx="863566" cy="430887"/>
            </a:xfrm>
            <a:prstGeom prst="rect">
              <a:avLst/>
            </a:prstGeom>
            <a:noFill/>
          </p:spPr>
          <p:txBody>
            <a:bodyPr wrap="square" rtlCol="0">
              <a:spAutoFit/>
            </a:bodyPr>
            <a:lstStyle/>
            <a:p>
              <a:pPr algn="ctr">
                <a:defRPr/>
              </a:pPr>
              <a:r>
                <a:rPr lang="zh-CN" altLang="en-US" sz="1100" b="1" kern="0" dirty="0" smtClean="0">
                  <a:solidFill>
                    <a:srgbClr val="000000"/>
                  </a:solidFill>
                  <a:latin typeface="+mn-ea"/>
                  <a:ea typeface="+mn-ea"/>
                </a:rPr>
                <a:t>校本部</a:t>
              </a:r>
              <a:endParaRPr lang="en-US" altLang="zh-CN" sz="1100" b="1" kern="0" dirty="0" smtClean="0">
                <a:solidFill>
                  <a:srgbClr val="000000"/>
                </a:solidFill>
                <a:latin typeface="+mn-ea"/>
                <a:ea typeface="+mn-ea"/>
              </a:endParaRPr>
            </a:p>
            <a:p>
              <a:pPr algn="ctr">
                <a:defRPr/>
              </a:pPr>
              <a:r>
                <a:rPr lang="zh-CN" altLang="en-US" sz="1100" b="1" kern="0" dirty="0" smtClean="0">
                  <a:solidFill>
                    <a:srgbClr val="000000"/>
                  </a:solidFill>
                  <a:latin typeface="+mn-ea"/>
                  <a:ea typeface="+mn-ea"/>
                </a:rPr>
                <a:t>数据中心</a:t>
              </a:r>
            </a:p>
          </p:txBody>
        </p:sp>
        <p:sp>
          <p:nvSpPr>
            <p:cNvPr id="9" name="TextBox 8"/>
            <p:cNvSpPr txBox="1"/>
            <p:nvPr/>
          </p:nvSpPr>
          <p:spPr>
            <a:xfrm>
              <a:off x="3971612" y="2491890"/>
              <a:ext cx="863566" cy="600164"/>
            </a:xfrm>
            <a:prstGeom prst="rect">
              <a:avLst/>
            </a:prstGeom>
            <a:noFill/>
          </p:spPr>
          <p:txBody>
            <a:bodyPr wrap="square" rtlCol="0">
              <a:spAutoFit/>
            </a:bodyPr>
            <a:lstStyle/>
            <a:p>
              <a:pPr algn="ctr">
                <a:defRPr/>
              </a:pPr>
              <a:r>
                <a:rPr lang="zh-CN" altLang="en-US" sz="1100" b="1" kern="0" dirty="0" smtClean="0">
                  <a:solidFill>
                    <a:srgbClr val="000000"/>
                  </a:solidFill>
                  <a:latin typeface="+mn-ea"/>
                  <a:ea typeface="+mn-ea"/>
                </a:rPr>
                <a:t>各院系</a:t>
              </a:r>
              <a:endParaRPr lang="en-US" altLang="zh-CN" sz="1100" b="1" kern="0" dirty="0" smtClean="0">
                <a:solidFill>
                  <a:srgbClr val="000000"/>
                </a:solidFill>
                <a:latin typeface="+mn-ea"/>
                <a:ea typeface="+mn-ea"/>
              </a:endParaRPr>
            </a:p>
            <a:p>
              <a:pPr algn="ctr">
                <a:defRPr/>
              </a:pPr>
              <a:r>
                <a:rPr lang="zh-CN" altLang="en-US" sz="1100" b="1" kern="0" dirty="0" smtClean="0">
                  <a:solidFill>
                    <a:srgbClr val="000000"/>
                  </a:solidFill>
                  <a:latin typeface="+mn-ea"/>
                  <a:ea typeface="+mn-ea"/>
                </a:rPr>
                <a:t>分布式</a:t>
              </a:r>
              <a:endParaRPr lang="en-US" altLang="zh-CN" sz="1100" b="1" kern="0" dirty="0" smtClean="0">
                <a:solidFill>
                  <a:srgbClr val="000000"/>
                </a:solidFill>
                <a:latin typeface="+mn-ea"/>
                <a:ea typeface="+mn-ea"/>
              </a:endParaRPr>
            </a:p>
            <a:p>
              <a:pPr algn="ctr">
                <a:defRPr/>
              </a:pPr>
              <a:r>
                <a:rPr lang="zh-CN" altLang="en-US" sz="1100" b="1" kern="0" dirty="0" smtClean="0">
                  <a:solidFill>
                    <a:srgbClr val="000000"/>
                  </a:solidFill>
                  <a:latin typeface="+mn-ea"/>
                  <a:ea typeface="+mn-ea"/>
                </a:rPr>
                <a:t>数据中心</a:t>
              </a:r>
            </a:p>
          </p:txBody>
        </p:sp>
        <p:sp>
          <p:nvSpPr>
            <p:cNvPr id="13" name="TextBox 12"/>
            <p:cNvSpPr txBox="1"/>
            <p:nvPr/>
          </p:nvSpPr>
          <p:spPr>
            <a:xfrm>
              <a:off x="3503502" y="3472699"/>
              <a:ext cx="863566" cy="246221"/>
            </a:xfrm>
            <a:prstGeom prst="rect">
              <a:avLst/>
            </a:prstGeom>
            <a:noFill/>
          </p:spPr>
          <p:txBody>
            <a:bodyPr wrap="square" rtlCol="0">
              <a:spAutoFit/>
            </a:bodyPr>
            <a:lstStyle/>
            <a:p>
              <a:pPr algn="ctr">
                <a:defRPr/>
              </a:pPr>
              <a:r>
                <a:rPr lang="zh-CN" altLang="en-US" sz="1000" b="1" kern="0" dirty="0" smtClean="0">
                  <a:solidFill>
                    <a:srgbClr val="000000"/>
                  </a:solidFill>
                  <a:latin typeface="+mn-ea"/>
                  <a:ea typeface="+mn-ea"/>
                </a:rPr>
                <a:t>校办企业</a:t>
              </a:r>
            </a:p>
          </p:txBody>
        </p:sp>
        <p:sp>
          <p:nvSpPr>
            <p:cNvPr id="14" name="TextBox 13"/>
            <p:cNvSpPr txBox="1"/>
            <p:nvPr/>
          </p:nvSpPr>
          <p:spPr>
            <a:xfrm>
              <a:off x="2926214" y="3727575"/>
              <a:ext cx="863566" cy="246221"/>
            </a:xfrm>
            <a:prstGeom prst="rect">
              <a:avLst/>
            </a:prstGeom>
            <a:noFill/>
          </p:spPr>
          <p:txBody>
            <a:bodyPr wrap="square" rtlCol="0">
              <a:spAutoFit/>
            </a:bodyPr>
            <a:lstStyle/>
            <a:p>
              <a:pPr algn="ctr">
                <a:defRPr/>
              </a:pPr>
              <a:r>
                <a:rPr lang="zh-CN" altLang="en-US" sz="1000" b="1" kern="0" dirty="0" smtClean="0">
                  <a:solidFill>
                    <a:srgbClr val="000000"/>
                  </a:solidFill>
                  <a:latin typeface="+mn-ea"/>
                  <a:ea typeface="+mn-ea"/>
                </a:rPr>
                <a:t>附属学校</a:t>
              </a:r>
            </a:p>
          </p:txBody>
        </p:sp>
        <p:sp>
          <p:nvSpPr>
            <p:cNvPr id="15" name="TextBox 14"/>
            <p:cNvSpPr txBox="1"/>
            <p:nvPr/>
          </p:nvSpPr>
          <p:spPr>
            <a:xfrm>
              <a:off x="2243922" y="3449318"/>
              <a:ext cx="863566" cy="246221"/>
            </a:xfrm>
            <a:prstGeom prst="rect">
              <a:avLst/>
            </a:prstGeom>
            <a:noFill/>
          </p:spPr>
          <p:txBody>
            <a:bodyPr wrap="square" rtlCol="0">
              <a:spAutoFit/>
            </a:bodyPr>
            <a:lstStyle/>
            <a:p>
              <a:pPr algn="ctr">
                <a:defRPr/>
              </a:pPr>
              <a:r>
                <a:rPr lang="zh-CN" altLang="en-US" sz="1000" b="1" kern="0" dirty="0" smtClean="0">
                  <a:solidFill>
                    <a:srgbClr val="000000"/>
                  </a:solidFill>
                  <a:latin typeface="+mn-ea"/>
                  <a:ea typeface="+mn-ea"/>
                </a:rPr>
                <a:t>分校</a:t>
              </a:r>
            </a:p>
          </p:txBody>
        </p:sp>
        <p:pic>
          <p:nvPicPr>
            <p:cNvPr id="43" name="Picture 2"/>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3307418" y="1995686"/>
              <a:ext cx="713270" cy="544600"/>
            </a:xfrm>
            <a:prstGeom prst="rect">
              <a:avLst/>
            </a:prstGeom>
            <a:noFill/>
            <a:ln w="9525">
              <a:noFill/>
              <a:miter lim="800000"/>
              <a:headEnd/>
              <a:tailEnd/>
            </a:ln>
          </p:spPr>
        </p:pic>
      </p:grpSp>
      <p:grpSp>
        <p:nvGrpSpPr>
          <p:cNvPr id="4" name="Group 57"/>
          <p:cNvGrpSpPr/>
          <p:nvPr/>
        </p:nvGrpSpPr>
        <p:grpSpPr>
          <a:xfrm>
            <a:off x="5292080" y="1450019"/>
            <a:ext cx="3456384" cy="2489883"/>
            <a:chOff x="8388348" y="1093630"/>
            <a:chExt cx="1771742" cy="2877980"/>
          </a:xfrm>
        </p:grpSpPr>
        <p:sp>
          <p:nvSpPr>
            <p:cNvPr id="54" name="圆角矩形 144"/>
            <p:cNvSpPr/>
            <p:nvPr/>
          </p:nvSpPr>
          <p:spPr bwMode="auto">
            <a:xfrm>
              <a:off x="8388350" y="1184426"/>
              <a:ext cx="1771740" cy="2787184"/>
            </a:xfrm>
            <a:prstGeom prst="roundRect">
              <a:avLst>
                <a:gd name="adj" fmla="val 5508"/>
              </a:avLst>
            </a:prstGeom>
            <a:solidFill>
              <a:srgbClr val="FFFFFF">
                <a:alpha val="70000"/>
              </a:srgbClr>
            </a:solidFill>
            <a:ln>
              <a:noFill/>
            </a:ln>
            <a:effectLst>
              <a:outerShdw blurRad="88900" algn="ctr" rotWithShape="0">
                <a:prstClr val="black">
                  <a:alpha val="80000"/>
                </a:prstClr>
              </a:outerShdw>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Lst>
          </p:spPr>
          <p:txBody>
            <a:bodyPr lIns="0" rIns="0" anchor="ctr"/>
            <a:lstStyle/>
            <a:p>
              <a:pPr algn="ctr">
                <a:lnSpc>
                  <a:spcPct val="150000"/>
                </a:lnSpc>
              </a:pPr>
              <a:endParaRPr lang="zh-CN" altLang="en-US" sz="1400" kern="0" dirty="0">
                <a:solidFill>
                  <a:srgbClr val="000000">
                    <a:lumMod val="85000"/>
                    <a:lumOff val="15000"/>
                  </a:srgbClr>
                </a:solidFill>
                <a:latin typeface="华文细黑"/>
                <a:ea typeface="华文细黑"/>
              </a:endParaRPr>
            </a:p>
          </p:txBody>
        </p:sp>
        <p:sp>
          <p:nvSpPr>
            <p:cNvPr id="55" name="矩形 8"/>
            <p:cNvSpPr/>
            <p:nvPr/>
          </p:nvSpPr>
          <p:spPr bwMode="auto">
            <a:xfrm>
              <a:off x="8388348" y="1662766"/>
              <a:ext cx="1760095" cy="2308844"/>
            </a:xfrm>
            <a:prstGeom prst="rect">
              <a:avLst/>
            </a:prstGeom>
            <a:noFill/>
            <a:ln w="9525" cap="flat" cmpd="sng" algn="ctr">
              <a:noFill/>
              <a:prstDash val="solid"/>
              <a:round/>
              <a:headEnd type="none" w="med" len="med"/>
              <a:tailEnd type="none" w="med" len="med"/>
            </a:ln>
            <a:effectLst/>
          </p:spPr>
          <p:txBody>
            <a:bodyPr vert="horz" wrap="square" lIns="91386" tIns="45696" rIns="91386" bIns="45696" numCol="1" rtlCol="0" anchor="ctr" anchorCtr="0" compatLnSpc="1">
              <a:prstTxWarp prst="textNoShape">
                <a:avLst/>
              </a:prstTxWarp>
            </a:bodyPr>
            <a:lstStyle/>
            <a:p>
              <a:pPr marL="185738" indent="-185738">
                <a:lnSpc>
                  <a:spcPct val="150000"/>
                </a:lnSpc>
                <a:buClr>
                  <a:srgbClr val="990000"/>
                </a:buClr>
                <a:buSzPct val="60000"/>
                <a:buFont typeface="Wingdings" pitchFamily="2" charset="2"/>
                <a:buChar char="l"/>
              </a:pPr>
              <a:r>
                <a:rPr lang="en-US" altLang="zh-CN" sz="1400" b="1" dirty="0" smtClean="0">
                  <a:solidFill>
                    <a:srgbClr val="000000">
                      <a:lumMod val="85000"/>
                      <a:lumOff val="15000"/>
                    </a:srgbClr>
                  </a:solidFill>
                  <a:latin typeface="华文细黑"/>
                  <a:ea typeface="华文细黑"/>
                </a:rPr>
                <a:t>DC</a:t>
              </a:r>
              <a:r>
                <a:rPr lang="zh-CN" altLang="en-US" sz="1400" b="1" dirty="0" smtClean="0">
                  <a:solidFill>
                    <a:srgbClr val="C00000"/>
                  </a:solidFill>
                  <a:latin typeface="华文细黑"/>
                  <a:ea typeface="华文细黑"/>
                </a:rPr>
                <a:t>分层设计</a:t>
              </a:r>
              <a:r>
                <a:rPr lang="zh-CN" altLang="en-US" sz="1400" b="1" dirty="0" smtClean="0">
                  <a:solidFill>
                    <a:srgbClr val="000000">
                      <a:lumMod val="85000"/>
                      <a:lumOff val="15000"/>
                    </a:srgbClr>
                  </a:solidFill>
                  <a:latin typeface="华文细黑"/>
                  <a:ea typeface="华文细黑"/>
                </a:rPr>
                <a:t>、物理分散：校本部</a:t>
              </a:r>
              <a:r>
                <a:rPr lang="en-US" altLang="zh-CN" sz="1400" b="1" dirty="0" smtClean="0">
                  <a:solidFill>
                    <a:srgbClr val="000000">
                      <a:lumMod val="85000"/>
                      <a:lumOff val="15000"/>
                    </a:srgbClr>
                  </a:solidFill>
                  <a:latin typeface="华文细黑"/>
                  <a:ea typeface="华文细黑"/>
                </a:rPr>
                <a:t>DC</a:t>
              </a:r>
              <a:r>
                <a:rPr lang="zh-CN" altLang="en-US" sz="1400" b="1" dirty="0" smtClean="0">
                  <a:solidFill>
                    <a:srgbClr val="000000">
                      <a:lumMod val="85000"/>
                      <a:lumOff val="15000"/>
                    </a:srgbClr>
                  </a:solidFill>
                  <a:latin typeface="华文细黑"/>
                  <a:ea typeface="华文细黑"/>
                </a:rPr>
                <a:t>、分校</a:t>
              </a:r>
              <a:r>
                <a:rPr lang="en-US" altLang="zh-CN" sz="1400" b="1" dirty="0" smtClean="0">
                  <a:solidFill>
                    <a:srgbClr val="000000">
                      <a:lumMod val="85000"/>
                      <a:lumOff val="15000"/>
                    </a:srgbClr>
                  </a:solidFill>
                  <a:latin typeface="华文细黑"/>
                  <a:ea typeface="华文细黑"/>
                </a:rPr>
                <a:t>DC</a:t>
              </a:r>
              <a:r>
                <a:rPr lang="zh-CN" altLang="en-US" sz="1400" b="1" dirty="0" smtClean="0">
                  <a:solidFill>
                    <a:srgbClr val="000000">
                      <a:lumMod val="85000"/>
                      <a:lumOff val="15000"/>
                    </a:srgbClr>
                  </a:solidFill>
                  <a:latin typeface="华文细黑"/>
                  <a:ea typeface="华文细黑"/>
                </a:rPr>
                <a:t>、分支机构微型</a:t>
              </a:r>
              <a:r>
                <a:rPr lang="en-US" altLang="zh-CN" sz="1400" b="1" dirty="0" smtClean="0">
                  <a:solidFill>
                    <a:srgbClr val="000000">
                      <a:lumMod val="85000"/>
                      <a:lumOff val="15000"/>
                    </a:srgbClr>
                  </a:solidFill>
                  <a:latin typeface="华文细黑"/>
                  <a:ea typeface="华文细黑"/>
                </a:rPr>
                <a:t>DC</a:t>
              </a:r>
            </a:p>
            <a:p>
              <a:pPr marL="185738" indent="-185738">
                <a:lnSpc>
                  <a:spcPct val="150000"/>
                </a:lnSpc>
                <a:buClr>
                  <a:srgbClr val="990000"/>
                </a:buClr>
                <a:buSzPct val="60000"/>
                <a:buFont typeface="Wingdings" pitchFamily="2" charset="2"/>
                <a:buChar char="l"/>
              </a:pPr>
              <a:r>
                <a:rPr lang="zh-CN" altLang="en-US" sz="1400" b="1" dirty="0" smtClean="0">
                  <a:solidFill>
                    <a:srgbClr val="000000">
                      <a:lumMod val="85000"/>
                      <a:lumOff val="15000"/>
                    </a:srgbClr>
                  </a:solidFill>
                  <a:latin typeface="华文细黑"/>
                  <a:ea typeface="华文细黑"/>
                </a:rPr>
                <a:t>层内各子节点对等互联、互为备份</a:t>
              </a:r>
              <a:endParaRPr lang="en-US" altLang="zh-CN" sz="1400" b="1" dirty="0" smtClean="0">
                <a:solidFill>
                  <a:srgbClr val="000000">
                    <a:lumMod val="85000"/>
                    <a:lumOff val="15000"/>
                  </a:srgbClr>
                </a:solidFill>
                <a:latin typeface="华文细黑"/>
                <a:ea typeface="华文细黑"/>
              </a:endParaRPr>
            </a:p>
            <a:p>
              <a:pPr marL="185738" indent="-185738">
                <a:lnSpc>
                  <a:spcPct val="150000"/>
                </a:lnSpc>
                <a:buClr>
                  <a:srgbClr val="990000"/>
                </a:buClr>
                <a:buSzPct val="60000"/>
                <a:buFont typeface="Wingdings" pitchFamily="2" charset="2"/>
                <a:buChar char="l"/>
              </a:pPr>
              <a:r>
                <a:rPr lang="zh-CN" altLang="en-US" sz="1400" b="1" dirty="0" smtClean="0">
                  <a:solidFill>
                    <a:srgbClr val="000000">
                      <a:lumMod val="85000"/>
                      <a:lumOff val="15000"/>
                    </a:srgbClr>
                  </a:solidFill>
                  <a:latin typeface="华文细黑"/>
                  <a:ea typeface="华文细黑"/>
                </a:rPr>
                <a:t>全部资源</a:t>
              </a:r>
              <a:r>
                <a:rPr lang="zh-CN" altLang="en-US" sz="1400" b="1" dirty="0" smtClean="0">
                  <a:solidFill>
                    <a:srgbClr val="C00000"/>
                  </a:solidFill>
                  <a:latin typeface="华文细黑"/>
                  <a:ea typeface="华文细黑"/>
                </a:rPr>
                <a:t>统一</a:t>
              </a:r>
              <a:r>
                <a:rPr lang="zh-CN" altLang="en-US" sz="1400" b="1" dirty="0" smtClean="0">
                  <a:solidFill>
                    <a:srgbClr val="000000">
                      <a:lumMod val="85000"/>
                      <a:lumOff val="15000"/>
                    </a:srgbClr>
                  </a:solidFill>
                  <a:latin typeface="华文细黑"/>
                  <a:ea typeface="华文细黑"/>
                </a:rPr>
                <a:t>管理和调度</a:t>
              </a:r>
              <a:endParaRPr lang="en-US" altLang="zh-CN" sz="1400" b="1" dirty="0" smtClean="0">
                <a:solidFill>
                  <a:srgbClr val="000000">
                    <a:lumMod val="85000"/>
                    <a:lumOff val="15000"/>
                  </a:srgbClr>
                </a:solidFill>
                <a:latin typeface="华文细黑"/>
                <a:ea typeface="华文细黑"/>
              </a:endParaRPr>
            </a:p>
            <a:p>
              <a:pPr marL="185738" indent="-185738">
                <a:lnSpc>
                  <a:spcPct val="150000"/>
                </a:lnSpc>
                <a:buClr>
                  <a:srgbClr val="990000"/>
                </a:buClr>
                <a:buSzPct val="60000"/>
                <a:buFont typeface="Wingdings" pitchFamily="2" charset="2"/>
                <a:buChar char="l"/>
              </a:pPr>
              <a:r>
                <a:rPr lang="zh-CN" altLang="en-US" sz="1400" b="1" dirty="0" smtClean="0">
                  <a:solidFill>
                    <a:srgbClr val="000000">
                      <a:lumMod val="85000"/>
                      <a:lumOff val="15000"/>
                    </a:srgbClr>
                  </a:solidFill>
                  <a:latin typeface="华文细黑"/>
                  <a:ea typeface="华文细黑"/>
                </a:rPr>
                <a:t>用户</a:t>
              </a:r>
              <a:r>
                <a:rPr lang="zh-CN" altLang="en-US" sz="1400" b="1" dirty="0" smtClean="0">
                  <a:solidFill>
                    <a:srgbClr val="C00000"/>
                  </a:solidFill>
                  <a:latin typeface="华文细黑"/>
                  <a:ea typeface="华文细黑"/>
                </a:rPr>
                <a:t>就近接入</a:t>
              </a:r>
              <a:r>
                <a:rPr lang="zh-CN" altLang="en-US" sz="1400" b="1" dirty="0" smtClean="0">
                  <a:solidFill>
                    <a:srgbClr val="000000">
                      <a:lumMod val="85000"/>
                      <a:lumOff val="15000"/>
                    </a:srgbClr>
                  </a:solidFill>
                  <a:latin typeface="华文细黑"/>
                  <a:ea typeface="华文细黑"/>
                </a:rPr>
                <a:t>子节点，保证最优体验</a:t>
              </a:r>
              <a:endParaRPr lang="en-US" altLang="zh-CN" sz="1400" b="1" dirty="0" smtClean="0">
                <a:solidFill>
                  <a:srgbClr val="C00000"/>
                </a:solidFill>
                <a:latin typeface="华文细黑"/>
                <a:ea typeface="华文细黑"/>
              </a:endParaRPr>
            </a:p>
          </p:txBody>
        </p:sp>
        <p:sp>
          <p:nvSpPr>
            <p:cNvPr id="56" name="Rectangle 179"/>
            <p:cNvSpPr/>
            <p:nvPr/>
          </p:nvSpPr>
          <p:spPr>
            <a:xfrm>
              <a:off x="8388350" y="1093630"/>
              <a:ext cx="1771740" cy="713953"/>
            </a:xfrm>
            <a:prstGeom prst="round2SameRect">
              <a:avLst/>
            </a:prstGeom>
            <a:solidFill>
              <a:srgbClr val="C00000"/>
            </a:solidFill>
            <a:ln>
              <a:noFill/>
            </a:ln>
            <a:effectLst>
              <a:outerShdw blurRad="40000" dist="23000" dir="5400000" rotWithShape="0">
                <a:srgbClr val="000000">
                  <a:alpha val="35000"/>
                </a:srgbClr>
              </a:outerShdw>
            </a:effectLst>
          </p:spPr>
          <p:txBody>
            <a:bodyPr lIns="0" rIns="0" anchor="t"/>
            <a:lstStyle/>
            <a:p>
              <a:pPr algn="ctr">
                <a:lnSpc>
                  <a:spcPct val="150000"/>
                </a:lnSpc>
              </a:pPr>
              <a:r>
                <a:rPr lang="zh-CN" altLang="en-US" sz="2000" b="1" kern="0" dirty="0" smtClean="0">
                  <a:solidFill>
                    <a:srgbClr val="FFFFFF"/>
                  </a:solidFill>
                  <a:effectLst>
                    <a:outerShdw blurRad="38100" dist="38100" dir="2700000" algn="tl">
                      <a:srgbClr val="000000">
                        <a:alpha val="43137"/>
                      </a:srgbClr>
                    </a:outerShdw>
                  </a:effectLst>
                  <a:latin typeface="华文细黑"/>
                  <a:ea typeface="华文细黑"/>
                </a:rPr>
                <a:t>物理分散、管理集中</a:t>
              </a:r>
            </a:p>
          </p:txBody>
        </p:sp>
      </p:grpSp>
      <p:pic>
        <p:nvPicPr>
          <p:cNvPr id="44"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153553" y="3248659"/>
            <a:ext cx="201970" cy="335650"/>
          </a:xfrm>
          <a:prstGeom prst="rect">
            <a:avLst/>
          </a:prstGeom>
        </p:spPr>
      </p:pic>
    </p:spTree>
  </p:cSld>
  <p:clrMapOvr>
    <a:masterClrMapping/>
  </p:clrMapOvr>
  <p:transition advClick="0" advTm="800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55320" y="257746"/>
            <a:ext cx="8778240" cy="369332"/>
          </a:xfrm>
          <a:noFill/>
          <a:ln>
            <a:noFill/>
          </a:ln>
          <a:effectLst/>
        </p:spPr>
        <p:txBody>
          <a:bodyPr vert="horz" wrap="square" lIns="0" tIns="0" rIns="80152" bIns="0" numCol="1" anchor="ctr" anchorCtr="0" compatLnSpc="1">
            <a:prstTxWarp prst="textNoShape">
              <a:avLst/>
            </a:prstTxWarp>
            <a:spAutoFit/>
          </a:bodyPr>
          <a:lstStyle/>
          <a:p>
            <a:pPr eaLnBrk="1" fontAlgn="auto" hangingPunct="1">
              <a:spcBef>
                <a:spcPts val="0"/>
              </a:spcBef>
              <a:spcAft>
                <a:spcPts val="0"/>
              </a:spcAft>
              <a:defRPr/>
            </a:pPr>
            <a:r>
              <a:rPr lang="zh-CN" altLang="en-US" sz="2400" dirty="0" smtClean="0">
                <a:solidFill>
                  <a:schemeClr val="tx2"/>
                </a:solidFill>
                <a:latin typeface="微软雅黑" pitchFamily="34" charset="-122"/>
                <a:ea typeface="微软雅黑" pitchFamily="34" charset="-122"/>
              </a:rPr>
              <a:t>大学教育云解决方案架构</a:t>
            </a:r>
            <a:endParaRPr lang="zh-CN" altLang="en-US" sz="2400" kern="1200" dirty="0">
              <a:solidFill>
                <a:schemeClr val="tx2"/>
              </a:solidFill>
              <a:latin typeface="Arial" pitchFamily="34" charset="0"/>
              <a:ea typeface="微软雅黑" pitchFamily="34" charset="-122"/>
              <a:cs typeface="Arial" pitchFamily="34" charset="0"/>
            </a:endParaRPr>
          </a:p>
        </p:txBody>
      </p:sp>
      <p:sp>
        <p:nvSpPr>
          <p:cNvPr id="128" name="矩形 127"/>
          <p:cNvSpPr/>
          <p:nvPr/>
        </p:nvSpPr>
        <p:spPr>
          <a:xfrm>
            <a:off x="5645005" y="1725698"/>
            <a:ext cx="3192608" cy="1700056"/>
          </a:xfrm>
          <a:prstGeom prst="rect">
            <a:avLst/>
          </a:prstGeom>
          <a:noFill/>
          <a:ln w="28575">
            <a:noFill/>
          </a:ln>
        </p:spPr>
        <p:txBody>
          <a:bodyPr wrap="square" lIns="83414" tIns="41707" rIns="83414" bIns="41707">
            <a:spAutoFit/>
          </a:bodyPr>
          <a:lstStyle/>
          <a:p>
            <a:pPr marL="3175" lvl="1">
              <a:lnSpc>
                <a:spcPct val="125000"/>
              </a:lnSpc>
              <a:spcAft>
                <a:spcPts val="600"/>
              </a:spcAft>
              <a:buNone/>
            </a:pPr>
            <a:r>
              <a:rPr lang="zh-CN" altLang="en-US" dirty="0" smtClean="0">
                <a:solidFill>
                  <a:schemeClr val="tx1">
                    <a:lumMod val="75000"/>
                    <a:lumOff val="25000"/>
                  </a:schemeClr>
                </a:solidFill>
                <a:latin typeface="微软雅黑" pitchFamily="34" charset="-122"/>
                <a:ea typeface="微软雅黑" pitchFamily="34" charset="-122"/>
              </a:rPr>
              <a:t>以</a:t>
            </a:r>
            <a:r>
              <a:rPr lang="zh-CN" altLang="en-US" b="1" dirty="0" smtClean="0">
                <a:solidFill>
                  <a:srgbClr val="990000"/>
                </a:solidFill>
                <a:latin typeface="微软雅黑" pitchFamily="34" charset="-122"/>
                <a:ea typeface="微软雅黑" pitchFamily="34" charset="-122"/>
              </a:rPr>
              <a:t>云操作系统</a:t>
            </a:r>
            <a:r>
              <a:rPr lang="zh-CN" altLang="en-US" dirty="0" smtClean="0">
                <a:solidFill>
                  <a:schemeClr val="tx1">
                    <a:lumMod val="75000"/>
                    <a:lumOff val="25000"/>
                  </a:schemeClr>
                </a:solidFill>
                <a:latin typeface="微软雅黑" pitchFamily="34" charset="-122"/>
                <a:ea typeface="微软雅黑" pitchFamily="34" charset="-122"/>
              </a:rPr>
              <a:t>为核心；</a:t>
            </a:r>
          </a:p>
          <a:p>
            <a:pPr marL="3175" lvl="1">
              <a:lnSpc>
                <a:spcPct val="125000"/>
              </a:lnSpc>
              <a:spcAft>
                <a:spcPts val="600"/>
              </a:spcAft>
              <a:buNone/>
            </a:pPr>
            <a:r>
              <a:rPr lang="zh-CN" altLang="en-US" b="1" dirty="0" smtClean="0">
                <a:solidFill>
                  <a:srgbClr val="990000"/>
                </a:solidFill>
                <a:latin typeface="微软雅黑" pitchFamily="34" charset="-122"/>
                <a:ea typeface="微软雅黑" pitchFamily="34" charset="-122"/>
              </a:rPr>
              <a:t>桌面虚拟化</a:t>
            </a:r>
            <a:r>
              <a:rPr lang="zh-CN" altLang="en-US" dirty="0" smtClean="0">
                <a:solidFill>
                  <a:schemeClr val="tx1">
                    <a:lumMod val="75000"/>
                    <a:lumOff val="25000"/>
                  </a:schemeClr>
                </a:solidFill>
                <a:latin typeface="微软雅黑" pitchFamily="34" charset="-122"/>
                <a:ea typeface="微软雅黑" pitchFamily="34" charset="-122"/>
              </a:rPr>
              <a:t>成熟应用为切入点；</a:t>
            </a:r>
            <a:endParaRPr lang="en-US" altLang="zh-CN" dirty="0" smtClean="0">
              <a:solidFill>
                <a:schemeClr val="tx1">
                  <a:lumMod val="75000"/>
                  <a:lumOff val="25000"/>
                </a:schemeClr>
              </a:solidFill>
              <a:latin typeface="微软雅黑" pitchFamily="34" charset="-122"/>
              <a:ea typeface="微软雅黑" pitchFamily="34" charset="-122"/>
            </a:endParaRPr>
          </a:p>
          <a:p>
            <a:pPr marL="3175" lvl="1">
              <a:lnSpc>
                <a:spcPct val="125000"/>
              </a:lnSpc>
              <a:spcAft>
                <a:spcPts val="600"/>
              </a:spcAft>
              <a:buNone/>
            </a:pPr>
            <a:r>
              <a:rPr lang="zh-CN" altLang="en-US" b="1" dirty="0" smtClean="0">
                <a:solidFill>
                  <a:srgbClr val="990000"/>
                </a:solidFill>
                <a:latin typeface="微软雅黑" pitchFamily="34" charset="-122"/>
                <a:ea typeface="微软雅黑" pitchFamily="34" charset="-122"/>
              </a:rPr>
              <a:t>校园应用</a:t>
            </a:r>
            <a:r>
              <a:rPr lang="zh-CN" altLang="en-US" dirty="0" smtClean="0">
                <a:solidFill>
                  <a:schemeClr val="tx1">
                    <a:lumMod val="75000"/>
                    <a:lumOff val="25000"/>
                  </a:schemeClr>
                </a:solidFill>
                <a:latin typeface="微软雅黑" pitchFamily="34" charset="-122"/>
                <a:ea typeface="微软雅黑" pitchFamily="34" charset="-122"/>
              </a:rPr>
              <a:t>逐步迁移至云平台；</a:t>
            </a:r>
            <a:endParaRPr lang="en-US" altLang="zh-CN" dirty="0" smtClean="0">
              <a:solidFill>
                <a:schemeClr val="tx1">
                  <a:lumMod val="75000"/>
                  <a:lumOff val="25000"/>
                </a:schemeClr>
              </a:solidFill>
              <a:latin typeface="微软雅黑" pitchFamily="34" charset="-122"/>
              <a:ea typeface="微软雅黑" pitchFamily="34" charset="-122"/>
            </a:endParaRPr>
          </a:p>
          <a:p>
            <a:pPr marL="3175" lvl="1">
              <a:lnSpc>
                <a:spcPct val="125000"/>
              </a:lnSpc>
              <a:spcAft>
                <a:spcPts val="600"/>
              </a:spcAft>
            </a:pPr>
            <a:r>
              <a:rPr lang="zh-CN" altLang="en-US" b="1" dirty="0" smtClean="0">
                <a:solidFill>
                  <a:srgbClr val="990000"/>
                </a:solidFill>
                <a:latin typeface="微软雅黑" pitchFamily="34" charset="-122"/>
                <a:ea typeface="微软雅黑" pitchFamily="34" charset="-122"/>
              </a:rPr>
              <a:t>模块化</a:t>
            </a:r>
            <a:r>
              <a:rPr lang="zh-CN" altLang="en-US" dirty="0" smtClean="0">
                <a:solidFill>
                  <a:schemeClr val="tx1">
                    <a:lumMod val="75000"/>
                    <a:lumOff val="25000"/>
                  </a:schemeClr>
                </a:solidFill>
                <a:latin typeface="微软雅黑" pitchFamily="34" charset="-122"/>
                <a:ea typeface="微软雅黑" pitchFamily="34" charset="-122"/>
              </a:rPr>
              <a:t>优化基础环境；</a:t>
            </a:r>
            <a:endParaRPr lang="en-US" altLang="zh-CN" dirty="0" smtClean="0">
              <a:solidFill>
                <a:schemeClr val="tx1">
                  <a:lumMod val="75000"/>
                  <a:lumOff val="25000"/>
                </a:schemeClr>
              </a:solidFill>
              <a:latin typeface="微软雅黑" pitchFamily="34" charset="-122"/>
              <a:ea typeface="微软雅黑" pitchFamily="34" charset="-122"/>
            </a:endParaRPr>
          </a:p>
        </p:txBody>
      </p:sp>
      <p:grpSp>
        <p:nvGrpSpPr>
          <p:cNvPr id="3" name="组合 38"/>
          <p:cNvGrpSpPr/>
          <p:nvPr/>
        </p:nvGrpSpPr>
        <p:grpSpPr>
          <a:xfrm>
            <a:off x="660399" y="968188"/>
            <a:ext cx="4910321" cy="3550024"/>
            <a:chOff x="660400" y="968188"/>
            <a:chExt cx="4050707" cy="3279071"/>
          </a:xfrm>
        </p:grpSpPr>
        <p:sp>
          <p:nvSpPr>
            <p:cNvPr id="91" name="Rounded Rectangle 17"/>
            <p:cNvSpPr/>
            <p:nvPr/>
          </p:nvSpPr>
          <p:spPr bwMode="auto">
            <a:xfrm>
              <a:off x="660400" y="2050990"/>
              <a:ext cx="4050707" cy="2196269"/>
            </a:xfrm>
            <a:prstGeom prst="roundRect">
              <a:avLst>
                <a:gd name="adj" fmla="val 11298"/>
              </a:avLst>
            </a:prstGeom>
            <a:gradFill rotWithShape="1">
              <a:gsLst>
                <a:gs pos="0">
                  <a:srgbClr val="666666">
                    <a:alpha val="89000"/>
                  </a:srgbClr>
                </a:gs>
                <a:gs pos="100000">
                  <a:srgbClr val="ADADAD"/>
                </a:gs>
              </a:gsLst>
              <a:lin ang="16200000" scaled="0"/>
            </a:gradFill>
            <a:ln w="12700" cap="flat" cmpd="sng" algn="ctr">
              <a:solidFill>
                <a:srgbClr val="A6A6A6"/>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1750" h="12700"/>
            </a:sp3d>
          </p:spPr>
          <p:txBody>
            <a:bodyPr anchor="b"/>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400" b="1" kern="0" dirty="0" smtClean="0">
                  <a:solidFill>
                    <a:srgbClr val="FFFFFF"/>
                  </a:solidFill>
                  <a:latin typeface="Arial"/>
                  <a:ea typeface="黑体" pitchFamily="2" charset="-122"/>
                </a:rPr>
                <a:t>大学教育云平台</a:t>
              </a:r>
              <a:endParaRPr kumimoji="0" lang="zh-CN" altLang="en-US" sz="1400" b="1" i="0" u="none" strike="noStrike" kern="0" cap="none" spc="0" normalizeH="0" baseline="0" noProof="0" dirty="0">
                <a:ln>
                  <a:noFill/>
                </a:ln>
                <a:solidFill>
                  <a:srgbClr val="FFFFFF"/>
                </a:solidFill>
                <a:effectLst/>
                <a:uLnTx/>
                <a:uFillTx/>
                <a:latin typeface="Arial"/>
                <a:ea typeface="黑体" pitchFamily="2" charset="-122"/>
                <a:cs typeface="+mn-cs"/>
              </a:endParaRPr>
            </a:p>
          </p:txBody>
        </p:sp>
        <p:sp>
          <p:nvSpPr>
            <p:cNvPr id="66" name="Rounded Rectangle 97"/>
            <p:cNvSpPr/>
            <p:nvPr/>
          </p:nvSpPr>
          <p:spPr bwMode="auto">
            <a:xfrm>
              <a:off x="1399488" y="3142822"/>
              <a:ext cx="1046983" cy="289423"/>
            </a:xfrm>
            <a:prstGeom prst="roundRect">
              <a:avLst/>
            </a:prstGeom>
            <a:gradFill rotWithShape="1">
              <a:gsLst>
                <a:gs pos="0">
                  <a:srgbClr val="037BB1"/>
                </a:gs>
                <a:gs pos="83000">
                  <a:srgbClr val="52AEDC"/>
                </a:gs>
              </a:gsLst>
              <a:lin ang="16200000" scaled="0"/>
            </a:gradFill>
            <a:ln w="12700" cap="flat" cmpd="sng" algn="ctr">
              <a:solidFill>
                <a:srgbClr val="BBE0E3">
                  <a:lumMod val="75000"/>
                </a:srgbClr>
              </a:solidFill>
              <a:prstDash val="solid"/>
              <a:headEnd type="none" w="med" len="med"/>
              <a:tailEnd type="none" w="med" len="med"/>
            </a:ln>
            <a:effectLst>
              <a:outerShdw blurRad="50800" dist="38100" dir="5400000" algn="t" rotWithShape="0">
                <a:srgbClr val="FFFFFF">
                  <a:lumMod val="50000"/>
                  <a:lumOff val="50000"/>
                  <a:alpha val="40000"/>
                </a:srgbClr>
              </a:outerShdw>
            </a:effectLst>
            <a:scene3d>
              <a:camera prst="orthographicFront"/>
              <a:lightRig rig="threePt" dir="t"/>
            </a:scene3d>
            <a:sp3d>
              <a:bevelT w="38100" h="12700"/>
            </a:sp3d>
          </p:spPr>
          <p:txBody>
            <a:bodyPr wrap="square" lIns="91422" tIns="45712" rIns="91422" bIns="45712" anchor="ctr">
              <a:spAutoFit/>
            </a:bodyPr>
            <a:lstStyle/>
            <a:p>
              <a:pPr marL="0" marR="0" lvl="0" indent="0" algn="ctr" defTabSz="914400" eaLnBrk="1" fontAlgn="base" latinLnBrk="0" hangingPunct="1">
                <a:lnSpc>
                  <a:spcPct val="100000"/>
                </a:lnSpc>
                <a:spcBef>
                  <a:spcPct val="0"/>
                </a:spcBef>
                <a:spcAft>
                  <a:spcPct val="40000"/>
                </a:spcAft>
                <a:buClrTx/>
                <a:buSzTx/>
                <a:buFontTx/>
                <a:buNone/>
                <a:tabLst/>
                <a:defRPr/>
              </a:pPr>
              <a:r>
                <a:rPr kumimoji="0" lang="zh-CN" altLang="en-US" sz="1100" b="0" i="0" u="none" strike="noStrike" kern="0" cap="none" spc="0" normalizeH="0" baseline="0" noProof="0" dirty="0" smtClean="0">
                  <a:ln>
                    <a:noFill/>
                  </a:ln>
                  <a:solidFill>
                    <a:srgbClr val="FFFFFF"/>
                  </a:solidFill>
                  <a:effectLst/>
                  <a:uLnTx/>
                  <a:uFillTx/>
                  <a:latin typeface="Arial" pitchFamily="34" charset="0"/>
                  <a:ea typeface="黑体" pitchFamily="2" charset="-122"/>
                  <a:cs typeface="+mn-cs"/>
                </a:rPr>
                <a:t>服务器</a:t>
              </a:r>
              <a:endParaRPr kumimoji="0" lang="en-US" sz="1100" b="0" i="0" u="none" strike="noStrike" kern="0" cap="none" spc="0" normalizeH="0" baseline="0" noProof="0" dirty="0">
                <a:ln>
                  <a:noFill/>
                </a:ln>
                <a:solidFill>
                  <a:srgbClr val="FFFFFF"/>
                </a:solidFill>
                <a:effectLst/>
                <a:uLnTx/>
                <a:uFillTx/>
                <a:latin typeface="Arial" pitchFamily="34" charset="0"/>
                <a:ea typeface="黑体" pitchFamily="2" charset="-122"/>
                <a:cs typeface="+mn-cs"/>
              </a:endParaRPr>
            </a:p>
          </p:txBody>
        </p:sp>
        <p:sp>
          <p:nvSpPr>
            <p:cNvPr id="67" name="Rounded Rectangle 97"/>
            <p:cNvSpPr/>
            <p:nvPr/>
          </p:nvSpPr>
          <p:spPr bwMode="auto">
            <a:xfrm>
              <a:off x="2484804" y="3142822"/>
              <a:ext cx="1046983" cy="289423"/>
            </a:xfrm>
            <a:prstGeom prst="roundRect">
              <a:avLst/>
            </a:prstGeom>
            <a:gradFill rotWithShape="1">
              <a:gsLst>
                <a:gs pos="0">
                  <a:srgbClr val="037BB1"/>
                </a:gs>
                <a:gs pos="83000">
                  <a:srgbClr val="52AEDC"/>
                </a:gs>
              </a:gsLst>
              <a:lin ang="16200000" scaled="0"/>
            </a:gradFill>
            <a:ln w="12700" cap="flat" cmpd="sng" algn="ctr">
              <a:solidFill>
                <a:srgbClr val="BBE0E3">
                  <a:lumMod val="75000"/>
                </a:srgbClr>
              </a:solidFill>
              <a:prstDash val="solid"/>
              <a:headEnd type="none" w="med" len="med"/>
              <a:tailEnd type="none" w="med" len="med"/>
            </a:ln>
            <a:effectLst>
              <a:outerShdw blurRad="50800" dist="38100" dir="5400000" algn="t" rotWithShape="0">
                <a:srgbClr val="FFFFFF">
                  <a:lumMod val="50000"/>
                  <a:lumOff val="50000"/>
                  <a:alpha val="40000"/>
                </a:srgbClr>
              </a:outerShdw>
            </a:effectLst>
            <a:scene3d>
              <a:camera prst="orthographicFront"/>
              <a:lightRig rig="threePt" dir="t"/>
            </a:scene3d>
            <a:sp3d>
              <a:bevelT w="38100" h="12700"/>
            </a:sp3d>
          </p:spPr>
          <p:txBody>
            <a:bodyPr wrap="square" lIns="91422" tIns="45712" rIns="91422" bIns="45712" anchor="ctr">
              <a:spAutoFit/>
            </a:bodyPr>
            <a:lstStyle/>
            <a:p>
              <a:pPr marL="0" marR="0" lvl="0" indent="0" algn="ctr" defTabSz="914400" eaLnBrk="1" fontAlgn="base" latinLnBrk="0" hangingPunct="1">
                <a:lnSpc>
                  <a:spcPct val="100000"/>
                </a:lnSpc>
                <a:spcBef>
                  <a:spcPct val="0"/>
                </a:spcBef>
                <a:spcAft>
                  <a:spcPct val="40000"/>
                </a:spcAft>
                <a:buClrTx/>
                <a:buSzTx/>
                <a:buFontTx/>
                <a:buNone/>
                <a:tabLst/>
                <a:defRPr/>
              </a:pPr>
              <a:r>
                <a:rPr kumimoji="0" lang="zh-CN" altLang="en-US" sz="1100" b="0" i="0" u="none" strike="noStrike" kern="0" cap="none" spc="0" normalizeH="0" baseline="0" noProof="0" dirty="0" smtClean="0">
                  <a:ln>
                    <a:noFill/>
                  </a:ln>
                  <a:solidFill>
                    <a:srgbClr val="FFFFFF"/>
                  </a:solidFill>
                  <a:effectLst/>
                  <a:uLnTx/>
                  <a:uFillTx/>
                  <a:latin typeface="Arial" pitchFamily="34" charset="0"/>
                  <a:ea typeface="黑体" pitchFamily="2" charset="-122"/>
                  <a:cs typeface="+mn-cs"/>
                </a:rPr>
                <a:t>存储</a:t>
              </a:r>
              <a:endParaRPr kumimoji="0" lang="en-US" sz="1100" b="0" i="0" u="none" strike="noStrike" kern="0" cap="none" spc="0" normalizeH="0" baseline="0" noProof="0" dirty="0">
                <a:ln>
                  <a:noFill/>
                </a:ln>
                <a:solidFill>
                  <a:srgbClr val="FFFFFF"/>
                </a:solidFill>
                <a:effectLst/>
                <a:uLnTx/>
                <a:uFillTx/>
                <a:latin typeface="Arial" pitchFamily="34" charset="0"/>
                <a:ea typeface="黑体" pitchFamily="2" charset="-122"/>
                <a:cs typeface="+mn-cs"/>
              </a:endParaRPr>
            </a:p>
          </p:txBody>
        </p:sp>
        <p:sp>
          <p:nvSpPr>
            <p:cNvPr id="68" name="Rounded Rectangle 97"/>
            <p:cNvSpPr/>
            <p:nvPr/>
          </p:nvSpPr>
          <p:spPr bwMode="auto">
            <a:xfrm>
              <a:off x="1396315" y="3476108"/>
              <a:ext cx="2144018" cy="289423"/>
            </a:xfrm>
            <a:prstGeom prst="roundRect">
              <a:avLst/>
            </a:prstGeom>
            <a:gradFill rotWithShape="1">
              <a:gsLst>
                <a:gs pos="0">
                  <a:srgbClr val="037BB1"/>
                </a:gs>
                <a:gs pos="83000">
                  <a:srgbClr val="52AEDC"/>
                </a:gs>
              </a:gsLst>
              <a:lin ang="16200000" scaled="0"/>
            </a:gradFill>
            <a:ln w="12700" cap="flat" cmpd="sng" algn="ctr">
              <a:solidFill>
                <a:srgbClr val="BBE0E3">
                  <a:lumMod val="75000"/>
                </a:srgbClr>
              </a:solidFill>
              <a:prstDash val="solid"/>
              <a:headEnd type="none" w="med" len="med"/>
              <a:tailEnd type="none" w="med" len="med"/>
            </a:ln>
            <a:effectLst>
              <a:outerShdw blurRad="50800" dist="38100" dir="5400000" algn="t" rotWithShape="0">
                <a:srgbClr val="FFFFFF">
                  <a:lumMod val="50000"/>
                  <a:lumOff val="50000"/>
                  <a:alpha val="40000"/>
                </a:srgbClr>
              </a:outerShdw>
            </a:effectLst>
            <a:scene3d>
              <a:camera prst="orthographicFront"/>
              <a:lightRig rig="threePt" dir="t"/>
            </a:scene3d>
            <a:sp3d>
              <a:bevelT w="38100" h="12700"/>
            </a:sp3d>
          </p:spPr>
          <p:txBody>
            <a:bodyPr wrap="square" lIns="91422" tIns="45712" rIns="91422" bIns="45712" anchor="ctr">
              <a:spAutoFit/>
            </a:bodyPr>
            <a:lstStyle/>
            <a:p>
              <a:pPr marL="0" marR="0" lvl="0" indent="0" algn="ctr" defTabSz="914400" eaLnBrk="1" fontAlgn="base" latinLnBrk="0" hangingPunct="1">
                <a:lnSpc>
                  <a:spcPct val="100000"/>
                </a:lnSpc>
                <a:spcBef>
                  <a:spcPct val="0"/>
                </a:spcBef>
                <a:spcAft>
                  <a:spcPct val="40000"/>
                </a:spcAft>
                <a:buClrTx/>
                <a:buSzTx/>
                <a:buFontTx/>
                <a:buNone/>
                <a:tabLst/>
                <a:defRPr/>
              </a:pPr>
              <a:r>
                <a:rPr kumimoji="0" lang="zh-CN" altLang="en-US" sz="1100" b="0" i="0" u="none" strike="noStrike" kern="0" cap="none" spc="0" normalizeH="0" baseline="0" noProof="0" dirty="0" smtClean="0">
                  <a:ln>
                    <a:noFill/>
                  </a:ln>
                  <a:solidFill>
                    <a:srgbClr val="FFFFFF"/>
                  </a:solidFill>
                  <a:effectLst/>
                  <a:uLnTx/>
                  <a:uFillTx/>
                  <a:latin typeface="Arial" pitchFamily="34" charset="0"/>
                  <a:ea typeface="黑体" pitchFamily="2" charset="-122"/>
                  <a:cs typeface="+mn-cs"/>
                </a:rPr>
                <a:t>网络</a:t>
              </a:r>
              <a:endParaRPr kumimoji="0" lang="en-US" sz="1100" b="0" i="0" u="none" strike="noStrike" kern="0" cap="none" spc="0" normalizeH="0" baseline="0" noProof="0" dirty="0">
                <a:ln>
                  <a:noFill/>
                </a:ln>
                <a:solidFill>
                  <a:srgbClr val="FFFFFF"/>
                </a:solidFill>
                <a:effectLst/>
                <a:uLnTx/>
                <a:uFillTx/>
                <a:latin typeface="Arial" pitchFamily="34" charset="0"/>
                <a:ea typeface="黑体" pitchFamily="2" charset="-122"/>
                <a:cs typeface="+mn-cs"/>
              </a:endParaRPr>
            </a:p>
          </p:txBody>
        </p:sp>
        <p:sp>
          <p:nvSpPr>
            <p:cNvPr id="71" name="Rounded Rectangle 95"/>
            <p:cNvSpPr/>
            <p:nvPr/>
          </p:nvSpPr>
          <p:spPr bwMode="auto">
            <a:xfrm>
              <a:off x="1395339" y="2162086"/>
              <a:ext cx="2136449" cy="940038"/>
            </a:xfrm>
            <a:prstGeom prst="roundRect">
              <a:avLst/>
            </a:prstGeom>
            <a:solidFill>
              <a:schemeClr val="tx2"/>
            </a:solidFill>
            <a:ln w="12700" cap="flat" cmpd="sng" algn="ctr">
              <a:solidFill>
                <a:srgbClr val="689739"/>
              </a:solidFill>
              <a:prstDash val="solid"/>
              <a:headEnd type="none" w="med" len="med"/>
              <a:tailEnd type="none" w="med" len="med"/>
            </a:ln>
            <a:effectLst>
              <a:outerShdw blurRad="50800" dist="38100" dir="5400000" algn="t" rotWithShape="0">
                <a:srgbClr val="FFFFFF">
                  <a:lumMod val="50000"/>
                  <a:lumOff val="50000"/>
                  <a:alpha val="40000"/>
                </a:srgbClr>
              </a:outerShdw>
            </a:effectLst>
            <a:scene3d>
              <a:camera prst="orthographicFront"/>
              <a:lightRig rig="threePt" dir="t"/>
            </a:scene3d>
            <a:sp3d>
              <a:bevelT w="31750" h="12700"/>
            </a:sp3d>
          </p:spPr>
          <p:txBody>
            <a:bodyPr lIns="91422" tIns="45712" rIns="91422" bIns="45712"/>
            <a:lstStyle/>
            <a:p>
              <a:pPr marL="0" marR="0" lvl="0" indent="0" algn="ctr" defTabSz="914400" eaLnBrk="1" fontAlgn="base" latinLnBrk="0" hangingPunct="1">
                <a:lnSpc>
                  <a:spcPct val="100000"/>
                </a:lnSpc>
                <a:spcBef>
                  <a:spcPct val="0"/>
                </a:spcBef>
                <a:spcAft>
                  <a:spcPct val="40000"/>
                </a:spcAft>
                <a:buClrTx/>
                <a:buSzTx/>
                <a:buFontTx/>
                <a:buNone/>
                <a:tabLst/>
                <a:defRPr/>
              </a:pPr>
              <a:r>
                <a:rPr kumimoji="0" lang="zh-CN" altLang="en-US" sz="1400" b="1" i="0" u="none" strike="noStrike" kern="0" cap="none" spc="0" normalizeH="0" baseline="0" noProof="0" dirty="0" smtClean="0">
                  <a:ln>
                    <a:noFill/>
                  </a:ln>
                  <a:solidFill>
                    <a:srgbClr val="FFFFFF"/>
                  </a:solidFill>
                  <a:effectLst/>
                  <a:uLnTx/>
                  <a:uFillTx/>
                  <a:latin typeface="Arial" pitchFamily="34" charset="0"/>
                  <a:ea typeface="黑体" pitchFamily="2" charset="-122"/>
                  <a:cs typeface="+mn-cs"/>
                </a:rPr>
                <a:t>云操作系统：</a:t>
              </a:r>
              <a:r>
                <a:rPr lang="en-US" altLang="zh-CN" sz="1400" b="1" kern="0" dirty="0" err="1" smtClean="0">
                  <a:solidFill>
                    <a:srgbClr val="FFFFFF"/>
                  </a:solidFill>
                  <a:latin typeface="Arial" pitchFamily="34" charset="0"/>
                  <a:ea typeface="黑体" pitchFamily="2" charset="-122"/>
                </a:rPr>
                <a:t>FusionSphere</a:t>
              </a:r>
              <a:endParaRPr kumimoji="0" lang="en-US" sz="1400" b="1" i="0" u="none" strike="noStrike" kern="0" cap="none" spc="0" normalizeH="0" baseline="0" noProof="0" dirty="0">
                <a:ln>
                  <a:noFill/>
                </a:ln>
                <a:solidFill>
                  <a:srgbClr val="FFFFFF"/>
                </a:solidFill>
                <a:effectLst/>
                <a:uLnTx/>
                <a:uFillTx/>
                <a:latin typeface="Arial" pitchFamily="34" charset="0"/>
                <a:ea typeface="黑体" pitchFamily="2" charset="-122"/>
                <a:cs typeface="+mn-cs"/>
              </a:endParaRPr>
            </a:p>
          </p:txBody>
        </p:sp>
        <p:sp>
          <p:nvSpPr>
            <p:cNvPr id="73" name="Rounded Rectangle 5"/>
            <p:cNvSpPr/>
            <p:nvPr/>
          </p:nvSpPr>
          <p:spPr bwMode="auto">
            <a:xfrm>
              <a:off x="1499851" y="2566988"/>
              <a:ext cx="925371" cy="458222"/>
            </a:xfrm>
            <a:prstGeom prst="roundRect">
              <a:avLst>
                <a:gd name="adj" fmla="val 7870"/>
              </a:avLst>
            </a:prstGeom>
            <a:gradFill rotWithShape="1">
              <a:gsLst>
                <a:gs pos="0">
                  <a:srgbClr val="0F388A"/>
                </a:gs>
                <a:gs pos="100000">
                  <a:srgbClr val="1564AB">
                    <a:alpha val="98824"/>
                  </a:srgbClr>
                </a:gs>
              </a:gsLst>
              <a:lin ang="16200000" scaled="0"/>
            </a:gradFill>
            <a:ln w="12700" cap="flat" cmpd="sng" algn="ctr">
              <a:solidFill>
                <a:srgbClr val="1A448A"/>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8100" h="12700"/>
            </a:sp3d>
          </p:spPr>
          <p:txBody>
            <a:bodyPr anchor="ctr"/>
            <a:lstStyle/>
            <a:p>
              <a:pPr marL="0" marR="0" lvl="0" indent="0" algn="ctr" defTabSz="914400" eaLnBrk="1" fontAlgn="auto" latinLnBrk="0" hangingPunct="1">
                <a:lnSpc>
                  <a:spcPct val="100000"/>
                </a:lnSpc>
                <a:spcBef>
                  <a:spcPts val="0"/>
                </a:spcBef>
                <a:spcAft>
                  <a:spcPts val="0"/>
                </a:spcAft>
                <a:buClr>
                  <a:srgbClr val="000000"/>
                </a:buClr>
                <a:buSzTx/>
                <a:buFontTx/>
                <a:buNone/>
                <a:tabLst/>
                <a:defRPr/>
              </a:pPr>
              <a:r>
                <a:rPr lang="zh-CN" altLang="en-US" sz="1200" b="1" kern="0" noProof="0" dirty="0" smtClean="0">
                  <a:solidFill>
                    <a:srgbClr val="FFFFFF"/>
                  </a:solidFill>
                  <a:latin typeface="Arial"/>
                  <a:ea typeface="黑体" pitchFamily="2" charset="-122"/>
                </a:rPr>
                <a:t>虚拟化引擎</a:t>
              </a:r>
              <a:endParaRPr kumimoji="0" lang="zh-CN" altLang="en-US" sz="1200" b="1" i="0" u="none" strike="noStrike" kern="0" cap="none" spc="0" normalizeH="0" baseline="0" noProof="0" dirty="0">
                <a:ln>
                  <a:noFill/>
                </a:ln>
                <a:solidFill>
                  <a:srgbClr val="FFFFFF"/>
                </a:solidFill>
                <a:effectLst/>
                <a:uLnTx/>
                <a:uFillTx/>
                <a:latin typeface="Arial"/>
                <a:ea typeface="黑体" pitchFamily="2" charset="-122"/>
                <a:cs typeface="+mn-cs"/>
              </a:endParaRPr>
            </a:p>
          </p:txBody>
        </p:sp>
        <p:sp>
          <p:nvSpPr>
            <p:cNvPr id="74" name="Rounded Rectangle 5"/>
            <p:cNvSpPr/>
            <p:nvPr/>
          </p:nvSpPr>
          <p:spPr bwMode="auto">
            <a:xfrm>
              <a:off x="2499708" y="2566988"/>
              <a:ext cx="925371" cy="458222"/>
            </a:xfrm>
            <a:prstGeom prst="roundRect">
              <a:avLst>
                <a:gd name="adj" fmla="val 7870"/>
              </a:avLst>
            </a:prstGeom>
            <a:gradFill rotWithShape="1">
              <a:gsLst>
                <a:gs pos="0">
                  <a:srgbClr val="0F388A"/>
                </a:gs>
                <a:gs pos="100000">
                  <a:srgbClr val="1564AB">
                    <a:alpha val="98824"/>
                  </a:srgbClr>
                </a:gs>
              </a:gsLst>
              <a:lin ang="16200000" scaled="0"/>
            </a:gradFill>
            <a:ln w="12700" cap="flat" cmpd="sng" algn="ctr">
              <a:solidFill>
                <a:srgbClr val="1A448A"/>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8100" h="12700"/>
            </a:sp3d>
          </p:spPr>
          <p:txBody>
            <a:bodyPr anchor="ctr"/>
            <a:lstStyle/>
            <a:p>
              <a:pPr marL="0" marR="0" lvl="0" indent="0" algn="ctr" defTabSz="914400" eaLnBrk="1" fontAlgn="auto" latinLnBrk="0" hangingPunct="1">
                <a:lnSpc>
                  <a:spcPct val="100000"/>
                </a:lnSpc>
                <a:spcBef>
                  <a:spcPts val="0"/>
                </a:spcBef>
                <a:spcAft>
                  <a:spcPts val="0"/>
                </a:spcAft>
                <a:buClr>
                  <a:srgbClr val="000000"/>
                </a:buClr>
                <a:buSzTx/>
                <a:buFontTx/>
                <a:buNone/>
                <a:tabLst/>
                <a:defRPr/>
              </a:pPr>
              <a:r>
                <a:rPr kumimoji="0" lang="zh-CN" altLang="en-US" sz="1200" b="1" i="0" u="none" strike="noStrike" kern="0" cap="none" spc="0" normalizeH="0" baseline="0" noProof="0" dirty="0" smtClean="0">
                  <a:ln>
                    <a:noFill/>
                  </a:ln>
                  <a:solidFill>
                    <a:srgbClr val="FFFFFF"/>
                  </a:solidFill>
                  <a:effectLst/>
                  <a:uLnTx/>
                  <a:uFillTx/>
                  <a:latin typeface="Arial"/>
                  <a:ea typeface="黑体" pitchFamily="2" charset="-122"/>
                  <a:cs typeface="+mn-cs"/>
                </a:rPr>
                <a:t>资源管理调度</a:t>
              </a:r>
              <a:endParaRPr kumimoji="0" lang="zh-CN" altLang="en-US" sz="1200" b="1" i="0" u="none" strike="noStrike" kern="0" cap="none" spc="0" normalizeH="0" baseline="0" noProof="0" dirty="0">
                <a:ln>
                  <a:noFill/>
                </a:ln>
                <a:solidFill>
                  <a:srgbClr val="FFFFFF"/>
                </a:solidFill>
                <a:effectLst/>
                <a:uLnTx/>
                <a:uFillTx/>
                <a:latin typeface="Arial"/>
                <a:ea typeface="黑体" pitchFamily="2" charset="-122"/>
                <a:cs typeface="+mn-cs"/>
              </a:endParaRPr>
            </a:p>
          </p:txBody>
        </p:sp>
        <p:sp>
          <p:nvSpPr>
            <p:cNvPr id="77" name="Rounded Rectangle 9"/>
            <p:cNvSpPr/>
            <p:nvPr/>
          </p:nvSpPr>
          <p:spPr bwMode="auto">
            <a:xfrm>
              <a:off x="3574516" y="2144994"/>
              <a:ext cx="1042587" cy="1606609"/>
            </a:xfrm>
            <a:prstGeom prst="roundRect">
              <a:avLst/>
            </a:prstGeom>
            <a:gradFill rotWithShape="1">
              <a:gsLst>
                <a:gs pos="0">
                  <a:srgbClr val="F8930C"/>
                </a:gs>
                <a:gs pos="100000">
                  <a:srgbClr val="F9A22F">
                    <a:alpha val="79000"/>
                  </a:srgbClr>
                </a:gs>
              </a:gsLst>
              <a:lin ang="16200000" scaled="0"/>
            </a:gradFill>
            <a:ln w="12700" cap="flat" cmpd="sng" algn="ctr">
              <a:solidFill>
                <a:srgbClr val="F8981D">
                  <a:lumMod val="50000"/>
                </a:srgbClr>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1750" h="12700"/>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smtClean="0">
                  <a:ln>
                    <a:noFill/>
                  </a:ln>
                  <a:solidFill>
                    <a:srgbClr val="FFFFFF"/>
                  </a:solidFill>
                  <a:effectLst/>
                  <a:uLnTx/>
                  <a:uFillTx/>
                  <a:latin typeface="Arial"/>
                  <a:ea typeface="黑体" pitchFamily="2" charset="-122"/>
                  <a:cs typeface="+mn-cs"/>
                </a:rPr>
                <a:t>融合架构一体机：</a:t>
              </a:r>
              <a:r>
                <a:rPr kumimoji="0" lang="en-US" altLang="zh-CN" sz="1400" b="1" i="0" u="none" strike="noStrike" kern="0" cap="none" spc="0" normalizeH="0" baseline="0" noProof="0" dirty="0" smtClean="0">
                  <a:ln>
                    <a:noFill/>
                  </a:ln>
                  <a:solidFill>
                    <a:srgbClr val="FFFFFF"/>
                  </a:solidFill>
                  <a:effectLst/>
                  <a:uLnTx/>
                  <a:uFillTx/>
                  <a:latin typeface="Arial"/>
                  <a:ea typeface="黑体" pitchFamily="2" charset="-122"/>
                  <a:cs typeface="+mn-cs"/>
                </a:rPr>
                <a:t>Fusion Cube</a:t>
              </a:r>
              <a:endParaRPr kumimoji="0" lang="zh-CN" altLang="en-US" sz="1400" b="1" i="0" u="none" strike="noStrike" kern="0" cap="none" spc="0" normalizeH="0" baseline="0" noProof="0" dirty="0">
                <a:ln>
                  <a:noFill/>
                </a:ln>
                <a:solidFill>
                  <a:srgbClr val="FFFFFF"/>
                </a:solidFill>
                <a:effectLst/>
                <a:uLnTx/>
                <a:uFillTx/>
                <a:latin typeface="Arial"/>
                <a:ea typeface="黑体" pitchFamily="2" charset="-122"/>
                <a:cs typeface="+mn-cs"/>
              </a:endParaRPr>
            </a:p>
          </p:txBody>
        </p:sp>
        <p:sp>
          <p:nvSpPr>
            <p:cNvPr id="101" name="Rounded Rectangle 9"/>
            <p:cNvSpPr/>
            <p:nvPr/>
          </p:nvSpPr>
          <p:spPr bwMode="auto">
            <a:xfrm>
              <a:off x="762951" y="2170632"/>
              <a:ext cx="581114" cy="1606609"/>
            </a:xfrm>
            <a:prstGeom prst="roundRect">
              <a:avLst/>
            </a:prstGeom>
            <a:gradFill rotWithShape="1">
              <a:gsLst>
                <a:gs pos="0">
                  <a:srgbClr val="F8930C"/>
                </a:gs>
                <a:gs pos="100000">
                  <a:srgbClr val="F9A22F">
                    <a:alpha val="79000"/>
                  </a:srgbClr>
                </a:gs>
              </a:gsLst>
              <a:lin ang="16200000" scaled="0"/>
            </a:gradFill>
            <a:ln w="12700" cap="flat" cmpd="sng" algn="ctr">
              <a:solidFill>
                <a:srgbClr val="F8981D">
                  <a:lumMod val="50000"/>
                </a:srgbClr>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1750" h="12700"/>
            </a:sp3d>
          </p:spPr>
          <p:txBody>
            <a:bodyPr vert="eaVert"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smtClean="0">
                  <a:ln>
                    <a:noFill/>
                  </a:ln>
                  <a:solidFill>
                    <a:srgbClr val="FFFFFF"/>
                  </a:solidFill>
                  <a:effectLst/>
                  <a:uLnTx/>
                  <a:uFillTx/>
                  <a:latin typeface="Arial"/>
                  <a:ea typeface="黑体" pitchFamily="2" charset="-122"/>
                  <a:cs typeface="+mn-cs"/>
                </a:rPr>
                <a:t>云管理</a:t>
              </a:r>
              <a:endParaRPr kumimoji="0" lang="zh-CN" altLang="en-US" sz="1400" b="1" i="0" u="none" strike="noStrike" kern="0" cap="none" spc="0" normalizeH="0" baseline="0" noProof="0" dirty="0">
                <a:ln>
                  <a:noFill/>
                </a:ln>
                <a:solidFill>
                  <a:srgbClr val="FFFFFF"/>
                </a:solidFill>
                <a:effectLst/>
                <a:uLnTx/>
                <a:uFillTx/>
                <a:latin typeface="Arial"/>
                <a:ea typeface="黑体" pitchFamily="2" charset="-122"/>
                <a:cs typeface="+mn-cs"/>
              </a:endParaRPr>
            </a:p>
          </p:txBody>
        </p:sp>
        <p:sp>
          <p:nvSpPr>
            <p:cNvPr id="115" name="Rounded Rectangle 17"/>
            <p:cNvSpPr/>
            <p:nvPr/>
          </p:nvSpPr>
          <p:spPr bwMode="auto">
            <a:xfrm>
              <a:off x="728768" y="968188"/>
              <a:ext cx="1960644" cy="1021633"/>
            </a:xfrm>
            <a:prstGeom prst="roundRect">
              <a:avLst/>
            </a:prstGeom>
            <a:gradFill rotWithShape="1">
              <a:gsLst>
                <a:gs pos="0">
                  <a:srgbClr val="F8930C"/>
                </a:gs>
                <a:gs pos="100000">
                  <a:srgbClr val="F9A22F">
                    <a:alpha val="79000"/>
                  </a:srgbClr>
                </a:gs>
              </a:gsLst>
              <a:lin ang="16200000" scaled="0"/>
            </a:gradFill>
            <a:ln w="12700" cap="flat" cmpd="sng" algn="ctr">
              <a:solidFill>
                <a:srgbClr val="F8981D">
                  <a:lumMod val="50000"/>
                </a:srgbClr>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1750" h="12700"/>
            </a:sp3d>
          </p:spPr>
          <p:txBody>
            <a:bodyPr anchor="b"/>
            <a:lstStyle/>
            <a:p>
              <a:pPr algn="ctr" fontAlgn="auto">
                <a:spcBef>
                  <a:spcPts val="0"/>
                </a:spcBef>
                <a:spcAft>
                  <a:spcPts val="0"/>
                </a:spcAft>
                <a:defRPr/>
              </a:pPr>
              <a:r>
                <a:rPr lang="zh-CN" altLang="en-US" sz="1400" b="1" kern="0" dirty="0" smtClean="0">
                  <a:solidFill>
                    <a:srgbClr val="FFFFFF"/>
                  </a:solidFill>
                  <a:latin typeface="Arial"/>
                  <a:ea typeface="黑体" pitchFamily="2" charset="-122"/>
                </a:rPr>
                <a:t>桌面虚拟化</a:t>
              </a:r>
              <a:endParaRPr lang="zh-CN" altLang="en-US" sz="1400" b="1" kern="0" dirty="0">
                <a:solidFill>
                  <a:srgbClr val="FFFFFF"/>
                </a:solidFill>
                <a:latin typeface="Arial"/>
                <a:ea typeface="黑体" pitchFamily="2" charset="-122"/>
              </a:endParaRPr>
            </a:p>
          </p:txBody>
        </p:sp>
        <p:sp>
          <p:nvSpPr>
            <p:cNvPr id="26" name="Rounded Rectangle 5"/>
            <p:cNvSpPr/>
            <p:nvPr/>
          </p:nvSpPr>
          <p:spPr bwMode="auto">
            <a:xfrm>
              <a:off x="2732442" y="968188"/>
              <a:ext cx="1964436" cy="1015325"/>
            </a:xfrm>
            <a:prstGeom prst="roundRect">
              <a:avLst>
                <a:gd name="adj" fmla="val 7870"/>
              </a:avLst>
            </a:prstGeom>
            <a:gradFill rotWithShape="1">
              <a:gsLst>
                <a:gs pos="0">
                  <a:srgbClr val="0F388A"/>
                </a:gs>
                <a:gs pos="100000">
                  <a:srgbClr val="1564AB">
                    <a:alpha val="98824"/>
                  </a:srgbClr>
                </a:gs>
              </a:gsLst>
              <a:lin ang="16200000" scaled="0"/>
            </a:gradFill>
            <a:ln w="12700" cap="flat" cmpd="sng" algn="ctr">
              <a:solidFill>
                <a:srgbClr val="1A448A"/>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8100" h="12700"/>
            </a:sp3d>
          </p:spPr>
          <p:txBody>
            <a:bodyPr anchor="b"/>
            <a:lstStyle/>
            <a:p>
              <a:pPr marL="0" marR="0" lvl="0" indent="0" algn="ctr" defTabSz="914400" eaLnBrk="1" fontAlgn="auto" latinLnBrk="0" hangingPunct="1">
                <a:lnSpc>
                  <a:spcPct val="100000"/>
                </a:lnSpc>
                <a:spcBef>
                  <a:spcPts val="0"/>
                </a:spcBef>
                <a:spcAft>
                  <a:spcPts val="0"/>
                </a:spcAft>
                <a:buClr>
                  <a:srgbClr val="000000"/>
                </a:buClr>
                <a:buSzTx/>
                <a:buFontTx/>
                <a:buNone/>
                <a:tabLst/>
                <a:defRPr/>
              </a:pPr>
              <a:r>
                <a:rPr lang="zh-CN" altLang="en-US" sz="1400" b="1" kern="0" dirty="0" smtClean="0">
                  <a:solidFill>
                    <a:srgbClr val="FFFFFF"/>
                  </a:solidFill>
                  <a:latin typeface="Arial"/>
                  <a:ea typeface="黑体" pitchFamily="2" charset="-122"/>
                </a:rPr>
                <a:t>服务器虚拟化</a:t>
              </a:r>
              <a:endParaRPr kumimoji="0" lang="zh-CN" altLang="en-US" sz="1400" b="1" i="0" u="none" strike="noStrike" kern="0" cap="none" spc="0" normalizeH="0" baseline="0" noProof="0" dirty="0">
                <a:ln>
                  <a:noFill/>
                </a:ln>
                <a:solidFill>
                  <a:srgbClr val="FFFFFF"/>
                </a:solidFill>
                <a:effectLst/>
                <a:uLnTx/>
                <a:uFillTx/>
                <a:latin typeface="Arial"/>
                <a:ea typeface="黑体" pitchFamily="2" charset="-122"/>
                <a:cs typeface="+mn-cs"/>
              </a:endParaRPr>
            </a:p>
          </p:txBody>
        </p:sp>
        <p:grpSp>
          <p:nvGrpSpPr>
            <p:cNvPr id="4" name="Group 43"/>
            <p:cNvGrpSpPr>
              <a:grpSpLocks/>
            </p:cNvGrpSpPr>
            <p:nvPr/>
          </p:nvGrpSpPr>
          <p:grpSpPr bwMode="auto">
            <a:xfrm>
              <a:off x="2794512" y="1046717"/>
              <a:ext cx="595312" cy="593725"/>
              <a:chOff x="850109" y="1624709"/>
              <a:chExt cx="595338" cy="594414"/>
            </a:xfrm>
          </p:grpSpPr>
          <p:pic>
            <p:nvPicPr>
              <p:cNvPr id="123" name="Picture 39" descr="VM.png"/>
              <p:cNvPicPr>
                <a:picLocks noChangeAspect="1"/>
              </p:cNvPicPr>
              <p:nvPr/>
            </p:nvPicPr>
            <p:blipFill>
              <a:blip r:embed="rId3" cstate="email"/>
              <a:stretch>
                <a:fillRect/>
              </a:stretch>
            </p:blipFill>
            <p:spPr>
              <a:xfrm>
                <a:off x="850109" y="1624709"/>
                <a:ext cx="595338" cy="594414"/>
              </a:xfrm>
              <a:prstGeom prst="rect">
                <a:avLst/>
              </a:prstGeom>
              <a:effectLst>
                <a:outerShdw blurRad="50800" dist="38100" dir="5400000" algn="t" rotWithShape="0">
                  <a:prstClr val="black">
                    <a:alpha val="40000"/>
                  </a:prstClr>
                </a:outerShdw>
              </a:effectLst>
            </p:spPr>
          </p:pic>
          <p:sp>
            <p:nvSpPr>
              <p:cNvPr id="124" name="TextBox 123"/>
              <p:cNvSpPr txBox="1"/>
              <p:nvPr/>
            </p:nvSpPr>
            <p:spPr>
              <a:xfrm>
                <a:off x="867571" y="1801125"/>
                <a:ext cx="558171" cy="23110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ct val="40000"/>
                  </a:spcAft>
                  <a:buClrTx/>
                  <a:buSzTx/>
                  <a:buFontTx/>
                  <a:buNone/>
                  <a:tabLst/>
                  <a:defRPr/>
                </a:pPr>
                <a:r>
                  <a:rPr kumimoji="0" lang="en-US" sz="900" b="1" i="0" u="none" strike="noStrike" kern="0" cap="none" spc="0" normalizeH="0" baseline="0" noProof="0" dirty="0" smtClean="0">
                    <a:ln>
                      <a:noFill/>
                    </a:ln>
                    <a:solidFill>
                      <a:srgbClr val="003D79"/>
                    </a:solidFill>
                    <a:effectLst/>
                    <a:uLnTx/>
                    <a:uFillTx/>
                    <a:latin typeface="Arial"/>
                    <a:ea typeface="SimHei" pitchFamily="2" charset="-122"/>
                  </a:rPr>
                  <a:t>ERP</a:t>
                </a:r>
                <a:endParaRPr kumimoji="0" lang="en-US" sz="900" b="1" i="0" u="none" strike="noStrike" kern="0" cap="none" spc="0" normalizeH="0" baseline="0" noProof="0" dirty="0">
                  <a:ln>
                    <a:noFill/>
                  </a:ln>
                  <a:solidFill>
                    <a:srgbClr val="003D79"/>
                  </a:solidFill>
                  <a:effectLst/>
                  <a:uLnTx/>
                  <a:uFillTx/>
                  <a:latin typeface="Arial"/>
                  <a:ea typeface="SimHei" pitchFamily="2" charset="-122"/>
                </a:endParaRPr>
              </a:p>
            </p:txBody>
          </p:sp>
        </p:grpSp>
        <p:grpSp>
          <p:nvGrpSpPr>
            <p:cNvPr id="5" name="Group 46"/>
            <p:cNvGrpSpPr>
              <a:grpSpLocks/>
            </p:cNvGrpSpPr>
            <p:nvPr/>
          </p:nvGrpSpPr>
          <p:grpSpPr bwMode="auto">
            <a:xfrm>
              <a:off x="3367170" y="1046717"/>
              <a:ext cx="683251" cy="593671"/>
              <a:chOff x="552263" y="1624709"/>
              <a:chExt cx="683281" cy="594360"/>
            </a:xfrm>
          </p:grpSpPr>
          <p:pic>
            <p:nvPicPr>
              <p:cNvPr id="121" name="Picture 47" descr="VM.png"/>
              <p:cNvPicPr>
                <a:picLocks noChangeAspect="1"/>
              </p:cNvPicPr>
              <p:nvPr/>
            </p:nvPicPr>
            <p:blipFill>
              <a:blip r:embed="rId3" cstate="email"/>
              <a:stretch>
                <a:fillRect/>
              </a:stretch>
            </p:blipFill>
            <p:spPr>
              <a:xfrm>
                <a:off x="600081" y="1624709"/>
                <a:ext cx="593751" cy="594414"/>
              </a:xfrm>
              <a:prstGeom prst="rect">
                <a:avLst/>
              </a:prstGeom>
              <a:effectLst>
                <a:outerShdw blurRad="50800" dist="38100" dir="5400000" algn="t" rotWithShape="0">
                  <a:prstClr val="black">
                    <a:alpha val="40000"/>
                  </a:prstClr>
                </a:outerShdw>
              </a:effectLst>
            </p:spPr>
          </p:pic>
          <p:sp>
            <p:nvSpPr>
              <p:cNvPr id="122" name="TextBox 48"/>
              <p:cNvSpPr txBox="1">
                <a:spLocks noChangeArrowheads="1"/>
              </p:cNvSpPr>
              <p:nvPr/>
            </p:nvSpPr>
            <p:spPr bwMode="auto">
              <a:xfrm>
                <a:off x="552454" y="1802715"/>
                <a:ext cx="682655" cy="232044"/>
              </a:xfrm>
              <a:prstGeom prst="rect">
                <a:avLst/>
              </a:prstGeom>
              <a:noFill/>
              <a:ln w="9525">
                <a:noFill/>
                <a:miter lim="800000"/>
                <a:headEnd/>
                <a:tailEnd/>
              </a:ln>
            </p:spPr>
            <p:txBody>
              <a:bodyPr>
                <a:spAutoFit/>
              </a:bodyPr>
              <a:lstStyle/>
              <a:p>
                <a:pPr marL="0" marR="0" lvl="0" indent="0" algn="ctr" defTabSz="914400" eaLnBrk="1" fontAlgn="auto" latinLnBrk="0" hangingPunct="1">
                  <a:lnSpc>
                    <a:spcPct val="100000"/>
                  </a:lnSpc>
                  <a:spcBef>
                    <a:spcPts val="0"/>
                  </a:spcBef>
                  <a:spcAft>
                    <a:spcPct val="40000"/>
                  </a:spcAft>
                  <a:buClrTx/>
                  <a:buSzTx/>
                  <a:buFontTx/>
                  <a:buNone/>
                  <a:tabLst/>
                  <a:defRPr/>
                </a:pPr>
                <a:r>
                  <a:rPr lang="en-US" altLang="zh-CN" sz="900" b="1" kern="0" dirty="0" smtClean="0">
                    <a:solidFill>
                      <a:srgbClr val="003D79"/>
                    </a:solidFill>
                    <a:ea typeface="黑体" pitchFamily="49" charset="-122"/>
                  </a:rPr>
                  <a:t>CRM</a:t>
                </a:r>
                <a:endParaRPr kumimoji="0" lang="zh-CN" altLang="en-US" sz="900" b="1" i="0" u="none" strike="noStrike" kern="0" cap="none" spc="0" normalizeH="0" baseline="0" noProof="0" dirty="0" smtClean="0">
                  <a:ln>
                    <a:noFill/>
                  </a:ln>
                  <a:solidFill>
                    <a:srgbClr val="003D79"/>
                  </a:solidFill>
                  <a:effectLst/>
                  <a:uLnTx/>
                  <a:uFillTx/>
                  <a:ea typeface="黑体" pitchFamily="49" charset="-122"/>
                </a:endParaRPr>
              </a:p>
            </p:txBody>
          </p:sp>
        </p:grpSp>
        <p:grpSp>
          <p:nvGrpSpPr>
            <p:cNvPr id="6" name="Group 49"/>
            <p:cNvGrpSpPr>
              <a:grpSpLocks/>
            </p:cNvGrpSpPr>
            <p:nvPr/>
          </p:nvGrpSpPr>
          <p:grpSpPr bwMode="auto">
            <a:xfrm>
              <a:off x="4037656" y="1046717"/>
              <a:ext cx="593725" cy="593725"/>
              <a:chOff x="288458" y="1624709"/>
              <a:chExt cx="593751" cy="594414"/>
            </a:xfrm>
          </p:grpSpPr>
          <p:pic>
            <p:nvPicPr>
              <p:cNvPr id="119" name="Picture 50" descr="VM.png"/>
              <p:cNvPicPr>
                <a:picLocks noChangeAspect="1"/>
              </p:cNvPicPr>
              <p:nvPr/>
            </p:nvPicPr>
            <p:blipFill>
              <a:blip r:embed="rId3" cstate="email"/>
              <a:stretch>
                <a:fillRect/>
              </a:stretch>
            </p:blipFill>
            <p:spPr>
              <a:xfrm>
                <a:off x="288458" y="1624709"/>
                <a:ext cx="593751" cy="594414"/>
              </a:xfrm>
              <a:prstGeom prst="rect">
                <a:avLst/>
              </a:prstGeom>
              <a:effectLst>
                <a:outerShdw blurRad="50800" dist="38100" dir="5400000" algn="t" rotWithShape="0">
                  <a:prstClr val="black">
                    <a:alpha val="40000"/>
                  </a:prstClr>
                </a:outerShdw>
              </a:effectLst>
            </p:spPr>
          </p:pic>
          <p:sp>
            <p:nvSpPr>
              <p:cNvPr id="120" name="TextBox 51"/>
              <p:cNvSpPr txBox="1">
                <a:spLocks noChangeArrowheads="1"/>
              </p:cNvSpPr>
              <p:nvPr/>
            </p:nvSpPr>
            <p:spPr bwMode="auto">
              <a:xfrm>
                <a:off x="358919" y="1802715"/>
                <a:ext cx="450784" cy="231100"/>
              </a:xfrm>
              <a:prstGeom prst="rect">
                <a:avLst/>
              </a:prstGeom>
              <a:noFill/>
              <a:ln w="9525">
                <a:noFill/>
                <a:miter lim="800000"/>
                <a:headEnd/>
                <a:tailEnd/>
              </a:ln>
            </p:spPr>
            <p:txBody>
              <a:bodyPr wrap="none">
                <a:spAutoFit/>
              </a:bodyPr>
              <a:lstStyle/>
              <a:p>
                <a:pPr marL="0" marR="0" lvl="0" indent="0" algn="ctr" defTabSz="914400" eaLnBrk="1" fontAlgn="auto" latinLnBrk="0" hangingPunct="1">
                  <a:lnSpc>
                    <a:spcPct val="100000"/>
                  </a:lnSpc>
                  <a:spcBef>
                    <a:spcPts val="0"/>
                  </a:spcBef>
                  <a:spcAft>
                    <a:spcPct val="40000"/>
                  </a:spcAft>
                  <a:buClrTx/>
                  <a:buSzTx/>
                  <a:buFontTx/>
                  <a:buNone/>
                  <a:tabLst/>
                  <a:defRPr/>
                </a:pPr>
                <a:r>
                  <a:rPr kumimoji="0" lang="en-US" altLang="zh-CN" sz="900" b="1" i="0" u="none" strike="noStrike" kern="0" cap="none" spc="0" normalizeH="0" baseline="0" noProof="0" dirty="0" smtClean="0">
                    <a:ln>
                      <a:noFill/>
                    </a:ln>
                    <a:solidFill>
                      <a:srgbClr val="003D79"/>
                    </a:solidFill>
                    <a:effectLst/>
                    <a:uLnTx/>
                    <a:uFillTx/>
                    <a:ea typeface="黑体" pitchFamily="49" charset="-122"/>
                  </a:rPr>
                  <a:t>Email</a:t>
                </a:r>
                <a:endParaRPr kumimoji="0" lang="zh-CN" altLang="en-US" sz="900" b="1" i="0" u="none" strike="noStrike" kern="0" cap="none" spc="0" normalizeH="0" baseline="0" noProof="0" dirty="0" smtClean="0">
                  <a:ln>
                    <a:noFill/>
                  </a:ln>
                  <a:solidFill>
                    <a:srgbClr val="003D79"/>
                  </a:solidFill>
                  <a:effectLst/>
                  <a:uLnTx/>
                  <a:uFillTx/>
                  <a:ea typeface="黑体" pitchFamily="49" charset="-122"/>
                </a:endParaRPr>
              </a:p>
            </p:txBody>
          </p:sp>
        </p:grpSp>
        <p:grpSp>
          <p:nvGrpSpPr>
            <p:cNvPr id="7" name="Group 43"/>
            <p:cNvGrpSpPr>
              <a:grpSpLocks/>
            </p:cNvGrpSpPr>
            <p:nvPr/>
          </p:nvGrpSpPr>
          <p:grpSpPr bwMode="auto">
            <a:xfrm>
              <a:off x="772073" y="1035959"/>
              <a:ext cx="595312" cy="593725"/>
              <a:chOff x="850109" y="1624709"/>
              <a:chExt cx="595338" cy="594414"/>
            </a:xfrm>
          </p:grpSpPr>
          <p:pic>
            <p:nvPicPr>
              <p:cNvPr id="31" name="Picture 39" descr="VM.png"/>
              <p:cNvPicPr>
                <a:picLocks noChangeAspect="1"/>
              </p:cNvPicPr>
              <p:nvPr/>
            </p:nvPicPr>
            <p:blipFill>
              <a:blip r:embed="rId3" cstate="email"/>
              <a:stretch>
                <a:fillRect/>
              </a:stretch>
            </p:blipFill>
            <p:spPr>
              <a:xfrm>
                <a:off x="850109" y="1624709"/>
                <a:ext cx="595338" cy="594414"/>
              </a:xfrm>
              <a:prstGeom prst="rect">
                <a:avLst/>
              </a:prstGeom>
              <a:effectLst>
                <a:outerShdw blurRad="50800" dist="38100" dir="5400000" algn="t" rotWithShape="0">
                  <a:prstClr val="black">
                    <a:alpha val="40000"/>
                  </a:prstClr>
                </a:outerShdw>
              </a:effectLst>
            </p:spPr>
          </p:pic>
          <p:sp>
            <p:nvSpPr>
              <p:cNvPr id="32" name="TextBox 31"/>
              <p:cNvSpPr txBox="1"/>
              <p:nvPr/>
            </p:nvSpPr>
            <p:spPr>
              <a:xfrm>
                <a:off x="867571" y="1801125"/>
                <a:ext cx="558171" cy="23110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ct val="40000"/>
                  </a:spcAft>
                  <a:buClrTx/>
                  <a:buSzTx/>
                  <a:buFontTx/>
                  <a:buNone/>
                  <a:tabLst/>
                  <a:defRPr/>
                </a:pPr>
                <a:r>
                  <a:rPr kumimoji="0" lang="en-US" sz="900" b="1" i="0" u="none" strike="noStrike" kern="0" cap="none" spc="0" normalizeH="0" baseline="0" noProof="0" dirty="0" smtClean="0">
                    <a:ln>
                      <a:noFill/>
                    </a:ln>
                    <a:solidFill>
                      <a:srgbClr val="003D79"/>
                    </a:solidFill>
                    <a:effectLst/>
                    <a:uLnTx/>
                    <a:uFillTx/>
                    <a:latin typeface="Arial"/>
                    <a:ea typeface="SimHei" pitchFamily="2" charset="-122"/>
                  </a:rPr>
                  <a:t>Win7</a:t>
                </a:r>
                <a:endParaRPr kumimoji="0" lang="en-US" sz="900" b="1" i="0" u="none" strike="noStrike" kern="0" cap="none" spc="0" normalizeH="0" baseline="0" noProof="0" dirty="0">
                  <a:ln>
                    <a:noFill/>
                  </a:ln>
                  <a:solidFill>
                    <a:srgbClr val="003D79"/>
                  </a:solidFill>
                  <a:effectLst/>
                  <a:uLnTx/>
                  <a:uFillTx/>
                  <a:latin typeface="Arial"/>
                  <a:ea typeface="SimHei" pitchFamily="2" charset="-122"/>
                </a:endParaRPr>
              </a:p>
            </p:txBody>
          </p:sp>
        </p:grpSp>
        <p:grpSp>
          <p:nvGrpSpPr>
            <p:cNvPr id="8" name="Group 46"/>
            <p:cNvGrpSpPr>
              <a:grpSpLocks/>
            </p:cNvGrpSpPr>
            <p:nvPr/>
          </p:nvGrpSpPr>
          <p:grpSpPr bwMode="auto">
            <a:xfrm>
              <a:off x="1344731" y="1035959"/>
              <a:ext cx="683251" cy="593671"/>
              <a:chOff x="552263" y="1624709"/>
              <a:chExt cx="683281" cy="594360"/>
            </a:xfrm>
          </p:grpSpPr>
          <p:pic>
            <p:nvPicPr>
              <p:cNvPr id="34" name="Picture 47" descr="VM.png"/>
              <p:cNvPicPr>
                <a:picLocks noChangeAspect="1"/>
              </p:cNvPicPr>
              <p:nvPr/>
            </p:nvPicPr>
            <p:blipFill>
              <a:blip r:embed="rId3" cstate="email"/>
              <a:stretch>
                <a:fillRect/>
              </a:stretch>
            </p:blipFill>
            <p:spPr>
              <a:xfrm>
                <a:off x="600081" y="1624709"/>
                <a:ext cx="593751" cy="594414"/>
              </a:xfrm>
              <a:prstGeom prst="rect">
                <a:avLst/>
              </a:prstGeom>
              <a:effectLst>
                <a:outerShdw blurRad="50800" dist="38100" dir="5400000" algn="t" rotWithShape="0">
                  <a:prstClr val="black">
                    <a:alpha val="40000"/>
                  </a:prstClr>
                </a:outerShdw>
              </a:effectLst>
            </p:spPr>
          </p:pic>
          <p:sp>
            <p:nvSpPr>
              <p:cNvPr id="35" name="TextBox 48"/>
              <p:cNvSpPr txBox="1">
                <a:spLocks noChangeArrowheads="1"/>
              </p:cNvSpPr>
              <p:nvPr/>
            </p:nvSpPr>
            <p:spPr bwMode="auto">
              <a:xfrm>
                <a:off x="552454" y="1802715"/>
                <a:ext cx="682655" cy="232044"/>
              </a:xfrm>
              <a:prstGeom prst="rect">
                <a:avLst/>
              </a:prstGeom>
              <a:noFill/>
              <a:ln w="9525">
                <a:noFill/>
                <a:miter lim="800000"/>
                <a:headEnd/>
                <a:tailEnd/>
              </a:ln>
            </p:spPr>
            <p:txBody>
              <a:bodyPr>
                <a:spAutoFit/>
              </a:bodyPr>
              <a:lstStyle/>
              <a:p>
                <a:pPr marL="0" marR="0" lvl="0" indent="0" algn="ctr" defTabSz="914400" eaLnBrk="1" fontAlgn="auto" latinLnBrk="0" hangingPunct="1">
                  <a:lnSpc>
                    <a:spcPct val="100000"/>
                  </a:lnSpc>
                  <a:spcBef>
                    <a:spcPts val="0"/>
                  </a:spcBef>
                  <a:spcAft>
                    <a:spcPct val="40000"/>
                  </a:spcAft>
                  <a:buClrTx/>
                  <a:buSzTx/>
                  <a:buFontTx/>
                  <a:buNone/>
                  <a:tabLst/>
                  <a:defRPr/>
                </a:pPr>
                <a:r>
                  <a:rPr lang="en-US" altLang="zh-CN" sz="900" b="1" kern="0" dirty="0" smtClean="0">
                    <a:solidFill>
                      <a:srgbClr val="003D79"/>
                    </a:solidFill>
                    <a:ea typeface="黑体" pitchFamily="49" charset="-122"/>
                  </a:rPr>
                  <a:t>Win XP</a:t>
                </a:r>
                <a:endParaRPr kumimoji="0" lang="zh-CN" altLang="en-US" sz="900" b="1" i="0" u="none" strike="noStrike" kern="0" cap="none" spc="0" normalizeH="0" baseline="0" noProof="0" dirty="0" smtClean="0">
                  <a:ln>
                    <a:noFill/>
                  </a:ln>
                  <a:solidFill>
                    <a:srgbClr val="003D79"/>
                  </a:solidFill>
                  <a:effectLst/>
                  <a:uLnTx/>
                  <a:uFillTx/>
                  <a:ea typeface="黑体" pitchFamily="49" charset="-122"/>
                </a:endParaRPr>
              </a:p>
            </p:txBody>
          </p:sp>
        </p:grpSp>
        <p:grpSp>
          <p:nvGrpSpPr>
            <p:cNvPr id="9" name="Group 49"/>
            <p:cNvGrpSpPr>
              <a:grpSpLocks/>
            </p:cNvGrpSpPr>
            <p:nvPr/>
          </p:nvGrpSpPr>
          <p:grpSpPr bwMode="auto">
            <a:xfrm>
              <a:off x="2015217" y="1035959"/>
              <a:ext cx="593725" cy="593725"/>
              <a:chOff x="288458" y="1624709"/>
              <a:chExt cx="593751" cy="594414"/>
            </a:xfrm>
          </p:grpSpPr>
          <p:pic>
            <p:nvPicPr>
              <p:cNvPr id="37" name="Picture 50" descr="VM.png"/>
              <p:cNvPicPr>
                <a:picLocks noChangeAspect="1"/>
              </p:cNvPicPr>
              <p:nvPr/>
            </p:nvPicPr>
            <p:blipFill>
              <a:blip r:embed="rId3" cstate="email"/>
              <a:stretch>
                <a:fillRect/>
              </a:stretch>
            </p:blipFill>
            <p:spPr>
              <a:xfrm>
                <a:off x="288458" y="1624709"/>
                <a:ext cx="593751" cy="594414"/>
              </a:xfrm>
              <a:prstGeom prst="rect">
                <a:avLst/>
              </a:prstGeom>
              <a:effectLst>
                <a:outerShdw blurRad="50800" dist="38100" dir="5400000" algn="t" rotWithShape="0">
                  <a:prstClr val="black">
                    <a:alpha val="40000"/>
                  </a:prstClr>
                </a:outerShdw>
              </a:effectLst>
            </p:spPr>
          </p:pic>
          <p:sp>
            <p:nvSpPr>
              <p:cNvPr id="38" name="TextBox 51"/>
              <p:cNvSpPr txBox="1">
                <a:spLocks noChangeArrowheads="1"/>
              </p:cNvSpPr>
              <p:nvPr/>
            </p:nvSpPr>
            <p:spPr bwMode="auto">
              <a:xfrm>
                <a:off x="395790" y="1802715"/>
                <a:ext cx="377043" cy="231100"/>
              </a:xfrm>
              <a:prstGeom prst="rect">
                <a:avLst/>
              </a:prstGeom>
              <a:noFill/>
              <a:ln w="9525">
                <a:noFill/>
                <a:miter lim="800000"/>
                <a:headEnd/>
                <a:tailEnd/>
              </a:ln>
            </p:spPr>
            <p:txBody>
              <a:bodyPr wrap="none">
                <a:spAutoFit/>
              </a:bodyPr>
              <a:lstStyle/>
              <a:p>
                <a:pPr marL="0" marR="0" lvl="0" indent="0" algn="ctr" defTabSz="914400" eaLnBrk="1" fontAlgn="auto" latinLnBrk="0" hangingPunct="1">
                  <a:lnSpc>
                    <a:spcPct val="100000"/>
                  </a:lnSpc>
                  <a:spcBef>
                    <a:spcPts val="0"/>
                  </a:spcBef>
                  <a:spcAft>
                    <a:spcPct val="40000"/>
                  </a:spcAft>
                  <a:buClrTx/>
                  <a:buSzTx/>
                  <a:buFontTx/>
                  <a:buNone/>
                  <a:tabLst/>
                  <a:defRPr/>
                </a:pPr>
                <a:r>
                  <a:rPr kumimoji="0" lang="en-US" altLang="zh-CN" sz="900" b="1" i="0" u="none" strike="noStrike" kern="0" cap="none" spc="0" normalizeH="0" baseline="0" noProof="0" dirty="0" smtClean="0">
                    <a:ln>
                      <a:noFill/>
                    </a:ln>
                    <a:solidFill>
                      <a:srgbClr val="003D79"/>
                    </a:solidFill>
                    <a:effectLst/>
                    <a:uLnTx/>
                    <a:uFillTx/>
                    <a:ea typeface="黑体" pitchFamily="49" charset="-122"/>
                  </a:rPr>
                  <a:t>APP</a:t>
                </a:r>
                <a:endParaRPr kumimoji="0" lang="zh-CN" altLang="en-US" sz="900" b="1" i="0" u="none" strike="noStrike" kern="0" cap="none" spc="0" normalizeH="0" baseline="0" noProof="0" dirty="0" smtClean="0">
                  <a:ln>
                    <a:noFill/>
                  </a:ln>
                  <a:solidFill>
                    <a:srgbClr val="003D79"/>
                  </a:solidFill>
                  <a:effectLst/>
                  <a:uLnTx/>
                  <a:uFillTx/>
                  <a:ea typeface="黑体" pitchFamily="49" charset="-122"/>
                </a:endParaRPr>
              </a:p>
            </p:txBody>
          </p:sp>
        </p:grpSp>
      </p:grpSp>
    </p:spTree>
  </p:cSld>
  <p:clrMapOvr>
    <a:masterClrMapping/>
  </p:clrMapOvr>
  <p:transition advClick="0" advTm="8000">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44011" y="369016"/>
            <a:ext cx="8492857" cy="369332"/>
          </a:xfrm>
          <a:noFill/>
          <a:ln>
            <a:noFill/>
          </a:ln>
        </p:spPr>
        <p:txBody>
          <a:bodyPr wrap="square" lIns="0" tIns="0" rIns="80152" bIns="0" anchor="ctr">
            <a:spAutoFit/>
          </a:bodyPr>
          <a:lstStyle/>
          <a:p>
            <a:pPr lvl="0" defTabSz="600748" fontAlgn="auto">
              <a:spcBef>
                <a:spcPts val="0"/>
              </a:spcBef>
              <a:spcAft>
                <a:spcPts val="0"/>
              </a:spcAft>
              <a:defRPr/>
            </a:pPr>
            <a:r>
              <a:rPr lang="zh-CN" altLang="en-US" sz="2400" kern="1200" dirty="0" smtClean="0">
                <a:solidFill>
                  <a:schemeClr val="tx2"/>
                </a:solidFill>
                <a:latin typeface="微软雅黑" pitchFamily="34" charset="-122"/>
                <a:ea typeface="微软雅黑" pitchFamily="34" charset="-122"/>
                <a:cs typeface="+mn-cs"/>
                <a:sym typeface="Lucida Grande"/>
              </a:rPr>
              <a:t>华为云操作系统 </a:t>
            </a:r>
            <a:r>
              <a:rPr lang="en-US" altLang="zh-CN" sz="2400" kern="1200" dirty="0" err="1" smtClean="0">
                <a:solidFill>
                  <a:schemeClr val="tx2"/>
                </a:solidFill>
                <a:latin typeface="微软雅黑" pitchFamily="34" charset="-122"/>
                <a:ea typeface="微软雅黑" pitchFamily="34" charset="-122"/>
                <a:cs typeface="+mn-cs"/>
                <a:sym typeface="Lucida Grande"/>
              </a:rPr>
              <a:t>FusionSphere</a:t>
            </a:r>
            <a:r>
              <a:rPr lang="zh-CN" altLang="en-US" sz="2400" kern="1200" dirty="0" smtClean="0">
                <a:solidFill>
                  <a:schemeClr val="tx2"/>
                </a:solidFill>
                <a:latin typeface="微软雅黑" pitchFamily="34" charset="-122"/>
                <a:ea typeface="微软雅黑" pitchFamily="34" charset="-122"/>
                <a:cs typeface="+mn-cs"/>
                <a:sym typeface="Lucida Grande"/>
              </a:rPr>
              <a:t>：综合性能业界领先</a:t>
            </a:r>
          </a:p>
        </p:txBody>
      </p:sp>
      <p:sp>
        <p:nvSpPr>
          <p:cNvPr id="5" name="同侧圆角矩形 4"/>
          <p:cNvSpPr/>
          <p:nvPr/>
        </p:nvSpPr>
        <p:spPr bwMode="auto">
          <a:xfrm>
            <a:off x="330200" y="1323731"/>
            <a:ext cx="4136142" cy="3302861"/>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685617" eaLnBrk="0" fontAlgn="auto" hangingPunct="0">
              <a:spcBef>
                <a:spcPts val="0"/>
              </a:spcBef>
              <a:spcAft>
                <a:spcPts val="0"/>
              </a:spcAft>
              <a:buSzPct val="60000"/>
              <a:defRPr/>
            </a:pPr>
            <a:endParaRPr lang="en-US" altLang="zh-CN" sz="500" kern="0" dirty="0" smtClean="0">
              <a:solidFill>
                <a:srgbClr val="5F5F5F"/>
              </a:solidFill>
              <a:latin typeface="Arial" pitchFamily="34" charset="0"/>
              <a:ea typeface="华文细黑" pitchFamily="2" charset="-122"/>
              <a:cs typeface="Arial" pitchFamily="34" charset="0"/>
            </a:endParaRPr>
          </a:p>
        </p:txBody>
      </p:sp>
      <p:sp>
        <p:nvSpPr>
          <p:cNvPr id="6" name="AutoShape 44"/>
          <p:cNvSpPr>
            <a:spLocks noChangeArrowheads="1"/>
          </p:cNvSpPr>
          <p:nvPr/>
        </p:nvSpPr>
        <p:spPr bwMode="auto">
          <a:xfrm>
            <a:off x="330200" y="932506"/>
            <a:ext cx="4136142" cy="433754"/>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588012" eaLnBrk="0" hangingPunct="0">
              <a:buSzPct val="60000"/>
            </a:pPr>
            <a:endParaRPr lang="zh-CN" altLang="en-US" sz="1400" b="1" dirty="0" smtClean="0">
              <a:solidFill>
                <a:prstClr val="white"/>
              </a:solidFill>
              <a:latin typeface="Arial" pitchFamily="34" charset="0"/>
              <a:ea typeface="微软雅黑" pitchFamily="34" charset="-122"/>
              <a:cs typeface="Arial" pitchFamily="34" charset="0"/>
            </a:endParaRPr>
          </a:p>
        </p:txBody>
      </p:sp>
      <p:sp>
        <p:nvSpPr>
          <p:cNvPr id="7" name="矩形 6"/>
          <p:cNvSpPr/>
          <p:nvPr/>
        </p:nvSpPr>
        <p:spPr>
          <a:xfrm>
            <a:off x="327507" y="954610"/>
            <a:ext cx="3705597" cy="364697"/>
          </a:xfrm>
          <a:prstGeom prst="rect">
            <a:avLst/>
          </a:prstGeom>
        </p:spPr>
        <p:txBody>
          <a:bodyPr wrap="square" lIns="68562" tIns="34281" rIns="68562" bIns="34281" anchor="ctr">
            <a:spAutoFit/>
          </a:bodyPr>
          <a:lstStyle/>
          <a:p>
            <a:pPr algn="ctr" defTabSz="588012" eaLnBrk="0" hangingPunct="0">
              <a:lnSpc>
                <a:spcPct val="120000"/>
              </a:lnSpc>
              <a:buClr>
                <a:srgbClr val="990000"/>
              </a:buClr>
              <a:buSzPct val="60000"/>
              <a:defRPr/>
            </a:pPr>
            <a:r>
              <a:rPr lang="en-US" altLang="zh-CN" sz="1600" b="1" dirty="0" smtClean="0">
                <a:solidFill>
                  <a:prstClr val="white"/>
                </a:solidFill>
                <a:latin typeface="Arial" pitchFamily="34" charset="0"/>
                <a:ea typeface="微软雅黑" pitchFamily="34" charset="-122"/>
                <a:cs typeface="Arial" pitchFamily="34" charset="0"/>
              </a:rPr>
              <a:t>SpecVirt</a:t>
            </a:r>
            <a:r>
              <a:rPr lang="zh-CN" altLang="en-US" sz="1600" b="1" dirty="0" smtClean="0">
                <a:solidFill>
                  <a:prstClr val="white"/>
                </a:solidFill>
                <a:latin typeface="Arial" pitchFamily="34" charset="0"/>
                <a:ea typeface="微软雅黑" pitchFamily="34" charset="-122"/>
                <a:cs typeface="Arial" pitchFamily="34" charset="0"/>
              </a:rPr>
              <a:t>官网数据</a:t>
            </a:r>
            <a:r>
              <a:rPr lang="en-US" altLang="zh-CN" sz="1600" b="1" dirty="0" smtClean="0">
                <a:solidFill>
                  <a:prstClr val="white"/>
                </a:solidFill>
                <a:latin typeface="Arial" pitchFamily="34" charset="0"/>
                <a:ea typeface="微软雅黑" pitchFamily="34" charset="-122"/>
                <a:cs typeface="Arial" pitchFamily="34" charset="0"/>
              </a:rPr>
              <a:t>:</a:t>
            </a:r>
            <a:r>
              <a:rPr lang="zh-CN" altLang="en-US" sz="1600" b="1" dirty="0" smtClean="0">
                <a:solidFill>
                  <a:prstClr val="white"/>
                </a:solidFill>
                <a:latin typeface="Arial" pitchFamily="34" charset="0"/>
                <a:ea typeface="微软雅黑" pitchFamily="34" charset="-122"/>
                <a:cs typeface="Arial" pitchFamily="34" charset="0"/>
              </a:rPr>
              <a:t>  华为 </a:t>
            </a:r>
            <a:r>
              <a:rPr lang="en-US" altLang="zh-CN" sz="1600" b="1" dirty="0" smtClean="0">
                <a:solidFill>
                  <a:prstClr val="white"/>
                </a:solidFill>
                <a:latin typeface="Arial" pitchFamily="34" charset="0"/>
                <a:ea typeface="微软雅黑" pitchFamily="34" charset="-122"/>
                <a:cs typeface="Arial" pitchFamily="34" charset="0"/>
              </a:rPr>
              <a:t>VS. VMware</a:t>
            </a:r>
            <a:endParaRPr lang="en-US" altLang="zh-CN" sz="1600" b="1" dirty="0">
              <a:solidFill>
                <a:prstClr val="white"/>
              </a:solidFill>
              <a:latin typeface="Arial" pitchFamily="34" charset="0"/>
              <a:ea typeface="微软雅黑" pitchFamily="34" charset="-122"/>
              <a:cs typeface="Arial" pitchFamily="34" charset="0"/>
            </a:endParaRPr>
          </a:p>
        </p:txBody>
      </p:sp>
      <p:graphicFrame>
        <p:nvGraphicFramePr>
          <p:cNvPr id="8" name="表格 7"/>
          <p:cNvGraphicFramePr>
            <a:graphicFrameLocks noGrp="1"/>
          </p:cNvGraphicFramePr>
          <p:nvPr/>
        </p:nvGraphicFramePr>
        <p:xfrm>
          <a:off x="4954138" y="3548421"/>
          <a:ext cx="3781451" cy="827074"/>
        </p:xfrm>
        <a:graphic>
          <a:graphicData uri="http://schemas.openxmlformats.org/drawingml/2006/table">
            <a:tbl>
              <a:tblPr firstRow="1" bandRow="1">
                <a:tableStyleId>{21E4AEA4-8DFA-4A89-87EB-49C32662AFE0}</a:tableStyleId>
              </a:tblPr>
              <a:tblGrid>
                <a:gridCol w="936897"/>
                <a:gridCol w="1007446"/>
                <a:gridCol w="922788"/>
                <a:gridCol w="914320"/>
              </a:tblGrid>
              <a:tr h="266938">
                <a:tc>
                  <a:txBody>
                    <a:bodyPr/>
                    <a:lstStyle/>
                    <a:p>
                      <a:pPr algn="ctr"/>
                      <a:r>
                        <a:rPr lang="zh-CN" altLang="en-US" sz="1100" dirty="0" smtClean="0"/>
                        <a:t>厂商</a:t>
                      </a:r>
                      <a:endParaRPr lang="zh-CN" altLang="en-US" sz="1100" dirty="0">
                        <a:latin typeface="微软雅黑" pitchFamily="34" charset="-122"/>
                        <a:ea typeface="微软雅黑" pitchFamily="34" charset="-122"/>
                      </a:endParaRPr>
                    </a:p>
                  </a:txBody>
                  <a:tcPr marT="34290" marB="34290">
                    <a:solidFill>
                      <a:srgbClr val="CC6600"/>
                    </a:solidFill>
                  </a:tcPr>
                </a:tc>
                <a:tc>
                  <a:txBody>
                    <a:bodyPr/>
                    <a:lstStyle/>
                    <a:p>
                      <a:pPr algn="ctr"/>
                      <a:r>
                        <a:rPr lang="zh-CN" altLang="en-US" sz="1100" dirty="0" smtClean="0"/>
                        <a:t>硬件</a:t>
                      </a:r>
                      <a:endParaRPr lang="zh-CN" altLang="en-US" sz="1100" dirty="0">
                        <a:latin typeface="微软雅黑" pitchFamily="34" charset="-122"/>
                        <a:ea typeface="微软雅黑" pitchFamily="34" charset="-122"/>
                      </a:endParaRPr>
                    </a:p>
                  </a:txBody>
                  <a:tcPr marT="34290" marB="34290">
                    <a:solidFill>
                      <a:srgbClr val="CC6600"/>
                    </a:solidFill>
                  </a:tcPr>
                </a:tc>
                <a:tc>
                  <a:txBody>
                    <a:bodyPr/>
                    <a:lstStyle/>
                    <a:p>
                      <a:pPr algn="ctr"/>
                      <a:r>
                        <a:rPr lang="en-US" altLang="zh-CN" sz="1100" dirty="0" smtClean="0"/>
                        <a:t>Tile</a:t>
                      </a:r>
                      <a:r>
                        <a:rPr lang="zh-CN" altLang="en-US" sz="1100" dirty="0" smtClean="0"/>
                        <a:t>上限</a:t>
                      </a:r>
                      <a:endParaRPr lang="zh-CN" altLang="en-US" sz="1100" dirty="0">
                        <a:latin typeface="微软雅黑" pitchFamily="34" charset="-122"/>
                        <a:ea typeface="微软雅黑" pitchFamily="34" charset="-122"/>
                      </a:endParaRPr>
                    </a:p>
                  </a:txBody>
                  <a:tcPr marT="34290" marB="34290">
                    <a:solidFill>
                      <a:srgbClr val="CC6600"/>
                    </a:solidFill>
                  </a:tcPr>
                </a:tc>
                <a:tc>
                  <a:txBody>
                    <a:bodyPr/>
                    <a:lstStyle/>
                    <a:p>
                      <a:pPr algn="ctr"/>
                      <a:r>
                        <a:rPr lang="zh-CN" altLang="en-US" sz="1100" dirty="0" smtClean="0"/>
                        <a:t>得分</a:t>
                      </a:r>
                      <a:endParaRPr lang="zh-CN" altLang="en-US" sz="1100" dirty="0">
                        <a:latin typeface="微软雅黑" pitchFamily="34" charset="-122"/>
                        <a:ea typeface="微软雅黑" pitchFamily="34" charset="-122"/>
                      </a:endParaRPr>
                    </a:p>
                  </a:txBody>
                  <a:tcPr marT="34290" marB="34290">
                    <a:solidFill>
                      <a:srgbClr val="CC6600"/>
                    </a:solidFill>
                  </a:tcPr>
                </a:tc>
              </a:tr>
              <a:tr h="249717">
                <a:tc>
                  <a:txBody>
                    <a:bodyPr/>
                    <a:lstStyle/>
                    <a:p>
                      <a:pPr algn="ctr"/>
                      <a:r>
                        <a:rPr lang="zh-CN" altLang="en-US" sz="900" dirty="0" smtClean="0"/>
                        <a:t>华为</a:t>
                      </a:r>
                      <a:endParaRPr lang="zh-CN" altLang="en-US" sz="900" dirty="0">
                        <a:solidFill>
                          <a:schemeClr val="tx1"/>
                        </a:solidFill>
                        <a:latin typeface="微软雅黑" pitchFamily="34" charset="-122"/>
                        <a:ea typeface="微软雅黑" pitchFamily="34" charset="-122"/>
                      </a:endParaRPr>
                    </a:p>
                  </a:txBody>
                  <a:tcPr marT="34290" marB="34290"/>
                </a:tc>
                <a:tc>
                  <a:txBody>
                    <a:bodyPr/>
                    <a:lstStyle/>
                    <a:p>
                      <a:pPr algn="ctr"/>
                      <a:r>
                        <a:rPr lang="en-US" altLang="zh-CN" sz="900" dirty="0" smtClean="0"/>
                        <a:t>IBM X3850</a:t>
                      </a:r>
                      <a:endParaRPr lang="zh-CN" altLang="en-US" sz="900" dirty="0">
                        <a:solidFill>
                          <a:schemeClr val="tx1"/>
                        </a:solidFill>
                        <a:latin typeface="微软雅黑" pitchFamily="34" charset="-122"/>
                        <a:ea typeface="微软雅黑" pitchFamily="34" charset="-122"/>
                      </a:endParaRPr>
                    </a:p>
                  </a:txBody>
                  <a:tcPr marT="34290" marB="34290"/>
                </a:tc>
                <a:tc>
                  <a:txBody>
                    <a:bodyPr/>
                    <a:lstStyle/>
                    <a:p>
                      <a:pPr algn="ctr"/>
                      <a:r>
                        <a:rPr lang="en-US" altLang="zh-CN" sz="1000" b="1" dirty="0" smtClean="0">
                          <a:solidFill>
                            <a:srgbClr val="C00000"/>
                          </a:solidFill>
                        </a:rPr>
                        <a:t>40</a:t>
                      </a:r>
                      <a:endParaRPr lang="zh-CN" altLang="en-US" sz="1000" b="1" dirty="0">
                        <a:solidFill>
                          <a:srgbClr val="C00000"/>
                        </a:solidFill>
                        <a:latin typeface="微软雅黑" pitchFamily="34" charset="-122"/>
                        <a:ea typeface="微软雅黑" pitchFamily="34" charset="-122"/>
                      </a:endParaRPr>
                    </a:p>
                  </a:txBody>
                  <a:tcPr marT="34290" marB="34290"/>
                </a:tc>
                <a:tc>
                  <a:txBody>
                    <a:bodyPr/>
                    <a:lstStyle/>
                    <a:p>
                      <a:pPr algn="ctr"/>
                      <a:r>
                        <a:rPr lang="en-US" altLang="zh-CN" sz="1000" b="1" dirty="0" smtClean="0">
                          <a:solidFill>
                            <a:srgbClr val="C00000"/>
                          </a:solidFill>
                        </a:rPr>
                        <a:t>3895</a:t>
                      </a:r>
                      <a:endParaRPr lang="zh-CN" altLang="en-US" sz="1000" b="1" dirty="0">
                        <a:solidFill>
                          <a:srgbClr val="C00000"/>
                        </a:solidFill>
                        <a:latin typeface="微软雅黑" pitchFamily="34" charset="-122"/>
                        <a:ea typeface="微软雅黑" pitchFamily="34" charset="-122"/>
                      </a:endParaRPr>
                    </a:p>
                  </a:txBody>
                  <a:tcPr marT="34290" marB="34290"/>
                </a:tc>
              </a:tr>
              <a:tr h="310419">
                <a:tc>
                  <a:txBody>
                    <a:bodyPr/>
                    <a:lstStyle/>
                    <a:p>
                      <a:pPr algn="ctr"/>
                      <a:r>
                        <a:rPr lang="en-US" altLang="zh-CN" sz="900" dirty="0" smtClean="0"/>
                        <a:t>VMware</a:t>
                      </a:r>
                      <a:endParaRPr lang="zh-CN" altLang="en-US" sz="900" dirty="0">
                        <a:solidFill>
                          <a:schemeClr val="tx1"/>
                        </a:solidFill>
                        <a:latin typeface="微软雅黑" pitchFamily="34" charset="-122"/>
                        <a:ea typeface="微软雅黑" pitchFamily="34" charset="-122"/>
                      </a:endParaRPr>
                    </a:p>
                  </a:txBody>
                  <a:tcPr marT="34290" marB="34290"/>
                </a:tc>
                <a:tc>
                  <a:txBody>
                    <a:bodyPr/>
                    <a:lstStyle/>
                    <a:p>
                      <a:pPr algn="ctr"/>
                      <a:r>
                        <a:rPr lang="en-US" altLang="zh-CN" sz="900" dirty="0" smtClean="0"/>
                        <a:t>IBM X3850</a:t>
                      </a:r>
                      <a:endParaRPr lang="zh-CN" altLang="en-US" sz="900" dirty="0">
                        <a:solidFill>
                          <a:schemeClr val="tx1"/>
                        </a:solidFill>
                        <a:latin typeface="微软雅黑" pitchFamily="34" charset="-122"/>
                        <a:ea typeface="微软雅黑" pitchFamily="34" charset="-122"/>
                      </a:endParaRPr>
                    </a:p>
                  </a:txBody>
                  <a:tcPr marT="34290" marB="34290"/>
                </a:tc>
                <a:tc>
                  <a:txBody>
                    <a:bodyPr/>
                    <a:lstStyle/>
                    <a:p>
                      <a:pPr algn="ctr"/>
                      <a:r>
                        <a:rPr lang="en-US" altLang="zh-CN" sz="900" dirty="0" smtClean="0"/>
                        <a:t>39</a:t>
                      </a:r>
                      <a:endParaRPr lang="zh-CN" altLang="en-US" sz="900" dirty="0">
                        <a:solidFill>
                          <a:srgbClr val="0070C0"/>
                        </a:solidFill>
                        <a:latin typeface="微软雅黑" pitchFamily="34" charset="-122"/>
                        <a:ea typeface="微软雅黑" pitchFamily="34" charset="-122"/>
                      </a:endParaRPr>
                    </a:p>
                  </a:txBody>
                  <a:tcPr marT="34290" marB="34290"/>
                </a:tc>
                <a:tc>
                  <a:txBody>
                    <a:bodyPr/>
                    <a:lstStyle/>
                    <a:p>
                      <a:pPr algn="ctr"/>
                      <a:r>
                        <a:rPr lang="en-US" altLang="zh-CN" sz="900" dirty="0" smtClean="0"/>
                        <a:t>3824</a:t>
                      </a:r>
                      <a:endParaRPr lang="zh-CN" altLang="en-US" sz="900" dirty="0">
                        <a:solidFill>
                          <a:srgbClr val="0070C0"/>
                        </a:solidFill>
                        <a:latin typeface="微软雅黑" pitchFamily="34" charset="-122"/>
                        <a:ea typeface="微软雅黑" pitchFamily="34" charset="-122"/>
                      </a:endParaRPr>
                    </a:p>
                  </a:txBody>
                  <a:tcPr marT="34290" marB="34290"/>
                </a:tc>
              </a:tr>
            </a:tbl>
          </a:graphicData>
        </a:graphic>
      </p:graphicFrame>
      <p:sp>
        <p:nvSpPr>
          <p:cNvPr id="9" name="矩形 8"/>
          <p:cNvSpPr/>
          <p:nvPr/>
        </p:nvSpPr>
        <p:spPr>
          <a:xfrm>
            <a:off x="4903559" y="4380936"/>
            <a:ext cx="3970501" cy="261610"/>
          </a:xfrm>
          <a:prstGeom prst="rect">
            <a:avLst/>
          </a:prstGeom>
        </p:spPr>
        <p:txBody>
          <a:bodyPr wrap="square">
            <a:spAutoFit/>
          </a:bodyPr>
          <a:lstStyle/>
          <a:p>
            <a:r>
              <a:rPr lang="en-US" altLang="zh-CN" sz="1100" b="1" u="sng" dirty="0" smtClean="0">
                <a:solidFill>
                  <a:srgbClr val="0000CC"/>
                </a:solidFill>
                <a:latin typeface="Arial Narrow" pitchFamily="34" charset="0"/>
                <a:ea typeface="宋体" pitchFamily="2" charset="-122"/>
                <a:hlinkClick r:id="rId2"/>
              </a:rPr>
              <a:t>http://www.spec.org/virt_sc2010/results/specvirt_sc2010_perf.html</a:t>
            </a:r>
            <a:endParaRPr lang="zh-CN" altLang="en-US" sz="1100" b="1" dirty="0">
              <a:solidFill>
                <a:srgbClr val="0000CC"/>
              </a:solidFill>
              <a:latin typeface="Arial Narrow" pitchFamily="34" charset="0"/>
              <a:ea typeface="宋体" pitchFamily="2" charset="-122"/>
            </a:endParaRPr>
          </a:p>
        </p:txBody>
      </p:sp>
      <p:grpSp>
        <p:nvGrpSpPr>
          <p:cNvPr id="3" name="组合 123"/>
          <p:cNvGrpSpPr/>
          <p:nvPr/>
        </p:nvGrpSpPr>
        <p:grpSpPr>
          <a:xfrm>
            <a:off x="519792" y="1430655"/>
            <a:ext cx="3864682" cy="1735004"/>
            <a:chOff x="519792" y="1420784"/>
            <a:chExt cx="3864682" cy="2123826"/>
          </a:xfrm>
        </p:grpSpPr>
        <p:sp>
          <p:nvSpPr>
            <p:cNvPr id="11" name="矩形 44"/>
            <p:cNvSpPr>
              <a:spLocks noChangeArrowheads="1"/>
            </p:cNvSpPr>
            <p:nvPr/>
          </p:nvSpPr>
          <p:spPr bwMode="auto">
            <a:xfrm>
              <a:off x="519795" y="1699349"/>
              <a:ext cx="2161179" cy="927391"/>
            </a:xfrm>
            <a:prstGeom prst="rect">
              <a:avLst/>
            </a:prstGeom>
            <a:noFill/>
            <a:ln w="9525" algn="ctr">
              <a:solidFill>
                <a:srgbClr val="C00000"/>
              </a:solidFill>
              <a:prstDash val="dash"/>
              <a:round/>
              <a:headEnd/>
              <a:tailEnd/>
            </a:ln>
          </p:spPr>
          <p:txBody>
            <a:bodyPr/>
            <a:lstStyle/>
            <a:p>
              <a:pPr algn="ctr"/>
              <a:endParaRPr lang="zh-CN" altLang="en-US" sz="1800" dirty="0">
                <a:solidFill>
                  <a:srgbClr val="000000"/>
                </a:solidFill>
                <a:latin typeface="Arial Narrow" pitchFamily="34" charset="0"/>
                <a:ea typeface="微软雅黑" pitchFamily="34" charset="-122"/>
              </a:endParaRPr>
            </a:p>
          </p:txBody>
        </p:sp>
        <p:sp>
          <p:nvSpPr>
            <p:cNvPr id="12" name="矩形 5"/>
            <p:cNvSpPr>
              <a:spLocks noChangeArrowheads="1"/>
            </p:cNvSpPr>
            <p:nvPr/>
          </p:nvSpPr>
          <p:spPr bwMode="auto">
            <a:xfrm>
              <a:off x="587329" y="1915365"/>
              <a:ext cx="337684" cy="679346"/>
            </a:xfrm>
            <a:prstGeom prst="rect">
              <a:avLst/>
            </a:prstGeom>
            <a:solidFill>
              <a:srgbClr val="0070C0">
                <a:alpha val="59999"/>
              </a:srgbClr>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13" name="矩形 7"/>
            <p:cNvSpPr>
              <a:spLocks noChangeArrowheads="1"/>
            </p:cNvSpPr>
            <p:nvPr/>
          </p:nvSpPr>
          <p:spPr bwMode="auto">
            <a:xfrm>
              <a:off x="925013" y="1915365"/>
              <a:ext cx="337684" cy="679346"/>
            </a:xfrm>
            <a:prstGeom prst="rect">
              <a:avLst/>
            </a:prstGeom>
            <a:solidFill>
              <a:srgbClr val="0070C0">
                <a:alpha val="59999"/>
              </a:srgbClr>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14" name="圆角矩形 13"/>
            <p:cNvSpPr>
              <a:spLocks noChangeArrowheads="1"/>
            </p:cNvSpPr>
            <p:nvPr/>
          </p:nvSpPr>
          <p:spPr bwMode="auto">
            <a:xfrm>
              <a:off x="604628" y="2121539"/>
              <a:ext cx="264761" cy="270778"/>
            </a:xfrm>
            <a:prstGeom prst="roundRect">
              <a:avLst>
                <a:gd name="adj" fmla="val 16667"/>
              </a:avLst>
            </a:prstGeom>
            <a:solidFill>
              <a:srgbClr val="FFC000"/>
            </a:solidFill>
            <a:ln w="9525" algn="ctr">
              <a:solidFill>
                <a:schemeClr val="bg2"/>
              </a:solidFill>
              <a:round/>
              <a:headEnd/>
              <a:tailEnd/>
            </a:ln>
          </p:spPr>
          <p:txBody>
            <a:bodyPr/>
            <a:lstStyle/>
            <a:p>
              <a:endParaRPr lang="zh-CN" altLang="en-US" sz="900" b="1">
                <a:solidFill>
                  <a:srgbClr val="000000"/>
                </a:solidFill>
                <a:latin typeface="Arial Narrow" pitchFamily="34" charset="0"/>
                <a:ea typeface="微软雅黑" pitchFamily="34" charset="-122"/>
              </a:endParaRPr>
            </a:p>
          </p:txBody>
        </p:sp>
        <p:sp>
          <p:nvSpPr>
            <p:cNvPr id="15" name="圆角矩形 15"/>
            <p:cNvSpPr>
              <a:spLocks noChangeArrowheads="1"/>
            </p:cNvSpPr>
            <p:nvPr/>
          </p:nvSpPr>
          <p:spPr bwMode="auto">
            <a:xfrm>
              <a:off x="604616" y="2456838"/>
              <a:ext cx="287000" cy="99060"/>
            </a:xfrm>
            <a:prstGeom prst="roundRect">
              <a:avLst>
                <a:gd name="adj" fmla="val 16667"/>
              </a:avLst>
            </a:prstGeom>
            <a:solidFill>
              <a:srgbClr val="FF6600"/>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16" name="圆角矩形 16"/>
            <p:cNvSpPr>
              <a:spLocks noChangeArrowheads="1"/>
            </p:cNvSpPr>
            <p:nvPr/>
          </p:nvSpPr>
          <p:spPr bwMode="auto">
            <a:xfrm>
              <a:off x="952392" y="2111916"/>
              <a:ext cx="287000" cy="283061"/>
            </a:xfrm>
            <a:prstGeom prst="roundRect">
              <a:avLst>
                <a:gd name="adj" fmla="val 16667"/>
              </a:avLst>
            </a:prstGeom>
            <a:solidFill>
              <a:srgbClr val="FFC000"/>
            </a:solidFill>
            <a:ln w="9525" algn="ctr">
              <a:solidFill>
                <a:schemeClr val="bg2"/>
              </a:solidFill>
              <a:round/>
              <a:headEnd/>
              <a:tailEnd/>
            </a:ln>
          </p:spPr>
          <p:txBody>
            <a:bodyPr/>
            <a:lstStyle/>
            <a:p>
              <a:endParaRPr lang="zh-CN" altLang="en-US" sz="900" b="1">
                <a:solidFill>
                  <a:srgbClr val="000000"/>
                </a:solidFill>
                <a:latin typeface="Arial Narrow" pitchFamily="34" charset="0"/>
                <a:ea typeface="微软雅黑" pitchFamily="34" charset="-122"/>
              </a:endParaRPr>
            </a:p>
          </p:txBody>
        </p:sp>
        <p:sp>
          <p:nvSpPr>
            <p:cNvPr id="17" name="圆角矩形 17"/>
            <p:cNvSpPr>
              <a:spLocks noChangeArrowheads="1"/>
            </p:cNvSpPr>
            <p:nvPr/>
          </p:nvSpPr>
          <p:spPr bwMode="auto">
            <a:xfrm>
              <a:off x="952392" y="2456838"/>
              <a:ext cx="287000" cy="99060"/>
            </a:xfrm>
            <a:prstGeom prst="roundRect">
              <a:avLst>
                <a:gd name="adj" fmla="val 16667"/>
              </a:avLst>
            </a:prstGeom>
            <a:solidFill>
              <a:srgbClr val="FF6600"/>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18" name="TextBox 18"/>
            <p:cNvSpPr txBox="1">
              <a:spLocks noChangeArrowheads="1"/>
            </p:cNvSpPr>
            <p:nvPr/>
          </p:nvSpPr>
          <p:spPr bwMode="auto">
            <a:xfrm>
              <a:off x="563587" y="1890781"/>
              <a:ext cx="405221" cy="282562"/>
            </a:xfrm>
            <a:prstGeom prst="rect">
              <a:avLst/>
            </a:prstGeom>
            <a:noFill/>
            <a:ln w="9525">
              <a:noFill/>
              <a:miter lim="800000"/>
              <a:headEnd/>
              <a:tailEnd/>
            </a:ln>
          </p:spPr>
          <p:txBody>
            <a:bodyPr>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VM</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19" name="TextBox 19"/>
            <p:cNvSpPr txBox="1">
              <a:spLocks noChangeArrowheads="1"/>
            </p:cNvSpPr>
            <p:nvPr/>
          </p:nvSpPr>
          <p:spPr bwMode="auto">
            <a:xfrm>
              <a:off x="913150" y="1890781"/>
              <a:ext cx="405221" cy="282562"/>
            </a:xfrm>
            <a:prstGeom prst="rect">
              <a:avLst/>
            </a:prstGeom>
            <a:noFill/>
            <a:ln w="9525">
              <a:noFill/>
              <a:miter lim="800000"/>
              <a:headEnd/>
              <a:tailEnd/>
            </a:ln>
          </p:spPr>
          <p:txBody>
            <a:bodyPr>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VM</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20" name="矩形 20"/>
            <p:cNvSpPr>
              <a:spLocks noChangeArrowheads="1"/>
            </p:cNvSpPr>
            <p:nvPr/>
          </p:nvSpPr>
          <p:spPr bwMode="auto">
            <a:xfrm>
              <a:off x="1262697" y="1915365"/>
              <a:ext cx="337684" cy="679346"/>
            </a:xfrm>
            <a:prstGeom prst="rect">
              <a:avLst/>
            </a:prstGeom>
            <a:solidFill>
              <a:srgbClr val="0070C0">
                <a:alpha val="59999"/>
              </a:srgbClr>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21" name="圆角矩形 21"/>
            <p:cNvSpPr>
              <a:spLocks noChangeArrowheads="1"/>
            </p:cNvSpPr>
            <p:nvPr/>
          </p:nvSpPr>
          <p:spPr bwMode="auto">
            <a:xfrm>
              <a:off x="1290077" y="2111916"/>
              <a:ext cx="287000" cy="283061"/>
            </a:xfrm>
            <a:prstGeom prst="roundRect">
              <a:avLst>
                <a:gd name="adj" fmla="val 16667"/>
              </a:avLst>
            </a:prstGeom>
            <a:solidFill>
              <a:srgbClr val="FFC000"/>
            </a:solidFill>
            <a:ln w="9525" algn="ctr">
              <a:solidFill>
                <a:schemeClr val="bg2"/>
              </a:solidFill>
              <a:round/>
              <a:headEnd/>
              <a:tailEnd/>
            </a:ln>
          </p:spPr>
          <p:txBody>
            <a:bodyPr/>
            <a:lstStyle/>
            <a:p>
              <a:endParaRPr lang="zh-CN" altLang="en-US" sz="900" b="1">
                <a:solidFill>
                  <a:srgbClr val="000000"/>
                </a:solidFill>
                <a:latin typeface="Arial Narrow" pitchFamily="34" charset="0"/>
                <a:ea typeface="微软雅黑" pitchFamily="34" charset="-122"/>
              </a:endParaRPr>
            </a:p>
          </p:txBody>
        </p:sp>
        <p:sp>
          <p:nvSpPr>
            <p:cNvPr id="22" name="圆角矩形 22"/>
            <p:cNvSpPr>
              <a:spLocks noChangeArrowheads="1"/>
            </p:cNvSpPr>
            <p:nvPr/>
          </p:nvSpPr>
          <p:spPr bwMode="auto">
            <a:xfrm>
              <a:off x="1290077" y="2456838"/>
              <a:ext cx="287000" cy="99060"/>
            </a:xfrm>
            <a:prstGeom prst="roundRect">
              <a:avLst>
                <a:gd name="adj" fmla="val 16667"/>
              </a:avLst>
            </a:prstGeom>
            <a:solidFill>
              <a:srgbClr val="FF6600"/>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23" name="TextBox 23"/>
            <p:cNvSpPr txBox="1">
              <a:spLocks noChangeArrowheads="1"/>
            </p:cNvSpPr>
            <p:nvPr/>
          </p:nvSpPr>
          <p:spPr bwMode="auto">
            <a:xfrm>
              <a:off x="1250834" y="1890781"/>
              <a:ext cx="405221" cy="282562"/>
            </a:xfrm>
            <a:prstGeom prst="rect">
              <a:avLst/>
            </a:prstGeom>
            <a:noFill/>
            <a:ln w="9525">
              <a:noFill/>
              <a:miter lim="800000"/>
              <a:headEnd/>
              <a:tailEnd/>
            </a:ln>
          </p:spPr>
          <p:txBody>
            <a:bodyPr>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VM</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24" name="矩形 24"/>
            <p:cNvSpPr>
              <a:spLocks noChangeArrowheads="1"/>
            </p:cNvSpPr>
            <p:nvPr/>
          </p:nvSpPr>
          <p:spPr bwMode="auto">
            <a:xfrm>
              <a:off x="1600381" y="1915365"/>
              <a:ext cx="337684" cy="679346"/>
            </a:xfrm>
            <a:prstGeom prst="rect">
              <a:avLst/>
            </a:prstGeom>
            <a:solidFill>
              <a:srgbClr val="0070C0">
                <a:alpha val="59999"/>
              </a:srgbClr>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25" name="圆角矩形 25"/>
            <p:cNvSpPr>
              <a:spLocks noChangeArrowheads="1"/>
            </p:cNvSpPr>
            <p:nvPr/>
          </p:nvSpPr>
          <p:spPr bwMode="auto">
            <a:xfrm>
              <a:off x="1627761" y="2111916"/>
              <a:ext cx="287000" cy="283061"/>
            </a:xfrm>
            <a:prstGeom prst="roundRect">
              <a:avLst>
                <a:gd name="adj" fmla="val 16667"/>
              </a:avLst>
            </a:prstGeom>
            <a:solidFill>
              <a:srgbClr val="FFC000"/>
            </a:solidFill>
            <a:ln w="9525" algn="ctr">
              <a:solidFill>
                <a:schemeClr val="bg2"/>
              </a:solidFill>
              <a:round/>
              <a:headEnd/>
              <a:tailEnd/>
            </a:ln>
          </p:spPr>
          <p:txBody>
            <a:bodyPr/>
            <a:lstStyle/>
            <a:p>
              <a:endParaRPr lang="zh-CN" altLang="en-US" sz="900" b="1">
                <a:solidFill>
                  <a:srgbClr val="000000"/>
                </a:solidFill>
                <a:latin typeface="Arial Narrow" pitchFamily="34" charset="0"/>
                <a:ea typeface="微软雅黑" pitchFamily="34" charset="-122"/>
              </a:endParaRPr>
            </a:p>
          </p:txBody>
        </p:sp>
        <p:sp>
          <p:nvSpPr>
            <p:cNvPr id="26" name="圆角矩形 26"/>
            <p:cNvSpPr>
              <a:spLocks noChangeArrowheads="1"/>
            </p:cNvSpPr>
            <p:nvPr/>
          </p:nvSpPr>
          <p:spPr bwMode="auto">
            <a:xfrm>
              <a:off x="1627761" y="2456838"/>
              <a:ext cx="287000" cy="99060"/>
            </a:xfrm>
            <a:prstGeom prst="roundRect">
              <a:avLst>
                <a:gd name="adj" fmla="val 16667"/>
              </a:avLst>
            </a:prstGeom>
            <a:solidFill>
              <a:srgbClr val="FF6600"/>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27" name="TextBox 27"/>
            <p:cNvSpPr txBox="1">
              <a:spLocks noChangeArrowheads="1"/>
            </p:cNvSpPr>
            <p:nvPr/>
          </p:nvSpPr>
          <p:spPr bwMode="auto">
            <a:xfrm>
              <a:off x="1588518" y="1890781"/>
              <a:ext cx="405221" cy="282562"/>
            </a:xfrm>
            <a:prstGeom prst="rect">
              <a:avLst/>
            </a:prstGeom>
            <a:noFill/>
            <a:ln w="9525">
              <a:noFill/>
              <a:miter lim="800000"/>
              <a:headEnd/>
              <a:tailEnd/>
            </a:ln>
          </p:spPr>
          <p:txBody>
            <a:bodyPr>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VM</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28" name="矩形 28"/>
            <p:cNvSpPr>
              <a:spLocks noChangeArrowheads="1"/>
            </p:cNvSpPr>
            <p:nvPr/>
          </p:nvSpPr>
          <p:spPr bwMode="auto">
            <a:xfrm>
              <a:off x="1938066" y="1915365"/>
              <a:ext cx="337684" cy="679346"/>
            </a:xfrm>
            <a:prstGeom prst="rect">
              <a:avLst/>
            </a:prstGeom>
            <a:solidFill>
              <a:srgbClr val="0070C0">
                <a:alpha val="59999"/>
              </a:srgbClr>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29" name="圆角矩形 29"/>
            <p:cNvSpPr>
              <a:spLocks noChangeArrowheads="1"/>
            </p:cNvSpPr>
            <p:nvPr/>
          </p:nvSpPr>
          <p:spPr bwMode="auto">
            <a:xfrm>
              <a:off x="1965445" y="2111916"/>
              <a:ext cx="287000" cy="283061"/>
            </a:xfrm>
            <a:prstGeom prst="roundRect">
              <a:avLst>
                <a:gd name="adj" fmla="val 16667"/>
              </a:avLst>
            </a:prstGeom>
            <a:solidFill>
              <a:srgbClr val="FFC000"/>
            </a:solidFill>
            <a:ln w="9525" algn="ctr">
              <a:solidFill>
                <a:schemeClr val="bg2"/>
              </a:solidFill>
              <a:round/>
              <a:headEnd/>
              <a:tailEnd/>
            </a:ln>
          </p:spPr>
          <p:txBody>
            <a:bodyPr/>
            <a:lstStyle/>
            <a:p>
              <a:endParaRPr lang="zh-CN" altLang="en-US" sz="900" b="1">
                <a:solidFill>
                  <a:srgbClr val="000000"/>
                </a:solidFill>
                <a:latin typeface="Arial Narrow" pitchFamily="34" charset="0"/>
                <a:ea typeface="微软雅黑" pitchFamily="34" charset="-122"/>
              </a:endParaRPr>
            </a:p>
          </p:txBody>
        </p:sp>
        <p:sp>
          <p:nvSpPr>
            <p:cNvPr id="30" name="圆角矩形 30"/>
            <p:cNvSpPr>
              <a:spLocks noChangeArrowheads="1"/>
            </p:cNvSpPr>
            <p:nvPr/>
          </p:nvSpPr>
          <p:spPr bwMode="auto">
            <a:xfrm>
              <a:off x="1965445" y="2456838"/>
              <a:ext cx="287000" cy="99060"/>
            </a:xfrm>
            <a:prstGeom prst="roundRect">
              <a:avLst>
                <a:gd name="adj" fmla="val 16667"/>
              </a:avLst>
            </a:prstGeom>
            <a:solidFill>
              <a:srgbClr val="FF6600"/>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31" name="TextBox 31"/>
            <p:cNvSpPr txBox="1">
              <a:spLocks noChangeArrowheads="1"/>
            </p:cNvSpPr>
            <p:nvPr/>
          </p:nvSpPr>
          <p:spPr bwMode="auto">
            <a:xfrm>
              <a:off x="1914321" y="1890781"/>
              <a:ext cx="405221" cy="282562"/>
            </a:xfrm>
            <a:prstGeom prst="rect">
              <a:avLst/>
            </a:prstGeom>
            <a:noFill/>
            <a:ln w="9525">
              <a:noFill/>
              <a:miter lim="800000"/>
              <a:headEnd/>
              <a:tailEnd/>
            </a:ln>
          </p:spPr>
          <p:txBody>
            <a:bodyPr>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VM</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32" name="矩形 32"/>
            <p:cNvSpPr>
              <a:spLocks noChangeArrowheads="1"/>
            </p:cNvSpPr>
            <p:nvPr/>
          </p:nvSpPr>
          <p:spPr bwMode="auto">
            <a:xfrm>
              <a:off x="2275750" y="1915365"/>
              <a:ext cx="337684" cy="679346"/>
            </a:xfrm>
            <a:prstGeom prst="rect">
              <a:avLst/>
            </a:prstGeom>
            <a:solidFill>
              <a:srgbClr val="0070C0">
                <a:alpha val="59999"/>
              </a:srgbClr>
            </a:solidFill>
            <a:ln w="9525" algn="ctr">
              <a:solidFill>
                <a:schemeClr val="bg2"/>
              </a:solidFill>
              <a:round/>
              <a:headEnd/>
              <a:tailEnd/>
            </a:ln>
          </p:spPr>
          <p:txBody>
            <a:bodyPr/>
            <a:lstStyle/>
            <a:p>
              <a:pPr algn="ctr"/>
              <a:endParaRPr lang="zh-CN" altLang="en-US" sz="900" dirty="0">
                <a:solidFill>
                  <a:srgbClr val="000000"/>
                </a:solidFill>
                <a:latin typeface="Arial Narrow" pitchFamily="34" charset="0"/>
                <a:ea typeface="微软雅黑" pitchFamily="34" charset="-122"/>
              </a:endParaRPr>
            </a:p>
          </p:txBody>
        </p:sp>
        <p:sp>
          <p:nvSpPr>
            <p:cNvPr id="33" name="圆角矩形 33"/>
            <p:cNvSpPr>
              <a:spLocks noChangeArrowheads="1"/>
            </p:cNvSpPr>
            <p:nvPr/>
          </p:nvSpPr>
          <p:spPr bwMode="auto">
            <a:xfrm>
              <a:off x="2303129" y="2111916"/>
              <a:ext cx="287000" cy="283061"/>
            </a:xfrm>
            <a:prstGeom prst="roundRect">
              <a:avLst>
                <a:gd name="adj" fmla="val 16667"/>
              </a:avLst>
            </a:prstGeom>
            <a:solidFill>
              <a:srgbClr val="FFC000"/>
            </a:solidFill>
            <a:ln w="9525" algn="ctr">
              <a:solidFill>
                <a:schemeClr val="bg2"/>
              </a:solidFill>
              <a:round/>
              <a:headEnd/>
              <a:tailEnd/>
            </a:ln>
          </p:spPr>
          <p:txBody>
            <a:bodyPr/>
            <a:lstStyle/>
            <a:p>
              <a:endParaRPr lang="zh-CN" altLang="en-US" sz="900" b="1">
                <a:solidFill>
                  <a:srgbClr val="000000"/>
                </a:solidFill>
                <a:latin typeface="Arial Narrow" pitchFamily="34" charset="0"/>
                <a:ea typeface="微软雅黑" pitchFamily="34" charset="-122"/>
              </a:endParaRPr>
            </a:p>
          </p:txBody>
        </p:sp>
        <p:sp>
          <p:nvSpPr>
            <p:cNvPr id="34" name="圆角矩形 34"/>
            <p:cNvSpPr>
              <a:spLocks noChangeArrowheads="1"/>
            </p:cNvSpPr>
            <p:nvPr/>
          </p:nvSpPr>
          <p:spPr bwMode="auto">
            <a:xfrm>
              <a:off x="2303129" y="2456838"/>
              <a:ext cx="287000" cy="99060"/>
            </a:xfrm>
            <a:prstGeom prst="roundRect">
              <a:avLst>
                <a:gd name="adj" fmla="val 16667"/>
              </a:avLst>
            </a:prstGeom>
            <a:solidFill>
              <a:srgbClr val="FF6600"/>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35" name="TextBox 35"/>
            <p:cNvSpPr txBox="1">
              <a:spLocks noChangeArrowheads="1"/>
            </p:cNvSpPr>
            <p:nvPr/>
          </p:nvSpPr>
          <p:spPr bwMode="auto">
            <a:xfrm>
              <a:off x="2252005" y="1890781"/>
              <a:ext cx="405221" cy="282562"/>
            </a:xfrm>
            <a:prstGeom prst="rect">
              <a:avLst/>
            </a:prstGeom>
            <a:noFill/>
            <a:ln w="9525">
              <a:noFill/>
              <a:miter lim="800000"/>
              <a:headEnd/>
              <a:tailEnd/>
            </a:ln>
          </p:spPr>
          <p:txBody>
            <a:bodyPr>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VM</a:t>
              </a:r>
              <a:endParaRPr lang="zh-CN" altLang="en-US" sz="900" b="1" dirty="0">
                <a:solidFill>
                  <a:srgbClr val="000000"/>
                </a:solidFill>
                <a:latin typeface="Arial Narrow" pitchFamily="34" charset="0"/>
                <a:ea typeface="微软雅黑" pitchFamily="34" charset="-122"/>
                <a:cs typeface="Times New Roman" pitchFamily="18" charset="0"/>
              </a:endParaRPr>
            </a:p>
          </p:txBody>
        </p:sp>
        <p:grpSp>
          <p:nvGrpSpPr>
            <p:cNvPr id="4" name="组合 43"/>
            <p:cNvGrpSpPr>
              <a:grpSpLocks/>
            </p:cNvGrpSpPr>
            <p:nvPr/>
          </p:nvGrpSpPr>
          <p:grpSpPr bwMode="auto">
            <a:xfrm>
              <a:off x="689028" y="2608153"/>
              <a:ext cx="1806410" cy="509509"/>
              <a:chOff x="792000" y="1670400"/>
              <a:chExt cx="1926000" cy="648072"/>
            </a:xfrm>
          </p:grpSpPr>
          <p:sp>
            <p:nvSpPr>
              <p:cNvPr id="61" name="上下箭头 36"/>
              <p:cNvSpPr>
                <a:spLocks noChangeArrowheads="1"/>
              </p:cNvSpPr>
              <p:nvPr/>
            </p:nvSpPr>
            <p:spPr bwMode="auto">
              <a:xfrm>
                <a:off x="792000" y="1670400"/>
                <a:ext cx="115200" cy="648072"/>
              </a:xfrm>
              <a:prstGeom prst="upDownArrow">
                <a:avLst>
                  <a:gd name="adj1" fmla="val 50000"/>
                  <a:gd name="adj2" fmla="val 50006"/>
                </a:avLst>
              </a:prstGeom>
              <a:solidFill>
                <a:srgbClr val="0000F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62" name="上下箭头 37"/>
              <p:cNvSpPr>
                <a:spLocks noChangeArrowheads="1"/>
              </p:cNvSpPr>
              <p:nvPr/>
            </p:nvSpPr>
            <p:spPr bwMode="auto">
              <a:xfrm>
                <a:off x="1170000" y="1670400"/>
                <a:ext cx="115200" cy="648072"/>
              </a:xfrm>
              <a:prstGeom prst="upDownArrow">
                <a:avLst>
                  <a:gd name="adj1" fmla="val 50000"/>
                  <a:gd name="adj2" fmla="val 50006"/>
                </a:avLst>
              </a:prstGeom>
              <a:solidFill>
                <a:srgbClr val="28723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63" name="上下箭头 38"/>
              <p:cNvSpPr>
                <a:spLocks noChangeArrowheads="1"/>
              </p:cNvSpPr>
              <p:nvPr/>
            </p:nvSpPr>
            <p:spPr bwMode="auto">
              <a:xfrm>
                <a:off x="1576480" y="1670400"/>
                <a:ext cx="115200" cy="648072"/>
              </a:xfrm>
              <a:prstGeom prst="upDownArrow">
                <a:avLst>
                  <a:gd name="adj1" fmla="val 50000"/>
                  <a:gd name="adj2" fmla="val 50006"/>
                </a:avLst>
              </a:prstGeom>
              <a:solidFill>
                <a:srgbClr val="28723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64" name="上下箭头 39"/>
              <p:cNvSpPr>
                <a:spLocks noChangeArrowheads="1"/>
              </p:cNvSpPr>
              <p:nvPr/>
            </p:nvSpPr>
            <p:spPr bwMode="auto">
              <a:xfrm>
                <a:off x="1440000" y="1670400"/>
                <a:ext cx="115200" cy="648072"/>
              </a:xfrm>
              <a:prstGeom prst="upDownArrow">
                <a:avLst>
                  <a:gd name="adj1" fmla="val 50000"/>
                  <a:gd name="adj2" fmla="val 50006"/>
                </a:avLst>
              </a:prstGeom>
              <a:solidFill>
                <a:srgbClr val="0000F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65" name="上下箭头 40"/>
              <p:cNvSpPr>
                <a:spLocks noChangeArrowheads="1"/>
              </p:cNvSpPr>
              <p:nvPr/>
            </p:nvSpPr>
            <p:spPr bwMode="auto">
              <a:xfrm>
                <a:off x="1882800" y="1670400"/>
                <a:ext cx="115200" cy="648072"/>
              </a:xfrm>
              <a:prstGeom prst="upDownArrow">
                <a:avLst>
                  <a:gd name="adj1" fmla="val 50000"/>
                  <a:gd name="adj2" fmla="val 50006"/>
                </a:avLst>
              </a:prstGeom>
              <a:solidFill>
                <a:srgbClr val="28723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66" name="上下箭头 41"/>
              <p:cNvSpPr>
                <a:spLocks noChangeArrowheads="1"/>
              </p:cNvSpPr>
              <p:nvPr/>
            </p:nvSpPr>
            <p:spPr bwMode="auto">
              <a:xfrm>
                <a:off x="2242800" y="1670400"/>
                <a:ext cx="115200" cy="648072"/>
              </a:xfrm>
              <a:prstGeom prst="upDownArrow">
                <a:avLst>
                  <a:gd name="adj1" fmla="val 50000"/>
                  <a:gd name="adj2" fmla="val 50006"/>
                </a:avLst>
              </a:prstGeom>
              <a:solidFill>
                <a:srgbClr val="0000F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67" name="上下箭头 42"/>
              <p:cNvSpPr>
                <a:spLocks noChangeArrowheads="1"/>
              </p:cNvSpPr>
              <p:nvPr/>
            </p:nvSpPr>
            <p:spPr bwMode="auto">
              <a:xfrm>
                <a:off x="2602800" y="1670400"/>
                <a:ext cx="115200" cy="648072"/>
              </a:xfrm>
              <a:prstGeom prst="upDownArrow">
                <a:avLst>
                  <a:gd name="adj1" fmla="val 50000"/>
                  <a:gd name="adj2" fmla="val 50006"/>
                </a:avLst>
              </a:prstGeom>
              <a:solidFill>
                <a:srgbClr val="28723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grpSp>
        <p:sp>
          <p:nvSpPr>
            <p:cNvPr id="37" name="矩形 36"/>
            <p:cNvSpPr/>
            <p:nvPr/>
          </p:nvSpPr>
          <p:spPr bwMode="auto">
            <a:xfrm>
              <a:off x="519792" y="3108964"/>
              <a:ext cx="3714223" cy="386287"/>
            </a:xfrm>
            <a:prstGeom prst="rect">
              <a:avLst/>
            </a:prstGeom>
            <a:solidFill>
              <a:srgbClr val="FFC000"/>
            </a:solidFill>
            <a:ln w="9525" cap="flat" cmpd="sng" algn="ctr">
              <a:solidFill>
                <a:schemeClr val="bg2"/>
              </a:solidFill>
              <a:prstDash val="solid"/>
              <a:round/>
              <a:headEnd type="none" w="med" len="med"/>
              <a:tailEnd type="none" w="med" len="med"/>
            </a:ln>
            <a:effectLst/>
          </p:spPr>
          <p:txBody>
            <a:bodyPr/>
            <a:lstStyle/>
            <a:p>
              <a:pPr>
                <a:defRPr/>
              </a:pPr>
              <a:endParaRPr lang="zh-CN" altLang="en-US" sz="1800">
                <a:solidFill>
                  <a:srgbClr val="000000"/>
                </a:solidFill>
                <a:latin typeface="Arial Narrow" pitchFamily="34" charset="0"/>
                <a:ea typeface="微软雅黑" pitchFamily="34" charset="-122"/>
              </a:endParaRPr>
            </a:p>
          </p:txBody>
        </p:sp>
        <p:sp>
          <p:nvSpPr>
            <p:cNvPr id="38" name="TextBox 46"/>
            <p:cNvSpPr txBox="1">
              <a:spLocks noChangeArrowheads="1"/>
            </p:cNvSpPr>
            <p:nvPr/>
          </p:nvSpPr>
          <p:spPr bwMode="auto">
            <a:xfrm>
              <a:off x="1845500" y="3060835"/>
              <a:ext cx="2197933" cy="452101"/>
            </a:xfrm>
            <a:prstGeom prst="rect">
              <a:avLst/>
            </a:prstGeom>
            <a:noFill/>
            <a:ln w="9525">
              <a:noFill/>
              <a:miter lim="800000"/>
              <a:headEnd/>
              <a:tailEnd/>
            </a:ln>
          </p:spPr>
          <p:txBody>
            <a:bodyPr wrap="square">
              <a:spAutoFit/>
            </a:bodyPr>
            <a:lstStyle/>
            <a:p>
              <a:pPr algn="ctr"/>
              <a:r>
                <a:rPr lang="zh-CN" altLang="en-US" b="1" dirty="0" smtClean="0">
                  <a:solidFill>
                    <a:srgbClr val="000000"/>
                  </a:solidFill>
                  <a:latin typeface="Arial Narrow" pitchFamily="34" charset="0"/>
                  <a:ea typeface="微软雅黑" pitchFamily="34" charset="-122"/>
                </a:rPr>
                <a:t>虚拟平台与硬件</a:t>
              </a:r>
              <a:endParaRPr lang="zh-CN" altLang="en-US" b="1" dirty="0">
                <a:solidFill>
                  <a:srgbClr val="000000"/>
                </a:solidFill>
                <a:latin typeface="Arial Narrow" pitchFamily="34" charset="0"/>
                <a:ea typeface="微软雅黑" pitchFamily="34" charset="-122"/>
              </a:endParaRPr>
            </a:p>
          </p:txBody>
        </p:sp>
        <p:sp>
          <p:nvSpPr>
            <p:cNvPr id="39" name="TextBox 47"/>
            <p:cNvSpPr txBox="1">
              <a:spLocks noChangeArrowheads="1"/>
            </p:cNvSpPr>
            <p:nvPr/>
          </p:nvSpPr>
          <p:spPr bwMode="auto">
            <a:xfrm>
              <a:off x="519792" y="3092509"/>
              <a:ext cx="1148126" cy="452101"/>
            </a:xfrm>
            <a:prstGeom prst="rect">
              <a:avLst/>
            </a:prstGeom>
            <a:noFill/>
            <a:ln w="9525">
              <a:noFill/>
              <a:miter lim="800000"/>
              <a:headEnd/>
              <a:tailEnd/>
            </a:ln>
          </p:spPr>
          <p:txBody>
            <a:bodyPr>
              <a:spAutoFit/>
            </a:bodyPr>
            <a:lstStyle/>
            <a:p>
              <a:r>
                <a:rPr lang="en-US" altLang="zh-CN" sz="900" b="1" dirty="0" smtClean="0">
                  <a:solidFill>
                    <a:srgbClr val="0000FF"/>
                  </a:solidFill>
                  <a:latin typeface="Arial Narrow" pitchFamily="34" charset="0"/>
                  <a:ea typeface="微软雅黑" pitchFamily="34" charset="-122"/>
                </a:rPr>
                <a:t>Blue</a:t>
              </a:r>
              <a:r>
                <a:rPr lang="en-US" altLang="zh-CN" sz="900" b="1" dirty="0" smtClean="0">
                  <a:solidFill>
                    <a:srgbClr val="000000"/>
                  </a:solidFill>
                  <a:latin typeface="Arial Narrow" pitchFamily="34" charset="0"/>
                  <a:ea typeface="微软雅黑" pitchFamily="34" charset="-122"/>
                </a:rPr>
                <a:t> </a:t>
              </a:r>
              <a:r>
                <a:rPr lang="en-US" altLang="zh-CN" sz="900" b="1" dirty="0">
                  <a:solidFill>
                    <a:srgbClr val="000000"/>
                  </a:solidFill>
                  <a:latin typeface="Arial Narrow" pitchFamily="34" charset="0"/>
                  <a:ea typeface="微软雅黑" pitchFamily="34" charset="-122"/>
                </a:rPr>
                <a:t>= Disk IO</a:t>
              </a:r>
            </a:p>
            <a:p>
              <a:r>
                <a:rPr lang="en-US" altLang="zh-CN" sz="900" b="1" dirty="0">
                  <a:solidFill>
                    <a:srgbClr val="28723F"/>
                  </a:solidFill>
                  <a:latin typeface="Arial Narrow" pitchFamily="34" charset="0"/>
                  <a:ea typeface="微软雅黑" pitchFamily="34" charset="-122"/>
                </a:rPr>
                <a:t>Green </a:t>
              </a:r>
              <a:r>
                <a:rPr lang="en-US" altLang="zh-CN" sz="900" b="1" dirty="0">
                  <a:solidFill>
                    <a:srgbClr val="000000"/>
                  </a:solidFill>
                  <a:latin typeface="Arial Narrow" pitchFamily="34" charset="0"/>
                  <a:ea typeface="微软雅黑" pitchFamily="34" charset="-122"/>
                </a:rPr>
                <a:t>= Network IO</a:t>
              </a:r>
              <a:endParaRPr lang="zh-CN" altLang="en-US" sz="900" b="1" dirty="0">
                <a:solidFill>
                  <a:srgbClr val="000000"/>
                </a:solidFill>
                <a:latin typeface="Arial Narrow" pitchFamily="34" charset="0"/>
                <a:ea typeface="微软雅黑" pitchFamily="34" charset="-122"/>
              </a:endParaRPr>
            </a:p>
          </p:txBody>
        </p:sp>
        <p:sp>
          <p:nvSpPr>
            <p:cNvPr id="40" name="TextBox 48"/>
            <p:cNvSpPr txBox="1">
              <a:spLocks noChangeArrowheads="1"/>
            </p:cNvSpPr>
            <p:nvPr/>
          </p:nvSpPr>
          <p:spPr bwMode="auto">
            <a:xfrm>
              <a:off x="1318360" y="1420784"/>
              <a:ext cx="675368" cy="339076"/>
            </a:xfrm>
            <a:prstGeom prst="rect">
              <a:avLst/>
            </a:prstGeom>
            <a:noFill/>
            <a:ln w="9525">
              <a:noFill/>
              <a:miter lim="800000"/>
              <a:headEnd/>
              <a:tailEnd/>
            </a:ln>
          </p:spPr>
          <p:txBody>
            <a:bodyPr>
              <a:spAutoFit/>
            </a:bodyPr>
            <a:lstStyle/>
            <a:p>
              <a:r>
                <a:rPr lang="en-US" altLang="zh-CN" sz="1200" b="1" dirty="0">
                  <a:solidFill>
                    <a:srgbClr val="000000"/>
                  </a:solidFill>
                  <a:latin typeface="Arial" pitchFamily="34" charset="0"/>
                  <a:ea typeface="微软雅黑" pitchFamily="34" charset="-122"/>
                  <a:cs typeface="Arial" pitchFamily="34" charset="0"/>
                </a:rPr>
                <a:t>Tile1</a:t>
              </a:r>
              <a:endParaRPr lang="zh-CN" altLang="en-US" sz="1200" b="1" dirty="0">
                <a:solidFill>
                  <a:srgbClr val="000000"/>
                </a:solidFill>
                <a:latin typeface="Arial" pitchFamily="34" charset="0"/>
                <a:ea typeface="微软雅黑" pitchFamily="34" charset="-122"/>
                <a:cs typeface="Arial" pitchFamily="34" charset="0"/>
              </a:endParaRPr>
            </a:p>
          </p:txBody>
        </p:sp>
        <p:cxnSp>
          <p:nvCxnSpPr>
            <p:cNvPr id="41" name="肘形连接符 53"/>
            <p:cNvCxnSpPr>
              <a:cxnSpLocks noChangeShapeType="1"/>
            </p:cNvCxnSpPr>
            <p:nvPr/>
          </p:nvCxnSpPr>
          <p:spPr bwMode="auto">
            <a:xfrm rot="5400000" flipH="1" flipV="1">
              <a:off x="1966849" y="1722911"/>
              <a:ext cx="9985" cy="337684"/>
            </a:xfrm>
            <a:prstGeom prst="bentConnector3">
              <a:avLst>
                <a:gd name="adj1" fmla="val 1125000"/>
              </a:avLst>
            </a:prstGeom>
            <a:noFill/>
            <a:ln w="31750" algn="ctr">
              <a:solidFill>
                <a:srgbClr val="28723F"/>
              </a:solidFill>
              <a:round/>
              <a:headEnd type="triangle" w="med" len="med"/>
              <a:tailEnd type="triangle" w="med" len="med"/>
            </a:ln>
          </p:spPr>
        </p:cxnSp>
        <p:sp>
          <p:nvSpPr>
            <p:cNvPr id="42" name="矩形 55"/>
            <p:cNvSpPr>
              <a:spLocks noChangeArrowheads="1"/>
            </p:cNvSpPr>
            <p:nvPr/>
          </p:nvSpPr>
          <p:spPr bwMode="auto">
            <a:xfrm>
              <a:off x="2748508" y="1706517"/>
              <a:ext cx="365306" cy="916202"/>
            </a:xfrm>
            <a:prstGeom prst="rect">
              <a:avLst/>
            </a:prstGeom>
            <a:noFill/>
            <a:ln w="9525" algn="ctr">
              <a:solidFill>
                <a:srgbClr val="C00000"/>
              </a:solidFill>
              <a:prstDash val="dash"/>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43" name="矩形 56"/>
            <p:cNvSpPr>
              <a:spLocks noChangeArrowheads="1"/>
            </p:cNvSpPr>
            <p:nvPr/>
          </p:nvSpPr>
          <p:spPr bwMode="auto">
            <a:xfrm>
              <a:off x="3203848" y="1715427"/>
              <a:ext cx="337684" cy="907295"/>
            </a:xfrm>
            <a:prstGeom prst="rect">
              <a:avLst/>
            </a:prstGeom>
            <a:noFill/>
            <a:ln w="9525" algn="ctr">
              <a:solidFill>
                <a:srgbClr val="C00000"/>
              </a:solidFill>
              <a:prstDash val="dash"/>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44" name="矩形 57"/>
            <p:cNvSpPr>
              <a:spLocks noChangeArrowheads="1"/>
            </p:cNvSpPr>
            <p:nvPr/>
          </p:nvSpPr>
          <p:spPr bwMode="auto">
            <a:xfrm>
              <a:off x="3829097" y="1724335"/>
              <a:ext cx="337684" cy="898388"/>
            </a:xfrm>
            <a:prstGeom prst="rect">
              <a:avLst/>
            </a:prstGeom>
            <a:noFill/>
            <a:ln w="9525" algn="ctr">
              <a:solidFill>
                <a:schemeClr val="tx1"/>
              </a:solidFill>
              <a:prstDash val="dash"/>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45" name="TextBox 58"/>
            <p:cNvSpPr txBox="1">
              <a:spLocks noChangeArrowheads="1"/>
            </p:cNvSpPr>
            <p:nvPr/>
          </p:nvSpPr>
          <p:spPr bwMode="auto">
            <a:xfrm>
              <a:off x="2669096" y="1420784"/>
              <a:ext cx="675368" cy="339076"/>
            </a:xfrm>
            <a:prstGeom prst="rect">
              <a:avLst/>
            </a:prstGeom>
            <a:noFill/>
            <a:ln w="9525">
              <a:noFill/>
              <a:miter lim="800000"/>
              <a:headEnd/>
              <a:tailEnd/>
            </a:ln>
          </p:spPr>
          <p:txBody>
            <a:bodyPr>
              <a:spAutoFit/>
            </a:bodyPr>
            <a:lstStyle/>
            <a:p>
              <a:r>
                <a:rPr lang="en-US" altLang="zh-CN" sz="1200" b="1" dirty="0">
                  <a:solidFill>
                    <a:srgbClr val="000000"/>
                  </a:solidFill>
                  <a:latin typeface="Arial" pitchFamily="34" charset="0"/>
                  <a:ea typeface="微软雅黑" pitchFamily="34" charset="-122"/>
                  <a:cs typeface="Arial" pitchFamily="34" charset="0"/>
                </a:rPr>
                <a:t>Tile2</a:t>
              </a:r>
              <a:endParaRPr lang="zh-CN" altLang="en-US" sz="1200" b="1" dirty="0">
                <a:solidFill>
                  <a:srgbClr val="000000"/>
                </a:solidFill>
                <a:latin typeface="Arial" pitchFamily="34" charset="0"/>
                <a:ea typeface="微软雅黑" pitchFamily="34" charset="-122"/>
                <a:cs typeface="Arial" pitchFamily="34" charset="0"/>
              </a:endParaRPr>
            </a:p>
          </p:txBody>
        </p:sp>
        <p:sp>
          <p:nvSpPr>
            <p:cNvPr id="46" name="TextBox 59"/>
            <p:cNvSpPr txBox="1">
              <a:spLocks noChangeArrowheads="1"/>
            </p:cNvSpPr>
            <p:nvPr/>
          </p:nvSpPr>
          <p:spPr bwMode="auto">
            <a:xfrm>
              <a:off x="3131840" y="1420784"/>
              <a:ext cx="675368" cy="339076"/>
            </a:xfrm>
            <a:prstGeom prst="rect">
              <a:avLst/>
            </a:prstGeom>
            <a:noFill/>
            <a:ln w="9525">
              <a:noFill/>
              <a:miter lim="800000"/>
              <a:headEnd/>
              <a:tailEnd/>
            </a:ln>
          </p:spPr>
          <p:txBody>
            <a:bodyPr>
              <a:spAutoFit/>
            </a:bodyPr>
            <a:lstStyle/>
            <a:p>
              <a:r>
                <a:rPr lang="en-US" altLang="zh-CN" sz="1200" b="1" dirty="0">
                  <a:solidFill>
                    <a:srgbClr val="000000"/>
                  </a:solidFill>
                  <a:latin typeface="Arial" pitchFamily="34" charset="0"/>
                  <a:ea typeface="微软雅黑" pitchFamily="34" charset="-122"/>
                  <a:cs typeface="Arial" pitchFamily="34" charset="0"/>
                </a:rPr>
                <a:t>Tile3</a:t>
              </a:r>
              <a:endParaRPr lang="zh-CN" altLang="en-US" sz="1200" b="1" dirty="0">
                <a:solidFill>
                  <a:srgbClr val="000000"/>
                </a:solidFill>
                <a:latin typeface="Arial" pitchFamily="34" charset="0"/>
                <a:ea typeface="微软雅黑" pitchFamily="34" charset="-122"/>
                <a:cs typeface="Arial" pitchFamily="34" charset="0"/>
              </a:endParaRPr>
            </a:p>
          </p:txBody>
        </p:sp>
        <p:sp>
          <p:nvSpPr>
            <p:cNvPr id="47" name="TextBox 60"/>
            <p:cNvSpPr txBox="1">
              <a:spLocks noChangeArrowheads="1"/>
            </p:cNvSpPr>
            <p:nvPr/>
          </p:nvSpPr>
          <p:spPr bwMode="auto">
            <a:xfrm>
              <a:off x="3709106" y="1420784"/>
              <a:ext cx="675368" cy="339076"/>
            </a:xfrm>
            <a:prstGeom prst="rect">
              <a:avLst/>
            </a:prstGeom>
            <a:noFill/>
            <a:ln w="9525">
              <a:noFill/>
              <a:miter lim="800000"/>
              <a:headEnd/>
              <a:tailEnd/>
            </a:ln>
          </p:spPr>
          <p:txBody>
            <a:bodyPr>
              <a:spAutoFit/>
            </a:bodyPr>
            <a:lstStyle/>
            <a:p>
              <a:r>
                <a:rPr lang="en-US" altLang="zh-CN" sz="1200" b="1" dirty="0" smtClean="0">
                  <a:solidFill>
                    <a:srgbClr val="000000"/>
                  </a:solidFill>
                  <a:latin typeface="Arial" pitchFamily="34" charset="0"/>
                  <a:ea typeface="微软雅黑" pitchFamily="34" charset="-122"/>
                  <a:cs typeface="Arial" pitchFamily="34" charset="0"/>
                </a:rPr>
                <a:t>Tile N</a:t>
              </a:r>
              <a:endParaRPr lang="zh-CN" altLang="en-US" sz="1200" b="1" dirty="0">
                <a:solidFill>
                  <a:srgbClr val="000000"/>
                </a:solidFill>
                <a:latin typeface="Arial" pitchFamily="34" charset="0"/>
                <a:ea typeface="微软雅黑" pitchFamily="34" charset="-122"/>
                <a:cs typeface="Arial" pitchFamily="34" charset="0"/>
              </a:endParaRPr>
            </a:p>
          </p:txBody>
        </p:sp>
        <p:sp>
          <p:nvSpPr>
            <p:cNvPr id="48" name="TextBox 61"/>
            <p:cNvSpPr txBox="1">
              <a:spLocks noChangeArrowheads="1"/>
            </p:cNvSpPr>
            <p:nvPr/>
          </p:nvSpPr>
          <p:spPr bwMode="auto">
            <a:xfrm>
              <a:off x="3440841" y="2396275"/>
              <a:ext cx="675368" cy="452101"/>
            </a:xfrm>
            <a:prstGeom prst="rect">
              <a:avLst/>
            </a:prstGeom>
            <a:noFill/>
            <a:ln w="9525">
              <a:noFill/>
              <a:prstDash val="dash"/>
              <a:miter lim="800000"/>
              <a:headEnd/>
              <a:tailEnd/>
            </a:ln>
          </p:spPr>
          <p:txBody>
            <a:bodyPr>
              <a:spAutoFit/>
            </a:bodyPr>
            <a:lstStyle/>
            <a:p>
              <a:r>
                <a:rPr lang="en-US" altLang="zh-CN" b="1" dirty="0">
                  <a:solidFill>
                    <a:srgbClr val="C00000"/>
                  </a:solidFill>
                  <a:latin typeface="Arial Narrow" pitchFamily="34" charset="0"/>
                  <a:ea typeface="微软雅黑" pitchFamily="34" charset="-122"/>
                </a:rPr>
                <a:t>……</a:t>
              </a:r>
              <a:endParaRPr lang="zh-CN" altLang="en-US" b="1" dirty="0">
                <a:solidFill>
                  <a:srgbClr val="C00000"/>
                </a:solidFill>
                <a:latin typeface="Arial Narrow" pitchFamily="34" charset="0"/>
                <a:ea typeface="微软雅黑" pitchFamily="34" charset="-122"/>
              </a:endParaRPr>
            </a:p>
          </p:txBody>
        </p:sp>
        <p:sp>
          <p:nvSpPr>
            <p:cNvPr id="49" name="矩形 48"/>
            <p:cNvSpPr/>
            <p:nvPr/>
          </p:nvSpPr>
          <p:spPr>
            <a:xfrm>
              <a:off x="554694" y="2423819"/>
              <a:ext cx="397823" cy="282562"/>
            </a:xfrm>
            <a:prstGeom prst="rect">
              <a:avLst/>
            </a:prstGeom>
          </p:spPr>
          <p:txBody>
            <a:bodyPr wrap="squar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OS</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50" name="矩形 49"/>
            <p:cNvSpPr/>
            <p:nvPr/>
          </p:nvSpPr>
          <p:spPr>
            <a:xfrm>
              <a:off x="885215" y="2422335"/>
              <a:ext cx="397823" cy="282562"/>
            </a:xfrm>
            <a:prstGeom prst="rect">
              <a:avLst/>
            </a:prstGeom>
          </p:spPr>
          <p:txBody>
            <a:bodyPr wrap="squar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OS</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51" name="矩形 50"/>
            <p:cNvSpPr/>
            <p:nvPr/>
          </p:nvSpPr>
          <p:spPr>
            <a:xfrm>
              <a:off x="1229608" y="2422334"/>
              <a:ext cx="397823" cy="282562"/>
            </a:xfrm>
            <a:prstGeom prst="rect">
              <a:avLst/>
            </a:prstGeom>
          </p:spPr>
          <p:txBody>
            <a:bodyPr wrap="squar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OS</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52" name="矩形 51"/>
            <p:cNvSpPr/>
            <p:nvPr/>
          </p:nvSpPr>
          <p:spPr>
            <a:xfrm>
              <a:off x="1562105" y="2422335"/>
              <a:ext cx="397823" cy="282562"/>
            </a:xfrm>
            <a:prstGeom prst="rect">
              <a:avLst/>
            </a:prstGeom>
          </p:spPr>
          <p:txBody>
            <a:bodyPr wrap="squar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OS</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53" name="矩形 52"/>
            <p:cNvSpPr/>
            <p:nvPr/>
          </p:nvSpPr>
          <p:spPr>
            <a:xfrm>
              <a:off x="1906498" y="2422334"/>
              <a:ext cx="397823" cy="282562"/>
            </a:xfrm>
            <a:prstGeom prst="rect">
              <a:avLst/>
            </a:prstGeom>
          </p:spPr>
          <p:txBody>
            <a:bodyPr wrap="squar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OS</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54" name="矩形 53"/>
            <p:cNvSpPr/>
            <p:nvPr/>
          </p:nvSpPr>
          <p:spPr>
            <a:xfrm>
              <a:off x="2250886" y="2422334"/>
              <a:ext cx="397823" cy="282562"/>
            </a:xfrm>
            <a:prstGeom prst="rect">
              <a:avLst/>
            </a:prstGeom>
          </p:spPr>
          <p:txBody>
            <a:bodyPr wrap="squar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OS</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55" name="矩形 54"/>
            <p:cNvSpPr/>
            <p:nvPr/>
          </p:nvSpPr>
          <p:spPr>
            <a:xfrm>
              <a:off x="555697" y="2171433"/>
              <a:ext cx="389850" cy="282562"/>
            </a:xfrm>
            <a:prstGeom prst="rect">
              <a:avLst/>
            </a:prstGeom>
          </p:spPr>
          <p:txBody>
            <a:bodyPr wrap="non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Infra</a:t>
              </a:r>
              <a:endParaRPr lang="en-US" altLang="zh-CN" sz="900" b="1" dirty="0">
                <a:solidFill>
                  <a:srgbClr val="000000"/>
                </a:solidFill>
                <a:latin typeface="Arial Narrow" pitchFamily="34" charset="0"/>
                <a:ea typeface="微软雅黑" pitchFamily="34" charset="-122"/>
                <a:cs typeface="Times New Roman" pitchFamily="18" charset="0"/>
              </a:endParaRPr>
            </a:p>
          </p:txBody>
        </p:sp>
        <p:sp>
          <p:nvSpPr>
            <p:cNvPr id="56" name="矩形 55"/>
            <p:cNvSpPr/>
            <p:nvPr/>
          </p:nvSpPr>
          <p:spPr>
            <a:xfrm>
              <a:off x="914375" y="2171433"/>
              <a:ext cx="385041" cy="282562"/>
            </a:xfrm>
            <a:prstGeom prst="rect">
              <a:avLst/>
            </a:prstGeom>
          </p:spPr>
          <p:txBody>
            <a:bodyPr wrap="non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Web</a:t>
              </a:r>
              <a:endParaRPr lang="en-US" altLang="zh-CN" sz="900" b="1" dirty="0">
                <a:solidFill>
                  <a:srgbClr val="000000"/>
                </a:solidFill>
                <a:latin typeface="Arial Narrow" pitchFamily="34" charset="0"/>
                <a:ea typeface="微软雅黑" pitchFamily="34" charset="-122"/>
                <a:cs typeface="Times New Roman" pitchFamily="18" charset="0"/>
              </a:endParaRPr>
            </a:p>
          </p:txBody>
        </p:sp>
        <p:sp>
          <p:nvSpPr>
            <p:cNvPr id="57" name="矩形 56"/>
            <p:cNvSpPr/>
            <p:nvPr/>
          </p:nvSpPr>
          <p:spPr>
            <a:xfrm>
              <a:off x="1229245" y="2171433"/>
              <a:ext cx="420307" cy="282562"/>
            </a:xfrm>
            <a:prstGeom prst="rect">
              <a:avLst/>
            </a:prstGeom>
          </p:spPr>
          <p:txBody>
            <a:bodyPr wrap="non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IMAP</a:t>
              </a:r>
              <a:endParaRPr lang="en-US" altLang="zh-CN" sz="900" b="1" dirty="0">
                <a:solidFill>
                  <a:srgbClr val="000000"/>
                </a:solidFill>
                <a:latin typeface="Arial Narrow" pitchFamily="34" charset="0"/>
                <a:ea typeface="微软雅黑" pitchFamily="34" charset="-122"/>
                <a:cs typeface="Times New Roman" pitchFamily="18" charset="0"/>
              </a:endParaRPr>
            </a:p>
          </p:txBody>
        </p:sp>
        <p:sp>
          <p:nvSpPr>
            <p:cNvPr id="58" name="矩形 57"/>
            <p:cNvSpPr/>
            <p:nvPr/>
          </p:nvSpPr>
          <p:spPr>
            <a:xfrm>
              <a:off x="1582591" y="2171433"/>
              <a:ext cx="378629" cy="282562"/>
            </a:xfrm>
            <a:prstGeom prst="rect">
              <a:avLst/>
            </a:prstGeom>
          </p:spPr>
          <p:txBody>
            <a:bodyPr wrap="non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APP</a:t>
              </a:r>
              <a:endParaRPr lang="en-US" altLang="zh-CN" sz="900" b="1" dirty="0">
                <a:solidFill>
                  <a:srgbClr val="000000"/>
                </a:solidFill>
                <a:latin typeface="Arial Narrow" pitchFamily="34" charset="0"/>
                <a:ea typeface="微软雅黑" pitchFamily="34" charset="-122"/>
                <a:cs typeface="Times New Roman" pitchFamily="18" charset="0"/>
              </a:endParaRPr>
            </a:p>
          </p:txBody>
        </p:sp>
        <p:sp>
          <p:nvSpPr>
            <p:cNvPr id="59" name="矩形 58"/>
            <p:cNvSpPr/>
            <p:nvPr/>
          </p:nvSpPr>
          <p:spPr>
            <a:xfrm>
              <a:off x="1931274" y="2162528"/>
              <a:ext cx="322524" cy="282562"/>
            </a:xfrm>
            <a:prstGeom prst="rect">
              <a:avLst/>
            </a:prstGeom>
          </p:spPr>
          <p:txBody>
            <a:bodyPr wrap="non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DB</a:t>
              </a:r>
              <a:endParaRPr lang="en-US" altLang="zh-CN" sz="900" b="1" dirty="0">
                <a:solidFill>
                  <a:srgbClr val="000000"/>
                </a:solidFill>
                <a:latin typeface="Arial Narrow" pitchFamily="34" charset="0"/>
                <a:ea typeface="微软雅黑" pitchFamily="34" charset="-122"/>
                <a:cs typeface="Times New Roman" pitchFamily="18" charset="0"/>
              </a:endParaRPr>
            </a:p>
          </p:txBody>
        </p:sp>
        <p:sp>
          <p:nvSpPr>
            <p:cNvPr id="60" name="矩形 59"/>
            <p:cNvSpPr/>
            <p:nvPr/>
          </p:nvSpPr>
          <p:spPr>
            <a:xfrm>
              <a:off x="2275520" y="2162528"/>
              <a:ext cx="346569" cy="282562"/>
            </a:xfrm>
            <a:prstGeom prst="rect">
              <a:avLst/>
            </a:prstGeom>
          </p:spPr>
          <p:txBody>
            <a:bodyPr wrap="non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Idle</a:t>
              </a:r>
              <a:endParaRPr lang="en-US" altLang="zh-CN" sz="900" b="1" dirty="0">
                <a:solidFill>
                  <a:srgbClr val="000000"/>
                </a:solidFill>
                <a:latin typeface="Arial Narrow" pitchFamily="34" charset="0"/>
                <a:ea typeface="微软雅黑" pitchFamily="34" charset="-122"/>
                <a:cs typeface="Times New Roman" pitchFamily="18" charset="0"/>
              </a:endParaRPr>
            </a:p>
          </p:txBody>
        </p:sp>
      </p:grpSp>
      <p:grpSp>
        <p:nvGrpSpPr>
          <p:cNvPr id="10" name="组合 25"/>
          <p:cNvGrpSpPr>
            <a:grpSpLocks/>
          </p:cNvGrpSpPr>
          <p:nvPr/>
        </p:nvGrpSpPr>
        <p:grpSpPr bwMode="auto">
          <a:xfrm>
            <a:off x="4526739" y="1447360"/>
            <a:ext cx="4379788" cy="848177"/>
            <a:chOff x="188955" y="3005009"/>
            <a:chExt cx="9278630" cy="953516"/>
          </a:xfrm>
        </p:grpSpPr>
        <p:grpSp>
          <p:nvGrpSpPr>
            <p:cNvPr id="36" name="组合 14"/>
            <p:cNvGrpSpPr>
              <a:grpSpLocks/>
            </p:cNvGrpSpPr>
            <p:nvPr/>
          </p:nvGrpSpPr>
          <p:grpSpPr bwMode="auto">
            <a:xfrm>
              <a:off x="188955" y="3005009"/>
              <a:ext cx="9278630" cy="953516"/>
              <a:chOff x="107930" y="3672458"/>
              <a:chExt cx="9278630" cy="953516"/>
            </a:xfrm>
          </p:grpSpPr>
          <p:sp>
            <p:nvSpPr>
              <p:cNvPr id="71" name="AutoShape 12"/>
              <p:cNvSpPr>
                <a:spLocks noChangeArrowheads="1"/>
              </p:cNvSpPr>
              <p:nvPr/>
            </p:nvSpPr>
            <p:spPr bwMode="gray">
              <a:xfrm>
                <a:off x="917604" y="3672458"/>
                <a:ext cx="8468956" cy="953516"/>
              </a:xfrm>
              <a:prstGeom prst="roundRect">
                <a:avLst>
                  <a:gd name="adj" fmla="val 9008"/>
                </a:avLst>
              </a:prstGeom>
              <a:solidFill>
                <a:schemeClr val="bg2">
                  <a:lumMod val="20000"/>
                  <a:lumOff val="80000"/>
                </a:schemeClr>
              </a:solidFill>
              <a:ln>
                <a:noFill/>
              </a:ln>
              <a:effectLst>
                <a:outerShdw blurRad="127000" algn="ctr" rotWithShape="0">
                  <a:prstClr val="black">
                    <a:alpha val="40000"/>
                  </a:prstClr>
                </a:outerShdw>
              </a:effectLst>
            </p:spPr>
            <p:txBody>
              <a:bodyPr wrap="none" lIns="91392" tIns="45698" rIns="91392" bIns="45698" anchor="ctr"/>
              <a:lstStyle/>
              <a:p>
                <a:pPr>
                  <a:lnSpc>
                    <a:spcPct val="110000"/>
                  </a:lnSpc>
                  <a:buClr>
                    <a:srgbClr val="990000"/>
                  </a:buClr>
                  <a:buSzPct val="60000"/>
                  <a:buFont typeface="Wingdings" pitchFamily="2" charset="2"/>
                  <a:buChar char="n"/>
                  <a:defRPr/>
                </a:pPr>
                <a:endParaRPr lang="zh-CN" altLang="en-US" sz="1200" b="1" dirty="0">
                  <a:solidFill>
                    <a:srgbClr val="FFFFFF"/>
                  </a:solidFill>
                  <a:latin typeface="微软雅黑" pitchFamily="34" charset="-122"/>
                  <a:ea typeface="微软雅黑" pitchFamily="34" charset="-122"/>
                  <a:cs typeface="Arial" pitchFamily="34" charset="0"/>
                </a:endParaRPr>
              </a:p>
            </p:txBody>
          </p:sp>
          <p:sp>
            <p:nvSpPr>
              <p:cNvPr id="72" name="Rectangle 20"/>
              <p:cNvSpPr>
                <a:spLocks noChangeArrowheads="1"/>
              </p:cNvSpPr>
              <p:nvPr/>
            </p:nvSpPr>
            <p:spPr bwMode="auto">
              <a:xfrm>
                <a:off x="2382804" y="3735940"/>
                <a:ext cx="6887873" cy="767965"/>
              </a:xfrm>
              <a:prstGeom prst="roundRect">
                <a:avLst>
                  <a:gd name="adj" fmla="val 8962"/>
                </a:avLst>
              </a:prstGeom>
              <a:solidFill>
                <a:schemeClr val="bg1"/>
              </a:solidFill>
              <a:ln>
                <a:noFill/>
              </a:ln>
              <a:effectLst>
                <a:outerShdw blurRad="127000" algn="ctr" rotWithShape="0">
                  <a:prstClr val="black">
                    <a:alpha val="40000"/>
                  </a:prstClr>
                </a:outerShdw>
              </a:effectLst>
              <a:extLst>
                <a:ext uri="{91240B29-F687-4F45-9708-019B960494DF}"/>
              </a:extLst>
            </p:spPr>
            <p:txBody>
              <a:bodyPr wrap="none" lIns="91392" tIns="45698" rIns="91392" bIns="45698" anchor="ctr"/>
              <a:lstStyle/>
              <a:p>
                <a:pPr>
                  <a:lnSpc>
                    <a:spcPct val="110000"/>
                  </a:lnSpc>
                  <a:buClr>
                    <a:srgbClr val="990000"/>
                  </a:buClr>
                  <a:buSzPct val="60000"/>
                  <a:buFont typeface="Wingdings" pitchFamily="2" charset="2"/>
                  <a:buChar char="n"/>
                  <a:defRPr/>
                </a:pPr>
                <a:endParaRPr lang="zh-CN" altLang="en-US" sz="1200" b="1" dirty="0">
                  <a:solidFill>
                    <a:srgbClr val="FFFFFF"/>
                  </a:solidFill>
                  <a:latin typeface="微软雅黑" pitchFamily="34" charset="-122"/>
                  <a:ea typeface="微软雅黑" pitchFamily="34" charset="-122"/>
                  <a:cs typeface="Arial" pitchFamily="34" charset="0"/>
                </a:endParaRPr>
              </a:p>
            </p:txBody>
          </p:sp>
          <p:sp>
            <p:nvSpPr>
              <p:cNvPr id="73" name="AutoShape 14"/>
              <p:cNvSpPr>
                <a:spLocks noChangeArrowheads="1"/>
              </p:cNvSpPr>
              <p:nvPr/>
            </p:nvSpPr>
            <p:spPr bwMode="gray">
              <a:xfrm>
                <a:off x="1012850" y="3752659"/>
                <a:ext cx="1174702" cy="704637"/>
              </a:xfrm>
              <a:prstGeom prst="roundRect">
                <a:avLst>
                  <a:gd name="adj" fmla="val 11921"/>
                </a:avLst>
              </a:prstGeom>
              <a:solidFill>
                <a:srgbClr val="E3EDCB"/>
              </a:solidFill>
              <a:ln>
                <a:noFill/>
              </a:ln>
              <a:effectLst>
                <a:outerShdw blurRad="127000" algn="ctr" rotWithShape="0">
                  <a:prstClr val="black">
                    <a:alpha val="40000"/>
                  </a:prstClr>
                </a:outerShdw>
              </a:effectLst>
            </p:spPr>
            <p:txBody>
              <a:bodyPr wrap="none" lIns="91392" tIns="45698" rIns="91392" bIns="45698" anchor="ctr"/>
              <a:lstStyle/>
              <a:p>
                <a:pPr algn="ctr">
                  <a:lnSpc>
                    <a:spcPct val="110000"/>
                  </a:lnSpc>
                  <a:buClr>
                    <a:srgbClr val="990000"/>
                  </a:buClr>
                  <a:buSzPct val="60000"/>
                  <a:buFont typeface="Wingdings" pitchFamily="2" charset="2"/>
                  <a:buChar char="•"/>
                  <a:defRPr/>
                </a:pPr>
                <a:endParaRPr lang="zh-CN" altLang="en-US" sz="1050" b="1" dirty="0">
                  <a:solidFill>
                    <a:srgbClr val="FFFFFF"/>
                  </a:solidFill>
                  <a:latin typeface="微软雅黑" pitchFamily="34" charset="-122"/>
                  <a:ea typeface="微软雅黑" pitchFamily="34" charset="-122"/>
                  <a:cs typeface="Arial" pitchFamily="34" charset="0"/>
                </a:endParaRPr>
              </a:p>
            </p:txBody>
          </p:sp>
          <p:sp>
            <p:nvSpPr>
              <p:cNvPr id="74" name="Text Box 16"/>
              <p:cNvSpPr txBox="1">
                <a:spLocks noChangeArrowheads="1"/>
              </p:cNvSpPr>
              <p:nvPr/>
            </p:nvSpPr>
            <p:spPr bwMode="gray">
              <a:xfrm>
                <a:off x="107930" y="3851983"/>
                <a:ext cx="3008705" cy="501672"/>
              </a:xfrm>
              <a:prstGeom prst="rect">
                <a:avLst/>
              </a:prstGeom>
              <a:noFill/>
              <a:ln w="9525" algn="ctr">
                <a:noFill/>
                <a:miter lim="800000"/>
                <a:headEnd/>
                <a:tailEnd/>
              </a:ln>
            </p:spPr>
            <p:txBody>
              <a:bodyPr lIns="106653" tIns="53327" rIns="106653" bIns="53327">
                <a:spAutoFit/>
              </a:bodyPr>
              <a:lstStyle/>
              <a:p>
                <a:pPr algn="ctr" eaLnBrk="0" hangingPunct="0">
                  <a:lnSpc>
                    <a:spcPct val="110000"/>
                  </a:lnSpc>
                  <a:buClr>
                    <a:srgbClr val="FFFFFF"/>
                  </a:buClr>
                  <a:buFont typeface="Wingdings" pitchFamily="2" charset="2"/>
                  <a:buNone/>
                </a:pPr>
                <a:r>
                  <a:rPr lang="en-US" altLang="zh-CN" sz="1000" b="1" dirty="0" smtClean="0">
                    <a:solidFill>
                      <a:srgbClr val="000000"/>
                    </a:solidFill>
                    <a:latin typeface="微软雅黑" pitchFamily="34" charset="-122"/>
                    <a:ea typeface="微软雅黑" pitchFamily="34" charset="-122"/>
                    <a:cs typeface="Arial" pitchFamily="34" charset="0"/>
                  </a:rPr>
                  <a:t>NUMA</a:t>
                </a:r>
              </a:p>
              <a:p>
                <a:pPr algn="ctr" eaLnBrk="0" hangingPunct="0">
                  <a:lnSpc>
                    <a:spcPct val="110000"/>
                  </a:lnSpc>
                  <a:buClr>
                    <a:srgbClr val="FFFFFF"/>
                  </a:buClr>
                  <a:buFont typeface="Wingdings" pitchFamily="2" charset="2"/>
                  <a:buNone/>
                </a:pPr>
                <a:r>
                  <a:rPr lang="zh-CN" altLang="en-US" sz="1000" b="1" dirty="0" smtClean="0">
                    <a:solidFill>
                      <a:srgbClr val="000000"/>
                    </a:solidFill>
                    <a:latin typeface="微软雅黑" pitchFamily="34" charset="-122"/>
                    <a:ea typeface="微软雅黑" pitchFamily="34" charset="-122"/>
                    <a:cs typeface="Arial" pitchFamily="34" charset="0"/>
                  </a:rPr>
                  <a:t>优化</a:t>
                </a:r>
                <a:endParaRPr lang="en-US" altLang="zh-CN" sz="1000" b="1" dirty="0">
                  <a:solidFill>
                    <a:srgbClr val="000000"/>
                  </a:solidFill>
                  <a:latin typeface="微软雅黑" pitchFamily="34" charset="-122"/>
                  <a:ea typeface="微软雅黑" pitchFamily="34" charset="-122"/>
                  <a:cs typeface="Arial" pitchFamily="34" charset="0"/>
                </a:endParaRPr>
              </a:p>
            </p:txBody>
          </p:sp>
        </p:grpSp>
        <p:sp>
          <p:nvSpPr>
            <p:cNvPr id="70" name="矩形 22"/>
            <p:cNvSpPr>
              <a:spLocks noChangeArrowheads="1"/>
            </p:cNvSpPr>
            <p:nvPr/>
          </p:nvSpPr>
          <p:spPr bwMode="auto">
            <a:xfrm>
              <a:off x="2502223" y="3105257"/>
              <a:ext cx="6624737" cy="731791"/>
            </a:xfrm>
            <a:prstGeom prst="rect">
              <a:avLst/>
            </a:prstGeom>
            <a:noFill/>
            <a:ln w="9525">
              <a:noFill/>
              <a:miter lim="800000"/>
              <a:headEnd/>
              <a:tailEnd/>
            </a:ln>
          </p:spPr>
          <p:txBody>
            <a:bodyPr wrap="square">
              <a:spAutoFit/>
            </a:bodyPr>
            <a:lstStyle/>
            <a:p>
              <a:pPr indent="-196850">
                <a:lnSpc>
                  <a:spcPct val="110000"/>
                </a:lnSpc>
                <a:buClr>
                  <a:srgbClr val="FFFFFF"/>
                </a:buClr>
                <a:buFont typeface="Wingdings" pitchFamily="2" charset="2"/>
                <a:buNone/>
              </a:pPr>
              <a:r>
                <a:rPr lang="en-US" altLang="zh-CN" sz="1100" dirty="0" smtClean="0">
                  <a:solidFill>
                    <a:srgbClr val="000000"/>
                  </a:solidFill>
                  <a:latin typeface="微软雅黑" pitchFamily="34" charset="-122"/>
                  <a:ea typeface="微软雅黑" pitchFamily="34" charset="-122"/>
                </a:rPr>
                <a:t>VM</a:t>
              </a:r>
              <a:r>
                <a:rPr lang="zh-CN" altLang="en-US" sz="1100" dirty="0" smtClean="0">
                  <a:solidFill>
                    <a:srgbClr val="000000"/>
                  </a:solidFill>
                  <a:latin typeface="微软雅黑" pitchFamily="34" charset="-122"/>
                  <a:ea typeface="微软雅黑" pitchFamily="34" charset="-122"/>
                </a:rPr>
                <a:t>启动时，自动选择轻载物理节点，尽量将</a:t>
              </a:r>
              <a:r>
                <a:rPr lang="en-US" altLang="zh-CN" sz="1100" dirty="0" smtClean="0">
                  <a:solidFill>
                    <a:srgbClr val="000000"/>
                  </a:solidFill>
                  <a:latin typeface="微软雅黑" pitchFamily="34" charset="-122"/>
                  <a:ea typeface="微软雅黑" pitchFamily="34" charset="-122"/>
                </a:rPr>
                <a:t>VM</a:t>
              </a:r>
              <a:r>
                <a:rPr lang="zh-CN" altLang="en-US" sz="1100" dirty="0" smtClean="0">
                  <a:solidFill>
                    <a:srgbClr val="000000"/>
                  </a:solidFill>
                  <a:latin typeface="微软雅黑" pitchFamily="34" charset="-122"/>
                  <a:ea typeface="微软雅黑" pitchFamily="34" charset="-122"/>
                </a:rPr>
                <a:t>的 </a:t>
              </a:r>
              <a:r>
                <a:rPr lang="en-US" altLang="zh-CN" sz="1100" dirty="0" err="1" smtClean="0">
                  <a:solidFill>
                    <a:srgbClr val="000000"/>
                  </a:solidFill>
                  <a:latin typeface="微软雅黑" pitchFamily="34" charset="-122"/>
                  <a:ea typeface="微软雅黑" pitchFamily="34" charset="-122"/>
                </a:rPr>
                <a:t>vCPU</a:t>
              </a:r>
              <a:r>
                <a:rPr lang="zh-CN" altLang="en-US" sz="1100" dirty="0" smtClean="0">
                  <a:solidFill>
                    <a:srgbClr val="000000"/>
                  </a:solidFill>
                  <a:latin typeface="微软雅黑" pitchFamily="34" charset="-122"/>
                  <a:ea typeface="微软雅黑" pitchFamily="34" charset="-122"/>
                </a:rPr>
                <a:t>和内存分配在同一节点上，避免跨节点访问内存，提升效率</a:t>
              </a:r>
              <a:endParaRPr lang="en-US" altLang="zh-CN" sz="1100" dirty="0">
                <a:solidFill>
                  <a:srgbClr val="000000"/>
                </a:solidFill>
                <a:latin typeface="微软雅黑" pitchFamily="34" charset="-122"/>
                <a:ea typeface="微软雅黑" pitchFamily="34" charset="-122"/>
              </a:endParaRPr>
            </a:p>
          </p:txBody>
        </p:sp>
      </p:grpSp>
      <p:grpSp>
        <p:nvGrpSpPr>
          <p:cNvPr id="68" name="组合 24"/>
          <p:cNvGrpSpPr>
            <a:grpSpLocks/>
          </p:cNvGrpSpPr>
          <p:nvPr/>
        </p:nvGrpSpPr>
        <p:grpSpPr bwMode="auto">
          <a:xfrm>
            <a:off x="4809556" y="2929741"/>
            <a:ext cx="4153186" cy="576860"/>
            <a:chOff x="923270" y="4282199"/>
            <a:chExt cx="8732033" cy="1274927"/>
          </a:xfrm>
        </p:grpSpPr>
        <p:grpSp>
          <p:nvGrpSpPr>
            <p:cNvPr id="69" name="组合 15"/>
            <p:cNvGrpSpPr>
              <a:grpSpLocks/>
            </p:cNvGrpSpPr>
            <p:nvPr/>
          </p:nvGrpSpPr>
          <p:grpSpPr bwMode="auto">
            <a:xfrm>
              <a:off x="1125521" y="4282199"/>
              <a:ext cx="8401552" cy="1220983"/>
              <a:chOff x="1065111" y="3630354"/>
              <a:chExt cx="8401552" cy="1220983"/>
            </a:xfrm>
          </p:grpSpPr>
          <p:sp>
            <p:nvSpPr>
              <p:cNvPr id="79" name="AutoShape 12"/>
              <p:cNvSpPr>
                <a:spLocks noChangeArrowheads="1"/>
              </p:cNvSpPr>
              <p:nvPr/>
            </p:nvSpPr>
            <p:spPr bwMode="gray">
              <a:xfrm>
                <a:off x="1065111" y="3630354"/>
                <a:ext cx="8401552" cy="1220983"/>
              </a:xfrm>
              <a:prstGeom prst="roundRect">
                <a:avLst>
                  <a:gd name="adj" fmla="val 9008"/>
                </a:avLst>
              </a:prstGeom>
              <a:solidFill>
                <a:schemeClr val="bg2">
                  <a:lumMod val="20000"/>
                  <a:lumOff val="80000"/>
                </a:schemeClr>
              </a:solidFill>
              <a:ln>
                <a:noFill/>
              </a:ln>
              <a:effectLst>
                <a:outerShdw blurRad="127000" algn="ctr" rotWithShape="0">
                  <a:prstClr val="black">
                    <a:alpha val="40000"/>
                  </a:prstClr>
                </a:outerShdw>
              </a:effectLst>
            </p:spPr>
            <p:txBody>
              <a:bodyPr wrap="none" lIns="91392" tIns="45698" rIns="91392" bIns="45698" anchor="ctr"/>
              <a:lstStyle/>
              <a:p>
                <a:pPr>
                  <a:lnSpc>
                    <a:spcPct val="110000"/>
                  </a:lnSpc>
                  <a:buClr>
                    <a:srgbClr val="990000"/>
                  </a:buClr>
                  <a:buSzPct val="60000"/>
                  <a:buFont typeface="Wingdings" pitchFamily="2" charset="2"/>
                  <a:buChar char="n"/>
                  <a:defRPr/>
                </a:pPr>
                <a:endParaRPr lang="zh-CN" altLang="en-US" b="1" dirty="0">
                  <a:solidFill>
                    <a:srgbClr val="FFFFFF"/>
                  </a:solidFill>
                  <a:latin typeface="微软雅黑" pitchFamily="34" charset="-122"/>
                  <a:ea typeface="微软雅黑" pitchFamily="34" charset="-122"/>
                  <a:cs typeface="Arial" pitchFamily="34" charset="0"/>
                </a:endParaRPr>
              </a:p>
            </p:txBody>
          </p:sp>
          <p:sp>
            <p:nvSpPr>
              <p:cNvPr id="80" name="Rectangle 20"/>
              <p:cNvSpPr>
                <a:spLocks noChangeArrowheads="1"/>
              </p:cNvSpPr>
              <p:nvPr/>
            </p:nvSpPr>
            <p:spPr bwMode="auto">
              <a:xfrm>
                <a:off x="2515467" y="3862246"/>
                <a:ext cx="6755206" cy="904883"/>
              </a:xfrm>
              <a:prstGeom prst="roundRect">
                <a:avLst>
                  <a:gd name="adj" fmla="val 8962"/>
                </a:avLst>
              </a:prstGeom>
              <a:solidFill>
                <a:schemeClr val="bg1"/>
              </a:solidFill>
              <a:ln>
                <a:noFill/>
              </a:ln>
              <a:effectLst>
                <a:outerShdw blurRad="127000" algn="ctr" rotWithShape="0">
                  <a:prstClr val="black">
                    <a:alpha val="40000"/>
                  </a:prstClr>
                </a:outerShdw>
              </a:effectLst>
              <a:extLst>
                <a:ext uri="{91240B29-F687-4F45-9708-019B960494DF}"/>
              </a:extLst>
            </p:spPr>
            <p:txBody>
              <a:bodyPr wrap="none" lIns="91392" tIns="45698" rIns="91392" bIns="45698" anchor="ctr"/>
              <a:lstStyle/>
              <a:p>
                <a:pPr>
                  <a:lnSpc>
                    <a:spcPct val="110000"/>
                  </a:lnSpc>
                  <a:buClr>
                    <a:srgbClr val="990000"/>
                  </a:buClr>
                  <a:buSzPct val="60000"/>
                  <a:buFont typeface="Wingdings" pitchFamily="2" charset="2"/>
                  <a:buChar char="n"/>
                  <a:defRPr/>
                </a:pPr>
                <a:endParaRPr lang="zh-CN" altLang="en-US" b="1" dirty="0">
                  <a:solidFill>
                    <a:srgbClr val="FFFFFF"/>
                  </a:solidFill>
                  <a:latin typeface="微软雅黑" pitchFamily="34" charset="-122"/>
                  <a:ea typeface="微软雅黑" pitchFamily="34" charset="-122"/>
                  <a:cs typeface="Arial" pitchFamily="34" charset="0"/>
                </a:endParaRPr>
              </a:p>
            </p:txBody>
          </p:sp>
          <p:sp>
            <p:nvSpPr>
              <p:cNvPr id="81" name="AutoShape 14"/>
              <p:cNvSpPr>
                <a:spLocks noChangeArrowheads="1"/>
              </p:cNvSpPr>
              <p:nvPr/>
            </p:nvSpPr>
            <p:spPr bwMode="gray">
              <a:xfrm>
                <a:off x="1096230" y="3888290"/>
                <a:ext cx="1275770" cy="857788"/>
              </a:xfrm>
              <a:prstGeom prst="roundRect">
                <a:avLst>
                  <a:gd name="adj" fmla="val 11921"/>
                </a:avLst>
              </a:prstGeom>
              <a:solidFill>
                <a:srgbClr val="E3EDCB"/>
              </a:solidFill>
              <a:ln>
                <a:noFill/>
              </a:ln>
              <a:effectLst>
                <a:outerShdw blurRad="127000" algn="ctr" rotWithShape="0">
                  <a:prstClr val="black">
                    <a:alpha val="40000"/>
                  </a:prstClr>
                </a:outerShdw>
              </a:effectLst>
            </p:spPr>
            <p:txBody>
              <a:bodyPr wrap="none" lIns="91392" tIns="45698" rIns="91392" bIns="45698" anchor="ctr"/>
              <a:lstStyle/>
              <a:p>
                <a:pPr algn="ctr">
                  <a:lnSpc>
                    <a:spcPct val="200000"/>
                  </a:lnSpc>
                  <a:buClr>
                    <a:srgbClr val="990000"/>
                  </a:buClr>
                  <a:buSzPct val="60000"/>
                  <a:defRPr/>
                </a:pPr>
                <a:endParaRPr lang="zh-CN" altLang="en-US" sz="1100" b="1" dirty="0">
                  <a:solidFill>
                    <a:srgbClr val="FFFFFF"/>
                  </a:solidFill>
                  <a:latin typeface="微软雅黑" pitchFamily="34" charset="-122"/>
                  <a:ea typeface="微软雅黑" pitchFamily="34" charset="-122"/>
                  <a:cs typeface="Arial" pitchFamily="34" charset="0"/>
                </a:endParaRPr>
              </a:p>
            </p:txBody>
          </p:sp>
        </p:grpSp>
        <p:sp>
          <p:nvSpPr>
            <p:cNvPr id="77" name="Text Box 16"/>
            <p:cNvSpPr txBox="1">
              <a:spLocks noChangeArrowheads="1"/>
            </p:cNvSpPr>
            <p:nvPr/>
          </p:nvSpPr>
          <p:spPr bwMode="gray">
            <a:xfrm>
              <a:off x="923270" y="4570862"/>
              <a:ext cx="1846298" cy="986264"/>
            </a:xfrm>
            <a:prstGeom prst="rect">
              <a:avLst/>
            </a:prstGeom>
            <a:noFill/>
            <a:ln w="9525" algn="ctr">
              <a:noFill/>
              <a:miter lim="800000"/>
              <a:headEnd/>
              <a:tailEnd/>
            </a:ln>
          </p:spPr>
          <p:txBody>
            <a:bodyPr wrap="square" lIns="106653" tIns="53327" rIns="106653" bIns="53327">
              <a:spAutoFit/>
            </a:bodyPr>
            <a:lstStyle/>
            <a:p>
              <a:pPr algn="ctr" eaLnBrk="0" hangingPunct="0">
                <a:lnSpc>
                  <a:spcPct val="110000"/>
                </a:lnSpc>
                <a:buClr>
                  <a:srgbClr val="FFFFFF"/>
                </a:buClr>
                <a:buFont typeface="Wingdings" pitchFamily="2" charset="2"/>
                <a:buNone/>
              </a:pPr>
              <a:r>
                <a:rPr lang="zh-CN" altLang="en-US" sz="1000" b="1" dirty="0" smtClean="0">
                  <a:solidFill>
                    <a:srgbClr val="000000"/>
                  </a:solidFill>
                  <a:latin typeface="微软雅黑" pitchFamily="34" charset="-122"/>
                  <a:ea typeface="微软雅黑" pitchFamily="34" charset="-122"/>
                  <a:cs typeface="Arial" pitchFamily="34" charset="0"/>
                </a:rPr>
                <a:t>大内存</a:t>
              </a:r>
              <a:endParaRPr lang="en-US" altLang="zh-CN" sz="1000" b="1" dirty="0" smtClean="0">
                <a:solidFill>
                  <a:srgbClr val="000000"/>
                </a:solidFill>
                <a:latin typeface="微软雅黑" pitchFamily="34" charset="-122"/>
                <a:ea typeface="微软雅黑" pitchFamily="34" charset="-122"/>
                <a:cs typeface="Arial" pitchFamily="34" charset="0"/>
              </a:endParaRPr>
            </a:p>
            <a:p>
              <a:pPr algn="ctr" eaLnBrk="0" hangingPunct="0">
                <a:lnSpc>
                  <a:spcPct val="110000"/>
                </a:lnSpc>
                <a:buClr>
                  <a:srgbClr val="FFFFFF"/>
                </a:buClr>
                <a:buFont typeface="Wingdings" pitchFamily="2" charset="2"/>
                <a:buNone/>
              </a:pPr>
              <a:r>
                <a:rPr lang="zh-CN" altLang="en-US" sz="1000" b="1" dirty="0" smtClean="0">
                  <a:solidFill>
                    <a:srgbClr val="000000"/>
                  </a:solidFill>
                  <a:latin typeface="微软雅黑" pitchFamily="34" charset="-122"/>
                  <a:ea typeface="微软雅黑" pitchFamily="34" charset="-122"/>
                  <a:cs typeface="Arial" pitchFamily="34" charset="0"/>
                </a:rPr>
                <a:t>页面</a:t>
              </a:r>
              <a:endParaRPr lang="en-US" altLang="zh-CN" sz="1000" b="1" dirty="0">
                <a:solidFill>
                  <a:srgbClr val="000000"/>
                </a:solidFill>
                <a:latin typeface="微软雅黑" pitchFamily="34" charset="-122"/>
                <a:ea typeface="微软雅黑" pitchFamily="34" charset="-122"/>
                <a:cs typeface="Arial" pitchFamily="34" charset="0"/>
              </a:endParaRPr>
            </a:p>
          </p:txBody>
        </p:sp>
        <p:sp>
          <p:nvSpPr>
            <p:cNvPr id="78" name="矩形 23"/>
            <p:cNvSpPr>
              <a:spLocks noChangeArrowheads="1"/>
            </p:cNvSpPr>
            <p:nvPr/>
          </p:nvSpPr>
          <p:spPr bwMode="auto">
            <a:xfrm>
              <a:off x="2721311" y="4792079"/>
              <a:ext cx="6933992" cy="615601"/>
            </a:xfrm>
            <a:prstGeom prst="rect">
              <a:avLst/>
            </a:prstGeom>
            <a:noFill/>
            <a:ln w="9525">
              <a:noFill/>
              <a:miter lim="800000"/>
              <a:headEnd/>
              <a:tailEnd/>
            </a:ln>
          </p:spPr>
          <p:txBody>
            <a:bodyPr>
              <a:spAutoFit/>
            </a:bodyPr>
            <a:lstStyle/>
            <a:p>
              <a:pPr indent="-196850">
                <a:lnSpc>
                  <a:spcPct val="110000"/>
                </a:lnSpc>
                <a:buClr>
                  <a:srgbClr val="FFFFFF"/>
                </a:buClr>
              </a:pPr>
              <a:r>
                <a:rPr lang="zh-CN" altLang="en-US" sz="1100" dirty="0" smtClean="0">
                  <a:solidFill>
                    <a:srgbClr val="000000"/>
                  </a:solidFill>
                  <a:latin typeface="微软雅黑" pitchFamily="34" charset="-122"/>
                  <a:ea typeface="微软雅黑" pitchFamily="34" charset="-122"/>
                </a:rPr>
                <a:t>避免内存碎片，提升内存存取效率</a:t>
              </a:r>
              <a:endParaRPr lang="en-US" altLang="zh-CN" sz="1100" dirty="0">
                <a:solidFill>
                  <a:srgbClr val="000000"/>
                </a:solidFill>
                <a:latin typeface="微软雅黑" pitchFamily="34" charset="-122"/>
                <a:ea typeface="微软雅黑" pitchFamily="34" charset="-122"/>
              </a:endParaRPr>
            </a:p>
          </p:txBody>
        </p:sp>
      </p:grpSp>
      <p:grpSp>
        <p:nvGrpSpPr>
          <p:cNvPr id="75" name="组合 24"/>
          <p:cNvGrpSpPr>
            <a:grpSpLocks/>
          </p:cNvGrpSpPr>
          <p:nvPr/>
        </p:nvGrpSpPr>
        <p:grpSpPr bwMode="auto">
          <a:xfrm>
            <a:off x="4449960" y="2343306"/>
            <a:ext cx="4487385" cy="504827"/>
            <a:chOff x="60410" y="4345351"/>
            <a:chExt cx="9434684" cy="1115726"/>
          </a:xfrm>
        </p:grpSpPr>
        <p:grpSp>
          <p:nvGrpSpPr>
            <p:cNvPr id="76" name="组合 15"/>
            <p:cNvGrpSpPr>
              <a:grpSpLocks/>
            </p:cNvGrpSpPr>
            <p:nvPr/>
          </p:nvGrpSpPr>
          <p:grpSpPr bwMode="auto">
            <a:xfrm>
              <a:off x="60410" y="4345351"/>
              <a:ext cx="9386558" cy="1115726"/>
              <a:chOff x="0" y="3693506"/>
              <a:chExt cx="9386558" cy="1115726"/>
            </a:xfrm>
          </p:grpSpPr>
          <p:sp>
            <p:nvSpPr>
              <p:cNvPr id="86" name="AutoShape 12"/>
              <p:cNvSpPr>
                <a:spLocks noChangeArrowheads="1"/>
              </p:cNvSpPr>
              <p:nvPr/>
            </p:nvSpPr>
            <p:spPr bwMode="gray">
              <a:xfrm>
                <a:off x="985006" y="3693506"/>
                <a:ext cx="8401552" cy="1115726"/>
              </a:xfrm>
              <a:prstGeom prst="roundRect">
                <a:avLst>
                  <a:gd name="adj" fmla="val 9008"/>
                </a:avLst>
              </a:prstGeom>
              <a:solidFill>
                <a:schemeClr val="bg2">
                  <a:lumMod val="20000"/>
                  <a:lumOff val="80000"/>
                </a:schemeClr>
              </a:solidFill>
              <a:ln>
                <a:noFill/>
              </a:ln>
              <a:effectLst>
                <a:outerShdw blurRad="127000" algn="ctr" rotWithShape="0">
                  <a:prstClr val="black">
                    <a:alpha val="40000"/>
                  </a:prstClr>
                </a:outerShdw>
              </a:effectLst>
            </p:spPr>
            <p:txBody>
              <a:bodyPr wrap="none" lIns="91392" tIns="45698" rIns="91392" bIns="45698" anchor="ctr"/>
              <a:lstStyle/>
              <a:p>
                <a:pPr>
                  <a:lnSpc>
                    <a:spcPct val="110000"/>
                  </a:lnSpc>
                  <a:buClr>
                    <a:srgbClr val="990000"/>
                  </a:buClr>
                  <a:buSzPct val="60000"/>
                  <a:buFont typeface="Wingdings" pitchFamily="2" charset="2"/>
                  <a:buChar char="n"/>
                  <a:defRPr/>
                </a:pPr>
                <a:endParaRPr lang="zh-CN" altLang="en-US" b="1" dirty="0">
                  <a:solidFill>
                    <a:srgbClr val="FFFFFF"/>
                  </a:solidFill>
                  <a:latin typeface="微软雅黑" pitchFamily="34" charset="-122"/>
                  <a:ea typeface="微软雅黑" pitchFamily="34" charset="-122"/>
                  <a:cs typeface="Arial" pitchFamily="34" charset="0"/>
                </a:endParaRPr>
              </a:p>
            </p:txBody>
          </p:sp>
          <p:sp>
            <p:nvSpPr>
              <p:cNvPr id="87" name="Rectangle 20"/>
              <p:cNvSpPr>
                <a:spLocks noChangeArrowheads="1"/>
              </p:cNvSpPr>
              <p:nvPr/>
            </p:nvSpPr>
            <p:spPr bwMode="auto">
              <a:xfrm>
                <a:off x="2382755" y="3862248"/>
                <a:ext cx="6887921" cy="862782"/>
              </a:xfrm>
              <a:prstGeom prst="roundRect">
                <a:avLst>
                  <a:gd name="adj" fmla="val 8962"/>
                </a:avLst>
              </a:prstGeom>
              <a:solidFill>
                <a:schemeClr val="bg1"/>
              </a:solidFill>
              <a:ln>
                <a:noFill/>
              </a:ln>
              <a:effectLst>
                <a:outerShdw blurRad="127000" algn="ctr" rotWithShape="0">
                  <a:prstClr val="black">
                    <a:alpha val="40000"/>
                  </a:prstClr>
                </a:outerShdw>
              </a:effectLst>
              <a:extLst>
                <a:ext uri="{91240B29-F687-4F45-9708-019B960494DF}"/>
              </a:extLst>
            </p:spPr>
            <p:txBody>
              <a:bodyPr wrap="none" lIns="91392" tIns="45698" rIns="91392" bIns="45698" anchor="ctr"/>
              <a:lstStyle/>
              <a:p>
                <a:pPr>
                  <a:lnSpc>
                    <a:spcPct val="110000"/>
                  </a:lnSpc>
                  <a:buClr>
                    <a:srgbClr val="990000"/>
                  </a:buClr>
                  <a:buSzPct val="60000"/>
                  <a:buFont typeface="Wingdings" pitchFamily="2" charset="2"/>
                  <a:buChar char="n"/>
                  <a:defRPr/>
                </a:pPr>
                <a:endParaRPr lang="zh-CN" altLang="en-US" b="1" dirty="0">
                  <a:solidFill>
                    <a:srgbClr val="FFFFFF"/>
                  </a:solidFill>
                  <a:latin typeface="微软雅黑" pitchFamily="34" charset="-122"/>
                  <a:ea typeface="微软雅黑" pitchFamily="34" charset="-122"/>
                  <a:cs typeface="Arial" pitchFamily="34" charset="0"/>
                </a:endParaRPr>
              </a:p>
            </p:txBody>
          </p:sp>
          <p:sp>
            <p:nvSpPr>
              <p:cNvPr id="88" name="AutoShape 14"/>
              <p:cNvSpPr>
                <a:spLocks noChangeArrowheads="1"/>
              </p:cNvSpPr>
              <p:nvPr/>
            </p:nvSpPr>
            <p:spPr bwMode="gray">
              <a:xfrm>
                <a:off x="1096230" y="3888292"/>
                <a:ext cx="1174710" cy="815686"/>
              </a:xfrm>
              <a:prstGeom prst="roundRect">
                <a:avLst>
                  <a:gd name="adj" fmla="val 11921"/>
                </a:avLst>
              </a:prstGeom>
              <a:solidFill>
                <a:srgbClr val="E3EDCB"/>
              </a:solidFill>
              <a:ln>
                <a:noFill/>
              </a:ln>
              <a:effectLst>
                <a:outerShdw blurRad="127000" algn="ctr" rotWithShape="0">
                  <a:prstClr val="black">
                    <a:alpha val="40000"/>
                  </a:prstClr>
                </a:outerShdw>
              </a:effectLst>
            </p:spPr>
            <p:txBody>
              <a:bodyPr wrap="none" lIns="91392" tIns="45698" rIns="91392" bIns="45698" anchor="ctr"/>
              <a:lstStyle/>
              <a:p>
                <a:pPr algn="ctr">
                  <a:lnSpc>
                    <a:spcPct val="200000"/>
                  </a:lnSpc>
                  <a:buClr>
                    <a:srgbClr val="990000"/>
                  </a:buClr>
                  <a:buSzPct val="60000"/>
                  <a:defRPr/>
                </a:pPr>
                <a:endParaRPr lang="zh-CN" altLang="en-US" sz="1100" b="1" dirty="0">
                  <a:solidFill>
                    <a:srgbClr val="FFFFFF"/>
                  </a:solidFill>
                  <a:latin typeface="微软雅黑" pitchFamily="34" charset="-122"/>
                  <a:ea typeface="微软雅黑" pitchFamily="34" charset="-122"/>
                  <a:cs typeface="Arial" pitchFamily="34" charset="0"/>
                </a:endParaRPr>
              </a:p>
            </p:txBody>
          </p:sp>
          <p:sp>
            <p:nvSpPr>
              <p:cNvPr id="89" name="Text Box 16"/>
              <p:cNvSpPr txBox="1">
                <a:spLocks noChangeArrowheads="1"/>
              </p:cNvSpPr>
              <p:nvPr/>
            </p:nvSpPr>
            <p:spPr bwMode="gray">
              <a:xfrm>
                <a:off x="0" y="3960495"/>
                <a:ext cx="3008706" cy="686966"/>
              </a:xfrm>
              <a:prstGeom prst="rect">
                <a:avLst/>
              </a:prstGeom>
              <a:noFill/>
              <a:ln w="9525" algn="ctr">
                <a:noFill/>
                <a:miter lim="800000"/>
                <a:headEnd/>
                <a:tailEnd/>
              </a:ln>
            </p:spPr>
            <p:txBody>
              <a:bodyPr wrap="square" lIns="106653" tIns="53327" rIns="106653" bIns="53327">
                <a:spAutoFit/>
              </a:bodyPr>
              <a:lstStyle/>
              <a:p>
                <a:pPr algn="ctr" eaLnBrk="0" hangingPunct="0">
                  <a:lnSpc>
                    <a:spcPct val="110000"/>
                  </a:lnSpc>
                  <a:buClr>
                    <a:srgbClr val="FFFFFF"/>
                  </a:buClr>
                  <a:buFont typeface="Wingdings" pitchFamily="2" charset="2"/>
                  <a:buNone/>
                </a:pPr>
                <a:endParaRPr lang="en-US" altLang="zh-CN" sz="1200" b="1">
                  <a:solidFill>
                    <a:srgbClr val="000000"/>
                  </a:solidFill>
                  <a:latin typeface="微软雅黑" pitchFamily="34" charset="-122"/>
                  <a:ea typeface="微软雅黑" pitchFamily="34" charset="-122"/>
                  <a:cs typeface="Arial" pitchFamily="34" charset="0"/>
                </a:endParaRPr>
              </a:p>
            </p:txBody>
          </p:sp>
        </p:grpSp>
        <p:sp>
          <p:nvSpPr>
            <p:cNvPr id="84" name="Text Box 16"/>
            <p:cNvSpPr txBox="1">
              <a:spLocks noChangeArrowheads="1"/>
            </p:cNvSpPr>
            <p:nvPr/>
          </p:nvSpPr>
          <p:spPr bwMode="gray">
            <a:xfrm>
              <a:off x="852096" y="4766608"/>
              <a:ext cx="1846298" cy="612142"/>
            </a:xfrm>
            <a:prstGeom prst="rect">
              <a:avLst/>
            </a:prstGeom>
            <a:noFill/>
            <a:ln w="9525" algn="ctr">
              <a:noFill/>
              <a:miter lim="800000"/>
              <a:headEnd/>
              <a:tailEnd/>
            </a:ln>
          </p:spPr>
          <p:txBody>
            <a:bodyPr wrap="square" lIns="106653" tIns="53327" rIns="106653" bIns="53327">
              <a:spAutoFit/>
            </a:bodyPr>
            <a:lstStyle/>
            <a:p>
              <a:pPr algn="ctr" eaLnBrk="0" hangingPunct="0">
                <a:lnSpc>
                  <a:spcPct val="110000"/>
                </a:lnSpc>
                <a:buClr>
                  <a:srgbClr val="FFFFFF"/>
                </a:buClr>
                <a:buFont typeface="Wingdings" pitchFamily="2" charset="2"/>
                <a:buNone/>
              </a:pPr>
              <a:r>
                <a:rPr lang="zh-CN" altLang="en-US" sz="1000" b="1" dirty="0" smtClean="0">
                  <a:solidFill>
                    <a:srgbClr val="000000"/>
                  </a:solidFill>
                  <a:latin typeface="微软雅黑" pitchFamily="34" charset="-122"/>
                  <a:ea typeface="微软雅黑" pitchFamily="34" charset="-122"/>
                  <a:cs typeface="Arial" pitchFamily="34" charset="0"/>
                </a:rPr>
                <a:t>网卡直通</a:t>
              </a:r>
              <a:endParaRPr lang="en-US" altLang="zh-CN" sz="1000" b="1" dirty="0">
                <a:solidFill>
                  <a:srgbClr val="000000"/>
                </a:solidFill>
                <a:latin typeface="微软雅黑" pitchFamily="34" charset="-122"/>
                <a:ea typeface="微软雅黑" pitchFamily="34" charset="-122"/>
                <a:cs typeface="Arial" pitchFamily="34" charset="0"/>
              </a:endParaRPr>
            </a:p>
          </p:txBody>
        </p:sp>
        <p:sp>
          <p:nvSpPr>
            <p:cNvPr id="85" name="矩形 23"/>
            <p:cNvSpPr>
              <a:spLocks noChangeArrowheads="1"/>
            </p:cNvSpPr>
            <p:nvPr/>
          </p:nvSpPr>
          <p:spPr bwMode="auto">
            <a:xfrm>
              <a:off x="2561102" y="4707883"/>
              <a:ext cx="6933992" cy="615601"/>
            </a:xfrm>
            <a:prstGeom prst="rect">
              <a:avLst/>
            </a:prstGeom>
            <a:noFill/>
            <a:ln w="9525">
              <a:noFill/>
              <a:miter lim="800000"/>
              <a:headEnd/>
              <a:tailEnd/>
            </a:ln>
          </p:spPr>
          <p:txBody>
            <a:bodyPr>
              <a:spAutoFit/>
            </a:bodyPr>
            <a:lstStyle/>
            <a:p>
              <a:pPr indent="-196850">
                <a:lnSpc>
                  <a:spcPct val="110000"/>
                </a:lnSpc>
                <a:buClr>
                  <a:srgbClr val="FFFFFF"/>
                </a:buClr>
              </a:pPr>
              <a:r>
                <a:rPr lang="zh-CN" altLang="en-US" sz="1100" dirty="0" smtClean="0">
                  <a:solidFill>
                    <a:srgbClr val="000000"/>
                  </a:solidFill>
                  <a:latin typeface="微软雅黑" pitchFamily="34" charset="-122"/>
                  <a:ea typeface="微软雅黑" pitchFamily="34" charset="-122"/>
                </a:rPr>
                <a:t>每个虚拟网卡拥有单独队列，直通物理网卡</a:t>
              </a:r>
              <a:endParaRPr lang="en-US" altLang="zh-CN" sz="1100" dirty="0">
                <a:solidFill>
                  <a:srgbClr val="000000"/>
                </a:solidFill>
                <a:latin typeface="微软雅黑" pitchFamily="34" charset="-122"/>
                <a:ea typeface="微软雅黑" pitchFamily="34" charset="-122"/>
              </a:endParaRPr>
            </a:p>
          </p:txBody>
        </p:sp>
      </p:grpSp>
      <p:sp>
        <p:nvSpPr>
          <p:cNvPr id="90" name="AutoShape 44"/>
          <p:cNvSpPr>
            <a:spLocks noChangeArrowheads="1"/>
          </p:cNvSpPr>
          <p:nvPr/>
        </p:nvSpPr>
        <p:spPr bwMode="auto">
          <a:xfrm>
            <a:off x="4822588" y="948429"/>
            <a:ext cx="4136142" cy="433754"/>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588012" eaLnBrk="0" hangingPunct="0">
              <a:buSzPct val="60000"/>
            </a:pPr>
            <a:r>
              <a:rPr lang="zh-CN" altLang="en-US" sz="1600" b="1" dirty="0" smtClean="0">
                <a:solidFill>
                  <a:prstClr val="white"/>
                </a:solidFill>
                <a:latin typeface="Arial" pitchFamily="34" charset="0"/>
                <a:ea typeface="微软雅黑" pitchFamily="34" charset="-122"/>
                <a:cs typeface="Arial" pitchFamily="34" charset="0"/>
              </a:rPr>
              <a:t>华为虚拟化关键技术</a:t>
            </a:r>
          </a:p>
        </p:txBody>
      </p:sp>
      <p:grpSp>
        <p:nvGrpSpPr>
          <p:cNvPr id="82" name="组合 15"/>
          <p:cNvGrpSpPr>
            <a:grpSpLocks/>
          </p:cNvGrpSpPr>
          <p:nvPr/>
        </p:nvGrpSpPr>
        <p:grpSpPr bwMode="auto">
          <a:xfrm>
            <a:off x="410611" y="3222337"/>
            <a:ext cx="3960440" cy="1376958"/>
            <a:chOff x="1075777" y="1062999"/>
            <a:chExt cx="3104795" cy="3813265"/>
          </a:xfrm>
        </p:grpSpPr>
        <p:grpSp>
          <p:nvGrpSpPr>
            <p:cNvPr id="83" name="组合 17"/>
            <p:cNvGrpSpPr>
              <a:grpSpLocks/>
            </p:cNvGrpSpPr>
            <p:nvPr/>
          </p:nvGrpSpPr>
          <p:grpSpPr bwMode="auto">
            <a:xfrm>
              <a:off x="1075777" y="1062999"/>
              <a:ext cx="3104795" cy="3813265"/>
              <a:chOff x="1485438" y="1405874"/>
              <a:chExt cx="2315940" cy="4053258"/>
            </a:xfrm>
          </p:grpSpPr>
          <p:sp>
            <p:nvSpPr>
              <p:cNvPr id="96" name="矩形 95"/>
              <p:cNvSpPr/>
              <p:nvPr/>
            </p:nvSpPr>
            <p:spPr bwMode="auto">
              <a:xfrm>
                <a:off x="1485438" y="1405874"/>
                <a:ext cx="2315940" cy="4053258"/>
              </a:xfrm>
              <a:prstGeom prst="rect">
                <a:avLst/>
              </a:prstGeom>
              <a:solidFill>
                <a:srgbClr val="EAEAEA"/>
              </a:solidFill>
              <a:ln w="25400" cap="flat" cmpd="sng" algn="ctr">
                <a:solidFill>
                  <a:srgbClr val="FFCC99">
                    <a:shade val="50000"/>
                  </a:srgbClr>
                </a:solidFill>
                <a:prstDash val="solid"/>
              </a:ln>
              <a:effectLst/>
            </p:spPr>
            <p:txBody>
              <a:bodyPr anchor="b"/>
              <a:lstStyle/>
              <a:p>
                <a:pPr algn="ctr" fontAlgn="auto">
                  <a:spcBef>
                    <a:spcPts val="0"/>
                  </a:spcBef>
                  <a:spcAft>
                    <a:spcPts val="0"/>
                  </a:spcAft>
                  <a:defRPr/>
                </a:pPr>
                <a:endParaRPr lang="zh-CN" altLang="en-US" sz="1000" kern="0" dirty="0">
                  <a:solidFill>
                    <a:srgbClr val="000000"/>
                  </a:solidFill>
                  <a:latin typeface="微软雅黑" pitchFamily="34" charset="-122"/>
                  <a:ea typeface="微软雅黑" pitchFamily="34" charset="-122"/>
                </a:endParaRPr>
              </a:p>
            </p:txBody>
          </p:sp>
          <p:sp>
            <p:nvSpPr>
              <p:cNvPr id="97" name="矩形 96"/>
              <p:cNvSpPr/>
              <p:nvPr/>
            </p:nvSpPr>
            <p:spPr bwMode="auto">
              <a:xfrm>
                <a:off x="1485438" y="1405874"/>
                <a:ext cx="2315939" cy="732665"/>
              </a:xfrm>
              <a:prstGeom prst="rect">
                <a:avLst/>
              </a:prstGeom>
              <a:solidFill>
                <a:srgbClr val="5AA5DE">
                  <a:alpha val="50196"/>
                </a:srgbClr>
              </a:solidFill>
              <a:ln w="9525" cap="flat" cmpd="sng" algn="ctr">
                <a:noFill/>
                <a:prstDash val="solid"/>
                <a:round/>
                <a:headEnd type="none" w="med" len="med"/>
                <a:tailEnd type="none" w="med" len="med"/>
              </a:ln>
              <a:effectLst/>
            </p:spPr>
            <p:txBody>
              <a:bodyPr lIns="0" tIns="39600" rIns="0" bIns="39600"/>
              <a:lstStyle/>
              <a:p>
                <a:pPr algn="ctr" defTabSz="731620" fontAlgn="auto">
                  <a:spcBef>
                    <a:spcPts val="0"/>
                  </a:spcBef>
                  <a:spcAft>
                    <a:spcPts val="0"/>
                  </a:spcAft>
                  <a:defRPr/>
                </a:pPr>
                <a:r>
                  <a:rPr lang="en-US" altLang="zh-CN" sz="1600" b="1" kern="0" dirty="0" smtClean="0">
                    <a:solidFill>
                      <a:srgbClr val="000000"/>
                    </a:solidFill>
                    <a:latin typeface="微软雅黑" pitchFamily="34" charset="-122"/>
                    <a:ea typeface="微软雅黑" pitchFamily="34" charset="-122"/>
                  </a:rPr>
                  <a:t>Huawei FusionSphere</a:t>
                </a:r>
                <a:r>
                  <a:rPr lang="zh-CN" altLang="en-US" sz="1600" b="1" kern="0" dirty="0" smtClean="0">
                    <a:solidFill>
                      <a:srgbClr val="000000"/>
                    </a:solidFill>
                    <a:latin typeface="微软雅黑" pitchFamily="34" charset="-122"/>
                    <a:ea typeface="微软雅黑" pitchFamily="34" charset="-122"/>
                  </a:rPr>
                  <a:t>性能测试结果</a:t>
                </a:r>
                <a:endParaRPr lang="zh-CN" altLang="en-US" sz="1600" b="1" kern="0" dirty="0">
                  <a:solidFill>
                    <a:srgbClr val="000000"/>
                  </a:solidFill>
                  <a:latin typeface="微软雅黑" pitchFamily="34" charset="-122"/>
                  <a:ea typeface="微软雅黑" pitchFamily="34" charset="-122"/>
                </a:endParaRPr>
              </a:p>
            </p:txBody>
          </p:sp>
        </p:grpSp>
        <p:sp>
          <p:nvSpPr>
            <p:cNvPr id="93" name="圆角矩形 92"/>
            <p:cNvSpPr/>
            <p:nvPr/>
          </p:nvSpPr>
          <p:spPr bwMode="auto">
            <a:xfrm>
              <a:off x="1143000" y="1796890"/>
              <a:ext cx="2952750" cy="936756"/>
            </a:xfrm>
            <a:prstGeom prst="round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lIns="87817" tIns="43908" rIns="87817" bIns="43908" anchor="ctr"/>
            <a:lstStyle/>
            <a:p>
              <a:pPr algn="ctr" defTabSz="877888">
                <a:lnSpc>
                  <a:spcPct val="110000"/>
                </a:lnSpc>
                <a:buClr>
                  <a:schemeClr val="bg1"/>
                </a:buClr>
                <a:defRPr/>
              </a:pPr>
              <a:r>
                <a:rPr lang="en-US" altLang="zh-CN" sz="1400" dirty="0" smtClean="0">
                  <a:solidFill>
                    <a:schemeClr val="tx1"/>
                  </a:solidFill>
                  <a:latin typeface="微软雅黑" pitchFamily="34" charset="-122"/>
                  <a:ea typeface="微软雅黑" pitchFamily="34" charset="-122"/>
                </a:rPr>
                <a:t>        </a:t>
              </a:r>
              <a:r>
                <a:rPr lang="en-US" altLang="zh-CN" sz="1100" dirty="0" smtClean="0">
                  <a:solidFill>
                    <a:schemeClr val="tx1"/>
                  </a:solidFill>
                  <a:latin typeface="微软雅黑" pitchFamily="34" charset="-122"/>
                  <a:ea typeface="微软雅黑" pitchFamily="34" charset="-122"/>
                </a:rPr>
                <a:t>Tile</a:t>
              </a:r>
              <a:r>
                <a:rPr lang="zh-CN" altLang="en-US" sz="1100" dirty="0">
                  <a:solidFill>
                    <a:schemeClr val="tx1"/>
                  </a:solidFill>
                  <a:latin typeface="微软雅黑" pitchFamily="34" charset="-122"/>
                  <a:ea typeface="微软雅黑" pitchFamily="34" charset="-122"/>
                </a:rPr>
                <a:t>总</a:t>
              </a:r>
              <a:r>
                <a:rPr lang="zh-CN" altLang="en-US" sz="1100" dirty="0" smtClean="0">
                  <a:solidFill>
                    <a:schemeClr val="tx1"/>
                  </a:solidFill>
                  <a:latin typeface="微软雅黑" pitchFamily="34" charset="-122"/>
                  <a:ea typeface="微软雅黑" pitchFamily="34" charset="-122"/>
                </a:rPr>
                <a:t>数：</a:t>
              </a:r>
              <a:r>
                <a:rPr lang="en-US" altLang="zh-CN" sz="2400" dirty="0" smtClean="0">
                  <a:solidFill>
                    <a:srgbClr val="FF0000"/>
                  </a:solidFill>
                  <a:latin typeface="微软雅黑" pitchFamily="34" charset="-122"/>
                  <a:ea typeface="微软雅黑" pitchFamily="34" charset="-122"/>
                </a:rPr>
                <a:t>40</a:t>
              </a:r>
              <a:endParaRPr lang="zh-CN" altLang="en-US" sz="2400" b="0" dirty="0">
                <a:solidFill>
                  <a:srgbClr val="FF0000"/>
                </a:solidFill>
                <a:latin typeface="微软雅黑" pitchFamily="34" charset="-122"/>
                <a:ea typeface="微软雅黑" pitchFamily="34" charset="-122"/>
              </a:endParaRPr>
            </a:p>
          </p:txBody>
        </p:sp>
        <p:sp>
          <p:nvSpPr>
            <p:cNvPr id="94" name="圆角矩形 93"/>
            <p:cNvSpPr/>
            <p:nvPr/>
          </p:nvSpPr>
          <p:spPr bwMode="auto">
            <a:xfrm>
              <a:off x="1144588" y="2840987"/>
              <a:ext cx="2952750" cy="952764"/>
            </a:xfrm>
            <a:prstGeom prst="round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lIns="87817" tIns="43908" rIns="87817" bIns="43908" anchor="ctr"/>
            <a:lstStyle/>
            <a:p>
              <a:pPr defTabSz="877888">
                <a:lnSpc>
                  <a:spcPts val="1200"/>
                </a:lnSpc>
                <a:buClr>
                  <a:schemeClr val="bg1"/>
                </a:buClr>
                <a:defRPr/>
              </a:pPr>
              <a:r>
                <a:rPr lang="en-US" altLang="zh-CN" sz="800" dirty="0">
                  <a:solidFill>
                    <a:schemeClr val="tx1"/>
                  </a:solidFill>
                  <a:latin typeface="微软雅黑" pitchFamily="34" charset="-122"/>
                  <a:ea typeface="微软雅黑" pitchFamily="34" charset="-122"/>
                </a:rPr>
                <a:t>Overall Score</a:t>
              </a:r>
              <a:r>
                <a:rPr lang="en-US" altLang="zh-CN" sz="1200" dirty="0">
                  <a:solidFill>
                    <a:schemeClr val="tx1"/>
                  </a:solidFill>
                  <a:latin typeface="微软雅黑" pitchFamily="34" charset="-122"/>
                  <a:ea typeface="微软雅黑" pitchFamily="34" charset="-122"/>
                </a:rPr>
                <a:t> </a:t>
              </a:r>
              <a:endParaRPr lang="en-US" altLang="zh-CN" sz="1200" dirty="0" smtClean="0">
                <a:solidFill>
                  <a:schemeClr val="tx1"/>
                </a:solidFill>
                <a:latin typeface="微软雅黑" pitchFamily="34" charset="-122"/>
                <a:ea typeface="微软雅黑" pitchFamily="34" charset="-122"/>
              </a:endParaRPr>
            </a:p>
            <a:p>
              <a:pPr defTabSz="877888">
                <a:lnSpc>
                  <a:spcPts val="1200"/>
                </a:lnSpc>
                <a:buClr>
                  <a:schemeClr val="bg1"/>
                </a:buClr>
                <a:defRPr/>
              </a:pPr>
              <a:r>
                <a:rPr lang="en-US" altLang="zh-CN" sz="1400" dirty="0" smtClean="0">
                  <a:solidFill>
                    <a:schemeClr val="tx1"/>
                  </a:solidFill>
                  <a:latin typeface="微软雅黑" pitchFamily="34" charset="-122"/>
                  <a:ea typeface="微软雅黑" pitchFamily="34" charset="-122"/>
                </a:rPr>
                <a:t>                </a:t>
              </a:r>
              <a:r>
                <a:rPr lang="en-US" altLang="zh-CN" sz="1100" dirty="0" smtClean="0">
                  <a:solidFill>
                    <a:schemeClr val="tx1"/>
                  </a:solidFill>
                  <a:latin typeface="微软雅黑" pitchFamily="34" charset="-122"/>
                  <a:ea typeface="微软雅黑" pitchFamily="34" charset="-122"/>
                </a:rPr>
                <a:t>Performance</a:t>
              </a:r>
              <a:r>
                <a:rPr lang="zh-CN" altLang="en-US" sz="1100" dirty="0" smtClean="0">
                  <a:solidFill>
                    <a:schemeClr val="tx1"/>
                  </a:solidFill>
                  <a:latin typeface="微软雅黑" pitchFamily="34" charset="-122"/>
                  <a:ea typeface="微软雅黑" pitchFamily="34" charset="-122"/>
                </a:rPr>
                <a:t>得分：</a:t>
              </a:r>
              <a:r>
                <a:rPr lang="en-US" altLang="zh-CN" sz="2400" dirty="0" smtClean="0">
                  <a:solidFill>
                    <a:srgbClr val="FF0000"/>
                  </a:solidFill>
                  <a:latin typeface="微软雅黑" pitchFamily="34" charset="-122"/>
                  <a:ea typeface="微软雅黑" pitchFamily="34" charset="-122"/>
                </a:rPr>
                <a:t>3895</a:t>
              </a:r>
              <a:endParaRPr lang="zh-CN" altLang="en-US" sz="2400" b="0" dirty="0">
                <a:solidFill>
                  <a:srgbClr val="FF0000"/>
                </a:solidFill>
                <a:latin typeface="微软雅黑" pitchFamily="34" charset="-122"/>
                <a:ea typeface="微软雅黑" pitchFamily="34" charset="-122"/>
              </a:endParaRPr>
            </a:p>
          </p:txBody>
        </p:sp>
        <p:sp>
          <p:nvSpPr>
            <p:cNvPr id="95" name="圆角矩形 94"/>
            <p:cNvSpPr/>
            <p:nvPr/>
          </p:nvSpPr>
          <p:spPr bwMode="auto">
            <a:xfrm>
              <a:off x="1146175" y="3913849"/>
              <a:ext cx="2951163" cy="832380"/>
            </a:xfrm>
            <a:prstGeom prst="round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lIns="87817" tIns="43908" rIns="87817" bIns="43908" anchor="ctr"/>
            <a:lstStyle/>
            <a:p>
              <a:pPr defTabSz="877888">
                <a:lnSpc>
                  <a:spcPts val="1200"/>
                </a:lnSpc>
                <a:buClr>
                  <a:schemeClr val="bg1"/>
                </a:buClr>
                <a:defRPr/>
              </a:pPr>
              <a:r>
                <a:rPr lang="en-US" altLang="zh-CN" sz="800" dirty="0">
                  <a:solidFill>
                    <a:schemeClr val="tx1"/>
                  </a:solidFill>
                  <a:latin typeface="微软雅黑" pitchFamily="34" charset="-122"/>
                  <a:ea typeface="微软雅黑" pitchFamily="34" charset="-122"/>
                </a:rPr>
                <a:t>Overall Score</a:t>
              </a:r>
              <a:r>
                <a:rPr lang="en-US" altLang="zh-CN" sz="1400" dirty="0">
                  <a:solidFill>
                    <a:schemeClr val="tx1"/>
                  </a:solidFill>
                  <a:latin typeface="微软雅黑" pitchFamily="34" charset="-122"/>
                  <a:ea typeface="微软雅黑" pitchFamily="34" charset="-122"/>
                </a:rPr>
                <a:t> </a:t>
              </a:r>
              <a:endParaRPr lang="en-US" altLang="zh-CN" sz="1400" dirty="0" smtClean="0">
                <a:solidFill>
                  <a:schemeClr val="tx1"/>
                </a:solidFill>
                <a:latin typeface="微软雅黑" pitchFamily="34" charset="-122"/>
                <a:ea typeface="微软雅黑" pitchFamily="34" charset="-122"/>
              </a:endParaRPr>
            </a:p>
            <a:p>
              <a:pPr defTabSz="877888">
                <a:lnSpc>
                  <a:spcPts val="1200"/>
                </a:lnSpc>
                <a:buClr>
                  <a:schemeClr val="bg1"/>
                </a:buClr>
                <a:defRPr/>
              </a:pPr>
              <a:r>
                <a:rPr lang="en-US" altLang="zh-CN" sz="1400" dirty="0" smtClean="0">
                  <a:solidFill>
                    <a:schemeClr val="tx1"/>
                  </a:solidFill>
                  <a:latin typeface="微软雅黑" pitchFamily="34" charset="-122"/>
                  <a:ea typeface="微软雅黑" pitchFamily="34" charset="-122"/>
                </a:rPr>
                <a:t>                                </a:t>
              </a:r>
              <a:r>
                <a:rPr lang="en-US" altLang="zh-CN" sz="1100" dirty="0" smtClean="0">
                  <a:solidFill>
                    <a:schemeClr val="tx1"/>
                  </a:solidFill>
                  <a:latin typeface="微软雅黑" pitchFamily="34" charset="-122"/>
                  <a:ea typeface="微软雅黑" pitchFamily="34" charset="-122"/>
                </a:rPr>
                <a:t>QOS</a:t>
              </a:r>
              <a:r>
                <a:rPr lang="zh-CN" altLang="en-US" sz="1100" dirty="0" smtClean="0">
                  <a:solidFill>
                    <a:schemeClr val="tx1"/>
                  </a:solidFill>
                  <a:latin typeface="微软雅黑" pitchFamily="34" charset="-122"/>
                  <a:ea typeface="微软雅黑" pitchFamily="34" charset="-122"/>
                </a:rPr>
                <a:t>：</a:t>
              </a:r>
              <a:r>
                <a:rPr lang="en-US" altLang="zh-CN" sz="2400" dirty="0" smtClean="0">
                  <a:solidFill>
                    <a:srgbClr val="FF0000"/>
                  </a:solidFill>
                  <a:latin typeface="微软雅黑" pitchFamily="34" charset="-122"/>
                  <a:ea typeface="微软雅黑" pitchFamily="34" charset="-122"/>
                </a:rPr>
                <a:t>99.75</a:t>
              </a:r>
              <a:r>
                <a:rPr lang="en-US" altLang="zh-CN" sz="2400" dirty="0">
                  <a:solidFill>
                    <a:srgbClr val="FF0000"/>
                  </a:solidFill>
                  <a:latin typeface="微软雅黑" pitchFamily="34" charset="-122"/>
                  <a:ea typeface="微软雅黑" pitchFamily="34" charset="-122"/>
                </a:rPr>
                <a:t>%</a:t>
              </a:r>
              <a:endParaRPr lang="zh-CN" altLang="en-US" sz="2400" b="0" dirty="0">
                <a:solidFill>
                  <a:srgbClr val="FF0000"/>
                </a:solidFill>
                <a:latin typeface="微软雅黑" pitchFamily="34" charset="-122"/>
                <a:ea typeface="微软雅黑" pitchFamily="34" charset="-122"/>
              </a:endParaRPr>
            </a:p>
          </p:txBody>
        </p:sp>
      </p:grpSp>
    </p:spTree>
  </p:cSld>
  <p:clrMapOvr>
    <a:masterClrMapping/>
  </p:clrMapOvr>
  <p:transition advClick="0" advTm="8000">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692" y="244079"/>
            <a:ext cx="7632700" cy="653653"/>
          </a:xfrm>
          <a:noFill/>
          <a:ln>
            <a:noFill/>
          </a:ln>
          <a:effectLst/>
        </p:spPr>
        <p:txBody>
          <a:bodyPr vert="horz" wrap="square" lIns="0" tIns="40064" rIns="80129" bIns="40064" numCol="1" anchor="ctr" anchorCtr="0" compatLnSpc="1">
            <a:prstTxWarp prst="textNoShape">
              <a:avLst/>
            </a:prstTxWarp>
          </a:bodyPr>
          <a:lstStyle/>
          <a:p>
            <a:r>
              <a:rPr lang="zh-CN" altLang="en-US" sz="2400" dirty="0" smtClean="0">
                <a:solidFill>
                  <a:schemeClr val="tx2"/>
                </a:solidFill>
                <a:latin typeface="微软雅黑" pitchFamily="34" charset="-122"/>
                <a:ea typeface="微软雅黑" pitchFamily="34" charset="-122"/>
              </a:rPr>
              <a:t>云平台支撑校园业务快速上线</a:t>
            </a:r>
          </a:p>
        </p:txBody>
      </p:sp>
      <p:grpSp>
        <p:nvGrpSpPr>
          <p:cNvPr id="3" name="Group 57"/>
          <p:cNvGrpSpPr/>
          <p:nvPr/>
        </p:nvGrpSpPr>
        <p:grpSpPr>
          <a:xfrm>
            <a:off x="5148064" y="2787774"/>
            <a:ext cx="3456384" cy="1769804"/>
            <a:chOff x="8388348" y="1093629"/>
            <a:chExt cx="1771742" cy="3294140"/>
          </a:xfrm>
        </p:grpSpPr>
        <p:sp>
          <p:nvSpPr>
            <p:cNvPr id="6" name="圆角矩形 144"/>
            <p:cNvSpPr/>
            <p:nvPr/>
          </p:nvSpPr>
          <p:spPr bwMode="auto">
            <a:xfrm>
              <a:off x="8388350" y="1184426"/>
              <a:ext cx="1771740" cy="3203343"/>
            </a:xfrm>
            <a:prstGeom prst="roundRect">
              <a:avLst>
                <a:gd name="adj" fmla="val 5508"/>
              </a:avLst>
            </a:prstGeom>
            <a:solidFill>
              <a:srgbClr val="FFFFFF">
                <a:alpha val="70000"/>
              </a:srgbClr>
            </a:solidFill>
            <a:ln>
              <a:noFill/>
            </a:ln>
            <a:effectLst>
              <a:outerShdw blurRad="88900" algn="ctr" rotWithShape="0">
                <a:prstClr val="black">
                  <a:alpha val="80000"/>
                </a:prstClr>
              </a:outerShdw>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Lst>
          </p:spPr>
          <p:txBody>
            <a:bodyPr lIns="0" rIns="0" anchor="ctr"/>
            <a:lstStyle/>
            <a:p>
              <a:pPr algn="ctr">
                <a:lnSpc>
                  <a:spcPct val="150000"/>
                </a:lnSpc>
              </a:pPr>
              <a:endParaRPr lang="zh-CN" altLang="en-US" sz="1400" kern="0" dirty="0">
                <a:solidFill>
                  <a:srgbClr val="000000">
                    <a:lumMod val="85000"/>
                    <a:lumOff val="15000"/>
                  </a:srgbClr>
                </a:solidFill>
                <a:latin typeface="华文细黑"/>
                <a:ea typeface="华文细黑"/>
              </a:endParaRPr>
            </a:p>
          </p:txBody>
        </p:sp>
        <p:sp>
          <p:nvSpPr>
            <p:cNvPr id="7" name="矩形 8"/>
            <p:cNvSpPr/>
            <p:nvPr/>
          </p:nvSpPr>
          <p:spPr bwMode="auto">
            <a:xfrm>
              <a:off x="8388348" y="1967663"/>
              <a:ext cx="1760095" cy="2308843"/>
            </a:xfrm>
            <a:prstGeom prst="rect">
              <a:avLst/>
            </a:prstGeom>
            <a:noFill/>
            <a:ln w="9525" cap="flat" cmpd="sng" algn="ctr">
              <a:noFill/>
              <a:prstDash val="solid"/>
              <a:round/>
              <a:headEnd type="none" w="med" len="med"/>
              <a:tailEnd type="none" w="med" len="med"/>
            </a:ln>
            <a:effectLst/>
          </p:spPr>
          <p:txBody>
            <a:bodyPr vert="horz" wrap="square" lIns="91386" tIns="45696" rIns="91386" bIns="45696" numCol="1" rtlCol="0" anchor="ctr" anchorCtr="0" compatLnSpc="1">
              <a:prstTxWarp prst="textNoShape">
                <a:avLst/>
              </a:prstTxWarp>
            </a:bodyPr>
            <a:lstStyle/>
            <a:p>
              <a:pPr marL="185738" indent="-185738">
                <a:lnSpc>
                  <a:spcPct val="150000"/>
                </a:lnSpc>
                <a:buClr>
                  <a:srgbClr val="990000"/>
                </a:buClr>
                <a:buSzPct val="60000"/>
                <a:buFont typeface="Wingdings" pitchFamily="2" charset="2"/>
                <a:buChar char="l"/>
              </a:pPr>
              <a:r>
                <a:rPr lang="zh-CN" altLang="en-US" sz="1600" b="1" dirty="0" smtClean="0">
                  <a:solidFill>
                    <a:srgbClr val="000000">
                      <a:lumMod val="85000"/>
                      <a:lumOff val="15000"/>
                    </a:srgbClr>
                  </a:solidFill>
                  <a:latin typeface="华文细黑"/>
                  <a:ea typeface="华文细黑"/>
                </a:rPr>
                <a:t>应用系统的部署与硬件类型无关</a:t>
              </a:r>
              <a:endParaRPr lang="en-US" altLang="zh-CN" sz="1600" b="1" dirty="0" smtClean="0">
                <a:solidFill>
                  <a:srgbClr val="000000">
                    <a:lumMod val="85000"/>
                    <a:lumOff val="15000"/>
                  </a:srgbClr>
                </a:solidFill>
                <a:latin typeface="华文细黑"/>
                <a:ea typeface="华文细黑"/>
              </a:endParaRPr>
            </a:p>
            <a:p>
              <a:pPr marL="185738" indent="-185738">
                <a:lnSpc>
                  <a:spcPct val="150000"/>
                </a:lnSpc>
                <a:buClr>
                  <a:srgbClr val="990000"/>
                </a:buClr>
                <a:buSzPct val="60000"/>
                <a:buFont typeface="Wingdings" pitchFamily="2" charset="2"/>
                <a:buChar char="l"/>
              </a:pPr>
              <a:r>
                <a:rPr lang="zh-CN" altLang="en-US" sz="1600" b="1" dirty="0" smtClean="0">
                  <a:solidFill>
                    <a:srgbClr val="000000">
                      <a:lumMod val="85000"/>
                      <a:lumOff val="15000"/>
                    </a:srgbClr>
                  </a:solidFill>
                  <a:latin typeface="华文细黑"/>
                  <a:ea typeface="华文细黑"/>
                </a:rPr>
                <a:t>资源弹性调度无需人工干预</a:t>
              </a:r>
              <a:endParaRPr lang="en-US" altLang="zh-CN" sz="1600" b="1" dirty="0" smtClean="0">
                <a:solidFill>
                  <a:srgbClr val="000000">
                    <a:lumMod val="85000"/>
                    <a:lumOff val="15000"/>
                  </a:srgbClr>
                </a:solidFill>
                <a:latin typeface="华文细黑"/>
                <a:ea typeface="华文细黑"/>
              </a:endParaRPr>
            </a:p>
            <a:p>
              <a:pPr marL="185738" indent="-185738">
                <a:lnSpc>
                  <a:spcPct val="150000"/>
                </a:lnSpc>
                <a:buClr>
                  <a:srgbClr val="990000"/>
                </a:buClr>
                <a:buSzPct val="60000"/>
                <a:buFont typeface="Wingdings" pitchFamily="2" charset="2"/>
                <a:buChar char="l"/>
              </a:pPr>
              <a:r>
                <a:rPr lang="zh-CN" altLang="en-US" sz="1600" b="1" dirty="0" smtClean="0">
                  <a:solidFill>
                    <a:srgbClr val="000000">
                      <a:lumMod val="85000"/>
                      <a:lumOff val="15000"/>
                    </a:srgbClr>
                  </a:solidFill>
                  <a:latin typeface="华文细黑"/>
                  <a:ea typeface="华文细黑"/>
                </a:rPr>
                <a:t>环境准备时间由</a:t>
              </a:r>
              <a:r>
                <a:rPr lang="zh-CN" altLang="en-US" sz="1600" b="1" dirty="0" smtClean="0">
                  <a:solidFill>
                    <a:srgbClr val="C00000"/>
                  </a:solidFill>
                  <a:latin typeface="华文细黑"/>
                  <a:ea typeface="华文细黑"/>
                </a:rPr>
                <a:t>几天</a:t>
              </a:r>
              <a:r>
                <a:rPr lang="zh-CN" altLang="en-US" sz="1600" b="1" dirty="0" smtClean="0">
                  <a:solidFill>
                    <a:srgbClr val="000000">
                      <a:lumMod val="85000"/>
                      <a:lumOff val="15000"/>
                    </a:srgbClr>
                  </a:solidFill>
                  <a:latin typeface="华文细黑"/>
                  <a:ea typeface="华文细黑"/>
                </a:rPr>
                <a:t>变为</a:t>
              </a:r>
              <a:r>
                <a:rPr lang="zh-CN" altLang="en-US" sz="1600" b="1" dirty="0" smtClean="0">
                  <a:solidFill>
                    <a:srgbClr val="C00000"/>
                  </a:solidFill>
                  <a:latin typeface="华文细黑"/>
                  <a:ea typeface="华文细黑"/>
                </a:rPr>
                <a:t>几小时</a:t>
              </a:r>
              <a:endParaRPr lang="en-US" altLang="zh-CN" sz="1600" b="1" dirty="0" smtClean="0">
                <a:solidFill>
                  <a:srgbClr val="C00000"/>
                </a:solidFill>
                <a:latin typeface="华文细黑"/>
                <a:ea typeface="华文细黑"/>
              </a:endParaRPr>
            </a:p>
          </p:txBody>
        </p:sp>
        <p:sp>
          <p:nvSpPr>
            <p:cNvPr id="8" name="Rectangle 179"/>
            <p:cNvSpPr/>
            <p:nvPr/>
          </p:nvSpPr>
          <p:spPr>
            <a:xfrm>
              <a:off x="8388350" y="1093629"/>
              <a:ext cx="1771740" cy="977561"/>
            </a:xfrm>
            <a:prstGeom prst="round2SameRect">
              <a:avLst/>
            </a:prstGeom>
            <a:solidFill>
              <a:srgbClr val="C00000"/>
            </a:solidFill>
            <a:ln>
              <a:noFill/>
            </a:ln>
            <a:effectLst>
              <a:outerShdw blurRad="40000" dist="23000" dir="5400000" rotWithShape="0">
                <a:srgbClr val="000000">
                  <a:alpha val="35000"/>
                </a:srgbClr>
              </a:outerShdw>
            </a:effectLst>
          </p:spPr>
          <p:txBody>
            <a:bodyPr lIns="0" rIns="0" anchor="t"/>
            <a:lstStyle/>
            <a:p>
              <a:pPr algn="ctr">
                <a:lnSpc>
                  <a:spcPct val="150000"/>
                </a:lnSpc>
              </a:pPr>
              <a:r>
                <a:rPr lang="zh-CN" altLang="en-US" sz="2000" b="1" kern="0" dirty="0" smtClean="0">
                  <a:solidFill>
                    <a:srgbClr val="FFFFFF"/>
                  </a:solidFill>
                  <a:effectLst>
                    <a:outerShdw blurRad="38100" dist="38100" dir="2700000" algn="tl">
                      <a:srgbClr val="000000">
                        <a:alpha val="43137"/>
                      </a:srgbClr>
                    </a:outerShdw>
                  </a:effectLst>
                  <a:latin typeface="华文细黑"/>
                  <a:ea typeface="华文细黑"/>
                </a:rPr>
                <a:t>云计算平台是敏捷的基础</a:t>
              </a:r>
            </a:p>
          </p:txBody>
        </p:sp>
      </p:grpSp>
      <p:grpSp>
        <p:nvGrpSpPr>
          <p:cNvPr id="5" name="组合 63"/>
          <p:cNvGrpSpPr/>
          <p:nvPr/>
        </p:nvGrpSpPr>
        <p:grpSpPr>
          <a:xfrm>
            <a:off x="5340160" y="1080708"/>
            <a:ext cx="2863209" cy="1591973"/>
            <a:chOff x="593761" y="1058038"/>
            <a:chExt cx="3113870" cy="1988127"/>
          </a:xfrm>
        </p:grpSpPr>
        <p:grpSp>
          <p:nvGrpSpPr>
            <p:cNvPr id="9" name="组合 44"/>
            <p:cNvGrpSpPr/>
            <p:nvPr/>
          </p:nvGrpSpPr>
          <p:grpSpPr>
            <a:xfrm>
              <a:off x="839449" y="1058038"/>
              <a:ext cx="2728211" cy="1535262"/>
              <a:chOff x="1026019" y="1058038"/>
              <a:chExt cx="2541641" cy="1535262"/>
            </a:xfrm>
          </p:grpSpPr>
          <p:grpSp>
            <p:nvGrpSpPr>
              <p:cNvPr id="10" name="组合 134"/>
              <p:cNvGrpSpPr/>
              <p:nvPr/>
            </p:nvGrpSpPr>
            <p:grpSpPr>
              <a:xfrm>
                <a:off x="2441737" y="1058038"/>
                <a:ext cx="526551" cy="946206"/>
                <a:chOff x="4940300" y="1438275"/>
                <a:chExt cx="1501775" cy="2149475"/>
              </a:xfrm>
            </p:grpSpPr>
            <p:pic>
              <p:nvPicPr>
                <p:cNvPr id="102" name="Picture 11" descr="VirtualServer_emptyPlat"/>
                <p:cNvPicPr>
                  <a:picLocks noChangeAspect="1" noChangeArrowheads="1"/>
                </p:cNvPicPr>
                <p:nvPr/>
              </p:nvPicPr>
              <p:blipFill>
                <a:blip r:embed="rId4" cstate="email"/>
                <a:srcRect/>
                <a:stretch>
                  <a:fillRect/>
                </a:stretch>
              </p:blipFill>
              <p:spPr bwMode="auto">
                <a:xfrm>
                  <a:off x="4940300" y="2079625"/>
                  <a:ext cx="1501775" cy="1508125"/>
                </a:xfrm>
                <a:prstGeom prst="rect">
                  <a:avLst/>
                </a:prstGeom>
                <a:noFill/>
                <a:ln w="9525">
                  <a:noFill/>
                  <a:miter lim="800000"/>
                  <a:headEnd/>
                  <a:tailEnd/>
                </a:ln>
              </p:spPr>
            </p:pic>
            <p:pic>
              <p:nvPicPr>
                <p:cNvPr id="103" name="Picture 12" descr="smallvm"/>
                <p:cNvPicPr>
                  <a:picLocks noChangeAspect="1" noChangeArrowheads="1"/>
                </p:cNvPicPr>
                <p:nvPr/>
              </p:nvPicPr>
              <p:blipFill>
                <a:blip r:embed="rId5" cstate="email"/>
                <a:srcRect/>
                <a:stretch>
                  <a:fillRect/>
                </a:stretch>
              </p:blipFill>
              <p:spPr bwMode="auto">
                <a:xfrm>
                  <a:off x="5124450" y="1438275"/>
                  <a:ext cx="517525" cy="698500"/>
                </a:xfrm>
                <a:prstGeom prst="rect">
                  <a:avLst/>
                </a:prstGeom>
                <a:noFill/>
                <a:ln w="38100">
                  <a:noFill/>
                  <a:miter lim="800000"/>
                  <a:headEnd/>
                  <a:tailEnd/>
                </a:ln>
              </p:spPr>
            </p:pic>
            <p:pic>
              <p:nvPicPr>
                <p:cNvPr id="104" name="Picture 13" descr="smallvm"/>
                <p:cNvPicPr>
                  <a:picLocks noChangeAspect="1" noChangeArrowheads="1"/>
                </p:cNvPicPr>
                <p:nvPr/>
              </p:nvPicPr>
              <p:blipFill>
                <a:blip r:embed="rId5" cstate="email"/>
                <a:srcRect/>
                <a:stretch>
                  <a:fillRect/>
                </a:stretch>
              </p:blipFill>
              <p:spPr bwMode="auto">
                <a:xfrm>
                  <a:off x="5413375" y="1633538"/>
                  <a:ext cx="517525" cy="698500"/>
                </a:xfrm>
                <a:prstGeom prst="rect">
                  <a:avLst/>
                </a:prstGeom>
                <a:noFill/>
                <a:ln w="38100">
                  <a:noFill/>
                  <a:miter lim="800000"/>
                  <a:headEnd/>
                  <a:tailEnd/>
                </a:ln>
              </p:spPr>
            </p:pic>
            <p:pic>
              <p:nvPicPr>
                <p:cNvPr id="105" name="Picture 19" descr="smallvm"/>
                <p:cNvPicPr>
                  <a:picLocks noChangeAspect="1" noChangeArrowheads="1"/>
                </p:cNvPicPr>
                <p:nvPr/>
              </p:nvPicPr>
              <p:blipFill>
                <a:blip r:embed="rId5" cstate="email"/>
                <a:srcRect/>
                <a:stretch>
                  <a:fillRect/>
                </a:stretch>
              </p:blipFill>
              <p:spPr bwMode="auto">
                <a:xfrm>
                  <a:off x="5700713" y="1828800"/>
                  <a:ext cx="517525" cy="698500"/>
                </a:xfrm>
                <a:prstGeom prst="rect">
                  <a:avLst/>
                </a:prstGeom>
                <a:noFill/>
                <a:ln w="38100">
                  <a:noFill/>
                  <a:miter lim="800000"/>
                  <a:headEnd/>
                  <a:tailEnd/>
                </a:ln>
              </p:spPr>
            </p:pic>
          </p:grpSp>
          <p:sp>
            <p:nvSpPr>
              <p:cNvPr id="69" name="AutoShape 2"/>
              <p:cNvSpPr>
                <a:spLocks noChangeArrowheads="1"/>
              </p:cNvSpPr>
              <p:nvPr/>
            </p:nvSpPr>
            <p:spPr bwMode="auto">
              <a:xfrm>
                <a:off x="1885423" y="1780909"/>
                <a:ext cx="587222" cy="447247"/>
              </a:xfrm>
              <a:prstGeom prst="rightArrow">
                <a:avLst>
                  <a:gd name="adj1" fmla="val 57944"/>
                  <a:gd name="adj2" fmla="val 49110"/>
                </a:avLst>
              </a:prstGeom>
              <a:gradFill rotWithShape="1">
                <a:gsLst>
                  <a:gs pos="0">
                    <a:schemeClr val="bg1"/>
                  </a:gs>
                  <a:gs pos="100000">
                    <a:schemeClr val="accent2"/>
                  </a:gs>
                </a:gsLst>
                <a:lin ang="0" scaled="1"/>
              </a:gradFill>
              <a:ln w="9525">
                <a:noFill/>
                <a:miter lim="800000"/>
                <a:headEnd/>
                <a:tailEnd/>
              </a:ln>
            </p:spPr>
            <p:txBody>
              <a:bodyPr anchor="ctr"/>
              <a:lstStyle/>
              <a:p>
                <a:endParaRPr lang="zh-CN" altLang="zh-CN" b="1">
                  <a:solidFill>
                    <a:srgbClr val="000000"/>
                  </a:solidFill>
                  <a:ea typeface="黑体" pitchFamily="49" charset="-122"/>
                  <a:cs typeface="Arial" pitchFamily="34" charset="0"/>
                </a:endParaRPr>
              </a:p>
            </p:txBody>
          </p:sp>
          <p:grpSp>
            <p:nvGrpSpPr>
              <p:cNvPr id="17" name="组合 71"/>
              <p:cNvGrpSpPr/>
              <p:nvPr/>
            </p:nvGrpSpPr>
            <p:grpSpPr>
              <a:xfrm>
                <a:off x="1026019" y="1313521"/>
                <a:ext cx="735279" cy="1242507"/>
                <a:chOff x="1277938" y="1466850"/>
                <a:chExt cx="2097087" cy="2822575"/>
              </a:xfrm>
            </p:grpSpPr>
            <p:pic>
              <p:nvPicPr>
                <p:cNvPr id="81" name="Picture 9" descr="small_server"/>
                <p:cNvPicPr>
                  <a:picLocks noChangeAspect="1" noChangeArrowheads="1"/>
                </p:cNvPicPr>
                <p:nvPr/>
              </p:nvPicPr>
              <p:blipFill>
                <a:blip r:embed="rId6" cstate="email"/>
                <a:srcRect/>
                <a:stretch>
                  <a:fillRect/>
                </a:stretch>
              </p:blipFill>
              <p:spPr bwMode="auto">
                <a:xfrm>
                  <a:off x="1277938" y="2384425"/>
                  <a:ext cx="917575" cy="1252538"/>
                </a:xfrm>
                <a:prstGeom prst="rect">
                  <a:avLst/>
                </a:prstGeom>
                <a:noFill/>
                <a:ln w="9525">
                  <a:noFill/>
                  <a:miter lim="800000"/>
                  <a:headEnd/>
                  <a:tailEnd/>
                </a:ln>
              </p:spPr>
            </p:pic>
            <p:pic>
              <p:nvPicPr>
                <p:cNvPr id="82" name="Picture 9" descr="small_server"/>
                <p:cNvPicPr>
                  <a:picLocks noChangeAspect="1" noChangeArrowheads="1"/>
                </p:cNvPicPr>
                <p:nvPr/>
              </p:nvPicPr>
              <p:blipFill>
                <a:blip r:embed="rId6" cstate="email"/>
                <a:srcRect/>
                <a:stretch>
                  <a:fillRect/>
                </a:stretch>
              </p:blipFill>
              <p:spPr bwMode="auto">
                <a:xfrm>
                  <a:off x="1849438" y="2740025"/>
                  <a:ext cx="917575" cy="1252538"/>
                </a:xfrm>
                <a:prstGeom prst="rect">
                  <a:avLst/>
                </a:prstGeom>
                <a:noFill/>
                <a:ln w="9525">
                  <a:noFill/>
                  <a:miter lim="800000"/>
                  <a:headEnd/>
                  <a:tailEnd/>
                </a:ln>
              </p:spPr>
            </p:pic>
            <p:pic>
              <p:nvPicPr>
                <p:cNvPr id="83" name="Picture 9" descr="small_server"/>
                <p:cNvPicPr>
                  <a:picLocks noChangeAspect="1" noChangeArrowheads="1"/>
                </p:cNvPicPr>
                <p:nvPr/>
              </p:nvPicPr>
              <p:blipFill>
                <a:blip r:embed="rId6" cstate="email"/>
                <a:srcRect/>
                <a:stretch>
                  <a:fillRect/>
                </a:stretch>
              </p:blipFill>
              <p:spPr bwMode="auto">
                <a:xfrm>
                  <a:off x="2436813" y="3036888"/>
                  <a:ext cx="915988" cy="1252537"/>
                </a:xfrm>
                <a:prstGeom prst="rect">
                  <a:avLst/>
                </a:prstGeom>
                <a:noFill/>
                <a:ln w="9525">
                  <a:noFill/>
                  <a:miter lim="800000"/>
                  <a:headEnd/>
                  <a:tailEnd/>
                </a:ln>
              </p:spPr>
            </p:pic>
            <p:grpSp>
              <p:nvGrpSpPr>
                <p:cNvPr id="18" name="Group 69"/>
                <p:cNvGrpSpPr>
                  <a:grpSpLocks/>
                </p:cNvGrpSpPr>
                <p:nvPr/>
              </p:nvGrpSpPr>
              <p:grpSpPr bwMode="auto">
                <a:xfrm>
                  <a:off x="1298575" y="1466850"/>
                  <a:ext cx="785812" cy="1058863"/>
                  <a:chOff x="2003" y="1596"/>
                  <a:chExt cx="495" cy="667"/>
                </a:xfrm>
              </p:grpSpPr>
              <p:pic>
                <p:nvPicPr>
                  <p:cNvPr id="97" name="Picture 70" descr="OS_revised"/>
                  <p:cNvPicPr>
                    <a:picLocks noChangeAspect="1" noChangeArrowheads="1"/>
                  </p:cNvPicPr>
                  <p:nvPr/>
                </p:nvPicPr>
                <p:blipFill>
                  <a:blip r:embed="rId7" cstate="email"/>
                  <a:srcRect/>
                  <a:stretch>
                    <a:fillRect/>
                  </a:stretch>
                </p:blipFill>
                <p:spPr bwMode="auto">
                  <a:xfrm>
                    <a:off x="2291" y="1596"/>
                    <a:ext cx="207" cy="507"/>
                  </a:xfrm>
                  <a:prstGeom prst="rect">
                    <a:avLst/>
                  </a:prstGeom>
                  <a:noFill/>
                  <a:ln w="9525">
                    <a:noFill/>
                    <a:miter lim="800000"/>
                    <a:headEnd/>
                    <a:tailEnd/>
                  </a:ln>
                </p:spPr>
              </p:pic>
              <p:pic>
                <p:nvPicPr>
                  <p:cNvPr id="98" name="Picture 71" descr="OS_revised"/>
                  <p:cNvPicPr>
                    <a:picLocks noChangeAspect="1" noChangeArrowheads="1"/>
                  </p:cNvPicPr>
                  <p:nvPr/>
                </p:nvPicPr>
                <p:blipFill>
                  <a:blip r:embed="rId7" cstate="email"/>
                  <a:srcRect/>
                  <a:stretch>
                    <a:fillRect/>
                  </a:stretch>
                </p:blipFill>
                <p:spPr bwMode="auto">
                  <a:xfrm>
                    <a:off x="2219" y="1636"/>
                    <a:ext cx="207" cy="507"/>
                  </a:xfrm>
                  <a:prstGeom prst="rect">
                    <a:avLst/>
                  </a:prstGeom>
                  <a:noFill/>
                  <a:ln w="9525">
                    <a:noFill/>
                    <a:miter lim="800000"/>
                    <a:headEnd/>
                    <a:tailEnd/>
                  </a:ln>
                </p:spPr>
              </p:pic>
              <p:pic>
                <p:nvPicPr>
                  <p:cNvPr id="99" name="Picture 72" descr="OS_revised"/>
                  <p:cNvPicPr>
                    <a:picLocks noChangeAspect="1" noChangeArrowheads="1"/>
                  </p:cNvPicPr>
                  <p:nvPr/>
                </p:nvPicPr>
                <p:blipFill>
                  <a:blip r:embed="rId7" cstate="email"/>
                  <a:srcRect/>
                  <a:stretch>
                    <a:fillRect/>
                  </a:stretch>
                </p:blipFill>
                <p:spPr bwMode="auto">
                  <a:xfrm>
                    <a:off x="2165" y="1676"/>
                    <a:ext cx="207" cy="507"/>
                  </a:xfrm>
                  <a:prstGeom prst="rect">
                    <a:avLst/>
                  </a:prstGeom>
                  <a:noFill/>
                  <a:ln w="9525">
                    <a:noFill/>
                    <a:miter lim="800000"/>
                    <a:headEnd/>
                    <a:tailEnd/>
                  </a:ln>
                </p:spPr>
              </p:pic>
              <p:pic>
                <p:nvPicPr>
                  <p:cNvPr id="100" name="Picture 73" descr="OS_revised"/>
                  <p:cNvPicPr>
                    <a:picLocks noChangeAspect="1" noChangeArrowheads="1"/>
                  </p:cNvPicPr>
                  <p:nvPr/>
                </p:nvPicPr>
                <p:blipFill>
                  <a:blip r:embed="rId7" cstate="email"/>
                  <a:srcRect/>
                  <a:stretch>
                    <a:fillRect/>
                  </a:stretch>
                </p:blipFill>
                <p:spPr bwMode="auto">
                  <a:xfrm>
                    <a:off x="2088" y="1716"/>
                    <a:ext cx="207" cy="507"/>
                  </a:xfrm>
                  <a:prstGeom prst="rect">
                    <a:avLst/>
                  </a:prstGeom>
                  <a:noFill/>
                  <a:ln w="9525">
                    <a:noFill/>
                    <a:miter lim="800000"/>
                    <a:headEnd/>
                    <a:tailEnd/>
                  </a:ln>
                </p:spPr>
              </p:pic>
              <p:pic>
                <p:nvPicPr>
                  <p:cNvPr id="101" name="Picture 74" descr="OS_revised"/>
                  <p:cNvPicPr>
                    <a:picLocks noChangeAspect="1" noChangeArrowheads="1"/>
                  </p:cNvPicPr>
                  <p:nvPr/>
                </p:nvPicPr>
                <p:blipFill>
                  <a:blip r:embed="rId7" cstate="email"/>
                  <a:srcRect/>
                  <a:stretch>
                    <a:fillRect/>
                  </a:stretch>
                </p:blipFill>
                <p:spPr bwMode="auto">
                  <a:xfrm>
                    <a:off x="2003" y="1756"/>
                    <a:ext cx="207" cy="507"/>
                  </a:xfrm>
                  <a:prstGeom prst="rect">
                    <a:avLst/>
                  </a:prstGeom>
                  <a:noFill/>
                  <a:ln w="9525">
                    <a:noFill/>
                    <a:miter lim="800000"/>
                    <a:headEnd/>
                    <a:tailEnd/>
                  </a:ln>
                </p:spPr>
              </p:pic>
            </p:grpSp>
            <p:grpSp>
              <p:nvGrpSpPr>
                <p:cNvPr id="25" name="Group 75"/>
                <p:cNvGrpSpPr>
                  <a:grpSpLocks/>
                </p:cNvGrpSpPr>
                <p:nvPr/>
              </p:nvGrpSpPr>
              <p:grpSpPr bwMode="auto">
                <a:xfrm>
                  <a:off x="1958975" y="1809750"/>
                  <a:ext cx="785812" cy="1058863"/>
                  <a:chOff x="2003" y="1596"/>
                  <a:chExt cx="495" cy="667"/>
                </a:xfrm>
              </p:grpSpPr>
              <p:pic>
                <p:nvPicPr>
                  <p:cNvPr id="92" name="Picture 76" descr="OS_revised"/>
                  <p:cNvPicPr>
                    <a:picLocks noChangeAspect="1" noChangeArrowheads="1"/>
                  </p:cNvPicPr>
                  <p:nvPr/>
                </p:nvPicPr>
                <p:blipFill>
                  <a:blip r:embed="rId7" cstate="email"/>
                  <a:srcRect/>
                  <a:stretch>
                    <a:fillRect/>
                  </a:stretch>
                </p:blipFill>
                <p:spPr bwMode="auto">
                  <a:xfrm>
                    <a:off x="2291" y="1596"/>
                    <a:ext cx="207" cy="507"/>
                  </a:xfrm>
                  <a:prstGeom prst="rect">
                    <a:avLst/>
                  </a:prstGeom>
                  <a:noFill/>
                  <a:ln w="9525">
                    <a:noFill/>
                    <a:miter lim="800000"/>
                    <a:headEnd/>
                    <a:tailEnd/>
                  </a:ln>
                </p:spPr>
              </p:pic>
              <p:pic>
                <p:nvPicPr>
                  <p:cNvPr id="93" name="Picture 77" descr="OS_revised"/>
                  <p:cNvPicPr>
                    <a:picLocks noChangeAspect="1" noChangeArrowheads="1"/>
                  </p:cNvPicPr>
                  <p:nvPr/>
                </p:nvPicPr>
                <p:blipFill>
                  <a:blip r:embed="rId7" cstate="email"/>
                  <a:srcRect/>
                  <a:stretch>
                    <a:fillRect/>
                  </a:stretch>
                </p:blipFill>
                <p:spPr bwMode="auto">
                  <a:xfrm>
                    <a:off x="2219" y="1636"/>
                    <a:ext cx="207" cy="507"/>
                  </a:xfrm>
                  <a:prstGeom prst="rect">
                    <a:avLst/>
                  </a:prstGeom>
                  <a:noFill/>
                  <a:ln w="9525">
                    <a:noFill/>
                    <a:miter lim="800000"/>
                    <a:headEnd/>
                    <a:tailEnd/>
                  </a:ln>
                </p:spPr>
              </p:pic>
              <p:pic>
                <p:nvPicPr>
                  <p:cNvPr id="94" name="Picture 78" descr="OS_revised"/>
                  <p:cNvPicPr>
                    <a:picLocks noChangeAspect="1" noChangeArrowheads="1"/>
                  </p:cNvPicPr>
                  <p:nvPr/>
                </p:nvPicPr>
                <p:blipFill>
                  <a:blip r:embed="rId7" cstate="email"/>
                  <a:srcRect/>
                  <a:stretch>
                    <a:fillRect/>
                  </a:stretch>
                </p:blipFill>
                <p:spPr bwMode="auto">
                  <a:xfrm>
                    <a:off x="2165" y="1676"/>
                    <a:ext cx="207" cy="507"/>
                  </a:xfrm>
                  <a:prstGeom prst="rect">
                    <a:avLst/>
                  </a:prstGeom>
                  <a:noFill/>
                  <a:ln w="9525">
                    <a:noFill/>
                    <a:miter lim="800000"/>
                    <a:headEnd/>
                    <a:tailEnd/>
                  </a:ln>
                </p:spPr>
              </p:pic>
              <p:pic>
                <p:nvPicPr>
                  <p:cNvPr id="95" name="Picture 79" descr="OS_revised"/>
                  <p:cNvPicPr>
                    <a:picLocks noChangeAspect="1" noChangeArrowheads="1"/>
                  </p:cNvPicPr>
                  <p:nvPr/>
                </p:nvPicPr>
                <p:blipFill>
                  <a:blip r:embed="rId7" cstate="email"/>
                  <a:srcRect/>
                  <a:stretch>
                    <a:fillRect/>
                  </a:stretch>
                </p:blipFill>
                <p:spPr bwMode="auto">
                  <a:xfrm>
                    <a:off x="2088" y="1716"/>
                    <a:ext cx="207" cy="507"/>
                  </a:xfrm>
                  <a:prstGeom prst="rect">
                    <a:avLst/>
                  </a:prstGeom>
                  <a:noFill/>
                  <a:ln w="9525">
                    <a:noFill/>
                    <a:miter lim="800000"/>
                    <a:headEnd/>
                    <a:tailEnd/>
                  </a:ln>
                </p:spPr>
              </p:pic>
              <p:pic>
                <p:nvPicPr>
                  <p:cNvPr id="96" name="Picture 80" descr="OS_revised"/>
                  <p:cNvPicPr>
                    <a:picLocks noChangeAspect="1" noChangeArrowheads="1"/>
                  </p:cNvPicPr>
                  <p:nvPr/>
                </p:nvPicPr>
                <p:blipFill>
                  <a:blip r:embed="rId7" cstate="email"/>
                  <a:srcRect/>
                  <a:stretch>
                    <a:fillRect/>
                  </a:stretch>
                </p:blipFill>
                <p:spPr bwMode="auto">
                  <a:xfrm>
                    <a:off x="2003" y="1756"/>
                    <a:ext cx="207" cy="507"/>
                  </a:xfrm>
                  <a:prstGeom prst="rect">
                    <a:avLst/>
                  </a:prstGeom>
                  <a:noFill/>
                  <a:ln w="9525">
                    <a:noFill/>
                    <a:miter lim="800000"/>
                    <a:headEnd/>
                    <a:tailEnd/>
                  </a:ln>
                </p:spPr>
              </p:pic>
            </p:grpSp>
            <p:grpSp>
              <p:nvGrpSpPr>
                <p:cNvPr id="26" name="Group 81"/>
                <p:cNvGrpSpPr>
                  <a:grpSpLocks/>
                </p:cNvGrpSpPr>
                <p:nvPr/>
              </p:nvGrpSpPr>
              <p:grpSpPr bwMode="auto">
                <a:xfrm>
                  <a:off x="2589213" y="2100263"/>
                  <a:ext cx="785812" cy="1058863"/>
                  <a:chOff x="2003" y="1596"/>
                  <a:chExt cx="495" cy="667"/>
                </a:xfrm>
              </p:grpSpPr>
              <p:pic>
                <p:nvPicPr>
                  <p:cNvPr id="87" name="Picture 82" descr="OS_revised"/>
                  <p:cNvPicPr>
                    <a:picLocks noChangeAspect="1" noChangeArrowheads="1"/>
                  </p:cNvPicPr>
                  <p:nvPr/>
                </p:nvPicPr>
                <p:blipFill>
                  <a:blip r:embed="rId7" cstate="email"/>
                  <a:srcRect/>
                  <a:stretch>
                    <a:fillRect/>
                  </a:stretch>
                </p:blipFill>
                <p:spPr bwMode="auto">
                  <a:xfrm>
                    <a:off x="2291" y="1596"/>
                    <a:ext cx="207" cy="507"/>
                  </a:xfrm>
                  <a:prstGeom prst="rect">
                    <a:avLst/>
                  </a:prstGeom>
                  <a:noFill/>
                  <a:ln w="9525">
                    <a:noFill/>
                    <a:miter lim="800000"/>
                    <a:headEnd/>
                    <a:tailEnd/>
                  </a:ln>
                </p:spPr>
              </p:pic>
              <p:pic>
                <p:nvPicPr>
                  <p:cNvPr id="88" name="Picture 83" descr="OS_revised"/>
                  <p:cNvPicPr>
                    <a:picLocks noChangeAspect="1" noChangeArrowheads="1"/>
                  </p:cNvPicPr>
                  <p:nvPr/>
                </p:nvPicPr>
                <p:blipFill>
                  <a:blip r:embed="rId7" cstate="email"/>
                  <a:srcRect/>
                  <a:stretch>
                    <a:fillRect/>
                  </a:stretch>
                </p:blipFill>
                <p:spPr bwMode="auto">
                  <a:xfrm>
                    <a:off x="2219" y="1636"/>
                    <a:ext cx="207" cy="507"/>
                  </a:xfrm>
                  <a:prstGeom prst="rect">
                    <a:avLst/>
                  </a:prstGeom>
                  <a:noFill/>
                  <a:ln w="9525">
                    <a:noFill/>
                    <a:miter lim="800000"/>
                    <a:headEnd/>
                    <a:tailEnd/>
                  </a:ln>
                </p:spPr>
              </p:pic>
              <p:pic>
                <p:nvPicPr>
                  <p:cNvPr id="89" name="Picture 84" descr="OS_revised"/>
                  <p:cNvPicPr>
                    <a:picLocks noChangeAspect="1" noChangeArrowheads="1"/>
                  </p:cNvPicPr>
                  <p:nvPr/>
                </p:nvPicPr>
                <p:blipFill>
                  <a:blip r:embed="rId7" cstate="email"/>
                  <a:srcRect/>
                  <a:stretch>
                    <a:fillRect/>
                  </a:stretch>
                </p:blipFill>
                <p:spPr bwMode="auto">
                  <a:xfrm>
                    <a:off x="2165" y="1676"/>
                    <a:ext cx="207" cy="507"/>
                  </a:xfrm>
                  <a:prstGeom prst="rect">
                    <a:avLst/>
                  </a:prstGeom>
                  <a:noFill/>
                  <a:ln w="9525">
                    <a:noFill/>
                    <a:miter lim="800000"/>
                    <a:headEnd/>
                    <a:tailEnd/>
                  </a:ln>
                </p:spPr>
              </p:pic>
              <p:pic>
                <p:nvPicPr>
                  <p:cNvPr id="90" name="Picture 85" descr="OS_revised"/>
                  <p:cNvPicPr>
                    <a:picLocks noChangeAspect="1" noChangeArrowheads="1"/>
                  </p:cNvPicPr>
                  <p:nvPr/>
                </p:nvPicPr>
                <p:blipFill>
                  <a:blip r:embed="rId7" cstate="email"/>
                  <a:srcRect/>
                  <a:stretch>
                    <a:fillRect/>
                  </a:stretch>
                </p:blipFill>
                <p:spPr bwMode="auto">
                  <a:xfrm>
                    <a:off x="2088" y="1716"/>
                    <a:ext cx="207" cy="507"/>
                  </a:xfrm>
                  <a:prstGeom prst="rect">
                    <a:avLst/>
                  </a:prstGeom>
                  <a:noFill/>
                  <a:ln w="9525">
                    <a:noFill/>
                    <a:miter lim="800000"/>
                    <a:headEnd/>
                    <a:tailEnd/>
                  </a:ln>
                </p:spPr>
              </p:pic>
              <p:pic>
                <p:nvPicPr>
                  <p:cNvPr id="91" name="Picture 86" descr="OS_revised"/>
                  <p:cNvPicPr>
                    <a:picLocks noChangeAspect="1" noChangeArrowheads="1"/>
                  </p:cNvPicPr>
                  <p:nvPr/>
                </p:nvPicPr>
                <p:blipFill>
                  <a:blip r:embed="rId7" cstate="email"/>
                  <a:srcRect/>
                  <a:stretch>
                    <a:fillRect/>
                  </a:stretch>
                </p:blipFill>
                <p:spPr bwMode="auto">
                  <a:xfrm>
                    <a:off x="2003" y="1756"/>
                    <a:ext cx="207" cy="507"/>
                  </a:xfrm>
                  <a:prstGeom prst="rect">
                    <a:avLst/>
                  </a:prstGeom>
                  <a:noFill/>
                  <a:ln w="9525">
                    <a:noFill/>
                    <a:miter lim="800000"/>
                    <a:headEnd/>
                    <a:tailEnd/>
                  </a:ln>
                </p:spPr>
              </p:pic>
            </p:grpSp>
          </p:grpSp>
          <p:grpSp>
            <p:nvGrpSpPr>
              <p:cNvPr id="33" name="组合 133"/>
              <p:cNvGrpSpPr/>
              <p:nvPr/>
            </p:nvGrpSpPr>
            <p:grpSpPr>
              <a:xfrm>
                <a:off x="2738938" y="1362384"/>
                <a:ext cx="526551" cy="946206"/>
                <a:chOff x="6267450" y="1438275"/>
                <a:chExt cx="1501775" cy="2149475"/>
              </a:xfrm>
            </p:grpSpPr>
            <p:pic>
              <p:nvPicPr>
                <p:cNvPr id="77" name="Picture 7" descr="VirtualServer_emptyPlat"/>
                <p:cNvPicPr>
                  <a:picLocks noChangeAspect="1" noChangeArrowheads="1"/>
                </p:cNvPicPr>
                <p:nvPr/>
              </p:nvPicPr>
              <p:blipFill>
                <a:blip r:embed="rId4" cstate="email"/>
                <a:srcRect/>
                <a:stretch>
                  <a:fillRect/>
                </a:stretch>
              </p:blipFill>
              <p:spPr bwMode="auto">
                <a:xfrm>
                  <a:off x="6267450" y="2079625"/>
                  <a:ext cx="1501775" cy="1508125"/>
                </a:xfrm>
                <a:prstGeom prst="rect">
                  <a:avLst/>
                </a:prstGeom>
                <a:noFill/>
                <a:ln w="9525">
                  <a:noFill/>
                  <a:miter lim="800000"/>
                  <a:headEnd/>
                  <a:tailEnd/>
                </a:ln>
              </p:spPr>
            </p:pic>
            <p:pic>
              <p:nvPicPr>
                <p:cNvPr id="78" name="Picture 8" descr="smallvm"/>
                <p:cNvPicPr>
                  <a:picLocks noChangeAspect="1" noChangeArrowheads="1"/>
                </p:cNvPicPr>
                <p:nvPr/>
              </p:nvPicPr>
              <p:blipFill>
                <a:blip r:embed="rId5" cstate="email"/>
                <a:srcRect/>
                <a:stretch>
                  <a:fillRect/>
                </a:stretch>
              </p:blipFill>
              <p:spPr bwMode="auto">
                <a:xfrm>
                  <a:off x="6451600" y="1438275"/>
                  <a:ext cx="517525" cy="698500"/>
                </a:xfrm>
                <a:prstGeom prst="rect">
                  <a:avLst/>
                </a:prstGeom>
                <a:noFill/>
                <a:ln w="9525">
                  <a:noFill/>
                  <a:miter lim="800000"/>
                  <a:headEnd/>
                  <a:tailEnd/>
                </a:ln>
              </p:spPr>
            </p:pic>
            <p:pic>
              <p:nvPicPr>
                <p:cNvPr id="79" name="Picture 9" descr="smallvm"/>
                <p:cNvPicPr>
                  <a:picLocks noChangeAspect="1" noChangeArrowheads="1"/>
                </p:cNvPicPr>
                <p:nvPr/>
              </p:nvPicPr>
              <p:blipFill>
                <a:blip r:embed="rId5" cstate="email"/>
                <a:srcRect/>
                <a:stretch>
                  <a:fillRect/>
                </a:stretch>
              </p:blipFill>
              <p:spPr bwMode="auto">
                <a:xfrm>
                  <a:off x="6740525" y="1633538"/>
                  <a:ext cx="517525" cy="698500"/>
                </a:xfrm>
                <a:prstGeom prst="rect">
                  <a:avLst/>
                </a:prstGeom>
                <a:noFill/>
                <a:ln w="9525">
                  <a:noFill/>
                  <a:miter lim="800000"/>
                  <a:headEnd/>
                  <a:tailEnd/>
                </a:ln>
              </p:spPr>
            </p:pic>
            <p:pic>
              <p:nvPicPr>
                <p:cNvPr id="80" name="Picture 10" descr="smallvm"/>
                <p:cNvPicPr>
                  <a:picLocks noChangeAspect="1" noChangeArrowheads="1"/>
                </p:cNvPicPr>
                <p:nvPr/>
              </p:nvPicPr>
              <p:blipFill>
                <a:blip r:embed="rId5" cstate="email"/>
                <a:srcRect/>
                <a:stretch>
                  <a:fillRect/>
                </a:stretch>
              </p:blipFill>
              <p:spPr bwMode="auto">
                <a:xfrm>
                  <a:off x="7027863" y="1828800"/>
                  <a:ext cx="517525" cy="698500"/>
                </a:xfrm>
                <a:prstGeom prst="rect">
                  <a:avLst/>
                </a:prstGeom>
                <a:noFill/>
                <a:ln w="9525">
                  <a:noFill/>
                  <a:miter lim="800000"/>
                  <a:headEnd/>
                  <a:tailEnd/>
                </a:ln>
              </p:spPr>
            </p:pic>
          </p:grpSp>
          <p:grpSp>
            <p:nvGrpSpPr>
              <p:cNvPr id="64" name="组合 132"/>
              <p:cNvGrpSpPr/>
              <p:nvPr/>
            </p:nvGrpSpPr>
            <p:grpSpPr>
              <a:xfrm>
                <a:off x="3041109" y="1640805"/>
                <a:ext cx="526551" cy="952495"/>
                <a:chOff x="7642225" y="1423988"/>
                <a:chExt cx="1501775" cy="2163762"/>
              </a:xfrm>
            </p:grpSpPr>
            <p:pic>
              <p:nvPicPr>
                <p:cNvPr id="73" name="Picture 3" descr="VirtualServer_emptyPlat"/>
                <p:cNvPicPr>
                  <a:picLocks noChangeAspect="1" noChangeArrowheads="1"/>
                </p:cNvPicPr>
                <p:nvPr/>
              </p:nvPicPr>
              <p:blipFill>
                <a:blip r:embed="rId4" cstate="email"/>
                <a:srcRect/>
                <a:stretch>
                  <a:fillRect/>
                </a:stretch>
              </p:blipFill>
              <p:spPr bwMode="auto">
                <a:xfrm>
                  <a:off x="7642225" y="2079625"/>
                  <a:ext cx="1501775" cy="1508125"/>
                </a:xfrm>
                <a:prstGeom prst="rect">
                  <a:avLst/>
                </a:prstGeom>
                <a:noFill/>
                <a:ln w="9525">
                  <a:noFill/>
                  <a:miter lim="800000"/>
                  <a:headEnd/>
                  <a:tailEnd/>
                </a:ln>
              </p:spPr>
            </p:pic>
            <p:pic>
              <p:nvPicPr>
                <p:cNvPr id="74" name="Picture 4" descr="smallvm"/>
                <p:cNvPicPr>
                  <a:picLocks noChangeAspect="1" noChangeArrowheads="1"/>
                </p:cNvPicPr>
                <p:nvPr/>
              </p:nvPicPr>
              <p:blipFill>
                <a:blip r:embed="rId5" cstate="email"/>
                <a:srcRect/>
                <a:stretch>
                  <a:fillRect/>
                </a:stretch>
              </p:blipFill>
              <p:spPr bwMode="auto">
                <a:xfrm>
                  <a:off x="7823200" y="1423988"/>
                  <a:ext cx="517525" cy="698500"/>
                </a:xfrm>
                <a:prstGeom prst="rect">
                  <a:avLst/>
                </a:prstGeom>
                <a:noFill/>
                <a:ln w="9525">
                  <a:noFill/>
                  <a:miter lim="800000"/>
                  <a:headEnd/>
                  <a:tailEnd/>
                </a:ln>
              </p:spPr>
            </p:pic>
            <p:pic>
              <p:nvPicPr>
                <p:cNvPr id="75" name="Picture 5" descr="smallvm"/>
                <p:cNvPicPr>
                  <a:picLocks noChangeAspect="1" noChangeArrowheads="1"/>
                </p:cNvPicPr>
                <p:nvPr/>
              </p:nvPicPr>
              <p:blipFill>
                <a:blip r:embed="rId5" cstate="email"/>
                <a:srcRect/>
                <a:stretch>
                  <a:fillRect/>
                </a:stretch>
              </p:blipFill>
              <p:spPr bwMode="auto">
                <a:xfrm>
                  <a:off x="8112125" y="1619250"/>
                  <a:ext cx="517525" cy="698500"/>
                </a:xfrm>
                <a:prstGeom prst="rect">
                  <a:avLst/>
                </a:prstGeom>
                <a:noFill/>
                <a:ln w="9525">
                  <a:noFill/>
                  <a:miter lim="800000"/>
                  <a:headEnd/>
                  <a:tailEnd/>
                </a:ln>
              </p:spPr>
            </p:pic>
            <p:pic>
              <p:nvPicPr>
                <p:cNvPr id="76" name="Picture 6" descr="smallvm"/>
                <p:cNvPicPr>
                  <a:picLocks noChangeAspect="1" noChangeArrowheads="1"/>
                </p:cNvPicPr>
                <p:nvPr/>
              </p:nvPicPr>
              <p:blipFill>
                <a:blip r:embed="rId5" cstate="email"/>
                <a:srcRect/>
                <a:stretch>
                  <a:fillRect/>
                </a:stretch>
              </p:blipFill>
              <p:spPr bwMode="auto">
                <a:xfrm>
                  <a:off x="8399463" y="1814513"/>
                  <a:ext cx="517525" cy="698500"/>
                </a:xfrm>
                <a:prstGeom prst="rect">
                  <a:avLst/>
                </a:prstGeom>
                <a:noFill/>
                <a:ln w="9525">
                  <a:noFill/>
                  <a:miter lim="800000"/>
                  <a:headEnd/>
                  <a:tailEnd/>
                </a:ln>
              </p:spPr>
            </p:pic>
          </p:grpSp>
        </p:grpSp>
        <p:sp>
          <p:nvSpPr>
            <p:cNvPr id="66" name="矩形 87"/>
            <p:cNvSpPr>
              <a:spLocks noChangeArrowheads="1"/>
            </p:cNvSpPr>
            <p:nvPr/>
          </p:nvSpPr>
          <p:spPr bwMode="auto">
            <a:xfrm>
              <a:off x="593761" y="2441903"/>
              <a:ext cx="1433471" cy="595766"/>
            </a:xfrm>
            <a:prstGeom prst="rect">
              <a:avLst/>
            </a:prstGeom>
            <a:noFill/>
            <a:ln w="9525" cap="flat" cmpd="sng">
              <a:noFill/>
              <a:miter lim="800000"/>
              <a:headEnd/>
              <a:tailEnd/>
            </a:ln>
            <a:effectLst/>
          </p:spPr>
          <p:txBody>
            <a:bodyPr wrap="square">
              <a:spAutoFit/>
            </a:bodyPr>
            <a:lstStyle/>
            <a:p>
              <a:pPr algn="ctr" fontAlgn="ctr">
                <a:buClr>
                  <a:srgbClr val="FF0000"/>
                </a:buClr>
                <a:buSzPct val="70000"/>
              </a:pPr>
              <a:r>
                <a:rPr lang="en-US" altLang="zh-CN" sz="1400" b="1" dirty="0" smtClean="0">
                  <a:solidFill>
                    <a:srgbClr val="C00000"/>
                  </a:solidFill>
                  <a:latin typeface="微软雅黑" pitchFamily="34" charset="-122"/>
                  <a:ea typeface="微软雅黑" pitchFamily="34" charset="-122"/>
                </a:rPr>
                <a:t>90</a:t>
              </a:r>
              <a:r>
                <a:rPr lang="zh-CN" altLang="en-US" sz="1400" b="1" dirty="0" smtClean="0">
                  <a:solidFill>
                    <a:srgbClr val="C00000"/>
                  </a:solidFill>
                  <a:latin typeface="微软雅黑" pitchFamily="34" charset="-122"/>
                  <a:ea typeface="微软雅黑" pitchFamily="34" charset="-122"/>
                </a:rPr>
                <a:t>天</a:t>
              </a:r>
              <a:r>
                <a:rPr lang="en-US" altLang="zh-CN" sz="1400" b="1" dirty="0" smtClean="0">
                  <a:solidFill>
                    <a:srgbClr val="C00000"/>
                  </a:solidFill>
                  <a:latin typeface="微软雅黑" pitchFamily="34" charset="-122"/>
                  <a:ea typeface="微软雅黑" pitchFamily="34" charset="-122"/>
                </a:rPr>
                <a:t> </a:t>
              </a:r>
            </a:p>
            <a:p>
              <a:pPr algn="ctr" fontAlgn="ctr">
                <a:buClr>
                  <a:srgbClr val="FF0000"/>
                </a:buClr>
                <a:buSzPct val="70000"/>
              </a:pPr>
              <a:r>
                <a:rPr lang="zh-CN" altLang="en-US" sz="1100" dirty="0" smtClean="0">
                  <a:solidFill>
                    <a:srgbClr val="C00000"/>
                  </a:solidFill>
                  <a:latin typeface="微软雅黑" pitchFamily="34" charset="-122"/>
                  <a:ea typeface="微软雅黑" pitchFamily="34" charset="-122"/>
                </a:rPr>
                <a:t>平均业务上线周期</a:t>
              </a:r>
              <a:endParaRPr lang="en-US" sz="1100" dirty="0">
                <a:solidFill>
                  <a:srgbClr val="C00000"/>
                </a:solidFill>
                <a:latin typeface="微软雅黑" pitchFamily="34" charset="-122"/>
                <a:ea typeface="微软雅黑" pitchFamily="34" charset="-122"/>
              </a:endParaRPr>
            </a:p>
          </p:txBody>
        </p:sp>
        <p:sp>
          <p:nvSpPr>
            <p:cNvPr id="67" name="矩形 87"/>
            <p:cNvSpPr>
              <a:spLocks noChangeArrowheads="1"/>
            </p:cNvSpPr>
            <p:nvPr/>
          </p:nvSpPr>
          <p:spPr bwMode="auto">
            <a:xfrm>
              <a:off x="2161149" y="2450399"/>
              <a:ext cx="1546482" cy="595766"/>
            </a:xfrm>
            <a:prstGeom prst="rect">
              <a:avLst/>
            </a:prstGeom>
            <a:noFill/>
            <a:ln w="9525" cap="flat" cmpd="sng">
              <a:noFill/>
              <a:miter lim="800000"/>
              <a:headEnd/>
              <a:tailEnd/>
            </a:ln>
            <a:effectLst/>
          </p:spPr>
          <p:txBody>
            <a:bodyPr wrap="square">
              <a:spAutoFit/>
            </a:bodyPr>
            <a:lstStyle/>
            <a:p>
              <a:pPr algn="ctr" fontAlgn="ctr">
                <a:buClr>
                  <a:srgbClr val="FF0000"/>
                </a:buClr>
                <a:buSzPct val="70000"/>
              </a:pPr>
              <a:r>
                <a:rPr lang="en-US" altLang="zh-CN" sz="1400" b="1" dirty="0" smtClean="0">
                  <a:solidFill>
                    <a:srgbClr val="C00000"/>
                  </a:solidFill>
                  <a:latin typeface="微软雅黑" pitchFamily="34" charset="-122"/>
                  <a:ea typeface="微软雅黑" pitchFamily="34" charset="-122"/>
                </a:rPr>
                <a:t>1</a:t>
              </a:r>
              <a:r>
                <a:rPr lang="zh-CN" altLang="en-US" sz="1400" b="1" dirty="0" smtClean="0">
                  <a:solidFill>
                    <a:srgbClr val="C00000"/>
                  </a:solidFill>
                  <a:latin typeface="微软雅黑" pitchFamily="34" charset="-122"/>
                  <a:ea typeface="微软雅黑" pitchFamily="34" charset="-122"/>
                </a:rPr>
                <a:t>周</a:t>
              </a:r>
              <a:endParaRPr lang="en-US" altLang="zh-CN" sz="1400" b="1" dirty="0" smtClean="0">
                <a:solidFill>
                  <a:srgbClr val="C00000"/>
                </a:solidFill>
                <a:latin typeface="微软雅黑" pitchFamily="34" charset="-122"/>
                <a:ea typeface="微软雅黑" pitchFamily="34" charset="-122"/>
              </a:endParaRPr>
            </a:p>
            <a:p>
              <a:pPr algn="ctr" fontAlgn="ctr">
                <a:buClr>
                  <a:srgbClr val="FF0000"/>
                </a:buClr>
                <a:buSzPct val="70000"/>
              </a:pPr>
              <a:r>
                <a:rPr lang="zh-CN" altLang="en-US" sz="1100" dirty="0" smtClean="0">
                  <a:solidFill>
                    <a:srgbClr val="C00000"/>
                  </a:solidFill>
                  <a:latin typeface="微软雅黑" pitchFamily="34" charset="-122"/>
                  <a:ea typeface="微软雅黑" pitchFamily="34" charset="-122"/>
                </a:rPr>
                <a:t>平均业务上线周期</a:t>
              </a:r>
              <a:endParaRPr lang="en-US" sz="1100" dirty="0">
                <a:solidFill>
                  <a:srgbClr val="C00000"/>
                </a:solidFill>
                <a:latin typeface="微软雅黑" pitchFamily="34" charset="-122"/>
                <a:ea typeface="微软雅黑" pitchFamily="34" charset="-122"/>
              </a:endParaRPr>
            </a:p>
          </p:txBody>
        </p:sp>
      </p:grpSp>
      <p:grpSp>
        <p:nvGrpSpPr>
          <p:cNvPr id="65" name="Group 121"/>
          <p:cNvGrpSpPr/>
          <p:nvPr/>
        </p:nvGrpSpPr>
        <p:grpSpPr>
          <a:xfrm>
            <a:off x="683568" y="987574"/>
            <a:ext cx="3672408" cy="2808312"/>
            <a:chOff x="611560" y="699542"/>
            <a:chExt cx="3922216" cy="3672408"/>
          </a:xfrm>
        </p:grpSpPr>
        <p:grpSp>
          <p:nvGrpSpPr>
            <p:cNvPr id="68" name="Group 119"/>
            <p:cNvGrpSpPr/>
            <p:nvPr/>
          </p:nvGrpSpPr>
          <p:grpSpPr>
            <a:xfrm>
              <a:off x="611560" y="2380288"/>
              <a:ext cx="3922216" cy="1991662"/>
              <a:chOff x="508000" y="2380288"/>
              <a:chExt cx="4241800" cy="2133600"/>
            </a:xfrm>
          </p:grpSpPr>
          <p:sp>
            <p:nvSpPr>
              <p:cNvPr id="4" name="Freeform 108"/>
              <p:cNvSpPr>
                <a:spLocks/>
              </p:cNvSpPr>
              <p:nvPr/>
            </p:nvSpPr>
            <p:spPr bwMode="auto">
              <a:xfrm>
                <a:off x="508000" y="2380288"/>
                <a:ext cx="4241800" cy="2133600"/>
              </a:xfrm>
              <a:custGeom>
                <a:avLst/>
                <a:gdLst>
                  <a:gd name="T0" fmla="*/ 2147483647 w 905"/>
                  <a:gd name="T1" fmla="*/ 2147483647 h 634"/>
                  <a:gd name="T2" fmla="*/ 2147483647 w 905"/>
                  <a:gd name="T3" fmla="*/ 2147483647 h 634"/>
                  <a:gd name="T4" fmla="*/ 2147483647 w 905"/>
                  <a:gd name="T5" fmla="*/ 2147483647 h 634"/>
                  <a:gd name="T6" fmla="*/ 2147483647 w 905"/>
                  <a:gd name="T7" fmla="*/ 2147483647 h 634"/>
                  <a:gd name="T8" fmla="*/ 2147483647 w 905"/>
                  <a:gd name="T9" fmla="*/ 2147483647 h 634"/>
                  <a:gd name="T10" fmla="*/ 2147483647 w 905"/>
                  <a:gd name="T11" fmla="*/ 2147483647 h 634"/>
                  <a:gd name="T12" fmla="*/ 2147483647 w 905"/>
                  <a:gd name="T13" fmla="*/ 2147483647 h 634"/>
                  <a:gd name="T14" fmla="*/ 2147483647 w 905"/>
                  <a:gd name="T15" fmla="*/ 2147483647 h 634"/>
                  <a:gd name="T16" fmla="*/ 2147483647 w 905"/>
                  <a:gd name="T17" fmla="*/ 2147483647 h 634"/>
                  <a:gd name="T18" fmla="*/ 2147483647 w 905"/>
                  <a:gd name="T19" fmla="*/ 2147483647 h 634"/>
                  <a:gd name="T20" fmla="*/ 2147483647 w 905"/>
                  <a:gd name="T21" fmla="*/ 2147483647 h 634"/>
                  <a:gd name="T22" fmla="*/ 2147483647 w 905"/>
                  <a:gd name="T23" fmla="*/ 2147483647 h 6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05"/>
                  <a:gd name="T37" fmla="*/ 0 h 634"/>
                  <a:gd name="T38" fmla="*/ 905 w 905"/>
                  <a:gd name="T39" fmla="*/ 634 h 6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05" h="634">
                    <a:moveTo>
                      <a:pt x="449" y="568"/>
                    </a:moveTo>
                    <a:cubicBezTo>
                      <a:pt x="406" y="631"/>
                      <a:pt x="280" y="606"/>
                      <a:pt x="258" y="532"/>
                    </a:cubicBezTo>
                    <a:cubicBezTo>
                      <a:pt x="201" y="564"/>
                      <a:pt x="38" y="484"/>
                      <a:pt x="97" y="376"/>
                    </a:cubicBezTo>
                    <a:cubicBezTo>
                      <a:pt x="0" y="344"/>
                      <a:pt x="45" y="194"/>
                      <a:pt x="152" y="228"/>
                    </a:cubicBezTo>
                    <a:cubicBezTo>
                      <a:pt x="130" y="176"/>
                      <a:pt x="208" y="141"/>
                      <a:pt x="256" y="168"/>
                    </a:cubicBezTo>
                    <a:cubicBezTo>
                      <a:pt x="246" y="113"/>
                      <a:pt x="300" y="67"/>
                      <a:pt x="378" y="93"/>
                    </a:cubicBezTo>
                    <a:cubicBezTo>
                      <a:pt x="384" y="40"/>
                      <a:pt x="473" y="25"/>
                      <a:pt x="501" y="73"/>
                    </a:cubicBezTo>
                    <a:cubicBezTo>
                      <a:pt x="574" y="0"/>
                      <a:pt x="723" y="52"/>
                      <a:pt x="737" y="134"/>
                    </a:cubicBezTo>
                    <a:cubicBezTo>
                      <a:pt x="813" y="109"/>
                      <a:pt x="866" y="211"/>
                      <a:pt x="827" y="265"/>
                    </a:cubicBezTo>
                    <a:cubicBezTo>
                      <a:pt x="903" y="292"/>
                      <a:pt x="905" y="388"/>
                      <a:pt x="829" y="409"/>
                    </a:cubicBezTo>
                    <a:cubicBezTo>
                      <a:pt x="852" y="473"/>
                      <a:pt x="739" y="551"/>
                      <a:pt x="672" y="522"/>
                    </a:cubicBezTo>
                    <a:cubicBezTo>
                      <a:pt x="671" y="610"/>
                      <a:pt x="502" y="634"/>
                      <a:pt x="449" y="568"/>
                    </a:cubicBezTo>
                    <a:close/>
                  </a:path>
                </a:pathLst>
              </a:custGeom>
              <a:gradFill rotWithShape="1">
                <a:gsLst>
                  <a:gs pos="0">
                    <a:srgbClr val="FFFFFF">
                      <a:shade val="51000"/>
                      <a:satMod val="130000"/>
                    </a:srgbClr>
                  </a:gs>
                  <a:gs pos="80000">
                    <a:srgbClr val="FFFFFF">
                      <a:shade val="93000"/>
                      <a:satMod val="130000"/>
                    </a:srgbClr>
                  </a:gs>
                  <a:gs pos="100000">
                    <a:srgbClr val="FFFFFF">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eaVert" wrap="none" anchor="ctr"/>
              <a:lstStyle/>
              <a:p>
                <a:pPr defTabSz="801688" fontAlgn="auto">
                  <a:spcBef>
                    <a:spcPts val="0"/>
                  </a:spcBef>
                  <a:spcAft>
                    <a:spcPts val="0"/>
                  </a:spcAft>
                  <a:defRPr/>
                </a:pPr>
                <a:endParaRPr lang="zh-CN" altLang="en-US" sz="1200" kern="0">
                  <a:solidFill>
                    <a:srgbClr val="000000"/>
                  </a:solidFill>
                  <a:latin typeface="黑体" pitchFamily="49" charset="-122"/>
                  <a:ea typeface="黑体" pitchFamily="49" charset="-122"/>
                </a:endParaRPr>
              </a:p>
            </p:txBody>
          </p:sp>
          <p:grpSp>
            <p:nvGrpSpPr>
              <p:cNvPr id="70" name="组合 8"/>
              <p:cNvGrpSpPr/>
              <p:nvPr/>
            </p:nvGrpSpPr>
            <p:grpSpPr>
              <a:xfrm>
                <a:off x="1384943" y="2989888"/>
                <a:ext cx="2858059" cy="1269266"/>
                <a:chOff x="1410343" y="2079387"/>
                <a:chExt cx="2858059" cy="1361580"/>
              </a:xfrm>
            </p:grpSpPr>
            <p:grpSp>
              <p:nvGrpSpPr>
                <p:cNvPr id="71" name="Group 9"/>
                <p:cNvGrpSpPr>
                  <a:grpSpLocks noChangeAspect="1"/>
                </p:cNvGrpSpPr>
                <p:nvPr/>
              </p:nvGrpSpPr>
              <p:grpSpPr bwMode="auto">
                <a:xfrm>
                  <a:off x="1468544" y="3027471"/>
                  <a:ext cx="912647" cy="409469"/>
                  <a:chOff x="3213" y="2357"/>
                  <a:chExt cx="737" cy="305"/>
                </a:xfrm>
              </p:grpSpPr>
              <p:pic>
                <p:nvPicPr>
                  <p:cNvPr id="58" name="Picture 10"/>
                  <p:cNvPicPr>
                    <a:picLocks noChangeAspect="1" noChangeArrowheads="1"/>
                  </p:cNvPicPr>
                  <p:nvPr/>
                </p:nvPicPr>
                <p:blipFill>
                  <a:blip r:embed="rId8" cstate="email"/>
                  <a:srcRect/>
                  <a:stretch>
                    <a:fillRect/>
                  </a:stretch>
                </p:blipFill>
                <p:spPr bwMode="auto">
                  <a:xfrm>
                    <a:off x="3213" y="2357"/>
                    <a:ext cx="128" cy="128"/>
                  </a:xfrm>
                  <a:prstGeom prst="rect">
                    <a:avLst/>
                  </a:prstGeom>
                  <a:noFill/>
                  <a:ln w="9525">
                    <a:noFill/>
                    <a:miter lim="800000"/>
                    <a:headEnd/>
                    <a:tailEnd/>
                  </a:ln>
                </p:spPr>
              </p:pic>
              <p:pic>
                <p:nvPicPr>
                  <p:cNvPr id="59" name="Picture 11"/>
                  <p:cNvPicPr>
                    <a:picLocks noChangeAspect="1" noChangeArrowheads="1"/>
                  </p:cNvPicPr>
                  <p:nvPr/>
                </p:nvPicPr>
                <p:blipFill>
                  <a:blip r:embed="rId8" cstate="email"/>
                  <a:srcRect/>
                  <a:stretch>
                    <a:fillRect/>
                  </a:stretch>
                </p:blipFill>
                <p:spPr bwMode="auto">
                  <a:xfrm>
                    <a:off x="3365" y="2357"/>
                    <a:ext cx="128" cy="128"/>
                  </a:xfrm>
                  <a:prstGeom prst="rect">
                    <a:avLst/>
                  </a:prstGeom>
                  <a:noFill/>
                  <a:ln w="9525">
                    <a:noFill/>
                    <a:miter lim="800000"/>
                    <a:headEnd/>
                    <a:tailEnd/>
                  </a:ln>
                </p:spPr>
              </p:pic>
              <p:pic>
                <p:nvPicPr>
                  <p:cNvPr id="60" name="Picture 12"/>
                  <p:cNvPicPr>
                    <a:picLocks noChangeAspect="1" noChangeArrowheads="1"/>
                  </p:cNvPicPr>
                  <p:nvPr/>
                </p:nvPicPr>
                <p:blipFill>
                  <a:blip r:embed="rId8" cstate="email"/>
                  <a:srcRect/>
                  <a:stretch>
                    <a:fillRect/>
                  </a:stretch>
                </p:blipFill>
                <p:spPr bwMode="auto">
                  <a:xfrm>
                    <a:off x="3517" y="2357"/>
                    <a:ext cx="128" cy="128"/>
                  </a:xfrm>
                  <a:prstGeom prst="rect">
                    <a:avLst/>
                  </a:prstGeom>
                  <a:noFill/>
                  <a:ln w="9525">
                    <a:noFill/>
                    <a:miter lim="800000"/>
                    <a:headEnd/>
                    <a:tailEnd/>
                  </a:ln>
                </p:spPr>
              </p:pic>
              <p:pic>
                <p:nvPicPr>
                  <p:cNvPr id="61" name="Picture 13"/>
                  <p:cNvPicPr>
                    <a:picLocks noChangeAspect="1" noChangeArrowheads="1"/>
                  </p:cNvPicPr>
                  <p:nvPr/>
                </p:nvPicPr>
                <p:blipFill>
                  <a:blip r:embed="rId8" cstate="email"/>
                  <a:srcRect/>
                  <a:stretch>
                    <a:fillRect/>
                  </a:stretch>
                </p:blipFill>
                <p:spPr bwMode="auto">
                  <a:xfrm>
                    <a:off x="3669" y="2357"/>
                    <a:ext cx="128" cy="128"/>
                  </a:xfrm>
                  <a:prstGeom prst="rect">
                    <a:avLst/>
                  </a:prstGeom>
                  <a:noFill/>
                  <a:ln w="9525">
                    <a:noFill/>
                    <a:miter lim="800000"/>
                    <a:headEnd/>
                    <a:tailEnd/>
                  </a:ln>
                </p:spPr>
              </p:pic>
              <p:pic>
                <p:nvPicPr>
                  <p:cNvPr id="62" name="Picture 14"/>
                  <p:cNvPicPr>
                    <a:picLocks noChangeAspect="1" noChangeArrowheads="1"/>
                  </p:cNvPicPr>
                  <p:nvPr/>
                </p:nvPicPr>
                <p:blipFill>
                  <a:blip r:embed="rId8" cstate="email"/>
                  <a:srcRect/>
                  <a:stretch>
                    <a:fillRect/>
                  </a:stretch>
                </p:blipFill>
                <p:spPr bwMode="auto">
                  <a:xfrm>
                    <a:off x="3822" y="2357"/>
                    <a:ext cx="128" cy="128"/>
                  </a:xfrm>
                  <a:prstGeom prst="rect">
                    <a:avLst/>
                  </a:prstGeom>
                  <a:noFill/>
                  <a:ln w="9525">
                    <a:noFill/>
                    <a:miter lim="800000"/>
                    <a:headEnd/>
                    <a:tailEnd/>
                  </a:ln>
                </p:spPr>
              </p:pic>
              <p:sp>
                <p:nvSpPr>
                  <p:cNvPr id="63" name="Rectangle 15"/>
                  <p:cNvSpPr>
                    <a:spLocks noChangeAspect="1" noChangeArrowheads="1"/>
                  </p:cNvSpPr>
                  <p:nvPr/>
                </p:nvSpPr>
                <p:spPr bwMode="auto">
                  <a:xfrm>
                    <a:off x="3474" y="2452"/>
                    <a:ext cx="157" cy="210"/>
                  </a:xfrm>
                  <a:prstGeom prst="rect">
                    <a:avLst/>
                  </a:prstGeom>
                  <a:noFill/>
                  <a:ln w="9525" algn="ctr">
                    <a:noFill/>
                    <a:miter lim="800000"/>
                    <a:headEnd/>
                    <a:tailEnd/>
                  </a:ln>
                  <a:effectLst/>
                </p:spPr>
                <p:txBody>
                  <a:bodyPr wrap="none" lIns="96131" tIns="48068" rIns="96131" bIns="48068">
                    <a:spAutoFit/>
                  </a:bodyPr>
                  <a:lstStyle/>
                  <a:p>
                    <a:pPr algn="ctr" defTabSz="1053819"/>
                    <a:endParaRPr lang="zh-CN" altLang="en-US" sz="1200" dirty="0">
                      <a:solidFill>
                        <a:srgbClr val="000000"/>
                      </a:solidFill>
                      <a:latin typeface="华文细黑"/>
                      <a:ea typeface="华文细黑"/>
                    </a:endParaRPr>
                  </a:p>
                </p:txBody>
              </p:sp>
            </p:grpSp>
            <p:graphicFrame>
              <p:nvGraphicFramePr>
                <p:cNvPr id="11" name="Object 35"/>
                <p:cNvGraphicFramePr>
                  <a:graphicFrameLocks noChangeAspect="1"/>
                </p:cNvGraphicFramePr>
                <p:nvPr/>
              </p:nvGraphicFramePr>
              <p:xfrm>
                <a:off x="1438825" y="2494412"/>
                <a:ext cx="179557" cy="259107"/>
              </p:xfrm>
              <a:graphic>
                <a:graphicData uri="http://schemas.openxmlformats.org/presentationml/2006/ole">
                  <p:oleObj spid="_x0000_s3074" name="Visio" r:id="rId9" imgW="853200" imgH="442440" progId="">
                    <p:embed/>
                  </p:oleObj>
                </a:graphicData>
              </a:graphic>
            </p:graphicFrame>
            <p:graphicFrame>
              <p:nvGraphicFramePr>
                <p:cNvPr id="12" name="Object 36"/>
                <p:cNvGraphicFramePr>
                  <a:graphicFrameLocks noChangeAspect="1"/>
                </p:cNvGraphicFramePr>
                <p:nvPr/>
              </p:nvGraphicFramePr>
              <p:xfrm>
                <a:off x="1625812" y="2494412"/>
                <a:ext cx="179557" cy="259107"/>
              </p:xfrm>
              <a:graphic>
                <a:graphicData uri="http://schemas.openxmlformats.org/presentationml/2006/ole">
                  <p:oleObj spid="_x0000_s3075" name="Visio" r:id="rId10" imgW="853200" imgH="442440" progId="">
                    <p:embed/>
                  </p:oleObj>
                </a:graphicData>
              </a:graphic>
            </p:graphicFrame>
            <p:graphicFrame>
              <p:nvGraphicFramePr>
                <p:cNvPr id="13" name="Object 37"/>
                <p:cNvGraphicFramePr>
                  <a:graphicFrameLocks noChangeAspect="1"/>
                </p:cNvGraphicFramePr>
                <p:nvPr/>
              </p:nvGraphicFramePr>
              <p:xfrm>
                <a:off x="1814037" y="2494412"/>
                <a:ext cx="179557" cy="259107"/>
              </p:xfrm>
              <a:graphic>
                <a:graphicData uri="http://schemas.openxmlformats.org/presentationml/2006/ole">
                  <p:oleObj spid="_x0000_s3076" name="Visio" r:id="rId11" imgW="853200" imgH="442440" progId="">
                    <p:embed/>
                  </p:oleObj>
                </a:graphicData>
              </a:graphic>
            </p:graphicFrame>
            <p:graphicFrame>
              <p:nvGraphicFramePr>
                <p:cNvPr id="14" name="Object 38"/>
                <p:cNvGraphicFramePr>
                  <a:graphicFrameLocks noChangeAspect="1"/>
                </p:cNvGraphicFramePr>
                <p:nvPr/>
              </p:nvGraphicFramePr>
              <p:xfrm>
                <a:off x="2002263" y="2494412"/>
                <a:ext cx="179557" cy="259107"/>
              </p:xfrm>
              <a:graphic>
                <a:graphicData uri="http://schemas.openxmlformats.org/presentationml/2006/ole">
                  <p:oleObj spid="_x0000_s3077" name="Visio" r:id="rId12" imgW="853200" imgH="442440" progId="">
                    <p:embed/>
                  </p:oleObj>
                </a:graphicData>
              </a:graphic>
            </p:graphicFrame>
            <p:graphicFrame>
              <p:nvGraphicFramePr>
                <p:cNvPr id="15" name="Object 39"/>
                <p:cNvGraphicFramePr>
                  <a:graphicFrameLocks noChangeAspect="1"/>
                </p:cNvGraphicFramePr>
                <p:nvPr/>
              </p:nvGraphicFramePr>
              <p:xfrm>
                <a:off x="2190489" y="2494412"/>
                <a:ext cx="179557" cy="259107"/>
              </p:xfrm>
              <a:graphic>
                <a:graphicData uri="http://schemas.openxmlformats.org/presentationml/2006/ole">
                  <p:oleObj spid="_x0000_s3078" name="Visio" r:id="rId13" imgW="853200" imgH="442440" progId="">
                    <p:embed/>
                  </p:oleObj>
                </a:graphicData>
              </a:graphic>
            </p:graphicFrame>
            <p:sp>
              <p:nvSpPr>
                <p:cNvPr id="16" name="Rectangle 21"/>
                <p:cNvSpPr>
                  <a:spLocks noChangeAspect="1" noChangeArrowheads="1"/>
                </p:cNvSpPr>
                <p:nvPr/>
              </p:nvSpPr>
              <p:spPr bwMode="auto">
                <a:xfrm>
                  <a:off x="1806607" y="2698475"/>
                  <a:ext cx="194417" cy="281929"/>
                </a:xfrm>
                <a:prstGeom prst="rect">
                  <a:avLst/>
                </a:prstGeom>
                <a:noFill/>
                <a:ln w="9525" algn="ctr">
                  <a:noFill/>
                  <a:miter lim="800000"/>
                  <a:headEnd/>
                  <a:tailEnd/>
                </a:ln>
                <a:effectLst/>
              </p:spPr>
              <p:txBody>
                <a:bodyPr wrap="none" lIns="96131" tIns="48068" rIns="96131" bIns="48068">
                  <a:spAutoFit/>
                </a:bodyPr>
                <a:lstStyle/>
                <a:p>
                  <a:pPr algn="ctr" defTabSz="1053819"/>
                  <a:endParaRPr lang="zh-CN" altLang="en-US" sz="1200" dirty="0">
                    <a:solidFill>
                      <a:srgbClr val="000000"/>
                    </a:solidFill>
                    <a:latin typeface="华文细黑"/>
                    <a:ea typeface="华文细黑"/>
                  </a:endParaRPr>
                </a:p>
              </p:txBody>
            </p:sp>
            <p:grpSp>
              <p:nvGrpSpPr>
                <p:cNvPr id="72" name="Group 22"/>
                <p:cNvGrpSpPr>
                  <a:grpSpLocks noChangeAspect="1"/>
                </p:cNvGrpSpPr>
                <p:nvPr/>
              </p:nvGrpSpPr>
              <p:grpSpPr bwMode="auto">
                <a:xfrm>
                  <a:off x="1410343" y="2083415"/>
                  <a:ext cx="917600" cy="402756"/>
                  <a:chOff x="5315" y="2223"/>
                  <a:chExt cx="741" cy="300"/>
                </a:xfrm>
              </p:grpSpPr>
              <p:pic>
                <p:nvPicPr>
                  <p:cNvPr id="54" name="Picture 23"/>
                  <p:cNvPicPr>
                    <a:picLocks noChangeAspect="1" noChangeArrowheads="1"/>
                  </p:cNvPicPr>
                  <p:nvPr/>
                </p:nvPicPr>
                <p:blipFill>
                  <a:blip r:embed="rId14" cstate="email">
                    <a:clrChange>
                      <a:clrFrom>
                        <a:srgbClr val="FFFFFF"/>
                      </a:clrFrom>
                      <a:clrTo>
                        <a:srgbClr val="FFFFFF">
                          <a:alpha val="0"/>
                        </a:srgbClr>
                      </a:clrTo>
                    </a:clrChange>
                  </a:blip>
                  <a:srcRect/>
                  <a:stretch>
                    <a:fillRect/>
                  </a:stretch>
                </p:blipFill>
                <p:spPr bwMode="auto">
                  <a:xfrm>
                    <a:off x="5315" y="2223"/>
                    <a:ext cx="237" cy="107"/>
                  </a:xfrm>
                  <a:prstGeom prst="rect">
                    <a:avLst/>
                  </a:prstGeom>
                  <a:noFill/>
                  <a:ln w="9525">
                    <a:noFill/>
                    <a:miter lim="800000"/>
                    <a:headEnd/>
                    <a:tailEnd/>
                  </a:ln>
                </p:spPr>
              </p:pic>
              <p:pic>
                <p:nvPicPr>
                  <p:cNvPr id="55" name="Picture 24"/>
                  <p:cNvPicPr>
                    <a:picLocks noChangeAspect="1" noChangeArrowheads="1"/>
                  </p:cNvPicPr>
                  <p:nvPr/>
                </p:nvPicPr>
                <p:blipFill>
                  <a:blip r:embed="rId15" cstate="email">
                    <a:clrChange>
                      <a:clrFrom>
                        <a:srgbClr val="FFFFFF"/>
                      </a:clrFrom>
                      <a:clrTo>
                        <a:srgbClr val="FFFFFF">
                          <a:alpha val="0"/>
                        </a:srgbClr>
                      </a:clrTo>
                    </a:clrChange>
                  </a:blip>
                  <a:srcRect/>
                  <a:stretch>
                    <a:fillRect/>
                  </a:stretch>
                </p:blipFill>
                <p:spPr bwMode="auto">
                  <a:xfrm>
                    <a:off x="5567" y="2223"/>
                    <a:ext cx="237" cy="107"/>
                  </a:xfrm>
                  <a:prstGeom prst="rect">
                    <a:avLst/>
                  </a:prstGeom>
                  <a:noFill/>
                  <a:ln w="9525">
                    <a:noFill/>
                    <a:miter lim="800000"/>
                    <a:headEnd/>
                    <a:tailEnd/>
                  </a:ln>
                </p:spPr>
              </p:pic>
              <p:pic>
                <p:nvPicPr>
                  <p:cNvPr id="56" name="Picture 25"/>
                  <p:cNvPicPr>
                    <a:picLocks noChangeAspect="1" noChangeArrowheads="1"/>
                  </p:cNvPicPr>
                  <p:nvPr/>
                </p:nvPicPr>
                <p:blipFill>
                  <a:blip r:embed="rId14" cstate="email">
                    <a:clrChange>
                      <a:clrFrom>
                        <a:srgbClr val="FFFFFF"/>
                      </a:clrFrom>
                      <a:clrTo>
                        <a:srgbClr val="FFFFFF">
                          <a:alpha val="0"/>
                        </a:srgbClr>
                      </a:clrTo>
                    </a:clrChange>
                  </a:blip>
                  <a:srcRect/>
                  <a:stretch>
                    <a:fillRect/>
                  </a:stretch>
                </p:blipFill>
                <p:spPr bwMode="auto">
                  <a:xfrm>
                    <a:off x="5819" y="2223"/>
                    <a:ext cx="237" cy="107"/>
                  </a:xfrm>
                  <a:prstGeom prst="rect">
                    <a:avLst/>
                  </a:prstGeom>
                  <a:noFill/>
                  <a:ln w="9525">
                    <a:noFill/>
                    <a:miter lim="800000"/>
                    <a:headEnd/>
                    <a:tailEnd/>
                  </a:ln>
                </p:spPr>
              </p:pic>
              <p:sp>
                <p:nvSpPr>
                  <p:cNvPr id="57" name="Rectangle 26"/>
                  <p:cNvSpPr>
                    <a:spLocks noChangeAspect="1" noChangeArrowheads="1"/>
                  </p:cNvSpPr>
                  <p:nvPr/>
                </p:nvSpPr>
                <p:spPr bwMode="auto">
                  <a:xfrm>
                    <a:off x="5633" y="2313"/>
                    <a:ext cx="157" cy="210"/>
                  </a:xfrm>
                  <a:prstGeom prst="rect">
                    <a:avLst/>
                  </a:prstGeom>
                  <a:noFill/>
                  <a:ln w="9525" algn="ctr">
                    <a:noFill/>
                    <a:miter lim="800000"/>
                    <a:headEnd/>
                    <a:tailEnd/>
                  </a:ln>
                  <a:effectLst/>
                </p:spPr>
                <p:txBody>
                  <a:bodyPr wrap="none" lIns="96131" tIns="48068" rIns="96131" bIns="48068">
                    <a:spAutoFit/>
                  </a:bodyPr>
                  <a:lstStyle/>
                  <a:p>
                    <a:pPr algn="ctr" defTabSz="1053819"/>
                    <a:endParaRPr lang="zh-CN" altLang="en-US" sz="1200" dirty="0">
                      <a:solidFill>
                        <a:srgbClr val="000000"/>
                      </a:solidFill>
                      <a:latin typeface="华文细黑"/>
                      <a:ea typeface="华文细黑"/>
                    </a:endParaRPr>
                  </a:p>
                </p:txBody>
              </p:sp>
            </p:grpSp>
            <p:grpSp>
              <p:nvGrpSpPr>
                <p:cNvPr id="84" name="Group 28"/>
                <p:cNvGrpSpPr>
                  <a:grpSpLocks noChangeAspect="1"/>
                </p:cNvGrpSpPr>
                <p:nvPr/>
              </p:nvGrpSpPr>
              <p:grpSpPr bwMode="auto">
                <a:xfrm>
                  <a:off x="2351472" y="3024786"/>
                  <a:ext cx="972087" cy="416181"/>
                  <a:chOff x="3165" y="2357"/>
                  <a:chExt cx="785" cy="310"/>
                </a:xfrm>
              </p:grpSpPr>
              <p:pic>
                <p:nvPicPr>
                  <p:cNvPr id="48" name="Picture 29"/>
                  <p:cNvPicPr>
                    <a:picLocks noChangeAspect="1" noChangeArrowheads="1"/>
                  </p:cNvPicPr>
                  <p:nvPr/>
                </p:nvPicPr>
                <p:blipFill>
                  <a:blip r:embed="rId8" cstate="email"/>
                  <a:srcRect/>
                  <a:stretch>
                    <a:fillRect/>
                  </a:stretch>
                </p:blipFill>
                <p:spPr bwMode="auto">
                  <a:xfrm>
                    <a:off x="3213" y="2357"/>
                    <a:ext cx="128" cy="128"/>
                  </a:xfrm>
                  <a:prstGeom prst="rect">
                    <a:avLst/>
                  </a:prstGeom>
                  <a:noFill/>
                  <a:ln w="9525">
                    <a:noFill/>
                    <a:miter lim="800000"/>
                    <a:headEnd/>
                    <a:tailEnd/>
                  </a:ln>
                </p:spPr>
              </p:pic>
              <p:pic>
                <p:nvPicPr>
                  <p:cNvPr id="49" name="Picture 30"/>
                  <p:cNvPicPr>
                    <a:picLocks noChangeAspect="1" noChangeArrowheads="1"/>
                  </p:cNvPicPr>
                  <p:nvPr/>
                </p:nvPicPr>
                <p:blipFill>
                  <a:blip r:embed="rId8" cstate="email"/>
                  <a:srcRect/>
                  <a:stretch>
                    <a:fillRect/>
                  </a:stretch>
                </p:blipFill>
                <p:spPr bwMode="auto">
                  <a:xfrm>
                    <a:off x="3365" y="2357"/>
                    <a:ext cx="128" cy="128"/>
                  </a:xfrm>
                  <a:prstGeom prst="rect">
                    <a:avLst/>
                  </a:prstGeom>
                  <a:noFill/>
                  <a:ln w="9525">
                    <a:noFill/>
                    <a:miter lim="800000"/>
                    <a:headEnd/>
                    <a:tailEnd/>
                  </a:ln>
                </p:spPr>
              </p:pic>
              <p:pic>
                <p:nvPicPr>
                  <p:cNvPr id="50" name="Picture 31"/>
                  <p:cNvPicPr>
                    <a:picLocks noChangeAspect="1" noChangeArrowheads="1"/>
                  </p:cNvPicPr>
                  <p:nvPr/>
                </p:nvPicPr>
                <p:blipFill>
                  <a:blip r:embed="rId8" cstate="email"/>
                  <a:srcRect/>
                  <a:stretch>
                    <a:fillRect/>
                  </a:stretch>
                </p:blipFill>
                <p:spPr bwMode="auto">
                  <a:xfrm>
                    <a:off x="3517" y="2357"/>
                    <a:ext cx="128" cy="128"/>
                  </a:xfrm>
                  <a:prstGeom prst="rect">
                    <a:avLst/>
                  </a:prstGeom>
                  <a:noFill/>
                  <a:ln w="9525">
                    <a:noFill/>
                    <a:miter lim="800000"/>
                    <a:headEnd/>
                    <a:tailEnd/>
                  </a:ln>
                </p:spPr>
              </p:pic>
              <p:pic>
                <p:nvPicPr>
                  <p:cNvPr id="51" name="Picture 32"/>
                  <p:cNvPicPr>
                    <a:picLocks noChangeAspect="1" noChangeArrowheads="1"/>
                  </p:cNvPicPr>
                  <p:nvPr/>
                </p:nvPicPr>
                <p:blipFill>
                  <a:blip r:embed="rId8" cstate="email"/>
                  <a:srcRect/>
                  <a:stretch>
                    <a:fillRect/>
                  </a:stretch>
                </p:blipFill>
                <p:spPr bwMode="auto">
                  <a:xfrm>
                    <a:off x="3669" y="2357"/>
                    <a:ext cx="128" cy="128"/>
                  </a:xfrm>
                  <a:prstGeom prst="rect">
                    <a:avLst/>
                  </a:prstGeom>
                  <a:noFill/>
                  <a:ln w="9525">
                    <a:noFill/>
                    <a:miter lim="800000"/>
                    <a:headEnd/>
                    <a:tailEnd/>
                  </a:ln>
                </p:spPr>
              </p:pic>
              <p:pic>
                <p:nvPicPr>
                  <p:cNvPr id="52" name="Picture 33"/>
                  <p:cNvPicPr>
                    <a:picLocks noChangeAspect="1" noChangeArrowheads="1"/>
                  </p:cNvPicPr>
                  <p:nvPr/>
                </p:nvPicPr>
                <p:blipFill>
                  <a:blip r:embed="rId8" cstate="email"/>
                  <a:srcRect/>
                  <a:stretch>
                    <a:fillRect/>
                  </a:stretch>
                </p:blipFill>
                <p:spPr bwMode="auto">
                  <a:xfrm>
                    <a:off x="3822" y="2357"/>
                    <a:ext cx="128" cy="128"/>
                  </a:xfrm>
                  <a:prstGeom prst="rect">
                    <a:avLst/>
                  </a:prstGeom>
                  <a:noFill/>
                  <a:ln w="9525">
                    <a:noFill/>
                    <a:miter lim="800000"/>
                    <a:headEnd/>
                    <a:tailEnd/>
                  </a:ln>
                </p:spPr>
              </p:pic>
              <p:sp>
                <p:nvSpPr>
                  <p:cNvPr id="53" name="Rectangle 34"/>
                  <p:cNvSpPr>
                    <a:spLocks noChangeAspect="1" noChangeArrowheads="1"/>
                  </p:cNvSpPr>
                  <p:nvPr/>
                </p:nvSpPr>
                <p:spPr bwMode="auto">
                  <a:xfrm>
                    <a:off x="3165" y="2457"/>
                    <a:ext cx="778" cy="210"/>
                  </a:xfrm>
                  <a:prstGeom prst="rect">
                    <a:avLst/>
                  </a:prstGeom>
                  <a:noFill/>
                  <a:ln w="9525" algn="ctr">
                    <a:noFill/>
                    <a:miter lim="800000"/>
                    <a:headEnd/>
                    <a:tailEnd/>
                  </a:ln>
                  <a:effectLst/>
                </p:spPr>
                <p:txBody>
                  <a:bodyPr wrap="none" lIns="96131" tIns="48068" rIns="96131" bIns="48068">
                    <a:spAutoFit/>
                  </a:bodyPr>
                  <a:lstStyle/>
                  <a:p>
                    <a:pPr algn="ctr" defTabSz="1053819"/>
                    <a:r>
                      <a:rPr lang="zh-CN" altLang="en-US" sz="1200" dirty="0">
                        <a:solidFill>
                          <a:srgbClr val="000000"/>
                        </a:solidFill>
                        <a:latin typeface="华文细黑"/>
                        <a:ea typeface="华文细黑"/>
                      </a:rPr>
                      <a:t>计算资源池</a:t>
                    </a:r>
                  </a:p>
                </p:txBody>
              </p:sp>
            </p:grpSp>
            <p:graphicFrame>
              <p:nvGraphicFramePr>
                <p:cNvPr id="19" name="Object 40"/>
                <p:cNvGraphicFramePr>
                  <a:graphicFrameLocks noChangeAspect="1"/>
                </p:cNvGraphicFramePr>
                <p:nvPr/>
              </p:nvGraphicFramePr>
              <p:xfrm>
                <a:off x="2381192" y="2491727"/>
                <a:ext cx="179557" cy="259106"/>
              </p:xfrm>
              <a:graphic>
                <a:graphicData uri="http://schemas.openxmlformats.org/presentationml/2006/ole">
                  <p:oleObj spid="_x0000_s3079" name="Visio" r:id="rId16" imgW="853200" imgH="442440" progId="">
                    <p:embed/>
                  </p:oleObj>
                </a:graphicData>
              </a:graphic>
            </p:graphicFrame>
            <p:graphicFrame>
              <p:nvGraphicFramePr>
                <p:cNvPr id="20" name="Object 41"/>
                <p:cNvGraphicFramePr>
                  <a:graphicFrameLocks noChangeAspect="1"/>
                </p:cNvGraphicFramePr>
                <p:nvPr/>
              </p:nvGraphicFramePr>
              <p:xfrm>
                <a:off x="2568179" y="2491727"/>
                <a:ext cx="179557" cy="259106"/>
              </p:xfrm>
              <a:graphic>
                <a:graphicData uri="http://schemas.openxmlformats.org/presentationml/2006/ole">
                  <p:oleObj spid="_x0000_s3080" name="Visio" r:id="rId17" imgW="853200" imgH="442440" progId="">
                    <p:embed/>
                  </p:oleObj>
                </a:graphicData>
              </a:graphic>
            </p:graphicFrame>
            <p:graphicFrame>
              <p:nvGraphicFramePr>
                <p:cNvPr id="21" name="Object 42"/>
                <p:cNvGraphicFramePr>
                  <a:graphicFrameLocks noChangeAspect="1"/>
                </p:cNvGraphicFramePr>
                <p:nvPr/>
              </p:nvGraphicFramePr>
              <p:xfrm>
                <a:off x="2756405" y="2491727"/>
                <a:ext cx="179557" cy="259106"/>
              </p:xfrm>
              <a:graphic>
                <a:graphicData uri="http://schemas.openxmlformats.org/presentationml/2006/ole">
                  <p:oleObj spid="_x0000_s3081" name="Visio" r:id="rId18" imgW="853200" imgH="442440" progId="">
                    <p:embed/>
                  </p:oleObj>
                </a:graphicData>
              </a:graphic>
            </p:graphicFrame>
            <p:graphicFrame>
              <p:nvGraphicFramePr>
                <p:cNvPr id="22" name="Object 43"/>
                <p:cNvGraphicFramePr>
                  <a:graphicFrameLocks noChangeAspect="1"/>
                </p:cNvGraphicFramePr>
                <p:nvPr/>
              </p:nvGraphicFramePr>
              <p:xfrm>
                <a:off x="2944631" y="2491727"/>
                <a:ext cx="179557" cy="259106"/>
              </p:xfrm>
              <a:graphic>
                <a:graphicData uri="http://schemas.openxmlformats.org/presentationml/2006/ole">
                  <p:oleObj spid="_x0000_s3082" name="Visio" r:id="rId19" imgW="853200" imgH="442440" progId="">
                    <p:embed/>
                  </p:oleObj>
                </a:graphicData>
              </a:graphic>
            </p:graphicFrame>
            <p:graphicFrame>
              <p:nvGraphicFramePr>
                <p:cNvPr id="23" name="Object 44"/>
                <p:cNvGraphicFramePr>
                  <a:graphicFrameLocks noChangeAspect="1"/>
                </p:cNvGraphicFramePr>
                <p:nvPr/>
              </p:nvGraphicFramePr>
              <p:xfrm>
                <a:off x="3132857" y="2491727"/>
                <a:ext cx="179557" cy="259106"/>
              </p:xfrm>
              <a:graphic>
                <a:graphicData uri="http://schemas.openxmlformats.org/presentationml/2006/ole">
                  <p:oleObj spid="_x0000_s3083" name="Visio" r:id="rId20" imgW="853200" imgH="442440" progId="">
                    <p:embed/>
                  </p:oleObj>
                </a:graphicData>
              </a:graphic>
            </p:graphicFrame>
            <p:sp>
              <p:nvSpPr>
                <p:cNvPr id="24" name="Rectangle 40"/>
                <p:cNvSpPr>
                  <a:spLocks noChangeAspect="1" noChangeArrowheads="1"/>
                </p:cNvSpPr>
                <p:nvPr/>
              </p:nvSpPr>
              <p:spPr bwMode="auto">
                <a:xfrm>
                  <a:off x="2371285" y="2661394"/>
                  <a:ext cx="963419" cy="281929"/>
                </a:xfrm>
                <a:prstGeom prst="rect">
                  <a:avLst/>
                </a:prstGeom>
                <a:noFill/>
                <a:ln w="9525" algn="ctr">
                  <a:noFill/>
                  <a:miter lim="800000"/>
                  <a:headEnd/>
                  <a:tailEnd/>
                </a:ln>
                <a:effectLst/>
              </p:spPr>
              <p:txBody>
                <a:bodyPr wrap="none" lIns="96131" tIns="48068" rIns="96131" bIns="48068">
                  <a:spAutoFit/>
                </a:bodyPr>
                <a:lstStyle/>
                <a:p>
                  <a:pPr algn="ctr" defTabSz="1053819"/>
                  <a:r>
                    <a:rPr lang="zh-CN" altLang="en-US" sz="1200" dirty="0">
                      <a:solidFill>
                        <a:srgbClr val="000000"/>
                      </a:solidFill>
                      <a:latin typeface="华文细黑"/>
                      <a:ea typeface="华文细黑"/>
                    </a:rPr>
                    <a:t>存储资源池</a:t>
                  </a:r>
                </a:p>
              </p:txBody>
            </p:sp>
            <p:grpSp>
              <p:nvGrpSpPr>
                <p:cNvPr id="85" name="Group 41"/>
                <p:cNvGrpSpPr>
                  <a:grpSpLocks noChangeAspect="1"/>
                </p:cNvGrpSpPr>
                <p:nvPr/>
              </p:nvGrpSpPr>
              <p:grpSpPr bwMode="auto">
                <a:xfrm>
                  <a:off x="2352710" y="2080730"/>
                  <a:ext cx="980755" cy="350398"/>
                  <a:chOff x="5315" y="2223"/>
                  <a:chExt cx="792" cy="261"/>
                </a:xfrm>
              </p:grpSpPr>
              <p:pic>
                <p:nvPicPr>
                  <p:cNvPr id="44" name="Picture 42"/>
                  <p:cNvPicPr>
                    <a:picLocks noChangeAspect="1" noChangeArrowheads="1"/>
                  </p:cNvPicPr>
                  <p:nvPr/>
                </p:nvPicPr>
                <p:blipFill>
                  <a:blip r:embed="rId15" cstate="email">
                    <a:clrChange>
                      <a:clrFrom>
                        <a:srgbClr val="FFFFFF"/>
                      </a:clrFrom>
                      <a:clrTo>
                        <a:srgbClr val="FFFFFF">
                          <a:alpha val="0"/>
                        </a:srgbClr>
                      </a:clrTo>
                    </a:clrChange>
                  </a:blip>
                  <a:srcRect/>
                  <a:stretch>
                    <a:fillRect/>
                  </a:stretch>
                </p:blipFill>
                <p:spPr bwMode="auto">
                  <a:xfrm>
                    <a:off x="5315" y="2223"/>
                    <a:ext cx="237" cy="107"/>
                  </a:xfrm>
                  <a:prstGeom prst="rect">
                    <a:avLst/>
                  </a:prstGeom>
                  <a:noFill/>
                  <a:ln w="9525">
                    <a:noFill/>
                    <a:miter lim="800000"/>
                    <a:headEnd/>
                    <a:tailEnd/>
                  </a:ln>
                </p:spPr>
              </p:pic>
              <p:pic>
                <p:nvPicPr>
                  <p:cNvPr id="45" name="Picture 43"/>
                  <p:cNvPicPr>
                    <a:picLocks noChangeAspect="1" noChangeArrowheads="1"/>
                  </p:cNvPicPr>
                  <p:nvPr/>
                </p:nvPicPr>
                <p:blipFill>
                  <a:blip r:embed="rId15" cstate="email">
                    <a:clrChange>
                      <a:clrFrom>
                        <a:srgbClr val="FFFFFF"/>
                      </a:clrFrom>
                      <a:clrTo>
                        <a:srgbClr val="FFFFFF">
                          <a:alpha val="0"/>
                        </a:srgbClr>
                      </a:clrTo>
                    </a:clrChange>
                  </a:blip>
                  <a:srcRect/>
                  <a:stretch>
                    <a:fillRect/>
                  </a:stretch>
                </p:blipFill>
                <p:spPr bwMode="auto">
                  <a:xfrm>
                    <a:off x="5567" y="2223"/>
                    <a:ext cx="237" cy="107"/>
                  </a:xfrm>
                  <a:prstGeom prst="rect">
                    <a:avLst/>
                  </a:prstGeom>
                  <a:noFill/>
                  <a:ln w="9525">
                    <a:noFill/>
                    <a:miter lim="800000"/>
                    <a:headEnd/>
                    <a:tailEnd/>
                  </a:ln>
                </p:spPr>
              </p:pic>
              <p:pic>
                <p:nvPicPr>
                  <p:cNvPr id="46" name="Picture 44"/>
                  <p:cNvPicPr>
                    <a:picLocks noChangeAspect="1" noChangeArrowheads="1"/>
                  </p:cNvPicPr>
                  <p:nvPr/>
                </p:nvPicPr>
                <p:blipFill>
                  <a:blip r:embed="rId15" cstate="email">
                    <a:clrChange>
                      <a:clrFrom>
                        <a:srgbClr val="FFFFFF"/>
                      </a:clrFrom>
                      <a:clrTo>
                        <a:srgbClr val="FFFFFF">
                          <a:alpha val="0"/>
                        </a:srgbClr>
                      </a:clrTo>
                    </a:clrChange>
                  </a:blip>
                  <a:srcRect/>
                  <a:stretch>
                    <a:fillRect/>
                  </a:stretch>
                </p:blipFill>
                <p:spPr bwMode="auto">
                  <a:xfrm>
                    <a:off x="5819" y="2223"/>
                    <a:ext cx="237" cy="107"/>
                  </a:xfrm>
                  <a:prstGeom prst="rect">
                    <a:avLst/>
                  </a:prstGeom>
                  <a:noFill/>
                  <a:ln w="9525">
                    <a:noFill/>
                    <a:miter lim="800000"/>
                    <a:headEnd/>
                    <a:tailEnd/>
                  </a:ln>
                </p:spPr>
              </p:pic>
              <p:sp>
                <p:nvSpPr>
                  <p:cNvPr id="47" name="Rectangle 45"/>
                  <p:cNvSpPr>
                    <a:spLocks noChangeAspect="1" noChangeArrowheads="1"/>
                  </p:cNvSpPr>
                  <p:nvPr/>
                </p:nvSpPr>
                <p:spPr bwMode="auto">
                  <a:xfrm>
                    <a:off x="5329" y="2274"/>
                    <a:ext cx="778" cy="210"/>
                  </a:xfrm>
                  <a:prstGeom prst="rect">
                    <a:avLst/>
                  </a:prstGeom>
                  <a:noFill/>
                  <a:ln w="9525" algn="ctr">
                    <a:noFill/>
                    <a:miter lim="800000"/>
                    <a:headEnd/>
                    <a:tailEnd/>
                  </a:ln>
                  <a:effectLst/>
                </p:spPr>
                <p:txBody>
                  <a:bodyPr wrap="none" lIns="96131" tIns="48068" rIns="96131" bIns="48068">
                    <a:spAutoFit/>
                  </a:bodyPr>
                  <a:lstStyle/>
                  <a:p>
                    <a:pPr algn="ctr" defTabSz="1053819"/>
                    <a:r>
                      <a:rPr lang="zh-CN" altLang="en-US" sz="1200" dirty="0">
                        <a:solidFill>
                          <a:srgbClr val="000000"/>
                        </a:solidFill>
                        <a:latin typeface="华文细黑"/>
                        <a:ea typeface="华文细黑"/>
                      </a:rPr>
                      <a:t>网络资源池</a:t>
                    </a:r>
                  </a:p>
                </p:txBody>
              </p:sp>
            </p:grpSp>
            <p:grpSp>
              <p:nvGrpSpPr>
                <p:cNvPr id="86" name="Group 47"/>
                <p:cNvGrpSpPr>
                  <a:grpSpLocks noChangeAspect="1"/>
                </p:cNvGrpSpPr>
                <p:nvPr/>
              </p:nvGrpSpPr>
              <p:grpSpPr bwMode="auto">
                <a:xfrm>
                  <a:off x="3355755" y="3023443"/>
                  <a:ext cx="912647" cy="414839"/>
                  <a:chOff x="3213" y="2357"/>
                  <a:chExt cx="737" cy="309"/>
                </a:xfrm>
              </p:grpSpPr>
              <p:pic>
                <p:nvPicPr>
                  <p:cNvPr id="38" name="Picture 48"/>
                  <p:cNvPicPr>
                    <a:picLocks noChangeAspect="1" noChangeArrowheads="1"/>
                  </p:cNvPicPr>
                  <p:nvPr/>
                </p:nvPicPr>
                <p:blipFill>
                  <a:blip r:embed="rId21" cstate="email"/>
                  <a:srcRect/>
                  <a:stretch>
                    <a:fillRect/>
                  </a:stretch>
                </p:blipFill>
                <p:spPr bwMode="auto">
                  <a:xfrm>
                    <a:off x="3213" y="2357"/>
                    <a:ext cx="128" cy="128"/>
                  </a:xfrm>
                  <a:prstGeom prst="rect">
                    <a:avLst/>
                  </a:prstGeom>
                  <a:noFill/>
                  <a:ln w="9525">
                    <a:noFill/>
                    <a:miter lim="800000"/>
                    <a:headEnd/>
                    <a:tailEnd/>
                  </a:ln>
                </p:spPr>
              </p:pic>
              <p:pic>
                <p:nvPicPr>
                  <p:cNvPr id="39" name="Picture 49"/>
                  <p:cNvPicPr>
                    <a:picLocks noChangeAspect="1" noChangeArrowheads="1"/>
                  </p:cNvPicPr>
                  <p:nvPr/>
                </p:nvPicPr>
                <p:blipFill>
                  <a:blip r:embed="rId21" cstate="email"/>
                  <a:srcRect/>
                  <a:stretch>
                    <a:fillRect/>
                  </a:stretch>
                </p:blipFill>
                <p:spPr bwMode="auto">
                  <a:xfrm>
                    <a:off x="3365" y="2357"/>
                    <a:ext cx="128" cy="128"/>
                  </a:xfrm>
                  <a:prstGeom prst="rect">
                    <a:avLst/>
                  </a:prstGeom>
                  <a:noFill/>
                  <a:ln w="9525">
                    <a:noFill/>
                    <a:miter lim="800000"/>
                    <a:headEnd/>
                    <a:tailEnd/>
                  </a:ln>
                </p:spPr>
              </p:pic>
              <p:pic>
                <p:nvPicPr>
                  <p:cNvPr id="40" name="Picture 50"/>
                  <p:cNvPicPr>
                    <a:picLocks noChangeAspect="1" noChangeArrowheads="1"/>
                  </p:cNvPicPr>
                  <p:nvPr/>
                </p:nvPicPr>
                <p:blipFill>
                  <a:blip r:embed="rId21" cstate="email"/>
                  <a:srcRect/>
                  <a:stretch>
                    <a:fillRect/>
                  </a:stretch>
                </p:blipFill>
                <p:spPr bwMode="auto">
                  <a:xfrm>
                    <a:off x="3517" y="2357"/>
                    <a:ext cx="128" cy="128"/>
                  </a:xfrm>
                  <a:prstGeom prst="rect">
                    <a:avLst/>
                  </a:prstGeom>
                  <a:noFill/>
                  <a:ln w="9525">
                    <a:noFill/>
                    <a:miter lim="800000"/>
                    <a:headEnd/>
                    <a:tailEnd/>
                  </a:ln>
                </p:spPr>
              </p:pic>
              <p:pic>
                <p:nvPicPr>
                  <p:cNvPr id="41" name="Picture 51"/>
                  <p:cNvPicPr>
                    <a:picLocks noChangeAspect="1" noChangeArrowheads="1"/>
                  </p:cNvPicPr>
                  <p:nvPr/>
                </p:nvPicPr>
                <p:blipFill>
                  <a:blip r:embed="rId21" cstate="email"/>
                  <a:srcRect/>
                  <a:stretch>
                    <a:fillRect/>
                  </a:stretch>
                </p:blipFill>
                <p:spPr bwMode="auto">
                  <a:xfrm>
                    <a:off x="3669" y="2357"/>
                    <a:ext cx="128" cy="128"/>
                  </a:xfrm>
                  <a:prstGeom prst="rect">
                    <a:avLst/>
                  </a:prstGeom>
                  <a:noFill/>
                  <a:ln w="9525">
                    <a:noFill/>
                    <a:miter lim="800000"/>
                    <a:headEnd/>
                    <a:tailEnd/>
                  </a:ln>
                </p:spPr>
              </p:pic>
              <p:pic>
                <p:nvPicPr>
                  <p:cNvPr id="42" name="Picture 52"/>
                  <p:cNvPicPr>
                    <a:picLocks noChangeAspect="1" noChangeArrowheads="1"/>
                  </p:cNvPicPr>
                  <p:nvPr/>
                </p:nvPicPr>
                <p:blipFill>
                  <a:blip r:embed="rId21" cstate="email"/>
                  <a:srcRect/>
                  <a:stretch>
                    <a:fillRect/>
                  </a:stretch>
                </p:blipFill>
                <p:spPr bwMode="auto">
                  <a:xfrm>
                    <a:off x="3822" y="2357"/>
                    <a:ext cx="128" cy="128"/>
                  </a:xfrm>
                  <a:prstGeom prst="rect">
                    <a:avLst/>
                  </a:prstGeom>
                  <a:noFill/>
                  <a:ln w="9525">
                    <a:noFill/>
                    <a:miter lim="800000"/>
                    <a:headEnd/>
                    <a:tailEnd/>
                  </a:ln>
                </p:spPr>
              </p:pic>
              <p:sp>
                <p:nvSpPr>
                  <p:cNvPr id="43" name="Rectangle 53"/>
                  <p:cNvSpPr>
                    <a:spLocks noChangeAspect="1" noChangeArrowheads="1"/>
                  </p:cNvSpPr>
                  <p:nvPr/>
                </p:nvSpPr>
                <p:spPr bwMode="auto">
                  <a:xfrm>
                    <a:off x="3474" y="2456"/>
                    <a:ext cx="157" cy="210"/>
                  </a:xfrm>
                  <a:prstGeom prst="rect">
                    <a:avLst/>
                  </a:prstGeom>
                  <a:noFill/>
                  <a:ln w="9525" algn="ctr">
                    <a:noFill/>
                    <a:miter lim="800000"/>
                    <a:headEnd/>
                    <a:tailEnd/>
                  </a:ln>
                  <a:effectLst/>
                </p:spPr>
                <p:txBody>
                  <a:bodyPr wrap="none" lIns="96131" tIns="48068" rIns="96131" bIns="48068">
                    <a:spAutoFit/>
                  </a:bodyPr>
                  <a:lstStyle/>
                  <a:p>
                    <a:pPr algn="ctr" defTabSz="1053819"/>
                    <a:endParaRPr lang="zh-CN" altLang="en-US" sz="1200" dirty="0">
                      <a:solidFill>
                        <a:srgbClr val="000000"/>
                      </a:solidFill>
                      <a:latin typeface="华文细黑"/>
                      <a:ea typeface="华文细黑"/>
                    </a:endParaRPr>
                  </a:p>
                </p:txBody>
              </p:sp>
            </p:grpSp>
            <p:graphicFrame>
              <p:nvGraphicFramePr>
                <p:cNvPr id="27" name="Object 45"/>
                <p:cNvGraphicFramePr>
                  <a:graphicFrameLocks noChangeAspect="1"/>
                </p:cNvGraphicFramePr>
                <p:nvPr/>
              </p:nvGraphicFramePr>
              <p:xfrm>
                <a:off x="3326036" y="2490384"/>
                <a:ext cx="179557" cy="259107"/>
              </p:xfrm>
              <a:graphic>
                <a:graphicData uri="http://schemas.openxmlformats.org/presentationml/2006/ole">
                  <p:oleObj spid="_x0000_s3084" name="Visio" r:id="rId22" imgW="853200" imgH="442440" progId="">
                    <p:embed/>
                  </p:oleObj>
                </a:graphicData>
              </a:graphic>
            </p:graphicFrame>
            <p:graphicFrame>
              <p:nvGraphicFramePr>
                <p:cNvPr id="28" name="Object 46"/>
                <p:cNvGraphicFramePr>
                  <a:graphicFrameLocks noChangeAspect="1"/>
                </p:cNvGraphicFramePr>
                <p:nvPr/>
              </p:nvGraphicFramePr>
              <p:xfrm>
                <a:off x="3513023" y="2490384"/>
                <a:ext cx="179557" cy="259107"/>
              </p:xfrm>
              <a:graphic>
                <a:graphicData uri="http://schemas.openxmlformats.org/presentationml/2006/ole">
                  <p:oleObj spid="_x0000_s3085" name="Visio" r:id="rId23" imgW="853200" imgH="442440" progId="">
                    <p:embed/>
                  </p:oleObj>
                </a:graphicData>
              </a:graphic>
            </p:graphicFrame>
            <p:graphicFrame>
              <p:nvGraphicFramePr>
                <p:cNvPr id="29" name="Object 47"/>
                <p:cNvGraphicFramePr>
                  <a:graphicFrameLocks noChangeAspect="1"/>
                </p:cNvGraphicFramePr>
                <p:nvPr/>
              </p:nvGraphicFramePr>
              <p:xfrm>
                <a:off x="3701248" y="2490384"/>
                <a:ext cx="179557" cy="259107"/>
              </p:xfrm>
              <a:graphic>
                <a:graphicData uri="http://schemas.openxmlformats.org/presentationml/2006/ole">
                  <p:oleObj spid="_x0000_s3086" name="Visio" r:id="rId24" imgW="853200" imgH="442440" progId="">
                    <p:embed/>
                  </p:oleObj>
                </a:graphicData>
              </a:graphic>
            </p:graphicFrame>
            <p:graphicFrame>
              <p:nvGraphicFramePr>
                <p:cNvPr id="30" name="Object 48"/>
                <p:cNvGraphicFramePr>
                  <a:graphicFrameLocks noChangeAspect="1"/>
                </p:cNvGraphicFramePr>
                <p:nvPr/>
              </p:nvGraphicFramePr>
              <p:xfrm>
                <a:off x="3889474" y="2490384"/>
                <a:ext cx="179557" cy="259107"/>
              </p:xfrm>
              <a:graphic>
                <a:graphicData uri="http://schemas.openxmlformats.org/presentationml/2006/ole">
                  <p:oleObj spid="_x0000_s3087" name="Visio" r:id="rId25" imgW="853200" imgH="442440" progId="">
                    <p:embed/>
                  </p:oleObj>
                </a:graphicData>
              </a:graphic>
            </p:graphicFrame>
            <p:graphicFrame>
              <p:nvGraphicFramePr>
                <p:cNvPr id="31" name="Object 49"/>
                <p:cNvGraphicFramePr>
                  <a:graphicFrameLocks noChangeAspect="1"/>
                </p:cNvGraphicFramePr>
                <p:nvPr/>
              </p:nvGraphicFramePr>
              <p:xfrm>
                <a:off x="4077700" y="2490384"/>
                <a:ext cx="179557" cy="259107"/>
              </p:xfrm>
              <a:graphic>
                <a:graphicData uri="http://schemas.openxmlformats.org/presentationml/2006/ole">
                  <p:oleObj spid="_x0000_s3088" name="Visio" r:id="rId26" imgW="853200" imgH="442440" progId="">
                    <p:embed/>
                  </p:oleObj>
                </a:graphicData>
              </a:graphic>
            </p:graphicFrame>
            <p:sp>
              <p:nvSpPr>
                <p:cNvPr id="32" name="Rectangle 59"/>
                <p:cNvSpPr>
                  <a:spLocks noChangeAspect="1" noChangeArrowheads="1"/>
                </p:cNvSpPr>
                <p:nvPr/>
              </p:nvSpPr>
              <p:spPr bwMode="auto">
                <a:xfrm>
                  <a:off x="3692580" y="2691762"/>
                  <a:ext cx="194417" cy="281929"/>
                </a:xfrm>
                <a:prstGeom prst="rect">
                  <a:avLst/>
                </a:prstGeom>
                <a:noFill/>
                <a:ln w="9525" algn="ctr">
                  <a:noFill/>
                  <a:miter lim="800000"/>
                  <a:headEnd/>
                  <a:tailEnd/>
                </a:ln>
                <a:effectLst/>
              </p:spPr>
              <p:txBody>
                <a:bodyPr wrap="none" lIns="96131" tIns="48068" rIns="96131" bIns="48068">
                  <a:spAutoFit/>
                </a:bodyPr>
                <a:lstStyle/>
                <a:p>
                  <a:pPr algn="ctr" defTabSz="1053819"/>
                  <a:endParaRPr lang="zh-CN" altLang="en-US" sz="1200" dirty="0">
                    <a:solidFill>
                      <a:srgbClr val="000000"/>
                    </a:solidFill>
                    <a:latin typeface="华文细黑"/>
                    <a:ea typeface="华文细黑"/>
                  </a:endParaRPr>
                </a:p>
              </p:txBody>
            </p:sp>
            <p:grpSp>
              <p:nvGrpSpPr>
                <p:cNvPr id="106" name="Group 60"/>
                <p:cNvGrpSpPr>
                  <a:grpSpLocks noChangeAspect="1"/>
                </p:cNvGrpSpPr>
                <p:nvPr/>
              </p:nvGrpSpPr>
              <p:grpSpPr bwMode="auto">
                <a:xfrm>
                  <a:off x="3297554" y="2079387"/>
                  <a:ext cx="917600" cy="401414"/>
                  <a:chOff x="5315" y="2223"/>
                  <a:chExt cx="741" cy="299"/>
                </a:xfrm>
              </p:grpSpPr>
              <p:pic>
                <p:nvPicPr>
                  <p:cNvPr id="34" name="Picture 61"/>
                  <p:cNvPicPr>
                    <a:picLocks noChangeAspect="1" noChangeArrowheads="1"/>
                  </p:cNvPicPr>
                  <p:nvPr/>
                </p:nvPicPr>
                <p:blipFill>
                  <a:blip r:embed="rId15" cstate="email">
                    <a:clrChange>
                      <a:clrFrom>
                        <a:srgbClr val="FFFFFF"/>
                      </a:clrFrom>
                      <a:clrTo>
                        <a:srgbClr val="FFFFFF">
                          <a:alpha val="0"/>
                        </a:srgbClr>
                      </a:clrTo>
                    </a:clrChange>
                  </a:blip>
                  <a:srcRect/>
                  <a:stretch>
                    <a:fillRect/>
                  </a:stretch>
                </p:blipFill>
                <p:spPr bwMode="auto">
                  <a:xfrm>
                    <a:off x="5315" y="2223"/>
                    <a:ext cx="237" cy="107"/>
                  </a:xfrm>
                  <a:prstGeom prst="rect">
                    <a:avLst/>
                  </a:prstGeom>
                  <a:noFill/>
                  <a:ln w="9525">
                    <a:noFill/>
                    <a:miter lim="800000"/>
                    <a:headEnd/>
                    <a:tailEnd/>
                  </a:ln>
                </p:spPr>
              </p:pic>
              <p:pic>
                <p:nvPicPr>
                  <p:cNvPr id="35" name="Picture 62"/>
                  <p:cNvPicPr>
                    <a:picLocks noChangeAspect="1" noChangeArrowheads="1"/>
                  </p:cNvPicPr>
                  <p:nvPr/>
                </p:nvPicPr>
                <p:blipFill>
                  <a:blip r:embed="rId15" cstate="email">
                    <a:clrChange>
                      <a:clrFrom>
                        <a:srgbClr val="FFFFFF"/>
                      </a:clrFrom>
                      <a:clrTo>
                        <a:srgbClr val="FFFFFF">
                          <a:alpha val="0"/>
                        </a:srgbClr>
                      </a:clrTo>
                    </a:clrChange>
                  </a:blip>
                  <a:srcRect/>
                  <a:stretch>
                    <a:fillRect/>
                  </a:stretch>
                </p:blipFill>
                <p:spPr bwMode="auto">
                  <a:xfrm>
                    <a:off x="5567" y="2223"/>
                    <a:ext cx="237" cy="107"/>
                  </a:xfrm>
                  <a:prstGeom prst="rect">
                    <a:avLst/>
                  </a:prstGeom>
                  <a:noFill/>
                  <a:ln w="9525">
                    <a:noFill/>
                    <a:miter lim="800000"/>
                    <a:headEnd/>
                    <a:tailEnd/>
                  </a:ln>
                </p:spPr>
              </p:pic>
              <p:pic>
                <p:nvPicPr>
                  <p:cNvPr id="36" name="Picture 63"/>
                  <p:cNvPicPr>
                    <a:picLocks noChangeAspect="1" noChangeArrowheads="1"/>
                  </p:cNvPicPr>
                  <p:nvPr/>
                </p:nvPicPr>
                <p:blipFill>
                  <a:blip r:embed="rId14" cstate="email">
                    <a:clrChange>
                      <a:clrFrom>
                        <a:srgbClr val="FFFFFF"/>
                      </a:clrFrom>
                      <a:clrTo>
                        <a:srgbClr val="FFFFFF">
                          <a:alpha val="0"/>
                        </a:srgbClr>
                      </a:clrTo>
                    </a:clrChange>
                  </a:blip>
                  <a:srcRect/>
                  <a:stretch>
                    <a:fillRect/>
                  </a:stretch>
                </p:blipFill>
                <p:spPr bwMode="auto">
                  <a:xfrm>
                    <a:off x="5819" y="2223"/>
                    <a:ext cx="237" cy="107"/>
                  </a:xfrm>
                  <a:prstGeom prst="rect">
                    <a:avLst/>
                  </a:prstGeom>
                  <a:noFill/>
                  <a:ln w="9525">
                    <a:noFill/>
                    <a:miter lim="800000"/>
                    <a:headEnd/>
                    <a:tailEnd/>
                  </a:ln>
                </p:spPr>
              </p:pic>
              <p:sp>
                <p:nvSpPr>
                  <p:cNvPr id="37" name="Rectangle 64"/>
                  <p:cNvSpPr>
                    <a:spLocks noChangeAspect="1" noChangeArrowheads="1"/>
                  </p:cNvSpPr>
                  <p:nvPr/>
                </p:nvSpPr>
                <p:spPr bwMode="auto">
                  <a:xfrm>
                    <a:off x="5633" y="2312"/>
                    <a:ext cx="157" cy="210"/>
                  </a:xfrm>
                  <a:prstGeom prst="rect">
                    <a:avLst/>
                  </a:prstGeom>
                  <a:noFill/>
                  <a:ln w="9525" algn="ctr">
                    <a:noFill/>
                    <a:miter lim="800000"/>
                    <a:headEnd/>
                    <a:tailEnd/>
                  </a:ln>
                  <a:effectLst/>
                </p:spPr>
                <p:txBody>
                  <a:bodyPr wrap="none" lIns="96131" tIns="48068" rIns="96131" bIns="48068">
                    <a:spAutoFit/>
                  </a:bodyPr>
                  <a:lstStyle/>
                  <a:p>
                    <a:pPr algn="ctr" defTabSz="1053819"/>
                    <a:endParaRPr lang="zh-CN" altLang="en-US" sz="1200" dirty="0">
                      <a:solidFill>
                        <a:srgbClr val="000000"/>
                      </a:solidFill>
                      <a:latin typeface="华文细黑"/>
                      <a:ea typeface="华文细黑"/>
                    </a:endParaRPr>
                  </a:p>
                </p:txBody>
              </p:sp>
            </p:grpSp>
          </p:grpSp>
        </p:grpSp>
        <p:grpSp>
          <p:nvGrpSpPr>
            <p:cNvPr id="108" name="组合 543"/>
            <p:cNvGrpSpPr/>
            <p:nvPr/>
          </p:nvGrpSpPr>
          <p:grpSpPr>
            <a:xfrm>
              <a:off x="1155700" y="1055587"/>
              <a:ext cx="3264895" cy="1429032"/>
              <a:chOff x="3311860" y="2663915"/>
              <a:chExt cx="1935215" cy="675076"/>
            </a:xfrm>
          </p:grpSpPr>
          <p:pic>
            <p:nvPicPr>
              <p:cNvPr id="107" name="Picture 5" descr="云3"/>
              <p:cNvPicPr>
                <a:picLocks noChangeAspect="1" noChangeArrowheads="1"/>
              </p:cNvPicPr>
              <p:nvPr/>
            </p:nvPicPr>
            <p:blipFill>
              <a:blip r:embed="rId27" cstate="email"/>
              <a:srcRect/>
              <a:stretch>
                <a:fillRect/>
              </a:stretch>
            </p:blipFill>
            <p:spPr bwMode="auto">
              <a:xfrm>
                <a:off x="3311860" y="2708921"/>
                <a:ext cx="1935215" cy="630070"/>
              </a:xfrm>
              <a:prstGeom prst="rect">
                <a:avLst/>
              </a:prstGeom>
              <a:noFill/>
              <a:ln w="9525">
                <a:noFill/>
                <a:miter lim="800000"/>
                <a:headEnd/>
                <a:tailEnd/>
              </a:ln>
            </p:spPr>
          </p:pic>
          <p:grpSp>
            <p:nvGrpSpPr>
              <p:cNvPr id="115" name="组合 533"/>
              <p:cNvGrpSpPr/>
              <p:nvPr/>
            </p:nvGrpSpPr>
            <p:grpSpPr>
              <a:xfrm>
                <a:off x="3581889" y="2663915"/>
                <a:ext cx="1301458" cy="540060"/>
                <a:chOff x="1740372" y="1583795"/>
                <a:chExt cx="1575175" cy="765085"/>
              </a:xfrm>
            </p:grpSpPr>
            <p:pic>
              <p:nvPicPr>
                <p:cNvPr id="109" name="Picture 54" descr="j0431616"/>
                <p:cNvPicPr>
                  <a:picLocks noChangeAspect="1" noChangeArrowheads="1"/>
                </p:cNvPicPr>
                <p:nvPr/>
              </p:nvPicPr>
              <p:blipFill>
                <a:blip r:embed="rId28" cstate="email"/>
                <a:srcRect/>
                <a:stretch>
                  <a:fillRect/>
                </a:stretch>
              </p:blipFill>
              <p:spPr bwMode="auto">
                <a:xfrm>
                  <a:off x="2735332" y="1633901"/>
                  <a:ext cx="580215" cy="520335"/>
                </a:xfrm>
                <a:prstGeom prst="rect">
                  <a:avLst/>
                </a:prstGeom>
                <a:noFill/>
                <a:ln w="9525">
                  <a:noFill/>
                  <a:miter lim="800000"/>
                  <a:headEnd/>
                  <a:tailEnd/>
                </a:ln>
              </p:spPr>
            </p:pic>
            <p:pic>
              <p:nvPicPr>
                <p:cNvPr id="110" name="Picture 55" descr="j0431616"/>
                <p:cNvPicPr>
                  <a:picLocks noChangeAspect="1" noChangeArrowheads="1"/>
                </p:cNvPicPr>
                <p:nvPr/>
              </p:nvPicPr>
              <p:blipFill>
                <a:blip r:embed="rId29" cstate="email"/>
                <a:srcRect/>
                <a:stretch>
                  <a:fillRect/>
                </a:stretch>
              </p:blipFill>
              <p:spPr bwMode="auto">
                <a:xfrm>
                  <a:off x="2462417" y="1631974"/>
                  <a:ext cx="653279" cy="585859"/>
                </a:xfrm>
                <a:prstGeom prst="rect">
                  <a:avLst/>
                </a:prstGeom>
                <a:noFill/>
                <a:ln w="9525">
                  <a:noFill/>
                  <a:miter lim="800000"/>
                  <a:headEnd/>
                  <a:tailEnd/>
                </a:ln>
              </p:spPr>
            </p:pic>
            <p:pic>
              <p:nvPicPr>
                <p:cNvPr id="111" name="Picture 56" descr="j0431616"/>
                <p:cNvPicPr>
                  <a:picLocks noChangeAspect="1" noChangeArrowheads="1"/>
                </p:cNvPicPr>
                <p:nvPr/>
              </p:nvPicPr>
              <p:blipFill>
                <a:blip r:embed="rId30" cstate="email"/>
                <a:srcRect/>
                <a:stretch>
                  <a:fillRect/>
                </a:stretch>
              </p:blipFill>
              <p:spPr bwMode="auto">
                <a:xfrm>
                  <a:off x="2129331" y="1624265"/>
                  <a:ext cx="730641" cy="655237"/>
                </a:xfrm>
                <a:prstGeom prst="rect">
                  <a:avLst/>
                </a:prstGeom>
                <a:noFill/>
                <a:ln w="9525">
                  <a:noFill/>
                  <a:miter lim="800000"/>
                  <a:headEnd/>
                  <a:tailEnd/>
                </a:ln>
              </p:spPr>
            </p:pic>
            <p:pic>
              <p:nvPicPr>
                <p:cNvPr id="112" name="Picture 57" descr="j0431616"/>
                <p:cNvPicPr>
                  <a:picLocks noChangeAspect="1" noChangeArrowheads="1"/>
                </p:cNvPicPr>
                <p:nvPr/>
              </p:nvPicPr>
              <p:blipFill>
                <a:blip r:embed="rId31" cstate="email"/>
                <a:srcRect/>
                <a:stretch>
                  <a:fillRect/>
                </a:stretch>
              </p:blipFill>
              <p:spPr bwMode="auto">
                <a:xfrm>
                  <a:off x="1740372" y="1583795"/>
                  <a:ext cx="853130" cy="765085"/>
                </a:xfrm>
                <a:prstGeom prst="rect">
                  <a:avLst/>
                </a:prstGeom>
                <a:noFill/>
                <a:ln w="9525">
                  <a:noFill/>
                  <a:miter lim="800000"/>
                  <a:headEnd/>
                  <a:tailEnd/>
                </a:ln>
              </p:spPr>
            </p:pic>
          </p:grpSp>
        </p:grpSp>
        <p:sp>
          <p:nvSpPr>
            <p:cNvPr id="113" name="TextBox 112"/>
            <p:cNvSpPr txBox="1"/>
            <p:nvPr/>
          </p:nvSpPr>
          <p:spPr>
            <a:xfrm>
              <a:off x="1281292" y="699542"/>
              <a:ext cx="2884308" cy="434113"/>
            </a:xfrm>
            <a:prstGeom prst="rect">
              <a:avLst/>
            </a:prstGeom>
            <a:noFill/>
          </p:spPr>
          <p:txBody>
            <a:bodyPr wrap="square" lIns="100159" tIns="50079" rIns="100159" bIns="50079" rtlCol="0">
              <a:spAutoFit/>
            </a:bodyPr>
            <a:lstStyle/>
            <a:p>
              <a:pPr algn="ctr"/>
              <a:r>
                <a:rPr lang="en-US" altLang="zh-CN" sz="1500" dirty="0" smtClean="0">
                  <a:ln w="1905"/>
                  <a:solidFill>
                    <a:srgbClr val="000000"/>
                  </a:solidFill>
                  <a:effectLst>
                    <a:innerShdw blurRad="69850" dist="43180" dir="5400000">
                      <a:srgbClr val="000000">
                        <a:alpha val="65000"/>
                      </a:srgbClr>
                    </a:innerShdw>
                  </a:effectLst>
                  <a:latin typeface="华文细黑"/>
                  <a:ea typeface="华文细黑"/>
                </a:rPr>
                <a:t>LMS</a:t>
              </a:r>
              <a:r>
                <a:rPr lang="zh-CN" altLang="en-US" sz="1500" dirty="0" smtClean="0">
                  <a:ln w="1905"/>
                  <a:solidFill>
                    <a:srgbClr val="000000"/>
                  </a:solidFill>
                  <a:effectLst>
                    <a:innerShdw blurRad="69850" dist="43180" dir="5400000">
                      <a:srgbClr val="000000">
                        <a:alpha val="65000"/>
                      </a:srgbClr>
                    </a:innerShdw>
                  </a:effectLst>
                  <a:latin typeface="华文细黑"/>
                  <a:ea typeface="华文细黑"/>
                </a:rPr>
                <a:t>、</a:t>
              </a:r>
              <a:r>
                <a:rPr lang="en-US" altLang="zh-CN" sz="1500" dirty="0" smtClean="0">
                  <a:ln w="1905"/>
                  <a:solidFill>
                    <a:srgbClr val="000000"/>
                  </a:solidFill>
                  <a:effectLst>
                    <a:innerShdw blurRad="69850" dist="43180" dir="5400000">
                      <a:srgbClr val="000000">
                        <a:alpha val="65000"/>
                      </a:srgbClr>
                    </a:innerShdw>
                  </a:effectLst>
                  <a:latin typeface="华文细黑"/>
                  <a:ea typeface="华文细黑"/>
                </a:rPr>
                <a:t>OA</a:t>
              </a:r>
              <a:r>
                <a:rPr lang="zh-CN" altLang="en-US" sz="1500" dirty="0" smtClean="0">
                  <a:ln w="1905"/>
                  <a:solidFill>
                    <a:srgbClr val="000000"/>
                  </a:solidFill>
                  <a:effectLst>
                    <a:innerShdw blurRad="69850" dist="43180" dir="5400000">
                      <a:srgbClr val="000000">
                        <a:alpha val="65000"/>
                      </a:srgbClr>
                    </a:innerShdw>
                  </a:effectLst>
                  <a:latin typeface="华文细黑"/>
                  <a:ea typeface="华文细黑"/>
                </a:rPr>
                <a:t>、</a:t>
              </a:r>
              <a:r>
                <a:rPr lang="en-US" altLang="zh-CN" sz="1500" dirty="0" smtClean="0">
                  <a:ln w="1905"/>
                  <a:solidFill>
                    <a:srgbClr val="000000"/>
                  </a:solidFill>
                  <a:effectLst>
                    <a:innerShdw blurRad="69850" dist="43180" dir="5400000">
                      <a:srgbClr val="000000">
                        <a:alpha val="65000"/>
                      </a:srgbClr>
                    </a:innerShdw>
                  </a:effectLst>
                  <a:latin typeface="华文细黑"/>
                  <a:ea typeface="华文细黑"/>
                </a:rPr>
                <a:t>URP</a:t>
              </a:r>
              <a:r>
                <a:rPr lang="zh-CN" altLang="en-US" sz="1500" dirty="0" smtClean="0">
                  <a:ln w="1905"/>
                  <a:solidFill>
                    <a:srgbClr val="000000"/>
                  </a:solidFill>
                  <a:effectLst>
                    <a:innerShdw blurRad="69850" dist="43180" dir="5400000">
                      <a:srgbClr val="000000">
                        <a:alpha val="65000"/>
                      </a:srgbClr>
                    </a:innerShdw>
                  </a:effectLst>
                  <a:latin typeface="华文细黑"/>
                  <a:ea typeface="华文细黑"/>
                </a:rPr>
                <a:t>、</a:t>
              </a:r>
              <a:r>
                <a:rPr lang="en-US" altLang="zh-CN" sz="1500" dirty="0" smtClean="0">
                  <a:ln w="1905"/>
                  <a:solidFill>
                    <a:srgbClr val="000000"/>
                  </a:solidFill>
                  <a:effectLst>
                    <a:innerShdw blurRad="69850" dist="43180" dir="5400000">
                      <a:srgbClr val="000000">
                        <a:alpha val="65000"/>
                      </a:srgbClr>
                    </a:innerShdw>
                  </a:effectLst>
                  <a:latin typeface="华文细黑"/>
                  <a:ea typeface="华文细黑"/>
                </a:rPr>
                <a:t>Email</a:t>
              </a:r>
              <a:endParaRPr lang="zh-CN" altLang="en-US" sz="1500" dirty="0">
                <a:ln w="1905"/>
                <a:solidFill>
                  <a:srgbClr val="000000"/>
                </a:solidFill>
                <a:effectLst>
                  <a:innerShdw blurRad="69850" dist="43180" dir="5400000">
                    <a:srgbClr val="000000">
                      <a:alpha val="65000"/>
                    </a:srgbClr>
                  </a:innerShdw>
                </a:effectLst>
                <a:latin typeface="华文细黑"/>
                <a:ea typeface="华文细黑"/>
              </a:endParaRPr>
            </a:p>
          </p:txBody>
        </p:sp>
        <p:sp>
          <p:nvSpPr>
            <p:cNvPr id="114" name="任意多边形 113"/>
            <p:cNvSpPr/>
            <p:nvPr/>
          </p:nvSpPr>
          <p:spPr bwMode="auto">
            <a:xfrm>
              <a:off x="933450" y="2341744"/>
              <a:ext cx="3552825" cy="561975"/>
            </a:xfrm>
            <a:custGeom>
              <a:avLst/>
              <a:gdLst>
                <a:gd name="connsiteX0" fmla="*/ 27741 w 2666285"/>
                <a:gd name="connsiteY0" fmla="*/ 1319514 h 1443255"/>
                <a:gd name="connsiteX1" fmla="*/ 1081038 w 2666285"/>
                <a:gd name="connsiteY1" fmla="*/ 520861 h 1443255"/>
                <a:gd name="connsiteX2" fmla="*/ 733797 w 2666285"/>
                <a:gd name="connsiteY2" fmla="*/ 381965 h 1443255"/>
                <a:gd name="connsiteX3" fmla="*/ 1266233 w 2666285"/>
                <a:gd name="connsiteY3" fmla="*/ 0 h 1443255"/>
                <a:gd name="connsiteX4" fmla="*/ 1856541 w 2666285"/>
                <a:gd name="connsiteY4" fmla="*/ 381965 h 1443255"/>
                <a:gd name="connsiteX5" fmla="*/ 1358830 w 2666285"/>
                <a:gd name="connsiteY5" fmla="*/ 416689 h 1443255"/>
                <a:gd name="connsiteX6" fmla="*/ 2655195 w 2666285"/>
                <a:gd name="connsiteY6" fmla="*/ 1261641 h 1443255"/>
                <a:gd name="connsiteX7" fmla="*/ 1949139 w 2666285"/>
                <a:gd name="connsiteY7" fmla="*/ 1296365 h 1443255"/>
                <a:gd name="connsiteX8" fmla="*/ 1324106 w 2666285"/>
                <a:gd name="connsiteY8" fmla="*/ 613459 h 1443255"/>
                <a:gd name="connsiteX9" fmla="*/ 1578749 w 2666285"/>
                <a:gd name="connsiteY9" fmla="*/ 1354238 h 1443255"/>
                <a:gd name="connsiteX10" fmla="*/ 988440 w 2666285"/>
                <a:gd name="connsiteY10" fmla="*/ 1354238 h 1443255"/>
                <a:gd name="connsiteX11" fmla="*/ 1138911 w 2666285"/>
                <a:gd name="connsiteY11" fmla="*/ 671332 h 1443255"/>
                <a:gd name="connsiteX12" fmla="*/ 374982 w 2666285"/>
                <a:gd name="connsiteY12" fmla="*/ 1365813 h 1443255"/>
                <a:gd name="connsiteX13" fmla="*/ 27741 w 2666285"/>
                <a:gd name="connsiteY13" fmla="*/ 1319514 h 1443255"/>
                <a:gd name="connsiteX0" fmla="*/ 27741 w 2666285"/>
                <a:gd name="connsiteY0" fmla="*/ 1319514 h 1443255"/>
                <a:gd name="connsiteX1" fmla="*/ 1081038 w 2666285"/>
                <a:gd name="connsiteY1" fmla="*/ 520861 h 1443255"/>
                <a:gd name="connsiteX2" fmla="*/ 733797 w 2666285"/>
                <a:gd name="connsiteY2" fmla="*/ 381965 h 1443255"/>
                <a:gd name="connsiteX3" fmla="*/ 1266233 w 2666285"/>
                <a:gd name="connsiteY3" fmla="*/ 0 h 1443255"/>
                <a:gd name="connsiteX4" fmla="*/ 1856541 w 2666285"/>
                <a:gd name="connsiteY4" fmla="*/ 381965 h 1443255"/>
                <a:gd name="connsiteX5" fmla="*/ 1358830 w 2666285"/>
                <a:gd name="connsiteY5" fmla="*/ 416689 h 1443255"/>
                <a:gd name="connsiteX6" fmla="*/ 2655195 w 2666285"/>
                <a:gd name="connsiteY6" fmla="*/ 1261641 h 1443255"/>
                <a:gd name="connsiteX7" fmla="*/ 1949139 w 2666285"/>
                <a:gd name="connsiteY7" fmla="*/ 1296365 h 1443255"/>
                <a:gd name="connsiteX8" fmla="*/ 1324106 w 2666285"/>
                <a:gd name="connsiteY8" fmla="*/ 613459 h 1443255"/>
                <a:gd name="connsiteX9" fmla="*/ 1578749 w 2666285"/>
                <a:gd name="connsiteY9" fmla="*/ 1354238 h 1443255"/>
                <a:gd name="connsiteX10" fmla="*/ 988440 w 2666285"/>
                <a:gd name="connsiteY10" fmla="*/ 1354238 h 1443255"/>
                <a:gd name="connsiteX11" fmla="*/ 1138911 w 2666285"/>
                <a:gd name="connsiteY11" fmla="*/ 671332 h 1443255"/>
                <a:gd name="connsiteX12" fmla="*/ 374982 w 2666285"/>
                <a:gd name="connsiteY12" fmla="*/ 1365813 h 1443255"/>
                <a:gd name="connsiteX13" fmla="*/ 27741 w 2666285"/>
                <a:gd name="connsiteY13" fmla="*/ 1319514 h 1443255"/>
                <a:gd name="connsiteX0" fmla="*/ 27741 w 2666285"/>
                <a:gd name="connsiteY0" fmla="*/ 1319514 h 1443255"/>
                <a:gd name="connsiteX1" fmla="*/ 1081038 w 2666285"/>
                <a:gd name="connsiteY1" fmla="*/ 520861 h 1443255"/>
                <a:gd name="connsiteX2" fmla="*/ 733797 w 2666285"/>
                <a:gd name="connsiteY2" fmla="*/ 381965 h 1443255"/>
                <a:gd name="connsiteX3" fmla="*/ 1266233 w 2666285"/>
                <a:gd name="connsiteY3" fmla="*/ 0 h 1443255"/>
                <a:gd name="connsiteX4" fmla="*/ 1856541 w 2666285"/>
                <a:gd name="connsiteY4" fmla="*/ 381965 h 1443255"/>
                <a:gd name="connsiteX5" fmla="*/ 1358830 w 2666285"/>
                <a:gd name="connsiteY5" fmla="*/ 416689 h 1443255"/>
                <a:gd name="connsiteX6" fmla="*/ 2655195 w 2666285"/>
                <a:gd name="connsiteY6" fmla="*/ 1261641 h 1443255"/>
                <a:gd name="connsiteX7" fmla="*/ 1949139 w 2666285"/>
                <a:gd name="connsiteY7" fmla="*/ 1296365 h 1443255"/>
                <a:gd name="connsiteX8" fmla="*/ 1324106 w 2666285"/>
                <a:gd name="connsiteY8" fmla="*/ 613459 h 1443255"/>
                <a:gd name="connsiteX9" fmla="*/ 1578749 w 2666285"/>
                <a:gd name="connsiteY9" fmla="*/ 1354238 h 1443255"/>
                <a:gd name="connsiteX10" fmla="*/ 988440 w 2666285"/>
                <a:gd name="connsiteY10" fmla="*/ 1354238 h 1443255"/>
                <a:gd name="connsiteX11" fmla="*/ 1138911 w 2666285"/>
                <a:gd name="connsiteY11" fmla="*/ 671332 h 1443255"/>
                <a:gd name="connsiteX12" fmla="*/ 374982 w 2666285"/>
                <a:gd name="connsiteY12" fmla="*/ 1365813 h 1443255"/>
                <a:gd name="connsiteX13" fmla="*/ 27741 w 2666285"/>
                <a:gd name="connsiteY13" fmla="*/ 1319514 h 1443255"/>
                <a:gd name="connsiteX0" fmla="*/ 27741 w 2666285"/>
                <a:gd name="connsiteY0" fmla="*/ 1319514 h 1443255"/>
                <a:gd name="connsiteX1" fmla="*/ 1081038 w 2666285"/>
                <a:gd name="connsiteY1" fmla="*/ 520861 h 1443255"/>
                <a:gd name="connsiteX2" fmla="*/ 733797 w 2666285"/>
                <a:gd name="connsiteY2" fmla="*/ 381965 h 1443255"/>
                <a:gd name="connsiteX3" fmla="*/ 1266233 w 2666285"/>
                <a:gd name="connsiteY3" fmla="*/ 0 h 1443255"/>
                <a:gd name="connsiteX4" fmla="*/ 1856541 w 2666285"/>
                <a:gd name="connsiteY4" fmla="*/ 381965 h 1443255"/>
                <a:gd name="connsiteX5" fmla="*/ 1358830 w 2666285"/>
                <a:gd name="connsiteY5" fmla="*/ 416689 h 1443255"/>
                <a:gd name="connsiteX6" fmla="*/ 2655195 w 2666285"/>
                <a:gd name="connsiteY6" fmla="*/ 1261641 h 1443255"/>
                <a:gd name="connsiteX7" fmla="*/ 1949139 w 2666285"/>
                <a:gd name="connsiteY7" fmla="*/ 1296365 h 1443255"/>
                <a:gd name="connsiteX8" fmla="*/ 1324106 w 2666285"/>
                <a:gd name="connsiteY8" fmla="*/ 613459 h 1443255"/>
                <a:gd name="connsiteX9" fmla="*/ 1578749 w 2666285"/>
                <a:gd name="connsiteY9" fmla="*/ 1354238 h 1443255"/>
                <a:gd name="connsiteX10" fmla="*/ 988440 w 2666285"/>
                <a:gd name="connsiteY10" fmla="*/ 1354238 h 1443255"/>
                <a:gd name="connsiteX11" fmla="*/ 1138911 w 2666285"/>
                <a:gd name="connsiteY11" fmla="*/ 671332 h 1443255"/>
                <a:gd name="connsiteX12" fmla="*/ 374982 w 2666285"/>
                <a:gd name="connsiteY12" fmla="*/ 1365813 h 1443255"/>
                <a:gd name="connsiteX13" fmla="*/ 27741 w 2666285"/>
                <a:gd name="connsiteY13" fmla="*/ 1319514 h 1443255"/>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416689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416689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416689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416689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416689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416689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416689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416689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416689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416689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416689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358816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358816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358816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358816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70939 w 2670991"/>
                <a:gd name="connsiteY3" fmla="*/ 0 h 1445131"/>
                <a:gd name="connsiteX4" fmla="*/ 1861247 w 2670991"/>
                <a:gd name="connsiteY4" fmla="*/ 381965 h 1445131"/>
                <a:gd name="connsiteX5" fmla="*/ 1363536 w 2670991"/>
                <a:gd name="connsiteY5" fmla="*/ 358816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89989 w 2670991"/>
                <a:gd name="connsiteY3" fmla="*/ 0 h 1445131"/>
                <a:gd name="connsiteX4" fmla="*/ 1861247 w 2670991"/>
                <a:gd name="connsiteY4" fmla="*/ 381965 h 1445131"/>
                <a:gd name="connsiteX5" fmla="*/ 1363536 w 2670991"/>
                <a:gd name="connsiteY5" fmla="*/ 358816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89989 w 2670991"/>
                <a:gd name="connsiteY3" fmla="*/ 0 h 1445131"/>
                <a:gd name="connsiteX4" fmla="*/ 1861247 w 2670991"/>
                <a:gd name="connsiteY4" fmla="*/ 381965 h 1445131"/>
                <a:gd name="connsiteX5" fmla="*/ 1363536 w 2670991"/>
                <a:gd name="connsiteY5" fmla="*/ 358816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61414 w 2670991"/>
                <a:gd name="connsiteY3" fmla="*/ 0 h 1445131"/>
                <a:gd name="connsiteX4" fmla="*/ 1861247 w 2670991"/>
                <a:gd name="connsiteY4" fmla="*/ 381965 h 1445131"/>
                <a:gd name="connsiteX5" fmla="*/ 1363536 w 2670991"/>
                <a:gd name="connsiteY5" fmla="*/ 358816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61414 w 2670991"/>
                <a:gd name="connsiteY3" fmla="*/ 0 h 1445131"/>
                <a:gd name="connsiteX4" fmla="*/ 1861247 w 2670991"/>
                <a:gd name="connsiteY4" fmla="*/ 381965 h 1445131"/>
                <a:gd name="connsiteX5" fmla="*/ 1363536 w 2670991"/>
                <a:gd name="connsiteY5" fmla="*/ 358816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2447 w 2670991"/>
                <a:gd name="connsiteY0" fmla="*/ 1319514 h 1445131"/>
                <a:gd name="connsiteX1" fmla="*/ 1166767 w 2670991"/>
                <a:gd name="connsiteY1" fmla="*/ 381965 h 1445131"/>
                <a:gd name="connsiteX2" fmla="*/ 738503 w 2670991"/>
                <a:gd name="connsiteY2" fmla="*/ 381965 h 1445131"/>
                <a:gd name="connsiteX3" fmla="*/ 1261414 w 2670991"/>
                <a:gd name="connsiteY3" fmla="*/ 0 h 1445131"/>
                <a:gd name="connsiteX4" fmla="*/ 1861247 w 2670991"/>
                <a:gd name="connsiteY4" fmla="*/ 381965 h 1445131"/>
                <a:gd name="connsiteX5" fmla="*/ 1363536 w 2670991"/>
                <a:gd name="connsiteY5" fmla="*/ 358816 h 1445131"/>
                <a:gd name="connsiteX6" fmla="*/ 2659901 w 2670991"/>
                <a:gd name="connsiteY6" fmla="*/ 1261641 h 1445131"/>
                <a:gd name="connsiteX7" fmla="*/ 1953845 w 2670991"/>
                <a:gd name="connsiteY7" fmla="*/ 1296365 h 1445131"/>
                <a:gd name="connsiteX8" fmla="*/ 1328812 w 2670991"/>
                <a:gd name="connsiteY8" fmla="*/ 613459 h 1445131"/>
                <a:gd name="connsiteX9" fmla="*/ 1583455 w 2670991"/>
                <a:gd name="connsiteY9" fmla="*/ 1354238 h 1445131"/>
                <a:gd name="connsiteX10" fmla="*/ 993146 w 2670991"/>
                <a:gd name="connsiteY10" fmla="*/ 1354238 h 1445131"/>
                <a:gd name="connsiteX11" fmla="*/ 1143617 w 2670991"/>
                <a:gd name="connsiteY11" fmla="*/ 671332 h 1445131"/>
                <a:gd name="connsiteX12" fmla="*/ 379688 w 2670991"/>
                <a:gd name="connsiteY12" fmla="*/ 1365813 h 1445131"/>
                <a:gd name="connsiteX13" fmla="*/ 32447 w 2670991"/>
                <a:gd name="connsiteY13" fmla="*/ 1319514 h 1445131"/>
                <a:gd name="connsiteX0" fmla="*/ 33212 w 2671756"/>
                <a:gd name="connsiteY0" fmla="*/ 1319514 h 1455729"/>
                <a:gd name="connsiteX1" fmla="*/ 1167532 w 2671756"/>
                <a:gd name="connsiteY1" fmla="*/ 381965 h 1455729"/>
                <a:gd name="connsiteX2" fmla="*/ 739268 w 2671756"/>
                <a:gd name="connsiteY2" fmla="*/ 381965 h 1455729"/>
                <a:gd name="connsiteX3" fmla="*/ 1262179 w 2671756"/>
                <a:gd name="connsiteY3" fmla="*/ 0 h 1455729"/>
                <a:gd name="connsiteX4" fmla="*/ 1862012 w 2671756"/>
                <a:gd name="connsiteY4" fmla="*/ 381965 h 1455729"/>
                <a:gd name="connsiteX5" fmla="*/ 1364301 w 2671756"/>
                <a:gd name="connsiteY5" fmla="*/ 358816 h 1455729"/>
                <a:gd name="connsiteX6" fmla="*/ 2660666 w 2671756"/>
                <a:gd name="connsiteY6" fmla="*/ 1261641 h 1455729"/>
                <a:gd name="connsiteX7" fmla="*/ 1954610 w 2671756"/>
                <a:gd name="connsiteY7" fmla="*/ 1296365 h 1455729"/>
                <a:gd name="connsiteX8" fmla="*/ 1329577 w 2671756"/>
                <a:gd name="connsiteY8" fmla="*/ 613459 h 1455729"/>
                <a:gd name="connsiteX9" fmla="*/ 1584220 w 2671756"/>
                <a:gd name="connsiteY9" fmla="*/ 1354238 h 1455729"/>
                <a:gd name="connsiteX10" fmla="*/ 993911 w 2671756"/>
                <a:gd name="connsiteY10" fmla="*/ 1354238 h 1455729"/>
                <a:gd name="connsiteX11" fmla="*/ 1182482 w 2671756"/>
                <a:gd name="connsiteY11" fmla="*/ 514170 h 1455729"/>
                <a:gd name="connsiteX12" fmla="*/ 380453 w 2671756"/>
                <a:gd name="connsiteY12" fmla="*/ 1365813 h 1455729"/>
                <a:gd name="connsiteX13" fmla="*/ 33212 w 2671756"/>
                <a:gd name="connsiteY13" fmla="*/ 1319514 h 1455729"/>
                <a:gd name="connsiteX0" fmla="*/ 33212 w 2671756"/>
                <a:gd name="connsiteY0" fmla="*/ 1319514 h 1455729"/>
                <a:gd name="connsiteX1" fmla="*/ 1167532 w 2671756"/>
                <a:gd name="connsiteY1" fmla="*/ 381965 h 1455729"/>
                <a:gd name="connsiteX2" fmla="*/ 739268 w 2671756"/>
                <a:gd name="connsiteY2" fmla="*/ 381965 h 1455729"/>
                <a:gd name="connsiteX3" fmla="*/ 1262179 w 2671756"/>
                <a:gd name="connsiteY3" fmla="*/ 0 h 1455729"/>
                <a:gd name="connsiteX4" fmla="*/ 1862012 w 2671756"/>
                <a:gd name="connsiteY4" fmla="*/ 381965 h 1455729"/>
                <a:gd name="connsiteX5" fmla="*/ 1364301 w 2671756"/>
                <a:gd name="connsiteY5" fmla="*/ 358816 h 1455729"/>
                <a:gd name="connsiteX6" fmla="*/ 2660666 w 2671756"/>
                <a:gd name="connsiteY6" fmla="*/ 1261641 h 1455729"/>
                <a:gd name="connsiteX7" fmla="*/ 1954610 w 2671756"/>
                <a:gd name="connsiteY7" fmla="*/ 1296365 h 1455729"/>
                <a:gd name="connsiteX8" fmla="*/ 1329577 w 2671756"/>
                <a:gd name="connsiteY8" fmla="*/ 613459 h 1455729"/>
                <a:gd name="connsiteX9" fmla="*/ 1584220 w 2671756"/>
                <a:gd name="connsiteY9" fmla="*/ 1354238 h 1455729"/>
                <a:gd name="connsiteX10" fmla="*/ 993911 w 2671756"/>
                <a:gd name="connsiteY10" fmla="*/ 1354238 h 1455729"/>
                <a:gd name="connsiteX11" fmla="*/ 1182482 w 2671756"/>
                <a:gd name="connsiteY11" fmla="*/ 514170 h 1455729"/>
                <a:gd name="connsiteX12" fmla="*/ 380453 w 2671756"/>
                <a:gd name="connsiteY12" fmla="*/ 1365813 h 1455729"/>
                <a:gd name="connsiteX13" fmla="*/ 33212 w 2671756"/>
                <a:gd name="connsiteY13" fmla="*/ 1319514 h 1455729"/>
                <a:gd name="connsiteX0" fmla="*/ 33212 w 2671704"/>
                <a:gd name="connsiteY0" fmla="*/ 1319514 h 1460186"/>
                <a:gd name="connsiteX1" fmla="*/ 1167532 w 2671704"/>
                <a:gd name="connsiteY1" fmla="*/ 381965 h 1460186"/>
                <a:gd name="connsiteX2" fmla="*/ 739268 w 2671704"/>
                <a:gd name="connsiteY2" fmla="*/ 381965 h 1460186"/>
                <a:gd name="connsiteX3" fmla="*/ 1262179 w 2671704"/>
                <a:gd name="connsiteY3" fmla="*/ 0 h 1460186"/>
                <a:gd name="connsiteX4" fmla="*/ 1862012 w 2671704"/>
                <a:gd name="connsiteY4" fmla="*/ 381965 h 1460186"/>
                <a:gd name="connsiteX5" fmla="*/ 1364301 w 2671704"/>
                <a:gd name="connsiteY5" fmla="*/ 358816 h 1460186"/>
                <a:gd name="connsiteX6" fmla="*/ 2660666 w 2671704"/>
                <a:gd name="connsiteY6" fmla="*/ 1261641 h 1460186"/>
                <a:gd name="connsiteX7" fmla="*/ 1954610 w 2671704"/>
                <a:gd name="connsiteY7" fmla="*/ 1296365 h 1460186"/>
                <a:gd name="connsiteX8" fmla="*/ 1348627 w 2671704"/>
                <a:gd name="connsiteY8" fmla="*/ 499159 h 1460186"/>
                <a:gd name="connsiteX9" fmla="*/ 1584220 w 2671704"/>
                <a:gd name="connsiteY9" fmla="*/ 1354238 h 1460186"/>
                <a:gd name="connsiteX10" fmla="*/ 993911 w 2671704"/>
                <a:gd name="connsiteY10" fmla="*/ 1354238 h 1460186"/>
                <a:gd name="connsiteX11" fmla="*/ 1182482 w 2671704"/>
                <a:gd name="connsiteY11" fmla="*/ 514170 h 1460186"/>
                <a:gd name="connsiteX12" fmla="*/ 380453 w 2671704"/>
                <a:gd name="connsiteY12" fmla="*/ 1365813 h 1460186"/>
                <a:gd name="connsiteX13" fmla="*/ 33212 w 2671704"/>
                <a:gd name="connsiteY13" fmla="*/ 1319514 h 1460186"/>
                <a:gd name="connsiteX0" fmla="*/ 33212 w 2671704"/>
                <a:gd name="connsiteY0" fmla="*/ 1319514 h 1460186"/>
                <a:gd name="connsiteX1" fmla="*/ 1167532 w 2671704"/>
                <a:gd name="connsiteY1" fmla="*/ 381965 h 1460186"/>
                <a:gd name="connsiteX2" fmla="*/ 739268 w 2671704"/>
                <a:gd name="connsiteY2" fmla="*/ 381965 h 1460186"/>
                <a:gd name="connsiteX3" fmla="*/ 1262179 w 2671704"/>
                <a:gd name="connsiteY3" fmla="*/ 0 h 1460186"/>
                <a:gd name="connsiteX4" fmla="*/ 1862012 w 2671704"/>
                <a:gd name="connsiteY4" fmla="*/ 381965 h 1460186"/>
                <a:gd name="connsiteX5" fmla="*/ 1364301 w 2671704"/>
                <a:gd name="connsiteY5" fmla="*/ 358816 h 1460186"/>
                <a:gd name="connsiteX6" fmla="*/ 2660666 w 2671704"/>
                <a:gd name="connsiteY6" fmla="*/ 1261641 h 1460186"/>
                <a:gd name="connsiteX7" fmla="*/ 1954610 w 2671704"/>
                <a:gd name="connsiteY7" fmla="*/ 1296365 h 1460186"/>
                <a:gd name="connsiteX8" fmla="*/ 1348627 w 2671704"/>
                <a:gd name="connsiteY8" fmla="*/ 499159 h 1460186"/>
                <a:gd name="connsiteX9" fmla="*/ 1584220 w 2671704"/>
                <a:gd name="connsiteY9" fmla="*/ 1354238 h 1460186"/>
                <a:gd name="connsiteX10" fmla="*/ 993911 w 2671704"/>
                <a:gd name="connsiteY10" fmla="*/ 1354238 h 1460186"/>
                <a:gd name="connsiteX11" fmla="*/ 1182482 w 2671704"/>
                <a:gd name="connsiteY11" fmla="*/ 514170 h 1460186"/>
                <a:gd name="connsiteX12" fmla="*/ 380453 w 2671704"/>
                <a:gd name="connsiteY12" fmla="*/ 1365813 h 1460186"/>
                <a:gd name="connsiteX13" fmla="*/ 33212 w 2671704"/>
                <a:gd name="connsiteY13" fmla="*/ 1319514 h 1460186"/>
                <a:gd name="connsiteX0" fmla="*/ 33212 w 2671704"/>
                <a:gd name="connsiteY0" fmla="*/ 1319514 h 1460186"/>
                <a:gd name="connsiteX1" fmla="*/ 1167532 w 2671704"/>
                <a:gd name="connsiteY1" fmla="*/ 381965 h 1460186"/>
                <a:gd name="connsiteX2" fmla="*/ 739268 w 2671704"/>
                <a:gd name="connsiteY2" fmla="*/ 381965 h 1460186"/>
                <a:gd name="connsiteX3" fmla="*/ 1262179 w 2671704"/>
                <a:gd name="connsiteY3" fmla="*/ 0 h 1460186"/>
                <a:gd name="connsiteX4" fmla="*/ 1862012 w 2671704"/>
                <a:gd name="connsiteY4" fmla="*/ 381965 h 1460186"/>
                <a:gd name="connsiteX5" fmla="*/ 1364301 w 2671704"/>
                <a:gd name="connsiteY5" fmla="*/ 358816 h 1460186"/>
                <a:gd name="connsiteX6" fmla="*/ 2660666 w 2671704"/>
                <a:gd name="connsiteY6" fmla="*/ 1261641 h 1460186"/>
                <a:gd name="connsiteX7" fmla="*/ 1954610 w 2671704"/>
                <a:gd name="connsiteY7" fmla="*/ 1296365 h 1460186"/>
                <a:gd name="connsiteX8" fmla="*/ 1348627 w 2671704"/>
                <a:gd name="connsiteY8" fmla="*/ 499159 h 1460186"/>
                <a:gd name="connsiteX9" fmla="*/ 1584220 w 2671704"/>
                <a:gd name="connsiteY9" fmla="*/ 1354238 h 1460186"/>
                <a:gd name="connsiteX10" fmla="*/ 993911 w 2671704"/>
                <a:gd name="connsiteY10" fmla="*/ 1354238 h 1460186"/>
                <a:gd name="connsiteX11" fmla="*/ 1182482 w 2671704"/>
                <a:gd name="connsiteY11" fmla="*/ 514170 h 1460186"/>
                <a:gd name="connsiteX12" fmla="*/ 380453 w 2671704"/>
                <a:gd name="connsiteY12" fmla="*/ 1365813 h 1460186"/>
                <a:gd name="connsiteX13" fmla="*/ 33212 w 2671704"/>
                <a:gd name="connsiteY13" fmla="*/ 1319514 h 1460186"/>
                <a:gd name="connsiteX0" fmla="*/ 33212 w 2671704"/>
                <a:gd name="connsiteY0" fmla="*/ 1319514 h 1460186"/>
                <a:gd name="connsiteX1" fmla="*/ 1167532 w 2671704"/>
                <a:gd name="connsiteY1" fmla="*/ 381965 h 1460186"/>
                <a:gd name="connsiteX2" fmla="*/ 739268 w 2671704"/>
                <a:gd name="connsiteY2" fmla="*/ 381965 h 1460186"/>
                <a:gd name="connsiteX3" fmla="*/ 1262179 w 2671704"/>
                <a:gd name="connsiteY3" fmla="*/ 0 h 1460186"/>
                <a:gd name="connsiteX4" fmla="*/ 1862012 w 2671704"/>
                <a:gd name="connsiteY4" fmla="*/ 381965 h 1460186"/>
                <a:gd name="connsiteX5" fmla="*/ 1364301 w 2671704"/>
                <a:gd name="connsiteY5" fmla="*/ 358816 h 1460186"/>
                <a:gd name="connsiteX6" fmla="*/ 2660666 w 2671704"/>
                <a:gd name="connsiteY6" fmla="*/ 1261641 h 1460186"/>
                <a:gd name="connsiteX7" fmla="*/ 1954610 w 2671704"/>
                <a:gd name="connsiteY7" fmla="*/ 1296365 h 1460186"/>
                <a:gd name="connsiteX8" fmla="*/ 1348627 w 2671704"/>
                <a:gd name="connsiteY8" fmla="*/ 499159 h 1460186"/>
                <a:gd name="connsiteX9" fmla="*/ 1584220 w 2671704"/>
                <a:gd name="connsiteY9" fmla="*/ 1354238 h 1460186"/>
                <a:gd name="connsiteX10" fmla="*/ 993911 w 2671704"/>
                <a:gd name="connsiteY10" fmla="*/ 1354238 h 1460186"/>
                <a:gd name="connsiteX11" fmla="*/ 1182482 w 2671704"/>
                <a:gd name="connsiteY11" fmla="*/ 514170 h 1460186"/>
                <a:gd name="connsiteX12" fmla="*/ 380453 w 2671704"/>
                <a:gd name="connsiteY12" fmla="*/ 1365813 h 1460186"/>
                <a:gd name="connsiteX13" fmla="*/ 33212 w 2671704"/>
                <a:gd name="connsiteY13" fmla="*/ 1319514 h 1460186"/>
                <a:gd name="connsiteX0" fmla="*/ 33212 w 2671577"/>
                <a:gd name="connsiteY0" fmla="*/ 1319514 h 1459589"/>
                <a:gd name="connsiteX1" fmla="*/ 1167532 w 2671577"/>
                <a:gd name="connsiteY1" fmla="*/ 381965 h 1459589"/>
                <a:gd name="connsiteX2" fmla="*/ 739268 w 2671577"/>
                <a:gd name="connsiteY2" fmla="*/ 381965 h 1459589"/>
                <a:gd name="connsiteX3" fmla="*/ 1262179 w 2671577"/>
                <a:gd name="connsiteY3" fmla="*/ 0 h 1459589"/>
                <a:gd name="connsiteX4" fmla="*/ 1862012 w 2671577"/>
                <a:gd name="connsiteY4" fmla="*/ 381965 h 1459589"/>
                <a:gd name="connsiteX5" fmla="*/ 1364301 w 2671577"/>
                <a:gd name="connsiteY5" fmla="*/ 358816 h 1459589"/>
                <a:gd name="connsiteX6" fmla="*/ 2660666 w 2671577"/>
                <a:gd name="connsiteY6" fmla="*/ 1261641 h 1459589"/>
                <a:gd name="connsiteX7" fmla="*/ 1954610 w 2671577"/>
                <a:gd name="connsiteY7" fmla="*/ 1296365 h 1459589"/>
                <a:gd name="connsiteX8" fmla="*/ 1396252 w 2671577"/>
                <a:gd name="connsiteY8" fmla="*/ 508684 h 1459589"/>
                <a:gd name="connsiteX9" fmla="*/ 1584220 w 2671577"/>
                <a:gd name="connsiteY9" fmla="*/ 1354238 h 1459589"/>
                <a:gd name="connsiteX10" fmla="*/ 993911 w 2671577"/>
                <a:gd name="connsiteY10" fmla="*/ 1354238 h 1459589"/>
                <a:gd name="connsiteX11" fmla="*/ 1182482 w 2671577"/>
                <a:gd name="connsiteY11" fmla="*/ 514170 h 1459589"/>
                <a:gd name="connsiteX12" fmla="*/ 380453 w 2671577"/>
                <a:gd name="connsiteY12" fmla="*/ 1365813 h 1459589"/>
                <a:gd name="connsiteX13" fmla="*/ 33212 w 2671577"/>
                <a:gd name="connsiteY13" fmla="*/ 1319514 h 1459589"/>
                <a:gd name="connsiteX0" fmla="*/ 33704 w 2672069"/>
                <a:gd name="connsiteY0" fmla="*/ 1319514 h 1460483"/>
                <a:gd name="connsiteX1" fmla="*/ 1168024 w 2672069"/>
                <a:gd name="connsiteY1" fmla="*/ 381965 h 1460483"/>
                <a:gd name="connsiteX2" fmla="*/ 739760 w 2672069"/>
                <a:gd name="connsiteY2" fmla="*/ 381965 h 1460483"/>
                <a:gd name="connsiteX3" fmla="*/ 1262671 w 2672069"/>
                <a:gd name="connsiteY3" fmla="*/ 0 h 1460483"/>
                <a:gd name="connsiteX4" fmla="*/ 1862504 w 2672069"/>
                <a:gd name="connsiteY4" fmla="*/ 381965 h 1460483"/>
                <a:gd name="connsiteX5" fmla="*/ 1364793 w 2672069"/>
                <a:gd name="connsiteY5" fmla="*/ 358816 h 1460483"/>
                <a:gd name="connsiteX6" fmla="*/ 2661158 w 2672069"/>
                <a:gd name="connsiteY6" fmla="*/ 1261641 h 1460483"/>
                <a:gd name="connsiteX7" fmla="*/ 1955102 w 2672069"/>
                <a:gd name="connsiteY7" fmla="*/ 1296365 h 1460483"/>
                <a:gd name="connsiteX8" fmla="*/ 1396744 w 2672069"/>
                <a:gd name="connsiteY8" fmla="*/ 508684 h 1460483"/>
                <a:gd name="connsiteX9" fmla="*/ 1584712 w 2672069"/>
                <a:gd name="connsiteY9" fmla="*/ 1354238 h 1460483"/>
                <a:gd name="connsiteX10" fmla="*/ 994403 w 2672069"/>
                <a:gd name="connsiteY10" fmla="*/ 1354238 h 1460483"/>
                <a:gd name="connsiteX11" fmla="*/ 1221074 w 2672069"/>
                <a:gd name="connsiteY11" fmla="*/ 499882 h 1460483"/>
                <a:gd name="connsiteX12" fmla="*/ 380945 w 2672069"/>
                <a:gd name="connsiteY12" fmla="*/ 1365813 h 1460483"/>
                <a:gd name="connsiteX13" fmla="*/ 33704 w 2672069"/>
                <a:gd name="connsiteY13" fmla="*/ 1319514 h 1460483"/>
                <a:gd name="connsiteX0" fmla="*/ 33704 w 2672196"/>
                <a:gd name="connsiteY0" fmla="*/ 1319514 h 1461674"/>
                <a:gd name="connsiteX1" fmla="*/ 1168024 w 2672196"/>
                <a:gd name="connsiteY1" fmla="*/ 381965 h 1461674"/>
                <a:gd name="connsiteX2" fmla="*/ 739760 w 2672196"/>
                <a:gd name="connsiteY2" fmla="*/ 381965 h 1461674"/>
                <a:gd name="connsiteX3" fmla="*/ 1262671 w 2672196"/>
                <a:gd name="connsiteY3" fmla="*/ 0 h 1461674"/>
                <a:gd name="connsiteX4" fmla="*/ 1862504 w 2672196"/>
                <a:gd name="connsiteY4" fmla="*/ 381965 h 1461674"/>
                <a:gd name="connsiteX5" fmla="*/ 1364793 w 2672196"/>
                <a:gd name="connsiteY5" fmla="*/ 358816 h 1461674"/>
                <a:gd name="connsiteX6" fmla="*/ 2661158 w 2672196"/>
                <a:gd name="connsiteY6" fmla="*/ 1261641 h 1461674"/>
                <a:gd name="connsiteX7" fmla="*/ 1955102 w 2672196"/>
                <a:gd name="connsiteY7" fmla="*/ 1296365 h 1461674"/>
                <a:gd name="connsiteX8" fmla="*/ 1349119 w 2672196"/>
                <a:gd name="connsiteY8" fmla="*/ 489634 h 1461674"/>
                <a:gd name="connsiteX9" fmla="*/ 1584712 w 2672196"/>
                <a:gd name="connsiteY9" fmla="*/ 1354238 h 1461674"/>
                <a:gd name="connsiteX10" fmla="*/ 994403 w 2672196"/>
                <a:gd name="connsiteY10" fmla="*/ 1354238 h 1461674"/>
                <a:gd name="connsiteX11" fmla="*/ 1221074 w 2672196"/>
                <a:gd name="connsiteY11" fmla="*/ 499882 h 1461674"/>
                <a:gd name="connsiteX12" fmla="*/ 380945 w 2672196"/>
                <a:gd name="connsiteY12" fmla="*/ 1365813 h 1461674"/>
                <a:gd name="connsiteX13" fmla="*/ 33704 w 2672196"/>
                <a:gd name="connsiteY13" fmla="*/ 1319514 h 1461674"/>
                <a:gd name="connsiteX0" fmla="*/ 33704 w 2678718"/>
                <a:gd name="connsiteY0" fmla="*/ 1319514 h 1461674"/>
                <a:gd name="connsiteX1" fmla="*/ 1168024 w 2678718"/>
                <a:gd name="connsiteY1" fmla="*/ 381965 h 1461674"/>
                <a:gd name="connsiteX2" fmla="*/ 739760 w 2678718"/>
                <a:gd name="connsiteY2" fmla="*/ 381965 h 1461674"/>
                <a:gd name="connsiteX3" fmla="*/ 1262671 w 2678718"/>
                <a:gd name="connsiteY3" fmla="*/ 0 h 1461674"/>
                <a:gd name="connsiteX4" fmla="*/ 1862504 w 2678718"/>
                <a:gd name="connsiteY4" fmla="*/ 381965 h 1461674"/>
                <a:gd name="connsiteX5" fmla="*/ 1364793 w 2678718"/>
                <a:gd name="connsiteY5" fmla="*/ 358816 h 1461674"/>
                <a:gd name="connsiteX6" fmla="*/ 2661158 w 2678718"/>
                <a:gd name="connsiteY6" fmla="*/ 1261641 h 1461674"/>
                <a:gd name="connsiteX7" fmla="*/ 2064640 w 2678718"/>
                <a:gd name="connsiteY7" fmla="*/ 1286840 h 1461674"/>
                <a:gd name="connsiteX8" fmla="*/ 1349119 w 2678718"/>
                <a:gd name="connsiteY8" fmla="*/ 489634 h 1461674"/>
                <a:gd name="connsiteX9" fmla="*/ 1584712 w 2678718"/>
                <a:gd name="connsiteY9" fmla="*/ 1354238 h 1461674"/>
                <a:gd name="connsiteX10" fmla="*/ 994403 w 2678718"/>
                <a:gd name="connsiteY10" fmla="*/ 1354238 h 1461674"/>
                <a:gd name="connsiteX11" fmla="*/ 1221074 w 2678718"/>
                <a:gd name="connsiteY11" fmla="*/ 499882 h 1461674"/>
                <a:gd name="connsiteX12" fmla="*/ 380945 w 2678718"/>
                <a:gd name="connsiteY12" fmla="*/ 1365813 h 1461674"/>
                <a:gd name="connsiteX13" fmla="*/ 33704 w 2678718"/>
                <a:gd name="connsiteY13" fmla="*/ 1319514 h 1461674"/>
                <a:gd name="connsiteX0" fmla="*/ 33704 w 2678382"/>
                <a:gd name="connsiteY0" fmla="*/ 1319514 h 1461674"/>
                <a:gd name="connsiteX1" fmla="*/ 1168024 w 2678382"/>
                <a:gd name="connsiteY1" fmla="*/ 381965 h 1461674"/>
                <a:gd name="connsiteX2" fmla="*/ 739760 w 2678382"/>
                <a:gd name="connsiteY2" fmla="*/ 381965 h 1461674"/>
                <a:gd name="connsiteX3" fmla="*/ 1262671 w 2678382"/>
                <a:gd name="connsiteY3" fmla="*/ 0 h 1461674"/>
                <a:gd name="connsiteX4" fmla="*/ 1862504 w 2678382"/>
                <a:gd name="connsiteY4" fmla="*/ 381965 h 1461674"/>
                <a:gd name="connsiteX5" fmla="*/ 1364793 w 2678382"/>
                <a:gd name="connsiteY5" fmla="*/ 358816 h 1461674"/>
                <a:gd name="connsiteX6" fmla="*/ 2661158 w 2678382"/>
                <a:gd name="connsiteY6" fmla="*/ 1261641 h 1461674"/>
                <a:gd name="connsiteX7" fmla="*/ 2059877 w 2678382"/>
                <a:gd name="connsiteY7" fmla="*/ 1282078 h 1461674"/>
                <a:gd name="connsiteX8" fmla="*/ 1349119 w 2678382"/>
                <a:gd name="connsiteY8" fmla="*/ 489634 h 1461674"/>
                <a:gd name="connsiteX9" fmla="*/ 1584712 w 2678382"/>
                <a:gd name="connsiteY9" fmla="*/ 1354238 h 1461674"/>
                <a:gd name="connsiteX10" fmla="*/ 994403 w 2678382"/>
                <a:gd name="connsiteY10" fmla="*/ 1354238 h 1461674"/>
                <a:gd name="connsiteX11" fmla="*/ 1221074 w 2678382"/>
                <a:gd name="connsiteY11" fmla="*/ 499882 h 1461674"/>
                <a:gd name="connsiteX12" fmla="*/ 380945 w 2678382"/>
                <a:gd name="connsiteY12" fmla="*/ 1365813 h 1461674"/>
                <a:gd name="connsiteX13" fmla="*/ 33704 w 2678382"/>
                <a:gd name="connsiteY13" fmla="*/ 1319514 h 1461674"/>
                <a:gd name="connsiteX0" fmla="*/ 31486 w 2709501"/>
                <a:gd name="connsiteY0" fmla="*/ 1262364 h 1461674"/>
                <a:gd name="connsiteX1" fmla="*/ 1199143 w 2709501"/>
                <a:gd name="connsiteY1" fmla="*/ 381965 h 1461674"/>
                <a:gd name="connsiteX2" fmla="*/ 770879 w 2709501"/>
                <a:gd name="connsiteY2" fmla="*/ 381965 h 1461674"/>
                <a:gd name="connsiteX3" fmla="*/ 1293790 w 2709501"/>
                <a:gd name="connsiteY3" fmla="*/ 0 h 1461674"/>
                <a:gd name="connsiteX4" fmla="*/ 1893623 w 2709501"/>
                <a:gd name="connsiteY4" fmla="*/ 381965 h 1461674"/>
                <a:gd name="connsiteX5" fmla="*/ 1395912 w 2709501"/>
                <a:gd name="connsiteY5" fmla="*/ 358816 h 1461674"/>
                <a:gd name="connsiteX6" fmla="*/ 2692277 w 2709501"/>
                <a:gd name="connsiteY6" fmla="*/ 1261641 h 1461674"/>
                <a:gd name="connsiteX7" fmla="*/ 2090996 w 2709501"/>
                <a:gd name="connsiteY7" fmla="*/ 1282078 h 1461674"/>
                <a:gd name="connsiteX8" fmla="*/ 1380238 w 2709501"/>
                <a:gd name="connsiteY8" fmla="*/ 489634 h 1461674"/>
                <a:gd name="connsiteX9" fmla="*/ 1615831 w 2709501"/>
                <a:gd name="connsiteY9" fmla="*/ 1354238 h 1461674"/>
                <a:gd name="connsiteX10" fmla="*/ 1025522 w 2709501"/>
                <a:gd name="connsiteY10" fmla="*/ 1354238 h 1461674"/>
                <a:gd name="connsiteX11" fmla="*/ 1252193 w 2709501"/>
                <a:gd name="connsiteY11" fmla="*/ 499882 h 1461674"/>
                <a:gd name="connsiteX12" fmla="*/ 412064 w 2709501"/>
                <a:gd name="connsiteY12" fmla="*/ 1365813 h 1461674"/>
                <a:gd name="connsiteX13" fmla="*/ 31486 w 2709501"/>
                <a:gd name="connsiteY13" fmla="*/ 1262364 h 1461674"/>
                <a:gd name="connsiteX0" fmla="*/ 31486 w 2709501"/>
                <a:gd name="connsiteY0" fmla="*/ 1262364 h 1461674"/>
                <a:gd name="connsiteX1" fmla="*/ 1199143 w 2709501"/>
                <a:gd name="connsiteY1" fmla="*/ 381965 h 1461674"/>
                <a:gd name="connsiteX2" fmla="*/ 770879 w 2709501"/>
                <a:gd name="connsiteY2" fmla="*/ 381965 h 1461674"/>
                <a:gd name="connsiteX3" fmla="*/ 1293790 w 2709501"/>
                <a:gd name="connsiteY3" fmla="*/ 0 h 1461674"/>
                <a:gd name="connsiteX4" fmla="*/ 1845998 w 2709501"/>
                <a:gd name="connsiteY4" fmla="*/ 348628 h 1461674"/>
                <a:gd name="connsiteX5" fmla="*/ 1395912 w 2709501"/>
                <a:gd name="connsiteY5" fmla="*/ 358816 h 1461674"/>
                <a:gd name="connsiteX6" fmla="*/ 2692277 w 2709501"/>
                <a:gd name="connsiteY6" fmla="*/ 1261641 h 1461674"/>
                <a:gd name="connsiteX7" fmla="*/ 2090996 w 2709501"/>
                <a:gd name="connsiteY7" fmla="*/ 1282078 h 1461674"/>
                <a:gd name="connsiteX8" fmla="*/ 1380238 w 2709501"/>
                <a:gd name="connsiteY8" fmla="*/ 489634 h 1461674"/>
                <a:gd name="connsiteX9" fmla="*/ 1615831 w 2709501"/>
                <a:gd name="connsiteY9" fmla="*/ 1354238 h 1461674"/>
                <a:gd name="connsiteX10" fmla="*/ 1025522 w 2709501"/>
                <a:gd name="connsiteY10" fmla="*/ 1354238 h 1461674"/>
                <a:gd name="connsiteX11" fmla="*/ 1252193 w 2709501"/>
                <a:gd name="connsiteY11" fmla="*/ 499882 h 1461674"/>
                <a:gd name="connsiteX12" fmla="*/ 412064 w 2709501"/>
                <a:gd name="connsiteY12" fmla="*/ 1365813 h 1461674"/>
                <a:gd name="connsiteX13" fmla="*/ 31486 w 2709501"/>
                <a:gd name="connsiteY13" fmla="*/ 1262364 h 1461674"/>
                <a:gd name="connsiteX0" fmla="*/ 31486 w 2709501"/>
                <a:gd name="connsiteY0" fmla="*/ 1262364 h 1461674"/>
                <a:gd name="connsiteX1" fmla="*/ 1199143 w 2709501"/>
                <a:gd name="connsiteY1" fmla="*/ 381965 h 1461674"/>
                <a:gd name="connsiteX2" fmla="*/ 770879 w 2709501"/>
                <a:gd name="connsiteY2" fmla="*/ 381965 h 1461674"/>
                <a:gd name="connsiteX3" fmla="*/ 1293790 w 2709501"/>
                <a:gd name="connsiteY3" fmla="*/ 0 h 1461674"/>
                <a:gd name="connsiteX4" fmla="*/ 1845998 w 2709501"/>
                <a:gd name="connsiteY4" fmla="*/ 348628 h 1461674"/>
                <a:gd name="connsiteX5" fmla="*/ 1395912 w 2709501"/>
                <a:gd name="connsiteY5" fmla="*/ 358816 h 1461674"/>
                <a:gd name="connsiteX6" fmla="*/ 2692277 w 2709501"/>
                <a:gd name="connsiteY6" fmla="*/ 1261641 h 1461674"/>
                <a:gd name="connsiteX7" fmla="*/ 2090996 w 2709501"/>
                <a:gd name="connsiteY7" fmla="*/ 1282078 h 1461674"/>
                <a:gd name="connsiteX8" fmla="*/ 1380238 w 2709501"/>
                <a:gd name="connsiteY8" fmla="*/ 489634 h 1461674"/>
                <a:gd name="connsiteX9" fmla="*/ 1615831 w 2709501"/>
                <a:gd name="connsiteY9" fmla="*/ 1354238 h 1461674"/>
                <a:gd name="connsiteX10" fmla="*/ 1025522 w 2709501"/>
                <a:gd name="connsiteY10" fmla="*/ 1354238 h 1461674"/>
                <a:gd name="connsiteX11" fmla="*/ 1252193 w 2709501"/>
                <a:gd name="connsiteY11" fmla="*/ 499882 h 1461674"/>
                <a:gd name="connsiteX12" fmla="*/ 412064 w 2709501"/>
                <a:gd name="connsiteY12" fmla="*/ 1365813 h 1461674"/>
                <a:gd name="connsiteX13" fmla="*/ 31486 w 2709501"/>
                <a:gd name="connsiteY13" fmla="*/ 1262364 h 1461674"/>
                <a:gd name="connsiteX0" fmla="*/ 31486 w 2709501"/>
                <a:gd name="connsiteY0" fmla="*/ 1262364 h 1461674"/>
                <a:gd name="connsiteX1" fmla="*/ 1199143 w 2709501"/>
                <a:gd name="connsiteY1" fmla="*/ 381965 h 1461674"/>
                <a:gd name="connsiteX2" fmla="*/ 770879 w 2709501"/>
                <a:gd name="connsiteY2" fmla="*/ 381965 h 1461674"/>
                <a:gd name="connsiteX3" fmla="*/ 1293790 w 2709501"/>
                <a:gd name="connsiteY3" fmla="*/ 0 h 1461674"/>
                <a:gd name="connsiteX4" fmla="*/ 1845998 w 2709501"/>
                <a:gd name="connsiteY4" fmla="*/ 348628 h 1461674"/>
                <a:gd name="connsiteX5" fmla="*/ 1395912 w 2709501"/>
                <a:gd name="connsiteY5" fmla="*/ 358816 h 1461674"/>
                <a:gd name="connsiteX6" fmla="*/ 2692277 w 2709501"/>
                <a:gd name="connsiteY6" fmla="*/ 1261641 h 1461674"/>
                <a:gd name="connsiteX7" fmla="*/ 2090996 w 2709501"/>
                <a:gd name="connsiteY7" fmla="*/ 1282078 h 1461674"/>
                <a:gd name="connsiteX8" fmla="*/ 1380238 w 2709501"/>
                <a:gd name="connsiteY8" fmla="*/ 489634 h 1461674"/>
                <a:gd name="connsiteX9" fmla="*/ 1615831 w 2709501"/>
                <a:gd name="connsiteY9" fmla="*/ 1354238 h 1461674"/>
                <a:gd name="connsiteX10" fmla="*/ 1025522 w 2709501"/>
                <a:gd name="connsiteY10" fmla="*/ 1354238 h 1461674"/>
                <a:gd name="connsiteX11" fmla="*/ 1252193 w 2709501"/>
                <a:gd name="connsiteY11" fmla="*/ 499882 h 1461674"/>
                <a:gd name="connsiteX12" fmla="*/ 412064 w 2709501"/>
                <a:gd name="connsiteY12" fmla="*/ 1365813 h 1461674"/>
                <a:gd name="connsiteX13" fmla="*/ 31486 w 2709501"/>
                <a:gd name="connsiteY13" fmla="*/ 1262364 h 1461674"/>
                <a:gd name="connsiteX0" fmla="*/ 31486 w 2709501"/>
                <a:gd name="connsiteY0" fmla="*/ 1262364 h 1461674"/>
                <a:gd name="connsiteX1" fmla="*/ 1199143 w 2709501"/>
                <a:gd name="connsiteY1" fmla="*/ 381965 h 1461674"/>
                <a:gd name="connsiteX2" fmla="*/ 770879 w 2709501"/>
                <a:gd name="connsiteY2" fmla="*/ 381965 h 1461674"/>
                <a:gd name="connsiteX3" fmla="*/ 1293790 w 2709501"/>
                <a:gd name="connsiteY3" fmla="*/ 0 h 1461674"/>
                <a:gd name="connsiteX4" fmla="*/ 1845998 w 2709501"/>
                <a:gd name="connsiteY4" fmla="*/ 348628 h 1461674"/>
                <a:gd name="connsiteX5" fmla="*/ 1395912 w 2709501"/>
                <a:gd name="connsiteY5" fmla="*/ 358816 h 1461674"/>
                <a:gd name="connsiteX6" fmla="*/ 2692277 w 2709501"/>
                <a:gd name="connsiteY6" fmla="*/ 1261641 h 1461674"/>
                <a:gd name="connsiteX7" fmla="*/ 2090996 w 2709501"/>
                <a:gd name="connsiteY7" fmla="*/ 1282078 h 1461674"/>
                <a:gd name="connsiteX8" fmla="*/ 1380238 w 2709501"/>
                <a:gd name="connsiteY8" fmla="*/ 489634 h 1461674"/>
                <a:gd name="connsiteX9" fmla="*/ 1615831 w 2709501"/>
                <a:gd name="connsiteY9" fmla="*/ 1354238 h 1461674"/>
                <a:gd name="connsiteX10" fmla="*/ 1025522 w 2709501"/>
                <a:gd name="connsiteY10" fmla="*/ 1354238 h 1461674"/>
                <a:gd name="connsiteX11" fmla="*/ 1252193 w 2709501"/>
                <a:gd name="connsiteY11" fmla="*/ 499882 h 1461674"/>
                <a:gd name="connsiteX12" fmla="*/ 412064 w 2709501"/>
                <a:gd name="connsiteY12" fmla="*/ 1365813 h 1461674"/>
                <a:gd name="connsiteX13" fmla="*/ 31486 w 2709501"/>
                <a:gd name="connsiteY13" fmla="*/ 1262364 h 1461674"/>
                <a:gd name="connsiteX0" fmla="*/ 32591 w 2710606"/>
                <a:gd name="connsiteY0" fmla="*/ 1262364 h 1461674"/>
                <a:gd name="connsiteX1" fmla="*/ 1219298 w 2710606"/>
                <a:gd name="connsiteY1" fmla="*/ 367678 h 1461674"/>
                <a:gd name="connsiteX2" fmla="*/ 771984 w 2710606"/>
                <a:gd name="connsiteY2" fmla="*/ 381965 h 1461674"/>
                <a:gd name="connsiteX3" fmla="*/ 1294895 w 2710606"/>
                <a:gd name="connsiteY3" fmla="*/ 0 h 1461674"/>
                <a:gd name="connsiteX4" fmla="*/ 1847103 w 2710606"/>
                <a:gd name="connsiteY4" fmla="*/ 348628 h 1461674"/>
                <a:gd name="connsiteX5" fmla="*/ 1397017 w 2710606"/>
                <a:gd name="connsiteY5" fmla="*/ 358816 h 1461674"/>
                <a:gd name="connsiteX6" fmla="*/ 2693382 w 2710606"/>
                <a:gd name="connsiteY6" fmla="*/ 1261641 h 1461674"/>
                <a:gd name="connsiteX7" fmla="*/ 2092101 w 2710606"/>
                <a:gd name="connsiteY7" fmla="*/ 1282078 h 1461674"/>
                <a:gd name="connsiteX8" fmla="*/ 1381343 w 2710606"/>
                <a:gd name="connsiteY8" fmla="*/ 489634 h 1461674"/>
                <a:gd name="connsiteX9" fmla="*/ 1616936 w 2710606"/>
                <a:gd name="connsiteY9" fmla="*/ 1354238 h 1461674"/>
                <a:gd name="connsiteX10" fmla="*/ 1026627 w 2710606"/>
                <a:gd name="connsiteY10" fmla="*/ 1354238 h 1461674"/>
                <a:gd name="connsiteX11" fmla="*/ 1253298 w 2710606"/>
                <a:gd name="connsiteY11" fmla="*/ 499882 h 1461674"/>
                <a:gd name="connsiteX12" fmla="*/ 413169 w 2710606"/>
                <a:gd name="connsiteY12" fmla="*/ 1365813 h 1461674"/>
                <a:gd name="connsiteX13" fmla="*/ 32591 w 2710606"/>
                <a:gd name="connsiteY13" fmla="*/ 1262364 h 1461674"/>
                <a:gd name="connsiteX0" fmla="*/ 32591 w 2710606"/>
                <a:gd name="connsiteY0" fmla="*/ 1262364 h 1461674"/>
                <a:gd name="connsiteX1" fmla="*/ 1219298 w 2710606"/>
                <a:gd name="connsiteY1" fmla="*/ 367678 h 1461674"/>
                <a:gd name="connsiteX2" fmla="*/ 533859 w 2710606"/>
                <a:gd name="connsiteY2" fmla="*/ 367677 h 1461674"/>
                <a:gd name="connsiteX3" fmla="*/ 1294895 w 2710606"/>
                <a:gd name="connsiteY3" fmla="*/ 0 h 1461674"/>
                <a:gd name="connsiteX4" fmla="*/ 1847103 w 2710606"/>
                <a:gd name="connsiteY4" fmla="*/ 348628 h 1461674"/>
                <a:gd name="connsiteX5" fmla="*/ 1397017 w 2710606"/>
                <a:gd name="connsiteY5" fmla="*/ 358816 h 1461674"/>
                <a:gd name="connsiteX6" fmla="*/ 2693382 w 2710606"/>
                <a:gd name="connsiteY6" fmla="*/ 1261641 h 1461674"/>
                <a:gd name="connsiteX7" fmla="*/ 2092101 w 2710606"/>
                <a:gd name="connsiteY7" fmla="*/ 1282078 h 1461674"/>
                <a:gd name="connsiteX8" fmla="*/ 1381343 w 2710606"/>
                <a:gd name="connsiteY8" fmla="*/ 489634 h 1461674"/>
                <a:gd name="connsiteX9" fmla="*/ 1616936 w 2710606"/>
                <a:gd name="connsiteY9" fmla="*/ 1354238 h 1461674"/>
                <a:gd name="connsiteX10" fmla="*/ 1026627 w 2710606"/>
                <a:gd name="connsiteY10" fmla="*/ 1354238 h 1461674"/>
                <a:gd name="connsiteX11" fmla="*/ 1253298 w 2710606"/>
                <a:gd name="connsiteY11" fmla="*/ 499882 h 1461674"/>
                <a:gd name="connsiteX12" fmla="*/ 413169 w 2710606"/>
                <a:gd name="connsiteY12" fmla="*/ 1365813 h 1461674"/>
                <a:gd name="connsiteX13" fmla="*/ 32591 w 2710606"/>
                <a:gd name="connsiteY13" fmla="*/ 1262364 h 1461674"/>
                <a:gd name="connsiteX0" fmla="*/ 32591 w 2710606"/>
                <a:gd name="connsiteY0" fmla="*/ 1262364 h 1461674"/>
                <a:gd name="connsiteX1" fmla="*/ 1219298 w 2710606"/>
                <a:gd name="connsiteY1" fmla="*/ 367678 h 1461674"/>
                <a:gd name="connsiteX2" fmla="*/ 519571 w 2710606"/>
                <a:gd name="connsiteY2" fmla="*/ 381965 h 1461674"/>
                <a:gd name="connsiteX3" fmla="*/ 1294895 w 2710606"/>
                <a:gd name="connsiteY3" fmla="*/ 0 h 1461674"/>
                <a:gd name="connsiteX4" fmla="*/ 1847103 w 2710606"/>
                <a:gd name="connsiteY4" fmla="*/ 348628 h 1461674"/>
                <a:gd name="connsiteX5" fmla="*/ 1397017 w 2710606"/>
                <a:gd name="connsiteY5" fmla="*/ 358816 h 1461674"/>
                <a:gd name="connsiteX6" fmla="*/ 2693382 w 2710606"/>
                <a:gd name="connsiteY6" fmla="*/ 1261641 h 1461674"/>
                <a:gd name="connsiteX7" fmla="*/ 2092101 w 2710606"/>
                <a:gd name="connsiteY7" fmla="*/ 1282078 h 1461674"/>
                <a:gd name="connsiteX8" fmla="*/ 1381343 w 2710606"/>
                <a:gd name="connsiteY8" fmla="*/ 489634 h 1461674"/>
                <a:gd name="connsiteX9" fmla="*/ 1616936 w 2710606"/>
                <a:gd name="connsiteY9" fmla="*/ 1354238 h 1461674"/>
                <a:gd name="connsiteX10" fmla="*/ 1026627 w 2710606"/>
                <a:gd name="connsiteY10" fmla="*/ 1354238 h 1461674"/>
                <a:gd name="connsiteX11" fmla="*/ 1253298 w 2710606"/>
                <a:gd name="connsiteY11" fmla="*/ 499882 h 1461674"/>
                <a:gd name="connsiteX12" fmla="*/ 413169 w 2710606"/>
                <a:gd name="connsiteY12" fmla="*/ 1365813 h 1461674"/>
                <a:gd name="connsiteX13" fmla="*/ 32591 w 2710606"/>
                <a:gd name="connsiteY13" fmla="*/ 1262364 h 1461674"/>
                <a:gd name="connsiteX0" fmla="*/ 32591 w 2710606"/>
                <a:gd name="connsiteY0" fmla="*/ 1262364 h 1461674"/>
                <a:gd name="connsiteX1" fmla="*/ 1219298 w 2710606"/>
                <a:gd name="connsiteY1" fmla="*/ 367678 h 1461674"/>
                <a:gd name="connsiteX2" fmla="*/ 519571 w 2710606"/>
                <a:gd name="connsiteY2" fmla="*/ 381965 h 1461674"/>
                <a:gd name="connsiteX3" fmla="*/ 1294895 w 2710606"/>
                <a:gd name="connsiteY3" fmla="*/ 0 h 1461674"/>
                <a:gd name="connsiteX4" fmla="*/ 1847103 w 2710606"/>
                <a:gd name="connsiteY4" fmla="*/ 348628 h 1461674"/>
                <a:gd name="connsiteX5" fmla="*/ 1397017 w 2710606"/>
                <a:gd name="connsiteY5" fmla="*/ 358816 h 1461674"/>
                <a:gd name="connsiteX6" fmla="*/ 2693382 w 2710606"/>
                <a:gd name="connsiteY6" fmla="*/ 1261641 h 1461674"/>
                <a:gd name="connsiteX7" fmla="*/ 2092101 w 2710606"/>
                <a:gd name="connsiteY7" fmla="*/ 1282078 h 1461674"/>
                <a:gd name="connsiteX8" fmla="*/ 1381343 w 2710606"/>
                <a:gd name="connsiteY8" fmla="*/ 489634 h 1461674"/>
                <a:gd name="connsiteX9" fmla="*/ 1616936 w 2710606"/>
                <a:gd name="connsiteY9" fmla="*/ 1354238 h 1461674"/>
                <a:gd name="connsiteX10" fmla="*/ 1026627 w 2710606"/>
                <a:gd name="connsiteY10" fmla="*/ 1354238 h 1461674"/>
                <a:gd name="connsiteX11" fmla="*/ 1253298 w 2710606"/>
                <a:gd name="connsiteY11" fmla="*/ 499882 h 1461674"/>
                <a:gd name="connsiteX12" fmla="*/ 413169 w 2710606"/>
                <a:gd name="connsiteY12" fmla="*/ 1365813 h 1461674"/>
                <a:gd name="connsiteX13" fmla="*/ 32591 w 2710606"/>
                <a:gd name="connsiteY13" fmla="*/ 1262364 h 1461674"/>
                <a:gd name="connsiteX0" fmla="*/ 32591 w 2710606"/>
                <a:gd name="connsiteY0" fmla="*/ 1262364 h 1461674"/>
                <a:gd name="connsiteX1" fmla="*/ 1219298 w 2710606"/>
                <a:gd name="connsiteY1" fmla="*/ 367678 h 1461674"/>
                <a:gd name="connsiteX2" fmla="*/ 519571 w 2710606"/>
                <a:gd name="connsiteY2" fmla="*/ 381965 h 1461674"/>
                <a:gd name="connsiteX3" fmla="*/ 1294895 w 2710606"/>
                <a:gd name="connsiteY3" fmla="*/ 0 h 1461674"/>
                <a:gd name="connsiteX4" fmla="*/ 2375740 w 2710606"/>
                <a:gd name="connsiteY4" fmla="*/ 339103 h 1461674"/>
                <a:gd name="connsiteX5" fmla="*/ 1397017 w 2710606"/>
                <a:gd name="connsiteY5" fmla="*/ 358816 h 1461674"/>
                <a:gd name="connsiteX6" fmla="*/ 2693382 w 2710606"/>
                <a:gd name="connsiteY6" fmla="*/ 1261641 h 1461674"/>
                <a:gd name="connsiteX7" fmla="*/ 2092101 w 2710606"/>
                <a:gd name="connsiteY7" fmla="*/ 1282078 h 1461674"/>
                <a:gd name="connsiteX8" fmla="*/ 1381343 w 2710606"/>
                <a:gd name="connsiteY8" fmla="*/ 489634 h 1461674"/>
                <a:gd name="connsiteX9" fmla="*/ 1616936 w 2710606"/>
                <a:gd name="connsiteY9" fmla="*/ 1354238 h 1461674"/>
                <a:gd name="connsiteX10" fmla="*/ 1026627 w 2710606"/>
                <a:gd name="connsiteY10" fmla="*/ 1354238 h 1461674"/>
                <a:gd name="connsiteX11" fmla="*/ 1253298 w 2710606"/>
                <a:gd name="connsiteY11" fmla="*/ 499882 h 1461674"/>
                <a:gd name="connsiteX12" fmla="*/ 413169 w 2710606"/>
                <a:gd name="connsiteY12" fmla="*/ 1365813 h 1461674"/>
                <a:gd name="connsiteX13" fmla="*/ 32591 w 2710606"/>
                <a:gd name="connsiteY13" fmla="*/ 1262364 h 1461674"/>
                <a:gd name="connsiteX0" fmla="*/ 32591 w 2710606"/>
                <a:gd name="connsiteY0" fmla="*/ 1262364 h 1461674"/>
                <a:gd name="connsiteX1" fmla="*/ 1219298 w 2710606"/>
                <a:gd name="connsiteY1" fmla="*/ 367678 h 1461674"/>
                <a:gd name="connsiteX2" fmla="*/ 519571 w 2710606"/>
                <a:gd name="connsiteY2" fmla="*/ 381965 h 1461674"/>
                <a:gd name="connsiteX3" fmla="*/ 1294895 w 2710606"/>
                <a:gd name="connsiteY3" fmla="*/ 0 h 1461674"/>
                <a:gd name="connsiteX4" fmla="*/ 2242390 w 2710606"/>
                <a:gd name="connsiteY4" fmla="*/ 343865 h 1461674"/>
                <a:gd name="connsiteX5" fmla="*/ 1397017 w 2710606"/>
                <a:gd name="connsiteY5" fmla="*/ 358816 h 1461674"/>
                <a:gd name="connsiteX6" fmla="*/ 2693382 w 2710606"/>
                <a:gd name="connsiteY6" fmla="*/ 1261641 h 1461674"/>
                <a:gd name="connsiteX7" fmla="*/ 2092101 w 2710606"/>
                <a:gd name="connsiteY7" fmla="*/ 1282078 h 1461674"/>
                <a:gd name="connsiteX8" fmla="*/ 1381343 w 2710606"/>
                <a:gd name="connsiteY8" fmla="*/ 489634 h 1461674"/>
                <a:gd name="connsiteX9" fmla="*/ 1616936 w 2710606"/>
                <a:gd name="connsiteY9" fmla="*/ 1354238 h 1461674"/>
                <a:gd name="connsiteX10" fmla="*/ 1026627 w 2710606"/>
                <a:gd name="connsiteY10" fmla="*/ 1354238 h 1461674"/>
                <a:gd name="connsiteX11" fmla="*/ 1253298 w 2710606"/>
                <a:gd name="connsiteY11" fmla="*/ 499882 h 1461674"/>
                <a:gd name="connsiteX12" fmla="*/ 413169 w 2710606"/>
                <a:gd name="connsiteY12" fmla="*/ 1365813 h 1461674"/>
                <a:gd name="connsiteX13" fmla="*/ 32591 w 2710606"/>
                <a:gd name="connsiteY13" fmla="*/ 1262364 h 1461674"/>
                <a:gd name="connsiteX0" fmla="*/ 32591 w 2710606"/>
                <a:gd name="connsiteY0" fmla="*/ 1262364 h 1461674"/>
                <a:gd name="connsiteX1" fmla="*/ 1219298 w 2710606"/>
                <a:gd name="connsiteY1" fmla="*/ 367678 h 1461674"/>
                <a:gd name="connsiteX2" fmla="*/ 519571 w 2710606"/>
                <a:gd name="connsiteY2" fmla="*/ 381965 h 1461674"/>
                <a:gd name="connsiteX3" fmla="*/ 1294895 w 2710606"/>
                <a:gd name="connsiteY3" fmla="*/ 0 h 1461674"/>
                <a:gd name="connsiteX4" fmla="*/ 2242390 w 2710606"/>
                <a:gd name="connsiteY4" fmla="*/ 343865 h 1461674"/>
                <a:gd name="connsiteX5" fmla="*/ 1397017 w 2710606"/>
                <a:gd name="connsiteY5" fmla="*/ 358816 h 1461674"/>
                <a:gd name="connsiteX6" fmla="*/ 2693382 w 2710606"/>
                <a:gd name="connsiteY6" fmla="*/ 1261641 h 1461674"/>
                <a:gd name="connsiteX7" fmla="*/ 2092101 w 2710606"/>
                <a:gd name="connsiteY7" fmla="*/ 1282078 h 1461674"/>
                <a:gd name="connsiteX8" fmla="*/ 1381343 w 2710606"/>
                <a:gd name="connsiteY8" fmla="*/ 489634 h 1461674"/>
                <a:gd name="connsiteX9" fmla="*/ 1616936 w 2710606"/>
                <a:gd name="connsiteY9" fmla="*/ 1354238 h 1461674"/>
                <a:gd name="connsiteX10" fmla="*/ 1026627 w 2710606"/>
                <a:gd name="connsiteY10" fmla="*/ 1354238 h 1461674"/>
                <a:gd name="connsiteX11" fmla="*/ 1253298 w 2710606"/>
                <a:gd name="connsiteY11" fmla="*/ 499882 h 1461674"/>
                <a:gd name="connsiteX12" fmla="*/ 413169 w 2710606"/>
                <a:gd name="connsiteY12" fmla="*/ 1365813 h 1461674"/>
                <a:gd name="connsiteX13" fmla="*/ 32591 w 2710606"/>
                <a:gd name="connsiteY13" fmla="*/ 1262364 h 1461674"/>
                <a:gd name="connsiteX0" fmla="*/ 20110 w 3012450"/>
                <a:gd name="connsiteY0" fmla="*/ 990902 h 1461674"/>
                <a:gd name="connsiteX1" fmla="*/ 1521142 w 3012450"/>
                <a:gd name="connsiteY1" fmla="*/ 367678 h 1461674"/>
                <a:gd name="connsiteX2" fmla="*/ 821415 w 3012450"/>
                <a:gd name="connsiteY2" fmla="*/ 381965 h 1461674"/>
                <a:gd name="connsiteX3" fmla="*/ 1596739 w 3012450"/>
                <a:gd name="connsiteY3" fmla="*/ 0 h 1461674"/>
                <a:gd name="connsiteX4" fmla="*/ 2544234 w 3012450"/>
                <a:gd name="connsiteY4" fmla="*/ 343865 h 1461674"/>
                <a:gd name="connsiteX5" fmla="*/ 1698861 w 3012450"/>
                <a:gd name="connsiteY5" fmla="*/ 358816 h 1461674"/>
                <a:gd name="connsiteX6" fmla="*/ 2995226 w 3012450"/>
                <a:gd name="connsiteY6" fmla="*/ 1261641 h 1461674"/>
                <a:gd name="connsiteX7" fmla="*/ 2393945 w 3012450"/>
                <a:gd name="connsiteY7" fmla="*/ 1282078 h 1461674"/>
                <a:gd name="connsiteX8" fmla="*/ 1683187 w 3012450"/>
                <a:gd name="connsiteY8" fmla="*/ 489634 h 1461674"/>
                <a:gd name="connsiteX9" fmla="*/ 1918780 w 3012450"/>
                <a:gd name="connsiteY9" fmla="*/ 1354238 h 1461674"/>
                <a:gd name="connsiteX10" fmla="*/ 1328471 w 3012450"/>
                <a:gd name="connsiteY10" fmla="*/ 1354238 h 1461674"/>
                <a:gd name="connsiteX11" fmla="*/ 1555142 w 3012450"/>
                <a:gd name="connsiteY11" fmla="*/ 499882 h 1461674"/>
                <a:gd name="connsiteX12" fmla="*/ 715013 w 3012450"/>
                <a:gd name="connsiteY12" fmla="*/ 1365813 h 1461674"/>
                <a:gd name="connsiteX13" fmla="*/ 20110 w 3012450"/>
                <a:gd name="connsiteY13" fmla="*/ 990902 h 1461674"/>
                <a:gd name="connsiteX0" fmla="*/ 57979 w 3050319"/>
                <a:gd name="connsiteY0" fmla="*/ 990902 h 1461674"/>
                <a:gd name="connsiteX1" fmla="*/ 1559011 w 3050319"/>
                <a:gd name="connsiteY1" fmla="*/ 367678 h 1461674"/>
                <a:gd name="connsiteX2" fmla="*/ 859284 w 3050319"/>
                <a:gd name="connsiteY2" fmla="*/ 381965 h 1461674"/>
                <a:gd name="connsiteX3" fmla="*/ 1634608 w 3050319"/>
                <a:gd name="connsiteY3" fmla="*/ 0 h 1461674"/>
                <a:gd name="connsiteX4" fmla="*/ 2582103 w 3050319"/>
                <a:gd name="connsiteY4" fmla="*/ 343865 h 1461674"/>
                <a:gd name="connsiteX5" fmla="*/ 1736730 w 3050319"/>
                <a:gd name="connsiteY5" fmla="*/ 358816 h 1461674"/>
                <a:gd name="connsiteX6" fmla="*/ 3033095 w 3050319"/>
                <a:gd name="connsiteY6" fmla="*/ 1261641 h 1461674"/>
                <a:gd name="connsiteX7" fmla="*/ 2431814 w 3050319"/>
                <a:gd name="connsiteY7" fmla="*/ 1282078 h 1461674"/>
                <a:gd name="connsiteX8" fmla="*/ 1721056 w 3050319"/>
                <a:gd name="connsiteY8" fmla="*/ 489634 h 1461674"/>
                <a:gd name="connsiteX9" fmla="*/ 1956649 w 3050319"/>
                <a:gd name="connsiteY9" fmla="*/ 1354238 h 1461674"/>
                <a:gd name="connsiteX10" fmla="*/ 1366340 w 3050319"/>
                <a:gd name="connsiteY10" fmla="*/ 1354238 h 1461674"/>
                <a:gd name="connsiteX11" fmla="*/ 1593011 w 3050319"/>
                <a:gd name="connsiteY11" fmla="*/ 499882 h 1461674"/>
                <a:gd name="connsiteX12" fmla="*/ 752882 w 3050319"/>
                <a:gd name="connsiteY12" fmla="*/ 1365813 h 1461674"/>
                <a:gd name="connsiteX13" fmla="*/ 57979 w 3050319"/>
                <a:gd name="connsiteY13" fmla="*/ 990902 h 1461674"/>
                <a:gd name="connsiteX0" fmla="*/ 51104 w 3043444"/>
                <a:gd name="connsiteY0" fmla="*/ 990902 h 1461674"/>
                <a:gd name="connsiteX1" fmla="*/ 1552136 w 3043444"/>
                <a:gd name="connsiteY1" fmla="*/ 367678 h 1461674"/>
                <a:gd name="connsiteX2" fmla="*/ 852409 w 3043444"/>
                <a:gd name="connsiteY2" fmla="*/ 381965 h 1461674"/>
                <a:gd name="connsiteX3" fmla="*/ 1627733 w 3043444"/>
                <a:gd name="connsiteY3" fmla="*/ 0 h 1461674"/>
                <a:gd name="connsiteX4" fmla="*/ 2575228 w 3043444"/>
                <a:gd name="connsiteY4" fmla="*/ 343865 h 1461674"/>
                <a:gd name="connsiteX5" fmla="*/ 1729855 w 3043444"/>
                <a:gd name="connsiteY5" fmla="*/ 358816 h 1461674"/>
                <a:gd name="connsiteX6" fmla="*/ 3026220 w 3043444"/>
                <a:gd name="connsiteY6" fmla="*/ 1261641 h 1461674"/>
                <a:gd name="connsiteX7" fmla="*/ 2424939 w 3043444"/>
                <a:gd name="connsiteY7" fmla="*/ 1282078 h 1461674"/>
                <a:gd name="connsiteX8" fmla="*/ 1714181 w 3043444"/>
                <a:gd name="connsiteY8" fmla="*/ 489634 h 1461674"/>
                <a:gd name="connsiteX9" fmla="*/ 1949774 w 3043444"/>
                <a:gd name="connsiteY9" fmla="*/ 1354238 h 1461674"/>
                <a:gd name="connsiteX10" fmla="*/ 1359465 w 3043444"/>
                <a:gd name="connsiteY10" fmla="*/ 1354238 h 1461674"/>
                <a:gd name="connsiteX11" fmla="*/ 1586136 w 3043444"/>
                <a:gd name="connsiteY11" fmla="*/ 499882 h 1461674"/>
                <a:gd name="connsiteX12" fmla="*/ 465019 w 3043444"/>
                <a:gd name="connsiteY12" fmla="*/ 1284851 h 1461674"/>
                <a:gd name="connsiteX13" fmla="*/ 51104 w 3043444"/>
                <a:gd name="connsiteY13" fmla="*/ 990902 h 1461674"/>
                <a:gd name="connsiteX0" fmla="*/ 51104 w 3319526"/>
                <a:gd name="connsiteY0" fmla="*/ 990902 h 1461674"/>
                <a:gd name="connsiteX1" fmla="*/ 1552136 w 3319526"/>
                <a:gd name="connsiteY1" fmla="*/ 367678 h 1461674"/>
                <a:gd name="connsiteX2" fmla="*/ 852409 w 3319526"/>
                <a:gd name="connsiteY2" fmla="*/ 381965 h 1461674"/>
                <a:gd name="connsiteX3" fmla="*/ 1627733 w 3319526"/>
                <a:gd name="connsiteY3" fmla="*/ 0 h 1461674"/>
                <a:gd name="connsiteX4" fmla="*/ 2575228 w 3319526"/>
                <a:gd name="connsiteY4" fmla="*/ 343865 h 1461674"/>
                <a:gd name="connsiteX5" fmla="*/ 1729855 w 3319526"/>
                <a:gd name="connsiteY5" fmla="*/ 358816 h 1461674"/>
                <a:gd name="connsiteX6" fmla="*/ 3307208 w 3319526"/>
                <a:gd name="connsiteY6" fmla="*/ 1028279 h 1461674"/>
                <a:gd name="connsiteX7" fmla="*/ 2424939 w 3319526"/>
                <a:gd name="connsiteY7" fmla="*/ 1282078 h 1461674"/>
                <a:gd name="connsiteX8" fmla="*/ 1714181 w 3319526"/>
                <a:gd name="connsiteY8" fmla="*/ 489634 h 1461674"/>
                <a:gd name="connsiteX9" fmla="*/ 1949774 w 3319526"/>
                <a:gd name="connsiteY9" fmla="*/ 1354238 h 1461674"/>
                <a:gd name="connsiteX10" fmla="*/ 1359465 w 3319526"/>
                <a:gd name="connsiteY10" fmla="*/ 1354238 h 1461674"/>
                <a:gd name="connsiteX11" fmla="*/ 1586136 w 3319526"/>
                <a:gd name="connsiteY11" fmla="*/ 499882 h 1461674"/>
                <a:gd name="connsiteX12" fmla="*/ 465019 w 3319526"/>
                <a:gd name="connsiteY12" fmla="*/ 1284851 h 1461674"/>
                <a:gd name="connsiteX13" fmla="*/ 51104 w 3319526"/>
                <a:gd name="connsiteY13" fmla="*/ 990902 h 1461674"/>
                <a:gd name="connsiteX0" fmla="*/ 51104 w 3335508"/>
                <a:gd name="connsiteY0" fmla="*/ 990902 h 1461674"/>
                <a:gd name="connsiteX1" fmla="*/ 1552136 w 3335508"/>
                <a:gd name="connsiteY1" fmla="*/ 367678 h 1461674"/>
                <a:gd name="connsiteX2" fmla="*/ 852409 w 3335508"/>
                <a:gd name="connsiteY2" fmla="*/ 381965 h 1461674"/>
                <a:gd name="connsiteX3" fmla="*/ 1627733 w 3335508"/>
                <a:gd name="connsiteY3" fmla="*/ 0 h 1461674"/>
                <a:gd name="connsiteX4" fmla="*/ 2575228 w 3335508"/>
                <a:gd name="connsiteY4" fmla="*/ 343865 h 1461674"/>
                <a:gd name="connsiteX5" fmla="*/ 1729855 w 3335508"/>
                <a:gd name="connsiteY5" fmla="*/ 358816 h 1461674"/>
                <a:gd name="connsiteX6" fmla="*/ 3307208 w 3335508"/>
                <a:gd name="connsiteY6" fmla="*/ 1028279 h 1461674"/>
                <a:gd name="connsiteX7" fmla="*/ 2667827 w 3335508"/>
                <a:gd name="connsiteY7" fmla="*/ 1215403 h 1461674"/>
                <a:gd name="connsiteX8" fmla="*/ 1714181 w 3335508"/>
                <a:gd name="connsiteY8" fmla="*/ 489634 h 1461674"/>
                <a:gd name="connsiteX9" fmla="*/ 1949774 w 3335508"/>
                <a:gd name="connsiteY9" fmla="*/ 1354238 h 1461674"/>
                <a:gd name="connsiteX10" fmla="*/ 1359465 w 3335508"/>
                <a:gd name="connsiteY10" fmla="*/ 1354238 h 1461674"/>
                <a:gd name="connsiteX11" fmla="*/ 1586136 w 3335508"/>
                <a:gd name="connsiteY11" fmla="*/ 499882 h 1461674"/>
                <a:gd name="connsiteX12" fmla="*/ 465019 w 3335508"/>
                <a:gd name="connsiteY12" fmla="*/ 1284851 h 1461674"/>
                <a:gd name="connsiteX13" fmla="*/ 51104 w 3335508"/>
                <a:gd name="connsiteY13" fmla="*/ 990902 h 1461674"/>
                <a:gd name="connsiteX0" fmla="*/ 41102 w 3325506"/>
                <a:gd name="connsiteY0" fmla="*/ 990902 h 1461674"/>
                <a:gd name="connsiteX1" fmla="*/ 1542134 w 3325506"/>
                <a:gd name="connsiteY1" fmla="*/ 367678 h 1461674"/>
                <a:gd name="connsiteX2" fmla="*/ 842407 w 3325506"/>
                <a:gd name="connsiteY2" fmla="*/ 381965 h 1461674"/>
                <a:gd name="connsiteX3" fmla="*/ 1617731 w 3325506"/>
                <a:gd name="connsiteY3" fmla="*/ 0 h 1461674"/>
                <a:gd name="connsiteX4" fmla="*/ 2565226 w 3325506"/>
                <a:gd name="connsiteY4" fmla="*/ 343865 h 1461674"/>
                <a:gd name="connsiteX5" fmla="*/ 1719853 w 3325506"/>
                <a:gd name="connsiteY5" fmla="*/ 358816 h 1461674"/>
                <a:gd name="connsiteX6" fmla="*/ 3297206 w 3325506"/>
                <a:gd name="connsiteY6" fmla="*/ 1028279 h 1461674"/>
                <a:gd name="connsiteX7" fmla="*/ 2657825 w 3325506"/>
                <a:gd name="connsiteY7" fmla="*/ 1215403 h 1461674"/>
                <a:gd name="connsiteX8" fmla="*/ 1704179 w 3325506"/>
                <a:gd name="connsiteY8" fmla="*/ 489634 h 1461674"/>
                <a:gd name="connsiteX9" fmla="*/ 1939772 w 3325506"/>
                <a:gd name="connsiteY9" fmla="*/ 1354238 h 1461674"/>
                <a:gd name="connsiteX10" fmla="*/ 1349463 w 3325506"/>
                <a:gd name="connsiteY10" fmla="*/ 1354238 h 1461674"/>
                <a:gd name="connsiteX11" fmla="*/ 1576134 w 3325506"/>
                <a:gd name="connsiteY11" fmla="*/ 499882 h 1461674"/>
                <a:gd name="connsiteX12" fmla="*/ 797320 w 3325506"/>
                <a:gd name="connsiteY12" fmla="*/ 1314881 h 1461674"/>
                <a:gd name="connsiteX13" fmla="*/ 455017 w 3325506"/>
                <a:gd name="connsiteY13" fmla="*/ 1284851 h 1461674"/>
                <a:gd name="connsiteX14" fmla="*/ 41102 w 3325506"/>
                <a:gd name="connsiteY14" fmla="*/ 990902 h 1461674"/>
                <a:gd name="connsiteX0" fmla="*/ 41102 w 3325506"/>
                <a:gd name="connsiteY0" fmla="*/ 990902 h 1461674"/>
                <a:gd name="connsiteX1" fmla="*/ 1542134 w 3325506"/>
                <a:gd name="connsiteY1" fmla="*/ 367678 h 1461674"/>
                <a:gd name="connsiteX2" fmla="*/ 842407 w 3325506"/>
                <a:gd name="connsiteY2" fmla="*/ 381965 h 1461674"/>
                <a:gd name="connsiteX3" fmla="*/ 1617731 w 3325506"/>
                <a:gd name="connsiteY3" fmla="*/ 0 h 1461674"/>
                <a:gd name="connsiteX4" fmla="*/ 2565226 w 3325506"/>
                <a:gd name="connsiteY4" fmla="*/ 343865 h 1461674"/>
                <a:gd name="connsiteX5" fmla="*/ 1719853 w 3325506"/>
                <a:gd name="connsiteY5" fmla="*/ 358816 h 1461674"/>
                <a:gd name="connsiteX6" fmla="*/ 3297206 w 3325506"/>
                <a:gd name="connsiteY6" fmla="*/ 1028279 h 1461674"/>
                <a:gd name="connsiteX7" fmla="*/ 2657825 w 3325506"/>
                <a:gd name="connsiteY7" fmla="*/ 1215403 h 1461674"/>
                <a:gd name="connsiteX8" fmla="*/ 1704179 w 3325506"/>
                <a:gd name="connsiteY8" fmla="*/ 489634 h 1461674"/>
                <a:gd name="connsiteX9" fmla="*/ 1939772 w 3325506"/>
                <a:gd name="connsiteY9" fmla="*/ 1354238 h 1461674"/>
                <a:gd name="connsiteX10" fmla="*/ 1349463 w 3325506"/>
                <a:gd name="connsiteY10" fmla="*/ 1354238 h 1461674"/>
                <a:gd name="connsiteX11" fmla="*/ 1576134 w 3325506"/>
                <a:gd name="connsiteY11" fmla="*/ 499882 h 1461674"/>
                <a:gd name="connsiteX12" fmla="*/ 797320 w 3325506"/>
                <a:gd name="connsiteY12" fmla="*/ 1314881 h 1461674"/>
                <a:gd name="connsiteX13" fmla="*/ 455017 w 3325506"/>
                <a:gd name="connsiteY13" fmla="*/ 1284851 h 1461674"/>
                <a:gd name="connsiteX14" fmla="*/ 41102 w 3325506"/>
                <a:gd name="connsiteY14" fmla="*/ 990902 h 1461674"/>
                <a:gd name="connsiteX0" fmla="*/ 41102 w 3325506"/>
                <a:gd name="connsiteY0" fmla="*/ 990902 h 1461674"/>
                <a:gd name="connsiteX1" fmla="*/ 1542134 w 3325506"/>
                <a:gd name="connsiteY1" fmla="*/ 367678 h 1461674"/>
                <a:gd name="connsiteX2" fmla="*/ 842407 w 3325506"/>
                <a:gd name="connsiteY2" fmla="*/ 381965 h 1461674"/>
                <a:gd name="connsiteX3" fmla="*/ 1617731 w 3325506"/>
                <a:gd name="connsiteY3" fmla="*/ 0 h 1461674"/>
                <a:gd name="connsiteX4" fmla="*/ 2565226 w 3325506"/>
                <a:gd name="connsiteY4" fmla="*/ 343865 h 1461674"/>
                <a:gd name="connsiteX5" fmla="*/ 1719853 w 3325506"/>
                <a:gd name="connsiteY5" fmla="*/ 358816 h 1461674"/>
                <a:gd name="connsiteX6" fmla="*/ 3297206 w 3325506"/>
                <a:gd name="connsiteY6" fmla="*/ 1028279 h 1461674"/>
                <a:gd name="connsiteX7" fmla="*/ 2657825 w 3325506"/>
                <a:gd name="connsiteY7" fmla="*/ 1215403 h 1461674"/>
                <a:gd name="connsiteX8" fmla="*/ 1704179 w 3325506"/>
                <a:gd name="connsiteY8" fmla="*/ 489634 h 1461674"/>
                <a:gd name="connsiteX9" fmla="*/ 1939772 w 3325506"/>
                <a:gd name="connsiteY9" fmla="*/ 1354238 h 1461674"/>
                <a:gd name="connsiteX10" fmla="*/ 1349463 w 3325506"/>
                <a:gd name="connsiteY10" fmla="*/ 1354238 h 1461674"/>
                <a:gd name="connsiteX11" fmla="*/ 1576134 w 3325506"/>
                <a:gd name="connsiteY11" fmla="*/ 499882 h 1461674"/>
                <a:gd name="connsiteX12" fmla="*/ 797320 w 3325506"/>
                <a:gd name="connsiteY12" fmla="*/ 1314881 h 1461674"/>
                <a:gd name="connsiteX13" fmla="*/ 455017 w 3325506"/>
                <a:gd name="connsiteY13" fmla="*/ 1284851 h 1461674"/>
                <a:gd name="connsiteX14" fmla="*/ 41102 w 3325506"/>
                <a:gd name="connsiteY14" fmla="*/ 990902 h 1461674"/>
                <a:gd name="connsiteX0" fmla="*/ 18500 w 3302904"/>
                <a:gd name="connsiteY0" fmla="*/ 990902 h 1461674"/>
                <a:gd name="connsiteX1" fmla="*/ 1081382 w 3302904"/>
                <a:gd name="connsiteY1" fmla="*/ 377203 h 1461674"/>
                <a:gd name="connsiteX2" fmla="*/ 819805 w 3302904"/>
                <a:gd name="connsiteY2" fmla="*/ 381965 h 1461674"/>
                <a:gd name="connsiteX3" fmla="*/ 1595129 w 3302904"/>
                <a:gd name="connsiteY3" fmla="*/ 0 h 1461674"/>
                <a:gd name="connsiteX4" fmla="*/ 2542624 w 3302904"/>
                <a:gd name="connsiteY4" fmla="*/ 343865 h 1461674"/>
                <a:gd name="connsiteX5" fmla="*/ 1697251 w 3302904"/>
                <a:gd name="connsiteY5" fmla="*/ 358816 h 1461674"/>
                <a:gd name="connsiteX6" fmla="*/ 3274604 w 3302904"/>
                <a:gd name="connsiteY6" fmla="*/ 1028279 h 1461674"/>
                <a:gd name="connsiteX7" fmla="*/ 2635223 w 3302904"/>
                <a:gd name="connsiteY7" fmla="*/ 1215403 h 1461674"/>
                <a:gd name="connsiteX8" fmla="*/ 1681577 w 3302904"/>
                <a:gd name="connsiteY8" fmla="*/ 489634 h 1461674"/>
                <a:gd name="connsiteX9" fmla="*/ 1917170 w 3302904"/>
                <a:gd name="connsiteY9" fmla="*/ 1354238 h 1461674"/>
                <a:gd name="connsiteX10" fmla="*/ 1326861 w 3302904"/>
                <a:gd name="connsiteY10" fmla="*/ 1354238 h 1461674"/>
                <a:gd name="connsiteX11" fmla="*/ 1553532 w 3302904"/>
                <a:gd name="connsiteY11" fmla="*/ 499882 h 1461674"/>
                <a:gd name="connsiteX12" fmla="*/ 774718 w 3302904"/>
                <a:gd name="connsiteY12" fmla="*/ 1314881 h 1461674"/>
                <a:gd name="connsiteX13" fmla="*/ 432415 w 3302904"/>
                <a:gd name="connsiteY13" fmla="*/ 1284851 h 1461674"/>
                <a:gd name="connsiteX14" fmla="*/ 18500 w 3302904"/>
                <a:gd name="connsiteY14" fmla="*/ 990902 h 1461674"/>
                <a:gd name="connsiteX0" fmla="*/ 18500 w 3284927"/>
                <a:gd name="connsiteY0" fmla="*/ 990902 h 1461674"/>
                <a:gd name="connsiteX1" fmla="*/ 1081382 w 3284927"/>
                <a:gd name="connsiteY1" fmla="*/ 377203 h 1461674"/>
                <a:gd name="connsiteX2" fmla="*/ 819805 w 3284927"/>
                <a:gd name="connsiteY2" fmla="*/ 381965 h 1461674"/>
                <a:gd name="connsiteX3" fmla="*/ 1595129 w 3284927"/>
                <a:gd name="connsiteY3" fmla="*/ 0 h 1461674"/>
                <a:gd name="connsiteX4" fmla="*/ 2542624 w 3284927"/>
                <a:gd name="connsiteY4" fmla="*/ 343865 h 1461674"/>
                <a:gd name="connsiteX5" fmla="*/ 2125876 w 3284927"/>
                <a:gd name="connsiteY5" fmla="*/ 358816 h 1461674"/>
                <a:gd name="connsiteX6" fmla="*/ 3274604 w 3284927"/>
                <a:gd name="connsiteY6" fmla="*/ 1028279 h 1461674"/>
                <a:gd name="connsiteX7" fmla="*/ 2635223 w 3284927"/>
                <a:gd name="connsiteY7" fmla="*/ 1215403 h 1461674"/>
                <a:gd name="connsiteX8" fmla="*/ 1681577 w 3284927"/>
                <a:gd name="connsiteY8" fmla="*/ 489634 h 1461674"/>
                <a:gd name="connsiteX9" fmla="*/ 1917170 w 3284927"/>
                <a:gd name="connsiteY9" fmla="*/ 1354238 h 1461674"/>
                <a:gd name="connsiteX10" fmla="*/ 1326861 w 3284927"/>
                <a:gd name="connsiteY10" fmla="*/ 1354238 h 1461674"/>
                <a:gd name="connsiteX11" fmla="*/ 1553532 w 3284927"/>
                <a:gd name="connsiteY11" fmla="*/ 499882 h 1461674"/>
                <a:gd name="connsiteX12" fmla="*/ 774718 w 3284927"/>
                <a:gd name="connsiteY12" fmla="*/ 1314881 h 1461674"/>
                <a:gd name="connsiteX13" fmla="*/ 432415 w 3284927"/>
                <a:gd name="connsiteY13" fmla="*/ 1284851 h 1461674"/>
                <a:gd name="connsiteX14" fmla="*/ 18500 w 3284927"/>
                <a:gd name="connsiteY14" fmla="*/ 990902 h 1461674"/>
                <a:gd name="connsiteX0" fmla="*/ 18500 w 3284927"/>
                <a:gd name="connsiteY0" fmla="*/ 990902 h 1464061"/>
                <a:gd name="connsiteX1" fmla="*/ 1081382 w 3284927"/>
                <a:gd name="connsiteY1" fmla="*/ 377203 h 1464061"/>
                <a:gd name="connsiteX2" fmla="*/ 819805 w 3284927"/>
                <a:gd name="connsiteY2" fmla="*/ 381965 h 1464061"/>
                <a:gd name="connsiteX3" fmla="*/ 1595129 w 3284927"/>
                <a:gd name="connsiteY3" fmla="*/ 0 h 1464061"/>
                <a:gd name="connsiteX4" fmla="*/ 2542624 w 3284927"/>
                <a:gd name="connsiteY4" fmla="*/ 343865 h 1464061"/>
                <a:gd name="connsiteX5" fmla="*/ 2125876 w 3284927"/>
                <a:gd name="connsiteY5" fmla="*/ 358816 h 1464061"/>
                <a:gd name="connsiteX6" fmla="*/ 3274604 w 3284927"/>
                <a:gd name="connsiteY6" fmla="*/ 1028279 h 1464061"/>
                <a:gd name="connsiteX7" fmla="*/ 2635223 w 3284927"/>
                <a:gd name="connsiteY7" fmla="*/ 1215403 h 1464061"/>
                <a:gd name="connsiteX8" fmla="*/ 1681577 w 3284927"/>
                <a:gd name="connsiteY8" fmla="*/ 489634 h 1464061"/>
                <a:gd name="connsiteX9" fmla="*/ 1917170 w 3284927"/>
                <a:gd name="connsiteY9" fmla="*/ 1354238 h 1464061"/>
                <a:gd name="connsiteX10" fmla="*/ 1326861 w 3284927"/>
                <a:gd name="connsiteY10" fmla="*/ 1354238 h 1464061"/>
                <a:gd name="connsiteX11" fmla="*/ 1324932 w 3284927"/>
                <a:gd name="connsiteY11" fmla="*/ 461782 h 1464061"/>
                <a:gd name="connsiteX12" fmla="*/ 774718 w 3284927"/>
                <a:gd name="connsiteY12" fmla="*/ 1314881 h 1464061"/>
                <a:gd name="connsiteX13" fmla="*/ 432415 w 3284927"/>
                <a:gd name="connsiteY13" fmla="*/ 1284851 h 1464061"/>
                <a:gd name="connsiteX14" fmla="*/ 18500 w 3284927"/>
                <a:gd name="connsiteY14" fmla="*/ 990902 h 1464061"/>
                <a:gd name="connsiteX0" fmla="*/ 18500 w 3284927"/>
                <a:gd name="connsiteY0" fmla="*/ 990902 h 1464061"/>
                <a:gd name="connsiteX1" fmla="*/ 1081382 w 3284927"/>
                <a:gd name="connsiteY1" fmla="*/ 377203 h 1464061"/>
                <a:gd name="connsiteX2" fmla="*/ 819805 w 3284927"/>
                <a:gd name="connsiteY2" fmla="*/ 381965 h 1464061"/>
                <a:gd name="connsiteX3" fmla="*/ 1595129 w 3284927"/>
                <a:gd name="connsiteY3" fmla="*/ 0 h 1464061"/>
                <a:gd name="connsiteX4" fmla="*/ 2542624 w 3284927"/>
                <a:gd name="connsiteY4" fmla="*/ 343865 h 1464061"/>
                <a:gd name="connsiteX5" fmla="*/ 2125876 w 3284927"/>
                <a:gd name="connsiteY5" fmla="*/ 358816 h 1464061"/>
                <a:gd name="connsiteX6" fmla="*/ 3274604 w 3284927"/>
                <a:gd name="connsiteY6" fmla="*/ 1028279 h 1464061"/>
                <a:gd name="connsiteX7" fmla="*/ 2635223 w 3284927"/>
                <a:gd name="connsiteY7" fmla="*/ 1215403 h 1464061"/>
                <a:gd name="connsiteX8" fmla="*/ 1681577 w 3284927"/>
                <a:gd name="connsiteY8" fmla="*/ 489634 h 1464061"/>
                <a:gd name="connsiteX9" fmla="*/ 1917170 w 3284927"/>
                <a:gd name="connsiteY9" fmla="*/ 1354238 h 1464061"/>
                <a:gd name="connsiteX10" fmla="*/ 1326861 w 3284927"/>
                <a:gd name="connsiteY10" fmla="*/ 1354238 h 1464061"/>
                <a:gd name="connsiteX11" fmla="*/ 1324932 w 3284927"/>
                <a:gd name="connsiteY11" fmla="*/ 461782 h 1464061"/>
                <a:gd name="connsiteX12" fmla="*/ 774718 w 3284927"/>
                <a:gd name="connsiteY12" fmla="*/ 1314881 h 1464061"/>
                <a:gd name="connsiteX13" fmla="*/ 432415 w 3284927"/>
                <a:gd name="connsiteY13" fmla="*/ 1284851 h 1464061"/>
                <a:gd name="connsiteX14" fmla="*/ 18500 w 3284927"/>
                <a:gd name="connsiteY14" fmla="*/ 990902 h 1464061"/>
                <a:gd name="connsiteX0" fmla="*/ 18500 w 3284538"/>
                <a:gd name="connsiteY0" fmla="*/ 990902 h 1469138"/>
                <a:gd name="connsiteX1" fmla="*/ 1081382 w 3284538"/>
                <a:gd name="connsiteY1" fmla="*/ 377203 h 1469138"/>
                <a:gd name="connsiteX2" fmla="*/ 819805 w 3284538"/>
                <a:gd name="connsiteY2" fmla="*/ 381965 h 1469138"/>
                <a:gd name="connsiteX3" fmla="*/ 1595129 w 3284538"/>
                <a:gd name="connsiteY3" fmla="*/ 0 h 1469138"/>
                <a:gd name="connsiteX4" fmla="*/ 2542624 w 3284538"/>
                <a:gd name="connsiteY4" fmla="*/ 343865 h 1469138"/>
                <a:gd name="connsiteX5" fmla="*/ 2125876 w 3284538"/>
                <a:gd name="connsiteY5" fmla="*/ 358816 h 1469138"/>
                <a:gd name="connsiteX6" fmla="*/ 3274604 w 3284538"/>
                <a:gd name="connsiteY6" fmla="*/ 1028279 h 1469138"/>
                <a:gd name="connsiteX7" fmla="*/ 2635223 w 3284538"/>
                <a:gd name="connsiteY7" fmla="*/ 1215403 h 1469138"/>
                <a:gd name="connsiteX8" fmla="*/ 1810164 w 3284538"/>
                <a:gd name="connsiteY8" fmla="*/ 408672 h 1469138"/>
                <a:gd name="connsiteX9" fmla="*/ 1917170 w 3284538"/>
                <a:gd name="connsiteY9" fmla="*/ 1354238 h 1469138"/>
                <a:gd name="connsiteX10" fmla="*/ 1326861 w 3284538"/>
                <a:gd name="connsiteY10" fmla="*/ 1354238 h 1469138"/>
                <a:gd name="connsiteX11" fmla="*/ 1324932 w 3284538"/>
                <a:gd name="connsiteY11" fmla="*/ 461782 h 1469138"/>
                <a:gd name="connsiteX12" fmla="*/ 774718 w 3284538"/>
                <a:gd name="connsiteY12" fmla="*/ 1314881 h 1469138"/>
                <a:gd name="connsiteX13" fmla="*/ 432415 w 3284538"/>
                <a:gd name="connsiteY13" fmla="*/ 1284851 h 1469138"/>
                <a:gd name="connsiteX14" fmla="*/ 18500 w 3284538"/>
                <a:gd name="connsiteY14" fmla="*/ 990902 h 1469138"/>
                <a:gd name="connsiteX0" fmla="*/ 18500 w 3284538"/>
                <a:gd name="connsiteY0" fmla="*/ 990902 h 1470905"/>
                <a:gd name="connsiteX1" fmla="*/ 1081382 w 3284538"/>
                <a:gd name="connsiteY1" fmla="*/ 377203 h 1470905"/>
                <a:gd name="connsiteX2" fmla="*/ 819805 w 3284538"/>
                <a:gd name="connsiteY2" fmla="*/ 381965 h 1470905"/>
                <a:gd name="connsiteX3" fmla="*/ 1595129 w 3284538"/>
                <a:gd name="connsiteY3" fmla="*/ 0 h 1470905"/>
                <a:gd name="connsiteX4" fmla="*/ 2542624 w 3284538"/>
                <a:gd name="connsiteY4" fmla="*/ 343865 h 1470905"/>
                <a:gd name="connsiteX5" fmla="*/ 2125876 w 3284538"/>
                <a:gd name="connsiteY5" fmla="*/ 358816 h 1470905"/>
                <a:gd name="connsiteX6" fmla="*/ 3274604 w 3284538"/>
                <a:gd name="connsiteY6" fmla="*/ 1028279 h 1470905"/>
                <a:gd name="connsiteX7" fmla="*/ 2635223 w 3284538"/>
                <a:gd name="connsiteY7" fmla="*/ 1215403 h 1470905"/>
                <a:gd name="connsiteX8" fmla="*/ 1810164 w 3284538"/>
                <a:gd name="connsiteY8" fmla="*/ 408672 h 1470905"/>
                <a:gd name="connsiteX9" fmla="*/ 1917170 w 3284538"/>
                <a:gd name="connsiteY9" fmla="*/ 1354238 h 1470905"/>
                <a:gd name="connsiteX10" fmla="*/ 1326861 w 3284538"/>
                <a:gd name="connsiteY10" fmla="*/ 1354238 h 1470905"/>
                <a:gd name="connsiteX11" fmla="*/ 1415420 w 3284538"/>
                <a:gd name="connsiteY11" fmla="*/ 433207 h 1470905"/>
                <a:gd name="connsiteX12" fmla="*/ 774718 w 3284538"/>
                <a:gd name="connsiteY12" fmla="*/ 1314881 h 1470905"/>
                <a:gd name="connsiteX13" fmla="*/ 432415 w 3284538"/>
                <a:gd name="connsiteY13" fmla="*/ 1284851 h 1470905"/>
                <a:gd name="connsiteX14" fmla="*/ 18500 w 3284538"/>
                <a:gd name="connsiteY14" fmla="*/ 990902 h 1470905"/>
                <a:gd name="connsiteX0" fmla="*/ 18500 w 3284538"/>
                <a:gd name="connsiteY0" fmla="*/ 990902 h 1470905"/>
                <a:gd name="connsiteX1" fmla="*/ 1081382 w 3284538"/>
                <a:gd name="connsiteY1" fmla="*/ 377203 h 1470905"/>
                <a:gd name="connsiteX2" fmla="*/ 762655 w 3284538"/>
                <a:gd name="connsiteY2" fmla="*/ 381965 h 1470905"/>
                <a:gd name="connsiteX3" fmla="*/ 1595129 w 3284538"/>
                <a:gd name="connsiteY3" fmla="*/ 0 h 1470905"/>
                <a:gd name="connsiteX4" fmla="*/ 2542624 w 3284538"/>
                <a:gd name="connsiteY4" fmla="*/ 343865 h 1470905"/>
                <a:gd name="connsiteX5" fmla="*/ 2125876 w 3284538"/>
                <a:gd name="connsiteY5" fmla="*/ 358816 h 1470905"/>
                <a:gd name="connsiteX6" fmla="*/ 3274604 w 3284538"/>
                <a:gd name="connsiteY6" fmla="*/ 1028279 h 1470905"/>
                <a:gd name="connsiteX7" fmla="*/ 2635223 w 3284538"/>
                <a:gd name="connsiteY7" fmla="*/ 1215403 h 1470905"/>
                <a:gd name="connsiteX8" fmla="*/ 1810164 w 3284538"/>
                <a:gd name="connsiteY8" fmla="*/ 408672 h 1470905"/>
                <a:gd name="connsiteX9" fmla="*/ 1917170 w 3284538"/>
                <a:gd name="connsiteY9" fmla="*/ 1354238 h 1470905"/>
                <a:gd name="connsiteX10" fmla="*/ 1326861 w 3284538"/>
                <a:gd name="connsiteY10" fmla="*/ 1354238 h 1470905"/>
                <a:gd name="connsiteX11" fmla="*/ 1415420 w 3284538"/>
                <a:gd name="connsiteY11" fmla="*/ 433207 h 1470905"/>
                <a:gd name="connsiteX12" fmla="*/ 774718 w 3284538"/>
                <a:gd name="connsiteY12" fmla="*/ 1314881 h 1470905"/>
                <a:gd name="connsiteX13" fmla="*/ 432415 w 3284538"/>
                <a:gd name="connsiteY13" fmla="*/ 1284851 h 1470905"/>
                <a:gd name="connsiteX14" fmla="*/ 18500 w 3284538"/>
                <a:gd name="connsiteY14" fmla="*/ 990902 h 1470905"/>
                <a:gd name="connsiteX0" fmla="*/ 18500 w 3284538"/>
                <a:gd name="connsiteY0" fmla="*/ 990902 h 1470905"/>
                <a:gd name="connsiteX1" fmla="*/ 1081382 w 3284538"/>
                <a:gd name="connsiteY1" fmla="*/ 377203 h 1470905"/>
                <a:gd name="connsiteX2" fmla="*/ 762655 w 3284538"/>
                <a:gd name="connsiteY2" fmla="*/ 381965 h 1470905"/>
                <a:gd name="connsiteX3" fmla="*/ 1595129 w 3284538"/>
                <a:gd name="connsiteY3" fmla="*/ 0 h 1470905"/>
                <a:gd name="connsiteX4" fmla="*/ 2542624 w 3284538"/>
                <a:gd name="connsiteY4" fmla="*/ 343865 h 1470905"/>
                <a:gd name="connsiteX5" fmla="*/ 2125876 w 3284538"/>
                <a:gd name="connsiteY5" fmla="*/ 358816 h 1470905"/>
                <a:gd name="connsiteX6" fmla="*/ 3274604 w 3284538"/>
                <a:gd name="connsiteY6" fmla="*/ 1028279 h 1470905"/>
                <a:gd name="connsiteX7" fmla="*/ 2635223 w 3284538"/>
                <a:gd name="connsiteY7" fmla="*/ 1215403 h 1470905"/>
                <a:gd name="connsiteX8" fmla="*/ 1810164 w 3284538"/>
                <a:gd name="connsiteY8" fmla="*/ 408672 h 1470905"/>
                <a:gd name="connsiteX9" fmla="*/ 1917170 w 3284538"/>
                <a:gd name="connsiteY9" fmla="*/ 1354238 h 1470905"/>
                <a:gd name="connsiteX10" fmla="*/ 1326861 w 3284538"/>
                <a:gd name="connsiteY10" fmla="*/ 1354238 h 1470905"/>
                <a:gd name="connsiteX11" fmla="*/ 1415420 w 3284538"/>
                <a:gd name="connsiteY11" fmla="*/ 433207 h 1470905"/>
                <a:gd name="connsiteX12" fmla="*/ 774718 w 3284538"/>
                <a:gd name="connsiteY12" fmla="*/ 1314881 h 1470905"/>
                <a:gd name="connsiteX13" fmla="*/ 432415 w 3284538"/>
                <a:gd name="connsiteY13" fmla="*/ 1284851 h 1470905"/>
                <a:gd name="connsiteX14" fmla="*/ 18500 w 3284538"/>
                <a:gd name="connsiteY14" fmla="*/ 990902 h 1470905"/>
                <a:gd name="connsiteX0" fmla="*/ 18500 w 3284538"/>
                <a:gd name="connsiteY0" fmla="*/ 990902 h 1470905"/>
                <a:gd name="connsiteX1" fmla="*/ 1081382 w 3284538"/>
                <a:gd name="connsiteY1" fmla="*/ 377203 h 1470905"/>
                <a:gd name="connsiteX2" fmla="*/ 762655 w 3284538"/>
                <a:gd name="connsiteY2" fmla="*/ 381965 h 1470905"/>
                <a:gd name="connsiteX3" fmla="*/ 1595129 w 3284538"/>
                <a:gd name="connsiteY3" fmla="*/ 0 h 1470905"/>
                <a:gd name="connsiteX4" fmla="*/ 2542624 w 3284538"/>
                <a:gd name="connsiteY4" fmla="*/ 343865 h 1470905"/>
                <a:gd name="connsiteX5" fmla="*/ 2125876 w 3284538"/>
                <a:gd name="connsiteY5" fmla="*/ 358816 h 1470905"/>
                <a:gd name="connsiteX6" fmla="*/ 3274604 w 3284538"/>
                <a:gd name="connsiteY6" fmla="*/ 1028279 h 1470905"/>
                <a:gd name="connsiteX7" fmla="*/ 2635223 w 3284538"/>
                <a:gd name="connsiteY7" fmla="*/ 1215403 h 1470905"/>
                <a:gd name="connsiteX8" fmla="*/ 1810164 w 3284538"/>
                <a:gd name="connsiteY8" fmla="*/ 408672 h 1470905"/>
                <a:gd name="connsiteX9" fmla="*/ 1917170 w 3284538"/>
                <a:gd name="connsiteY9" fmla="*/ 1354238 h 1470905"/>
                <a:gd name="connsiteX10" fmla="*/ 1326861 w 3284538"/>
                <a:gd name="connsiteY10" fmla="*/ 1354238 h 1470905"/>
                <a:gd name="connsiteX11" fmla="*/ 1415420 w 3284538"/>
                <a:gd name="connsiteY11" fmla="*/ 433207 h 1470905"/>
                <a:gd name="connsiteX12" fmla="*/ 774718 w 3284538"/>
                <a:gd name="connsiteY12" fmla="*/ 1314881 h 1470905"/>
                <a:gd name="connsiteX13" fmla="*/ 432415 w 3284538"/>
                <a:gd name="connsiteY13" fmla="*/ 1284851 h 1470905"/>
                <a:gd name="connsiteX14" fmla="*/ 18500 w 3284538"/>
                <a:gd name="connsiteY14" fmla="*/ 990902 h 1470905"/>
                <a:gd name="connsiteX0" fmla="*/ 18500 w 3378531"/>
                <a:gd name="connsiteY0" fmla="*/ 990902 h 1470905"/>
                <a:gd name="connsiteX1" fmla="*/ 1081382 w 3378531"/>
                <a:gd name="connsiteY1" fmla="*/ 377203 h 1470905"/>
                <a:gd name="connsiteX2" fmla="*/ 762655 w 3378531"/>
                <a:gd name="connsiteY2" fmla="*/ 381965 h 1470905"/>
                <a:gd name="connsiteX3" fmla="*/ 1595129 w 3378531"/>
                <a:gd name="connsiteY3" fmla="*/ 0 h 1470905"/>
                <a:gd name="connsiteX4" fmla="*/ 2542624 w 3378531"/>
                <a:gd name="connsiteY4" fmla="*/ 343865 h 1470905"/>
                <a:gd name="connsiteX5" fmla="*/ 2125876 w 3378531"/>
                <a:gd name="connsiteY5" fmla="*/ 358816 h 1470905"/>
                <a:gd name="connsiteX6" fmla="*/ 3369854 w 3378531"/>
                <a:gd name="connsiteY6" fmla="*/ 1028279 h 1470905"/>
                <a:gd name="connsiteX7" fmla="*/ 2635223 w 3378531"/>
                <a:gd name="connsiteY7" fmla="*/ 1215403 h 1470905"/>
                <a:gd name="connsiteX8" fmla="*/ 1810164 w 3378531"/>
                <a:gd name="connsiteY8" fmla="*/ 408672 h 1470905"/>
                <a:gd name="connsiteX9" fmla="*/ 1917170 w 3378531"/>
                <a:gd name="connsiteY9" fmla="*/ 1354238 h 1470905"/>
                <a:gd name="connsiteX10" fmla="*/ 1326861 w 3378531"/>
                <a:gd name="connsiteY10" fmla="*/ 1354238 h 1470905"/>
                <a:gd name="connsiteX11" fmla="*/ 1415420 w 3378531"/>
                <a:gd name="connsiteY11" fmla="*/ 433207 h 1470905"/>
                <a:gd name="connsiteX12" fmla="*/ 774718 w 3378531"/>
                <a:gd name="connsiteY12" fmla="*/ 1314881 h 1470905"/>
                <a:gd name="connsiteX13" fmla="*/ 432415 w 3378531"/>
                <a:gd name="connsiteY13" fmla="*/ 1284851 h 1470905"/>
                <a:gd name="connsiteX14" fmla="*/ 18500 w 3378531"/>
                <a:gd name="connsiteY14" fmla="*/ 990902 h 1470905"/>
                <a:gd name="connsiteX0" fmla="*/ 18500 w 3373964"/>
                <a:gd name="connsiteY0" fmla="*/ 990902 h 1470905"/>
                <a:gd name="connsiteX1" fmla="*/ 1081382 w 3373964"/>
                <a:gd name="connsiteY1" fmla="*/ 377203 h 1470905"/>
                <a:gd name="connsiteX2" fmla="*/ 762655 w 3373964"/>
                <a:gd name="connsiteY2" fmla="*/ 381965 h 1470905"/>
                <a:gd name="connsiteX3" fmla="*/ 1595129 w 3373964"/>
                <a:gd name="connsiteY3" fmla="*/ 0 h 1470905"/>
                <a:gd name="connsiteX4" fmla="*/ 2542624 w 3373964"/>
                <a:gd name="connsiteY4" fmla="*/ 343865 h 1470905"/>
                <a:gd name="connsiteX5" fmla="*/ 2125876 w 3373964"/>
                <a:gd name="connsiteY5" fmla="*/ 358816 h 1470905"/>
                <a:gd name="connsiteX6" fmla="*/ 3369854 w 3373964"/>
                <a:gd name="connsiteY6" fmla="*/ 1028279 h 1470905"/>
                <a:gd name="connsiteX7" fmla="*/ 2501873 w 3373964"/>
                <a:gd name="connsiteY7" fmla="*/ 1263028 h 1470905"/>
                <a:gd name="connsiteX8" fmla="*/ 1810164 w 3373964"/>
                <a:gd name="connsiteY8" fmla="*/ 408672 h 1470905"/>
                <a:gd name="connsiteX9" fmla="*/ 1917170 w 3373964"/>
                <a:gd name="connsiteY9" fmla="*/ 1354238 h 1470905"/>
                <a:gd name="connsiteX10" fmla="*/ 1326861 w 3373964"/>
                <a:gd name="connsiteY10" fmla="*/ 1354238 h 1470905"/>
                <a:gd name="connsiteX11" fmla="*/ 1415420 w 3373964"/>
                <a:gd name="connsiteY11" fmla="*/ 433207 h 1470905"/>
                <a:gd name="connsiteX12" fmla="*/ 774718 w 3373964"/>
                <a:gd name="connsiteY12" fmla="*/ 1314881 h 1470905"/>
                <a:gd name="connsiteX13" fmla="*/ 432415 w 3373964"/>
                <a:gd name="connsiteY13" fmla="*/ 1284851 h 1470905"/>
                <a:gd name="connsiteX14" fmla="*/ 18500 w 3373964"/>
                <a:gd name="connsiteY14" fmla="*/ 990902 h 1470905"/>
                <a:gd name="connsiteX0" fmla="*/ 13896 w 3558693"/>
                <a:gd name="connsiteY0" fmla="*/ 990902 h 1470905"/>
                <a:gd name="connsiteX1" fmla="*/ 1266111 w 3558693"/>
                <a:gd name="connsiteY1" fmla="*/ 377203 h 1470905"/>
                <a:gd name="connsiteX2" fmla="*/ 947384 w 3558693"/>
                <a:gd name="connsiteY2" fmla="*/ 381965 h 1470905"/>
                <a:gd name="connsiteX3" fmla="*/ 1779858 w 3558693"/>
                <a:gd name="connsiteY3" fmla="*/ 0 h 1470905"/>
                <a:gd name="connsiteX4" fmla="*/ 2727353 w 3558693"/>
                <a:gd name="connsiteY4" fmla="*/ 343865 h 1470905"/>
                <a:gd name="connsiteX5" fmla="*/ 2310605 w 3558693"/>
                <a:gd name="connsiteY5" fmla="*/ 358816 h 1470905"/>
                <a:gd name="connsiteX6" fmla="*/ 3554583 w 3558693"/>
                <a:gd name="connsiteY6" fmla="*/ 1028279 h 1470905"/>
                <a:gd name="connsiteX7" fmla="*/ 2686602 w 3558693"/>
                <a:gd name="connsiteY7" fmla="*/ 1263028 h 1470905"/>
                <a:gd name="connsiteX8" fmla="*/ 1994893 w 3558693"/>
                <a:gd name="connsiteY8" fmla="*/ 408672 h 1470905"/>
                <a:gd name="connsiteX9" fmla="*/ 2101899 w 3558693"/>
                <a:gd name="connsiteY9" fmla="*/ 1354238 h 1470905"/>
                <a:gd name="connsiteX10" fmla="*/ 1511590 w 3558693"/>
                <a:gd name="connsiteY10" fmla="*/ 1354238 h 1470905"/>
                <a:gd name="connsiteX11" fmla="*/ 1600149 w 3558693"/>
                <a:gd name="connsiteY11" fmla="*/ 433207 h 1470905"/>
                <a:gd name="connsiteX12" fmla="*/ 959447 w 3558693"/>
                <a:gd name="connsiteY12" fmla="*/ 1314881 h 1470905"/>
                <a:gd name="connsiteX13" fmla="*/ 617144 w 3558693"/>
                <a:gd name="connsiteY13" fmla="*/ 1284851 h 1470905"/>
                <a:gd name="connsiteX14" fmla="*/ 13896 w 3558693"/>
                <a:gd name="connsiteY14" fmla="*/ 990902 h 1470905"/>
                <a:gd name="connsiteX0" fmla="*/ 24494 w 3569291"/>
                <a:gd name="connsiteY0" fmla="*/ 990902 h 1470905"/>
                <a:gd name="connsiteX1" fmla="*/ 1276709 w 3569291"/>
                <a:gd name="connsiteY1" fmla="*/ 377203 h 1470905"/>
                <a:gd name="connsiteX2" fmla="*/ 957982 w 3569291"/>
                <a:gd name="connsiteY2" fmla="*/ 381965 h 1470905"/>
                <a:gd name="connsiteX3" fmla="*/ 1790456 w 3569291"/>
                <a:gd name="connsiteY3" fmla="*/ 0 h 1470905"/>
                <a:gd name="connsiteX4" fmla="*/ 2737951 w 3569291"/>
                <a:gd name="connsiteY4" fmla="*/ 343865 h 1470905"/>
                <a:gd name="connsiteX5" fmla="*/ 2321203 w 3569291"/>
                <a:gd name="connsiteY5" fmla="*/ 358816 h 1470905"/>
                <a:gd name="connsiteX6" fmla="*/ 3565181 w 3569291"/>
                <a:gd name="connsiteY6" fmla="*/ 1028279 h 1470905"/>
                <a:gd name="connsiteX7" fmla="*/ 2697200 w 3569291"/>
                <a:gd name="connsiteY7" fmla="*/ 1263028 h 1470905"/>
                <a:gd name="connsiteX8" fmla="*/ 2005491 w 3569291"/>
                <a:gd name="connsiteY8" fmla="*/ 408672 h 1470905"/>
                <a:gd name="connsiteX9" fmla="*/ 2112497 w 3569291"/>
                <a:gd name="connsiteY9" fmla="*/ 1354238 h 1470905"/>
                <a:gd name="connsiteX10" fmla="*/ 1522188 w 3569291"/>
                <a:gd name="connsiteY10" fmla="*/ 1354238 h 1470905"/>
                <a:gd name="connsiteX11" fmla="*/ 1610747 w 3569291"/>
                <a:gd name="connsiteY11" fmla="*/ 433207 h 1470905"/>
                <a:gd name="connsiteX12" fmla="*/ 970045 w 3569291"/>
                <a:gd name="connsiteY12" fmla="*/ 1314881 h 1470905"/>
                <a:gd name="connsiteX13" fmla="*/ 627742 w 3569291"/>
                <a:gd name="connsiteY13" fmla="*/ 1284851 h 1470905"/>
                <a:gd name="connsiteX14" fmla="*/ 24494 w 3569291"/>
                <a:gd name="connsiteY14" fmla="*/ 990902 h 1470905"/>
                <a:gd name="connsiteX0" fmla="*/ 24494 w 3602737"/>
                <a:gd name="connsiteY0" fmla="*/ 990902 h 1470905"/>
                <a:gd name="connsiteX1" fmla="*/ 1276709 w 3602737"/>
                <a:gd name="connsiteY1" fmla="*/ 377203 h 1470905"/>
                <a:gd name="connsiteX2" fmla="*/ 957982 w 3602737"/>
                <a:gd name="connsiteY2" fmla="*/ 381965 h 1470905"/>
                <a:gd name="connsiteX3" fmla="*/ 1790456 w 3602737"/>
                <a:gd name="connsiteY3" fmla="*/ 0 h 1470905"/>
                <a:gd name="connsiteX4" fmla="*/ 2737951 w 3602737"/>
                <a:gd name="connsiteY4" fmla="*/ 343865 h 1470905"/>
                <a:gd name="connsiteX5" fmla="*/ 2321203 w 3602737"/>
                <a:gd name="connsiteY5" fmla="*/ 358816 h 1470905"/>
                <a:gd name="connsiteX6" fmla="*/ 3565181 w 3602737"/>
                <a:gd name="connsiteY6" fmla="*/ 1028279 h 1470905"/>
                <a:gd name="connsiteX7" fmla="*/ 2697200 w 3602737"/>
                <a:gd name="connsiteY7" fmla="*/ 1263028 h 1470905"/>
                <a:gd name="connsiteX8" fmla="*/ 2005491 w 3602737"/>
                <a:gd name="connsiteY8" fmla="*/ 408672 h 1470905"/>
                <a:gd name="connsiteX9" fmla="*/ 2112497 w 3602737"/>
                <a:gd name="connsiteY9" fmla="*/ 1354238 h 1470905"/>
                <a:gd name="connsiteX10" fmla="*/ 1522188 w 3602737"/>
                <a:gd name="connsiteY10" fmla="*/ 1354238 h 1470905"/>
                <a:gd name="connsiteX11" fmla="*/ 1610747 w 3602737"/>
                <a:gd name="connsiteY11" fmla="*/ 433207 h 1470905"/>
                <a:gd name="connsiteX12" fmla="*/ 970045 w 3602737"/>
                <a:gd name="connsiteY12" fmla="*/ 1314881 h 1470905"/>
                <a:gd name="connsiteX13" fmla="*/ 627742 w 3602737"/>
                <a:gd name="connsiteY13" fmla="*/ 1284851 h 1470905"/>
                <a:gd name="connsiteX14" fmla="*/ 24494 w 3602737"/>
                <a:gd name="connsiteY14" fmla="*/ 990902 h 1470905"/>
                <a:gd name="connsiteX0" fmla="*/ 22561 w 3673625"/>
                <a:gd name="connsiteY0" fmla="*/ 1155337 h 1470905"/>
                <a:gd name="connsiteX1" fmla="*/ 1347597 w 3673625"/>
                <a:gd name="connsiteY1" fmla="*/ 377203 h 1470905"/>
                <a:gd name="connsiteX2" fmla="*/ 1028870 w 3673625"/>
                <a:gd name="connsiteY2" fmla="*/ 381965 h 1470905"/>
                <a:gd name="connsiteX3" fmla="*/ 1861344 w 3673625"/>
                <a:gd name="connsiteY3" fmla="*/ 0 h 1470905"/>
                <a:gd name="connsiteX4" fmla="*/ 2808839 w 3673625"/>
                <a:gd name="connsiteY4" fmla="*/ 343865 h 1470905"/>
                <a:gd name="connsiteX5" fmla="*/ 2392091 w 3673625"/>
                <a:gd name="connsiteY5" fmla="*/ 358816 h 1470905"/>
                <a:gd name="connsiteX6" fmla="*/ 3636069 w 3673625"/>
                <a:gd name="connsiteY6" fmla="*/ 1028279 h 1470905"/>
                <a:gd name="connsiteX7" fmla="*/ 2768088 w 3673625"/>
                <a:gd name="connsiteY7" fmla="*/ 1263028 h 1470905"/>
                <a:gd name="connsiteX8" fmla="*/ 2076379 w 3673625"/>
                <a:gd name="connsiteY8" fmla="*/ 408672 h 1470905"/>
                <a:gd name="connsiteX9" fmla="*/ 2183385 w 3673625"/>
                <a:gd name="connsiteY9" fmla="*/ 1354238 h 1470905"/>
                <a:gd name="connsiteX10" fmla="*/ 1593076 w 3673625"/>
                <a:gd name="connsiteY10" fmla="*/ 1354238 h 1470905"/>
                <a:gd name="connsiteX11" fmla="*/ 1681635 w 3673625"/>
                <a:gd name="connsiteY11" fmla="*/ 433207 h 1470905"/>
                <a:gd name="connsiteX12" fmla="*/ 1040933 w 3673625"/>
                <a:gd name="connsiteY12" fmla="*/ 1314881 h 1470905"/>
                <a:gd name="connsiteX13" fmla="*/ 698630 w 3673625"/>
                <a:gd name="connsiteY13" fmla="*/ 1284851 h 1470905"/>
                <a:gd name="connsiteX14" fmla="*/ 22561 w 3673625"/>
                <a:gd name="connsiteY14" fmla="*/ 1155337 h 1470905"/>
                <a:gd name="connsiteX0" fmla="*/ 2361 w 3653425"/>
                <a:gd name="connsiteY0" fmla="*/ 1155337 h 1470905"/>
                <a:gd name="connsiteX1" fmla="*/ 1327397 w 3653425"/>
                <a:gd name="connsiteY1" fmla="*/ 377203 h 1470905"/>
                <a:gd name="connsiteX2" fmla="*/ 1008670 w 3653425"/>
                <a:gd name="connsiteY2" fmla="*/ 381965 h 1470905"/>
                <a:gd name="connsiteX3" fmla="*/ 1841144 w 3653425"/>
                <a:gd name="connsiteY3" fmla="*/ 0 h 1470905"/>
                <a:gd name="connsiteX4" fmla="*/ 2788639 w 3653425"/>
                <a:gd name="connsiteY4" fmla="*/ 343865 h 1470905"/>
                <a:gd name="connsiteX5" fmla="*/ 2371891 w 3653425"/>
                <a:gd name="connsiteY5" fmla="*/ 358816 h 1470905"/>
                <a:gd name="connsiteX6" fmla="*/ 3615869 w 3653425"/>
                <a:gd name="connsiteY6" fmla="*/ 1028279 h 1470905"/>
                <a:gd name="connsiteX7" fmla="*/ 2747888 w 3653425"/>
                <a:gd name="connsiteY7" fmla="*/ 1263028 h 1470905"/>
                <a:gd name="connsiteX8" fmla="*/ 2056179 w 3653425"/>
                <a:gd name="connsiteY8" fmla="*/ 408672 h 1470905"/>
                <a:gd name="connsiteX9" fmla="*/ 2163185 w 3653425"/>
                <a:gd name="connsiteY9" fmla="*/ 1354238 h 1470905"/>
                <a:gd name="connsiteX10" fmla="*/ 1572876 w 3653425"/>
                <a:gd name="connsiteY10" fmla="*/ 1354238 h 1470905"/>
                <a:gd name="connsiteX11" fmla="*/ 1661435 w 3653425"/>
                <a:gd name="connsiteY11" fmla="*/ 433207 h 1470905"/>
                <a:gd name="connsiteX12" fmla="*/ 1020733 w 3653425"/>
                <a:gd name="connsiteY12" fmla="*/ 1314881 h 1470905"/>
                <a:gd name="connsiteX13" fmla="*/ 2361 w 3653425"/>
                <a:gd name="connsiteY13" fmla="*/ 1155337 h 147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3425" h="1470905">
                  <a:moveTo>
                    <a:pt x="2361" y="1155337"/>
                  </a:moveTo>
                  <a:cubicBezTo>
                    <a:pt x="154214" y="1145006"/>
                    <a:pt x="552496" y="1047811"/>
                    <a:pt x="1327397" y="377203"/>
                  </a:cubicBezTo>
                  <a:cubicBezTo>
                    <a:pt x="1132557" y="389141"/>
                    <a:pt x="1257526" y="376178"/>
                    <a:pt x="1008670" y="381965"/>
                  </a:cubicBezTo>
                  <a:cubicBezTo>
                    <a:pt x="1254632" y="280204"/>
                    <a:pt x="1596146" y="162045"/>
                    <a:pt x="1841144" y="0"/>
                  </a:cubicBezTo>
                  <a:cubicBezTo>
                    <a:pt x="2080655" y="140946"/>
                    <a:pt x="2544606" y="293466"/>
                    <a:pt x="2788639" y="343865"/>
                  </a:cubicBezTo>
                  <a:cubicBezTo>
                    <a:pt x="2569082" y="355439"/>
                    <a:pt x="2530922" y="358575"/>
                    <a:pt x="2371891" y="358816"/>
                  </a:cubicBezTo>
                  <a:cubicBezTo>
                    <a:pt x="3057450" y="981679"/>
                    <a:pt x="3392998" y="924559"/>
                    <a:pt x="3615869" y="1028279"/>
                  </a:cubicBezTo>
                  <a:cubicBezTo>
                    <a:pt x="3838740" y="1131999"/>
                    <a:pt x="3007836" y="1366296"/>
                    <a:pt x="2747888" y="1263028"/>
                  </a:cubicBezTo>
                  <a:cubicBezTo>
                    <a:pt x="2487940" y="1159760"/>
                    <a:pt x="2151249" y="560951"/>
                    <a:pt x="2056179" y="408672"/>
                  </a:cubicBezTo>
                  <a:cubicBezTo>
                    <a:pt x="2070647" y="608818"/>
                    <a:pt x="2243736" y="1196644"/>
                    <a:pt x="2163185" y="1354238"/>
                  </a:cubicBezTo>
                  <a:cubicBezTo>
                    <a:pt x="2082635" y="1511832"/>
                    <a:pt x="1656501" y="1507743"/>
                    <a:pt x="1572876" y="1354238"/>
                  </a:cubicBezTo>
                  <a:cubicBezTo>
                    <a:pt x="1489251" y="1200733"/>
                    <a:pt x="1669321" y="611217"/>
                    <a:pt x="1661435" y="433207"/>
                  </a:cubicBezTo>
                  <a:cubicBezTo>
                    <a:pt x="1601161" y="536185"/>
                    <a:pt x="1207586" y="1184053"/>
                    <a:pt x="1020733" y="1314881"/>
                  </a:cubicBezTo>
                  <a:cubicBezTo>
                    <a:pt x="744221" y="1435236"/>
                    <a:pt x="-48750" y="1311617"/>
                    <a:pt x="2361" y="1155337"/>
                  </a:cubicBezTo>
                  <a:close/>
                </a:path>
              </a:pathLst>
            </a:custGeom>
            <a:gradFill>
              <a:gsLst>
                <a:gs pos="34000">
                  <a:srgbClr val="808080">
                    <a:lumMod val="75000"/>
                  </a:srgbClr>
                </a:gs>
                <a:gs pos="82000">
                  <a:srgbClr val="000000">
                    <a:lumMod val="75000"/>
                    <a:lumOff val="25000"/>
                    <a:alpha val="0"/>
                  </a:srgbClr>
                </a:gs>
              </a:gsLst>
              <a:lin ang="5400000" scaled="0"/>
            </a:gradFill>
            <a:ln w="25400" cap="flat" cmpd="sng" algn="ctr">
              <a:noFill/>
              <a:prstDash val="solid"/>
            </a:ln>
            <a:effectLst/>
          </p:spPr>
          <p:txBody>
            <a:bodyPr anchor="ctr"/>
            <a:lstStyle/>
            <a:p>
              <a:pPr algn="ctr" fontAlgn="auto">
                <a:spcBef>
                  <a:spcPts val="0"/>
                </a:spcBef>
                <a:spcAft>
                  <a:spcPts val="0"/>
                </a:spcAft>
                <a:defRPr/>
              </a:pPr>
              <a:endParaRPr lang="zh-CN" altLang="en-US" sz="1200" kern="0">
                <a:solidFill>
                  <a:srgbClr val="000000"/>
                </a:solidFill>
                <a:latin typeface="黑体" pitchFamily="49" charset="-122"/>
                <a:ea typeface="黑体" pitchFamily="49" charset="-122"/>
              </a:endParaRPr>
            </a:p>
          </p:txBody>
        </p:sp>
      </p:grpSp>
      <p:sp>
        <p:nvSpPr>
          <p:cNvPr id="121" name="Rectangle 120"/>
          <p:cNvSpPr/>
          <p:nvPr/>
        </p:nvSpPr>
        <p:spPr>
          <a:xfrm>
            <a:off x="509543" y="3850316"/>
            <a:ext cx="3624710" cy="646331"/>
          </a:xfrm>
          <a:prstGeom prst="rect">
            <a:avLst/>
          </a:prstGeom>
        </p:spPr>
        <p:txBody>
          <a:bodyPr wrap="none">
            <a:spAutoFit/>
          </a:bodyPr>
          <a:lstStyle/>
          <a:p>
            <a:pPr eaLnBrk="0" hangingPunct="0">
              <a:buFont typeface="Arial" pitchFamily="34" charset="0"/>
              <a:buChar char="•"/>
              <a:defRPr/>
            </a:pPr>
            <a:r>
              <a:rPr lang="zh-CN" altLang="en-US" sz="1200" dirty="0" smtClean="0">
                <a:solidFill>
                  <a:srgbClr val="000000">
                    <a:lumMod val="85000"/>
                    <a:lumOff val="15000"/>
                  </a:srgbClr>
                </a:solidFill>
                <a:latin typeface="华文细黑"/>
                <a:ea typeface="华文细黑"/>
              </a:rPr>
              <a:t>虚拟化综合性能、数据库虚拟化性能超越业界标杆</a:t>
            </a:r>
          </a:p>
          <a:p>
            <a:pPr eaLnBrk="0" hangingPunct="0">
              <a:buFont typeface="Arial" pitchFamily="34" charset="0"/>
              <a:buChar char="•"/>
              <a:defRPr/>
            </a:pPr>
            <a:r>
              <a:rPr lang="zh-CN" altLang="en-US" sz="1200" dirty="0" smtClean="0">
                <a:solidFill>
                  <a:srgbClr val="000000">
                    <a:lumMod val="85000"/>
                    <a:lumOff val="15000"/>
                  </a:srgbClr>
                </a:solidFill>
                <a:latin typeface="华文细黑"/>
                <a:ea typeface="华文细黑"/>
              </a:rPr>
              <a:t>创新的分布式存储虚拟化</a:t>
            </a:r>
            <a:endParaRPr lang="en-US" altLang="zh-CN" sz="1200" dirty="0" smtClean="0">
              <a:solidFill>
                <a:srgbClr val="000000">
                  <a:lumMod val="85000"/>
                  <a:lumOff val="15000"/>
                </a:srgbClr>
              </a:solidFill>
              <a:latin typeface="华文细黑"/>
              <a:ea typeface="华文细黑"/>
            </a:endParaRPr>
          </a:p>
          <a:p>
            <a:pPr eaLnBrk="0" hangingPunct="0">
              <a:buFont typeface="Arial" pitchFamily="34" charset="0"/>
              <a:buChar char="•"/>
              <a:defRPr/>
            </a:pPr>
            <a:r>
              <a:rPr lang="zh-CN" altLang="en-US" sz="1200" dirty="0" smtClean="0">
                <a:solidFill>
                  <a:srgbClr val="000000">
                    <a:lumMod val="85000"/>
                    <a:lumOff val="15000"/>
                  </a:srgbClr>
                </a:solidFill>
                <a:latin typeface="华文细黑"/>
                <a:ea typeface="华文细黑"/>
              </a:rPr>
              <a:t>端到端的软硬件垂直优化</a:t>
            </a:r>
            <a:endParaRPr lang="en-US" altLang="zh-CN" sz="1200" dirty="0" smtClean="0">
              <a:solidFill>
                <a:srgbClr val="000000">
                  <a:lumMod val="85000"/>
                  <a:lumOff val="15000"/>
                </a:srgbClr>
              </a:solidFill>
              <a:latin typeface="华文细黑"/>
              <a:ea typeface="华文细黑"/>
            </a:endParaRPr>
          </a:p>
        </p:txBody>
      </p:sp>
    </p:spTree>
  </p:cSld>
  <p:clrMapOvr>
    <a:masterClrMapping/>
  </p:clrMapOvr>
  <p:transition advClick="0" advTm="8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46360" y="210344"/>
            <a:ext cx="7632700" cy="653653"/>
          </a:xfrm>
        </p:spPr>
        <p:txBody>
          <a:bodyPr/>
          <a:lstStyle/>
          <a:p>
            <a:r>
              <a:rPr lang="zh-CN" altLang="en-US" sz="2400" dirty="0" smtClean="0">
                <a:solidFill>
                  <a:schemeClr val="tx2"/>
                </a:solidFill>
                <a:latin typeface="微软雅黑" pitchFamily="34" charset="-122"/>
                <a:ea typeface="微软雅黑" pitchFamily="34" charset="-122"/>
              </a:rPr>
              <a:t>应对高校大量、短时、高并发需求</a:t>
            </a:r>
            <a:endParaRPr lang="zh-CN" altLang="en-US" sz="2400" dirty="0">
              <a:solidFill>
                <a:schemeClr val="tx2"/>
              </a:solidFill>
              <a:latin typeface="微软雅黑" pitchFamily="34" charset="-122"/>
              <a:ea typeface="微软雅黑" pitchFamily="34" charset="-122"/>
            </a:endParaRPr>
          </a:p>
        </p:txBody>
      </p:sp>
      <p:grpSp>
        <p:nvGrpSpPr>
          <p:cNvPr id="2" name="Group 57"/>
          <p:cNvGrpSpPr/>
          <p:nvPr/>
        </p:nvGrpSpPr>
        <p:grpSpPr>
          <a:xfrm>
            <a:off x="5339705" y="1406277"/>
            <a:ext cx="3340100" cy="1769804"/>
            <a:chOff x="8388348" y="1093629"/>
            <a:chExt cx="1771742" cy="3294140"/>
          </a:xfrm>
        </p:grpSpPr>
        <p:sp>
          <p:nvSpPr>
            <p:cNvPr id="16" name="圆角矩形 144"/>
            <p:cNvSpPr/>
            <p:nvPr/>
          </p:nvSpPr>
          <p:spPr bwMode="auto">
            <a:xfrm>
              <a:off x="8388350" y="1184426"/>
              <a:ext cx="1771740" cy="3203343"/>
            </a:xfrm>
            <a:prstGeom prst="roundRect">
              <a:avLst>
                <a:gd name="adj" fmla="val 5508"/>
              </a:avLst>
            </a:prstGeom>
            <a:solidFill>
              <a:srgbClr val="FFFFFF">
                <a:alpha val="70000"/>
              </a:srgbClr>
            </a:solidFill>
            <a:ln>
              <a:noFill/>
            </a:ln>
            <a:effectLst>
              <a:outerShdw blurRad="88900" algn="ctr" rotWithShape="0">
                <a:prstClr val="black">
                  <a:alpha val="80000"/>
                </a:prstClr>
              </a:outerShdw>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Lst>
          </p:spPr>
          <p:txBody>
            <a:bodyPr lIns="0" rIns="0" anchor="ctr"/>
            <a:lstStyle/>
            <a:p>
              <a:pPr algn="ctr">
                <a:lnSpc>
                  <a:spcPct val="150000"/>
                </a:lnSpc>
              </a:pPr>
              <a:endParaRPr lang="zh-CN" altLang="en-US" sz="1400" kern="0" dirty="0">
                <a:solidFill>
                  <a:srgbClr val="000000">
                    <a:lumMod val="85000"/>
                    <a:lumOff val="15000"/>
                  </a:srgbClr>
                </a:solidFill>
                <a:latin typeface="华文细黑"/>
                <a:ea typeface="华文细黑"/>
              </a:endParaRPr>
            </a:p>
          </p:txBody>
        </p:sp>
        <p:sp>
          <p:nvSpPr>
            <p:cNvPr id="17" name="矩形 8"/>
            <p:cNvSpPr/>
            <p:nvPr/>
          </p:nvSpPr>
          <p:spPr bwMode="auto">
            <a:xfrm>
              <a:off x="8388348" y="1967663"/>
              <a:ext cx="1760095" cy="2308843"/>
            </a:xfrm>
            <a:prstGeom prst="rect">
              <a:avLst/>
            </a:prstGeom>
            <a:noFill/>
            <a:ln w="9525" cap="flat" cmpd="sng" algn="ctr">
              <a:noFill/>
              <a:prstDash val="solid"/>
              <a:round/>
              <a:headEnd type="none" w="med" len="med"/>
              <a:tailEnd type="none" w="med" len="med"/>
            </a:ln>
            <a:effectLst/>
          </p:spPr>
          <p:txBody>
            <a:bodyPr vert="horz" wrap="square" lIns="91386" tIns="45696" rIns="91386" bIns="45696" numCol="1" rtlCol="0" anchor="ctr" anchorCtr="0" compatLnSpc="1">
              <a:prstTxWarp prst="textNoShape">
                <a:avLst/>
              </a:prstTxWarp>
            </a:bodyPr>
            <a:lstStyle/>
            <a:p>
              <a:pPr marL="185738" indent="-185738">
                <a:lnSpc>
                  <a:spcPct val="150000"/>
                </a:lnSpc>
                <a:buClr>
                  <a:srgbClr val="990000"/>
                </a:buClr>
                <a:buSzPct val="60000"/>
                <a:buFont typeface="Wingdings" pitchFamily="2" charset="2"/>
                <a:buChar char="l"/>
              </a:pPr>
              <a:r>
                <a:rPr lang="zh-CN" altLang="en-US" sz="1600" b="1" dirty="0" smtClean="0">
                  <a:solidFill>
                    <a:srgbClr val="000000">
                      <a:lumMod val="85000"/>
                      <a:lumOff val="15000"/>
                    </a:srgbClr>
                  </a:solidFill>
                  <a:latin typeface="华文细黑"/>
                  <a:ea typeface="华文细黑"/>
                </a:rPr>
                <a:t>就近接入可降低网络延迟</a:t>
              </a:r>
              <a:endParaRPr lang="en-US" altLang="zh-CN" sz="1600" b="1" dirty="0" smtClean="0">
                <a:solidFill>
                  <a:srgbClr val="C00000"/>
                </a:solidFill>
                <a:latin typeface="华文细黑"/>
                <a:ea typeface="华文细黑"/>
              </a:endParaRPr>
            </a:p>
            <a:p>
              <a:pPr marL="185738" indent="-185738">
                <a:lnSpc>
                  <a:spcPct val="150000"/>
                </a:lnSpc>
                <a:buClr>
                  <a:srgbClr val="990000"/>
                </a:buClr>
                <a:buSzPct val="60000"/>
                <a:buFont typeface="Wingdings" pitchFamily="2" charset="2"/>
                <a:buChar char="l"/>
              </a:pPr>
              <a:r>
                <a:rPr lang="zh-CN" altLang="en-US" sz="1600" b="1" dirty="0" smtClean="0">
                  <a:solidFill>
                    <a:srgbClr val="000000">
                      <a:lumMod val="85000"/>
                      <a:lumOff val="15000"/>
                    </a:srgbClr>
                  </a:solidFill>
                  <a:latin typeface="华文细黑"/>
                  <a:ea typeface="华文细黑"/>
                </a:rPr>
                <a:t>就近处理可以分散中央节点负荷</a:t>
              </a:r>
              <a:endParaRPr lang="en-US" altLang="zh-CN" sz="1600" b="1" dirty="0" smtClean="0">
                <a:solidFill>
                  <a:srgbClr val="000000">
                    <a:lumMod val="85000"/>
                    <a:lumOff val="15000"/>
                  </a:srgbClr>
                </a:solidFill>
                <a:latin typeface="华文细黑"/>
                <a:ea typeface="华文细黑"/>
              </a:endParaRPr>
            </a:p>
            <a:p>
              <a:pPr marL="185738" indent="-185738">
                <a:lnSpc>
                  <a:spcPct val="150000"/>
                </a:lnSpc>
                <a:buClr>
                  <a:srgbClr val="990000"/>
                </a:buClr>
                <a:buSzPct val="60000"/>
                <a:buFont typeface="Wingdings" pitchFamily="2" charset="2"/>
                <a:buChar char="l"/>
              </a:pPr>
              <a:r>
                <a:rPr lang="zh-CN" altLang="en-US" sz="1600" b="1" dirty="0" smtClean="0">
                  <a:solidFill>
                    <a:srgbClr val="000000">
                      <a:lumMod val="85000"/>
                      <a:lumOff val="15000"/>
                    </a:srgbClr>
                  </a:solidFill>
                  <a:latin typeface="华文细黑"/>
                  <a:ea typeface="华文细黑"/>
                </a:rPr>
                <a:t>统一调度可保障全局负载均衡</a:t>
              </a:r>
            </a:p>
          </p:txBody>
        </p:sp>
        <p:sp>
          <p:nvSpPr>
            <p:cNvPr id="18" name="Rectangle 179"/>
            <p:cNvSpPr/>
            <p:nvPr/>
          </p:nvSpPr>
          <p:spPr>
            <a:xfrm>
              <a:off x="8388350" y="1093629"/>
              <a:ext cx="1771740" cy="977561"/>
            </a:xfrm>
            <a:prstGeom prst="round2SameRect">
              <a:avLst/>
            </a:prstGeom>
            <a:solidFill>
              <a:srgbClr val="C00000"/>
            </a:solidFill>
            <a:ln>
              <a:noFill/>
            </a:ln>
            <a:effectLst>
              <a:outerShdw blurRad="40000" dist="23000" dir="5400000" rotWithShape="0">
                <a:srgbClr val="000000">
                  <a:alpha val="35000"/>
                </a:srgbClr>
              </a:outerShdw>
            </a:effectLst>
          </p:spPr>
          <p:txBody>
            <a:bodyPr lIns="0" rIns="0" anchor="t"/>
            <a:lstStyle/>
            <a:p>
              <a:pPr algn="ctr">
                <a:lnSpc>
                  <a:spcPct val="150000"/>
                </a:lnSpc>
              </a:pPr>
              <a:r>
                <a:rPr lang="zh-CN" altLang="en-US" sz="2000" b="1" kern="0" dirty="0" smtClean="0">
                  <a:solidFill>
                    <a:srgbClr val="FFFFFF"/>
                  </a:solidFill>
                  <a:effectLst>
                    <a:outerShdw blurRad="38100" dist="38100" dir="2700000" algn="tl">
                      <a:srgbClr val="000000">
                        <a:alpha val="43137"/>
                      </a:srgbClr>
                    </a:outerShdw>
                  </a:effectLst>
                  <a:latin typeface="华文细黑"/>
                  <a:ea typeface="华文细黑"/>
                </a:rPr>
                <a:t>让资源随需求的变化而漂移</a:t>
              </a:r>
            </a:p>
          </p:txBody>
        </p:sp>
      </p:grpSp>
      <p:sp>
        <p:nvSpPr>
          <p:cNvPr id="20" name="矩形 87"/>
          <p:cNvSpPr>
            <a:spLocks noChangeArrowheads="1"/>
          </p:cNvSpPr>
          <p:nvPr/>
        </p:nvSpPr>
        <p:spPr bwMode="auto">
          <a:xfrm>
            <a:off x="1043608" y="4283943"/>
            <a:ext cx="2978216" cy="276999"/>
          </a:xfrm>
          <a:prstGeom prst="rect">
            <a:avLst/>
          </a:prstGeom>
          <a:noFill/>
          <a:ln w="9525" cap="flat" cmpd="sng">
            <a:noFill/>
            <a:miter lim="800000"/>
            <a:headEnd/>
            <a:tailEnd/>
          </a:ln>
          <a:effectLst/>
        </p:spPr>
        <p:txBody>
          <a:bodyPr wrap="square">
            <a:spAutoFit/>
          </a:bodyPr>
          <a:lstStyle/>
          <a:p>
            <a:pPr algn="ctr" fontAlgn="ctr">
              <a:buClr>
                <a:srgbClr val="FF0000"/>
              </a:buClr>
              <a:buSzPct val="70000"/>
            </a:pPr>
            <a:r>
              <a:rPr lang="zh-CN" altLang="en-US" sz="1200" b="1" dirty="0" smtClean="0">
                <a:solidFill>
                  <a:srgbClr val="C00000"/>
                </a:solidFill>
                <a:latin typeface="微软雅黑" pitchFamily="34" charset="-122"/>
                <a:ea typeface="微软雅黑" pitchFamily="34" charset="-122"/>
              </a:rPr>
              <a:t>物理分散，逻辑集中</a:t>
            </a:r>
            <a:endParaRPr lang="en-US" sz="1200" b="1" dirty="0">
              <a:solidFill>
                <a:srgbClr val="C00000"/>
              </a:solidFill>
              <a:latin typeface="微软雅黑" pitchFamily="34" charset="-122"/>
              <a:ea typeface="微软雅黑" pitchFamily="34" charset="-122"/>
            </a:endParaRPr>
          </a:p>
        </p:txBody>
      </p:sp>
      <p:pic>
        <p:nvPicPr>
          <p:cNvPr id="21" name="Picture 4" descr="E:\杨晓谕\图标整理\模板类\云\云模板\模板.png"/>
          <p:cNvPicPr>
            <a:picLocks noChangeAspect="1" noChangeArrowheads="1"/>
          </p:cNvPicPr>
          <p:nvPr/>
        </p:nvPicPr>
        <p:blipFill>
          <a:blip r:embed="rId3" cstate="email"/>
          <a:srcRect/>
          <a:stretch>
            <a:fillRect/>
          </a:stretch>
        </p:blipFill>
        <p:spPr bwMode="auto">
          <a:xfrm>
            <a:off x="683568" y="1979687"/>
            <a:ext cx="3859773" cy="2448272"/>
          </a:xfrm>
          <a:prstGeom prst="rect">
            <a:avLst/>
          </a:prstGeom>
          <a:noFill/>
          <a:ln w="9525">
            <a:noFill/>
            <a:miter lim="800000"/>
            <a:headEnd/>
            <a:tailEnd/>
          </a:ln>
        </p:spPr>
      </p:pic>
      <p:cxnSp>
        <p:nvCxnSpPr>
          <p:cNvPr id="26" name="直接连接符 25"/>
          <p:cNvCxnSpPr/>
          <p:nvPr/>
        </p:nvCxnSpPr>
        <p:spPr>
          <a:xfrm flipH="1" flipV="1">
            <a:off x="2060192" y="3598706"/>
            <a:ext cx="80480" cy="408821"/>
          </a:xfrm>
          <a:prstGeom prst="line">
            <a:avLst/>
          </a:prstGeom>
          <a:noFill/>
          <a:ln w="12700" cap="flat" cmpd="sng" algn="ctr">
            <a:solidFill>
              <a:schemeClr val="tx1"/>
            </a:solidFill>
            <a:prstDash val="solid"/>
          </a:ln>
          <a:effectLst/>
        </p:spPr>
      </p:cxnSp>
      <p:cxnSp>
        <p:nvCxnSpPr>
          <p:cNvPr id="27" name="直接连接符 26"/>
          <p:cNvCxnSpPr>
            <a:stCxn id="47" idx="0"/>
          </p:cNvCxnSpPr>
          <p:nvPr/>
        </p:nvCxnSpPr>
        <p:spPr>
          <a:xfrm flipV="1">
            <a:off x="3760423" y="3292091"/>
            <a:ext cx="183173" cy="298598"/>
          </a:xfrm>
          <a:prstGeom prst="line">
            <a:avLst/>
          </a:prstGeom>
          <a:noFill/>
          <a:ln w="12700" cap="flat" cmpd="sng" algn="ctr">
            <a:solidFill>
              <a:schemeClr val="tx1"/>
            </a:solidFill>
            <a:prstDash val="solid"/>
          </a:ln>
          <a:effectLst/>
        </p:spPr>
      </p:cxnSp>
      <p:cxnSp>
        <p:nvCxnSpPr>
          <p:cNvPr id="28" name="直接连接符 27"/>
          <p:cNvCxnSpPr/>
          <p:nvPr/>
        </p:nvCxnSpPr>
        <p:spPr>
          <a:xfrm flipV="1">
            <a:off x="3508823" y="3289086"/>
            <a:ext cx="414225" cy="3005"/>
          </a:xfrm>
          <a:prstGeom prst="line">
            <a:avLst/>
          </a:prstGeom>
          <a:noFill/>
          <a:ln w="12700" cap="flat" cmpd="sng" algn="ctr">
            <a:solidFill>
              <a:schemeClr val="tx1"/>
            </a:solidFill>
            <a:prstDash val="solid"/>
          </a:ln>
          <a:effectLst/>
        </p:spPr>
      </p:cxnSp>
      <p:cxnSp>
        <p:nvCxnSpPr>
          <p:cNvPr id="29" name="直接连接符 28"/>
          <p:cNvCxnSpPr/>
          <p:nvPr/>
        </p:nvCxnSpPr>
        <p:spPr>
          <a:xfrm>
            <a:off x="2784507" y="2985476"/>
            <a:ext cx="1207193" cy="204410"/>
          </a:xfrm>
          <a:prstGeom prst="line">
            <a:avLst/>
          </a:prstGeom>
          <a:noFill/>
          <a:ln w="12700" cap="flat" cmpd="sng" algn="ctr">
            <a:solidFill>
              <a:schemeClr val="tx1"/>
            </a:solidFill>
            <a:prstDash val="solid"/>
          </a:ln>
          <a:effectLst/>
        </p:spPr>
      </p:cxnSp>
      <p:cxnSp>
        <p:nvCxnSpPr>
          <p:cNvPr id="30" name="直接连接符 29"/>
          <p:cNvCxnSpPr/>
          <p:nvPr/>
        </p:nvCxnSpPr>
        <p:spPr>
          <a:xfrm flipV="1">
            <a:off x="2462589" y="3189886"/>
            <a:ext cx="724316" cy="102206"/>
          </a:xfrm>
          <a:prstGeom prst="line">
            <a:avLst/>
          </a:prstGeom>
          <a:noFill/>
          <a:ln w="12700" cap="flat" cmpd="sng" algn="ctr">
            <a:solidFill>
              <a:schemeClr val="tx1"/>
            </a:solidFill>
            <a:prstDash val="solid"/>
          </a:ln>
          <a:effectLst/>
        </p:spPr>
      </p:cxnSp>
      <p:cxnSp>
        <p:nvCxnSpPr>
          <p:cNvPr id="31" name="直接连接符 30"/>
          <p:cNvCxnSpPr/>
          <p:nvPr/>
        </p:nvCxnSpPr>
        <p:spPr>
          <a:xfrm>
            <a:off x="2382110" y="3394296"/>
            <a:ext cx="241439" cy="204410"/>
          </a:xfrm>
          <a:prstGeom prst="line">
            <a:avLst/>
          </a:prstGeom>
          <a:noFill/>
          <a:ln w="12700" cap="flat" cmpd="sng" algn="ctr">
            <a:solidFill>
              <a:schemeClr val="tx1"/>
            </a:solidFill>
            <a:prstDash val="solid"/>
          </a:ln>
          <a:effectLst/>
        </p:spPr>
      </p:cxnSp>
      <p:cxnSp>
        <p:nvCxnSpPr>
          <p:cNvPr id="32" name="直接连接符 31"/>
          <p:cNvCxnSpPr/>
          <p:nvPr/>
        </p:nvCxnSpPr>
        <p:spPr>
          <a:xfrm flipV="1">
            <a:off x="1657794" y="3292091"/>
            <a:ext cx="321918" cy="306618"/>
          </a:xfrm>
          <a:prstGeom prst="line">
            <a:avLst/>
          </a:prstGeom>
          <a:noFill/>
          <a:ln w="12700" cap="flat" cmpd="sng" algn="ctr">
            <a:solidFill>
              <a:schemeClr val="tx1"/>
            </a:solidFill>
            <a:prstDash val="solid"/>
          </a:ln>
          <a:effectLst/>
        </p:spPr>
      </p:cxnSp>
      <p:cxnSp>
        <p:nvCxnSpPr>
          <p:cNvPr id="33" name="直接连接符 32"/>
          <p:cNvCxnSpPr>
            <a:stCxn id="55" idx="2"/>
          </p:cNvCxnSpPr>
          <p:nvPr/>
        </p:nvCxnSpPr>
        <p:spPr>
          <a:xfrm>
            <a:off x="940138" y="3466442"/>
            <a:ext cx="234779" cy="132264"/>
          </a:xfrm>
          <a:prstGeom prst="line">
            <a:avLst/>
          </a:prstGeom>
          <a:noFill/>
          <a:ln w="12700" cap="flat" cmpd="sng" algn="ctr">
            <a:solidFill>
              <a:schemeClr val="tx1"/>
            </a:solidFill>
            <a:prstDash val="solid"/>
          </a:ln>
          <a:effectLst/>
        </p:spPr>
      </p:cxnSp>
      <p:cxnSp>
        <p:nvCxnSpPr>
          <p:cNvPr id="34" name="直接连接符 33"/>
          <p:cNvCxnSpPr/>
          <p:nvPr/>
        </p:nvCxnSpPr>
        <p:spPr>
          <a:xfrm flipH="1" flipV="1">
            <a:off x="1738273" y="2985478"/>
            <a:ext cx="160959" cy="102203"/>
          </a:xfrm>
          <a:prstGeom prst="line">
            <a:avLst/>
          </a:prstGeom>
          <a:noFill/>
          <a:ln w="12700" cap="flat" cmpd="sng" algn="ctr">
            <a:solidFill>
              <a:schemeClr val="tx1"/>
            </a:solidFill>
            <a:prstDash val="solid"/>
          </a:ln>
          <a:effectLst/>
        </p:spPr>
      </p:cxnSp>
      <p:cxnSp>
        <p:nvCxnSpPr>
          <p:cNvPr id="35" name="直接连接符 34"/>
          <p:cNvCxnSpPr/>
          <p:nvPr/>
        </p:nvCxnSpPr>
        <p:spPr>
          <a:xfrm flipV="1">
            <a:off x="1013958" y="3087682"/>
            <a:ext cx="482877" cy="102203"/>
          </a:xfrm>
          <a:prstGeom prst="line">
            <a:avLst/>
          </a:prstGeom>
          <a:noFill/>
          <a:ln w="12700" cap="flat" cmpd="sng" algn="ctr">
            <a:solidFill>
              <a:schemeClr val="tx1"/>
            </a:solidFill>
            <a:prstDash val="solid"/>
          </a:ln>
          <a:effectLst/>
        </p:spPr>
      </p:cxnSp>
      <p:cxnSp>
        <p:nvCxnSpPr>
          <p:cNvPr id="36" name="直接连接符 35"/>
          <p:cNvCxnSpPr>
            <a:endCxn id="47" idx="1"/>
          </p:cNvCxnSpPr>
          <p:nvPr/>
        </p:nvCxnSpPr>
        <p:spPr>
          <a:xfrm>
            <a:off x="3106425" y="3700910"/>
            <a:ext cx="462328" cy="107215"/>
          </a:xfrm>
          <a:prstGeom prst="line">
            <a:avLst/>
          </a:prstGeom>
          <a:noFill/>
          <a:ln w="12700" cap="flat" cmpd="sng" algn="ctr">
            <a:solidFill>
              <a:schemeClr val="tx1"/>
            </a:solidFill>
            <a:prstDash val="solid"/>
          </a:ln>
          <a:effectLst/>
        </p:spPr>
      </p:cxnSp>
      <p:cxnSp>
        <p:nvCxnSpPr>
          <p:cNvPr id="37" name="直接连接符 36"/>
          <p:cNvCxnSpPr/>
          <p:nvPr/>
        </p:nvCxnSpPr>
        <p:spPr>
          <a:xfrm flipV="1">
            <a:off x="2140671" y="3803115"/>
            <a:ext cx="482877" cy="204411"/>
          </a:xfrm>
          <a:prstGeom prst="line">
            <a:avLst/>
          </a:prstGeom>
          <a:noFill/>
          <a:ln w="12700" cap="flat" cmpd="sng" algn="ctr">
            <a:solidFill>
              <a:schemeClr val="tx1"/>
            </a:solidFill>
            <a:prstDash val="solid"/>
          </a:ln>
          <a:effectLst/>
        </p:spPr>
      </p:cxnSp>
      <p:cxnSp>
        <p:nvCxnSpPr>
          <p:cNvPr id="38" name="直接连接符 37"/>
          <p:cNvCxnSpPr/>
          <p:nvPr/>
        </p:nvCxnSpPr>
        <p:spPr>
          <a:xfrm flipH="1" flipV="1">
            <a:off x="1657794" y="3700912"/>
            <a:ext cx="393926" cy="367007"/>
          </a:xfrm>
          <a:prstGeom prst="line">
            <a:avLst/>
          </a:prstGeom>
          <a:noFill/>
          <a:ln w="12700" cap="flat" cmpd="sng" algn="ctr">
            <a:solidFill>
              <a:schemeClr val="tx1"/>
            </a:solidFill>
            <a:prstDash val="solid"/>
          </a:ln>
          <a:effectLst/>
        </p:spPr>
      </p:cxnSp>
      <p:cxnSp>
        <p:nvCxnSpPr>
          <p:cNvPr id="39" name="直接连接符 38"/>
          <p:cNvCxnSpPr/>
          <p:nvPr/>
        </p:nvCxnSpPr>
        <p:spPr>
          <a:xfrm flipH="1" flipV="1">
            <a:off x="2704028" y="3087681"/>
            <a:ext cx="40526" cy="344693"/>
          </a:xfrm>
          <a:prstGeom prst="line">
            <a:avLst/>
          </a:prstGeom>
          <a:noFill/>
          <a:ln w="12700" cap="flat" cmpd="sng" algn="ctr">
            <a:solidFill>
              <a:schemeClr val="tx1"/>
            </a:solidFill>
            <a:prstDash val="solid"/>
          </a:ln>
          <a:effectLst/>
        </p:spPr>
      </p:cxnSp>
      <p:cxnSp>
        <p:nvCxnSpPr>
          <p:cNvPr id="40" name="直接连接符 39"/>
          <p:cNvCxnSpPr/>
          <p:nvPr/>
        </p:nvCxnSpPr>
        <p:spPr>
          <a:xfrm flipV="1">
            <a:off x="2945466" y="3189887"/>
            <a:ext cx="321918" cy="306613"/>
          </a:xfrm>
          <a:prstGeom prst="line">
            <a:avLst/>
          </a:prstGeom>
          <a:noFill/>
          <a:ln w="12700" cap="flat" cmpd="sng" algn="ctr">
            <a:solidFill>
              <a:schemeClr val="tx1"/>
            </a:solidFill>
            <a:prstDash val="solid"/>
          </a:ln>
          <a:effectLst/>
        </p:spPr>
      </p:cxnSp>
      <p:cxnSp>
        <p:nvCxnSpPr>
          <p:cNvPr id="41" name="直接连接符 40"/>
          <p:cNvCxnSpPr/>
          <p:nvPr/>
        </p:nvCxnSpPr>
        <p:spPr>
          <a:xfrm flipV="1">
            <a:off x="2382110" y="3087682"/>
            <a:ext cx="321918" cy="102203"/>
          </a:xfrm>
          <a:prstGeom prst="line">
            <a:avLst/>
          </a:prstGeom>
          <a:noFill/>
          <a:ln w="12700" cap="flat" cmpd="sng" algn="ctr">
            <a:solidFill>
              <a:schemeClr val="tx1"/>
            </a:solidFill>
            <a:prstDash val="solid"/>
          </a:ln>
          <a:effectLst/>
        </p:spPr>
      </p:cxnSp>
      <p:pic>
        <p:nvPicPr>
          <p:cNvPr id="42" name="Picture 10" descr="F:\PIC\16：10_PPT_pic\ICOS\Home-Server-icon.png"/>
          <p:cNvPicPr>
            <a:picLocks noChangeAspect="1" noChangeArrowheads="1"/>
          </p:cNvPicPr>
          <p:nvPr/>
        </p:nvPicPr>
        <p:blipFill>
          <a:blip r:embed="rId4" cstate="email"/>
          <a:srcRect/>
          <a:stretch>
            <a:fillRect/>
          </a:stretch>
        </p:blipFill>
        <p:spPr bwMode="auto">
          <a:xfrm>
            <a:off x="3842568" y="2969445"/>
            <a:ext cx="383340" cy="434872"/>
          </a:xfrm>
          <a:prstGeom prst="rect">
            <a:avLst/>
          </a:prstGeom>
          <a:noFill/>
        </p:spPr>
      </p:pic>
      <p:pic>
        <p:nvPicPr>
          <p:cNvPr id="43" name="Picture 10" descr="F:\PIC\16：10_PPT_pic\ICOS\Home-Server-icon.png"/>
          <p:cNvPicPr>
            <a:picLocks noChangeAspect="1" noChangeArrowheads="1"/>
          </p:cNvPicPr>
          <p:nvPr/>
        </p:nvPicPr>
        <p:blipFill>
          <a:blip r:embed="rId5" cstate="email"/>
          <a:srcRect/>
          <a:stretch>
            <a:fillRect/>
          </a:stretch>
        </p:blipFill>
        <p:spPr bwMode="auto">
          <a:xfrm>
            <a:off x="2473496" y="3342191"/>
            <a:ext cx="766680" cy="869744"/>
          </a:xfrm>
          <a:prstGeom prst="rect">
            <a:avLst/>
          </a:prstGeom>
          <a:noFill/>
        </p:spPr>
      </p:pic>
      <p:pic>
        <p:nvPicPr>
          <p:cNvPr id="44" name="Picture 10" descr="F:\PIC\16：10_PPT_pic\ICOS\Home-Server-icon.png"/>
          <p:cNvPicPr>
            <a:picLocks noChangeAspect="1" noChangeArrowheads="1"/>
          </p:cNvPicPr>
          <p:nvPr/>
        </p:nvPicPr>
        <p:blipFill>
          <a:blip r:embed="rId4" cstate="email"/>
          <a:srcRect/>
          <a:stretch>
            <a:fillRect/>
          </a:stretch>
        </p:blipFill>
        <p:spPr bwMode="auto">
          <a:xfrm>
            <a:off x="1925868" y="3777063"/>
            <a:ext cx="383340" cy="434872"/>
          </a:xfrm>
          <a:prstGeom prst="rect">
            <a:avLst/>
          </a:prstGeom>
          <a:noFill/>
        </p:spPr>
      </p:pic>
      <p:cxnSp>
        <p:nvCxnSpPr>
          <p:cNvPr id="45" name="直接连接符 44"/>
          <p:cNvCxnSpPr/>
          <p:nvPr/>
        </p:nvCxnSpPr>
        <p:spPr>
          <a:xfrm flipV="1">
            <a:off x="1416355" y="3189887"/>
            <a:ext cx="160959" cy="204408"/>
          </a:xfrm>
          <a:prstGeom prst="line">
            <a:avLst/>
          </a:prstGeom>
          <a:noFill/>
          <a:ln w="12700" cap="flat" cmpd="sng" algn="ctr">
            <a:solidFill>
              <a:schemeClr val="tx1"/>
            </a:solidFill>
            <a:prstDash val="solid"/>
          </a:ln>
          <a:effectLst/>
        </p:spPr>
      </p:cxnSp>
      <p:cxnSp>
        <p:nvCxnSpPr>
          <p:cNvPr id="46" name="直接连接符 45"/>
          <p:cNvCxnSpPr/>
          <p:nvPr/>
        </p:nvCxnSpPr>
        <p:spPr>
          <a:xfrm flipH="1" flipV="1">
            <a:off x="3589303" y="3496501"/>
            <a:ext cx="40526" cy="242487"/>
          </a:xfrm>
          <a:prstGeom prst="line">
            <a:avLst/>
          </a:prstGeom>
          <a:noFill/>
          <a:ln w="12700" cap="flat" cmpd="sng" algn="ctr">
            <a:solidFill>
              <a:schemeClr val="tx1"/>
            </a:solidFill>
            <a:prstDash val="solid"/>
          </a:ln>
          <a:effectLst/>
        </p:spPr>
      </p:cxnSp>
      <p:pic>
        <p:nvPicPr>
          <p:cNvPr id="47" name="Picture 10" descr="F:\PIC\16：10_PPT_pic\ICOS\Home-Server-icon.png"/>
          <p:cNvPicPr>
            <a:picLocks noChangeAspect="1" noChangeArrowheads="1"/>
          </p:cNvPicPr>
          <p:nvPr/>
        </p:nvPicPr>
        <p:blipFill>
          <a:blip r:embed="rId4" cstate="email"/>
          <a:srcRect/>
          <a:stretch>
            <a:fillRect/>
          </a:stretch>
        </p:blipFill>
        <p:spPr bwMode="auto">
          <a:xfrm>
            <a:off x="3568754" y="3590689"/>
            <a:ext cx="383340" cy="434872"/>
          </a:xfrm>
          <a:prstGeom prst="rect">
            <a:avLst/>
          </a:prstGeom>
          <a:noFill/>
        </p:spPr>
      </p:pic>
      <p:pic>
        <p:nvPicPr>
          <p:cNvPr id="48" name="Picture 10" descr="F:\PIC\16：10_PPT_pic\ICOS\Home-Server-icon.png"/>
          <p:cNvPicPr>
            <a:picLocks noChangeAspect="1" noChangeArrowheads="1"/>
          </p:cNvPicPr>
          <p:nvPr/>
        </p:nvPicPr>
        <p:blipFill>
          <a:blip r:embed="rId4" cstate="email"/>
          <a:srcRect/>
          <a:stretch>
            <a:fillRect/>
          </a:stretch>
        </p:blipFill>
        <p:spPr bwMode="auto">
          <a:xfrm>
            <a:off x="1433003" y="2845194"/>
            <a:ext cx="383340" cy="434872"/>
          </a:xfrm>
          <a:prstGeom prst="rect">
            <a:avLst/>
          </a:prstGeom>
          <a:noFill/>
        </p:spPr>
      </p:pic>
      <p:cxnSp>
        <p:nvCxnSpPr>
          <p:cNvPr id="49" name="直接连接符 48"/>
          <p:cNvCxnSpPr/>
          <p:nvPr/>
        </p:nvCxnSpPr>
        <p:spPr>
          <a:xfrm flipH="1" flipV="1">
            <a:off x="2864987" y="3087681"/>
            <a:ext cx="402398" cy="102205"/>
          </a:xfrm>
          <a:prstGeom prst="line">
            <a:avLst/>
          </a:prstGeom>
          <a:noFill/>
          <a:ln w="12700" cap="flat" cmpd="sng" algn="ctr">
            <a:solidFill>
              <a:schemeClr val="tx1"/>
            </a:solidFill>
            <a:prstDash val="solid"/>
          </a:ln>
          <a:effectLst/>
        </p:spPr>
      </p:cxnSp>
      <p:pic>
        <p:nvPicPr>
          <p:cNvPr id="50" name="Picture 10" descr="F:\PIC\16：10_PPT_pic\ICOS\Home-Server-icon.png"/>
          <p:cNvPicPr>
            <a:picLocks noChangeAspect="1" noChangeArrowheads="1"/>
          </p:cNvPicPr>
          <p:nvPr/>
        </p:nvPicPr>
        <p:blipFill>
          <a:blip r:embed="rId4" cstate="email"/>
          <a:srcRect/>
          <a:stretch>
            <a:fillRect/>
          </a:stretch>
        </p:blipFill>
        <p:spPr bwMode="auto">
          <a:xfrm>
            <a:off x="2623548" y="2781066"/>
            <a:ext cx="383340" cy="434872"/>
          </a:xfrm>
          <a:prstGeom prst="rect">
            <a:avLst/>
          </a:prstGeom>
          <a:noFill/>
        </p:spPr>
      </p:pic>
      <p:pic>
        <p:nvPicPr>
          <p:cNvPr id="51" name="Picture 10" descr="F:\PIC\16：10_PPT_pic\ICOS\Home-Server-icon.png"/>
          <p:cNvPicPr>
            <a:picLocks noChangeAspect="1" noChangeArrowheads="1"/>
          </p:cNvPicPr>
          <p:nvPr/>
        </p:nvPicPr>
        <p:blipFill>
          <a:blip r:embed="rId5" cstate="email"/>
          <a:srcRect/>
          <a:stretch>
            <a:fillRect/>
          </a:stretch>
        </p:blipFill>
        <p:spPr bwMode="auto">
          <a:xfrm>
            <a:off x="3106425" y="2781066"/>
            <a:ext cx="766680" cy="869744"/>
          </a:xfrm>
          <a:prstGeom prst="rect">
            <a:avLst/>
          </a:prstGeom>
          <a:noFill/>
        </p:spPr>
      </p:pic>
      <p:cxnSp>
        <p:nvCxnSpPr>
          <p:cNvPr id="52" name="直接连接符 51"/>
          <p:cNvCxnSpPr/>
          <p:nvPr/>
        </p:nvCxnSpPr>
        <p:spPr>
          <a:xfrm flipH="1" flipV="1">
            <a:off x="1619672" y="3707880"/>
            <a:ext cx="936104" cy="72007"/>
          </a:xfrm>
          <a:prstGeom prst="line">
            <a:avLst/>
          </a:prstGeom>
          <a:noFill/>
          <a:ln w="12700" cap="flat" cmpd="sng" algn="ctr">
            <a:solidFill>
              <a:schemeClr val="tx1"/>
            </a:solidFill>
            <a:prstDash val="solid"/>
          </a:ln>
          <a:effectLst/>
        </p:spPr>
      </p:cxnSp>
      <p:cxnSp>
        <p:nvCxnSpPr>
          <p:cNvPr id="53" name="直接连接符 52"/>
          <p:cNvCxnSpPr/>
          <p:nvPr/>
        </p:nvCxnSpPr>
        <p:spPr>
          <a:xfrm flipH="1">
            <a:off x="1043608" y="3275831"/>
            <a:ext cx="936104" cy="0"/>
          </a:xfrm>
          <a:prstGeom prst="line">
            <a:avLst/>
          </a:prstGeom>
          <a:noFill/>
          <a:ln w="12700" cap="flat" cmpd="sng" algn="ctr">
            <a:solidFill>
              <a:schemeClr val="tx1"/>
            </a:solidFill>
            <a:prstDash val="solid"/>
          </a:ln>
          <a:effectLst/>
        </p:spPr>
      </p:cxnSp>
      <p:pic>
        <p:nvPicPr>
          <p:cNvPr id="54" name="Picture 10" descr="F:\PIC\16：10_PPT_pic\ICOS\Home-Server-icon.png"/>
          <p:cNvPicPr>
            <a:picLocks noChangeAspect="1" noChangeArrowheads="1"/>
          </p:cNvPicPr>
          <p:nvPr/>
        </p:nvPicPr>
        <p:blipFill>
          <a:blip r:embed="rId5" cstate="email"/>
          <a:srcRect/>
          <a:stretch>
            <a:fillRect/>
          </a:stretch>
        </p:blipFill>
        <p:spPr bwMode="auto">
          <a:xfrm>
            <a:off x="1816342" y="2845194"/>
            <a:ext cx="766680" cy="869744"/>
          </a:xfrm>
          <a:prstGeom prst="rect">
            <a:avLst/>
          </a:prstGeom>
          <a:noFill/>
        </p:spPr>
      </p:pic>
      <p:pic>
        <p:nvPicPr>
          <p:cNvPr id="55" name="Picture 10" descr="F:\PIC\16：10_PPT_pic\ICOS\Home-Server-icon.png"/>
          <p:cNvPicPr>
            <a:picLocks noChangeAspect="1" noChangeArrowheads="1"/>
          </p:cNvPicPr>
          <p:nvPr/>
        </p:nvPicPr>
        <p:blipFill>
          <a:blip r:embed="rId6" cstate="email">
            <a:duotone>
              <a:schemeClr val="accent5">
                <a:shade val="45000"/>
                <a:satMod val="135000"/>
              </a:schemeClr>
              <a:prstClr val="white"/>
            </a:duotone>
          </a:blip>
          <a:srcRect/>
          <a:stretch>
            <a:fillRect/>
          </a:stretch>
        </p:blipFill>
        <p:spPr bwMode="auto">
          <a:xfrm>
            <a:off x="721086" y="2969445"/>
            <a:ext cx="438103" cy="496997"/>
          </a:xfrm>
          <a:prstGeom prst="rect">
            <a:avLst/>
          </a:prstGeom>
          <a:noFill/>
        </p:spPr>
      </p:pic>
      <p:pic>
        <p:nvPicPr>
          <p:cNvPr id="56" name="Picture 10" descr="F:\PIC\16：10_PPT_pic\ICOS\Home-Server-icon.png"/>
          <p:cNvPicPr>
            <a:picLocks noChangeAspect="1" noChangeArrowheads="1"/>
          </p:cNvPicPr>
          <p:nvPr/>
        </p:nvPicPr>
        <p:blipFill>
          <a:blip r:embed="rId5" cstate="email"/>
          <a:srcRect/>
          <a:stretch>
            <a:fillRect/>
          </a:stretch>
        </p:blipFill>
        <p:spPr bwMode="auto">
          <a:xfrm>
            <a:off x="1049663" y="3217942"/>
            <a:ext cx="766680" cy="869744"/>
          </a:xfrm>
          <a:prstGeom prst="rect">
            <a:avLst/>
          </a:prstGeom>
          <a:noFill/>
        </p:spPr>
      </p:pic>
      <p:pic>
        <p:nvPicPr>
          <p:cNvPr id="57" name="Picture 19" descr="箭头副本"/>
          <p:cNvPicPr>
            <a:picLocks noChangeAspect="1" noChangeArrowheads="1"/>
          </p:cNvPicPr>
          <p:nvPr/>
        </p:nvPicPr>
        <p:blipFill>
          <a:blip r:embed="rId7" cstate="email"/>
          <a:srcRect/>
          <a:stretch>
            <a:fillRect/>
          </a:stretch>
        </p:blipFill>
        <p:spPr bwMode="auto">
          <a:xfrm rot="9611000" flipV="1">
            <a:off x="3354060" y="1952878"/>
            <a:ext cx="872892" cy="1038653"/>
          </a:xfrm>
          <a:prstGeom prst="rect">
            <a:avLst/>
          </a:prstGeom>
          <a:noFill/>
          <a:ln w="9525">
            <a:noFill/>
            <a:miter lim="800000"/>
            <a:headEnd/>
            <a:tailEnd/>
          </a:ln>
        </p:spPr>
      </p:pic>
      <p:pic>
        <p:nvPicPr>
          <p:cNvPr id="58" name="图片 57"/>
          <p:cNvPicPr>
            <a:picLocks noChangeAspect="1"/>
          </p:cNvPicPr>
          <p:nvPr/>
        </p:nvPicPr>
        <p:blipFill>
          <a:blip r:embed="rId8" cstate="email">
            <a:extLst>
              <a:ext uri="{28A0092B-C50C-407E-A947-70E740481C1C}">
                <a14:useLocalDpi xmlns="" xmlns:a14="http://schemas.microsoft.com/office/drawing/2010/main" val="0"/>
              </a:ext>
            </a:extLst>
          </a:blip>
          <a:stretch>
            <a:fillRect/>
          </a:stretch>
        </p:blipFill>
        <p:spPr>
          <a:xfrm flipH="1">
            <a:off x="3419872" y="1307232"/>
            <a:ext cx="1152128" cy="827776"/>
          </a:xfrm>
          <a:prstGeom prst="rect">
            <a:avLst/>
          </a:prstGeom>
        </p:spPr>
      </p:pic>
      <p:sp>
        <p:nvSpPr>
          <p:cNvPr id="60" name="TextBox 59"/>
          <p:cNvSpPr txBox="1"/>
          <p:nvPr/>
        </p:nvSpPr>
        <p:spPr>
          <a:xfrm>
            <a:off x="3707904" y="2671192"/>
            <a:ext cx="697627" cy="400110"/>
          </a:xfrm>
          <a:prstGeom prst="rect">
            <a:avLst/>
          </a:prstGeom>
          <a:noFill/>
        </p:spPr>
        <p:txBody>
          <a:bodyPr wrap="none" rtlCol="0">
            <a:spAutoFit/>
          </a:bodyPr>
          <a:lstStyle/>
          <a:p>
            <a:r>
              <a:rPr lang="en-US" altLang="zh-CN" sz="1000" dirty="0" smtClean="0">
                <a:solidFill>
                  <a:srgbClr val="000000"/>
                </a:solidFill>
              </a:rPr>
              <a:t>B</a:t>
            </a:r>
            <a:r>
              <a:rPr lang="zh-CN" altLang="en-US" sz="1000" dirty="0" smtClean="0">
                <a:solidFill>
                  <a:srgbClr val="000000"/>
                </a:solidFill>
              </a:rPr>
              <a:t>学院</a:t>
            </a:r>
            <a:endParaRPr lang="en-US" altLang="zh-CN" sz="1000" dirty="0" smtClean="0">
              <a:solidFill>
                <a:srgbClr val="000000"/>
              </a:solidFill>
            </a:endParaRPr>
          </a:p>
          <a:p>
            <a:r>
              <a:rPr lang="zh-CN" altLang="en-US" sz="1000" dirty="0" smtClean="0">
                <a:solidFill>
                  <a:srgbClr val="000000"/>
                </a:solidFill>
              </a:rPr>
              <a:t>数据中心</a:t>
            </a:r>
            <a:endParaRPr lang="en-US" sz="1000" dirty="0">
              <a:solidFill>
                <a:srgbClr val="000000"/>
              </a:solidFill>
            </a:endParaRPr>
          </a:p>
        </p:txBody>
      </p:sp>
      <p:sp>
        <p:nvSpPr>
          <p:cNvPr id="61" name="TextBox 60"/>
          <p:cNvSpPr txBox="1"/>
          <p:nvPr/>
        </p:nvSpPr>
        <p:spPr>
          <a:xfrm>
            <a:off x="259904" y="3391272"/>
            <a:ext cx="697627" cy="400110"/>
          </a:xfrm>
          <a:prstGeom prst="rect">
            <a:avLst/>
          </a:prstGeom>
          <a:noFill/>
        </p:spPr>
        <p:txBody>
          <a:bodyPr wrap="none" rtlCol="0">
            <a:spAutoFit/>
          </a:bodyPr>
          <a:lstStyle/>
          <a:p>
            <a:r>
              <a:rPr lang="en-US" altLang="zh-CN" sz="1000" dirty="0" smtClean="0">
                <a:solidFill>
                  <a:srgbClr val="000000"/>
                </a:solidFill>
              </a:rPr>
              <a:t>A</a:t>
            </a:r>
            <a:r>
              <a:rPr lang="zh-CN" altLang="en-US" sz="1000" dirty="0" smtClean="0">
                <a:solidFill>
                  <a:srgbClr val="000000"/>
                </a:solidFill>
              </a:rPr>
              <a:t>学院</a:t>
            </a:r>
            <a:endParaRPr lang="en-US" altLang="zh-CN" sz="1000" dirty="0" smtClean="0">
              <a:solidFill>
                <a:srgbClr val="000000"/>
              </a:solidFill>
            </a:endParaRPr>
          </a:p>
          <a:p>
            <a:r>
              <a:rPr lang="zh-CN" altLang="en-US" sz="1000" dirty="0" smtClean="0">
                <a:solidFill>
                  <a:srgbClr val="000000"/>
                </a:solidFill>
              </a:rPr>
              <a:t>数据中心</a:t>
            </a:r>
            <a:endParaRPr lang="en-US" sz="1000" dirty="0">
              <a:solidFill>
                <a:srgbClr val="000000"/>
              </a:solidFill>
            </a:endParaRPr>
          </a:p>
        </p:txBody>
      </p:sp>
      <p:sp>
        <p:nvSpPr>
          <p:cNvPr id="62" name="Rectangle 61"/>
          <p:cNvSpPr/>
          <p:nvPr/>
        </p:nvSpPr>
        <p:spPr>
          <a:xfrm>
            <a:off x="1087041" y="1318223"/>
            <a:ext cx="2520280" cy="1061829"/>
          </a:xfrm>
          <a:prstGeom prst="rect">
            <a:avLst/>
          </a:prstGeom>
        </p:spPr>
        <p:txBody>
          <a:bodyPr wrap="square">
            <a:spAutoFit/>
          </a:bodyPr>
          <a:lstStyle/>
          <a:p>
            <a:pPr>
              <a:buFont typeface="Arial" pitchFamily="34" charset="0"/>
              <a:buChar char="•"/>
            </a:pPr>
            <a:r>
              <a:rPr lang="zh-CN" altLang="en-US" sz="1050" dirty="0" smtClean="0">
                <a:solidFill>
                  <a:srgbClr val="000000"/>
                </a:solidFill>
              </a:rPr>
              <a:t> 系统镜像</a:t>
            </a:r>
            <a:endParaRPr lang="en-US" altLang="zh-CN" sz="1050" dirty="0" smtClean="0">
              <a:solidFill>
                <a:srgbClr val="000000"/>
              </a:solidFill>
            </a:endParaRPr>
          </a:p>
          <a:p>
            <a:pPr>
              <a:buFont typeface="Arial" pitchFamily="34" charset="0"/>
              <a:buChar char="•"/>
            </a:pPr>
            <a:r>
              <a:rPr lang="zh-CN" altLang="en-US" sz="1050" dirty="0" smtClean="0">
                <a:solidFill>
                  <a:srgbClr val="000000"/>
                </a:solidFill>
              </a:rPr>
              <a:t> 应用镜像</a:t>
            </a:r>
            <a:endParaRPr lang="en-US" altLang="zh-CN" sz="1050" dirty="0" smtClean="0">
              <a:solidFill>
                <a:srgbClr val="000000"/>
              </a:solidFill>
            </a:endParaRPr>
          </a:p>
          <a:p>
            <a:pPr>
              <a:buFont typeface="Arial" pitchFamily="34" charset="0"/>
              <a:buChar char="•"/>
            </a:pPr>
            <a:r>
              <a:rPr lang="zh-CN" altLang="en-US" sz="1050" dirty="0" smtClean="0">
                <a:solidFill>
                  <a:srgbClr val="000000"/>
                </a:solidFill>
              </a:rPr>
              <a:t> 业务配置</a:t>
            </a:r>
            <a:endParaRPr lang="en-US" altLang="zh-CN" sz="1050" dirty="0" smtClean="0">
              <a:solidFill>
                <a:srgbClr val="000000"/>
              </a:solidFill>
            </a:endParaRPr>
          </a:p>
          <a:p>
            <a:pPr>
              <a:buFont typeface="Arial" pitchFamily="34" charset="0"/>
              <a:buChar char="•"/>
            </a:pPr>
            <a:r>
              <a:rPr lang="zh-CN" altLang="en-US" sz="1050" dirty="0" smtClean="0">
                <a:solidFill>
                  <a:srgbClr val="000000"/>
                </a:solidFill>
              </a:rPr>
              <a:t> 用户数据</a:t>
            </a:r>
            <a:endParaRPr lang="en-US" altLang="zh-CN" sz="1050" dirty="0" smtClean="0">
              <a:solidFill>
                <a:srgbClr val="000000"/>
              </a:solidFill>
            </a:endParaRPr>
          </a:p>
          <a:p>
            <a:pPr>
              <a:buFont typeface="Arial" pitchFamily="34" charset="0"/>
              <a:buChar char="•"/>
            </a:pPr>
            <a:r>
              <a:rPr lang="zh-CN" altLang="en-US" sz="1050" dirty="0" smtClean="0">
                <a:solidFill>
                  <a:srgbClr val="000000"/>
                </a:solidFill>
              </a:rPr>
              <a:t> 媒体数据</a:t>
            </a:r>
            <a:endParaRPr lang="en-US" altLang="zh-CN" sz="1050" dirty="0" smtClean="0">
              <a:solidFill>
                <a:srgbClr val="000000"/>
              </a:solidFill>
            </a:endParaRPr>
          </a:p>
          <a:p>
            <a:pPr>
              <a:buFont typeface="Arial" pitchFamily="34" charset="0"/>
              <a:buChar char="•"/>
            </a:pPr>
            <a:r>
              <a:rPr lang="en-US" altLang="zh-CN" sz="1050" dirty="0" smtClean="0">
                <a:solidFill>
                  <a:srgbClr val="000000"/>
                </a:solidFill>
              </a:rPr>
              <a:t> ……</a:t>
            </a:r>
            <a:endParaRPr lang="en-US" sz="1050" dirty="0">
              <a:solidFill>
                <a:srgbClr val="000000"/>
              </a:solidFill>
            </a:endParaRPr>
          </a:p>
        </p:txBody>
      </p:sp>
      <p:sp>
        <p:nvSpPr>
          <p:cNvPr id="63" name="Arc 62"/>
          <p:cNvSpPr/>
          <p:nvPr/>
        </p:nvSpPr>
        <p:spPr bwMode="auto">
          <a:xfrm rot="18490799">
            <a:off x="1055330" y="2153922"/>
            <a:ext cx="2553552" cy="2919199"/>
          </a:xfrm>
          <a:prstGeom prst="arc">
            <a:avLst/>
          </a:prstGeom>
          <a:ln w="15875">
            <a:solidFill>
              <a:schemeClr val="bg1">
                <a:lumMod val="65000"/>
              </a:schemeClr>
            </a:solidFill>
            <a:headEnd type="none" w="lg" len="lg"/>
            <a:tailEnd type="stealth" w="lg" len="lg"/>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rtlCol="0" anchor="ctr"/>
          <a:lstStyle/>
          <a:p>
            <a:pPr algn="ctr"/>
            <a:endParaRPr lang="en-US" dirty="0">
              <a:solidFill>
                <a:srgbClr val="000000"/>
              </a:solidFill>
            </a:endParaRPr>
          </a:p>
        </p:txBody>
      </p:sp>
      <p:pic>
        <p:nvPicPr>
          <p:cNvPr id="64" name="图片 22"/>
          <p:cNvPicPr>
            <a:picLocks noChangeAspect="1"/>
          </p:cNvPicPr>
          <p:nvPr/>
        </p:nvPicPr>
        <p:blipFill>
          <a:blip r:embed="rId9" cstate="email">
            <a:duotone>
              <a:schemeClr val="bg2">
                <a:shade val="45000"/>
                <a:satMod val="135000"/>
              </a:schemeClr>
              <a:prstClr val="white"/>
            </a:duotone>
            <a:extLst>
              <a:ext uri="{28A0092B-C50C-407E-A947-70E740481C1C}">
                <a14:useLocalDpi xmlns="" xmlns:a14="http://schemas.microsoft.com/office/drawing/2010/main" val="0"/>
              </a:ext>
            </a:extLst>
          </a:blip>
          <a:stretch>
            <a:fillRect/>
          </a:stretch>
        </p:blipFill>
        <p:spPr>
          <a:xfrm flipH="1">
            <a:off x="539551" y="2546033"/>
            <a:ext cx="504056" cy="513833"/>
          </a:xfrm>
          <a:prstGeom prst="rect">
            <a:avLst/>
          </a:prstGeom>
        </p:spPr>
      </p:pic>
      <p:sp>
        <p:nvSpPr>
          <p:cNvPr id="59" name="矩形 58"/>
          <p:cNvSpPr/>
          <p:nvPr/>
        </p:nvSpPr>
        <p:spPr>
          <a:xfrm>
            <a:off x="691024" y="929759"/>
            <a:ext cx="3416320" cy="369332"/>
          </a:xfrm>
          <a:prstGeom prst="rect">
            <a:avLst/>
          </a:prstGeom>
        </p:spPr>
        <p:txBody>
          <a:bodyPr wrap="none">
            <a:spAutoFit/>
          </a:bodyPr>
          <a:lstStyle/>
          <a:p>
            <a:r>
              <a:rPr lang="zh-CN" altLang="en-US" dirty="0" smtClean="0">
                <a:solidFill>
                  <a:schemeClr val="tx2"/>
                </a:solidFill>
                <a:latin typeface="微软雅黑" pitchFamily="34" charset="-122"/>
                <a:ea typeface="微软雅黑" pitchFamily="34" charset="-122"/>
              </a:rPr>
              <a:t>将资源投送到离用户最近的地方</a:t>
            </a:r>
            <a:endParaRPr lang="zh-CN" altLang="en-US" dirty="0"/>
          </a:p>
        </p:txBody>
      </p:sp>
    </p:spTree>
  </p:cSld>
  <p:clrMapOvr>
    <a:masterClrMapping/>
  </p:clrMapOvr>
  <p:transition advClick="0" advTm="800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85635" y="490846"/>
            <a:ext cx="8229838" cy="595299"/>
          </a:xfrm>
        </p:spPr>
        <p:txBody>
          <a:bodyPr/>
          <a:lstStyle/>
          <a:p>
            <a:pPr lvl="0"/>
            <a:r>
              <a:rPr lang="zh-CN" altLang="en-US" sz="2400" dirty="0" smtClean="0">
                <a:latin typeface="微软雅黑" pitchFamily="34" charset="-122"/>
                <a:ea typeface="微软雅黑" pitchFamily="34" charset="-122"/>
              </a:rPr>
              <a:t>多类型存储整合，数据大集中</a:t>
            </a:r>
            <a:endParaRPr lang="zh-CN" altLang="en-US" sz="2400" dirty="0">
              <a:latin typeface="微软雅黑" pitchFamily="34" charset="-122"/>
              <a:ea typeface="微软雅黑" pitchFamily="34" charset="-122"/>
            </a:endParaRPr>
          </a:p>
        </p:txBody>
      </p:sp>
      <p:grpSp>
        <p:nvGrpSpPr>
          <p:cNvPr id="3" name="组合 59"/>
          <p:cNvGrpSpPr>
            <a:grpSpLocks noChangeAspect="1"/>
          </p:cNvGrpSpPr>
          <p:nvPr/>
        </p:nvGrpSpPr>
        <p:grpSpPr>
          <a:xfrm>
            <a:off x="565244" y="1199406"/>
            <a:ext cx="4577880" cy="3174584"/>
            <a:chOff x="3707904" y="1904125"/>
            <a:chExt cx="5385742" cy="4979739"/>
          </a:xfrm>
        </p:grpSpPr>
        <p:cxnSp>
          <p:nvCxnSpPr>
            <p:cNvPr id="61" name="直接连接符 60"/>
            <p:cNvCxnSpPr/>
            <p:nvPr/>
          </p:nvCxnSpPr>
          <p:spPr>
            <a:xfrm flipH="1">
              <a:off x="4192777" y="3199960"/>
              <a:ext cx="100" cy="504056"/>
            </a:xfrm>
            <a:prstGeom prst="line">
              <a:avLst/>
            </a:prstGeom>
            <a:noFill/>
            <a:ln w="34925" cap="flat" cmpd="sng" algn="ctr">
              <a:solidFill>
                <a:srgbClr val="F28A67">
                  <a:shade val="95000"/>
                  <a:satMod val="105000"/>
                </a:srgbClr>
              </a:solidFill>
              <a:prstDash val="solid"/>
            </a:ln>
            <a:effectLst/>
          </p:spPr>
        </p:cxnSp>
        <p:cxnSp>
          <p:nvCxnSpPr>
            <p:cNvPr id="62" name="直接连接符 61"/>
            <p:cNvCxnSpPr/>
            <p:nvPr/>
          </p:nvCxnSpPr>
          <p:spPr>
            <a:xfrm>
              <a:off x="7509470" y="3212976"/>
              <a:ext cx="1512000" cy="0"/>
            </a:xfrm>
            <a:prstGeom prst="line">
              <a:avLst/>
            </a:prstGeom>
            <a:noFill/>
            <a:ln w="34925" cap="flat" cmpd="sng" algn="ctr">
              <a:solidFill>
                <a:srgbClr val="FFFFFF">
                  <a:lumMod val="65000"/>
                </a:srgbClr>
              </a:solidFill>
              <a:prstDash val="solid"/>
            </a:ln>
            <a:effectLst/>
          </p:spPr>
        </p:cxnSp>
        <p:cxnSp>
          <p:nvCxnSpPr>
            <p:cNvPr id="63" name="直接连接符 62"/>
            <p:cNvCxnSpPr/>
            <p:nvPr/>
          </p:nvCxnSpPr>
          <p:spPr>
            <a:xfrm flipH="1">
              <a:off x="7710746" y="2708920"/>
              <a:ext cx="100" cy="504056"/>
            </a:xfrm>
            <a:prstGeom prst="line">
              <a:avLst/>
            </a:prstGeom>
            <a:noFill/>
            <a:ln w="34925" cap="flat" cmpd="sng" algn="ctr">
              <a:solidFill>
                <a:srgbClr val="FFFFFF">
                  <a:lumMod val="65000"/>
                </a:srgbClr>
              </a:solidFill>
              <a:prstDash val="solid"/>
            </a:ln>
            <a:effectLst/>
          </p:spPr>
        </p:cxnSp>
        <p:cxnSp>
          <p:nvCxnSpPr>
            <p:cNvPr id="64" name="直接连接符 63"/>
            <p:cNvCxnSpPr/>
            <p:nvPr/>
          </p:nvCxnSpPr>
          <p:spPr>
            <a:xfrm flipH="1">
              <a:off x="8229550" y="2708920"/>
              <a:ext cx="100" cy="504056"/>
            </a:xfrm>
            <a:prstGeom prst="line">
              <a:avLst/>
            </a:prstGeom>
            <a:noFill/>
            <a:ln w="34925" cap="flat" cmpd="sng" algn="ctr">
              <a:solidFill>
                <a:srgbClr val="FFFFFF">
                  <a:lumMod val="65000"/>
                </a:srgbClr>
              </a:solidFill>
              <a:prstDash val="solid"/>
            </a:ln>
            <a:effectLst/>
          </p:spPr>
        </p:cxnSp>
        <p:cxnSp>
          <p:nvCxnSpPr>
            <p:cNvPr id="65" name="直接连接符 64"/>
            <p:cNvCxnSpPr/>
            <p:nvPr/>
          </p:nvCxnSpPr>
          <p:spPr>
            <a:xfrm flipH="1">
              <a:off x="8733606" y="2708920"/>
              <a:ext cx="100" cy="504056"/>
            </a:xfrm>
            <a:prstGeom prst="line">
              <a:avLst/>
            </a:prstGeom>
            <a:noFill/>
            <a:ln w="34925" cap="flat" cmpd="sng" algn="ctr">
              <a:solidFill>
                <a:srgbClr val="FFFFFF">
                  <a:lumMod val="65000"/>
                </a:srgbClr>
              </a:solidFill>
              <a:prstDash val="solid"/>
            </a:ln>
            <a:effectLst/>
          </p:spPr>
        </p:cxnSp>
        <p:cxnSp>
          <p:nvCxnSpPr>
            <p:cNvPr id="66" name="直接连接符 65"/>
            <p:cNvCxnSpPr/>
            <p:nvPr/>
          </p:nvCxnSpPr>
          <p:spPr>
            <a:xfrm>
              <a:off x="3852600" y="3212976"/>
              <a:ext cx="1512000" cy="0"/>
            </a:xfrm>
            <a:prstGeom prst="line">
              <a:avLst/>
            </a:prstGeom>
            <a:noFill/>
            <a:ln w="34925" cap="flat" cmpd="sng" algn="ctr">
              <a:solidFill>
                <a:srgbClr val="F28A67">
                  <a:shade val="95000"/>
                  <a:satMod val="105000"/>
                </a:srgbClr>
              </a:solidFill>
              <a:prstDash val="solid"/>
            </a:ln>
            <a:effectLst/>
          </p:spPr>
        </p:cxnSp>
        <p:cxnSp>
          <p:nvCxnSpPr>
            <p:cNvPr id="67" name="直接连接符 66"/>
            <p:cNvCxnSpPr/>
            <p:nvPr/>
          </p:nvCxnSpPr>
          <p:spPr>
            <a:xfrm flipH="1">
              <a:off x="4053876" y="2708920"/>
              <a:ext cx="100" cy="504056"/>
            </a:xfrm>
            <a:prstGeom prst="line">
              <a:avLst/>
            </a:prstGeom>
            <a:noFill/>
            <a:ln w="34925" cap="flat" cmpd="sng" algn="ctr">
              <a:solidFill>
                <a:srgbClr val="F28A67">
                  <a:shade val="95000"/>
                  <a:satMod val="105000"/>
                </a:srgbClr>
              </a:solidFill>
              <a:prstDash val="solid"/>
            </a:ln>
            <a:effectLst/>
          </p:spPr>
        </p:cxnSp>
        <p:cxnSp>
          <p:nvCxnSpPr>
            <p:cNvPr id="68" name="直接连接符 67"/>
            <p:cNvCxnSpPr/>
            <p:nvPr/>
          </p:nvCxnSpPr>
          <p:spPr>
            <a:xfrm flipH="1">
              <a:off x="4557932" y="2708920"/>
              <a:ext cx="100" cy="504056"/>
            </a:xfrm>
            <a:prstGeom prst="line">
              <a:avLst/>
            </a:prstGeom>
            <a:noFill/>
            <a:ln w="34925" cap="flat" cmpd="sng" algn="ctr">
              <a:solidFill>
                <a:srgbClr val="F28A67">
                  <a:shade val="95000"/>
                  <a:satMod val="105000"/>
                </a:srgbClr>
              </a:solidFill>
              <a:prstDash val="solid"/>
            </a:ln>
            <a:effectLst/>
          </p:spPr>
        </p:cxnSp>
        <p:cxnSp>
          <p:nvCxnSpPr>
            <p:cNvPr id="69" name="直接连接符 68"/>
            <p:cNvCxnSpPr/>
            <p:nvPr/>
          </p:nvCxnSpPr>
          <p:spPr>
            <a:xfrm flipH="1">
              <a:off x="5061888" y="2708920"/>
              <a:ext cx="100" cy="504056"/>
            </a:xfrm>
            <a:prstGeom prst="line">
              <a:avLst/>
            </a:prstGeom>
            <a:noFill/>
            <a:ln w="34925" cap="flat" cmpd="sng" algn="ctr">
              <a:solidFill>
                <a:srgbClr val="F28A67">
                  <a:shade val="95000"/>
                  <a:satMod val="105000"/>
                </a:srgbClr>
              </a:solidFill>
              <a:prstDash val="solid"/>
            </a:ln>
            <a:effectLst/>
          </p:spPr>
        </p:cxnSp>
        <p:pic>
          <p:nvPicPr>
            <p:cNvPr id="70" name="Picture 81" descr="E:\1华赛设计夹\2010-12\朱冬晴\华赛新图标(存储) AI文件\完成\png\存储图标-1\Windows服务器-3.png"/>
            <p:cNvPicPr>
              <a:picLocks noChangeAspect="1" noChangeArrowheads="1"/>
            </p:cNvPicPr>
            <p:nvPr/>
          </p:nvPicPr>
          <p:blipFill>
            <a:blip r:embed="rId2" cstate="email"/>
            <a:srcRect/>
            <a:stretch>
              <a:fillRect/>
            </a:stretch>
          </p:blipFill>
          <p:spPr bwMode="auto">
            <a:xfrm>
              <a:off x="3807690" y="2406205"/>
              <a:ext cx="462210" cy="518739"/>
            </a:xfrm>
            <a:prstGeom prst="rect">
              <a:avLst/>
            </a:prstGeom>
            <a:noFill/>
            <a:ln w="9525">
              <a:noFill/>
              <a:miter lim="800000"/>
              <a:headEnd/>
              <a:tailEnd/>
            </a:ln>
          </p:spPr>
        </p:pic>
        <p:pic>
          <p:nvPicPr>
            <p:cNvPr id="71" name="Picture 86" descr="E:\1华赛设计夹\2010-12\朱冬晴\华赛新图标(存储) AI文件\完成\png\存储图标-1\Linux服务器-3.png"/>
            <p:cNvPicPr>
              <a:picLocks noChangeAspect="1" noChangeArrowheads="1"/>
            </p:cNvPicPr>
            <p:nvPr/>
          </p:nvPicPr>
          <p:blipFill>
            <a:blip r:embed="rId3" cstate="email"/>
            <a:srcRect/>
            <a:stretch>
              <a:fillRect/>
            </a:stretch>
          </p:blipFill>
          <p:spPr bwMode="auto">
            <a:xfrm>
              <a:off x="4341908" y="2406205"/>
              <a:ext cx="462210" cy="518739"/>
            </a:xfrm>
            <a:prstGeom prst="rect">
              <a:avLst/>
            </a:prstGeom>
            <a:noFill/>
            <a:ln w="9525">
              <a:noFill/>
              <a:miter lim="800000"/>
              <a:headEnd/>
              <a:tailEnd/>
            </a:ln>
          </p:spPr>
        </p:pic>
        <p:pic>
          <p:nvPicPr>
            <p:cNvPr id="72" name="Picture 2" descr="E:\1华赛设计夹\2010-12\朱冬晴\华赛新图标(存储) AI文件\完成\png\存储图标-2\AIX服务器-3.png"/>
            <p:cNvPicPr>
              <a:picLocks noChangeAspect="1" noChangeArrowheads="1"/>
            </p:cNvPicPr>
            <p:nvPr/>
          </p:nvPicPr>
          <p:blipFill>
            <a:blip r:embed="rId4" cstate="email"/>
            <a:srcRect/>
            <a:stretch>
              <a:fillRect/>
            </a:stretch>
          </p:blipFill>
          <p:spPr bwMode="auto">
            <a:xfrm>
              <a:off x="4887810" y="2406205"/>
              <a:ext cx="462210" cy="518739"/>
            </a:xfrm>
            <a:prstGeom prst="rect">
              <a:avLst/>
            </a:prstGeom>
            <a:noFill/>
            <a:ln w="9525">
              <a:noFill/>
              <a:miter lim="800000"/>
              <a:headEnd/>
              <a:tailEnd/>
            </a:ln>
          </p:spPr>
        </p:pic>
        <p:pic>
          <p:nvPicPr>
            <p:cNvPr id="73" name="Picture 81" descr="E:\1华赛设计夹\2010-12\朱冬晴\华赛新图标(存储) AI文件\完成\png\存储图标-1\Windows服务器-3.png"/>
            <p:cNvPicPr>
              <a:picLocks noChangeAspect="1" noChangeArrowheads="1"/>
            </p:cNvPicPr>
            <p:nvPr/>
          </p:nvPicPr>
          <p:blipFill>
            <a:blip r:embed="rId2" cstate="email"/>
            <a:srcRect/>
            <a:stretch>
              <a:fillRect/>
            </a:stretch>
          </p:blipFill>
          <p:spPr bwMode="auto">
            <a:xfrm>
              <a:off x="7437462" y="2406205"/>
              <a:ext cx="462210" cy="518739"/>
            </a:xfrm>
            <a:prstGeom prst="rect">
              <a:avLst/>
            </a:prstGeom>
            <a:noFill/>
            <a:ln w="9525">
              <a:noFill/>
              <a:miter lim="800000"/>
              <a:headEnd/>
              <a:tailEnd/>
            </a:ln>
          </p:spPr>
        </p:pic>
        <p:pic>
          <p:nvPicPr>
            <p:cNvPr id="74" name="Picture 86" descr="E:\1华赛设计夹\2010-12\朱冬晴\华赛新图标(存储) AI文件\完成\png\存储图标-1\Linux服务器-3.png"/>
            <p:cNvPicPr>
              <a:picLocks noChangeAspect="1" noChangeArrowheads="1"/>
            </p:cNvPicPr>
            <p:nvPr/>
          </p:nvPicPr>
          <p:blipFill>
            <a:blip r:embed="rId3" cstate="email"/>
            <a:srcRect/>
            <a:stretch>
              <a:fillRect/>
            </a:stretch>
          </p:blipFill>
          <p:spPr bwMode="auto">
            <a:xfrm>
              <a:off x="7983364" y="2406205"/>
              <a:ext cx="462210" cy="518739"/>
            </a:xfrm>
            <a:prstGeom prst="rect">
              <a:avLst/>
            </a:prstGeom>
            <a:noFill/>
            <a:ln w="9525">
              <a:noFill/>
              <a:miter lim="800000"/>
              <a:headEnd/>
              <a:tailEnd/>
            </a:ln>
          </p:spPr>
        </p:pic>
        <p:pic>
          <p:nvPicPr>
            <p:cNvPr id="75" name="Picture 2" descr="E:\1华赛设计夹\2010-12\朱冬晴\华赛新图标(存储) AI文件\完成\png\存储图标-2\AIX服务器-3.png"/>
            <p:cNvPicPr>
              <a:picLocks noChangeAspect="1" noChangeArrowheads="1"/>
            </p:cNvPicPr>
            <p:nvPr/>
          </p:nvPicPr>
          <p:blipFill>
            <a:blip r:embed="rId4" cstate="email"/>
            <a:srcRect/>
            <a:stretch>
              <a:fillRect/>
            </a:stretch>
          </p:blipFill>
          <p:spPr bwMode="auto">
            <a:xfrm>
              <a:off x="8559428" y="2406205"/>
              <a:ext cx="462210" cy="518739"/>
            </a:xfrm>
            <a:prstGeom prst="rect">
              <a:avLst/>
            </a:prstGeom>
            <a:noFill/>
            <a:ln w="9525">
              <a:noFill/>
              <a:miter lim="800000"/>
              <a:headEnd/>
              <a:tailEnd/>
            </a:ln>
          </p:spPr>
        </p:pic>
        <p:cxnSp>
          <p:nvCxnSpPr>
            <p:cNvPr id="76" name="肘形连接符 27"/>
            <p:cNvCxnSpPr/>
            <p:nvPr/>
          </p:nvCxnSpPr>
          <p:spPr>
            <a:xfrm rot="16200000" flipH="1">
              <a:off x="4467319" y="4037741"/>
              <a:ext cx="1721533" cy="1368150"/>
            </a:xfrm>
            <a:prstGeom prst="bentConnector2">
              <a:avLst/>
            </a:prstGeom>
            <a:noFill/>
            <a:ln w="34925" cap="flat" cmpd="sng" algn="ctr">
              <a:solidFill>
                <a:srgbClr val="F28A67">
                  <a:shade val="95000"/>
                  <a:satMod val="105000"/>
                </a:srgbClr>
              </a:solidFill>
              <a:prstDash val="solid"/>
            </a:ln>
            <a:effectLst/>
          </p:spPr>
        </p:cxnSp>
        <p:cxnSp>
          <p:nvCxnSpPr>
            <p:cNvPr id="77" name="直接连接符 76"/>
            <p:cNvCxnSpPr/>
            <p:nvPr/>
          </p:nvCxnSpPr>
          <p:spPr>
            <a:xfrm flipH="1">
              <a:off x="4984865" y="3212976"/>
              <a:ext cx="100" cy="504056"/>
            </a:xfrm>
            <a:prstGeom prst="line">
              <a:avLst/>
            </a:prstGeom>
            <a:noFill/>
            <a:ln w="34925" cap="flat" cmpd="sng" algn="ctr">
              <a:solidFill>
                <a:srgbClr val="F28A67">
                  <a:shade val="95000"/>
                  <a:satMod val="105000"/>
                </a:srgbClr>
              </a:solidFill>
              <a:prstDash val="solid"/>
            </a:ln>
            <a:effectLst/>
          </p:spPr>
        </p:cxnSp>
        <p:cxnSp>
          <p:nvCxnSpPr>
            <p:cNvPr id="78" name="直接连接符 77"/>
            <p:cNvCxnSpPr/>
            <p:nvPr/>
          </p:nvCxnSpPr>
          <p:spPr>
            <a:xfrm>
              <a:off x="3865616" y="3861048"/>
              <a:ext cx="1512000" cy="0"/>
            </a:xfrm>
            <a:prstGeom prst="line">
              <a:avLst/>
            </a:prstGeom>
            <a:noFill/>
            <a:ln w="34925" cap="flat" cmpd="sng" algn="ctr">
              <a:solidFill>
                <a:srgbClr val="F28A67">
                  <a:shade val="95000"/>
                  <a:satMod val="105000"/>
                </a:srgbClr>
              </a:solidFill>
              <a:prstDash val="solid"/>
            </a:ln>
            <a:effectLst/>
          </p:spPr>
        </p:cxnSp>
        <p:cxnSp>
          <p:nvCxnSpPr>
            <p:cNvPr id="79" name="直接连接符 78"/>
            <p:cNvCxnSpPr/>
            <p:nvPr/>
          </p:nvCxnSpPr>
          <p:spPr>
            <a:xfrm flipH="1">
              <a:off x="4192877" y="3356992"/>
              <a:ext cx="100" cy="504056"/>
            </a:xfrm>
            <a:prstGeom prst="line">
              <a:avLst/>
            </a:prstGeom>
            <a:noFill/>
            <a:ln w="34925" cap="flat" cmpd="sng" algn="ctr">
              <a:solidFill>
                <a:srgbClr val="F28A67">
                  <a:shade val="95000"/>
                  <a:satMod val="105000"/>
                </a:srgbClr>
              </a:solidFill>
              <a:prstDash val="solid"/>
            </a:ln>
            <a:effectLst/>
          </p:spPr>
        </p:cxnSp>
        <p:cxnSp>
          <p:nvCxnSpPr>
            <p:cNvPr id="80" name="直接连接符 79"/>
            <p:cNvCxnSpPr/>
            <p:nvPr/>
          </p:nvCxnSpPr>
          <p:spPr>
            <a:xfrm flipH="1">
              <a:off x="4984965" y="3370008"/>
              <a:ext cx="100" cy="504056"/>
            </a:xfrm>
            <a:prstGeom prst="line">
              <a:avLst/>
            </a:prstGeom>
            <a:noFill/>
            <a:ln w="34925" cap="flat" cmpd="sng" algn="ctr">
              <a:solidFill>
                <a:srgbClr val="F28A67">
                  <a:shade val="95000"/>
                  <a:satMod val="105000"/>
                </a:srgbClr>
              </a:solidFill>
              <a:prstDash val="solid"/>
            </a:ln>
            <a:effectLst/>
          </p:spPr>
        </p:cxnSp>
        <p:pic>
          <p:nvPicPr>
            <p:cNvPr id="81" name="Picture 22" descr="E:\1华赛设计夹\2010-12\朱冬晴\华赛新图标(存储) AI文件\完成\png\存储图标-7\21.png"/>
            <p:cNvPicPr>
              <a:picLocks noChangeAspect="1" noChangeArrowheads="1"/>
            </p:cNvPicPr>
            <p:nvPr/>
          </p:nvPicPr>
          <p:blipFill>
            <a:blip r:embed="rId5" cstate="email"/>
            <a:srcRect/>
            <a:stretch>
              <a:fillRect/>
            </a:stretch>
          </p:blipFill>
          <p:spPr bwMode="auto">
            <a:xfrm>
              <a:off x="3832837" y="3429000"/>
              <a:ext cx="585244" cy="199515"/>
            </a:xfrm>
            <a:prstGeom prst="rect">
              <a:avLst/>
            </a:prstGeom>
            <a:noFill/>
            <a:ln w="9525">
              <a:noFill/>
              <a:miter lim="800000"/>
              <a:headEnd/>
              <a:tailEnd/>
            </a:ln>
          </p:spPr>
        </p:pic>
        <p:pic>
          <p:nvPicPr>
            <p:cNvPr id="82" name="Picture 22" descr="E:\1华赛设计夹\2010-12\朱冬晴\华赛新图标(存储) AI文件\完成\png\存储图标-7\21.png"/>
            <p:cNvPicPr>
              <a:picLocks noChangeAspect="1" noChangeArrowheads="1"/>
            </p:cNvPicPr>
            <p:nvPr/>
          </p:nvPicPr>
          <p:blipFill>
            <a:blip r:embed="rId5" cstate="email"/>
            <a:srcRect/>
            <a:stretch>
              <a:fillRect/>
            </a:stretch>
          </p:blipFill>
          <p:spPr bwMode="auto">
            <a:xfrm>
              <a:off x="4692768" y="3429000"/>
              <a:ext cx="585244" cy="199515"/>
            </a:xfrm>
            <a:prstGeom prst="rect">
              <a:avLst/>
            </a:prstGeom>
            <a:noFill/>
            <a:ln w="9525">
              <a:noFill/>
              <a:miter lim="800000"/>
              <a:headEnd/>
              <a:tailEnd/>
            </a:ln>
          </p:spPr>
        </p:pic>
        <p:cxnSp>
          <p:nvCxnSpPr>
            <p:cNvPr id="83" name="直接连接符 82"/>
            <p:cNvCxnSpPr/>
            <p:nvPr/>
          </p:nvCxnSpPr>
          <p:spPr>
            <a:xfrm flipH="1">
              <a:off x="7818514" y="3198228"/>
              <a:ext cx="100" cy="504056"/>
            </a:xfrm>
            <a:prstGeom prst="line">
              <a:avLst/>
            </a:prstGeom>
            <a:noFill/>
            <a:ln w="34925" cap="flat" cmpd="sng" algn="ctr">
              <a:solidFill>
                <a:srgbClr val="FFFFFF">
                  <a:lumMod val="65000"/>
                </a:srgbClr>
              </a:solidFill>
              <a:prstDash val="solid"/>
            </a:ln>
            <a:effectLst/>
          </p:spPr>
        </p:cxnSp>
        <p:cxnSp>
          <p:nvCxnSpPr>
            <p:cNvPr id="84" name="直接连接符 83"/>
            <p:cNvCxnSpPr/>
            <p:nvPr/>
          </p:nvCxnSpPr>
          <p:spPr>
            <a:xfrm flipH="1">
              <a:off x="8610602" y="3211244"/>
              <a:ext cx="100" cy="504056"/>
            </a:xfrm>
            <a:prstGeom prst="line">
              <a:avLst/>
            </a:prstGeom>
            <a:noFill/>
            <a:ln w="34925" cap="flat" cmpd="sng" algn="ctr">
              <a:solidFill>
                <a:srgbClr val="FFFFFF">
                  <a:lumMod val="65000"/>
                </a:srgbClr>
              </a:solidFill>
              <a:prstDash val="solid"/>
            </a:ln>
            <a:effectLst/>
          </p:spPr>
        </p:cxnSp>
        <p:cxnSp>
          <p:nvCxnSpPr>
            <p:cNvPr id="85" name="直接连接符 84"/>
            <p:cNvCxnSpPr/>
            <p:nvPr/>
          </p:nvCxnSpPr>
          <p:spPr>
            <a:xfrm>
              <a:off x="7509470" y="3861048"/>
              <a:ext cx="1512000" cy="0"/>
            </a:xfrm>
            <a:prstGeom prst="line">
              <a:avLst/>
            </a:prstGeom>
            <a:noFill/>
            <a:ln w="34925" cap="flat" cmpd="sng" algn="ctr">
              <a:solidFill>
                <a:srgbClr val="FFFFFF">
                  <a:lumMod val="65000"/>
                </a:srgbClr>
              </a:solidFill>
              <a:prstDash val="solid"/>
            </a:ln>
            <a:effectLst/>
          </p:spPr>
        </p:cxnSp>
        <p:cxnSp>
          <p:nvCxnSpPr>
            <p:cNvPr id="86" name="直接连接符 85"/>
            <p:cNvCxnSpPr/>
            <p:nvPr/>
          </p:nvCxnSpPr>
          <p:spPr>
            <a:xfrm flipH="1">
              <a:off x="7818614" y="3343976"/>
              <a:ext cx="100" cy="504056"/>
            </a:xfrm>
            <a:prstGeom prst="line">
              <a:avLst/>
            </a:prstGeom>
            <a:noFill/>
            <a:ln w="34925" cap="flat" cmpd="sng" algn="ctr">
              <a:solidFill>
                <a:srgbClr val="FFFFFF">
                  <a:lumMod val="65000"/>
                </a:srgbClr>
              </a:solidFill>
              <a:prstDash val="solid"/>
            </a:ln>
            <a:effectLst/>
          </p:spPr>
        </p:cxnSp>
        <p:cxnSp>
          <p:nvCxnSpPr>
            <p:cNvPr id="87" name="直接连接符 86"/>
            <p:cNvCxnSpPr/>
            <p:nvPr/>
          </p:nvCxnSpPr>
          <p:spPr>
            <a:xfrm flipH="1">
              <a:off x="8610702" y="3356992"/>
              <a:ext cx="100" cy="504056"/>
            </a:xfrm>
            <a:prstGeom prst="line">
              <a:avLst/>
            </a:prstGeom>
            <a:noFill/>
            <a:ln w="34925" cap="flat" cmpd="sng" algn="ctr">
              <a:solidFill>
                <a:srgbClr val="FFFFFF">
                  <a:lumMod val="65000"/>
                </a:srgbClr>
              </a:solidFill>
              <a:prstDash val="solid"/>
            </a:ln>
            <a:effectLst/>
          </p:spPr>
        </p:cxnSp>
        <p:pic>
          <p:nvPicPr>
            <p:cNvPr id="88" name="Picture 23" descr="E:\1华赛设计夹\2010-12\朱冬晴\华赛新图标(存储) AI文件\完成\png\存储图标-8\24.png"/>
            <p:cNvPicPr>
              <a:picLocks noChangeAspect="1" noChangeArrowheads="1"/>
            </p:cNvPicPr>
            <p:nvPr/>
          </p:nvPicPr>
          <p:blipFill>
            <a:blip r:embed="rId6" cstate="email"/>
            <a:srcRect/>
            <a:stretch>
              <a:fillRect/>
            </a:stretch>
          </p:blipFill>
          <p:spPr bwMode="auto">
            <a:xfrm>
              <a:off x="7472270" y="3457136"/>
              <a:ext cx="585244" cy="146311"/>
            </a:xfrm>
            <a:prstGeom prst="rect">
              <a:avLst/>
            </a:prstGeom>
            <a:noFill/>
            <a:ln w="9525">
              <a:noFill/>
              <a:miter lim="800000"/>
              <a:headEnd/>
              <a:tailEnd/>
            </a:ln>
          </p:spPr>
        </p:pic>
        <p:pic>
          <p:nvPicPr>
            <p:cNvPr id="89" name="Picture 23" descr="E:\1华赛设计夹\2010-12\朱冬晴\华赛新图标(存储) AI文件\完成\png\存储图标-8\24.png"/>
            <p:cNvPicPr>
              <a:picLocks noChangeAspect="1" noChangeArrowheads="1"/>
            </p:cNvPicPr>
            <p:nvPr/>
          </p:nvPicPr>
          <p:blipFill>
            <a:blip r:embed="rId6" cstate="email"/>
            <a:srcRect/>
            <a:stretch>
              <a:fillRect/>
            </a:stretch>
          </p:blipFill>
          <p:spPr bwMode="auto">
            <a:xfrm>
              <a:off x="8337089" y="3456509"/>
              <a:ext cx="585244" cy="146311"/>
            </a:xfrm>
            <a:prstGeom prst="rect">
              <a:avLst/>
            </a:prstGeom>
            <a:noFill/>
            <a:ln w="9525">
              <a:noFill/>
              <a:miter lim="800000"/>
              <a:headEnd/>
              <a:tailEnd/>
            </a:ln>
          </p:spPr>
        </p:pic>
        <p:cxnSp>
          <p:nvCxnSpPr>
            <p:cNvPr id="90" name="肘形连接符 45"/>
            <p:cNvCxnSpPr/>
            <p:nvPr/>
          </p:nvCxnSpPr>
          <p:spPr>
            <a:xfrm rot="5400000">
              <a:off x="6764246" y="4102420"/>
              <a:ext cx="1721535" cy="1238791"/>
            </a:xfrm>
            <a:prstGeom prst="bentConnector2">
              <a:avLst/>
            </a:prstGeom>
            <a:noFill/>
            <a:ln w="34925" cap="flat" cmpd="sng" algn="ctr">
              <a:solidFill>
                <a:srgbClr val="FFFFFF">
                  <a:lumMod val="65000"/>
                </a:srgbClr>
              </a:solidFill>
              <a:prstDash val="solid"/>
            </a:ln>
            <a:effectLst/>
          </p:spPr>
        </p:cxnSp>
        <p:sp>
          <p:nvSpPr>
            <p:cNvPr id="91" name="TextBox 90"/>
            <p:cNvSpPr txBox="1"/>
            <p:nvPr/>
          </p:nvSpPr>
          <p:spPr>
            <a:xfrm>
              <a:off x="3881659" y="1904125"/>
              <a:ext cx="1467597" cy="434508"/>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smtClean="0">
                  <a:ln>
                    <a:noFill/>
                  </a:ln>
                  <a:solidFill>
                    <a:sysClr val="windowText" lastClr="000000"/>
                  </a:solidFill>
                  <a:effectLst/>
                  <a:uLnTx/>
                  <a:uFillTx/>
                </a:rPr>
                <a:t>FC SAN</a:t>
              </a:r>
              <a:r>
                <a:rPr kumimoji="0" lang="zh-CN" altLang="en-US" sz="1200" b="0" i="0" u="none" strike="noStrike" kern="0" cap="none" spc="0" normalizeH="0" baseline="0" noProof="0" dirty="0" smtClean="0">
                  <a:ln>
                    <a:noFill/>
                  </a:ln>
                  <a:solidFill>
                    <a:sysClr val="windowText" lastClr="000000"/>
                  </a:solidFill>
                  <a:effectLst/>
                  <a:uLnTx/>
                  <a:uFillTx/>
                </a:rPr>
                <a:t>存储应用</a:t>
              </a:r>
              <a:endParaRPr kumimoji="0" lang="zh-CN" altLang="en-US" sz="1200" b="0" i="0" u="none" strike="noStrike" kern="0" cap="none" spc="0" normalizeH="0" baseline="0" noProof="0" dirty="0">
                <a:ln>
                  <a:noFill/>
                </a:ln>
                <a:solidFill>
                  <a:sysClr val="windowText" lastClr="000000"/>
                </a:solidFill>
                <a:effectLst/>
                <a:uLnTx/>
                <a:uFillTx/>
              </a:endParaRPr>
            </a:p>
          </p:txBody>
        </p:sp>
        <p:sp>
          <p:nvSpPr>
            <p:cNvPr id="92" name="TextBox 91"/>
            <p:cNvSpPr txBox="1"/>
            <p:nvPr/>
          </p:nvSpPr>
          <p:spPr>
            <a:xfrm>
              <a:off x="7604808" y="1904125"/>
              <a:ext cx="1246948" cy="434508"/>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smtClean="0">
                  <a:ln>
                    <a:noFill/>
                  </a:ln>
                  <a:solidFill>
                    <a:sysClr val="windowText" lastClr="000000"/>
                  </a:solidFill>
                  <a:effectLst/>
                  <a:uLnTx/>
                  <a:uFillTx/>
                </a:rPr>
                <a:t>NAS</a:t>
              </a:r>
              <a:r>
                <a:rPr kumimoji="0" lang="zh-CN" altLang="en-US" sz="1200" b="0" i="0" u="none" strike="noStrike" kern="0" cap="none" spc="0" normalizeH="0" baseline="0" noProof="0" dirty="0" smtClean="0">
                  <a:ln>
                    <a:noFill/>
                  </a:ln>
                  <a:solidFill>
                    <a:sysClr val="windowText" lastClr="000000"/>
                  </a:solidFill>
                  <a:effectLst/>
                  <a:uLnTx/>
                  <a:uFillTx/>
                </a:rPr>
                <a:t>存储应用</a:t>
              </a:r>
              <a:endParaRPr kumimoji="0" lang="zh-CN" altLang="en-US" sz="1200" b="0" i="0" u="none" strike="noStrike" kern="0" cap="none" spc="0" normalizeH="0" baseline="0" noProof="0" dirty="0">
                <a:ln>
                  <a:noFill/>
                </a:ln>
                <a:solidFill>
                  <a:sysClr val="windowText" lastClr="000000"/>
                </a:solidFill>
                <a:effectLst/>
                <a:uLnTx/>
                <a:uFillTx/>
              </a:endParaRPr>
            </a:p>
          </p:txBody>
        </p:sp>
        <p:sp>
          <p:nvSpPr>
            <p:cNvPr id="93" name="矩形 92"/>
            <p:cNvSpPr/>
            <p:nvPr/>
          </p:nvSpPr>
          <p:spPr>
            <a:xfrm>
              <a:off x="3707904" y="2276872"/>
              <a:ext cx="1756328" cy="1728192"/>
            </a:xfrm>
            <a:prstGeom prst="rect">
              <a:avLst/>
            </a:prstGeom>
            <a:noFill/>
            <a:ln w="25400" cap="flat" cmpd="sng" algn="ctr">
              <a:solidFill>
                <a:srgbClr val="F28A67">
                  <a:shade val="50000"/>
                </a:srgbClr>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Arial"/>
                <a:ea typeface="华文细黑"/>
                <a:cs typeface="+mn-cs"/>
              </a:endParaRPr>
            </a:p>
          </p:txBody>
        </p:sp>
        <p:sp>
          <p:nvSpPr>
            <p:cNvPr id="94" name="矩形 93"/>
            <p:cNvSpPr/>
            <p:nvPr/>
          </p:nvSpPr>
          <p:spPr>
            <a:xfrm>
              <a:off x="7337318" y="2276872"/>
              <a:ext cx="1756328" cy="1728192"/>
            </a:xfrm>
            <a:prstGeom prst="rect">
              <a:avLst/>
            </a:prstGeom>
            <a:noFill/>
            <a:ln w="25400" cap="flat" cmpd="sng" algn="ctr">
              <a:solidFill>
                <a:srgbClr val="F28A67">
                  <a:shade val="50000"/>
                </a:srgbClr>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Arial"/>
                <a:ea typeface="华文细黑"/>
                <a:cs typeface="+mn-cs"/>
              </a:endParaRPr>
            </a:p>
          </p:txBody>
        </p:sp>
        <p:cxnSp>
          <p:nvCxnSpPr>
            <p:cNvPr id="95" name="直接连接符 94"/>
            <p:cNvCxnSpPr/>
            <p:nvPr/>
          </p:nvCxnSpPr>
          <p:spPr>
            <a:xfrm>
              <a:off x="5689781" y="3212976"/>
              <a:ext cx="1512000" cy="0"/>
            </a:xfrm>
            <a:prstGeom prst="line">
              <a:avLst/>
            </a:prstGeom>
            <a:noFill/>
            <a:ln w="34925" cap="flat" cmpd="sng" algn="ctr">
              <a:solidFill>
                <a:srgbClr val="FFFFFF">
                  <a:lumMod val="65000"/>
                </a:srgbClr>
              </a:solidFill>
              <a:prstDash val="solid"/>
            </a:ln>
            <a:effectLst/>
          </p:spPr>
        </p:cxnSp>
        <p:cxnSp>
          <p:nvCxnSpPr>
            <p:cNvPr id="96" name="直接连接符 95"/>
            <p:cNvCxnSpPr/>
            <p:nvPr/>
          </p:nvCxnSpPr>
          <p:spPr>
            <a:xfrm flipH="1">
              <a:off x="5891057" y="2708920"/>
              <a:ext cx="100" cy="504056"/>
            </a:xfrm>
            <a:prstGeom prst="line">
              <a:avLst/>
            </a:prstGeom>
            <a:noFill/>
            <a:ln w="34925" cap="flat" cmpd="sng" algn="ctr">
              <a:solidFill>
                <a:srgbClr val="FFFFFF">
                  <a:lumMod val="65000"/>
                </a:srgbClr>
              </a:solidFill>
              <a:prstDash val="solid"/>
            </a:ln>
            <a:effectLst/>
          </p:spPr>
        </p:cxnSp>
        <p:cxnSp>
          <p:nvCxnSpPr>
            <p:cNvPr id="97" name="直接连接符 96"/>
            <p:cNvCxnSpPr/>
            <p:nvPr/>
          </p:nvCxnSpPr>
          <p:spPr>
            <a:xfrm flipH="1">
              <a:off x="6409861" y="2708920"/>
              <a:ext cx="100" cy="504056"/>
            </a:xfrm>
            <a:prstGeom prst="line">
              <a:avLst/>
            </a:prstGeom>
            <a:noFill/>
            <a:ln w="34925" cap="flat" cmpd="sng" algn="ctr">
              <a:solidFill>
                <a:srgbClr val="FFFFFF">
                  <a:lumMod val="65000"/>
                </a:srgbClr>
              </a:solidFill>
              <a:prstDash val="solid"/>
            </a:ln>
            <a:effectLst/>
          </p:spPr>
        </p:cxnSp>
        <p:cxnSp>
          <p:nvCxnSpPr>
            <p:cNvPr id="98" name="直接连接符 97"/>
            <p:cNvCxnSpPr/>
            <p:nvPr/>
          </p:nvCxnSpPr>
          <p:spPr>
            <a:xfrm flipH="1">
              <a:off x="6913917" y="2708920"/>
              <a:ext cx="100" cy="504056"/>
            </a:xfrm>
            <a:prstGeom prst="line">
              <a:avLst/>
            </a:prstGeom>
            <a:noFill/>
            <a:ln w="34925" cap="flat" cmpd="sng" algn="ctr">
              <a:solidFill>
                <a:srgbClr val="FFFFFF">
                  <a:lumMod val="65000"/>
                </a:srgbClr>
              </a:solidFill>
              <a:prstDash val="solid"/>
            </a:ln>
            <a:effectLst/>
          </p:spPr>
        </p:cxnSp>
        <p:pic>
          <p:nvPicPr>
            <p:cNvPr id="99" name="Picture 81" descr="E:\1华赛设计夹\2010-12\朱冬晴\华赛新图标(存储) AI文件\完成\png\存储图标-1\Windows服务器-3.png"/>
            <p:cNvPicPr>
              <a:picLocks noChangeAspect="1" noChangeArrowheads="1"/>
            </p:cNvPicPr>
            <p:nvPr/>
          </p:nvPicPr>
          <p:blipFill>
            <a:blip r:embed="rId2" cstate="email"/>
            <a:srcRect/>
            <a:stretch>
              <a:fillRect/>
            </a:stretch>
          </p:blipFill>
          <p:spPr bwMode="auto">
            <a:xfrm>
              <a:off x="5617773" y="2406205"/>
              <a:ext cx="462210" cy="518739"/>
            </a:xfrm>
            <a:prstGeom prst="rect">
              <a:avLst/>
            </a:prstGeom>
            <a:noFill/>
            <a:ln w="9525">
              <a:noFill/>
              <a:miter lim="800000"/>
              <a:headEnd/>
              <a:tailEnd/>
            </a:ln>
          </p:spPr>
        </p:pic>
        <p:pic>
          <p:nvPicPr>
            <p:cNvPr id="100" name="Picture 86" descr="E:\1华赛设计夹\2010-12\朱冬晴\华赛新图标(存储) AI文件\完成\png\存储图标-1\Linux服务器-3.png"/>
            <p:cNvPicPr>
              <a:picLocks noChangeAspect="1" noChangeArrowheads="1"/>
            </p:cNvPicPr>
            <p:nvPr/>
          </p:nvPicPr>
          <p:blipFill>
            <a:blip r:embed="rId3" cstate="email"/>
            <a:srcRect/>
            <a:stretch>
              <a:fillRect/>
            </a:stretch>
          </p:blipFill>
          <p:spPr bwMode="auto">
            <a:xfrm>
              <a:off x="6163675" y="2406205"/>
              <a:ext cx="462210" cy="518739"/>
            </a:xfrm>
            <a:prstGeom prst="rect">
              <a:avLst/>
            </a:prstGeom>
            <a:noFill/>
            <a:ln w="9525">
              <a:noFill/>
              <a:miter lim="800000"/>
              <a:headEnd/>
              <a:tailEnd/>
            </a:ln>
          </p:spPr>
        </p:pic>
        <p:pic>
          <p:nvPicPr>
            <p:cNvPr id="101" name="Picture 2" descr="E:\1华赛设计夹\2010-12\朱冬晴\华赛新图标(存储) AI文件\完成\png\存储图标-2\AIX服务器-3.png"/>
            <p:cNvPicPr>
              <a:picLocks noChangeAspect="1" noChangeArrowheads="1"/>
            </p:cNvPicPr>
            <p:nvPr/>
          </p:nvPicPr>
          <p:blipFill>
            <a:blip r:embed="rId4" cstate="email"/>
            <a:srcRect/>
            <a:stretch>
              <a:fillRect/>
            </a:stretch>
          </p:blipFill>
          <p:spPr bwMode="auto">
            <a:xfrm>
              <a:off x="6739739" y="2406205"/>
              <a:ext cx="462210" cy="518739"/>
            </a:xfrm>
            <a:prstGeom prst="rect">
              <a:avLst/>
            </a:prstGeom>
            <a:noFill/>
            <a:ln w="9525">
              <a:noFill/>
              <a:miter lim="800000"/>
              <a:headEnd/>
              <a:tailEnd/>
            </a:ln>
          </p:spPr>
        </p:pic>
        <p:cxnSp>
          <p:nvCxnSpPr>
            <p:cNvPr id="102" name="直接连接符 101"/>
            <p:cNvCxnSpPr/>
            <p:nvPr/>
          </p:nvCxnSpPr>
          <p:spPr>
            <a:xfrm flipH="1">
              <a:off x="5998825" y="3198228"/>
              <a:ext cx="100" cy="504056"/>
            </a:xfrm>
            <a:prstGeom prst="line">
              <a:avLst/>
            </a:prstGeom>
            <a:noFill/>
            <a:ln w="34925" cap="flat" cmpd="sng" algn="ctr">
              <a:solidFill>
                <a:srgbClr val="FFFFFF">
                  <a:lumMod val="65000"/>
                </a:srgbClr>
              </a:solidFill>
              <a:prstDash val="solid"/>
            </a:ln>
            <a:effectLst/>
          </p:spPr>
        </p:cxnSp>
        <p:cxnSp>
          <p:nvCxnSpPr>
            <p:cNvPr id="103" name="直接连接符 102"/>
            <p:cNvCxnSpPr/>
            <p:nvPr/>
          </p:nvCxnSpPr>
          <p:spPr>
            <a:xfrm flipH="1">
              <a:off x="6790913" y="3211244"/>
              <a:ext cx="100" cy="504056"/>
            </a:xfrm>
            <a:prstGeom prst="line">
              <a:avLst/>
            </a:prstGeom>
            <a:noFill/>
            <a:ln w="34925" cap="flat" cmpd="sng" algn="ctr">
              <a:solidFill>
                <a:srgbClr val="FFFFFF">
                  <a:lumMod val="65000"/>
                </a:srgbClr>
              </a:solidFill>
              <a:prstDash val="solid"/>
            </a:ln>
            <a:effectLst/>
          </p:spPr>
        </p:cxnSp>
        <p:cxnSp>
          <p:nvCxnSpPr>
            <p:cNvPr id="104" name="直接连接符 103"/>
            <p:cNvCxnSpPr/>
            <p:nvPr/>
          </p:nvCxnSpPr>
          <p:spPr>
            <a:xfrm>
              <a:off x="5689781" y="3861048"/>
              <a:ext cx="1512000" cy="0"/>
            </a:xfrm>
            <a:prstGeom prst="line">
              <a:avLst/>
            </a:prstGeom>
            <a:noFill/>
            <a:ln w="34925" cap="flat" cmpd="sng" algn="ctr">
              <a:solidFill>
                <a:srgbClr val="FFFFFF">
                  <a:lumMod val="65000"/>
                </a:srgbClr>
              </a:solidFill>
              <a:prstDash val="solid"/>
            </a:ln>
            <a:effectLst/>
          </p:spPr>
        </p:cxnSp>
        <p:cxnSp>
          <p:nvCxnSpPr>
            <p:cNvPr id="105" name="直接连接符 104"/>
            <p:cNvCxnSpPr/>
            <p:nvPr/>
          </p:nvCxnSpPr>
          <p:spPr>
            <a:xfrm flipH="1">
              <a:off x="5998925" y="3343976"/>
              <a:ext cx="100" cy="504056"/>
            </a:xfrm>
            <a:prstGeom prst="line">
              <a:avLst/>
            </a:prstGeom>
            <a:noFill/>
            <a:ln w="34925" cap="flat" cmpd="sng" algn="ctr">
              <a:solidFill>
                <a:srgbClr val="FFFFFF">
                  <a:lumMod val="65000"/>
                </a:srgbClr>
              </a:solidFill>
              <a:prstDash val="solid"/>
            </a:ln>
            <a:effectLst/>
          </p:spPr>
        </p:cxnSp>
        <p:cxnSp>
          <p:nvCxnSpPr>
            <p:cNvPr id="106" name="直接连接符 105"/>
            <p:cNvCxnSpPr/>
            <p:nvPr/>
          </p:nvCxnSpPr>
          <p:spPr>
            <a:xfrm flipH="1">
              <a:off x="6791013" y="3356992"/>
              <a:ext cx="100" cy="504056"/>
            </a:xfrm>
            <a:prstGeom prst="line">
              <a:avLst/>
            </a:prstGeom>
            <a:noFill/>
            <a:ln w="34925" cap="flat" cmpd="sng" algn="ctr">
              <a:solidFill>
                <a:srgbClr val="FFFFFF">
                  <a:lumMod val="65000"/>
                </a:srgbClr>
              </a:solidFill>
              <a:prstDash val="solid"/>
            </a:ln>
            <a:effectLst/>
          </p:spPr>
        </p:cxnSp>
        <p:pic>
          <p:nvPicPr>
            <p:cNvPr id="107" name="Picture 23" descr="E:\1华赛设计夹\2010-12\朱冬晴\华赛新图标(存储) AI文件\完成\png\存储图标-8\24.png"/>
            <p:cNvPicPr>
              <a:picLocks noChangeAspect="1" noChangeArrowheads="1"/>
            </p:cNvPicPr>
            <p:nvPr/>
          </p:nvPicPr>
          <p:blipFill>
            <a:blip r:embed="rId6" cstate="email"/>
            <a:srcRect/>
            <a:stretch>
              <a:fillRect/>
            </a:stretch>
          </p:blipFill>
          <p:spPr bwMode="auto">
            <a:xfrm>
              <a:off x="5652581" y="3457136"/>
              <a:ext cx="585244" cy="146311"/>
            </a:xfrm>
            <a:prstGeom prst="rect">
              <a:avLst/>
            </a:prstGeom>
            <a:noFill/>
            <a:ln w="9525">
              <a:noFill/>
              <a:miter lim="800000"/>
              <a:headEnd/>
              <a:tailEnd/>
            </a:ln>
          </p:spPr>
        </p:pic>
        <p:pic>
          <p:nvPicPr>
            <p:cNvPr id="108" name="Picture 23" descr="E:\1华赛设计夹\2010-12\朱冬晴\华赛新图标(存储) AI文件\完成\png\存储图标-8\24.png"/>
            <p:cNvPicPr>
              <a:picLocks noChangeAspect="1" noChangeArrowheads="1"/>
            </p:cNvPicPr>
            <p:nvPr/>
          </p:nvPicPr>
          <p:blipFill>
            <a:blip r:embed="rId6" cstate="email"/>
            <a:srcRect/>
            <a:stretch>
              <a:fillRect/>
            </a:stretch>
          </p:blipFill>
          <p:spPr bwMode="auto">
            <a:xfrm>
              <a:off x="6517400" y="3456509"/>
              <a:ext cx="585244" cy="146311"/>
            </a:xfrm>
            <a:prstGeom prst="rect">
              <a:avLst/>
            </a:prstGeom>
            <a:noFill/>
            <a:ln w="9525">
              <a:noFill/>
              <a:miter lim="800000"/>
              <a:headEnd/>
              <a:tailEnd/>
            </a:ln>
          </p:spPr>
        </p:pic>
        <p:sp>
          <p:nvSpPr>
            <p:cNvPr id="109" name="矩形 108"/>
            <p:cNvSpPr/>
            <p:nvPr/>
          </p:nvSpPr>
          <p:spPr>
            <a:xfrm>
              <a:off x="5517629" y="2276872"/>
              <a:ext cx="1756328" cy="1728192"/>
            </a:xfrm>
            <a:prstGeom prst="rect">
              <a:avLst/>
            </a:prstGeom>
            <a:noFill/>
            <a:ln w="25400" cap="flat" cmpd="sng" algn="ctr">
              <a:solidFill>
                <a:srgbClr val="F28A67">
                  <a:shade val="50000"/>
                </a:srgbClr>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Arial"/>
                <a:ea typeface="华文细黑"/>
                <a:cs typeface="+mn-cs"/>
              </a:endParaRPr>
            </a:p>
          </p:txBody>
        </p:sp>
        <p:sp>
          <p:nvSpPr>
            <p:cNvPr id="110" name="TextBox 109"/>
            <p:cNvSpPr txBox="1"/>
            <p:nvPr/>
          </p:nvSpPr>
          <p:spPr>
            <a:xfrm>
              <a:off x="5648987" y="1904125"/>
              <a:ext cx="1427993" cy="434508"/>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smtClean="0">
                  <a:ln>
                    <a:noFill/>
                  </a:ln>
                  <a:solidFill>
                    <a:sysClr val="windowText" lastClr="000000"/>
                  </a:solidFill>
                  <a:effectLst/>
                  <a:uLnTx/>
                  <a:uFillTx/>
                </a:rPr>
                <a:t>IP SAN</a:t>
              </a:r>
              <a:r>
                <a:rPr kumimoji="0" lang="zh-CN" altLang="en-US" sz="1200" b="0" i="0" u="none" strike="noStrike" kern="0" cap="none" spc="0" normalizeH="0" baseline="0" noProof="0" dirty="0" smtClean="0">
                  <a:ln>
                    <a:noFill/>
                  </a:ln>
                  <a:solidFill>
                    <a:sysClr val="windowText" lastClr="000000"/>
                  </a:solidFill>
                  <a:effectLst/>
                  <a:uLnTx/>
                  <a:uFillTx/>
                </a:rPr>
                <a:t>存储应用</a:t>
              </a:r>
              <a:endParaRPr kumimoji="0" lang="zh-CN" altLang="en-US" sz="1200" b="0" i="0" u="none" strike="noStrike" kern="0" cap="none" spc="0" normalizeH="0" baseline="0" noProof="0" dirty="0">
                <a:ln>
                  <a:noFill/>
                </a:ln>
                <a:solidFill>
                  <a:sysClr val="windowText" lastClr="000000"/>
                </a:solidFill>
                <a:effectLst/>
                <a:uLnTx/>
                <a:uFillTx/>
              </a:endParaRPr>
            </a:p>
          </p:txBody>
        </p:sp>
        <p:cxnSp>
          <p:nvCxnSpPr>
            <p:cNvPr id="111" name="直接连接符 110"/>
            <p:cNvCxnSpPr/>
            <p:nvPr/>
          </p:nvCxnSpPr>
          <p:spPr>
            <a:xfrm flipH="1">
              <a:off x="6384900" y="3861048"/>
              <a:ext cx="100" cy="1080000"/>
            </a:xfrm>
            <a:prstGeom prst="line">
              <a:avLst/>
            </a:prstGeom>
            <a:noFill/>
            <a:ln w="34925" cap="flat" cmpd="sng" algn="ctr">
              <a:solidFill>
                <a:srgbClr val="FFFFFF">
                  <a:lumMod val="65000"/>
                </a:srgbClr>
              </a:solidFill>
              <a:prstDash val="solid"/>
            </a:ln>
            <a:effectLst/>
          </p:spPr>
        </p:cxnSp>
        <p:sp>
          <p:nvSpPr>
            <p:cNvPr id="113" name="TextBox 112"/>
            <p:cNvSpPr txBox="1"/>
            <p:nvPr/>
          </p:nvSpPr>
          <p:spPr>
            <a:xfrm>
              <a:off x="5893943" y="6449356"/>
              <a:ext cx="1392161" cy="434508"/>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smtClean="0">
                  <a:ln>
                    <a:noFill/>
                  </a:ln>
                  <a:solidFill>
                    <a:sysClr val="windowText" lastClr="000000"/>
                  </a:solidFill>
                  <a:effectLst/>
                  <a:uLnTx/>
                  <a:uFillTx/>
                </a:rPr>
                <a:t>T</a:t>
              </a:r>
              <a:r>
                <a:rPr kumimoji="0" lang="zh-CN" altLang="en-US" sz="1200" b="0" i="0" u="none" strike="noStrike" kern="0" cap="none" spc="0" normalizeH="0" baseline="0" noProof="0" dirty="0" smtClean="0">
                  <a:ln>
                    <a:noFill/>
                  </a:ln>
                  <a:solidFill>
                    <a:sysClr val="windowText" lastClr="000000"/>
                  </a:solidFill>
                  <a:effectLst/>
                  <a:uLnTx/>
                  <a:uFillTx/>
                </a:rPr>
                <a:t>系列统一存储</a:t>
              </a:r>
              <a:endParaRPr kumimoji="0" lang="zh-CN" altLang="en-US" sz="1200" b="0" i="0" u="none" strike="noStrike" kern="0" cap="none" spc="0" normalizeH="0" baseline="0" noProof="0" dirty="0">
                <a:ln>
                  <a:noFill/>
                </a:ln>
                <a:solidFill>
                  <a:sysClr val="windowText" lastClr="000000"/>
                </a:solidFill>
                <a:effectLst/>
                <a:uLnTx/>
                <a:uFillTx/>
              </a:endParaRPr>
            </a:p>
          </p:txBody>
        </p:sp>
      </p:grpSp>
      <p:pic>
        <p:nvPicPr>
          <p:cNvPr id="58" name="Picture 137"/>
          <p:cNvPicPr>
            <a:picLocks noChangeAspect="1" noChangeArrowheads="1"/>
          </p:cNvPicPr>
          <p:nvPr/>
        </p:nvPicPr>
        <p:blipFill>
          <a:blip r:embed="rId7" cstate="email"/>
          <a:srcRect/>
          <a:stretch>
            <a:fillRect/>
          </a:stretch>
        </p:blipFill>
        <p:spPr bwMode="auto">
          <a:xfrm>
            <a:off x="2509460" y="2761410"/>
            <a:ext cx="864096" cy="1347419"/>
          </a:xfrm>
          <a:prstGeom prst="rect">
            <a:avLst/>
          </a:prstGeom>
          <a:noFill/>
          <a:ln w="9525">
            <a:noFill/>
            <a:miter lim="800000"/>
            <a:headEnd/>
            <a:tailEnd/>
          </a:ln>
        </p:spPr>
      </p:pic>
      <p:grpSp>
        <p:nvGrpSpPr>
          <p:cNvPr id="4" name="Group 57"/>
          <p:cNvGrpSpPr/>
          <p:nvPr/>
        </p:nvGrpSpPr>
        <p:grpSpPr>
          <a:xfrm>
            <a:off x="5339708" y="1406277"/>
            <a:ext cx="3340098" cy="2172586"/>
            <a:chOff x="8388350" y="1093629"/>
            <a:chExt cx="1771741" cy="4043839"/>
          </a:xfrm>
        </p:grpSpPr>
        <p:sp>
          <p:nvSpPr>
            <p:cNvPr id="112" name="圆角矩形 144"/>
            <p:cNvSpPr/>
            <p:nvPr/>
          </p:nvSpPr>
          <p:spPr bwMode="auto">
            <a:xfrm>
              <a:off x="8388351" y="1934124"/>
              <a:ext cx="1771740" cy="3203344"/>
            </a:xfrm>
            <a:prstGeom prst="roundRect">
              <a:avLst>
                <a:gd name="adj" fmla="val 5508"/>
              </a:avLst>
            </a:prstGeom>
            <a:solidFill>
              <a:srgbClr val="FFFFFF">
                <a:alpha val="70000"/>
              </a:srgbClr>
            </a:solidFill>
            <a:ln>
              <a:noFill/>
            </a:ln>
            <a:effectLst>
              <a:outerShdw blurRad="88900" algn="ctr" rotWithShape="0">
                <a:prstClr val="black">
                  <a:alpha val="80000"/>
                </a:prstClr>
              </a:outerShdw>
            </a:effectLst>
            <a:extLs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Lst>
          </p:spPr>
          <p:txBody>
            <a:bodyPr lIns="0" rIns="0" anchor="ctr"/>
            <a:lstStyle/>
            <a:p>
              <a:pPr algn="ctr">
                <a:lnSpc>
                  <a:spcPct val="150000"/>
                </a:lnSpc>
              </a:pPr>
              <a:endParaRPr lang="zh-CN" altLang="en-US" sz="1400" kern="0" dirty="0">
                <a:solidFill>
                  <a:srgbClr val="000000">
                    <a:lumMod val="85000"/>
                    <a:lumOff val="15000"/>
                  </a:srgbClr>
                </a:solidFill>
                <a:latin typeface="华文细黑"/>
                <a:ea typeface="华文细黑"/>
              </a:endParaRPr>
            </a:p>
          </p:txBody>
        </p:sp>
        <p:sp>
          <p:nvSpPr>
            <p:cNvPr id="114" name="矩形 8"/>
            <p:cNvSpPr/>
            <p:nvPr/>
          </p:nvSpPr>
          <p:spPr bwMode="auto">
            <a:xfrm>
              <a:off x="8399897" y="2393159"/>
              <a:ext cx="1729258" cy="2308843"/>
            </a:xfrm>
            <a:prstGeom prst="rect">
              <a:avLst/>
            </a:prstGeom>
            <a:noFill/>
            <a:ln w="9525" cap="flat" cmpd="sng" algn="ctr">
              <a:noFill/>
              <a:prstDash val="solid"/>
              <a:round/>
              <a:headEnd type="none" w="med" len="med"/>
              <a:tailEnd type="none" w="med" len="med"/>
            </a:ln>
            <a:effectLst/>
          </p:spPr>
          <p:txBody>
            <a:bodyPr vert="horz" wrap="square" lIns="91386" tIns="45696" rIns="91386" bIns="45696" numCol="1" rtlCol="0" anchor="ctr" anchorCtr="0" compatLnSpc="1">
              <a:prstTxWarp prst="textNoShape">
                <a:avLst/>
              </a:prstTxWarp>
            </a:bodyPr>
            <a:lstStyle/>
            <a:p>
              <a:pPr marL="185738" indent="-185738">
                <a:lnSpc>
                  <a:spcPct val="150000"/>
                </a:lnSpc>
                <a:buClr>
                  <a:srgbClr val="990000"/>
                </a:buClr>
                <a:buSzPct val="60000"/>
                <a:buFont typeface="Wingdings" pitchFamily="2" charset="2"/>
                <a:buChar char="l"/>
              </a:pPr>
              <a:r>
                <a:rPr lang="zh-CN" altLang="en-US" sz="1400" b="1" dirty="0" smtClean="0">
                  <a:solidFill>
                    <a:srgbClr val="000000">
                      <a:lumMod val="85000"/>
                      <a:lumOff val="15000"/>
                    </a:srgbClr>
                  </a:solidFill>
                  <a:latin typeface="华文细黑"/>
                  <a:ea typeface="华文细黑"/>
                </a:rPr>
                <a:t>采用单一存储设备，以降低管理成本</a:t>
              </a:r>
              <a:endParaRPr lang="en-US" altLang="zh-CN" sz="1400" b="1" dirty="0" smtClean="0">
                <a:solidFill>
                  <a:srgbClr val="000000">
                    <a:lumMod val="85000"/>
                    <a:lumOff val="15000"/>
                  </a:srgbClr>
                </a:solidFill>
                <a:latin typeface="华文细黑"/>
                <a:ea typeface="华文细黑"/>
              </a:endParaRPr>
            </a:p>
            <a:p>
              <a:pPr marL="185738" indent="-185738">
                <a:lnSpc>
                  <a:spcPct val="150000"/>
                </a:lnSpc>
                <a:buClr>
                  <a:srgbClr val="990000"/>
                </a:buClr>
                <a:buSzPct val="60000"/>
                <a:buFont typeface="Wingdings" pitchFamily="2" charset="2"/>
                <a:buChar char="l"/>
              </a:pPr>
              <a:r>
                <a:rPr lang="zh-CN" altLang="en-US" sz="1400" b="1" dirty="0" smtClean="0">
                  <a:solidFill>
                    <a:srgbClr val="000000">
                      <a:lumMod val="85000"/>
                      <a:lumOff val="15000"/>
                    </a:srgbClr>
                  </a:solidFill>
                  <a:latin typeface="华文细黑"/>
                  <a:ea typeface="华文细黑"/>
                </a:rPr>
                <a:t>关键业务采用</a:t>
              </a:r>
              <a:r>
                <a:rPr lang="en-US" altLang="zh-CN" sz="1400" b="1" dirty="0" smtClean="0">
                  <a:solidFill>
                    <a:srgbClr val="000000">
                      <a:lumMod val="85000"/>
                      <a:lumOff val="15000"/>
                    </a:srgbClr>
                  </a:solidFill>
                  <a:latin typeface="华文细黑"/>
                  <a:ea typeface="华文细黑"/>
                </a:rPr>
                <a:t>FC</a:t>
              </a:r>
              <a:r>
                <a:rPr lang="zh-CN" altLang="en-US" sz="1400" b="1" dirty="0" smtClean="0">
                  <a:solidFill>
                    <a:srgbClr val="000000">
                      <a:lumMod val="85000"/>
                      <a:lumOff val="15000"/>
                    </a:srgbClr>
                  </a:solidFill>
                  <a:latin typeface="华文细黑"/>
                  <a:ea typeface="华文细黑"/>
                </a:rPr>
                <a:t>光纤通道存储，以保障存储性能</a:t>
              </a:r>
              <a:endParaRPr lang="en-US" altLang="zh-CN" sz="1400" b="1" dirty="0" smtClean="0">
                <a:solidFill>
                  <a:srgbClr val="000000">
                    <a:lumMod val="85000"/>
                    <a:lumOff val="15000"/>
                  </a:srgbClr>
                </a:solidFill>
                <a:latin typeface="华文细黑"/>
                <a:ea typeface="华文细黑"/>
              </a:endParaRPr>
            </a:p>
            <a:p>
              <a:pPr marL="185738" indent="-185738">
                <a:lnSpc>
                  <a:spcPct val="150000"/>
                </a:lnSpc>
                <a:buClr>
                  <a:srgbClr val="990000"/>
                </a:buClr>
                <a:buSzPct val="60000"/>
                <a:buFont typeface="Wingdings" pitchFamily="2" charset="2"/>
                <a:buChar char="l"/>
              </a:pPr>
              <a:r>
                <a:rPr lang="zh-CN" altLang="en-US" sz="1400" b="1" dirty="0" smtClean="0">
                  <a:solidFill>
                    <a:srgbClr val="000000">
                      <a:lumMod val="85000"/>
                      <a:lumOff val="15000"/>
                    </a:srgbClr>
                  </a:solidFill>
                  <a:latin typeface="华文细黑"/>
                  <a:ea typeface="华文细黑"/>
                </a:rPr>
                <a:t>非关键业务采用易总署的</a:t>
              </a:r>
              <a:r>
                <a:rPr lang="en-US" altLang="zh-CN" sz="1400" b="1" dirty="0" smtClean="0">
                  <a:solidFill>
                    <a:srgbClr val="000000">
                      <a:lumMod val="85000"/>
                      <a:lumOff val="15000"/>
                    </a:srgbClr>
                  </a:solidFill>
                  <a:latin typeface="华文细黑"/>
                  <a:ea typeface="华文细黑"/>
                </a:rPr>
                <a:t>NAS</a:t>
              </a:r>
              <a:r>
                <a:rPr lang="zh-CN" altLang="en-US" sz="1400" b="1" dirty="0" smtClean="0">
                  <a:solidFill>
                    <a:srgbClr val="000000">
                      <a:lumMod val="85000"/>
                      <a:lumOff val="15000"/>
                    </a:srgbClr>
                  </a:solidFill>
                  <a:latin typeface="华文细黑"/>
                  <a:ea typeface="华文细黑"/>
                </a:rPr>
                <a:t>或</a:t>
              </a:r>
              <a:r>
                <a:rPr lang="en-US" altLang="zh-CN" sz="1400" b="1" dirty="0" smtClean="0">
                  <a:solidFill>
                    <a:srgbClr val="000000">
                      <a:lumMod val="85000"/>
                      <a:lumOff val="15000"/>
                    </a:srgbClr>
                  </a:solidFill>
                  <a:latin typeface="华文细黑"/>
                  <a:ea typeface="华文细黑"/>
                </a:rPr>
                <a:t>IP-SAN</a:t>
              </a:r>
              <a:r>
                <a:rPr lang="zh-CN" altLang="en-US" sz="1400" b="1" dirty="0" smtClean="0">
                  <a:solidFill>
                    <a:srgbClr val="000000">
                      <a:lumMod val="85000"/>
                      <a:lumOff val="15000"/>
                    </a:srgbClr>
                  </a:solidFill>
                  <a:latin typeface="华文细黑"/>
                  <a:ea typeface="华文细黑"/>
                </a:rPr>
                <a:t>存储架构</a:t>
              </a:r>
              <a:endParaRPr lang="en-US" altLang="zh-CN" sz="1400" b="1" dirty="0" smtClean="0">
                <a:solidFill>
                  <a:srgbClr val="000000">
                    <a:lumMod val="85000"/>
                    <a:lumOff val="15000"/>
                  </a:srgbClr>
                </a:solidFill>
                <a:latin typeface="华文细黑"/>
                <a:ea typeface="华文细黑"/>
              </a:endParaRPr>
            </a:p>
          </p:txBody>
        </p:sp>
        <p:sp>
          <p:nvSpPr>
            <p:cNvPr id="115" name="Rectangle 179"/>
            <p:cNvSpPr/>
            <p:nvPr/>
          </p:nvSpPr>
          <p:spPr>
            <a:xfrm>
              <a:off x="8388350" y="1093629"/>
              <a:ext cx="1771740" cy="977561"/>
            </a:xfrm>
            <a:prstGeom prst="round2SameRect">
              <a:avLst/>
            </a:prstGeom>
            <a:solidFill>
              <a:srgbClr val="C00000"/>
            </a:solidFill>
            <a:ln>
              <a:noFill/>
            </a:ln>
            <a:effectLst>
              <a:outerShdw blurRad="40000" dist="23000" dir="5400000" rotWithShape="0">
                <a:srgbClr val="000000">
                  <a:alpha val="35000"/>
                </a:srgbClr>
              </a:outerShdw>
            </a:effectLst>
          </p:spPr>
          <p:txBody>
            <a:bodyPr lIns="0" rIns="0" anchor="ctr"/>
            <a:lstStyle/>
            <a:p>
              <a:pPr algn="ctr">
                <a:lnSpc>
                  <a:spcPct val="150000"/>
                </a:lnSpc>
              </a:pPr>
              <a:r>
                <a:rPr lang="zh-CN" altLang="en-US" sz="2000" b="1" kern="0" dirty="0" smtClean="0">
                  <a:solidFill>
                    <a:srgbClr val="FFFFFF"/>
                  </a:solidFill>
                  <a:effectLst>
                    <a:outerShdw blurRad="38100" dist="38100" dir="2700000" algn="tl">
                      <a:srgbClr val="000000">
                        <a:alpha val="43137"/>
                      </a:srgbClr>
                    </a:outerShdw>
                  </a:effectLst>
                  <a:latin typeface="华文细黑"/>
                  <a:ea typeface="华文细黑"/>
                </a:rPr>
                <a:t>充分利旧</a:t>
              </a:r>
            </a:p>
          </p:txBody>
        </p:sp>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1520" y="234554"/>
            <a:ext cx="8295580" cy="653653"/>
          </a:xfrm>
          <a:noFill/>
          <a:ln>
            <a:noFill/>
          </a:ln>
          <a:effectLst/>
        </p:spPr>
        <p:txBody>
          <a:bodyPr vert="horz" wrap="square" lIns="0" tIns="40064" rIns="80129" bIns="40064" numCol="1" anchor="ctr" anchorCtr="0" compatLnSpc="1">
            <a:prstTxWarp prst="textNoShape">
              <a:avLst/>
            </a:prstTxWarp>
          </a:bodyPr>
          <a:lstStyle/>
          <a:p>
            <a:pPr defTabSz="794375">
              <a:defRPr/>
            </a:pPr>
            <a:r>
              <a:rPr lang="zh-CN" altLang="en-US" sz="2400" dirty="0" smtClean="0">
                <a:solidFill>
                  <a:srgbClr val="990000"/>
                </a:solidFill>
                <a:ea typeface="微软雅黑" pitchFamily="34" charset="-122"/>
                <a:cs typeface="Arial" pitchFamily="34" charset="0"/>
              </a:rPr>
              <a:t>模块化数据中心让教育云快速部署、灵活扩展</a:t>
            </a:r>
            <a:endParaRPr lang="en-US" altLang="en-US" sz="2400" dirty="0" smtClean="0">
              <a:solidFill>
                <a:srgbClr val="990000"/>
              </a:solidFill>
              <a:ea typeface="微软雅黑" pitchFamily="34" charset="-122"/>
              <a:cs typeface="Arial" pitchFamily="34" charset="0"/>
            </a:endParaRPr>
          </a:p>
        </p:txBody>
      </p:sp>
      <p:grpSp>
        <p:nvGrpSpPr>
          <p:cNvPr id="3" name="组合 112"/>
          <p:cNvGrpSpPr/>
          <p:nvPr/>
        </p:nvGrpSpPr>
        <p:grpSpPr>
          <a:xfrm>
            <a:off x="283064" y="2886460"/>
            <a:ext cx="8576684" cy="1680828"/>
            <a:chOff x="378067" y="986415"/>
            <a:chExt cx="8576684" cy="1680828"/>
          </a:xfrm>
        </p:grpSpPr>
        <p:grpSp>
          <p:nvGrpSpPr>
            <p:cNvPr id="4" name="Group 53"/>
            <p:cNvGrpSpPr/>
            <p:nvPr/>
          </p:nvGrpSpPr>
          <p:grpSpPr>
            <a:xfrm>
              <a:off x="378067" y="986415"/>
              <a:ext cx="4265942" cy="1680585"/>
              <a:chOff x="378066" y="675141"/>
              <a:chExt cx="5413313" cy="1680585"/>
            </a:xfrm>
          </p:grpSpPr>
          <p:grpSp>
            <p:nvGrpSpPr>
              <p:cNvPr id="5" name="Group 18"/>
              <p:cNvGrpSpPr/>
              <p:nvPr/>
            </p:nvGrpSpPr>
            <p:grpSpPr>
              <a:xfrm>
                <a:off x="3135550" y="675141"/>
                <a:ext cx="2655829" cy="1680585"/>
                <a:chOff x="3135550" y="675141"/>
                <a:chExt cx="2655829" cy="1680585"/>
              </a:xfrm>
            </p:grpSpPr>
            <p:grpSp>
              <p:nvGrpSpPr>
                <p:cNvPr id="6" name="组合 81"/>
                <p:cNvGrpSpPr/>
                <p:nvPr/>
              </p:nvGrpSpPr>
              <p:grpSpPr>
                <a:xfrm>
                  <a:off x="3135550" y="675141"/>
                  <a:ext cx="2648198" cy="1680585"/>
                  <a:chOff x="378066" y="675141"/>
                  <a:chExt cx="2648198" cy="1680585"/>
                </a:xfrm>
              </p:grpSpPr>
              <p:sp>
                <p:nvSpPr>
                  <p:cNvPr id="29" name="矩形 82"/>
                  <p:cNvSpPr/>
                  <p:nvPr/>
                </p:nvSpPr>
                <p:spPr bwMode="auto">
                  <a:xfrm>
                    <a:off x="381243" y="675141"/>
                    <a:ext cx="2644561" cy="1680585"/>
                  </a:xfrm>
                  <a:prstGeom prst="rect">
                    <a:avLst/>
                  </a:prstGeom>
                  <a:solidFill>
                    <a:schemeClr val="bg1"/>
                  </a:solid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华文细黑" pitchFamily="2" charset="-122"/>
                      <a:ea typeface="华文细黑" pitchFamily="2" charset="-122"/>
                    </a:endParaRPr>
                  </a:p>
                </p:txBody>
              </p:sp>
              <p:sp>
                <p:nvSpPr>
                  <p:cNvPr id="30" name="Text Box 75"/>
                  <p:cNvSpPr txBox="1">
                    <a:spLocks noChangeArrowheads="1"/>
                  </p:cNvSpPr>
                  <p:nvPr/>
                </p:nvSpPr>
                <p:spPr bwMode="auto">
                  <a:xfrm>
                    <a:off x="378066" y="694980"/>
                    <a:ext cx="2648198" cy="229241"/>
                  </a:xfrm>
                  <a:prstGeom prst="rect">
                    <a:avLst/>
                  </a:prstGeom>
                  <a:solidFill>
                    <a:srgbClr val="990000"/>
                  </a:solidFill>
                  <a:ln w="6350"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9384" tIns="29692" rIns="59384" bIns="29692" anchor="ctr">
                    <a:spAutoFit/>
                  </a:bodyPr>
                  <a:lstStyle/>
                  <a:p>
                    <a:pPr algn="ctr" defTabSz="601106" fontAlgn="auto">
                      <a:spcBef>
                        <a:spcPts val="0"/>
                      </a:spcBef>
                      <a:spcAft>
                        <a:spcPts val="0"/>
                      </a:spcAft>
                      <a:defRPr/>
                    </a:pPr>
                    <a:r>
                      <a:rPr lang="zh-CN" altLang="en-US" sz="1100" b="1" kern="0" dirty="0" smtClean="0">
                        <a:solidFill>
                          <a:srgbClr val="FFFFFF"/>
                        </a:solidFill>
                        <a:latin typeface="华文细黑" pitchFamily="2" charset="-122"/>
                        <a:ea typeface="华文细黑" pitchFamily="2" charset="-122"/>
                      </a:rPr>
                      <a:t>小型</a:t>
                    </a:r>
                    <a:r>
                      <a:rPr lang="en-US" altLang="zh-CN" sz="1100" b="1" kern="0" dirty="0" smtClean="0">
                        <a:solidFill>
                          <a:srgbClr val="FFFFFF"/>
                        </a:solidFill>
                        <a:latin typeface="华文细黑" pitchFamily="2" charset="-122"/>
                        <a:ea typeface="华文细黑" pitchFamily="2" charset="-122"/>
                      </a:rPr>
                      <a:t>(30</a:t>
                    </a:r>
                    <a:r>
                      <a:rPr lang="zh-CN" altLang="en-US" sz="1100" b="1" kern="0" dirty="0" smtClean="0">
                        <a:solidFill>
                          <a:srgbClr val="FFFFFF"/>
                        </a:solidFill>
                        <a:latin typeface="华文细黑" pitchFamily="2" charset="-122"/>
                        <a:ea typeface="华文细黑" pitchFamily="2" charset="-122"/>
                      </a:rPr>
                      <a:t>～</a:t>
                    </a:r>
                    <a:r>
                      <a:rPr lang="en-US" altLang="zh-CN" sz="1100" b="1" kern="0" dirty="0" smtClean="0">
                        <a:solidFill>
                          <a:srgbClr val="FFFFFF"/>
                        </a:solidFill>
                        <a:latin typeface="华文细黑" pitchFamily="2" charset="-122"/>
                        <a:ea typeface="华文细黑" pitchFamily="2" charset="-122"/>
                      </a:rPr>
                      <a:t>100</a:t>
                    </a:r>
                    <a:r>
                      <a:rPr lang="zh-CN" altLang="en-US" sz="1100" b="1" kern="0" dirty="0" smtClean="0">
                        <a:solidFill>
                          <a:srgbClr val="FFFFFF"/>
                        </a:solidFill>
                        <a:latin typeface="华文细黑" pitchFamily="2" charset="-122"/>
                        <a:ea typeface="华文细黑" pitchFamily="2" charset="-122"/>
                      </a:rPr>
                      <a:t>平米</a:t>
                    </a:r>
                    <a:r>
                      <a:rPr lang="en-US" altLang="zh-CN" sz="1100" b="1" kern="0" dirty="0" smtClean="0">
                        <a:solidFill>
                          <a:srgbClr val="FFFFFF"/>
                        </a:solidFill>
                        <a:latin typeface="华文细黑" pitchFamily="2" charset="-122"/>
                        <a:ea typeface="华文细黑" pitchFamily="2" charset="-122"/>
                      </a:rPr>
                      <a:t>)</a:t>
                    </a:r>
                    <a:endParaRPr lang="zh-CN" altLang="en-US" sz="1100" b="1" kern="0" dirty="0">
                      <a:solidFill>
                        <a:srgbClr val="FFFFFF"/>
                      </a:solidFill>
                      <a:latin typeface="华文细黑" pitchFamily="2" charset="-122"/>
                      <a:ea typeface="华文细黑" pitchFamily="2" charset="-122"/>
                    </a:endParaRPr>
                  </a:p>
                </p:txBody>
              </p:sp>
            </p:grpSp>
            <p:sp>
              <p:nvSpPr>
                <p:cNvPr id="21" name="Text Box 76"/>
                <p:cNvSpPr txBox="1">
                  <a:spLocks noChangeArrowheads="1"/>
                </p:cNvSpPr>
                <p:nvPr/>
              </p:nvSpPr>
              <p:spPr bwMode="auto">
                <a:xfrm>
                  <a:off x="3203848" y="2085255"/>
                  <a:ext cx="2587531" cy="198463"/>
                </a:xfrm>
                <a:prstGeom prst="rect">
                  <a:avLst/>
                </a:prstGeom>
                <a:noFill/>
                <a:ln w="6350" algn="ctr">
                  <a:noFill/>
                  <a:miter lim="800000"/>
                  <a:headEnd/>
                  <a:tailEnd/>
                </a:ln>
                <a:effectLst/>
              </p:spPr>
              <p:txBody>
                <a:bodyPr wrap="square" lIns="59384" tIns="29692" rIns="59384" bIns="29692">
                  <a:spAutoFit/>
                </a:bodyPr>
                <a:lstStyle/>
                <a:p>
                  <a:pPr defTabSz="601106" fontAlgn="auto">
                    <a:spcBef>
                      <a:spcPts val="0"/>
                    </a:spcBef>
                    <a:spcAft>
                      <a:spcPts val="0"/>
                    </a:spcAft>
                    <a:defRPr/>
                  </a:pPr>
                  <a:r>
                    <a:rPr lang="zh-CN" altLang="en-US" sz="900" kern="0" dirty="0" smtClean="0">
                      <a:solidFill>
                        <a:srgbClr val="000000"/>
                      </a:solidFill>
                      <a:latin typeface="华文细黑" pitchFamily="2" charset="-122"/>
                      <a:ea typeface="华文细黑" pitchFamily="2" charset="-122"/>
                    </a:rPr>
                    <a:t>部署规模：</a:t>
                  </a:r>
                  <a:r>
                    <a:rPr lang="en-US" altLang="zh-CN" sz="900" kern="0" dirty="0" smtClean="0">
                      <a:solidFill>
                        <a:srgbClr val="000000"/>
                      </a:solidFill>
                      <a:latin typeface="华文细黑" pitchFamily="2" charset="-122"/>
                      <a:ea typeface="华文细黑" pitchFamily="2" charset="-122"/>
                    </a:rPr>
                    <a:t>6-28</a:t>
                  </a:r>
                  <a:r>
                    <a:rPr lang="zh-CN" altLang="en-US" sz="900" kern="0" dirty="0" smtClean="0">
                      <a:solidFill>
                        <a:srgbClr val="000000"/>
                      </a:solidFill>
                      <a:latin typeface="华文细黑" pitchFamily="2" charset="-122"/>
                      <a:ea typeface="华文细黑" pitchFamily="2" charset="-122"/>
                    </a:rPr>
                    <a:t>个服务器机柜</a:t>
                  </a:r>
                </a:p>
              </p:txBody>
            </p:sp>
            <p:grpSp>
              <p:nvGrpSpPr>
                <p:cNvPr id="7" name="组合 33"/>
                <p:cNvGrpSpPr/>
                <p:nvPr/>
              </p:nvGrpSpPr>
              <p:grpSpPr>
                <a:xfrm>
                  <a:off x="3255936" y="1115135"/>
                  <a:ext cx="1117786" cy="809004"/>
                  <a:chOff x="2818086" y="2191132"/>
                  <a:chExt cx="1725134" cy="1066417"/>
                </a:xfrm>
              </p:grpSpPr>
              <p:pic>
                <p:nvPicPr>
                  <p:cNvPr id="24" name="Picture 4" descr="D:\Work\◆站点书屋\综合汇报\2012MWC+CeBit\2012CeBit\2012_CeBit_Energy_BU-Presentation(Solution_Demo)\material\IDS2000 V2 single row.jpg"/>
                  <p:cNvPicPr>
                    <a:picLocks noChangeAspect="1" noChangeArrowheads="1"/>
                  </p:cNvPicPr>
                  <p:nvPr/>
                </p:nvPicPr>
                <p:blipFill>
                  <a:blip r:embed="rId3" cstate="email"/>
                  <a:srcRect/>
                  <a:stretch>
                    <a:fillRect/>
                  </a:stretch>
                </p:blipFill>
                <p:spPr bwMode="auto">
                  <a:xfrm>
                    <a:off x="2818086" y="2191132"/>
                    <a:ext cx="1725134" cy="1066417"/>
                  </a:xfrm>
                  <a:prstGeom prst="rect">
                    <a:avLst/>
                  </a:prstGeom>
                  <a:solidFill>
                    <a:schemeClr val="bg1"/>
                  </a:solidFill>
                  <a:ln w="19050">
                    <a:noFill/>
                  </a:ln>
                  <a:effectLst>
                    <a:outerShdw blurRad="63500" sx="101000" sy="101000" algn="ctr" rotWithShape="0">
                      <a:prstClr val="black">
                        <a:alpha val="30000"/>
                      </a:prstClr>
                    </a:outerShdw>
                  </a:effectLst>
                </p:spPr>
              </p:pic>
              <p:sp>
                <p:nvSpPr>
                  <p:cNvPr id="25" name="TextBox 24"/>
                  <p:cNvSpPr txBox="1"/>
                  <p:nvPr/>
                </p:nvSpPr>
                <p:spPr>
                  <a:xfrm>
                    <a:off x="3905942" y="2486025"/>
                    <a:ext cx="498756" cy="523874"/>
                  </a:xfrm>
                  <a:prstGeom prst="rect">
                    <a:avLst/>
                  </a:prstGeom>
                  <a:noFill/>
                </p:spPr>
                <p:txBody>
                  <a:bodyPr vert="eaVert" wrap="square" rtlCol="0">
                    <a:spAutoFit/>
                  </a:bodyPr>
                  <a:lstStyle/>
                  <a:p>
                    <a:r>
                      <a:rPr lang="en-US" altLang="zh-CN" sz="900" dirty="0" smtClean="0">
                        <a:solidFill>
                          <a:srgbClr val="FFFFFF"/>
                        </a:solidFill>
                        <a:latin typeface="华文细黑" pitchFamily="2" charset="-122"/>
                        <a:ea typeface="华文细黑" pitchFamily="2" charset="-122"/>
                        <a:cs typeface="Arial" pitchFamily="34" charset="0"/>
                      </a:rPr>
                      <a:t>UPS</a:t>
                    </a:r>
                    <a:endParaRPr lang="zh-CN" altLang="en-US" sz="900" dirty="0">
                      <a:solidFill>
                        <a:srgbClr val="FFFFFF"/>
                      </a:solidFill>
                      <a:latin typeface="华文细黑" pitchFamily="2" charset="-122"/>
                      <a:ea typeface="华文细黑" pitchFamily="2" charset="-122"/>
                      <a:cs typeface="Arial" pitchFamily="34" charset="0"/>
                    </a:endParaRPr>
                  </a:p>
                </p:txBody>
              </p:sp>
              <p:sp>
                <p:nvSpPr>
                  <p:cNvPr id="26" name="TextBox 25"/>
                  <p:cNvSpPr txBox="1"/>
                  <p:nvPr/>
                </p:nvSpPr>
                <p:spPr>
                  <a:xfrm>
                    <a:off x="3182230" y="2590800"/>
                    <a:ext cx="498756" cy="523874"/>
                  </a:xfrm>
                  <a:prstGeom prst="rect">
                    <a:avLst/>
                  </a:prstGeom>
                  <a:noFill/>
                </p:spPr>
                <p:txBody>
                  <a:bodyPr vert="eaVert" wrap="square" rtlCol="0">
                    <a:spAutoFit/>
                  </a:bodyPr>
                  <a:lstStyle/>
                  <a:p>
                    <a:r>
                      <a:rPr lang="en-US" altLang="zh-CN" sz="900" dirty="0" smtClean="0">
                        <a:solidFill>
                          <a:srgbClr val="FFFFFF"/>
                        </a:solidFill>
                        <a:latin typeface="华文细黑" pitchFamily="2" charset="-122"/>
                        <a:ea typeface="华文细黑" pitchFamily="2" charset="-122"/>
                        <a:cs typeface="Arial" pitchFamily="34" charset="0"/>
                      </a:rPr>
                      <a:t>Rack</a:t>
                    </a:r>
                    <a:endParaRPr lang="zh-CN" altLang="en-US" sz="900" dirty="0">
                      <a:solidFill>
                        <a:srgbClr val="FFFFFF"/>
                      </a:solidFill>
                      <a:latin typeface="华文细黑" pitchFamily="2" charset="-122"/>
                      <a:ea typeface="华文细黑" pitchFamily="2" charset="-122"/>
                      <a:cs typeface="Arial" pitchFamily="34" charset="0"/>
                    </a:endParaRPr>
                  </a:p>
                </p:txBody>
              </p:sp>
              <p:sp>
                <p:nvSpPr>
                  <p:cNvPr id="27" name="TextBox 26"/>
                  <p:cNvSpPr txBox="1"/>
                  <p:nvPr/>
                </p:nvSpPr>
                <p:spPr>
                  <a:xfrm>
                    <a:off x="2987393" y="2381250"/>
                    <a:ext cx="498756" cy="523874"/>
                  </a:xfrm>
                  <a:prstGeom prst="rect">
                    <a:avLst/>
                  </a:prstGeom>
                  <a:noFill/>
                </p:spPr>
                <p:txBody>
                  <a:bodyPr vert="eaVert" wrap="square" rtlCol="0">
                    <a:spAutoFit/>
                  </a:bodyPr>
                  <a:lstStyle/>
                  <a:p>
                    <a:r>
                      <a:rPr lang="en-US" altLang="zh-CN" sz="900" dirty="0" smtClean="0">
                        <a:solidFill>
                          <a:srgbClr val="FFFFFF"/>
                        </a:solidFill>
                        <a:latin typeface="华文细黑" pitchFamily="2" charset="-122"/>
                        <a:ea typeface="华文细黑" pitchFamily="2" charset="-122"/>
                        <a:cs typeface="Arial" pitchFamily="34" charset="0"/>
                      </a:rPr>
                      <a:t>AC</a:t>
                    </a:r>
                    <a:endParaRPr lang="zh-CN" altLang="en-US" sz="900" dirty="0">
                      <a:solidFill>
                        <a:srgbClr val="FFFFFF"/>
                      </a:solidFill>
                      <a:latin typeface="华文细黑" pitchFamily="2" charset="-122"/>
                      <a:ea typeface="华文细黑" pitchFamily="2" charset="-122"/>
                      <a:cs typeface="Arial" pitchFamily="34" charset="0"/>
                    </a:endParaRPr>
                  </a:p>
                </p:txBody>
              </p:sp>
              <p:sp>
                <p:nvSpPr>
                  <p:cNvPr id="28" name="TextBox 27"/>
                  <p:cNvSpPr txBox="1"/>
                  <p:nvPr/>
                </p:nvSpPr>
                <p:spPr>
                  <a:xfrm>
                    <a:off x="3572541" y="2543227"/>
                    <a:ext cx="498756" cy="523874"/>
                  </a:xfrm>
                  <a:prstGeom prst="rect">
                    <a:avLst/>
                  </a:prstGeom>
                  <a:noFill/>
                </p:spPr>
                <p:txBody>
                  <a:bodyPr vert="eaVert" wrap="square" rtlCol="0">
                    <a:spAutoFit/>
                  </a:bodyPr>
                  <a:lstStyle/>
                  <a:p>
                    <a:r>
                      <a:rPr lang="en-US" altLang="zh-CN" sz="900" dirty="0" smtClean="0">
                        <a:solidFill>
                          <a:srgbClr val="FFFFFF"/>
                        </a:solidFill>
                        <a:latin typeface="华文细黑" pitchFamily="2" charset="-122"/>
                        <a:ea typeface="华文细黑" pitchFamily="2" charset="-122"/>
                        <a:cs typeface="Arial" pitchFamily="34" charset="0"/>
                      </a:rPr>
                      <a:t>PDU</a:t>
                    </a:r>
                    <a:endParaRPr lang="zh-CN" altLang="en-US" sz="900" dirty="0">
                      <a:solidFill>
                        <a:srgbClr val="FFFFFF"/>
                      </a:solidFill>
                      <a:latin typeface="华文细黑" pitchFamily="2" charset="-122"/>
                      <a:ea typeface="华文细黑" pitchFamily="2" charset="-122"/>
                      <a:cs typeface="Arial" pitchFamily="34" charset="0"/>
                    </a:endParaRPr>
                  </a:p>
                </p:txBody>
              </p:sp>
            </p:grpSp>
            <p:pic>
              <p:nvPicPr>
                <p:cNvPr id="23" name="Picture 5" descr="D:\Work\◆站点书屋\综合汇报\2012MWC+CeBit\2012CeBit\2012_CeBit_Energy_BU-Presentation(Solution_Demo)\material\IDS2000 V2 double row.jpg"/>
                <p:cNvPicPr>
                  <a:picLocks noChangeAspect="1" noChangeArrowheads="1"/>
                </p:cNvPicPr>
                <p:nvPr/>
              </p:nvPicPr>
              <p:blipFill>
                <a:blip r:embed="rId4" cstate="email"/>
                <a:srcRect/>
                <a:stretch>
                  <a:fillRect/>
                </a:stretch>
              </p:blipFill>
              <p:spPr bwMode="auto">
                <a:xfrm>
                  <a:off x="4500004" y="1115135"/>
                  <a:ext cx="969019" cy="845673"/>
                </a:xfrm>
                <a:prstGeom prst="rect">
                  <a:avLst/>
                </a:prstGeom>
                <a:solidFill>
                  <a:schemeClr val="bg1"/>
                </a:solidFill>
                <a:ln w="19050">
                  <a:noFill/>
                </a:ln>
                <a:effectLst/>
              </p:spPr>
            </p:pic>
          </p:grpSp>
          <p:grpSp>
            <p:nvGrpSpPr>
              <p:cNvPr id="8" name="Group 36"/>
              <p:cNvGrpSpPr/>
              <p:nvPr/>
            </p:nvGrpSpPr>
            <p:grpSpPr>
              <a:xfrm>
                <a:off x="378066" y="675141"/>
                <a:ext cx="3079665" cy="1680585"/>
                <a:chOff x="378066" y="675141"/>
                <a:chExt cx="3079665" cy="1680585"/>
              </a:xfrm>
            </p:grpSpPr>
            <p:grpSp>
              <p:nvGrpSpPr>
                <p:cNvPr id="9" name="组合 80"/>
                <p:cNvGrpSpPr/>
                <p:nvPr/>
              </p:nvGrpSpPr>
              <p:grpSpPr>
                <a:xfrm>
                  <a:off x="378066" y="675141"/>
                  <a:ext cx="2648198" cy="1680585"/>
                  <a:chOff x="378066" y="675141"/>
                  <a:chExt cx="2648198" cy="1680585"/>
                </a:xfrm>
              </p:grpSpPr>
              <p:sp>
                <p:nvSpPr>
                  <p:cNvPr id="42" name="矩形 146"/>
                  <p:cNvSpPr/>
                  <p:nvPr/>
                </p:nvSpPr>
                <p:spPr bwMode="auto">
                  <a:xfrm>
                    <a:off x="381243" y="675141"/>
                    <a:ext cx="2644561" cy="1680585"/>
                  </a:xfrm>
                  <a:prstGeom prst="rect">
                    <a:avLst/>
                  </a:prstGeom>
                  <a:solidFill>
                    <a:schemeClr val="bg1"/>
                  </a:solid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华文细黑" pitchFamily="2" charset="-122"/>
                      <a:ea typeface="华文细黑" pitchFamily="2" charset="-122"/>
                    </a:endParaRPr>
                  </a:p>
                </p:txBody>
              </p:sp>
              <p:sp>
                <p:nvSpPr>
                  <p:cNvPr id="43" name="Text Box 75"/>
                  <p:cNvSpPr txBox="1">
                    <a:spLocks noChangeArrowheads="1"/>
                  </p:cNvSpPr>
                  <p:nvPr/>
                </p:nvSpPr>
                <p:spPr bwMode="auto">
                  <a:xfrm>
                    <a:off x="378066" y="694980"/>
                    <a:ext cx="2648198" cy="229241"/>
                  </a:xfrm>
                  <a:prstGeom prst="rect">
                    <a:avLst/>
                  </a:prstGeom>
                  <a:solidFill>
                    <a:srgbClr val="990000"/>
                  </a:solidFill>
                  <a:ln w="6350"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9384" tIns="29692" rIns="59384" bIns="29692" anchor="ctr">
                    <a:spAutoFit/>
                  </a:bodyPr>
                  <a:lstStyle/>
                  <a:p>
                    <a:pPr algn="ctr" defTabSz="601106" fontAlgn="auto">
                      <a:spcBef>
                        <a:spcPts val="0"/>
                      </a:spcBef>
                      <a:spcAft>
                        <a:spcPts val="0"/>
                      </a:spcAft>
                      <a:defRPr/>
                    </a:pPr>
                    <a:r>
                      <a:rPr lang="zh-CN" altLang="en-US" sz="1100" b="1" kern="0" dirty="0" smtClean="0">
                        <a:solidFill>
                          <a:srgbClr val="FFFFFF"/>
                        </a:solidFill>
                        <a:latin typeface="华文细黑" pitchFamily="2" charset="-122"/>
                        <a:ea typeface="华文细黑" pitchFamily="2" charset="-122"/>
                      </a:rPr>
                      <a:t>微型</a:t>
                    </a:r>
                    <a:r>
                      <a:rPr lang="en-US" altLang="zh-CN" sz="1100" b="1" kern="0" dirty="0" smtClean="0">
                        <a:solidFill>
                          <a:srgbClr val="FFFFFF"/>
                        </a:solidFill>
                        <a:latin typeface="华文细黑" pitchFamily="2" charset="-122"/>
                        <a:ea typeface="华文细黑" pitchFamily="2" charset="-122"/>
                      </a:rPr>
                      <a:t>(</a:t>
                    </a:r>
                    <a:r>
                      <a:rPr lang="zh-CN" altLang="en-US" sz="1100" b="1" kern="0" dirty="0" smtClean="0">
                        <a:solidFill>
                          <a:srgbClr val="FFFFFF"/>
                        </a:solidFill>
                        <a:latin typeface="华文细黑" pitchFamily="2" charset="-122"/>
                        <a:ea typeface="华文细黑" pitchFamily="2" charset="-122"/>
                      </a:rPr>
                      <a:t>小于</a:t>
                    </a:r>
                    <a:r>
                      <a:rPr lang="en-US" altLang="zh-CN" sz="1100" b="1" kern="0" dirty="0" smtClean="0">
                        <a:solidFill>
                          <a:srgbClr val="FFFFFF"/>
                        </a:solidFill>
                        <a:latin typeface="华文细黑" pitchFamily="2" charset="-122"/>
                        <a:ea typeface="华文细黑" pitchFamily="2" charset="-122"/>
                      </a:rPr>
                      <a:t>20</a:t>
                    </a:r>
                    <a:r>
                      <a:rPr lang="zh-CN" altLang="en-US" sz="1100" b="1" kern="0" dirty="0" smtClean="0">
                        <a:solidFill>
                          <a:srgbClr val="FFFFFF"/>
                        </a:solidFill>
                        <a:latin typeface="华文细黑" pitchFamily="2" charset="-122"/>
                        <a:ea typeface="华文细黑" pitchFamily="2" charset="-122"/>
                      </a:rPr>
                      <a:t>平米</a:t>
                    </a:r>
                    <a:r>
                      <a:rPr lang="en-US" altLang="zh-CN" sz="1100" b="1" kern="0" dirty="0" smtClean="0">
                        <a:solidFill>
                          <a:srgbClr val="FFFFFF"/>
                        </a:solidFill>
                        <a:latin typeface="华文细黑" pitchFamily="2" charset="-122"/>
                        <a:ea typeface="华文细黑" pitchFamily="2" charset="-122"/>
                      </a:rPr>
                      <a:t>)</a:t>
                    </a:r>
                    <a:endParaRPr lang="zh-CN" altLang="en-US" sz="1100" b="1" kern="0" dirty="0">
                      <a:solidFill>
                        <a:srgbClr val="FFFFFF"/>
                      </a:solidFill>
                      <a:latin typeface="华文细黑" pitchFamily="2" charset="-122"/>
                      <a:ea typeface="华文细黑" pitchFamily="2" charset="-122"/>
                    </a:endParaRPr>
                  </a:p>
                </p:txBody>
              </p:sp>
            </p:grpSp>
            <p:sp>
              <p:nvSpPr>
                <p:cNvPr id="39" name="Text Box 76"/>
                <p:cNvSpPr txBox="1">
                  <a:spLocks noChangeArrowheads="1"/>
                </p:cNvSpPr>
                <p:nvPr/>
              </p:nvSpPr>
              <p:spPr bwMode="auto">
                <a:xfrm>
                  <a:off x="755576" y="2067694"/>
                  <a:ext cx="2702155" cy="198463"/>
                </a:xfrm>
                <a:prstGeom prst="rect">
                  <a:avLst/>
                </a:prstGeom>
                <a:noFill/>
                <a:ln w="6350" algn="ctr">
                  <a:noFill/>
                  <a:miter lim="800000"/>
                  <a:headEnd/>
                  <a:tailEnd/>
                </a:ln>
                <a:effectLst/>
              </p:spPr>
              <p:txBody>
                <a:bodyPr wrap="square" lIns="59384" tIns="29692" rIns="59384" bIns="29692">
                  <a:spAutoFit/>
                </a:bodyPr>
                <a:lstStyle/>
                <a:p>
                  <a:pPr defTabSz="601106" fontAlgn="auto">
                    <a:spcBef>
                      <a:spcPts val="0"/>
                    </a:spcBef>
                    <a:spcAft>
                      <a:spcPts val="0"/>
                    </a:spcAft>
                    <a:defRPr/>
                  </a:pPr>
                  <a:r>
                    <a:rPr lang="zh-CN" altLang="en-US" sz="900" kern="0" dirty="0" smtClean="0">
                      <a:solidFill>
                        <a:srgbClr val="000000"/>
                      </a:solidFill>
                      <a:latin typeface="华文细黑" pitchFamily="2" charset="-122"/>
                      <a:ea typeface="华文细黑" pitchFamily="2" charset="-122"/>
                    </a:rPr>
                    <a:t>部署规模：</a:t>
                  </a:r>
                  <a:r>
                    <a:rPr lang="en-US" altLang="zh-CN" sz="900" kern="0" dirty="0" smtClean="0">
                      <a:solidFill>
                        <a:srgbClr val="000000"/>
                      </a:solidFill>
                      <a:latin typeface="华文细黑" pitchFamily="2" charset="-122"/>
                      <a:ea typeface="华文细黑" pitchFamily="2" charset="-122"/>
                    </a:rPr>
                    <a:t>1-5</a:t>
                  </a:r>
                  <a:r>
                    <a:rPr lang="zh-CN" altLang="en-US" sz="900" kern="0" dirty="0" smtClean="0">
                      <a:solidFill>
                        <a:srgbClr val="000000"/>
                      </a:solidFill>
                      <a:latin typeface="华文细黑" pitchFamily="2" charset="-122"/>
                      <a:ea typeface="华文细黑" pitchFamily="2" charset="-122"/>
                    </a:rPr>
                    <a:t>个服务器机柜</a:t>
                  </a:r>
                  <a:endParaRPr lang="zh-CN" altLang="en-US" sz="900" kern="0" dirty="0">
                    <a:solidFill>
                      <a:srgbClr val="000000"/>
                    </a:solidFill>
                    <a:latin typeface="华文细黑" pitchFamily="2" charset="-122"/>
                    <a:ea typeface="华文细黑" pitchFamily="2" charset="-122"/>
                  </a:endParaRPr>
                </a:p>
              </p:txBody>
            </p:sp>
            <p:pic>
              <p:nvPicPr>
                <p:cNvPr id="40" name="Picture 3" descr="D:\Work\◆站点书屋\综合汇报\2012MWC+CeBit\2012CeBit\2012_CeBit_Energy_BU-Presentation(Solution_Demo)\material\IDS2000 V3.jpg"/>
                <p:cNvPicPr>
                  <a:picLocks noChangeAspect="1" noChangeArrowheads="1"/>
                </p:cNvPicPr>
                <p:nvPr/>
              </p:nvPicPr>
              <p:blipFill>
                <a:blip r:embed="rId5" cstate="email"/>
                <a:srcRect/>
                <a:stretch>
                  <a:fillRect/>
                </a:stretch>
              </p:blipFill>
              <p:spPr bwMode="auto">
                <a:xfrm>
                  <a:off x="1055851" y="987579"/>
                  <a:ext cx="386268" cy="1049663"/>
                </a:xfrm>
                <a:prstGeom prst="rect">
                  <a:avLst/>
                </a:prstGeom>
                <a:solidFill>
                  <a:schemeClr val="bg1"/>
                </a:solidFill>
                <a:ln w="19050">
                  <a:noFill/>
                </a:ln>
                <a:effectLst/>
              </p:spPr>
            </p:pic>
            <p:pic>
              <p:nvPicPr>
                <p:cNvPr id="41" name="Picture 2"/>
                <p:cNvPicPr>
                  <a:picLocks noChangeAspect="1" noChangeArrowheads="1"/>
                </p:cNvPicPr>
                <p:nvPr/>
              </p:nvPicPr>
              <p:blipFill>
                <a:blip r:embed="rId6" cstate="email"/>
                <a:srcRect/>
                <a:stretch>
                  <a:fillRect/>
                </a:stretch>
              </p:blipFill>
              <p:spPr bwMode="auto">
                <a:xfrm>
                  <a:off x="1787549" y="987435"/>
                  <a:ext cx="956740" cy="1008257"/>
                </a:xfrm>
                <a:prstGeom prst="rect">
                  <a:avLst/>
                </a:prstGeom>
                <a:noFill/>
                <a:ln w="9525">
                  <a:noFill/>
                  <a:miter lim="800000"/>
                  <a:headEnd/>
                  <a:tailEnd/>
                </a:ln>
              </p:spPr>
            </p:pic>
          </p:grpSp>
        </p:grpSp>
        <p:grpSp>
          <p:nvGrpSpPr>
            <p:cNvPr id="10" name="组合 111"/>
            <p:cNvGrpSpPr/>
            <p:nvPr/>
          </p:nvGrpSpPr>
          <p:grpSpPr>
            <a:xfrm>
              <a:off x="4706279" y="994092"/>
              <a:ext cx="4248472" cy="1673151"/>
              <a:chOff x="395536" y="2870391"/>
              <a:chExt cx="4248472" cy="1673151"/>
            </a:xfrm>
          </p:grpSpPr>
          <p:sp>
            <p:nvSpPr>
              <p:cNvPr id="35" name="矩形 88"/>
              <p:cNvSpPr/>
              <p:nvPr/>
            </p:nvSpPr>
            <p:spPr bwMode="auto">
              <a:xfrm>
                <a:off x="398029" y="2917260"/>
                <a:ext cx="2074954" cy="1626282"/>
              </a:xfrm>
              <a:prstGeom prst="rect">
                <a:avLst/>
              </a:prstGeom>
              <a:solidFill>
                <a:schemeClr val="bg1"/>
              </a:solid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华文细黑" pitchFamily="2" charset="-122"/>
                  <a:ea typeface="华文细黑" pitchFamily="2" charset="-122"/>
                </a:endParaRPr>
              </a:p>
            </p:txBody>
          </p:sp>
          <p:sp>
            <p:nvSpPr>
              <p:cNvPr id="33" name="Text Box 84"/>
              <p:cNvSpPr txBox="1">
                <a:spLocks noChangeArrowheads="1"/>
              </p:cNvSpPr>
              <p:nvPr/>
            </p:nvSpPr>
            <p:spPr bwMode="auto">
              <a:xfrm>
                <a:off x="450401" y="4296668"/>
                <a:ext cx="2040181" cy="198463"/>
              </a:xfrm>
              <a:prstGeom prst="rect">
                <a:avLst/>
              </a:prstGeom>
              <a:noFill/>
              <a:ln w="6350" algn="ctr">
                <a:noFill/>
                <a:miter lim="800000"/>
                <a:headEnd/>
                <a:tailEnd/>
              </a:ln>
              <a:effectLst/>
            </p:spPr>
            <p:txBody>
              <a:bodyPr wrap="square" lIns="59384" tIns="29692" rIns="59384" bIns="29692">
                <a:spAutoFit/>
              </a:bodyPr>
              <a:lstStyle/>
              <a:p>
                <a:pPr defTabSz="601106" fontAlgn="auto">
                  <a:spcBef>
                    <a:spcPts val="0"/>
                  </a:spcBef>
                  <a:spcAft>
                    <a:spcPts val="0"/>
                  </a:spcAft>
                  <a:defRPr/>
                </a:pPr>
                <a:r>
                  <a:rPr lang="zh-CN" altLang="en-US" sz="900" kern="0" dirty="0" smtClean="0">
                    <a:solidFill>
                      <a:srgbClr val="000000"/>
                    </a:solidFill>
                    <a:latin typeface="华文细黑" pitchFamily="2" charset="-122"/>
                    <a:ea typeface="华文细黑" pitchFamily="2" charset="-122"/>
                  </a:rPr>
                  <a:t>部署规模：</a:t>
                </a:r>
                <a:r>
                  <a:rPr lang="en-US" altLang="zh-CN" sz="900" kern="0" dirty="0" smtClean="0">
                    <a:solidFill>
                      <a:srgbClr val="000000"/>
                    </a:solidFill>
                    <a:latin typeface="华文细黑" pitchFamily="2" charset="-122"/>
                    <a:ea typeface="华文细黑" pitchFamily="2" charset="-122"/>
                  </a:rPr>
                  <a:t>28-1000</a:t>
                </a:r>
                <a:r>
                  <a:rPr lang="zh-CN" altLang="en-US" sz="900" kern="0" dirty="0" smtClean="0">
                    <a:solidFill>
                      <a:srgbClr val="000000"/>
                    </a:solidFill>
                    <a:latin typeface="华文细黑" pitchFamily="2" charset="-122"/>
                    <a:ea typeface="华文细黑" pitchFamily="2" charset="-122"/>
                  </a:rPr>
                  <a:t>以上服务器机柜</a:t>
                </a:r>
              </a:p>
            </p:txBody>
          </p:sp>
          <p:pic>
            <p:nvPicPr>
              <p:cNvPr id="34" name="Picture 6" descr="D:\Work\◆站点书屋\综合汇报\2012MWC+CeBit\2012CeBit\2012_CeBit_Energy_BU-Presentation(Solution_Demo)\material\IDS2000 V1.jpg"/>
              <p:cNvPicPr>
                <a:picLocks noChangeAspect="1" noChangeArrowheads="1"/>
              </p:cNvPicPr>
              <p:nvPr/>
            </p:nvPicPr>
            <p:blipFill>
              <a:blip r:embed="rId7" cstate="email"/>
              <a:srcRect/>
              <a:stretch>
                <a:fillRect/>
              </a:stretch>
            </p:blipFill>
            <p:spPr bwMode="auto">
              <a:xfrm>
                <a:off x="580593" y="3251010"/>
                <a:ext cx="1631484" cy="845673"/>
              </a:xfrm>
              <a:prstGeom prst="rect">
                <a:avLst/>
              </a:prstGeom>
              <a:solidFill>
                <a:schemeClr val="bg1"/>
              </a:solidFill>
              <a:ln w="19050">
                <a:noFill/>
              </a:ln>
              <a:effectLst/>
            </p:spPr>
          </p:pic>
          <p:sp>
            <p:nvSpPr>
              <p:cNvPr id="48" name="矩形 88"/>
              <p:cNvSpPr/>
              <p:nvPr/>
            </p:nvSpPr>
            <p:spPr bwMode="auto">
              <a:xfrm>
                <a:off x="2549698" y="2921328"/>
                <a:ext cx="2074954" cy="1622214"/>
              </a:xfrm>
              <a:prstGeom prst="rect">
                <a:avLst/>
              </a:prstGeom>
              <a:solidFill>
                <a:schemeClr val="bg1"/>
              </a:solid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华文细黑" pitchFamily="2" charset="-122"/>
                  <a:ea typeface="华文细黑" pitchFamily="2" charset="-122"/>
                </a:endParaRPr>
              </a:p>
            </p:txBody>
          </p:sp>
          <p:sp>
            <p:nvSpPr>
              <p:cNvPr id="49" name="Text Box 75"/>
              <p:cNvSpPr txBox="1">
                <a:spLocks noChangeArrowheads="1"/>
              </p:cNvSpPr>
              <p:nvPr/>
            </p:nvSpPr>
            <p:spPr bwMode="auto">
              <a:xfrm>
                <a:off x="2547205" y="2870391"/>
                <a:ext cx="2077808" cy="229241"/>
              </a:xfrm>
              <a:prstGeom prst="rect">
                <a:avLst/>
              </a:prstGeom>
              <a:solidFill>
                <a:srgbClr val="990000"/>
              </a:solidFill>
              <a:ln w="6350"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9384" tIns="29692" rIns="59384" bIns="29692" anchor="ctr">
                <a:spAutoFit/>
              </a:bodyPr>
              <a:lstStyle/>
              <a:p>
                <a:pPr algn="ctr" defTabSz="601106" fontAlgn="auto">
                  <a:spcBef>
                    <a:spcPts val="0"/>
                  </a:spcBef>
                  <a:spcAft>
                    <a:spcPts val="0"/>
                  </a:spcAft>
                  <a:defRPr/>
                </a:pPr>
                <a:r>
                  <a:rPr lang="zh-CN" altLang="en-US" sz="1100" b="1" kern="0" dirty="0" smtClean="0">
                    <a:solidFill>
                      <a:srgbClr val="FFFFFF"/>
                    </a:solidFill>
                    <a:latin typeface="华文细黑" pitchFamily="2" charset="-122"/>
                    <a:ea typeface="华文细黑" pitchFamily="2" charset="-122"/>
                  </a:rPr>
                  <a:t>室外</a:t>
                </a:r>
                <a:endParaRPr lang="zh-CN" altLang="en-US" sz="1100" b="1" kern="0" dirty="0">
                  <a:solidFill>
                    <a:srgbClr val="FFFFFF"/>
                  </a:solidFill>
                  <a:latin typeface="华文细黑" pitchFamily="2" charset="-122"/>
                  <a:ea typeface="华文细黑" pitchFamily="2" charset="-122"/>
                </a:endParaRPr>
              </a:p>
            </p:txBody>
          </p:sp>
          <p:sp>
            <p:nvSpPr>
              <p:cNvPr id="46" name="Text Box 84"/>
              <p:cNvSpPr txBox="1">
                <a:spLocks noChangeArrowheads="1"/>
              </p:cNvSpPr>
              <p:nvPr/>
            </p:nvSpPr>
            <p:spPr bwMode="auto">
              <a:xfrm>
                <a:off x="2603828" y="4206579"/>
                <a:ext cx="2040180" cy="336963"/>
              </a:xfrm>
              <a:prstGeom prst="rect">
                <a:avLst/>
              </a:prstGeom>
              <a:noFill/>
              <a:ln w="6350" algn="ctr">
                <a:noFill/>
                <a:miter lim="800000"/>
                <a:headEnd/>
                <a:tailEnd/>
              </a:ln>
              <a:effectLst/>
            </p:spPr>
            <p:txBody>
              <a:bodyPr wrap="square" lIns="59384" tIns="29692" rIns="59384" bIns="29692">
                <a:spAutoFit/>
              </a:bodyPr>
              <a:lstStyle/>
              <a:p>
                <a:pPr defTabSz="601106" fontAlgn="auto">
                  <a:spcBef>
                    <a:spcPts val="0"/>
                  </a:spcBef>
                  <a:spcAft>
                    <a:spcPts val="0"/>
                  </a:spcAft>
                  <a:buFont typeface="Arial" pitchFamily="34" charset="0"/>
                  <a:buChar char="•"/>
                  <a:defRPr/>
                </a:pPr>
                <a:r>
                  <a:rPr lang="en-US" altLang="zh-CN" sz="900" kern="0" dirty="0" smtClean="0">
                    <a:solidFill>
                      <a:srgbClr val="000000"/>
                    </a:solidFill>
                    <a:latin typeface="华文细黑" pitchFamily="2" charset="-122"/>
                    <a:ea typeface="华文细黑" pitchFamily="2" charset="-122"/>
                  </a:rPr>
                  <a:t>All-in-one</a:t>
                </a:r>
                <a:r>
                  <a:rPr lang="zh-CN" altLang="en-US" sz="900" kern="0" dirty="0" smtClean="0">
                    <a:solidFill>
                      <a:srgbClr val="000000"/>
                    </a:solidFill>
                    <a:latin typeface="华文细黑" pitchFamily="2" charset="-122"/>
                    <a:ea typeface="华文细黑" pitchFamily="2" charset="-122"/>
                  </a:rPr>
                  <a:t>：</a:t>
                </a:r>
                <a:r>
                  <a:rPr lang="en-US" altLang="zh-CN" sz="900" kern="0" dirty="0" smtClean="0">
                    <a:solidFill>
                      <a:srgbClr val="000000"/>
                    </a:solidFill>
                    <a:latin typeface="华文细黑" pitchFamily="2" charset="-122"/>
                    <a:ea typeface="华文细黑" pitchFamily="2" charset="-122"/>
                  </a:rPr>
                  <a:t> 4-10</a:t>
                </a:r>
                <a:r>
                  <a:rPr lang="zh-CN" altLang="en-US" sz="900" kern="0" dirty="0" smtClean="0">
                    <a:solidFill>
                      <a:srgbClr val="000000"/>
                    </a:solidFill>
                    <a:latin typeface="华文细黑" pitchFamily="2" charset="-122"/>
                    <a:ea typeface="华文细黑" pitchFamily="2" charset="-122"/>
                  </a:rPr>
                  <a:t>个</a:t>
                </a:r>
                <a:r>
                  <a:rPr lang="en-US" altLang="zh-CN" sz="900" kern="0" dirty="0" smtClean="0">
                    <a:solidFill>
                      <a:srgbClr val="000000"/>
                    </a:solidFill>
                    <a:latin typeface="华文细黑" pitchFamily="2" charset="-122"/>
                    <a:ea typeface="华文细黑" pitchFamily="2" charset="-122"/>
                  </a:rPr>
                  <a:t>IT</a:t>
                </a:r>
                <a:r>
                  <a:rPr lang="zh-CN" altLang="en-US" sz="900" kern="0" dirty="0" smtClean="0">
                    <a:solidFill>
                      <a:srgbClr val="000000"/>
                    </a:solidFill>
                    <a:latin typeface="华文细黑" pitchFamily="2" charset="-122"/>
                    <a:ea typeface="华文细黑" pitchFamily="2" charset="-122"/>
                  </a:rPr>
                  <a:t>机柜</a:t>
                </a:r>
                <a:endParaRPr lang="en-US" altLang="zh-CN" sz="900" kern="0" dirty="0" smtClean="0">
                  <a:solidFill>
                    <a:srgbClr val="000000"/>
                  </a:solidFill>
                  <a:latin typeface="华文细黑" pitchFamily="2" charset="-122"/>
                  <a:ea typeface="华文细黑" pitchFamily="2" charset="-122"/>
                </a:endParaRPr>
              </a:p>
              <a:p>
                <a:pPr defTabSz="601106" fontAlgn="auto">
                  <a:spcBef>
                    <a:spcPts val="0"/>
                  </a:spcBef>
                  <a:spcAft>
                    <a:spcPts val="0"/>
                  </a:spcAft>
                  <a:buFont typeface="Arial" pitchFamily="34" charset="0"/>
                  <a:buChar char="•"/>
                  <a:defRPr/>
                </a:pPr>
                <a:r>
                  <a:rPr lang="zh-CN" altLang="en-US" sz="900" kern="0" dirty="0" smtClean="0">
                    <a:solidFill>
                      <a:srgbClr val="000000"/>
                    </a:solidFill>
                    <a:latin typeface="华文细黑" pitchFamily="2" charset="-122"/>
                    <a:ea typeface="华文细黑" pitchFamily="2" charset="-122"/>
                  </a:rPr>
                  <a:t>集群式：</a:t>
                </a:r>
                <a:r>
                  <a:rPr lang="en-US" altLang="zh-CN" sz="900" dirty="0" smtClean="0">
                    <a:solidFill>
                      <a:srgbClr val="000000"/>
                    </a:solidFill>
                    <a:latin typeface="华文细黑" pitchFamily="2" charset="-122"/>
                    <a:ea typeface="华文细黑" pitchFamily="2" charset="-122"/>
                  </a:rPr>
                  <a:t> 18</a:t>
                </a:r>
                <a:r>
                  <a:rPr lang="zh-CN" altLang="en-US" sz="900" dirty="0" smtClean="0">
                    <a:solidFill>
                      <a:srgbClr val="000000"/>
                    </a:solidFill>
                    <a:latin typeface="华文细黑" pitchFamily="2" charset="-122"/>
                    <a:ea typeface="华文细黑" pitchFamily="2" charset="-122"/>
                  </a:rPr>
                  <a:t>个</a:t>
                </a:r>
                <a:r>
                  <a:rPr lang="en-US" altLang="zh-CN" sz="900" dirty="0" smtClean="0">
                    <a:solidFill>
                      <a:srgbClr val="000000"/>
                    </a:solidFill>
                    <a:latin typeface="华文细黑" pitchFamily="2" charset="-122"/>
                    <a:ea typeface="华文细黑" pitchFamily="2" charset="-122"/>
                  </a:rPr>
                  <a:t>IT</a:t>
                </a:r>
                <a:r>
                  <a:rPr lang="zh-CN" altLang="en-US" sz="900" dirty="0" smtClean="0">
                    <a:solidFill>
                      <a:srgbClr val="000000"/>
                    </a:solidFill>
                    <a:latin typeface="华文细黑" pitchFamily="2" charset="-122"/>
                    <a:ea typeface="华文细黑" pitchFamily="2" charset="-122"/>
                  </a:rPr>
                  <a:t>机柜以上</a:t>
                </a:r>
                <a:endParaRPr lang="zh-CN" altLang="en-US" sz="900" kern="0" dirty="0" smtClean="0">
                  <a:solidFill>
                    <a:srgbClr val="000000"/>
                  </a:solidFill>
                  <a:latin typeface="华文细黑" pitchFamily="2" charset="-122"/>
                  <a:ea typeface="华文细黑" pitchFamily="2" charset="-122"/>
                </a:endParaRPr>
              </a:p>
            </p:txBody>
          </p:sp>
          <p:pic>
            <p:nvPicPr>
              <p:cNvPr id="50" name="图片 51" descr="主页.JPG"/>
              <p:cNvPicPr>
                <a:picLocks noChangeAspect="1"/>
              </p:cNvPicPr>
              <p:nvPr/>
            </p:nvPicPr>
            <p:blipFill>
              <a:blip r:embed="rId8" cstate="email"/>
              <a:srcRect/>
              <a:stretch>
                <a:fillRect/>
              </a:stretch>
            </p:blipFill>
            <p:spPr bwMode="auto">
              <a:xfrm>
                <a:off x="3584056" y="3294898"/>
                <a:ext cx="763996" cy="728081"/>
              </a:xfrm>
              <a:prstGeom prst="rect">
                <a:avLst/>
              </a:prstGeom>
              <a:noFill/>
              <a:ln w="9525">
                <a:noFill/>
                <a:miter lim="800000"/>
                <a:headEnd/>
                <a:tailEnd/>
              </a:ln>
            </p:spPr>
          </p:pic>
          <p:pic>
            <p:nvPicPr>
              <p:cNvPr id="51" name="Picture 2" descr="D:\Work\◆Brands品牌\f_图片库\IDS1000高清\ALL-IN-ONE.png"/>
              <p:cNvPicPr>
                <a:picLocks noChangeAspect="1" noChangeArrowheads="1"/>
              </p:cNvPicPr>
              <p:nvPr/>
            </p:nvPicPr>
            <p:blipFill>
              <a:blip r:embed="rId9" cstate="email"/>
              <a:srcRect/>
              <a:stretch>
                <a:fillRect/>
              </a:stretch>
            </p:blipFill>
            <p:spPr bwMode="auto">
              <a:xfrm>
                <a:off x="2601776" y="3294898"/>
                <a:ext cx="875045" cy="841187"/>
              </a:xfrm>
              <a:prstGeom prst="rect">
                <a:avLst/>
              </a:prstGeom>
              <a:noFill/>
              <a:ln w="9525">
                <a:noFill/>
                <a:miter lim="800000"/>
                <a:headEnd/>
                <a:tailEnd/>
              </a:ln>
            </p:spPr>
          </p:pic>
          <p:sp>
            <p:nvSpPr>
              <p:cNvPr id="55" name="Text Box 75"/>
              <p:cNvSpPr txBox="1">
                <a:spLocks noChangeArrowheads="1"/>
              </p:cNvSpPr>
              <p:nvPr/>
            </p:nvSpPr>
            <p:spPr bwMode="auto">
              <a:xfrm>
                <a:off x="395536" y="2870391"/>
                <a:ext cx="2077808" cy="229241"/>
              </a:xfrm>
              <a:prstGeom prst="rect">
                <a:avLst/>
              </a:prstGeom>
              <a:solidFill>
                <a:srgbClr val="990000"/>
              </a:solidFill>
              <a:ln w="6350"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9384" tIns="29692" rIns="59384" bIns="29692" anchor="ctr">
                <a:spAutoFit/>
              </a:bodyPr>
              <a:lstStyle/>
              <a:p>
                <a:pPr algn="ctr" defTabSz="601106" fontAlgn="auto">
                  <a:spcBef>
                    <a:spcPts val="0"/>
                  </a:spcBef>
                  <a:spcAft>
                    <a:spcPts val="0"/>
                  </a:spcAft>
                  <a:defRPr/>
                </a:pPr>
                <a:r>
                  <a:rPr lang="zh-CN" altLang="en-US" sz="1100" b="1" kern="0" dirty="0" smtClean="0">
                    <a:solidFill>
                      <a:srgbClr val="FFFFFF"/>
                    </a:solidFill>
                    <a:latin typeface="华文细黑" pitchFamily="2" charset="-122"/>
                    <a:ea typeface="华文细黑" pitchFamily="2" charset="-122"/>
                  </a:rPr>
                  <a:t>大型</a:t>
                </a:r>
                <a:r>
                  <a:rPr lang="en-US" altLang="zh-CN" sz="1100" b="1" kern="0" dirty="0" smtClean="0">
                    <a:solidFill>
                      <a:srgbClr val="FFFFFF"/>
                    </a:solidFill>
                    <a:latin typeface="华文细黑" pitchFamily="2" charset="-122"/>
                    <a:ea typeface="华文细黑" pitchFamily="2" charset="-122"/>
                  </a:rPr>
                  <a:t>(100</a:t>
                </a:r>
                <a:r>
                  <a:rPr lang="zh-CN" altLang="en-US" sz="1100" b="1" kern="0" dirty="0" smtClean="0">
                    <a:solidFill>
                      <a:srgbClr val="FFFFFF"/>
                    </a:solidFill>
                    <a:latin typeface="华文细黑" pitchFamily="2" charset="-122"/>
                    <a:ea typeface="华文细黑" pitchFamily="2" charset="-122"/>
                  </a:rPr>
                  <a:t>～</a:t>
                </a:r>
                <a:r>
                  <a:rPr lang="en-US" altLang="zh-CN" sz="1100" b="1" kern="0" dirty="0" smtClean="0">
                    <a:solidFill>
                      <a:srgbClr val="FFFFFF"/>
                    </a:solidFill>
                    <a:latin typeface="华文细黑" pitchFamily="2" charset="-122"/>
                    <a:ea typeface="华文细黑" pitchFamily="2" charset="-122"/>
                  </a:rPr>
                  <a:t>2000</a:t>
                </a:r>
                <a:r>
                  <a:rPr lang="zh-CN" altLang="en-US" sz="1100" b="1" kern="0" dirty="0" smtClean="0">
                    <a:solidFill>
                      <a:srgbClr val="FFFFFF"/>
                    </a:solidFill>
                    <a:latin typeface="华文细黑" pitchFamily="2" charset="-122"/>
                    <a:ea typeface="华文细黑" pitchFamily="2" charset="-122"/>
                  </a:rPr>
                  <a:t>平米</a:t>
                </a:r>
                <a:r>
                  <a:rPr lang="en-US" altLang="zh-CN" sz="1100" b="1" kern="0" dirty="0" smtClean="0">
                    <a:solidFill>
                      <a:srgbClr val="FFFFFF"/>
                    </a:solidFill>
                    <a:latin typeface="华文细黑" pitchFamily="2" charset="-122"/>
                    <a:ea typeface="华文细黑" pitchFamily="2" charset="-122"/>
                  </a:rPr>
                  <a:t>)</a:t>
                </a:r>
                <a:endParaRPr lang="zh-CN" altLang="en-US" sz="1100" b="1" kern="0" dirty="0">
                  <a:solidFill>
                    <a:srgbClr val="FFFFFF"/>
                  </a:solidFill>
                  <a:latin typeface="华文细黑" pitchFamily="2" charset="-122"/>
                  <a:ea typeface="华文细黑" pitchFamily="2" charset="-122"/>
                </a:endParaRPr>
              </a:p>
            </p:txBody>
          </p:sp>
        </p:grpSp>
      </p:grpSp>
      <p:grpSp>
        <p:nvGrpSpPr>
          <p:cNvPr id="11" name="组合 103"/>
          <p:cNvGrpSpPr/>
          <p:nvPr/>
        </p:nvGrpSpPr>
        <p:grpSpPr>
          <a:xfrm>
            <a:off x="3572972" y="5310523"/>
            <a:ext cx="4806279" cy="1434078"/>
            <a:chOff x="9434022" y="4862848"/>
            <a:chExt cx="4806279" cy="1434078"/>
          </a:xfrm>
        </p:grpSpPr>
        <p:sp>
          <p:nvSpPr>
            <p:cNvPr id="105" name="TextBox 104"/>
            <p:cNvSpPr txBox="1"/>
            <p:nvPr/>
          </p:nvSpPr>
          <p:spPr>
            <a:xfrm>
              <a:off x="9439854" y="4989141"/>
              <a:ext cx="1761675" cy="338554"/>
            </a:xfrm>
            <a:prstGeom prst="rect">
              <a:avLst/>
            </a:prstGeom>
            <a:noFill/>
          </p:spPr>
          <p:txBody>
            <a:bodyPr wrap="square">
              <a:spAutoFit/>
            </a:bodyPr>
            <a:lstStyle/>
            <a:p>
              <a:pPr>
                <a:defRPr/>
              </a:pPr>
              <a:r>
                <a:rPr lang="en-US" altLang="zh-CN" sz="1600" dirty="0" smtClean="0">
                  <a:solidFill>
                    <a:srgbClr val="A50021"/>
                  </a:solidFill>
                  <a:effectLst>
                    <a:reflection blurRad="6350" stA="55000" endA="300" endPos="45500" dir="5400000" sy="-100000" algn="bl" rotWithShape="0"/>
                  </a:effectLst>
                  <a:latin typeface="+mn-ea"/>
                  <a:ea typeface="+mn-ea"/>
                </a:rPr>
                <a:t>1</a:t>
              </a:r>
              <a:r>
                <a:rPr lang="zh-CN" altLang="en-US" sz="1600" dirty="0" smtClean="0">
                  <a:solidFill>
                    <a:srgbClr val="A50021"/>
                  </a:solidFill>
                  <a:effectLst>
                    <a:reflection blurRad="6350" stA="55000" endA="300" endPos="45500" dir="5400000" sy="-100000" algn="bl" rotWithShape="0"/>
                  </a:effectLst>
                  <a:latin typeface="+mn-ea"/>
                  <a:ea typeface="+mn-ea"/>
                </a:rPr>
                <a:t>、服务管理</a:t>
              </a:r>
              <a:endParaRPr lang="en-US" altLang="zh-CN" sz="1600" dirty="0" smtClean="0">
                <a:solidFill>
                  <a:srgbClr val="A50021"/>
                </a:solidFill>
                <a:effectLst>
                  <a:reflection blurRad="6350" stA="55000" endA="300" endPos="45500" dir="5400000" sy="-100000" algn="bl" rotWithShape="0"/>
                </a:effectLst>
                <a:latin typeface="+mn-ea"/>
                <a:ea typeface="+mn-ea"/>
              </a:endParaRPr>
            </a:p>
          </p:txBody>
        </p:sp>
        <p:sp>
          <p:nvSpPr>
            <p:cNvPr id="106" name="TextBox 105"/>
            <p:cNvSpPr txBox="1"/>
            <p:nvPr/>
          </p:nvSpPr>
          <p:spPr>
            <a:xfrm>
              <a:off x="12116510" y="4862848"/>
              <a:ext cx="2123791" cy="280652"/>
            </a:xfrm>
            <a:prstGeom prst="rect">
              <a:avLst/>
            </a:prstGeom>
            <a:noFill/>
          </p:spPr>
          <p:txBody>
            <a:bodyPr wrap="square">
              <a:spAutoFit/>
            </a:bodyPr>
            <a:lstStyle/>
            <a:p>
              <a:pPr>
                <a:defRPr/>
              </a:pPr>
              <a:r>
                <a:rPr lang="en-US" altLang="zh-CN" sz="1400" dirty="0" smtClean="0">
                  <a:solidFill>
                    <a:srgbClr val="A50021"/>
                  </a:solidFill>
                  <a:effectLst>
                    <a:reflection blurRad="6350" stA="55000" endA="300" endPos="45500" dir="5400000" sy="-100000" algn="bl" rotWithShape="0"/>
                  </a:effectLst>
                  <a:latin typeface="+mn-ea"/>
                  <a:ea typeface="+mn-ea"/>
                </a:rPr>
                <a:t>3</a:t>
              </a:r>
              <a:r>
                <a:rPr lang="zh-CN" altLang="en-US" sz="1400" dirty="0" smtClean="0">
                  <a:solidFill>
                    <a:srgbClr val="A50021"/>
                  </a:solidFill>
                  <a:effectLst>
                    <a:reflection blurRad="6350" stA="55000" endA="300" endPos="45500" dir="5400000" sy="-100000" algn="bl" rotWithShape="0"/>
                  </a:effectLst>
                  <a:latin typeface="+mn-ea"/>
                  <a:ea typeface="+mn-ea"/>
                </a:rPr>
                <a:t>、基础设施管理</a:t>
              </a:r>
              <a:endParaRPr lang="zh-CN" altLang="en-US" sz="1400" dirty="0">
                <a:solidFill>
                  <a:srgbClr val="A50021"/>
                </a:solidFill>
                <a:effectLst>
                  <a:reflection blurRad="6350" stA="55000" endA="300" endPos="45500" dir="5400000" sy="-100000" algn="bl" rotWithShape="0"/>
                </a:effectLst>
                <a:latin typeface="+mn-ea"/>
                <a:ea typeface="+mn-ea"/>
              </a:endParaRPr>
            </a:p>
          </p:txBody>
        </p:sp>
        <p:sp>
          <p:nvSpPr>
            <p:cNvPr id="107" name="TextBox 106"/>
            <p:cNvSpPr txBox="1"/>
            <p:nvPr/>
          </p:nvSpPr>
          <p:spPr>
            <a:xfrm>
              <a:off x="10680558" y="4989141"/>
              <a:ext cx="1713814" cy="308717"/>
            </a:xfrm>
            <a:prstGeom prst="rect">
              <a:avLst/>
            </a:prstGeom>
            <a:noFill/>
          </p:spPr>
          <p:txBody>
            <a:bodyPr wrap="square">
              <a:spAutoFit/>
            </a:bodyPr>
            <a:lstStyle/>
            <a:p>
              <a:pPr>
                <a:defRPr/>
              </a:pPr>
              <a:r>
                <a:rPr lang="en-US" altLang="zh-CN" sz="1600" dirty="0" smtClean="0">
                  <a:solidFill>
                    <a:srgbClr val="A50021"/>
                  </a:solidFill>
                  <a:effectLst>
                    <a:reflection blurRad="6350" stA="55000" endA="300" endPos="45500" dir="5400000" sy="-100000" algn="bl" rotWithShape="0"/>
                  </a:effectLst>
                  <a:latin typeface="+mn-ea"/>
                  <a:ea typeface="+mn-ea"/>
                </a:rPr>
                <a:t>2</a:t>
              </a:r>
              <a:r>
                <a:rPr lang="zh-CN" altLang="en-US" sz="1600" dirty="0" smtClean="0">
                  <a:solidFill>
                    <a:srgbClr val="A50021"/>
                  </a:solidFill>
                  <a:effectLst>
                    <a:reflection blurRad="6350" stA="55000" endA="300" endPos="45500" dir="5400000" sy="-100000" algn="bl" rotWithShape="0"/>
                  </a:effectLst>
                  <a:latin typeface="+mn-ea"/>
                  <a:ea typeface="+mn-ea"/>
                </a:rPr>
                <a:t>、云管理</a:t>
              </a:r>
              <a:endParaRPr lang="zh-CN" altLang="en-US" sz="1600" dirty="0">
                <a:solidFill>
                  <a:srgbClr val="A50021"/>
                </a:solidFill>
                <a:effectLst>
                  <a:reflection blurRad="6350" stA="55000" endA="300" endPos="45500" dir="5400000" sy="-100000" algn="bl" rotWithShape="0"/>
                </a:effectLst>
                <a:latin typeface="+mn-ea"/>
                <a:ea typeface="+mn-ea"/>
              </a:endParaRPr>
            </a:p>
          </p:txBody>
        </p:sp>
        <p:sp>
          <p:nvSpPr>
            <p:cNvPr id="108" name="TextBox 107"/>
            <p:cNvSpPr txBox="1"/>
            <p:nvPr/>
          </p:nvSpPr>
          <p:spPr>
            <a:xfrm>
              <a:off x="10629274" y="5303242"/>
              <a:ext cx="1744054" cy="993684"/>
            </a:xfrm>
            <a:prstGeom prst="rect">
              <a:avLst/>
            </a:prstGeom>
            <a:noFill/>
          </p:spPr>
          <p:txBody>
            <a:bodyPr wrap="square" rtlCol="0">
              <a:spAutoFit/>
            </a:bodyPr>
            <a:lstStyle/>
            <a:p>
              <a:pPr>
                <a:lnSpc>
                  <a:spcPts val="2000"/>
                </a:lnSpc>
                <a:buFont typeface="Wingdings" pitchFamily="2" charset="2"/>
                <a:buChar char="Ø"/>
              </a:pPr>
              <a:r>
                <a:rPr lang="zh-CN" altLang="en-US" sz="1200" dirty="0" smtClean="0">
                  <a:solidFill>
                    <a:schemeClr val="tx1">
                      <a:lumMod val="85000"/>
                      <a:lumOff val="15000"/>
                    </a:schemeClr>
                  </a:solidFill>
                  <a:latin typeface="+mn-ea"/>
                  <a:ea typeface="+mn-ea"/>
                </a:rPr>
                <a:t>统一管理异构虚拟化平台</a:t>
              </a:r>
              <a:endParaRPr lang="en-US" altLang="zh-CN" sz="1200" dirty="0" smtClean="0">
                <a:solidFill>
                  <a:schemeClr val="tx1">
                    <a:lumMod val="85000"/>
                    <a:lumOff val="15000"/>
                  </a:schemeClr>
                </a:solidFill>
                <a:latin typeface="+mn-ea"/>
                <a:ea typeface="+mn-ea"/>
              </a:endParaRPr>
            </a:p>
            <a:p>
              <a:pPr>
                <a:lnSpc>
                  <a:spcPts val="2000"/>
                </a:lnSpc>
                <a:buFont typeface="Wingdings" pitchFamily="2" charset="2"/>
                <a:buChar char="Ø"/>
              </a:pPr>
              <a:r>
                <a:rPr lang="zh-CN" altLang="en-US" sz="1200" dirty="0" smtClean="0">
                  <a:solidFill>
                    <a:schemeClr val="tx1">
                      <a:lumMod val="85000"/>
                      <a:lumOff val="15000"/>
                    </a:schemeClr>
                  </a:solidFill>
                  <a:latin typeface="+mn-ea"/>
                  <a:ea typeface="+mn-ea"/>
                </a:rPr>
                <a:t>云资源自动化调度</a:t>
              </a:r>
              <a:endParaRPr lang="en-US" altLang="zh-CN" sz="1200" dirty="0" smtClean="0">
                <a:solidFill>
                  <a:schemeClr val="tx1">
                    <a:lumMod val="85000"/>
                    <a:lumOff val="15000"/>
                  </a:schemeClr>
                </a:solidFill>
                <a:latin typeface="+mn-ea"/>
                <a:ea typeface="+mn-ea"/>
              </a:endParaRPr>
            </a:p>
            <a:p>
              <a:pPr>
                <a:lnSpc>
                  <a:spcPts val="2000"/>
                </a:lnSpc>
                <a:buFont typeface="Wingdings" pitchFamily="2" charset="2"/>
                <a:buChar char="Ø"/>
              </a:pPr>
              <a:r>
                <a:rPr lang="zh-CN" altLang="en-US" sz="1200" dirty="0" smtClean="0">
                  <a:solidFill>
                    <a:schemeClr val="tx1">
                      <a:lumMod val="85000"/>
                      <a:lumOff val="15000"/>
                    </a:schemeClr>
                  </a:solidFill>
                  <a:latin typeface="+mn-ea"/>
                  <a:ea typeface="+mn-ea"/>
                </a:rPr>
                <a:t>云资源全面监控</a:t>
              </a:r>
              <a:endParaRPr lang="en-US" altLang="zh-CN" sz="1200" dirty="0" smtClean="0">
                <a:solidFill>
                  <a:schemeClr val="tx1">
                    <a:lumMod val="85000"/>
                    <a:lumOff val="15000"/>
                  </a:schemeClr>
                </a:solidFill>
                <a:latin typeface="+mn-ea"/>
                <a:ea typeface="+mn-ea"/>
              </a:endParaRPr>
            </a:p>
            <a:p>
              <a:pPr>
                <a:lnSpc>
                  <a:spcPts val="2000"/>
                </a:lnSpc>
                <a:buFont typeface="Wingdings" pitchFamily="2" charset="2"/>
                <a:buChar char="Ø"/>
              </a:pPr>
              <a:r>
                <a:rPr lang="zh-CN" altLang="en-US" sz="1200" dirty="0" smtClean="0">
                  <a:solidFill>
                    <a:schemeClr val="tx1">
                      <a:lumMod val="85000"/>
                      <a:lumOff val="15000"/>
                    </a:schemeClr>
                  </a:solidFill>
                  <a:latin typeface="+mn-ea"/>
                  <a:ea typeface="+mn-ea"/>
                </a:rPr>
                <a:t>快照中心</a:t>
              </a:r>
              <a:endParaRPr lang="zh-CN" altLang="en-US" sz="1200" dirty="0">
                <a:solidFill>
                  <a:schemeClr val="tx1">
                    <a:lumMod val="85000"/>
                    <a:lumOff val="15000"/>
                  </a:schemeClr>
                </a:solidFill>
                <a:latin typeface="+mn-ea"/>
                <a:ea typeface="+mn-ea"/>
              </a:endParaRPr>
            </a:p>
          </p:txBody>
        </p:sp>
        <p:sp>
          <p:nvSpPr>
            <p:cNvPr id="109" name="TextBox 108"/>
            <p:cNvSpPr txBox="1"/>
            <p:nvPr/>
          </p:nvSpPr>
          <p:spPr>
            <a:xfrm>
              <a:off x="9434022" y="5262764"/>
              <a:ext cx="1979503" cy="827924"/>
            </a:xfrm>
            <a:prstGeom prst="rect">
              <a:avLst/>
            </a:prstGeom>
            <a:noFill/>
          </p:spPr>
          <p:txBody>
            <a:bodyPr wrap="square" rtlCol="0">
              <a:spAutoFit/>
            </a:bodyPr>
            <a:lstStyle/>
            <a:p>
              <a:pPr marL="173038" lvl="3" indent="-173038" eaLnBrk="0" hangingPunct="0">
                <a:spcBef>
                  <a:spcPts val="200"/>
                </a:spcBef>
                <a:buFont typeface="Wingdings" pitchFamily="2" charset="2"/>
                <a:buChar char="Ø"/>
              </a:pPr>
              <a:r>
                <a:rPr lang="zh-CN" altLang="en-US" sz="1200" dirty="0" smtClean="0">
                  <a:solidFill>
                    <a:srgbClr val="000000"/>
                  </a:solidFill>
                  <a:latin typeface="+mn-ea"/>
                  <a:ea typeface="+mn-ea"/>
                  <a:sym typeface="Arial" pitchFamily="34" charset="0"/>
                </a:rPr>
                <a:t>服务影响分析</a:t>
              </a:r>
              <a:endParaRPr lang="en-US" altLang="zh-CN" sz="1200" dirty="0" smtClean="0">
                <a:solidFill>
                  <a:srgbClr val="000000"/>
                </a:solidFill>
                <a:latin typeface="+mn-ea"/>
                <a:ea typeface="+mn-ea"/>
                <a:sym typeface="Arial" pitchFamily="34" charset="0"/>
              </a:endParaRPr>
            </a:p>
            <a:p>
              <a:pPr marL="173038" lvl="3" indent="-173038" eaLnBrk="0" hangingPunct="0">
                <a:spcBef>
                  <a:spcPts val="200"/>
                </a:spcBef>
                <a:buFont typeface="Wingdings" pitchFamily="2" charset="2"/>
                <a:buChar char="Ø"/>
              </a:pPr>
              <a:r>
                <a:rPr lang="zh-CN" altLang="en-US" sz="1200" dirty="0" smtClean="0">
                  <a:solidFill>
                    <a:srgbClr val="000000"/>
                  </a:solidFill>
                  <a:latin typeface="+mn-ea"/>
                  <a:ea typeface="+mn-ea"/>
                  <a:sym typeface="Arial" pitchFamily="34" charset="0"/>
                </a:rPr>
                <a:t>故障管理</a:t>
              </a:r>
              <a:endParaRPr lang="en-US" altLang="zh-CN" sz="1200" dirty="0" smtClean="0">
                <a:solidFill>
                  <a:srgbClr val="000000"/>
                </a:solidFill>
                <a:latin typeface="+mn-ea"/>
                <a:ea typeface="+mn-ea"/>
                <a:sym typeface="Arial" pitchFamily="34" charset="0"/>
              </a:endParaRPr>
            </a:p>
            <a:p>
              <a:pPr marL="173038" lvl="3" indent="-173038" eaLnBrk="0" hangingPunct="0">
                <a:spcBef>
                  <a:spcPts val="200"/>
                </a:spcBef>
                <a:buFont typeface="Wingdings" pitchFamily="2" charset="2"/>
                <a:buChar char="Ø"/>
              </a:pPr>
              <a:r>
                <a:rPr lang="zh-CN" altLang="en-US" sz="1200" dirty="0" smtClean="0">
                  <a:solidFill>
                    <a:srgbClr val="000000"/>
                  </a:solidFill>
                  <a:latin typeface="+mn-ea"/>
                  <a:ea typeface="+mn-ea"/>
                  <a:sym typeface="Arial" pitchFamily="34" charset="0"/>
                </a:rPr>
                <a:t>性能管理</a:t>
              </a:r>
              <a:endParaRPr lang="en-US" altLang="zh-CN" sz="1200" dirty="0" smtClean="0">
                <a:solidFill>
                  <a:srgbClr val="000000"/>
                </a:solidFill>
                <a:latin typeface="+mn-ea"/>
                <a:ea typeface="+mn-ea"/>
                <a:sym typeface="Arial" pitchFamily="34" charset="0"/>
              </a:endParaRPr>
            </a:p>
            <a:p>
              <a:pPr marL="173038" lvl="3" indent="-173038" eaLnBrk="0" hangingPunct="0">
                <a:spcBef>
                  <a:spcPts val="200"/>
                </a:spcBef>
                <a:buFont typeface="Wingdings" pitchFamily="2" charset="2"/>
                <a:buChar char="Ø"/>
              </a:pPr>
              <a:r>
                <a:rPr lang="zh-CN" altLang="en-US" sz="1200" dirty="0" smtClean="0">
                  <a:solidFill>
                    <a:srgbClr val="000000"/>
                  </a:solidFill>
                  <a:latin typeface="+mn-ea"/>
                  <a:ea typeface="+mn-ea"/>
                  <a:sym typeface="Arial" pitchFamily="34" charset="0"/>
                </a:rPr>
                <a:t>应用监控</a:t>
              </a:r>
              <a:endParaRPr lang="en-US" altLang="zh-CN" sz="1200" dirty="0" smtClean="0">
                <a:solidFill>
                  <a:srgbClr val="000000"/>
                </a:solidFill>
                <a:latin typeface="+mn-ea"/>
                <a:ea typeface="+mn-ea"/>
                <a:sym typeface="Arial" pitchFamily="34" charset="0"/>
              </a:endParaRPr>
            </a:p>
          </p:txBody>
        </p:sp>
        <p:sp>
          <p:nvSpPr>
            <p:cNvPr id="110" name="TextBox 109"/>
            <p:cNvSpPr txBox="1"/>
            <p:nvPr/>
          </p:nvSpPr>
          <p:spPr>
            <a:xfrm>
              <a:off x="12025349" y="5176948"/>
              <a:ext cx="1867160" cy="972927"/>
            </a:xfrm>
            <a:prstGeom prst="rect">
              <a:avLst/>
            </a:prstGeom>
            <a:noFill/>
          </p:spPr>
          <p:txBody>
            <a:bodyPr wrap="square" rtlCol="0">
              <a:spAutoFit/>
            </a:bodyPr>
            <a:lstStyle/>
            <a:p>
              <a:pPr marL="173038" lvl="3" indent="-173038" eaLnBrk="0" hangingPunct="0">
                <a:spcBef>
                  <a:spcPts val="200"/>
                </a:spcBef>
                <a:buFont typeface="Wingdings" pitchFamily="2" charset="2"/>
                <a:buChar char="Ø"/>
              </a:pPr>
              <a:r>
                <a:rPr lang="zh-CN" altLang="en-US" sz="1200" dirty="0" smtClean="0">
                  <a:latin typeface="+mn-ea"/>
                  <a:ea typeface="+mn-ea"/>
                </a:rPr>
                <a:t>机房建筑、照明、用电、安防设施的监控</a:t>
              </a:r>
              <a:endParaRPr lang="en-US" altLang="zh-CN" sz="1200" dirty="0" smtClean="0">
                <a:latin typeface="+mn-ea"/>
                <a:ea typeface="+mn-ea"/>
              </a:endParaRPr>
            </a:p>
            <a:p>
              <a:pPr marL="173038" lvl="3" indent="-173038" eaLnBrk="0" hangingPunct="0">
                <a:spcBef>
                  <a:spcPts val="200"/>
                </a:spcBef>
                <a:buFont typeface="Wingdings" pitchFamily="2" charset="2"/>
                <a:buChar char="Ø"/>
              </a:pPr>
              <a:r>
                <a:rPr lang="zh-CN" altLang="en-US" sz="1200" dirty="0" smtClean="0">
                  <a:solidFill>
                    <a:srgbClr val="000000"/>
                  </a:solidFill>
                  <a:latin typeface="+mn-ea"/>
                  <a:ea typeface="+mn-ea"/>
                  <a:sym typeface="Arial" pitchFamily="34" charset="0"/>
                </a:rPr>
                <a:t>以能效管理为核心</a:t>
              </a:r>
              <a:endParaRPr lang="en-US" altLang="zh-CN" sz="1200" dirty="0" smtClean="0">
                <a:solidFill>
                  <a:srgbClr val="000000"/>
                </a:solidFill>
                <a:latin typeface="+mn-ea"/>
                <a:ea typeface="+mn-ea"/>
                <a:sym typeface="Arial" pitchFamily="34" charset="0"/>
              </a:endParaRPr>
            </a:p>
            <a:p>
              <a:pPr marL="173038" lvl="3" indent="-173038" eaLnBrk="0" hangingPunct="0">
                <a:spcBef>
                  <a:spcPts val="200"/>
                </a:spcBef>
                <a:buFont typeface="Wingdings" pitchFamily="2" charset="2"/>
                <a:buChar char="Ø"/>
              </a:pPr>
              <a:r>
                <a:rPr lang="zh-CN" altLang="en-US" sz="1200" dirty="0" smtClean="0">
                  <a:solidFill>
                    <a:srgbClr val="000000"/>
                  </a:solidFill>
                  <a:latin typeface="+mn-ea"/>
                  <a:ea typeface="+mn-ea"/>
                  <a:sym typeface="Arial" pitchFamily="34" charset="0"/>
                </a:rPr>
                <a:t>节能降耗，快速部署和排障</a:t>
              </a:r>
              <a:endParaRPr lang="en-US" altLang="zh-CN" sz="1200" dirty="0" smtClean="0">
                <a:solidFill>
                  <a:srgbClr val="000000"/>
                </a:solidFill>
                <a:latin typeface="+mn-ea"/>
                <a:ea typeface="+mn-ea"/>
                <a:sym typeface="Arial" pitchFamily="34" charset="0"/>
              </a:endParaRPr>
            </a:p>
          </p:txBody>
        </p:sp>
      </p:grpSp>
      <p:grpSp>
        <p:nvGrpSpPr>
          <p:cNvPr id="12" name="组合 113"/>
          <p:cNvGrpSpPr/>
          <p:nvPr/>
        </p:nvGrpSpPr>
        <p:grpSpPr>
          <a:xfrm>
            <a:off x="1304997" y="928199"/>
            <a:ext cx="6317982" cy="1767299"/>
            <a:chOff x="1304997" y="987574"/>
            <a:chExt cx="6317982" cy="1767299"/>
          </a:xfrm>
        </p:grpSpPr>
        <p:sp>
          <p:nvSpPr>
            <p:cNvPr id="115" name="AutoShape 57"/>
            <p:cNvSpPr>
              <a:spLocks noChangeArrowheads="1"/>
            </p:cNvSpPr>
            <p:nvPr/>
          </p:nvSpPr>
          <p:spPr bwMode="auto">
            <a:xfrm>
              <a:off x="1304997" y="2057611"/>
              <a:ext cx="6317982" cy="694345"/>
            </a:xfrm>
            <a:prstGeom prst="trapezoid">
              <a:avLst>
                <a:gd name="adj" fmla="val 37970"/>
              </a:avLst>
            </a:prstGeom>
            <a:gradFill>
              <a:gsLst>
                <a:gs pos="0">
                  <a:schemeClr val="accent3">
                    <a:shade val="51000"/>
                    <a:satMod val="130000"/>
                    <a:alpha val="23000"/>
                  </a:schemeClr>
                </a:gs>
                <a:gs pos="80000">
                  <a:schemeClr val="accent3">
                    <a:shade val="93000"/>
                    <a:satMod val="130000"/>
                  </a:schemeClr>
                </a:gs>
                <a:gs pos="100000">
                  <a:schemeClr val="accent3">
                    <a:shade val="94000"/>
                    <a:satMod val="135000"/>
                  </a:schemeClr>
                </a:gs>
              </a:gsLst>
            </a:gradFill>
            <a:ln>
              <a:headEnd/>
              <a:tailEnd/>
            </a:ln>
          </p:spPr>
          <p:style>
            <a:lnRef idx="1">
              <a:schemeClr val="accent3"/>
            </a:lnRef>
            <a:fillRef idx="3">
              <a:schemeClr val="accent3"/>
            </a:fillRef>
            <a:effectRef idx="2">
              <a:schemeClr val="accent3"/>
            </a:effectRef>
            <a:fontRef idx="minor">
              <a:schemeClr val="lt1"/>
            </a:fontRef>
          </p:style>
          <p:txBody>
            <a:bodyPr wrap="none" lIns="81526" tIns="40769" rIns="81526" bIns="40769" anchor="ctr">
              <a:noAutofit/>
            </a:bodyPr>
            <a:lstStyle/>
            <a:p>
              <a:pPr algn="ctr" fontAlgn="ctr">
                <a:spcBef>
                  <a:spcPct val="50000"/>
                </a:spcBef>
              </a:pPr>
              <a:endParaRPr lang="en-US" altLang="zh-CN" sz="1400" dirty="0" smtClean="0">
                <a:solidFill>
                  <a:srgbClr val="B2B2B2"/>
                </a:solidFill>
                <a:latin typeface="Arial" pitchFamily="34" charset="0"/>
                <a:ea typeface="华文细黑" pitchFamily="2" charset="-122"/>
                <a:cs typeface="Arial" pitchFamily="34" charset="0"/>
              </a:endParaRPr>
            </a:p>
          </p:txBody>
        </p:sp>
        <p:sp>
          <p:nvSpPr>
            <p:cNvPr id="116" name="AutoShape 23"/>
            <p:cNvSpPr>
              <a:spLocks noChangeArrowheads="1"/>
            </p:cNvSpPr>
            <p:nvPr/>
          </p:nvSpPr>
          <p:spPr bwMode="auto">
            <a:xfrm>
              <a:off x="1613191" y="1104338"/>
              <a:ext cx="5701593" cy="747332"/>
            </a:xfrm>
            <a:prstGeom prst="trapezoid">
              <a:avLst>
                <a:gd name="adj" fmla="val 38903"/>
              </a:avLst>
            </a:prstGeom>
            <a:gradFill>
              <a:gsLst>
                <a:gs pos="0">
                  <a:schemeClr val="accent3">
                    <a:shade val="51000"/>
                    <a:satMod val="130000"/>
                    <a:alpha val="10000"/>
                  </a:schemeClr>
                </a:gs>
                <a:gs pos="80000">
                  <a:schemeClr val="accent3">
                    <a:shade val="93000"/>
                    <a:satMod val="130000"/>
                  </a:schemeClr>
                </a:gs>
                <a:gs pos="100000">
                  <a:schemeClr val="accent3">
                    <a:shade val="94000"/>
                    <a:satMod val="135000"/>
                  </a:schemeClr>
                </a:gs>
              </a:gsLst>
            </a:gradFill>
            <a:ln>
              <a:headEnd/>
              <a:tailEnd/>
            </a:ln>
          </p:spPr>
          <p:style>
            <a:lnRef idx="1">
              <a:schemeClr val="accent3"/>
            </a:lnRef>
            <a:fillRef idx="3">
              <a:schemeClr val="accent3"/>
            </a:fillRef>
            <a:effectRef idx="2">
              <a:schemeClr val="accent3"/>
            </a:effectRef>
            <a:fontRef idx="minor">
              <a:schemeClr val="lt1"/>
            </a:fontRef>
          </p:style>
          <p:txBody>
            <a:bodyPr wrap="none" lIns="81526" tIns="40769" rIns="81526" bIns="40769" anchor="ctr">
              <a:noAutofit/>
            </a:bodyPr>
            <a:lstStyle/>
            <a:p>
              <a:pPr algn="ctr" fontAlgn="ctr">
                <a:spcBef>
                  <a:spcPct val="50000"/>
                </a:spcBef>
              </a:pPr>
              <a:endParaRPr lang="en-US" altLang="zh-CN" sz="1400" dirty="0" smtClean="0">
                <a:solidFill>
                  <a:srgbClr val="B2B2B2"/>
                </a:solidFill>
                <a:latin typeface="Arial" pitchFamily="34" charset="0"/>
                <a:ea typeface="华文细黑" pitchFamily="2" charset="-122"/>
                <a:cs typeface="Arial" pitchFamily="34" charset="0"/>
              </a:endParaRPr>
            </a:p>
          </p:txBody>
        </p:sp>
        <p:pic>
          <p:nvPicPr>
            <p:cNvPr id="117" name="图片 116" descr="两个盘古V1R1（控制框）-2副本.png"/>
            <p:cNvPicPr>
              <a:picLocks noChangeAspect="1"/>
            </p:cNvPicPr>
            <p:nvPr/>
          </p:nvPicPr>
          <p:blipFill rotWithShape="1">
            <a:blip r:embed="rId10" cstate="email"/>
            <a:srcRect/>
            <a:stretch/>
          </p:blipFill>
          <p:spPr>
            <a:xfrm>
              <a:off x="5076056" y="2141061"/>
              <a:ext cx="360040" cy="370320"/>
            </a:xfrm>
            <a:prstGeom prst="rect">
              <a:avLst/>
            </a:prstGeom>
          </p:spPr>
        </p:pic>
        <p:pic>
          <p:nvPicPr>
            <p:cNvPr id="118" name="图片 117" descr="N8300-2-FL.png"/>
            <p:cNvPicPr>
              <a:picLocks noChangeAspect="1"/>
            </p:cNvPicPr>
            <p:nvPr/>
          </p:nvPicPr>
          <p:blipFill rotWithShape="1">
            <a:blip r:embed="rId11" cstate="email"/>
            <a:srcRect/>
            <a:stretch/>
          </p:blipFill>
          <p:spPr>
            <a:xfrm>
              <a:off x="6348318" y="2032496"/>
              <a:ext cx="332452" cy="607532"/>
            </a:xfrm>
            <a:prstGeom prst="rect">
              <a:avLst/>
            </a:prstGeom>
          </p:spPr>
        </p:pic>
        <p:pic>
          <p:nvPicPr>
            <p:cNvPr id="119" name="图片 118" descr="扩展柜图.jpg"/>
            <p:cNvPicPr>
              <a:picLocks noChangeAspect="1"/>
            </p:cNvPicPr>
            <p:nvPr/>
          </p:nvPicPr>
          <p:blipFill>
            <a:blip r:embed="rId12" cstate="email"/>
            <a:stretch>
              <a:fillRect/>
            </a:stretch>
          </p:blipFill>
          <p:spPr>
            <a:xfrm>
              <a:off x="6956862" y="2032496"/>
              <a:ext cx="279434" cy="575444"/>
            </a:xfrm>
            <a:prstGeom prst="rect">
              <a:avLst/>
            </a:prstGeom>
          </p:spPr>
        </p:pic>
        <p:pic>
          <p:nvPicPr>
            <p:cNvPr id="120" name="图片 119" descr="S6800T.png"/>
            <p:cNvPicPr>
              <a:picLocks noChangeAspect="1"/>
            </p:cNvPicPr>
            <p:nvPr/>
          </p:nvPicPr>
          <p:blipFill rotWithShape="1">
            <a:blip r:embed="rId13" cstate="email"/>
            <a:srcRect/>
            <a:stretch/>
          </p:blipFill>
          <p:spPr>
            <a:xfrm>
              <a:off x="5712187" y="2032496"/>
              <a:ext cx="360040" cy="539254"/>
            </a:xfrm>
            <a:prstGeom prst="rect">
              <a:avLst/>
            </a:prstGeom>
          </p:spPr>
        </p:pic>
        <p:sp>
          <p:nvSpPr>
            <p:cNvPr id="121" name="Rectangle 22"/>
            <p:cNvSpPr>
              <a:spLocks noChangeArrowheads="1"/>
            </p:cNvSpPr>
            <p:nvPr/>
          </p:nvSpPr>
          <p:spPr bwMode="auto">
            <a:xfrm>
              <a:off x="5004048" y="2557896"/>
              <a:ext cx="456726" cy="196977"/>
            </a:xfrm>
            <a:prstGeom prst="rect">
              <a:avLst/>
            </a:prstGeom>
            <a:noFill/>
            <a:ln w="9525" algn="ctr">
              <a:noFill/>
              <a:miter lim="800000"/>
              <a:headEnd/>
              <a:tailEnd/>
            </a:ln>
          </p:spPr>
          <p:txBody>
            <a:bodyPr wrap="square" lIns="0" tIns="0" rIns="0" bIns="0">
              <a:spAutoFit/>
            </a:bodyPr>
            <a:lstStyle/>
            <a:p>
              <a:pPr marL="85725" algn="ctr" defTabSz="801688">
                <a:lnSpc>
                  <a:spcPct val="80000"/>
                </a:lnSpc>
                <a:spcBef>
                  <a:spcPts val="0"/>
                </a:spcBef>
                <a:tabLst>
                  <a:tab pos="0" algn="l"/>
                </a:tabLst>
                <a:defRPr/>
              </a:pPr>
              <a:r>
                <a:rPr lang="en-US" altLang="zh-CN" sz="800" dirty="0" smtClean="0">
                  <a:latin typeface="微软雅黑" pitchFamily="34" charset="-122"/>
                  <a:ea typeface="微软雅黑" pitchFamily="34" charset="-122"/>
                  <a:cs typeface="Arial" pitchFamily="34" charset="0"/>
                </a:rPr>
                <a:t>S5600TS5800T</a:t>
              </a:r>
              <a:endParaRPr lang="en-US" altLang="zh-CN" sz="800" dirty="0">
                <a:latin typeface="微软雅黑" pitchFamily="34" charset="-122"/>
                <a:ea typeface="微软雅黑" pitchFamily="34" charset="-122"/>
                <a:cs typeface="Arial" pitchFamily="34" charset="0"/>
              </a:endParaRPr>
            </a:p>
          </p:txBody>
        </p:sp>
        <p:sp>
          <p:nvSpPr>
            <p:cNvPr id="122" name="Rectangle 22"/>
            <p:cNvSpPr>
              <a:spLocks noChangeArrowheads="1"/>
            </p:cNvSpPr>
            <p:nvPr/>
          </p:nvSpPr>
          <p:spPr bwMode="auto">
            <a:xfrm>
              <a:off x="6300192" y="2627401"/>
              <a:ext cx="546209" cy="122697"/>
            </a:xfrm>
            <a:prstGeom prst="rect">
              <a:avLst/>
            </a:prstGeom>
            <a:noFill/>
            <a:ln w="9525" algn="ctr">
              <a:noFill/>
              <a:miter lim="800000"/>
              <a:headEnd/>
              <a:tailEnd/>
            </a:ln>
          </p:spPr>
          <p:txBody>
            <a:bodyPr wrap="square" lIns="0" tIns="0" rIns="0" bIns="0">
              <a:spAutoFit/>
            </a:bodyPr>
            <a:lstStyle/>
            <a:p>
              <a:pPr algn="ctr" defTabSz="801688">
                <a:defRPr/>
              </a:pPr>
              <a:r>
                <a:rPr lang="en-US" altLang="zh-CN" sz="800" dirty="0">
                  <a:latin typeface="微软雅黑" pitchFamily="34" charset="-122"/>
                  <a:ea typeface="微软雅黑" pitchFamily="34" charset="-122"/>
                  <a:cs typeface="Arial" pitchFamily="34" charset="0"/>
                </a:rPr>
                <a:t>N8000</a:t>
              </a:r>
            </a:p>
          </p:txBody>
        </p:sp>
        <p:sp>
          <p:nvSpPr>
            <p:cNvPr id="123" name="文本框 50"/>
            <p:cNvSpPr txBox="1">
              <a:spLocks noChangeArrowheads="1"/>
            </p:cNvSpPr>
            <p:nvPr/>
          </p:nvSpPr>
          <p:spPr bwMode="auto">
            <a:xfrm>
              <a:off x="6908269" y="2630424"/>
              <a:ext cx="328027" cy="119674"/>
            </a:xfrm>
            <a:prstGeom prst="rect">
              <a:avLst/>
            </a:prstGeom>
            <a:noFill/>
            <a:ln w="9525" algn="ctr">
              <a:noFill/>
              <a:miter lim="800000"/>
              <a:headEnd/>
              <a:tailEnd/>
            </a:ln>
          </p:spPr>
          <p:txBody>
            <a:bodyPr wrap="square" lIns="0" tIns="0" rIns="0" bIns="0">
              <a:spAutoFit/>
            </a:bodyPr>
            <a:lstStyle/>
            <a:p>
              <a:pPr marL="85725" algn="ctr" defTabSz="801688">
                <a:spcBef>
                  <a:spcPts val="0"/>
                </a:spcBef>
                <a:tabLst>
                  <a:tab pos="0" algn="l"/>
                </a:tabLst>
              </a:pPr>
              <a:r>
                <a:rPr lang="en-US" altLang="zh-CN" sz="800" dirty="0" smtClean="0">
                  <a:latin typeface="微软雅黑" pitchFamily="34" charset="-122"/>
                  <a:ea typeface="微软雅黑" pitchFamily="34" charset="-122"/>
                  <a:cs typeface="Arial" pitchFamily="34" charset="0"/>
                </a:rPr>
                <a:t>UDS</a:t>
              </a:r>
              <a:endParaRPr lang="en-US" altLang="zh-CN" sz="800" dirty="0">
                <a:latin typeface="微软雅黑" pitchFamily="34" charset="-122"/>
                <a:ea typeface="微软雅黑" pitchFamily="34" charset="-122"/>
                <a:cs typeface="Arial" pitchFamily="34" charset="0"/>
              </a:endParaRPr>
            </a:p>
          </p:txBody>
        </p:sp>
        <p:sp>
          <p:nvSpPr>
            <p:cNvPr id="124" name="Rectangle 22"/>
            <p:cNvSpPr>
              <a:spLocks noChangeArrowheads="1"/>
            </p:cNvSpPr>
            <p:nvPr/>
          </p:nvSpPr>
          <p:spPr bwMode="auto">
            <a:xfrm>
              <a:off x="5731418" y="2630424"/>
              <a:ext cx="424758" cy="119674"/>
            </a:xfrm>
            <a:prstGeom prst="rect">
              <a:avLst/>
            </a:prstGeom>
            <a:noFill/>
            <a:ln w="9525" algn="ctr">
              <a:noFill/>
              <a:miter lim="800000"/>
              <a:headEnd/>
              <a:tailEnd/>
            </a:ln>
          </p:spPr>
          <p:txBody>
            <a:bodyPr wrap="square" lIns="0" tIns="0" rIns="0" bIns="0">
              <a:spAutoFit/>
            </a:bodyPr>
            <a:lstStyle/>
            <a:p>
              <a:pPr algn="ctr" defTabSz="801688">
                <a:defRPr/>
              </a:pPr>
              <a:r>
                <a:rPr lang="en-US" altLang="zh-CN" sz="800" dirty="0">
                  <a:latin typeface="微软雅黑" pitchFamily="34" charset="-122"/>
                  <a:ea typeface="微软雅黑" pitchFamily="34" charset="-122"/>
                  <a:cs typeface="Arial" pitchFamily="34" charset="0"/>
                </a:rPr>
                <a:t>S6800T</a:t>
              </a:r>
            </a:p>
          </p:txBody>
        </p:sp>
        <p:pic>
          <p:nvPicPr>
            <p:cNvPr id="125" name="Picture 2"/>
            <p:cNvPicPr>
              <a:picLocks noChangeAspect="1" noChangeArrowheads="1"/>
            </p:cNvPicPr>
            <p:nvPr/>
          </p:nvPicPr>
          <p:blipFill>
            <a:blip r:embed="rId14" cstate="email">
              <a:clrChange>
                <a:clrFrom>
                  <a:srgbClr val="FFFFFF"/>
                </a:clrFrom>
                <a:clrTo>
                  <a:srgbClr val="FFFFFF">
                    <a:alpha val="0"/>
                  </a:srgbClr>
                </a:clrTo>
              </a:clrChange>
            </a:blip>
            <a:srcRect/>
            <a:stretch>
              <a:fillRect/>
            </a:stretch>
          </p:blipFill>
          <p:spPr bwMode="auto">
            <a:xfrm>
              <a:off x="2771800" y="2197324"/>
              <a:ext cx="514711" cy="374426"/>
            </a:xfrm>
            <a:prstGeom prst="rect">
              <a:avLst/>
            </a:prstGeom>
            <a:noFill/>
            <a:ln w="9525">
              <a:noFill/>
              <a:miter lim="800000"/>
              <a:headEnd/>
              <a:tailEnd/>
            </a:ln>
          </p:spPr>
        </p:pic>
        <p:sp>
          <p:nvSpPr>
            <p:cNvPr id="126" name="Text Box 25"/>
            <p:cNvSpPr txBox="1">
              <a:spLocks noChangeArrowheads="1"/>
            </p:cNvSpPr>
            <p:nvPr/>
          </p:nvSpPr>
          <p:spPr bwMode="auto">
            <a:xfrm>
              <a:off x="2699792" y="2630424"/>
              <a:ext cx="553606" cy="119674"/>
            </a:xfrm>
            <a:prstGeom prst="rect">
              <a:avLst/>
            </a:prstGeom>
            <a:noFill/>
            <a:ln w="25400">
              <a:noFill/>
              <a:miter lim="800000"/>
              <a:headEnd/>
              <a:tailEnd/>
            </a:ln>
            <a:effectLst/>
          </p:spPr>
          <p:txBody>
            <a:bodyPr wrap="square" lIns="0" tIns="0" rIns="0" bIns="0">
              <a:spAutoFit/>
            </a:bodyPr>
            <a:lstStyle/>
            <a:p>
              <a:pPr algn="ctr" defTabSz="543804" eaLnBrk="0" fontAlgn="auto" hangingPunct="0">
                <a:spcBef>
                  <a:spcPts val="0"/>
                </a:spcBef>
                <a:spcAft>
                  <a:spcPts val="0"/>
                </a:spcAft>
                <a:defRPr/>
              </a:pPr>
              <a:r>
                <a:rPr lang="en-US" altLang="zh-CN" sz="800" kern="0" dirty="0" smtClean="0">
                  <a:solidFill>
                    <a:sysClr val="windowText" lastClr="000000"/>
                  </a:solidFill>
                  <a:latin typeface="微软雅黑" pitchFamily="34" charset="-122"/>
                  <a:ea typeface="微软雅黑" pitchFamily="34" charset="-122"/>
                  <a:cs typeface="Arial" charset="0"/>
                </a:rPr>
                <a:t>E6000</a:t>
              </a:r>
              <a:endParaRPr lang="en-US" altLang="zh-TW" sz="800" kern="0" dirty="0">
                <a:solidFill>
                  <a:sysClr val="windowText" lastClr="000000"/>
                </a:solidFill>
                <a:latin typeface="微软雅黑" pitchFamily="34" charset="-122"/>
                <a:ea typeface="微软雅黑" pitchFamily="34" charset="-122"/>
                <a:cs typeface="Arial" charset="0"/>
              </a:endParaRPr>
            </a:p>
          </p:txBody>
        </p:sp>
        <p:pic>
          <p:nvPicPr>
            <p:cNvPr id="127" name="图片 126" descr="_MG_2988 副本.png"/>
            <p:cNvPicPr>
              <a:picLocks noChangeAspect="1"/>
            </p:cNvPicPr>
            <p:nvPr/>
          </p:nvPicPr>
          <p:blipFill>
            <a:blip r:embed="rId15" cstate="email"/>
            <a:stretch>
              <a:fillRect/>
            </a:stretch>
          </p:blipFill>
          <p:spPr>
            <a:xfrm>
              <a:off x="3374527" y="2311966"/>
              <a:ext cx="549401" cy="259784"/>
            </a:xfrm>
            <a:prstGeom prst="rect">
              <a:avLst/>
            </a:prstGeom>
          </p:spPr>
        </p:pic>
        <p:sp>
          <p:nvSpPr>
            <p:cNvPr id="128" name="Text Box 25"/>
            <p:cNvSpPr txBox="1">
              <a:spLocks noChangeArrowheads="1"/>
            </p:cNvSpPr>
            <p:nvPr/>
          </p:nvSpPr>
          <p:spPr bwMode="auto">
            <a:xfrm>
              <a:off x="3347864" y="2626987"/>
              <a:ext cx="603919" cy="123111"/>
            </a:xfrm>
            <a:prstGeom prst="rect">
              <a:avLst/>
            </a:prstGeom>
            <a:noFill/>
            <a:ln w="25400">
              <a:noFill/>
              <a:miter lim="800000"/>
              <a:headEnd/>
              <a:tailEnd/>
            </a:ln>
            <a:effectLst/>
          </p:spPr>
          <p:txBody>
            <a:bodyPr wrap="square" lIns="0" tIns="0" rIns="0" bIns="0">
              <a:spAutoFit/>
            </a:bodyPr>
            <a:lstStyle/>
            <a:p>
              <a:pPr algn="ctr" defTabSz="543804" eaLnBrk="0" fontAlgn="auto" hangingPunct="0">
                <a:spcBef>
                  <a:spcPts val="0"/>
                </a:spcBef>
                <a:spcAft>
                  <a:spcPts val="0"/>
                </a:spcAft>
                <a:defRPr/>
              </a:pPr>
              <a:r>
                <a:rPr lang="en-US" altLang="zh-CN" sz="800" kern="0" dirty="0" smtClean="0">
                  <a:solidFill>
                    <a:sysClr val="windowText" lastClr="000000"/>
                  </a:solidFill>
                  <a:latin typeface="微软雅黑" pitchFamily="34" charset="-122"/>
                  <a:ea typeface="微软雅黑" pitchFamily="34" charset="-122"/>
                  <a:cs typeface="Arial" charset="0"/>
                </a:rPr>
                <a:t>X6000</a:t>
              </a:r>
              <a:endParaRPr lang="en-US" altLang="zh-TW" sz="800" kern="0" dirty="0">
                <a:solidFill>
                  <a:sysClr val="windowText" lastClr="000000"/>
                </a:solidFill>
                <a:latin typeface="微软雅黑" pitchFamily="34" charset="-122"/>
                <a:ea typeface="微软雅黑" pitchFamily="34" charset="-122"/>
                <a:cs typeface="Arial" charset="0"/>
              </a:endParaRPr>
            </a:p>
          </p:txBody>
        </p:sp>
        <p:pic>
          <p:nvPicPr>
            <p:cNvPr id="129" name="Picture 2"/>
            <p:cNvPicPr>
              <a:picLocks noChangeAspect="1" noChangeArrowheads="1"/>
            </p:cNvPicPr>
            <p:nvPr/>
          </p:nvPicPr>
          <p:blipFill>
            <a:blip r:embed="rId16" cstate="email">
              <a:clrChange>
                <a:clrFrom>
                  <a:srgbClr val="EEF3FA"/>
                </a:clrFrom>
                <a:clrTo>
                  <a:srgbClr val="EEF3FA">
                    <a:alpha val="0"/>
                  </a:srgbClr>
                </a:clrTo>
              </a:clrChange>
            </a:blip>
            <a:srcRect/>
            <a:stretch>
              <a:fillRect/>
            </a:stretch>
          </p:blipFill>
          <p:spPr bwMode="auto">
            <a:xfrm flipH="1">
              <a:off x="2051720" y="2310145"/>
              <a:ext cx="612605" cy="261605"/>
            </a:xfrm>
            <a:prstGeom prst="rect">
              <a:avLst/>
            </a:prstGeom>
            <a:noFill/>
            <a:ln w="9525">
              <a:noFill/>
              <a:miter lim="800000"/>
              <a:headEnd/>
              <a:tailEnd/>
            </a:ln>
          </p:spPr>
        </p:pic>
        <p:pic>
          <p:nvPicPr>
            <p:cNvPr id="130" name="Picture 3" descr="E:\产品管理\OSCA\OSCA侧视图-111.JPG"/>
            <p:cNvPicPr>
              <a:picLocks noChangeAspect="1" noChangeArrowheads="1"/>
            </p:cNvPicPr>
            <p:nvPr/>
          </p:nvPicPr>
          <p:blipFill>
            <a:blip r:embed="rId17" cstate="email">
              <a:clrChange>
                <a:clrFrom>
                  <a:srgbClr val="FFFFFF"/>
                </a:clrFrom>
                <a:clrTo>
                  <a:srgbClr val="FFFFFF">
                    <a:alpha val="0"/>
                  </a:srgbClr>
                </a:clrTo>
              </a:clrChange>
            </a:blip>
            <a:srcRect/>
            <a:stretch>
              <a:fillRect/>
            </a:stretch>
          </p:blipFill>
          <p:spPr bwMode="auto">
            <a:xfrm flipH="1">
              <a:off x="3923928" y="2067694"/>
              <a:ext cx="586989" cy="516800"/>
            </a:xfrm>
            <a:prstGeom prst="rect">
              <a:avLst/>
            </a:prstGeom>
            <a:noFill/>
            <a:ln w="9525">
              <a:noFill/>
              <a:miter lim="800000"/>
              <a:headEnd/>
              <a:tailEnd/>
            </a:ln>
          </p:spPr>
        </p:pic>
        <p:sp>
          <p:nvSpPr>
            <p:cNvPr id="131" name="Text Box 25"/>
            <p:cNvSpPr txBox="1">
              <a:spLocks noChangeArrowheads="1"/>
            </p:cNvSpPr>
            <p:nvPr/>
          </p:nvSpPr>
          <p:spPr bwMode="auto">
            <a:xfrm>
              <a:off x="3995936" y="2635199"/>
              <a:ext cx="425139" cy="119674"/>
            </a:xfrm>
            <a:prstGeom prst="rect">
              <a:avLst/>
            </a:prstGeom>
            <a:noFill/>
            <a:ln w="25400">
              <a:noFill/>
              <a:miter lim="800000"/>
              <a:headEnd/>
              <a:tailEnd/>
            </a:ln>
            <a:effectLst/>
          </p:spPr>
          <p:txBody>
            <a:bodyPr wrap="square" lIns="0" tIns="0" rIns="0" bIns="0">
              <a:spAutoFit/>
            </a:bodyPr>
            <a:lstStyle/>
            <a:p>
              <a:pPr algn="ctr" defTabSz="543804" eaLnBrk="0" fontAlgn="auto" hangingPunct="0">
                <a:spcBef>
                  <a:spcPts val="0"/>
                </a:spcBef>
                <a:spcAft>
                  <a:spcPts val="0"/>
                </a:spcAft>
                <a:defRPr/>
              </a:pPr>
              <a:r>
                <a:rPr lang="en-US" altLang="zh-CN" sz="800" kern="0" dirty="0" smtClean="0">
                  <a:solidFill>
                    <a:sysClr val="windowText" lastClr="000000"/>
                  </a:solidFill>
                  <a:latin typeface="微软雅黑" pitchFamily="34" charset="-122"/>
                  <a:ea typeface="微软雅黑" pitchFamily="34" charset="-122"/>
                  <a:cs typeface="Arial" charset="0"/>
                </a:rPr>
                <a:t>E9000</a:t>
              </a:r>
              <a:r>
                <a:rPr lang="zh-CN" altLang="en-US" sz="800" kern="0" dirty="0" smtClean="0">
                  <a:solidFill>
                    <a:sysClr val="windowText" lastClr="000000"/>
                  </a:solidFill>
                  <a:latin typeface="微软雅黑" pitchFamily="34" charset="-122"/>
                  <a:ea typeface="微软雅黑" pitchFamily="34" charset="-122"/>
                  <a:cs typeface="Arial" charset="0"/>
                </a:rPr>
                <a:t> </a:t>
              </a:r>
              <a:endParaRPr lang="en-US" altLang="zh-TW" sz="800" kern="0" dirty="0">
                <a:solidFill>
                  <a:sysClr val="windowText" lastClr="000000"/>
                </a:solidFill>
                <a:latin typeface="微软雅黑" pitchFamily="34" charset="-122"/>
                <a:ea typeface="微软雅黑" pitchFamily="34" charset="-122"/>
                <a:cs typeface="Arial" charset="0"/>
              </a:endParaRPr>
            </a:p>
          </p:txBody>
        </p:sp>
        <p:sp>
          <p:nvSpPr>
            <p:cNvPr id="132" name="Text Box 25"/>
            <p:cNvSpPr txBox="1">
              <a:spLocks noChangeArrowheads="1"/>
            </p:cNvSpPr>
            <p:nvPr/>
          </p:nvSpPr>
          <p:spPr bwMode="auto">
            <a:xfrm>
              <a:off x="1403648" y="2454632"/>
              <a:ext cx="621337" cy="295466"/>
            </a:xfrm>
            <a:prstGeom prst="rect">
              <a:avLst/>
            </a:prstGeom>
            <a:noFill/>
            <a:ln w="25400">
              <a:noFill/>
              <a:miter lim="800000"/>
              <a:headEnd/>
              <a:tailEnd/>
            </a:ln>
            <a:effectLst/>
          </p:spPr>
          <p:txBody>
            <a:bodyPr wrap="square" lIns="0" tIns="0" rIns="0" bIns="0">
              <a:spAutoFit/>
            </a:bodyPr>
            <a:lstStyle/>
            <a:p>
              <a:pPr algn="ctr" defTabSz="543804" eaLnBrk="0" fontAlgn="auto" hangingPunct="0">
                <a:lnSpc>
                  <a:spcPct val="80000"/>
                </a:lnSpc>
                <a:spcBef>
                  <a:spcPts val="0"/>
                </a:spcBef>
                <a:spcAft>
                  <a:spcPts val="0"/>
                </a:spcAft>
                <a:defRPr/>
              </a:pPr>
              <a:r>
                <a:rPr lang="en-US" altLang="zh-CN" sz="800" kern="0" dirty="0" smtClean="0">
                  <a:solidFill>
                    <a:sysClr val="windowText" lastClr="000000"/>
                  </a:solidFill>
                  <a:latin typeface="微软雅黑" pitchFamily="34" charset="-122"/>
                  <a:ea typeface="微软雅黑" pitchFamily="34" charset="-122"/>
                  <a:cs typeface="Arial" charset="0"/>
                </a:rPr>
                <a:t>RH2285</a:t>
              </a:r>
            </a:p>
            <a:p>
              <a:pPr algn="ctr" defTabSz="543804" eaLnBrk="0" fontAlgn="auto" hangingPunct="0">
                <a:lnSpc>
                  <a:spcPct val="80000"/>
                </a:lnSpc>
                <a:spcBef>
                  <a:spcPts val="0"/>
                </a:spcBef>
                <a:spcAft>
                  <a:spcPts val="0"/>
                </a:spcAft>
                <a:defRPr/>
              </a:pPr>
              <a:r>
                <a:rPr lang="en-US" altLang="zh-CN" sz="800" kern="0" dirty="0" smtClean="0">
                  <a:solidFill>
                    <a:sysClr val="windowText" lastClr="000000"/>
                  </a:solidFill>
                  <a:latin typeface="微软雅黑" pitchFamily="34" charset="-122"/>
                  <a:ea typeface="微软雅黑" pitchFamily="34" charset="-122"/>
                  <a:cs typeface="Arial" charset="0"/>
                </a:rPr>
                <a:t>RH2288</a:t>
              </a:r>
            </a:p>
            <a:p>
              <a:pPr algn="ctr" defTabSz="543804" eaLnBrk="0" fontAlgn="auto" hangingPunct="0">
                <a:lnSpc>
                  <a:spcPct val="80000"/>
                </a:lnSpc>
                <a:spcBef>
                  <a:spcPts val="0"/>
                </a:spcBef>
                <a:spcAft>
                  <a:spcPts val="0"/>
                </a:spcAft>
                <a:defRPr/>
              </a:pPr>
              <a:r>
                <a:rPr lang="en-US" altLang="zh-CN" sz="800" kern="0" dirty="0" smtClean="0">
                  <a:latin typeface="微软雅黑" pitchFamily="34" charset="-122"/>
                  <a:ea typeface="微软雅黑" pitchFamily="34" charset="-122"/>
                  <a:cs typeface="Arial" charset="0"/>
                </a:rPr>
                <a:t>RH2485</a:t>
              </a:r>
              <a:endParaRPr lang="en-US" altLang="zh-TW" sz="800" kern="0" dirty="0">
                <a:solidFill>
                  <a:sysClr val="windowText" lastClr="000000"/>
                </a:solidFill>
                <a:latin typeface="微软雅黑" pitchFamily="34" charset="-122"/>
                <a:ea typeface="微软雅黑" pitchFamily="34" charset="-122"/>
                <a:cs typeface="Arial" charset="0"/>
              </a:endParaRPr>
            </a:p>
          </p:txBody>
        </p:sp>
        <p:pic>
          <p:nvPicPr>
            <p:cNvPr id="133" name="图片 132"/>
            <p:cNvPicPr preferRelativeResize="0"/>
            <p:nvPr/>
          </p:nvPicPr>
          <p:blipFill>
            <a:blip r:embed="rId18" cstate="email">
              <a:clrChange>
                <a:clrFrom>
                  <a:srgbClr val="FFFFFF"/>
                </a:clrFrom>
                <a:clrTo>
                  <a:srgbClr val="FFFFFF">
                    <a:alpha val="0"/>
                  </a:srgbClr>
                </a:clrTo>
              </a:clrChange>
            </a:blip>
            <a:srcRect/>
            <a:stretch>
              <a:fillRect/>
            </a:stretch>
          </p:blipFill>
          <p:spPr bwMode="auto">
            <a:xfrm>
              <a:off x="1475656" y="2175892"/>
              <a:ext cx="498245" cy="277441"/>
            </a:xfrm>
            <a:prstGeom prst="rect">
              <a:avLst/>
            </a:prstGeom>
            <a:noFill/>
            <a:ln w="9525">
              <a:noFill/>
              <a:miter lim="800000"/>
              <a:headEnd/>
              <a:tailEnd/>
            </a:ln>
          </p:spPr>
        </p:pic>
        <p:sp>
          <p:nvSpPr>
            <p:cNvPr id="134" name="矩形 133"/>
            <p:cNvSpPr/>
            <p:nvPr/>
          </p:nvSpPr>
          <p:spPr>
            <a:xfrm>
              <a:off x="2999730" y="1625752"/>
              <a:ext cx="625493" cy="209430"/>
            </a:xfrm>
            <a:prstGeom prst="rect">
              <a:avLst/>
            </a:prstGeom>
          </p:spPr>
          <p:txBody>
            <a:bodyPr wrap="none">
              <a:spAutoFit/>
            </a:bodyPr>
            <a:lstStyle/>
            <a:p>
              <a:r>
                <a:rPr lang="en-US" altLang="zh-CN" sz="800" dirty="0" smtClean="0">
                  <a:latin typeface="微软雅黑" pitchFamily="34" charset="-122"/>
                  <a:ea typeface="微软雅黑" pitchFamily="34" charset="-122"/>
                </a:rPr>
                <a:t>Mini-VDI</a:t>
              </a:r>
              <a:endParaRPr lang="zh-CN" altLang="en-US" sz="800" dirty="0">
                <a:latin typeface="微软雅黑" pitchFamily="34" charset="-122"/>
                <a:ea typeface="微软雅黑" pitchFamily="34" charset="-122"/>
              </a:endParaRPr>
            </a:p>
          </p:txBody>
        </p:sp>
        <p:pic>
          <p:nvPicPr>
            <p:cNvPr id="135" name="图片 43" descr="02 RH2288 V2(12 Disks).png"/>
            <p:cNvPicPr>
              <a:picLocks noChangeAspect="1"/>
            </p:cNvPicPr>
            <p:nvPr/>
          </p:nvPicPr>
          <p:blipFill>
            <a:blip r:embed="rId19" cstate="email"/>
            <a:srcRect/>
            <a:stretch>
              <a:fillRect/>
            </a:stretch>
          </p:blipFill>
          <p:spPr bwMode="auto">
            <a:xfrm>
              <a:off x="2988645" y="1416880"/>
              <a:ext cx="619577" cy="232740"/>
            </a:xfrm>
            <a:prstGeom prst="rect">
              <a:avLst/>
            </a:prstGeom>
            <a:noFill/>
            <a:ln w="9525">
              <a:noFill/>
              <a:miter lim="800000"/>
              <a:headEnd/>
              <a:tailEnd/>
            </a:ln>
          </p:spPr>
        </p:pic>
        <p:pic>
          <p:nvPicPr>
            <p:cNvPr id="136" name="图片 43" descr="02 RH2288 V2(12 Disks).png"/>
            <p:cNvPicPr>
              <a:picLocks noChangeAspect="1"/>
            </p:cNvPicPr>
            <p:nvPr/>
          </p:nvPicPr>
          <p:blipFill>
            <a:blip r:embed="rId19" cstate="email"/>
            <a:srcRect/>
            <a:stretch>
              <a:fillRect/>
            </a:stretch>
          </p:blipFill>
          <p:spPr bwMode="auto">
            <a:xfrm>
              <a:off x="2987824" y="1284862"/>
              <a:ext cx="619577" cy="232740"/>
            </a:xfrm>
            <a:prstGeom prst="rect">
              <a:avLst/>
            </a:prstGeom>
            <a:noFill/>
            <a:ln w="9525">
              <a:noFill/>
              <a:miter lim="800000"/>
              <a:headEnd/>
              <a:tailEnd/>
            </a:ln>
          </p:spPr>
        </p:pic>
        <p:pic>
          <p:nvPicPr>
            <p:cNvPr id="137" name="Picture 16" descr="C:\Users\sony1\Desktop\一体机相关图片\发光.png"/>
            <p:cNvPicPr>
              <a:picLocks noChangeAspect="1" noChangeArrowheads="1"/>
            </p:cNvPicPr>
            <p:nvPr/>
          </p:nvPicPr>
          <p:blipFill>
            <a:blip r:embed="rId20" cstate="email"/>
            <a:srcRect/>
            <a:stretch>
              <a:fillRect/>
            </a:stretch>
          </p:blipFill>
          <p:spPr bwMode="auto">
            <a:xfrm flipH="1">
              <a:off x="5364088" y="987574"/>
              <a:ext cx="396501" cy="742960"/>
            </a:xfrm>
            <a:prstGeom prst="rect">
              <a:avLst/>
            </a:prstGeom>
          </p:spPr>
        </p:pic>
        <p:sp>
          <p:nvSpPr>
            <p:cNvPr id="138" name="矩形 137"/>
            <p:cNvSpPr/>
            <p:nvPr/>
          </p:nvSpPr>
          <p:spPr>
            <a:xfrm>
              <a:off x="5252016" y="1658526"/>
              <a:ext cx="760144" cy="209430"/>
            </a:xfrm>
            <a:prstGeom prst="rect">
              <a:avLst/>
            </a:prstGeom>
          </p:spPr>
          <p:txBody>
            <a:bodyPr wrap="none">
              <a:spAutoFit/>
            </a:bodyPr>
            <a:lstStyle/>
            <a:p>
              <a:r>
                <a:rPr lang="en-US" altLang="zh-CN" sz="800" dirty="0" smtClean="0">
                  <a:latin typeface="微软雅黑" pitchFamily="34" charset="-122"/>
                  <a:ea typeface="微软雅黑" pitchFamily="34" charset="-122"/>
                </a:rPr>
                <a:t>FusionCube</a:t>
              </a:r>
              <a:endParaRPr lang="zh-CN" altLang="en-US" sz="800" dirty="0">
                <a:latin typeface="微软雅黑" pitchFamily="34" charset="-122"/>
                <a:ea typeface="微软雅黑" pitchFamily="34" charset="-122"/>
              </a:endParaRPr>
            </a:p>
          </p:txBody>
        </p:sp>
        <p:pic>
          <p:nvPicPr>
            <p:cNvPr id="139" name="图片 47"/>
            <p:cNvPicPr>
              <a:picLocks noChangeAspect="1" noChangeArrowheads="1"/>
            </p:cNvPicPr>
            <p:nvPr/>
          </p:nvPicPr>
          <p:blipFill>
            <a:blip r:embed="rId21" cstate="email"/>
            <a:srcRect/>
            <a:stretch>
              <a:fillRect/>
            </a:stretch>
          </p:blipFill>
          <p:spPr bwMode="auto">
            <a:xfrm>
              <a:off x="4247467" y="1059582"/>
              <a:ext cx="314285" cy="605868"/>
            </a:xfrm>
            <a:prstGeom prst="rect">
              <a:avLst/>
            </a:prstGeom>
            <a:noFill/>
            <a:ln w="9525">
              <a:noFill/>
              <a:miter lim="800000"/>
              <a:headEnd/>
              <a:tailEnd/>
            </a:ln>
          </p:spPr>
        </p:pic>
        <p:sp>
          <p:nvSpPr>
            <p:cNvPr id="140" name="矩形 139"/>
            <p:cNvSpPr/>
            <p:nvPr/>
          </p:nvSpPr>
          <p:spPr>
            <a:xfrm>
              <a:off x="4139952" y="1633487"/>
              <a:ext cx="492443" cy="209430"/>
            </a:xfrm>
            <a:prstGeom prst="rect">
              <a:avLst/>
            </a:prstGeom>
          </p:spPr>
          <p:txBody>
            <a:bodyPr wrap="none">
              <a:spAutoFit/>
            </a:bodyPr>
            <a:lstStyle/>
            <a:p>
              <a:pPr lvl="0" algn="ctr" fontAlgn="ctr"/>
              <a:r>
                <a:rPr lang="zh-CN" altLang="en-US" sz="800" dirty="0" smtClean="0">
                  <a:solidFill>
                    <a:srgbClr val="000000"/>
                  </a:solidFill>
                  <a:latin typeface="微软雅黑" pitchFamily="34" charset="-122"/>
                  <a:ea typeface="微软雅黑" pitchFamily="34" charset="-122"/>
                  <a:cs typeface="华文细黑"/>
                </a:rPr>
                <a:t>桌面云</a:t>
              </a:r>
              <a:endParaRPr lang="en-US" altLang="zh-CN" sz="800" dirty="0" smtClean="0">
                <a:solidFill>
                  <a:srgbClr val="000000"/>
                </a:solidFill>
                <a:latin typeface="微软雅黑" pitchFamily="34" charset="-122"/>
                <a:ea typeface="微软雅黑" pitchFamily="34" charset="-122"/>
                <a:cs typeface="华文细黑"/>
              </a:endParaRPr>
            </a:p>
          </p:txBody>
        </p:sp>
        <p:sp>
          <p:nvSpPr>
            <p:cNvPr id="141" name="圆角矩形 140"/>
            <p:cNvSpPr/>
            <p:nvPr/>
          </p:nvSpPr>
          <p:spPr bwMode="auto">
            <a:xfrm>
              <a:off x="1475656" y="1967978"/>
              <a:ext cx="720080" cy="190271"/>
            </a:xfrm>
            <a:prstGeom prst="roundRect">
              <a:avLst>
                <a:gd name="adj" fmla="val 0"/>
              </a:avLst>
            </a:prstGeom>
            <a:solidFill>
              <a:srgbClr val="C00000"/>
            </a:solid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1200" i="0" u="none" strike="noStrike" cap="none" normalizeH="0" baseline="0" dirty="0" smtClean="0">
                  <a:ln>
                    <a:noFill/>
                  </a:ln>
                  <a:solidFill>
                    <a:schemeClr val="bg1"/>
                  </a:solidFill>
                  <a:effectLst/>
                  <a:latin typeface="微软雅黑" pitchFamily="34" charset="-122"/>
                  <a:ea typeface="微软雅黑" pitchFamily="34" charset="-122"/>
                </a:rPr>
                <a:t>服务器</a:t>
              </a:r>
            </a:p>
          </p:txBody>
        </p:sp>
        <p:sp>
          <p:nvSpPr>
            <p:cNvPr id="142" name="圆角矩形 141"/>
            <p:cNvSpPr/>
            <p:nvPr/>
          </p:nvSpPr>
          <p:spPr bwMode="auto">
            <a:xfrm>
              <a:off x="4788024" y="1967978"/>
              <a:ext cx="720080" cy="190271"/>
            </a:xfrm>
            <a:prstGeom prst="roundRect">
              <a:avLst>
                <a:gd name="adj" fmla="val 0"/>
              </a:avLst>
            </a:prstGeom>
            <a:solidFill>
              <a:srgbClr val="C00000"/>
            </a:solid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1200" i="0" u="none" strike="noStrike" cap="none" normalizeH="0" baseline="0" dirty="0" smtClean="0">
                  <a:ln>
                    <a:noFill/>
                  </a:ln>
                  <a:solidFill>
                    <a:schemeClr val="bg1"/>
                  </a:solidFill>
                  <a:effectLst/>
                  <a:latin typeface="微软雅黑" pitchFamily="34" charset="-122"/>
                  <a:ea typeface="微软雅黑" pitchFamily="34" charset="-122"/>
                </a:rPr>
                <a:t>存储</a:t>
              </a:r>
            </a:p>
          </p:txBody>
        </p:sp>
        <p:sp>
          <p:nvSpPr>
            <p:cNvPr id="143" name="圆角矩形 142"/>
            <p:cNvSpPr/>
            <p:nvPr/>
          </p:nvSpPr>
          <p:spPr bwMode="auto">
            <a:xfrm>
              <a:off x="1835696" y="1085335"/>
              <a:ext cx="1080120" cy="190271"/>
            </a:xfrm>
            <a:prstGeom prst="roundRect">
              <a:avLst>
                <a:gd name="adj" fmla="val 0"/>
              </a:avLst>
            </a:prstGeom>
            <a:solidFill>
              <a:srgbClr val="C00000"/>
            </a:solid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1200" i="0" u="none" strike="noStrike" cap="none" normalizeH="0" baseline="0" dirty="0" smtClean="0">
                  <a:ln>
                    <a:noFill/>
                  </a:ln>
                  <a:solidFill>
                    <a:schemeClr val="bg1"/>
                  </a:solidFill>
                  <a:effectLst/>
                  <a:latin typeface="微软雅黑" pitchFamily="34" charset="-122"/>
                  <a:ea typeface="微软雅黑" pitchFamily="34" charset="-122"/>
                </a:rPr>
                <a:t>云解决方案</a:t>
              </a:r>
            </a:p>
          </p:txBody>
        </p:sp>
        <p:sp>
          <p:nvSpPr>
            <p:cNvPr id="144" name="Text Box 25"/>
            <p:cNvSpPr txBox="1">
              <a:spLocks noChangeArrowheads="1"/>
            </p:cNvSpPr>
            <p:nvPr/>
          </p:nvSpPr>
          <p:spPr bwMode="auto">
            <a:xfrm>
              <a:off x="2051720" y="2626987"/>
              <a:ext cx="553606" cy="123111"/>
            </a:xfrm>
            <a:prstGeom prst="rect">
              <a:avLst/>
            </a:prstGeom>
            <a:noFill/>
            <a:ln w="25400">
              <a:noFill/>
              <a:miter lim="800000"/>
              <a:headEnd/>
              <a:tailEnd/>
            </a:ln>
            <a:effectLst/>
          </p:spPr>
          <p:txBody>
            <a:bodyPr wrap="square" lIns="0" tIns="0" rIns="0" bIns="0">
              <a:spAutoFit/>
            </a:bodyPr>
            <a:lstStyle/>
            <a:p>
              <a:pPr algn="ctr"/>
              <a:r>
                <a:rPr lang="en-US" altLang="zh-CN" sz="800" dirty="0" smtClean="0">
                  <a:latin typeface="微软雅黑" pitchFamily="34" charset="-122"/>
                  <a:ea typeface="微软雅黑" pitchFamily="34" charset="-122"/>
                  <a:cs typeface="Arial Unicode MS" pitchFamily="34" charset="-122"/>
                </a:rPr>
                <a:t>RH5885</a:t>
              </a:r>
            </a:p>
          </p:txBody>
        </p:sp>
      </p:grpSp>
    </p:spTree>
  </p:cSld>
  <p:clrMapOvr>
    <a:masterClrMapping/>
  </p:clrMapOvr>
  <p:transition advClick="0" advTm="800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标题 1"/>
          <p:cNvSpPr txBox="1">
            <a:spLocks/>
          </p:cNvSpPr>
          <p:nvPr/>
        </p:nvSpPr>
        <p:spPr bwMode="auto">
          <a:xfrm>
            <a:off x="414774" y="291753"/>
            <a:ext cx="8610476" cy="548640"/>
          </a:xfrm>
          <a:prstGeom prst="rect">
            <a:avLst/>
          </a:prstGeom>
          <a:noFill/>
          <a:ln w="9525">
            <a:noFill/>
            <a:miter lim="800000"/>
            <a:headEnd/>
            <a:tailEnd/>
          </a:ln>
        </p:spPr>
        <p:txBody>
          <a:bodyPr vert="horz" wrap="square" lIns="0" tIns="30040" rIns="60081" bIns="30040" numCol="1" anchor="ctr" anchorCtr="0" compatLnSpc="1">
            <a:prstTxWarp prst="textNoShape">
              <a:avLst/>
            </a:prstTxWarp>
          </a:bodyPr>
          <a:lstStyle/>
          <a:p>
            <a:pPr eaLnBrk="0" hangingPunct="0">
              <a:defRPr/>
            </a:pPr>
            <a:r>
              <a:rPr lang="zh-CN" altLang="en-US" sz="2400" b="1" dirty="0" smtClean="0">
                <a:solidFill>
                  <a:schemeClr val="tx2"/>
                </a:solidFill>
                <a:latin typeface="微软雅黑" pitchFamily="34" charset="-122"/>
                <a:ea typeface="微软雅黑" pitchFamily="34" charset="-122"/>
                <a:cs typeface="Arial" pitchFamily="34" charset="0"/>
              </a:rPr>
              <a:t> 多数据中心，简化管理，敏捷运营  云管理工具</a:t>
            </a:r>
            <a:r>
              <a:rPr lang="en-US" altLang="zh-CN" sz="2400" b="1" dirty="0" err="1" smtClean="0">
                <a:solidFill>
                  <a:schemeClr val="tx2"/>
                </a:solidFill>
                <a:ea typeface="微软雅黑" pitchFamily="34" charset="-122"/>
                <a:cs typeface="Arial" pitchFamily="34" charset="0"/>
              </a:rPr>
              <a:t>ManageOne</a:t>
            </a:r>
            <a:endParaRPr lang="zh-CN" altLang="en-US" sz="2400" b="1" dirty="0" smtClean="0">
              <a:solidFill>
                <a:schemeClr val="tx2"/>
              </a:solidFill>
              <a:latin typeface="微软雅黑" pitchFamily="34" charset="-122"/>
              <a:ea typeface="微软雅黑" pitchFamily="34" charset="-122"/>
              <a:cs typeface="Arial" pitchFamily="34" charset="0"/>
            </a:endParaRPr>
          </a:p>
        </p:txBody>
      </p:sp>
      <p:grpSp>
        <p:nvGrpSpPr>
          <p:cNvPr id="2" name="组合 126"/>
          <p:cNvGrpSpPr/>
          <p:nvPr/>
        </p:nvGrpSpPr>
        <p:grpSpPr>
          <a:xfrm>
            <a:off x="779959" y="981100"/>
            <a:ext cx="7165435" cy="3664526"/>
            <a:chOff x="827584" y="771550"/>
            <a:chExt cx="7560841" cy="3307655"/>
          </a:xfrm>
        </p:grpSpPr>
        <p:sp>
          <p:nvSpPr>
            <p:cNvPr id="44" name="TextBox 43"/>
            <p:cNvSpPr txBox="1"/>
            <p:nvPr/>
          </p:nvSpPr>
          <p:spPr>
            <a:xfrm>
              <a:off x="851234" y="3369315"/>
              <a:ext cx="497536" cy="500119"/>
            </a:xfrm>
            <a:prstGeom prst="rect">
              <a:avLst/>
            </a:prstGeom>
            <a:noFill/>
          </p:spPr>
          <p:txBody>
            <a:bodyPr wrap="none" lIns="68562" tIns="34281" rIns="68562" bIns="34281" rtlCol="0">
              <a:spAutoFit/>
            </a:bodyPr>
            <a:lstStyle/>
            <a:p>
              <a:r>
                <a:rPr lang="zh-CN" altLang="en-US" sz="1400" b="1" dirty="0" smtClean="0">
                  <a:solidFill>
                    <a:srgbClr val="000000"/>
                  </a:solidFill>
                  <a:latin typeface="微软雅黑" pitchFamily="34" charset="-122"/>
                  <a:ea typeface="微软雅黑" pitchFamily="34" charset="-122"/>
                </a:rPr>
                <a:t>数据</a:t>
              </a:r>
              <a:endParaRPr lang="en-US" altLang="zh-CN" sz="1400" b="1" dirty="0" smtClean="0">
                <a:solidFill>
                  <a:srgbClr val="000000"/>
                </a:solidFill>
                <a:latin typeface="微软雅黑" pitchFamily="34" charset="-122"/>
                <a:ea typeface="微软雅黑" pitchFamily="34" charset="-122"/>
              </a:endParaRPr>
            </a:p>
            <a:p>
              <a:r>
                <a:rPr lang="zh-CN" altLang="en-US" sz="1400" b="1" dirty="0" smtClean="0">
                  <a:solidFill>
                    <a:srgbClr val="000000"/>
                  </a:solidFill>
                  <a:latin typeface="微软雅黑" pitchFamily="34" charset="-122"/>
                  <a:ea typeface="微软雅黑" pitchFamily="34" charset="-122"/>
                </a:rPr>
                <a:t>中心</a:t>
              </a:r>
              <a:endParaRPr lang="zh-CN" altLang="en-US" sz="1400" b="1" dirty="0">
                <a:solidFill>
                  <a:srgbClr val="000000"/>
                </a:solidFill>
                <a:latin typeface="微软雅黑" pitchFamily="34" charset="-122"/>
                <a:ea typeface="微软雅黑" pitchFamily="34" charset="-122"/>
              </a:endParaRPr>
            </a:p>
          </p:txBody>
        </p:sp>
        <p:sp>
          <p:nvSpPr>
            <p:cNvPr id="45" name="TextBox 44"/>
            <p:cNvSpPr txBox="1"/>
            <p:nvPr/>
          </p:nvSpPr>
          <p:spPr>
            <a:xfrm>
              <a:off x="878061" y="919778"/>
              <a:ext cx="497536" cy="284675"/>
            </a:xfrm>
            <a:prstGeom prst="rect">
              <a:avLst/>
            </a:prstGeom>
            <a:noFill/>
          </p:spPr>
          <p:txBody>
            <a:bodyPr wrap="none" lIns="68562" tIns="34281" rIns="68562" bIns="34281" rtlCol="0">
              <a:spAutoFit/>
            </a:bodyPr>
            <a:lstStyle/>
            <a:p>
              <a:r>
                <a:rPr lang="zh-CN" altLang="en-US" sz="1400" b="1" dirty="0" smtClean="0">
                  <a:solidFill>
                    <a:srgbClr val="000000"/>
                  </a:solidFill>
                  <a:latin typeface="微软雅黑" pitchFamily="34" charset="-122"/>
                  <a:ea typeface="微软雅黑" pitchFamily="34" charset="-122"/>
                </a:rPr>
                <a:t>服务</a:t>
              </a:r>
              <a:endParaRPr lang="zh-CN" altLang="en-US" sz="1400" b="1" dirty="0">
                <a:solidFill>
                  <a:srgbClr val="000000"/>
                </a:solidFill>
                <a:latin typeface="微软雅黑" pitchFamily="34" charset="-122"/>
                <a:ea typeface="微软雅黑" pitchFamily="34" charset="-122"/>
              </a:endParaRPr>
            </a:p>
          </p:txBody>
        </p:sp>
        <p:sp>
          <p:nvSpPr>
            <p:cNvPr id="46" name="TextBox 45"/>
            <p:cNvSpPr txBox="1"/>
            <p:nvPr/>
          </p:nvSpPr>
          <p:spPr>
            <a:xfrm>
              <a:off x="827584" y="2299447"/>
              <a:ext cx="497536" cy="284675"/>
            </a:xfrm>
            <a:prstGeom prst="rect">
              <a:avLst/>
            </a:prstGeom>
            <a:noFill/>
          </p:spPr>
          <p:txBody>
            <a:bodyPr wrap="none" lIns="68562" tIns="34281" rIns="68562" bIns="34281" rtlCol="0">
              <a:spAutoFit/>
            </a:bodyPr>
            <a:lstStyle/>
            <a:p>
              <a:r>
                <a:rPr lang="zh-CN" altLang="en-US" sz="1400" b="1" dirty="0" smtClean="0">
                  <a:solidFill>
                    <a:srgbClr val="000000"/>
                  </a:solidFill>
                  <a:latin typeface="微软雅黑" pitchFamily="34" charset="-122"/>
                  <a:ea typeface="微软雅黑" pitchFamily="34" charset="-122"/>
                </a:rPr>
                <a:t>管理</a:t>
              </a:r>
              <a:endParaRPr lang="zh-CN" altLang="en-US" sz="1400" b="1" dirty="0">
                <a:solidFill>
                  <a:srgbClr val="000000"/>
                </a:solidFill>
                <a:latin typeface="微软雅黑" pitchFamily="34" charset="-122"/>
                <a:ea typeface="微软雅黑" pitchFamily="34" charset="-122"/>
              </a:endParaRPr>
            </a:p>
          </p:txBody>
        </p:sp>
        <p:sp>
          <p:nvSpPr>
            <p:cNvPr id="47" name="圆角矩形 46"/>
            <p:cNvSpPr/>
            <p:nvPr/>
          </p:nvSpPr>
          <p:spPr bwMode="auto">
            <a:xfrm>
              <a:off x="1511455" y="1610408"/>
              <a:ext cx="6876970" cy="1565238"/>
            </a:xfrm>
            <a:prstGeom prst="roundRect">
              <a:avLst>
                <a:gd name="adj" fmla="val 3622"/>
              </a:avLst>
            </a:prstGeom>
            <a:solidFill>
              <a:srgbClr val="FFCCCC">
                <a:alpha val="75000"/>
              </a:srgbClr>
            </a:solidFill>
            <a:ln>
              <a:noFill/>
            </a:ln>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sp>
          <p:nvSpPr>
            <p:cNvPr id="26" name="圆角矩形 25"/>
            <p:cNvSpPr/>
            <p:nvPr/>
          </p:nvSpPr>
          <p:spPr bwMode="auto">
            <a:xfrm>
              <a:off x="1532968" y="771550"/>
              <a:ext cx="6855456" cy="785620"/>
            </a:xfrm>
            <a:prstGeom prst="roundRect">
              <a:avLst>
                <a:gd name="adj" fmla="val 7627"/>
              </a:avLst>
            </a:prstGeom>
            <a:solidFill>
              <a:schemeClr val="bg1">
                <a:lumMod val="95000"/>
                <a:alpha val="75000"/>
              </a:schemeClr>
            </a:solidFill>
            <a:ln>
              <a:noFill/>
            </a:ln>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pic>
          <p:nvPicPr>
            <p:cNvPr id="335875" name="Picture 3"/>
            <p:cNvPicPr>
              <a:picLocks noChangeAspect="1" noChangeArrowheads="1"/>
            </p:cNvPicPr>
            <p:nvPr/>
          </p:nvPicPr>
          <p:blipFill>
            <a:blip r:embed="rId3" cstate="email"/>
            <a:srcRect/>
            <a:stretch>
              <a:fillRect/>
            </a:stretch>
          </p:blipFill>
          <p:spPr bwMode="auto">
            <a:xfrm>
              <a:off x="2866671" y="937428"/>
              <a:ext cx="742557" cy="398671"/>
            </a:xfrm>
            <a:prstGeom prst="rect">
              <a:avLst/>
            </a:prstGeom>
            <a:noFill/>
            <a:ln w="9525">
              <a:noFill/>
              <a:miter lim="800000"/>
              <a:headEnd/>
              <a:tailEnd/>
            </a:ln>
          </p:spPr>
        </p:pic>
        <p:pic>
          <p:nvPicPr>
            <p:cNvPr id="335877" name="Picture 5"/>
            <p:cNvPicPr>
              <a:picLocks noChangeAspect="1" noChangeArrowheads="1"/>
            </p:cNvPicPr>
            <p:nvPr/>
          </p:nvPicPr>
          <p:blipFill>
            <a:blip r:embed="rId4" cstate="email"/>
            <a:srcRect/>
            <a:stretch>
              <a:fillRect/>
            </a:stretch>
          </p:blipFill>
          <p:spPr bwMode="auto">
            <a:xfrm>
              <a:off x="3622002" y="912785"/>
              <a:ext cx="761777" cy="331297"/>
            </a:xfrm>
            <a:prstGeom prst="rect">
              <a:avLst/>
            </a:prstGeom>
            <a:noFill/>
            <a:ln w="9525">
              <a:noFill/>
              <a:miter lim="800000"/>
              <a:headEnd/>
              <a:tailEnd/>
            </a:ln>
          </p:spPr>
        </p:pic>
        <p:sp>
          <p:nvSpPr>
            <p:cNvPr id="23" name="TextBox 22"/>
            <p:cNvSpPr txBox="1"/>
            <p:nvPr/>
          </p:nvSpPr>
          <p:spPr>
            <a:xfrm>
              <a:off x="3707904" y="1203598"/>
              <a:ext cx="576064" cy="346230"/>
            </a:xfrm>
            <a:prstGeom prst="rect">
              <a:avLst/>
            </a:prstGeom>
            <a:noFill/>
          </p:spPr>
          <p:txBody>
            <a:bodyPr wrap="square" lIns="68562" tIns="34281" rIns="68562" bIns="34281" rtlCol="0">
              <a:spAutoFit/>
            </a:bodyPr>
            <a:lstStyle/>
            <a:p>
              <a:r>
                <a:rPr lang="en-US" altLang="zh-CN" sz="900" dirty="0" smtClean="0">
                  <a:solidFill>
                    <a:srgbClr val="000000"/>
                  </a:solidFill>
                  <a:latin typeface="微软雅黑" pitchFamily="34" charset="-122"/>
                  <a:ea typeface="微软雅黑" pitchFamily="34" charset="-122"/>
                </a:rPr>
                <a:t>Web Builder</a:t>
              </a:r>
              <a:endParaRPr lang="zh-CN" altLang="en-US" sz="900" dirty="0">
                <a:solidFill>
                  <a:srgbClr val="000000"/>
                </a:solidFill>
                <a:latin typeface="微软雅黑" pitchFamily="34" charset="-122"/>
                <a:ea typeface="微软雅黑" pitchFamily="34" charset="-122"/>
              </a:endParaRPr>
            </a:p>
          </p:txBody>
        </p:sp>
        <p:pic>
          <p:nvPicPr>
            <p:cNvPr id="28" name="Picture 4" descr="20070507152524631"/>
            <p:cNvPicPr>
              <a:picLocks noChangeAspect="1" noChangeArrowheads="1"/>
            </p:cNvPicPr>
            <p:nvPr/>
          </p:nvPicPr>
          <p:blipFill>
            <a:blip r:embed="rId5" cstate="email"/>
            <a:srcRect/>
            <a:stretch>
              <a:fillRect/>
            </a:stretch>
          </p:blipFill>
          <p:spPr bwMode="auto">
            <a:xfrm>
              <a:off x="1901003" y="879841"/>
              <a:ext cx="432164" cy="310547"/>
            </a:xfrm>
            <a:prstGeom prst="rect">
              <a:avLst/>
            </a:prstGeom>
            <a:noFill/>
          </p:spPr>
        </p:pic>
        <p:sp>
          <p:nvSpPr>
            <p:cNvPr id="29" name="矩形 28"/>
            <p:cNvSpPr/>
            <p:nvPr/>
          </p:nvSpPr>
          <p:spPr bwMode="auto">
            <a:xfrm>
              <a:off x="4480563" y="905310"/>
              <a:ext cx="774551" cy="321062"/>
            </a:xfrm>
            <a:prstGeom prst="rect">
              <a:avLst/>
            </a:prstGeom>
            <a:solidFill>
              <a:srgbClr val="FFFFFF"/>
            </a:solidFill>
            <a:ln>
              <a:noFill/>
            </a:ln>
            <a:scene3d>
              <a:camera prst="orthographicFront">
                <a:rot lat="0" lon="0" rev="0"/>
              </a:camera>
              <a:lightRig rig="threePt" dir="t">
                <a:rot lat="0" lon="0" rev="1200000"/>
              </a:lightRig>
            </a:scene3d>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sp>
          <p:nvSpPr>
            <p:cNvPr id="30" name="TextBox 29"/>
            <p:cNvSpPr txBox="1"/>
            <p:nvPr/>
          </p:nvSpPr>
          <p:spPr>
            <a:xfrm>
              <a:off x="4716016" y="1275606"/>
              <a:ext cx="504056" cy="223120"/>
            </a:xfrm>
            <a:prstGeom prst="rect">
              <a:avLst/>
            </a:prstGeom>
            <a:noFill/>
          </p:spPr>
          <p:txBody>
            <a:bodyPr wrap="square" lIns="68562" tIns="34281" rIns="68562" bIns="34281" rtlCol="0">
              <a:spAutoFit/>
            </a:bodyPr>
            <a:lstStyle/>
            <a:p>
              <a:r>
                <a:rPr lang="en-US" altLang="zh-CN" sz="1000" dirty="0" smtClean="0">
                  <a:solidFill>
                    <a:srgbClr val="000000"/>
                  </a:solidFill>
                  <a:latin typeface="微软雅黑" pitchFamily="34" charset="-122"/>
                  <a:ea typeface="微软雅黑" pitchFamily="34" charset="-122"/>
                </a:rPr>
                <a:t>OS</a:t>
              </a:r>
              <a:endParaRPr lang="zh-CN" altLang="en-US" sz="1000" dirty="0">
                <a:solidFill>
                  <a:srgbClr val="000000"/>
                </a:solidFill>
                <a:latin typeface="微软雅黑" pitchFamily="34" charset="-122"/>
                <a:ea typeface="微软雅黑" pitchFamily="34" charset="-122"/>
              </a:endParaRPr>
            </a:p>
          </p:txBody>
        </p:sp>
        <p:pic>
          <p:nvPicPr>
            <p:cNvPr id="335878" name="Picture 6"/>
            <p:cNvPicPr>
              <a:picLocks noChangeAspect="1" noChangeArrowheads="1"/>
            </p:cNvPicPr>
            <p:nvPr/>
          </p:nvPicPr>
          <p:blipFill>
            <a:blip r:embed="rId6" cstate="email"/>
            <a:srcRect/>
            <a:stretch>
              <a:fillRect/>
            </a:stretch>
          </p:blipFill>
          <p:spPr bwMode="auto">
            <a:xfrm>
              <a:off x="4575087" y="915566"/>
              <a:ext cx="572452" cy="270127"/>
            </a:xfrm>
            <a:prstGeom prst="rect">
              <a:avLst/>
            </a:prstGeom>
            <a:noFill/>
            <a:ln w="9525">
              <a:noFill/>
              <a:miter lim="800000"/>
              <a:headEnd/>
              <a:tailEnd/>
            </a:ln>
          </p:spPr>
        </p:pic>
        <p:sp>
          <p:nvSpPr>
            <p:cNvPr id="32" name="矩形 31"/>
            <p:cNvSpPr/>
            <p:nvPr/>
          </p:nvSpPr>
          <p:spPr bwMode="auto">
            <a:xfrm>
              <a:off x="5330416" y="905310"/>
              <a:ext cx="774551" cy="321062"/>
            </a:xfrm>
            <a:prstGeom prst="rect">
              <a:avLst/>
            </a:prstGeom>
            <a:solidFill>
              <a:srgbClr val="FFFFFF"/>
            </a:solidFill>
            <a:ln>
              <a:noFill/>
            </a:ln>
            <a:scene3d>
              <a:camera prst="orthographicFront">
                <a:rot lat="0" lon="0" rev="0"/>
              </a:camera>
              <a:lightRig rig="threePt" dir="t">
                <a:rot lat="0" lon="0" rev="1200000"/>
              </a:lightRig>
            </a:scene3d>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sp>
          <p:nvSpPr>
            <p:cNvPr id="33" name="TextBox 32"/>
            <p:cNvSpPr txBox="1"/>
            <p:nvPr/>
          </p:nvSpPr>
          <p:spPr>
            <a:xfrm>
              <a:off x="5579685" y="1263689"/>
              <a:ext cx="504483" cy="223120"/>
            </a:xfrm>
            <a:prstGeom prst="rect">
              <a:avLst/>
            </a:prstGeom>
            <a:noFill/>
          </p:spPr>
          <p:txBody>
            <a:bodyPr wrap="square" lIns="68562" tIns="34281" rIns="68562" bIns="34281" rtlCol="0">
              <a:spAutoFit/>
            </a:bodyPr>
            <a:lstStyle/>
            <a:p>
              <a:r>
                <a:rPr lang="en-US" altLang="zh-CN" sz="1000" dirty="0" smtClean="0">
                  <a:solidFill>
                    <a:srgbClr val="000000"/>
                  </a:solidFill>
                  <a:latin typeface="微软雅黑" pitchFamily="34" charset="-122"/>
                  <a:ea typeface="微软雅黑" pitchFamily="34" charset="-122"/>
                </a:rPr>
                <a:t>DB</a:t>
              </a:r>
              <a:endParaRPr lang="zh-CN" altLang="en-US" sz="1000" dirty="0">
                <a:solidFill>
                  <a:srgbClr val="000000"/>
                </a:solidFill>
                <a:latin typeface="微软雅黑" pitchFamily="34" charset="-122"/>
                <a:ea typeface="微软雅黑" pitchFamily="34" charset="-122"/>
              </a:endParaRPr>
            </a:p>
          </p:txBody>
        </p:sp>
        <p:pic>
          <p:nvPicPr>
            <p:cNvPr id="335879" name="Picture 7"/>
            <p:cNvPicPr>
              <a:picLocks noChangeAspect="1" noChangeArrowheads="1"/>
            </p:cNvPicPr>
            <p:nvPr/>
          </p:nvPicPr>
          <p:blipFill>
            <a:blip r:embed="rId7" cstate="email"/>
            <a:srcRect/>
            <a:stretch>
              <a:fillRect/>
            </a:stretch>
          </p:blipFill>
          <p:spPr bwMode="auto">
            <a:xfrm>
              <a:off x="5380341" y="917473"/>
              <a:ext cx="656909" cy="276625"/>
            </a:xfrm>
            <a:prstGeom prst="rect">
              <a:avLst/>
            </a:prstGeom>
            <a:noFill/>
            <a:ln w="9525">
              <a:noFill/>
              <a:miter lim="800000"/>
              <a:headEnd/>
              <a:tailEnd/>
            </a:ln>
          </p:spPr>
        </p:pic>
        <p:sp>
          <p:nvSpPr>
            <p:cNvPr id="35" name="矩形 34"/>
            <p:cNvSpPr/>
            <p:nvPr/>
          </p:nvSpPr>
          <p:spPr bwMode="auto">
            <a:xfrm>
              <a:off x="6180271" y="897241"/>
              <a:ext cx="774551" cy="321062"/>
            </a:xfrm>
            <a:prstGeom prst="rect">
              <a:avLst/>
            </a:prstGeom>
            <a:solidFill>
              <a:srgbClr val="FFFFFF"/>
            </a:solidFill>
            <a:ln>
              <a:noFill/>
            </a:ln>
            <a:scene3d>
              <a:camera prst="orthographicFront">
                <a:rot lat="0" lon="0" rev="0"/>
              </a:camera>
              <a:lightRig rig="threePt" dir="t">
                <a:rot lat="0" lon="0" rev="1200000"/>
              </a:lightRig>
            </a:scene3d>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sp>
          <p:nvSpPr>
            <p:cNvPr id="36" name="矩形 35"/>
            <p:cNvSpPr/>
            <p:nvPr/>
          </p:nvSpPr>
          <p:spPr bwMode="auto">
            <a:xfrm>
              <a:off x="7030124" y="897241"/>
              <a:ext cx="774551" cy="321062"/>
            </a:xfrm>
            <a:prstGeom prst="rect">
              <a:avLst/>
            </a:prstGeom>
            <a:solidFill>
              <a:srgbClr val="FFFFFF"/>
            </a:solidFill>
            <a:ln>
              <a:noFill/>
            </a:ln>
            <a:scene3d>
              <a:camera prst="orthographicFront">
                <a:rot lat="0" lon="0" rev="0"/>
              </a:camera>
              <a:lightRig rig="threePt" dir="t">
                <a:rot lat="0" lon="0" rev="1200000"/>
              </a:lightRig>
            </a:scene3d>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pic>
          <p:nvPicPr>
            <p:cNvPr id="335881" name="Picture 9"/>
            <p:cNvPicPr>
              <a:picLocks noChangeAspect="1" noChangeArrowheads="1"/>
            </p:cNvPicPr>
            <p:nvPr/>
          </p:nvPicPr>
          <p:blipFill>
            <a:blip r:embed="rId8" cstate="email"/>
            <a:srcRect/>
            <a:stretch>
              <a:fillRect/>
            </a:stretch>
          </p:blipFill>
          <p:spPr bwMode="auto">
            <a:xfrm>
              <a:off x="6449217" y="881993"/>
              <a:ext cx="498438" cy="304039"/>
            </a:xfrm>
            <a:prstGeom prst="rect">
              <a:avLst/>
            </a:prstGeom>
            <a:noFill/>
            <a:ln w="9525">
              <a:noFill/>
              <a:miter lim="800000"/>
              <a:headEnd/>
              <a:tailEnd/>
            </a:ln>
          </p:spPr>
        </p:pic>
        <p:sp>
          <p:nvSpPr>
            <p:cNvPr id="39" name="TextBox 38"/>
            <p:cNvSpPr txBox="1"/>
            <p:nvPr/>
          </p:nvSpPr>
          <p:spPr>
            <a:xfrm>
              <a:off x="6444208" y="1271757"/>
              <a:ext cx="648072" cy="223120"/>
            </a:xfrm>
            <a:prstGeom prst="rect">
              <a:avLst/>
            </a:prstGeom>
            <a:noFill/>
          </p:spPr>
          <p:txBody>
            <a:bodyPr wrap="square" lIns="68562" tIns="34281" rIns="68562" bIns="34281" rtlCol="0">
              <a:spAutoFit/>
            </a:bodyPr>
            <a:lstStyle/>
            <a:p>
              <a:r>
                <a:rPr lang="zh-CN" altLang="en-US" sz="1000" dirty="0" smtClean="0">
                  <a:solidFill>
                    <a:srgbClr val="000000"/>
                  </a:solidFill>
                  <a:latin typeface="微软雅黑" pitchFamily="34" charset="-122"/>
                  <a:ea typeface="微软雅黑" pitchFamily="34" charset="-122"/>
                </a:rPr>
                <a:t>云主机</a:t>
              </a:r>
              <a:endParaRPr lang="zh-CN" altLang="en-US" sz="1000" dirty="0">
                <a:solidFill>
                  <a:srgbClr val="000000"/>
                </a:solidFill>
                <a:latin typeface="微软雅黑" pitchFamily="34" charset="-122"/>
                <a:ea typeface="微软雅黑" pitchFamily="34" charset="-122"/>
              </a:endParaRPr>
            </a:p>
          </p:txBody>
        </p:sp>
        <p:pic>
          <p:nvPicPr>
            <p:cNvPr id="40" name="Picture 6"/>
            <p:cNvPicPr>
              <a:picLocks noChangeAspect="1" noChangeArrowheads="1"/>
            </p:cNvPicPr>
            <p:nvPr/>
          </p:nvPicPr>
          <p:blipFill>
            <a:blip r:embed="rId9" cstate="email"/>
            <a:srcRect/>
            <a:stretch>
              <a:fillRect/>
            </a:stretch>
          </p:blipFill>
          <p:spPr bwMode="auto">
            <a:xfrm>
              <a:off x="6193872" y="1015537"/>
              <a:ext cx="427463" cy="209963"/>
            </a:xfrm>
            <a:prstGeom prst="rect">
              <a:avLst/>
            </a:prstGeom>
            <a:noFill/>
            <a:ln w="9525">
              <a:noFill/>
              <a:miter lim="800000"/>
              <a:headEnd/>
              <a:tailEnd/>
            </a:ln>
            <a:effectLst/>
          </p:spPr>
        </p:pic>
        <p:pic>
          <p:nvPicPr>
            <p:cNvPr id="41" name="Picture 6"/>
            <p:cNvPicPr>
              <a:picLocks noChangeAspect="1" noChangeArrowheads="1"/>
            </p:cNvPicPr>
            <p:nvPr/>
          </p:nvPicPr>
          <p:blipFill>
            <a:blip r:embed="rId9" cstate="email"/>
            <a:srcRect/>
            <a:stretch>
              <a:fillRect/>
            </a:stretch>
          </p:blipFill>
          <p:spPr bwMode="auto">
            <a:xfrm>
              <a:off x="7065241" y="1015537"/>
              <a:ext cx="427463" cy="209963"/>
            </a:xfrm>
            <a:prstGeom prst="rect">
              <a:avLst/>
            </a:prstGeom>
            <a:noFill/>
            <a:ln w="9525">
              <a:noFill/>
              <a:miter lim="800000"/>
              <a:headEnd/>
              <a:tailEnd/>
            </a:ln>
            <a:effectLst/>
          </p:spPr>
        </p:pic>
        <p:pic>
          <p:nvPicPr>
            <p:cNvPr id="42" name="Picture 33"/>
            <p:cNvPicPr>
              <a:picLocks noChangeAspect="1" noChangeArrowheads="1"/>
            </p:cNvPicPr>
            <p:nvPr/>
          </p:nvPicPr>
          <p:blipFill>
            <a:blip r:embed="rId10" cstate="email"/>
            <a:srcRect/>
            <a:stretch>
              <a:fillRect/>
            </a:stretch>
          </p:blipFill>
          <p:spPr bwMode="auto">
            <a:xfrm>
              <a:off x="7266795" y="921853"/>
              <a:ext cx="370224" cy="199390"/>
            </a:xfrm>
            <a:prstGeom prst="rect">
              <a:avLst/>
            </a:prstGeom>
            <a:noFill/>
            <a:ln w="9525">
              <a:noFill/>
              <a:miter lim="800000"/>
              <a:headEnd/>
              <a:tailEnd/>
            </a:ln>
            <a:effectLst/>
          </p:spPr>
        </p:pic>
        <p:sp>
          <p:nvSpPr>
            <p:cNvPr id="43" name="TextBox 42"/>
            <p:cNvSpPr txBox="1"/>
            <p:nvPr/>
          </p:nvSpPr>
          <p:spPr>
            <a:xfrm>
              <a:off x="7260576" y="1279824"/>
              <a:ext cx="623792" cy="223120"/>
            </a:xfrm>
            <a:prstGeom prst="rect">
              <a:avLst/>
            </a:prstGeom>
            <a:noFill/>
          </p:spPr>
          <p:txBody>
            <a:bodyPr wrap="square" lIns="68562" tIns="34281" rIns="68562" bIns="34281" rtlCol="0">
              <a:spAutoFit/>
            </a:bodyPr>
            <a:lstStyle/>
            <a:p>
              <a:r>
                <a:rPr lang="zh-CN" altLang="en-US" sz="1000" dirty="0" smtClean="0">
                  <a:solidFill>
                    <a:srgbClr val="000000"/>
                  </a:solidFill>
                  <a:latin typeface="微软雅黑" pitchFamily="34" charset="-122"/>
                  <a:ea typeface="微软雅黑" pitchFamily="34" charset="-122"/>
                </a:rPr>
                <a:t>云存储</a:t>
              </a:r>
              <a:endParaRPr lang="zh-CN" altLang="en-US" sz="1000" dirty="0">
                <a:solidFill>
                  <a:srgbClr val="000000"/>
                </a:solidFill>
                <a:latin typeface="微软雅黑" pitchFamily="34" charset="-122"/>
                <a:ea typeface="微软雅黑" pitchFamily="34" charset="-122"/>
              </a:endParaRPr>
            </a:p>
          </p:txBody>
        </p:sp>
        <p:sp>
          <p:nvSpPr>
            <p:cNvPr id="63" name="梯形 62"/>
            <p:cNvSpPr/>
            <p:nvPr/>
          </p:nvSpPr>
          <p:spPr bwMode="auto">
            <a:xfrm>
              <a:off x="1956717" y="2450359"/>
              <a:ext cx="6047336" cy="742278"/>
            </a:xfrm>
            <a:prstGeom prst="trapezoid">
              <a:avLst>
                <a:gd name="adj" fmla="val 95652"/>
              </a:avLst>
            </a:prstGeom>
            <a:solidFill>
              <a:schemeClr val="accent3">
                <a:lumMod val="95000"/>
                <a:alpha val="46000"/>
              </a:schemeClr>
            </a:solidFill>
            <a:ln>
              <a:solidFill>
                <a:schemeClr val="bg1">
                  <a:lumMod val="85000"/>
                </a:schemeClr>
              </a:solidFill>
            </a:ln>
            <a:effectLst>
              <a:outerShdw blurRad="76200" dir="13500000" sy="23000" kx="1200000" algn="br" rotWithShape="0">
                <a:prstClr val="black">
                  <a:alpha val="20000"/>
                </a:prstClr>
              </a:outerShdw>
            </a:effectLst>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grpSp>
          <p:nvGrpSpPr>
            <p:cNvPr id="3" name="组合 63"/>
            <p:cNvGrpSpPr/>
            <p:nvPr/>
          </p:nvGrpSpPr>
          <p:grpSpPr>
            <a:xfrm>
              <a:off x="2425867" y="2485017"/>
              <a:ext cx="5074901" cy="665678"/>
              <a:chOff x="2054725" y="3313355"/>
              <a:chExt cx="5074901" cy="887571"/>
            </a:xfrm>
          </p:grpSpPr>
          <p:sp>
            <p:nvSpPr>
              <p:cNvPr id="52" name="流程图: 磁盘 51"/>
              <p:cNvSpPr/>
              <p:nvPr/>
            </p:nvSpPr>
            <p:spPr bwMode="auto">
              <a:xfrm>
                <a:off x="3130488" y="3722171"/>
                <a:ext cx="728810" cy="468000"/>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r>
                  <a:rPr lang="zh-CN" altLang="en-US" sz="800" b="1" dirty="0" smtClean="0">
                    <a:solidFill>
                      <a:srgbClr val="FFFFFF"/>
                    </a:solidFill>
                    <a:latin typeface="微软雅黑" pitchFamily="34" charset="-122"/>
                    <a:ea typeface="微软雅黑" pitchFamily="34" charset="-122"/>
                  </a:rPr>
                  <a:t>计算资源池</a:t>
                </a:r>
              </a:p>
            </p:txBody>
          </p:sp>
          <p:sp>
            <p:nvSpPr>
              <p:cNvPr id="53" name="流程图: 磁盘 52"/>
              <p:cNvSpPr/>
              <p:nvPr/>
            </p:nvSpPr>
            <p:spPr bwMode="auto">
              <a:xfrm>
                <a:off x="4281555" y="3732926"/>
                <a:ext cx="728810" cy="468000"/>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r>
                  <a:rPr lang="zh-CN" altLang="en-US" sz="800" b="1" dirty="0" smtClean="0">
                    <a:solidFill>
                      <a:srgbClr val="FFFFFF"/>
                    </a:solidFill>
                    <a:latin typeface="微软雅黑" pitchFamily="34" charset="-122"/>
                    <a:ea typeface="微软雅黑" pitchFamily="34" charset="-122"/>
                  </a:rPr>
                  <a:t>网络资源池</a:t>
                </a:r>
              </a:p>
            </p:txBody>
          </p:sp>
          <p:sp>
            <p:nvSpPr>
              <p:cNvPr id="54" name="流程图: 磁盘 53"/>
              <p:cNvSpPr/>
              <p:nvPr/>
            </p:nvSpPr>
            <p:spPr bwMode="auto">
              <a:xfrm>
                <a:off x="5335809" y="3711411"/>
                <a:ext cx="728810" cy="468000"/>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r>
                  <a:rPr lang="zh-CN" altLang="en-US" sz="800" b="1" dirty="0" smtClean="0">
                    <a:solidFill>
                      <a:srgbClr val="FFFFFF"/>
                    </a:solidFill>
                    <a:latin typeface="微软雅黑" pitchFamily="34" charset="-122"/>
                    <a:ea typeface="微软雅黑" pitchFamily="34" charset="-122"/>
                  </a:rPr>
                  <a:t>存储资源池</a:t>
                </a:r>
              </a:p>
            </p:txBody>
          </p:sp>
          <p:sp>
            <p:nvSpPr>
              <p:cNvPr id="55" name="流程图: 磁盘 54"/>
              <p:cNvSpPr/>
              <p:nvPr/>
            </p:nvSpPr>
            <p:spPr bwMode="auto">
              <a:xfrm>
                <a:off x="2054725" y="3722170"/>
                <a:ext cx="728810" cy="468000"/>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r>
                  <a:rPr lang="zh-CN" altLang="en-US" sz="800" b="1" dirty="0" smtClean="0">
                    <a:solidFill>
                      <a:srgbClr val="FFFFFF"/>
                    </a:solidFill>
                    <a:latin typeface="微软雅黑" pitchFamily="34" charset="-122"/>
                    <a:ea typeface="微软雅黑" pitchFamily="34" charset="-122"/>
                  </a:rPr>
                  <a:t>安全资源池</a:t>
                </a:r>
              </a:p>
            </p:txBody>
          </p:sp>
          <p:sp>
            <p:nvSpPr>
              <p:cNvPr id="56" name="流程图: 磁盘 55"/>
              <p:cNvSpPr/>
              <p:nvPr/>
            </p:nvSpPr>
            <p:spPr bwMode="auto">
              <a:xfrm>
                <a:off x="6400816" y="3711409"/>
                <a:ext cx="728810" cy="468000"/>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r>
                  <a:rPr lang="zh-CN" altLang="en-US" sz="800" b="1" dirty="0" smtClean="0">
                    <a:solidFill>
                      <a:srgbClr val="FFFFFF"/>
                    </a:solidFill>
                    <a:latin typeface="微软雅黑" pitchFamily="34" charset="-122"/>
                    <a:ea typeface="微软雅黑" pitchFamily="34" charset="-122"/>
                  </a:rPr>
                  <a:t>设备资源池</a:t>
                </a:r>
              </a:p>
            </p:txBody>
          </p:sp>
          <p:sp>
            <p:nvSpPr>
              <p:cNvPr id="57" name="流程图: 磁盘 56"/>
              <p:cNvSpPr/>
              <p:nvPr/>
            </p:nvSpPr>
            <p:spPr bwMode="auto">
              <a:xfrm>
                <a:off x="2797001" y="3399436"/>
                <a:ext cx="355003" cy="247426"/>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endParaRPr lang="zh-CN" altLang="en-US" sz="1200" b="1" dirty="0" smtClean="0">
                  <a:solidFill>
                    <a:srgbClr val="FFFFFF"/>
                  </a:solidFill>
                  <a:latin typeface="微软雅黑" pitchFamily="34" charset="-122"/>
                  <a:ea typeface="微软雅黑" pitchFamily="34" charset="-122"/>
                </a:endParaRPr>
              </a:p>
            </p:txBody>
          </p:sp>
          <p:sp>
            <p:nvSpPr>
              <p:cNvPr id="58" name="流程图: 磁盘 57"/>
              <p:cNvSpPr/>
              <p:nvPr/>
            </p:nvSpPr>
            <p:spPr bwMode="auto">
              <a:xfrm>
                <a:off x="3872766" y="3388680"/>
                <a:ext cx="355003" cy="247426"/>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endParaRPr lang="zh-CN" altLang="en-US" sz="1200" b="1" dirty="0" smtClean="0">
                  <a:solidFill>
                    <a:srgbClr val="FFFFFF"/>
                  </a:solidFill>
                  <a:latin typeface="微软雅黑" pitchFamily="34" charset="-122"/>
                  <a:ea typeface="微软雅黑" pitchFamily="34" charset="-122"/>
                </a:endParaRPr>
              </a:p>
            </p:txBody>
          </p:sp>
          <p:sp>
            <p:nvSpPr>
              <p:cNvPr id="59" name="流程图: 磁盘 58"/>
              <p:cNvSpPr/>
              <p:nvPr/>
            </p:nvSpPr>
            <p:spPr bwMode="auto">
              <a:xfrm>
                <a:off x="5056106" y="3399437"/>
                <a:ext cx="355003" cy="247426"/>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endParaRPr lang="zh-CN" altLang="en-US" sz="1200" b="1" dirty="0" smtClean="0">
                  <a:solidFill>
                    <a:srgbClr val="FFFFFF"/>
                  </a:solidFill>
                  <a:latin typeface="微软雅黑" pitchFamily="34" charset="-122"/>
                  <a:ea typeface="微软雅黑" pitchFamily="34" charset="-122"/>
                </a:endParaRPr>
              </a:p>
            </p:txBody>
          </p:sp>
          <p:sp>
            <p:nvSpPr>
              <p:cNvPr id="62" name="TextBox 61"/>
              <p:cNvSpPr txBox="1"/>
              <p:nvPr/>
            </p:nvSpPr>
            <p:spPr>
              <a:xfrm>
                <a:off x="5830645" y="3313355"/>
                <a:ext cx="184731" cy="451406"/>
              </a:xfrm>
              <a:prstGeom prst="rect">
                <a:avLst/>
              </a:prstGeom>
              <a:noFill/>
            </p:spPr>
            <p:txBody>
              <a:bodyPr wrap="none" rtlCol="0">
                <a:spAutoFit/>
              </a:bodyPr>
              <a:lstStyle/>
              <a:p>
                <a:endParaRPr lang="zh-CN" altLang="en-US" sz="1600" b="1" dirty="0">
                  <a:solidFill>
                    <a:srgbClr val="000000"/>
                  </a:solidFill>
                  <a:latin typeface="微软雅黑" pitchFamily="34" charset="-122"/>
                  <a:ea typeface="微软雅黑" pitchFamily="34" charset="-122"/>
                </a:endParaRPr>
              </a:p>
            </p:txBody>
          </p:sp>
        </p:grpSp>
        <p:sp>
          <p:nvSpPr>
            <p:cNvPr id="66" name="圆角矩形 65"/>
            <p:cNvSpPr/>
            <p:nvPr/>
          </p:nvSpPr>
          <p:spPr bwMode="auto">
            <a:xfrm>
              <a:off x="3528511" y="1748631"/>
              <a:ext cx="2958353" cy="679103"/>
            </a:xfrm>
            <a:prstGeom prst="roundRect">
              <a:avLst/>
            </a:prstGeom>
            <a:solidFill>
              <a:schemeClr val="accent3">
                <a:lumMod val="95000"/>
                <a:alpha val="46000"/>
              </a:schemeClr>
            </a:solidFill>
            <a:ln>
              <a:solidFill>
                <a:schemeClr val="bg1">
                  <a:lumMod val="85000"/>
                </a:schemeClr>
              </a:solidFill>
            </a:ln>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sp>
          <p:nvSpPr>
            <p:cNvPr id="51" name="TextBox 50"/>
            <p:cNvSpPr txBox="1"/>
            <p:nvPr/>
          </p:nvSpPr>
          <p:spPr>
            <a:xfrm>
              <a:off x="3602162" y="1945143"/>
              <a:ext cx="754016" cy="315453"/>
            </a:xfrm>
            <a:prstGeom prst="rect">
              <a:avLst/>
            </a:prstGeom>
            <a:noFill/>
          </p:spPr>
          <p:txBody>
            <a:bodyPr wrap="none" lIns="68562" tIns="34281" rIns="68562" bIns="34281" rtlCol="0">
              <a:spAutoFit/>
            </a:bodyPr>
            <a:lstStyle/>
            <a:p>
              <a:r>
                <a:rPr lang="zh-CN" altLang="en-US" sz="1600" b="1" dirty="0" smtClean="0">
                  <a:solidFill>
                    <a:srgbClr val="000000"/>
                  </a:solidFill>
                  <a:latin typeface="微软雅黑" pitchFamily="34" charset="-122"/>
                  <a:ea typeface="微软雅黑" pitchFamily="34" charset="-122"/>
                </a:rPr>
                <a:t>自动化</a:t>
              </a:r>
              <a:endParaRPr lang="zh-CN" altLang="en-US" sz="1600" b="1" dirty="0">
                <a:solidFill>
                  <a:srgbClr val="000000"/>
                </a:solidFill>
                <a:latin typeface="微软雅黑" pitchFamily="34" charset="-122"/>
                <a:ea typeface="微软雅黑" pitchFamily="34" charset="-122"/>
              </a:endParaRPr>
            </a:p>
          </p:txBody>
        </p:sp>
        <p:sp>
          <p:nvSpPr>
            <p:cNvPr id="83" name="下箭头 82"/>
            <p:cNvSpPr/>
            <p:nvPr/>
          </p:nvSpPr>
          <p:spPr bwMode="auto">
            <a:xfrm flipV="1">
              <a:off x="989764" y="1430595"/>
              <a:ext cx="196646" cy="641555"/>
            </a:xfrm>
            <a:prstGeom prst="downArrow">
              <a:avLst/>
            </a:prstGeom>
            <a:solidFill>
              <a:schemeClr val="tx2">
                <a:alpha val="75000"/>
              </a:schemeClr>
            </a:solidFill>
            <a:ln>
              <a:noFill/>
            </a:ln>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400" b="1" dirty="0" smtClean="0">
                <a:solidFill>
                  <a:srgbClr val="FFFFFF"/>
                </a:solidFill>
                <a:latin typeface="微软雅黑" pitchFamily="34" charset="-122"/>
                <a:ea typeface="微软雅黑" pitchFamily="34" charset="-122"/>
              </a:endParaRPr>
            </a:p>
          </p:txBody>
        </p:sp>
        <p:sp>
          <p:nvSpPr>
            <p:cNvPr id="84" name="下箭头 83"/>
            <p:cNvSpPr/>
            <p:nvPr/>
          </p:nvSpPr>
          <p:spPr bwMode="auto">
            <a:xfrm flipV="1">
              <a:off x="1003042" y="2617840"/>
              <a:ext cx="196646" cy="641555"/>
            </a:xfrm>
            <a:prstGeom prst="downArrow">
              <a:avLst/>
            </a:prstGeom>
            <a:solidFill>
              <a:schemeClr val="tx2">
                <a:alpha val="75000"/>
              </a:schemeClr>
            </a:solidFill>
            <a:ln>
              <a:noFill/>
            </a:ln>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400" b="1" dirty="0" smtClean="0">
                <a:solidFill>
                  <a:srgbClr val="FFFFFF"/>
                </a:solidFill>
                <a:latin typeface="微软雅黑" pitchFamily="34" charset="-122"/>
                <a:ea typeface="微软雅黑" pitchFamily="34" charset="-122"/>
              </a:endParaRPr>
            </a:p>
          </p:txBody>
        </p:sp>
        <p:sp>
          <p:nvSpPr>
            <p:cNvPr id="49" name="圆角矩形 48"/>
            <p:cNvSpPr/>
            <p:nvPr/>
          </p:nvSpPr>
          <p:spPr bwMode="auto">
            <a:xfrm>
              <a:off x="1516697" y="3251945"/>
              <a:ext cx="6871653" cy="768843"/>
            </a:xfrm>
            <a:prstGeom prst="roundRect">
              <a:avLst>
                <a:gd name="adj" fmla="val 6497"/>
              </a:avLst>
            </a:prstGeom>
            <a:solidFill>
              <a:schemeClr val="bg1">
                <a:lumMod val="95000"/>
                <a:alpha val="75000"/>
              </a:schemeClr>
            </a:solidFill>
            <a:ln>
              <a:noFill/>
            </a:ln>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grpSp>
          <p:nvGrpSpPr>
            <p:cNvPr id="4" name="组合 59"/>
            <p:cNvGrpSpPr/>
            <p:nvPr/>
          </p:nvGrpSpPr>
          <p:grpSpPr>
            <a:xfrm>
              <a:off x="1778770" y="3352638"/>
              <a:ext cx="2005725" cy="659272"/>
              <a:chOff x="2326591" y="4262689"/>
              <a:chExt cx="3066082" cy="1402567"/>
            </a:xfrm>
          </p:grpSpPr>
          <p:pic>
            <p:nvPicPr>
              <p:cNvPr id="61" name="Picture 12"/>
              <p:cNvPicPr>
                <a:picLocks noChangeAspect="1" noChangeArrowheads="1"/>
              </p:cNvPicPr>
              <p:nvPr/>
            </p:nvPicPr>
            <p:blipFill>
              <a:blip r:embed="rId11" cstate="email"/>
              <a:srcRect/>
              <a:stretch>
                <a:fillRect/>
              </a:stretch>
            </p:blipFill>
            <p:spPr bwMode="auto">
              <a:xfrm>
                <a:off x="2326591" y="4262689"/>
                <a:ext cx="3066082" cy="1402567"/>
              </a:xfrm>
              <a:prstGeom prst="rect">
                <a:avLst/>
              </a:prstGeom>
              <a:noFill/>
              <a:ln w="9525">
                <a:noFill/>
                <a:miter lim="800000"/>
                <a:headEnd/>
                <a:tailEnd/>
              </a:ln>
              <a:effectLst/>
            </p:spPr>
          </p:pic>
          <p:pic>
            <p:nvPicPr>
              <p:cNvPr id="64" name="Picture 20"/>
              <p:cNvPicPr>
                <a:picLocks noChangeAspect="1" noChangeArrowheads="1"/>
              </p:cNvPicPr>
              <p:nvPr/>
            </p:nvPicPr>
            <p:blipFill>
              <a:blip r:embed="rId12" cstate="email"/>
              <a:srcRect/>
              <a:stretch>
                <a:fillRect/>
              </a:stretch>
            </p:blipFill>
            <p:spPr bwMode="auto">
              <a:xfrm>
                <a:off x="3340551" y="4538809"/>
                <a:ext cx="588868" cy="442421"/>
              </a:xfrm>
              <a:prstGeom prst="rect">
                <a:avLst/>
              </a:prstGeom>
              <a:noFill/>
              <a:ln w="9525">
                <a:noFill/>
                <a:miter lim="800000"/>
                <a:headEnd/>
                <a:tailEnd/>
              </a:ln>
              <a:effectLst/>
            </p:spPr>
          </p:pic>
          <p:pic>
            <p:nvPicPr>
              <p:cNvPr id="65" name="Picture 22"/>
              <p:cNvPicPr>
                <a:picLocks noChangeAspect="1" noChangeArrowheads="1"/>
              </p:cNvPicPr>
              <p:nvPr/>
            </p:nvPicPr>
            <p:blipFill>
              <a:blip r:embed="rId13" cstate="email"/>
              <a:srcRect/>
              <a:stretch>
                <a:fillRect/>
              </a:stretch>
            </p:blipFill>
            <p:spPr bwMode="auto">
              <a:xfrm>
                <a:off x="3929417" y="4508500"/>
                <a:ext cx="351564" cy="472724"/>
              </a:xfrm>
              <a:prstGeom prst="rect">
                <a:avLst/>
              </a:prstGeom>
              <a:noFill/>
              <a:ln w="9525">
                <a:noFill/>
                <a:miter lim="800000"/>
                <a:headEnd/>
                <a:tailEnd/>
              </a:ln>
              <a:effectLst/>
            </p:spPr>
          </p:pic>
          <p:pic>
            <p:nvPicPr>
              <p:cNvPr id="67" name="Picture 44"/>
              <p:cNvPicPr>
                <a:picLocks noChangeAspect="1" noChangeArrowheads="1"/>
              </p:cNvPicPr>
              <p:nvPr/>
            </p:nvPicPr>
            <p:blipFill>
              <a:blip r:embed="rId14" cstate="email"/>
              <a:srcRect/>
              <a:stretch>
                <a:fillRect/>
              </a:stretch>
            </p:blipFill>
            <p:spPr bwMode="auto">
              <a:xfrm>
                <a:off x="4395281" y="4615009"/>
                <a:ext cx="720089" cy="306083"/>
              </a:xfrm>
              <a:prstGeom prst="roundRect">
                <a:avLst>
                  <a:gd name="adj" fmla="val 8594"/>
                </a:avLst>
              </a:prstGeom>
              <a:solidFill>
                <a:srgbClr val="FFFFFF">
                  <a:shade val="85000"/>
                </a:srgbClr>
              </a:solidFill>
              <a:ln>
                <a:noFill/>
              </a:ln>
              <a:effectLst/>
            </p:spPr>
          </p:pic>
          <p:pic>
            <p:nvPicPr>
              <p:cNvPr id="68" name="Picture 2" descr="D:\Work\◆Brands品牌\f_图片库\IDS1000高清\ALL-IN-ONE.png"/>
              <p:cNvPicPr>
                <a:picLocks noChangeAspect="1" noChangeArrowheads="1"/>
              </p:cNvPicPr>
              <p:nvPr/>
            </p:nvPicPr>
            <p:blipFill>
              <a:blip r:embed="rId15" cstate="email"/>
              <a:srcRect/>
              <a:stretch>
                <a:fillRect/>
              </a:stretch>
            </p:blipFill>
            <p:spPr bwMode="auto">
              <a:xfrm>
                <a:off x="2749365" y="4902357"/>
                <a:ext cx="999676" cy="605791"/>
              </a:xfrm>
              <a:prstGeom prst="rect">
                <a:avLst/>
              </a:prstGeom>
              <a:noFill/>
              <a:ln w="9525">
                <a:noFill/>
                <a:miter lim="800000"/>
                <a:headEnd/>
                <a:tailEnd/>
              </a:ln>
            </p:spPr>
          </p:pic>
          <p:pic>
            <p:nvPicPr>
              <p:cNvPr id="69" name="图片 21" descr="主页.JPG"/>
              <p:cNvPicPr>
                <a:picLocks noChangeAspect="1"/>
              </p:cNvPicPr>
              <p:nvPr/>
            </p:nvPicPr>
            <p:blipFill>
              <a:blip r:embed="rId16" cstate="email"/>
              <a:srcRect/>
              <a:stretch>
                <a:fillRect/>
              </a:stretch>
            </p:blipFill>
            <p:spPr bwMode="auto">
              <a:xfrm>
                <a:off x="3710431" y="4888012"/>
                <a:ext cx="1101227" cy="647525"/>
              </a:xfrm>
              <a:prstGeom prst="rect">
                <a:avLst/>
              </a:prstGeom>
              <a:ln>
                <a:noFill/>
              </a:ln>
              <a:effectLst>
                <a:softEdge rad="112500"/>
              </a:effectLst>
            </p:spPr>
          </p:pic>
          <p:pic>
            <p:nvPicPr>
              <p:cNvPr id="70" name="图片 312"/>
              <p:cNvPicPr/>
              <p:nvPr/>
            </p:nvPicPr>
            <p:blipFill>
              <a:blip r:embed="rId17" cstate="email">
                <a:clrChange>
                  <a:clrFrom>
                    <a:srgbClr val="FFFFFF"/>
                  </a:clrFrom>
                  <a:clrTo>
                    <a:srgbClr val="FFFFFF">
                      <a:alpha val="0"/>
                    </a:srgbClr>
                  </a:clrTo>
                </a:clrChange>
              </a:blip>
              <a:srcRect/>
              <a:stretch>
                <a:fillRect/>
              </a:stretch>
            </p:blipFill>
            <p:spPr bwMode="auto">
              <a:xfrm>
                <a:off x="2815007" y="4621269"/>
                <a:ext cx="495121" cy="298203"/>
              </a:xfrm>
              <a:prstGeom prst="rect">
                <a:avLst/>
              </a:prstGeom>
              <a:noFill/>
              <a:ln w="9525">
                <a:noFill/>
                <a:miter lim="800000"/>
                <a:headEnd/>
                <a:tailEnd/>
              </a:ln>
            </p:spPr>
          </p:pic>
        </p:grpSp>
        <p:grpSp>
          <p:nvGrpSpPr>
            <p:cNvPr id="5" name="组合 70"/>
            <p:cNvGrpSpPr/>
            <p:nvPr/>
          </p:nvGrpSpPr>
          <p:grpSpPr>
            <a:xfrm>
              <a:off x="6212455" y="3311490"/>
              <a:ext cx="2005485" cy="700420"/>
              <a:chOff x="8422591" y="4296217"/>
              <a:chExt cx="3066082" cy="1402567"/>
            </a:xfrm>
          </p:grpSpPr>
          <p:pic>
            <p:nvPicPr>
              <p:cNvPr id="72" name="Picture 12"/>
              <p:cNvPicPr>
                <a:picLocks noChangeAspect="1" noChangeArrowheads="1"/>
              </p:cNvPicPr>
              <p:nvPr/>
            </p:nvPicPr>
            <p:blipFill>
              <a:blip r:embed="rId18" cstate="email"/>
              <a:srcRect/>
              <a:stretch>
                <a:fillRect/>
              </a:stretch>
            </p:blipFill>
            <p:spPr bwMode="auto">
              <a:xfrm>
                <a:off x="8422591" y="4296217"/>
                <a:ext cx="3066082" cy="1402567"/>
              </a:xfrm>
              <a:prstGeom prst="rect">
                <a:avLst/>
              </a:prstGeom>
              <a:noFill/>
              <a:ln w="9525">
                <a:noFill/>
                <a:miter lim="800000"/>
                <a:headEnd/>
                <a:tailEnd/>
              </a:ln>
              <a:effectLst/>
            </p:spPr>
          </p:pic>
          <p:pic>
            <p:nvPicPr>
              <p:cNvPr id="73" name="Picture 22"/>
              <p:cNvPicPr>
                <a:picLocks noChangeAspect="1" noChangeArrowheads="1"/>
              </p:cNvPicPr>
              <p:nvPr/>
            </p:nvPicPr>
            <p:blipFill>
              <a:blip r:embed="rId19" cstate="email"/>
              <a:srcRect/>
              <a:stretch>
                <a:fillRect/>
              </a:stretch>
            </p:blipFill>
            <p:spPr bwMode="auto">
              <a:xfrm>
                <a:off x="9933977" y="4508500"/>
                <a:ext cx="351564" cy="472724"/>
              </a:xfrm>
              <a:prstGeom prst="rect">
                <a:avLst/>
              </a:prstGeom>
              <a:noFill/>
              <a:ln w="9525">
                <a:noFill/>
                <a:miter lim="800000"/>
                <a:headEnd/>
                <a:tailEnd/>
              </a:ln>
              <a:effectLst/>
            </p:spPr>
          </p:pic>
          <p:pic>
            <p:nvPicPr>
              <p:cNvPr id="74" name="Picture 2" descr="D:\Work\◆Brands品牌\f_图片库\IDS1000高清\ALL-IN-ONE.png"/>
              <p:cNvPicPr>
                <a:picLocks noChangeAspect="1" noChangeArrowheads="1"/>
              </p:cNvPicPr>
              <p:nvPr/>
            </p:nvPicPr>
            <p:blipFill>
              <a:blip r:embed="rId20" cstate="email"/>
              <a:srcRect/>
              <a:stretch>
                <a:fillRect/>
              </a:stretch>
            </p:blipFill>
            <p:spPr bwMode="auto">
              <a:xfrm>
                <a:off x="9055677" y="4902357"/>
                <a:ext cx="975292" cy="591015"/>
              </a:xfrm>
              <a:prstGeom prst="rect">
                <a:avLst/>
              </a:prstGeom>
              <a:noFill/>
              <a:ln w="9525">
                <a:noFill/>
                <a:miter lim="800000"/>
                <a:headEnd/>
                <a:tailEnd/>
              </a:ln>
            </p:spPr>
          </p:pic>
          <p:pic>
            <p:nvPicPr>
              <p:cNvPr id="75" name="Picture 4"/>
              <p:cNvPicPr>
                <a:picLocks noChangeAspect="1" noChangeArrowheads="1"/>
              </p:cNvPicPr>
              <p:nvPr/>
            </p:nvPicPr>
            <p:blipFill>
              <a:blip r:embed="rId21" cstate="email"/>
              <a:srcRect/>
              <a:stretch>
                <a:fillRect/>
              </a:stretch>
            </p:blipFill>
            <p:spPr bwMode="auto">
              <a:xfrm>
                <a:off x="10194868" y="4999865"/>
                <a:ext cx="837138" cy="566167"/>
              </a:xfrm>
              <a:prstGeom prst="rect">
                <a:avLst/>
              </a:prstGeom>
              <a:ln>
                <a:noFill/>
              </a:ln>
              <a:effectLst>
                <a:softEdge rad="112500"/>
              </a:effectLst>
            </p:spPr>
          </p:pic>
          <p:pic>
            <p:nvPicPr>
              <p:cNvPr id="76" name="Picture 2"/>
              <p:cNvPicPr>
                <a:picLocks noChangeAspect="1" noChangeArrowheads="1"/>
              </p:cNvPicPr>
              <p:nvPr/>
            </p:nvPicPr>
            <p:blipFill>
              <a:blip r:embed="rId22" cstate="email">
                <a:clrChange>
                  <a:clrFrom>
                    <a:srgbClr val="FFFFFF"/>
                  </a:clrFrom>
                  <a:clrTo>
                    <a:srgbClr val="FFFFFF">
                      <a:alpha val="0"/>
                    </a:srgbClr>
                  </a:clrTo>
                </a:clrChange>
              </a:blip>
              <a:srcRect/>
              <a:stretch>
                <a:fillRect/>
              </a:stretch>
            </p:blipFill>
            <p:spPr bwMode="auto">
              <a:xfrm>
                <a:off x="9311013" y="4581652"/>
                <a:ext cx="399915" cy="297900"/>
              </a:xfrm>
              <a:prstGeom prst="rect">
                <a:avLst/>
              </a:prstGeom>
              <a:noFill/>
              <a:ln w="9525">
                <a:noFill/>
                <a:miter lim="800000"/>
                <a:headEnd/>
                <a:tailEnd/>
              </a:ln>
            </p:spPr>
          </p:pic>
          <p:pic>
            <p:nvPicPr>
              <p:cNvPr id="77" name="图片 302" descr="两大一小副本.png"/>
              <p:cNvPicPr>
                <a:picLocks noChangeAspect="1"/>
              </p:cNvPicPr>
              <p:nvPr/>
            </p:nvPicPr>
            <p:blipFill rotWithShape="1">
              <a:blip r:embed="rId23" cstate="email"/>
              <a:srcRect/>
              <a:stretch/>
            </p:blipFill>
            <p:spPr>
              <a:xfrm>
                <a:off x="10414378" y="4508500"/>
                <a:ext cx="273560" cy="328676"/>
              </a:xfrm>
              <a:prstGeom prst="rect">
                <a:avLst/>
              </a:prstGeom>
            </p:spPr>
          </p:pic>
        </p:grpSp>
        <p:pic>
          <p:nvPicPr>
            <p:cNvPr id="79" name="Picture 12"/>
            <p:cNvPicPr>
              <a:picLocks noChangeAspect="1" noChangeArrowheads="1"/>
            </p:cNvPicPr>
            <p:nvPr/>
          </p:nvPicPr>
          <p:blipFill>
            <a:blip r:embed="rId11" cstate="email"/>
            <a:srcRect/>
            <a:stretch>
              <a:fillRect/>
            </a:stretch>
          </p:blipFill>
          <p:spPr bwMode="auto">
            <a:xfrm>
              <a:off x="4011610" y="3352638"/>
              <a:ext cx="2005485" cy="659272"/>
            </a:xfrm>
            <a:prstGeom prst="rect">
              <a:avLst/>
            </a:prstGeom>
            <a:noFill/>
            <a:ln w="9525">
              <a:noFill/>
              <a:miter lim="800000"/>
              <a:headEnd/>
              <a:tailEnd/>
            </a:ln>
            <a:effectLst/>
          </p:spPr>
        </p:pic>
        <p:pic>
          <p:nvPicPr>
            <p:cNvPr id="80" name="Picture 20"/>
            <p:cNvPicPr>
              <a:picLocks noChangeAspect="1" noChangeArrowheads="1"/>
            </p:cNvPicPr>
            <p:nvPr/>
          </p:nvPicPr>
          <p:blipFill>
            <a:blip r:embed="rId24" cstate="email"/>
            <a:srcRect/>
            <a:stretch>
              <a:fillRect/>
            </a:stretch>
          </p:blipFill>
          <p:spPr bwMode="auto">
            <a:xfrm>
              <a:off x="4812391" y="3503300"/>
              <a:ext cx="385171" cy="255504"/>
            </a:xfrm>
            <a:prstGeom prst="rect">
              <a:avLst/>
            </a:prstGeom>
            <a:noFill/>
            <a:ln w="9525">
              <a:noFill/>
              <a:miter lim="800000"/>
              <a:headEnd/>
              <a:tailEnd/>
            </a:ln>
            <a:effectLst/>
          </p:spPr>
        </p:pic>
        <p:pic>
          <p:nvPicPr>
            <p:cNvPr id="81" name="Picture 44"/>
            <p:cNvPicPr>
              <a:picLocks noChangeAspect="1" noChangeArrowheads="1"/>
            </p:cNvPicPr>
            <p:nvPr/>
          </p:nvPicPr>
          <p:blipFill>
            <a:blip r:embed="rId14" cstate="email"/>
            <a:srcRect/>
            <a:stretch>
              <a:fillRect/>
            </a:stretch>
          </p:blipFill>
          <p:spPr bwMode="auto">
            <a:xfrm>
              <a:off x="5364715" y="3547306"/>
              <a:ext cx="471001" cy="176767"/>
            </a:xfrm>
            <a:prstGeom prst="roundRect">
              <a:avLst>
                <a:gd name="adj" fmla="val 8594"/>
              </a:avLst>
            </a:prstGeom>
            <a:solidFill>
              <a:srgbClr val="FFFFFF">
                <a:shade val="85000"/>
              </a:srgbClr>
            </a:solidFill>
            <a:ln>
              <a:noFill/>
            </a:ln>
            <a:effectLst/>
          </p:spPr>
        </p:pic>
        <p:pic>
          <p:nvPicPr>
            <p:cNvPr id="82" name="Picture 4"/>
            <p:cNvPicPr>
              <a:picLocks noChangeAspect="1" noChangeArrowheads="1"/>
            </p:cNvPicPr>
            <p:nvPr/>
          </p:nvPicPr>
          <p:blipFill>
            <a:blip r:embed="rId25" cstate="email"/>
            <a:srcRect/>
            <a:stretch>
              <a:fillRect/>
            </a:stretch>
          </p:blipFill>
          <p:spPr bwMode="auto">
            <a:xfrm>
              <a:off x="5258935" y="3753356"/>
              <a:ext cx="545686" cy="325849"/>
            </a:xfrm>
            <a:prstGeom prst="rect">
              <a:avLst/>
            </a:prstGeom>
            <a:ln>
              <a:noFill/>
            </a:ln>
            <a:effectLst>
              <a:softEdge rad="112500"/>
            </a:effectLst>
          </p:spPr>
        </p:pic>
        <p:pic>
          <p:nvPicPr>
            <p:cNvPr id="85" name="Picture 3"/>
            <p:cNvPicPr>
              <a:picLocks noChangeAspect="1" noChangeArrowheads="1"/>
            </p:cNvPicPr>
            <p:nvPr/>
          </p:nvPicPr>
          <p:blipFill>
            <a:blip r:embed="rId26" cstate="email"/>
            <a:srcRect/>
            <a:stretch>
              <a:fillRect/>
            </a:stretch>
          </p:blipFill>
          <p:spPr bwMode="auto">
            <a:xfrm>
              <a:off x="4502161" y="3778533"/>
              <a:ext cx="519602" cy="223819"/>
            </a:xfrm>
            <a:prstGeom prst="rect">
              <a:avLst/>
            </a:prstGeom>
            <a:noFill/>
            <a:ln w="9525">
              <a:noFill/>
              <a:miter lim="800000"/>
              <a:headEnd/>
              <a:tailEnd/>
            </a:ln>
          </p:spPr>
        </p:pic>
        <p:pic>
          <p:nvPicPr>
            <p:cNvPr id="86" name="Picture 3" descr="E:\产品管理\OSCA\OSCA侧视图-111.JPG"/>
            <p:cNvPicPr>
              <a:picLocks noChangeAspect="1" noChangeArrowheads="1"/>
            </p:cNvPicPr>
            <p:nvPr/>
          </p:nvPicPr>
          <p:blipFill>
            <a:blip r:embed="rId27" cstate="email">
              <a:clrChange>
                <a:clrFrom>
                  <a:srgbClr val="FFFFFF"/>
                </a:clrFrom>
                <a:clrTo>
                  <a:srgbClr val="FFFFFF">
                    <a:alpha val="0"/>
                  </a:srgbClr>
                </a:clrTo>
              </a:clrChange>
            </a:blip>
            <a:srcRect/>
            <a:stretch>
              <a:fillRect/>
            </a:stretch>
          </p:blipFill>
          <p:spPr bwMode="auto">
            <a:xfrm>
              <a:off x="4386998" y="3543886"/>
              <a:ext cx="353706" cy="216218"/>
            </a:xfrm>
            <a:prstGeom prst="rect">
              <a:avLst/>
            </a:prstGeom>
            <a:noFill/>
            <a:ln w="9525">
              <a:noFill/>
              <a:miter lim="800000"/>
              <a:headEnd/>
              <a:tailEnd/>
            </a:ln>
          </p:spPr>
        </p:pic>
        <p:sp>
          <p:nvSpPr>
            <p:cNvPr id="87" name="Rectangle 181"/>
            <p:cNvSpPr>
              <a:spLocks noChangeArrowheads="1"/>
            </p:cNvSpPr>
            <p:nvPr/>
          </p:nvSpPr>
          <p:spPr bwMode="auto">
            <a:xfrm>
              <a:off x="3612914" y="3084771"/>
              <a:ext cx="1920687" cy="448866"/>
            </a:xfrm>
            <a:prstGeom prst="roundRect">
              <a:avLst/>
            </a:prstGeom>
            <a:noFill/>
            <a:ln>
              <a:noFill/>
              <a:headEnd/>
              <a:tailEnd/>
            </a:ln>
          </p:spPr>
          <p:style>
            <a:lnRef idx="1">
              <a:schemeClr val="accent6"/>
            </a:lnRef>
            <a:fillRef idx="2">
              <a:schemeClr val="accent6"/>
            </a:fillRef>
            <a:effectRef idx="1">
              <a:schemeClr val="accent6"/>
            </a:effectRef>
            <a:fontRef idx="minor">
              <a:schemeClr val="dk1"/>
            </a:fontRef>
          </p:style>
          <p:txBody>
            <a:bodyPr lIns="68562" tIns="34281" rIns="68562" bIns="34281" anchor="ctr"/>
            <a:lstStyle/>
            <a:p>
              <a:pPr algn="ctr" defTabSz="601106" eaLnBrk="0" hangingPunct="0">
                <a:lnSpc>
                  <a:spcPts val="3374"/>
                </a:lnSpc>
                <a:spcBef>
                  <a:spcPct val="20000"/>
                </a:spcBef>
                <a:buClr>
                  <a:srgbClr val="008000"/>
                </a:buClr>
                <a:buSzPct val="125000"/>
                <a:defRPr/>
              </a:pPr>
              <a:r>
                <a:rPr lang="zh-CN" altLang="en-US" sz="1100" b="1" dirty="0" smtClean="0">
                  <a:solidFill>
                    <a:schemeClr val="tx1"/>
                  </a:solidFill>
                  <a:latin typeface="微软雅黑" pitchFamily="34" charset="-122"/>
                  <a:ea typeface="微软雅黑" pitchFamily="34" charset="-122"/>
                </a:rPr>
                <a:t>数据中心</a:t>
              </a:r>
              <a:r>
                <a:rPr lang="en-US" altLang="zh-CN" sz="1100" b="1" dirty="0" smtClean="0">
                  <a:solidFill>
                    <a:schemeClr val="tx1"/>
                  </a:solidFill>
                  <a:latin typeface="微软雅黑" pitchFamily="34" charset="-122"/>
                  <a:ea typeface="微软雅黑" pitchFamily="34" charset="-122"/>
                </a:rPr>
                <a:t>2</a:t>
              </a:r>
              <a:endParaRPr lang="en-US" altLang="zh-CN" sz="1100" b="1" dirty="0">
                <a:solidFill>
                  <a:schemeClr val="tx1"/>
                </a:solidFill>
                <a:latin typeface="微软雅黑" pitchFamily="34" charset="-122"/>
                <a:ea typeface="微软雅黑" pitchFamily="34" charset="-122"/>
              </a:endParaRPr>
            </a:p>
          </p:txBody>
        </p:sp>
        <p:sp>
          <p:nvSpPr>
            <p:cNvPr id="88" name="Rectangle 181"/>
            <p:cNvSpPr>
              <a:spLocks noChangeArrowheads="1"/>
            </p:cNvSpPr>
            <p:nvPr/>
          </p:nvSpPr>
          <p:spPr bwMode="auto">
            <a:xfrm>
              <a:off x="5653780" y="3084495"/>
              <a:ext cx="1920687" cy="448866"/>
            </a:xfrm>
            <a:prstGeom prst="roundRect">
              <a:avLst/>
            </a:prstGeom>
            <a:noFill/>
            <a:ln>
              <a:noFill/>
              <a:headEnd/>
              <a:tailEnd/>
            </a:ln>
          </p:spPr>
          <p:style>
            <a:lnRef idx="1">
              <a:schemeClr val="accent6"/>
            </a:lnRef>
            <a:fillRef idx="2">
              <a:schemeClr val="accent6"/>
            </a:fillRef>
            <a:effectRef idx="1">
              <a:schemeClr val="accent6"/>
            </a:effectRef>
            <a:fontRef idx="minor">
              <a:schemeClr val="dk1"/>
            </a:fontRef>
          </p:style>
          <p:txBody>
            <a:bodyPr lIns="68562" tIns="34281" rIns="68562" bIns="34281" anchor="ctr"/>
            <a:lstStyle/>
            <a:p>
              <a:pPr algn="ctr" defTabSz="601106" eaLnBrk="0" hangingPunct="0">
                <a:lnSpc>
                  <a:spcPts val="3374"/>
                </a:lnSpc>
                <a:spcBef>
                  <a:spcPct val="20000"/>
                </a:spcBef>
                <a:buClr>
                  <a:srgbClr val="008000"/>
                </a:buClr>
                <a:buSzPct val="125000"/>
                <a:defRPr/>
              </a:pPr>
              <a:r>
                <a:rPr lang="en-US" altLang="zh-CN" sz="1100" b="1" dirty="0" smtClean="0">
                  <a:solidFill>
                    <a:schemeClr val="tx1"/>
                  </a:solidFill>
                  <a:latin typeface="微软雅黑" pitchFamily="34" charset="-122"/>
                  <a:ea typeface="微软雅黑" pitchFamily="34" charset="-122"/>
                </a:rPr>
                <a:t>… </a:t>
              </a:r>
              <a:r>
                <a:rPr lang="zh-CN" altLang="en-US" sz="1100" b="1" dirty="0" smtClean="0">
                  <a:solidFill>
                    <a:schemeClr val="tx1"/>
                  </a:solidFill>
                  <a:latin typeface="微软雅黑" pitchFamily="34" charset="-122"/>
                  <a:ea typeface="微软雅黑" pitchFamily="34" charset="-122"/>
                </a:rPr>
                <a:t>数据中心</a:t>
              </a:r>
              <a:r>
                <a:rPr lang="en-US" altLang="zh-CN" sz="1100" b="1" dirty="0" smtClean="0">
                  <a:solidFill>
                    <a:schemeClr val="tx1"/>
                  </a:solidFill>
                  <a:latin typeface="微软雅黑" pitchFamily="34" charset="-122"/>
                  <a:ea typeface="微软雅黑" pitchFamily="34" charset="-122"/>
                </a:rPr>
                <a:t>n</a:t>
              </a:r>
              <a:endParaRPr lang="en-US" altLang="zh-CN" sz="1100" b="1" dirty="0">
                <a:solidFill>
                  <a:schemeClr val="tx1"/>
                </a:solidFill>
                <a:latin typeface="微软雅黑" pitchFamily="34" charset="-122"/>
                <a:ea typeface="微软雅黑" pitchFamily="34" charset="-122"/>
              </a:endParaRPr>
            </a:p>
          </p:txBody>
        </p:sp>
        <p:sp>
          <p:nvSpPr>
            <p:cNvPr id="89" name="Rectangle 181"/>
            <p:cNvSpPr>
              <a:spLocks noChangeArrowheads="1"/>
            </p:cNvSpPr>
            <p:nvPr/>
          </p:nvSpPr>
          <p:spPr bwMode="auto">
            <a:xfrm>
              <a:off x="1802566" y="3061655"/>
              <a:ext cx="1920687" cy="448866"/>
            </a:xfrm>
            <a:prstGeom prst="roundRect">
              <a:avLst/>
            </a:prstGeom>
            <a:noFill/>
            <a:ln>
              <a:noFill/>
              <a:headEnd/>
              <a:tailEnd/>
            </a:ln>
          </p:spPr>
          <p:style>
            <a:lnRef idx="1">
              <a:schemeClr val="accent6"/>
            </a:lnRef>
            <a:fillRef idx="2">
              <a:schemeClr val="accent6"/>
            </a:fillRef>
            <a:effectRef idx="1">
              <a:schemeClr val="accent6"/>
            </a:effectRef>
            <a:fontRef idx="minor">
              <a:schemeClr val="dk1"/>
            </a:fontRef>
          </p:style>
          <p:txBody>
            <a:bodyPr lIns="68562" tIns="34281" rIns="68562" bIns="34281" anchor="ctr"/>
            <a:lstStyle/>
            <a:p>
              <a:pPr algn="ctr" defTabSz="601106" eaLnBrk="0" hangingPunct="0">
                <a:lnSpc>
                  <a:spcPts val="3374"/>
                </a:lnSpc>
                <a:spcBef>
                  <a:spcPct val="20000"/>
                </a:spcBef>
                <a:buClr>
                  <a:srgbClr val="008000"/>
                </a:buClr>
                <a:buSzPct val="125000"/>
                <a:defRPr/>
              </a:pPr>
              <a:r>
                <a:rPr lang="zh-CN" altLang="en-US" sz="1100" b="1" dirty="0" smtClean="0">
                  <a:solidFill>
                    <a:schemeClr val="tx1"/>
                  </a:solidFill>
                  <a:latin typeface="微软雅黑" pitchFamily="34" charset="-122"/>
                  <a:ea typeface="微软雅黑" pitchFamily="34" charset="-122"/>
                </a:rPr>
                <a:t>数据中心</a:t>
              </a:r>
              <a:r>
                <a:rPr lang="en-US" altLang="zh-CN" sz="1100" b="1" dirty="0" smtClean="0">
                  <a:solidFill>
                    <a:schemeClr val="tx1"/>
                  </a:solidFill>
                  <a:latin typeface="微软雅黑" pitchFamily="34" charset="-122"/>
                  <a:ea typeface="微软雅黑" pitchFamily="34" charset="-122"/>
                </a:rPr>
                <a:t>1</a:t>
              </a:r>
              <a:endParaRPr lang="en-US" altLang="zh-CN" sz="1100" b="1" dirty="0">
                <a:solidFill>
                  <a:schemeClr val="tx1"/>
                </a:solidFill>
                <a:latin typeface="微软雅黑" pitchFamily="34" charset="-122"/>
                <a:ea typeface="微软雅黑" pitchFamily="34" charset="-122"/>
              </a:endParaRPr>
            </a:p>
          </p:txBody>
        </p:sp>
        <p:grpSp>
          <p:nvGrpSpPr>
            <p:cNvPr id="6" name="Group 19"/>
            <p:cNvGrpSpPr>
              <a:grpSpLocks/>
            </p:cNvGrpSpPr>
            <p:nvPr/>
          </p:nvGrpSpPr>
          <p:grpSpPr bwMode="auto">
            <a:xfrm>
              <a:off x="2470295" y="1883341"/>
              <a:ext cx="665078" cy="651806"/>
              <a:chOff x="192" y="1917"/>
              <a:chExt cx="1042" cy="1102"/>
            </a:xfrm>
          </p:grpSpPr>
          <p:grpSp>
            <p:nvGrpSpPr>
              <p:cNvPr id="7" name="Group 20"/>
              <p:cNvGrpSpPr>
                <a:grpSpLocks/>
              </p:cNvGrpSpPr>
              <p:nvPr/>
            </p:nvGrpSpPr>
            <p:grpSpPr bwMode="auto">
              <a:xfrm>
                <a:off x="192" y="1917"/>
                <a:ext cx="1042" cy="1102"/>
                <a:chOff x="192" y="1917"/>
                <a:chExt cx="1042" cy="1102"/>
              </a:xfrm>
            </p:grpSpPr>
            <p:pic>
              <p:nvPicPr>
                <p:cNvPr id="94" name="Picture 21" descr="light_shadow"/>
                <p:cNvPicPr>
                  <a:picLocks noChangeAspect="1" noChangeArrowheads="1"/>
                </p:cNvPicPr>
                <p:nvPr/>
              </p:nvPicPr>
              <p:blipFill>
                <a:blip r:embed="rId28" cstate="email">
                  <a:lum bright="-78000" contrast="-78000"/>
                  <a:extLst>
                    <a:ext uri="{28A0092B-C50C-407E-A947-70E740481C1C}">
                      <a14:useLocalDpi xmlns:a14="http://schemas.microsoft.com/office/drawing/2010/main" xmlns=""/>
                    </a:ext>
                  </a:extLst>
                </a:blip>
                <a:srcRect/>
                <a:stretch>
                  <a:fillRect/>
                </a:stretch>
              </p:blipFill>
              <p:spPr bwMode="gray">
                <a:xfrm>
                  <a:off x="291" y="2781"/>
                  <a:ext cx="858" cy="238"/>
                </a:xfrm>
                <a:prstGeom prst="rect">
                  <a:avLst/>
                </a:prstGeom>
                <a:noFill/>
                <a:ln w="9525">
                  <a:noFill/>
                  <a:miter lim="800000"/>
                  <a:headEnd/>
                  <a:tailEnd/>
                </a:ln>
              </p:spPr>
            </p:pic>
            <p:pic>
              <p:nvPicPr>
                <p:cNvPr id="95" name="Picture 22" descr="circuler_1"/>
                <p:cNvPicPr>
                  <a:picLocks noChangeAspect="1" noChangeArrowheads="1"/>
                </p:cNvPicPr>
                <p:nvPr/>
              </p:nvPicPr>
              <p:blipFill>
                <a:blip r:embed="rId29" cstate="email">
                  <a:extLst>
                    <a:ext uri="{28A0092B-C50C-407E-A947-70E740481C1C}">
                      <a14:useLocalDpi xmlns:a14="http://schemas.microsoft.com/office/drawing/2010/main" xmlns=""/>
                    </a:ext>
                  </a:extLst>
                </a:blip>
                <a:srcRect/>
                <a:stretch>
                  <a:fillRect/>
                </a:stretch>
              </p:blipFill>
              <p:spPr bwMode="gray">
                <a:xfrm>
                  <a:off x="192" y="1917"/>
                  <a:ext cx="1042" cy="1016"/>
                </a:xfrm>
                <a:prstGeom prst="rect">
                  <a:avLst/>
                </a:prstGeom>
                <a:noFill/>
                <a:ln w="9525">
                  <a:noFill/>
                  <a:miter lim="800000"/>
                  <a:headEnd/>
                  <a:tailEnd/>
                </a:ln>
              </p:spPr>
            </p:pic>
            <p:sp>
              <p:nvSpPr>
                <p:cNvPr id="96" name="Oval 23"/>
                <p:cNvSpPr>
                  <a:spLocks noChangeArrowheads="1"/>
                </p:cNvSpPr>
                <p:nvPr/>
              </p:nvSpPr>
              <p:spPr bwMode="gray">
                <a:xfrm>
                  <a:off x="192" y="1917"/>
                  <a:ext cx="1035" cy="1019"/>
                </a:xfrm>
                <a:prstGeom prst="ellipse">
                  <a:avLst/>
                </a:prstGeom>
                <a:solidFill>
                  <a:srgbClr val="00B0F0"/>
                </a:solidFill>
                <a:ln w="9525" algn="ctr">
                  <a:noFill/>
                  <a:round/>
                  <a:headEnd/>
                  <a:tailEnd/>
                </a:ln>
                <a:effectLst/>
              </p:spPr>
              <p:txBody>
                <a:bodyPr wrap="none" anchor="ctr"/>
                <a:lstStyle/>
                <a:p>
                  <a:pPr>
                    <a:defRPr/>
                  </a:pPr>
                  <a:endParaRPr lang="zh-CN" altLang="en-US">
                    <a:latin typeface="微软雅黑" pitchFamily="34" charset="-122"/>
                    <a:ea typeface="微软雅黑" pitchFamily="34" charset="-122"/>
                  </a:endParaRPr>
                </a:p>
              </p:txBody>
            </p:sp>
          </p:grpSp>
          <p:pic>
            <p:nvPicPr>
              <p:cNvPr id="93" name="Picture 24" descr="Picture2"/>
              <p:cNvPicPr>
                <a:picLocks noChangeAspect="1" noChangeArrowheads="1"/>
              </p:cNvPicPr>
              <p:nvPr/>
            </p:nvPicPr>
            <p:blipFill>
              <a:blip r:embed="rId30" cstate="email">
                <a:extLst>
                  <a:ext uri="{28A0092B-C50C-407E-A947-70E740481C1C}">
                    <a14:useLocalDpi xmlns:a14="http://schemas.microsoft.com/office/drawing/2010/main" xmlns=""/>
                  </a:ext>
                </a:extLst>
              </a:blip>
              <a:srcRect/>
              <a:stretch>
                <a:fillRect/>
              </a:stretch>
            </p:blipFill>
            <p:spPr bwMode="gray">
              <a:xfrm>
                <a:off x="296" y="1927"/>
                <a:ext cx="823" cy="360"/>
              </a:xfrm>
              <a:prstGeom prst="rect">
                <a:avLst/>
              </a:prstGeom>
              <a:noFill/>
              <a:ln w="9525">
                <a:noFill/>
                <a:miter lim="800000"/>
                <a:headEnd/>
                <a:tailEnd/>
              </a:ln>
            </p:spPr>
          </p:pic>
        </p:grpSp>
        <p:sp>
          <p:nvSpPr>
            <p:cNvPr id="97" name="TextBox 96"/>
            <p:cNvSpPr txBox="1"/>
            <p:nvPr/>
          </p:nvSpPr>
          <p:spPr>
            <a:xfrm>
              <a:off x="2618528" y="1995686"/>
              <a:ext cx="446240" cy="438563"/>
            </a:xfrm>
            <a:prstGeom prst="rect">
              <a:avLst/>
            </a:prstGeom>
            <a:noFill/>
          </p:spPr>
          <p:txBody>
            <a:bodyPr wrap="none" lIns="68562" tIns="34281" rIns="68562" bIns="34281" rtlCol="0">
              <a:spAutoFit/>
            </a:bodyPr>
            <a:lstStyle/>
            <a:p>
              <a:r>
                <a:rPr lang="zh-CN" altLang="en-US" sz="1200" b="1" dirty="0" smtClean="0">
                  <a:latin typeface="微软雅黑" pitchFamily="34" charset="-122"/>
                  <a:ea typeface="微软雅黑" pitchFamily="34" charset="-122"/>
                </a:rPr>
                <a:t>运营</a:t>
              </a:r>
              <a:endParaRPr lang="en-US" altLang="zh-CN" sz="1200" b="1" dirty="0" smtClean="0">
                <a:latin typeface="微软雅黑" pitchFamily="34" charset="-122"/>
                <a:ea typeface="微软雅黑" pitchFamily="34" charset="-122"/>
              </a:endParaRPr>
            </a:p>
            <a:p>
              <a:r>
                <a:rPr lang="zh-CN" altLang="en-US" sz="1200" b="1" dirty="0" smtClean="0">
                  <a:latin typeface="微软雅黑" pitchFamily="34" charset="-122"/>
                  <a:ea typeface="微软雅黑" pitchFamily="34" charset="-122"/>
                </a:rPr>
                <a:t>管理</a:t>
              </a:r>
              <a:endParaRPr lang="zh-CN" altLang="en-US" sz="1200" b="1" dirty="0">
                <a:latin typeface="微软雅黑" pitchFamily="34" charset="-122"/>
                <a:ea typeface="微软雅黑" pitchFamily="34" charset="-122"/>
              </a:endParaRPr>
            </a:p>
          </p:txBody>
        </p:sp>
        <p:grpSp>
          <p:nvGrpSpPr>
            <p:cNvPr id="8" name="Group 19"/>
            <p:cNvGrpSpPr>
              <a:grpSpLocks/>
            </p:cNvGrpSpPr>
            <p:nvPr/>
          </p:nvGrpSpPr>
          <p:grpSpPr bwMode="auto">
            <a:xfrm>
              <a:off x="7307695" y="1852451"/>
              <a:ext cx="665078" cy="651806"/>
              <a:chOff x="192" y="1917"/>
              <a:chExt cx="1042" cy="1102"/>
            </a:xfrm>
          </p:grpSpPr>
          <p:grpSp>
            <p:nvGrpSpPr>
              <p:cNvPr id="9" name="Group 20"/>
              <p:cNvGrpSpPr>
                <a:grpSpLocks/>
              </p:cNvGrpSpPr>
              <p:nvPr/>
            </p:nvGrpSpPr>
            <p:grpSpPr bwMode="auto">
              <a:xfrm>
                <a:off x="192" y="1917"/>
                <a:ext cx="1042" cy="1102"/>
                <a:chOff x="192" y="1917"/>
                <a:chExt cx="1042" cy="1102"/>
              </a:xfrm>
            </p:grpSpPr>
            <p:pic>
              <p:nvPicPr>
                <p:cNvPr id="101" name="Picture 21" descr="light_shadow"/>
                <p:cNvPicPr>
                  <a:picLocks noChangeAspect="1" noChangeArrowheads="1"/>
                </p:cNvPicPr>
                <p:nvPr/>
              </p:nvPicPr>
              <p:blipFill>
                <a:blip r:embed="rId28" cstate="email">
                  <a:lum bright="-78000" contrast="-78000"/>
                  <a:extLst>
                    <a:ext uri="{28A0092B-C50C-407E-A947-70E740481C1C}">
                      <a14:useLocalDpi xmlns:a14="http://schemas.microsoft.com/office/drawing/2010/main" xmlns=""/>
                    </a:ext>
                  </a:extLst>
                </a:blip>
                <a:srcRect/>
                <a:stretch>
                  <a:fillRect/>
                </a:stretch>
              </p:blipFill>
              <p:spPr bwMode="gray">
                <a:xfrm>
                  <a:off x="291" y="2781"/>
                  <a:ext cx="858" cy="238"/>
                </a:xfrm>
                <a:prstGeom prst="rect">
                  <a:avLst/>
                </a:prstGeom>
                <a:noFill/>
                <a:ln w="9525">
                  <a:noFill/>
                  <a:miter lim="800000"/>
                  <a:headEnd/>
                  <a:tailEnd/>
                </a:ln>
              </p:spPr>
            </p:pic>
            <p:pic>
              <p:nvPicPr>
                <p:cNvPr id="102" name="Picture 22" descr="circuler_1"/>
                <p:cNvPicPr>
                  <a:picLocks noChangeAspect="1" noChangeArrowheads="1"/>
                </p:cNvPicPr>
                <p:nvPr/>
              </p:nvPicPr>
              <p:blipFill>
                <a:blip r:embed="rId29" cstate="email">
                  <a:extLst>
                    <a:ext uri="{28A0092B-C50C-407E-A947-70E740481C1C}">
                      <a14:useLocalDpi xmlns:a14="http://schemas.microsoft.com/office/drawing/2010/main" xmlns=""/>
                    </a:ext>
                  </a:extLst>
                </a:blip>
                <a:srcRect/>
                <a:stretch>
                  <a:fillRect/>
                </a:stretch>
              </p:blipFill>
              <p:spPr bwMode="gray">
                <a:xfrm>
                  <a:off x="192" y="1917"/>
                  <a:ext cx="1042" cy="1016"/>
                </a:xfrm>
                <a:prstGeom prst="rect">
                  <a:avLst/>
                </a:prstGeom>
                <a:noFill/>
                <a:ln w="9525">
                  <a:noFill/>
                  <a:miter lim="800000"/>
                  <a:headEnd/>
                  <a:tailEnd/>
                </a:ln>
              </p:spPr>
            </p:pic>
            <p:sp>
              <p:nvSpPr>
                <p:cNvPr id="103" name="Oval 23"/>
                <p:cNvSpPr>
                  <a:spLocks noChangeArrowheads="1"/>
                </p:cNvSpPr>
                <p:nvPr/>
              </p:nvSpPr>
              <p:spPr bwMode="gray">
                <a:xfrm>
                  <a:off x="192" y="1917"/>
                  <a:ext cx="1035" cy="1019"/>
                </a:xfrm>
                <a:prstGeom prst="ellipse">
                  <a:avLst/>
                </a:prstGeom>
                <a:solidFill>
                  <a:srgbClr val="00B0F0"/>
                </a:solidFill>
                <a:ln w="9525" algn="ctr">
                  <a:noFill/>
                  <a:round/>
                  <a:headEnd/>
                  <a:tailEnd/>
                </a:ln>
                <a:effectLst/>
              </p:spPr>
              <p:txBody>
                <a:bodyPr wrap="none" anchor="ctr"/>
                <a:lstStyle/>
                <a:p>
                  <a:pPr>
                    <a:defRPr/>
                  </a:pPr>
                  <a:endParaRPr lang="zh-CN" altLang="en-US">
                    <a:latin typeface="微软雅黑" pitchFamily="34" charset="-122"/>
                    <a:ea typeface="微软雅黑" pitchFamily="34" charset="-122"/>
                  </a:endParaRPr>
                </a:p>
              </p:txBody>
            </p:sp>
          </p:grpSp>
          <p:pic>
            <p:nvPicPr>
              <p:cNvPr id="100" name="Picture 24" descr="Picture2"/>
              <p:cNvPicPr>
                <a:picLocks noChangeAspect="1" noChangeArrowheads="1"/>
              </p:cNvPicPr>
              <p:nvPr/>
            </p:nvPicPr>
            <p:blipFill>
              <a:blip r:embed="rId30" cstate="email">
                <a:extLst>
                  <a:ext uri="{28A0092B-C50C-407E-A947-70E740481C1C}">
                    <a14:useLocalDpi xmlns:a14="http://schemas.microsoft.com/office/drawing/2010/main" xmlns=""/>
                  </a:ext>
                </a:extLst>
              </a:blip>
              <a:srcRect/>
              <a:stretch>
                <a:fillRect/>
              </a:stretch>
            </p:blipFill>
            <p:spPr bwMode="gray">
              <a:xfrm>
                <a:off x="296" y="1927"/>
                <a:ext cx="823" cy="360"/>
              </a:xfrm>
              <a:prstGeom prst="rect">
                <a:avLst/>
              </a:prstGeom>
              <a:noFill/>
              <a:ln w="9525">
                <a:noFill/>
                <a:miter lim="800000"/>
                <a:headEnd/>
                <a:tailEnd/>
              </a:ln>
            </p:spPr>
          </p:pic>
        </p:grpSp>
        <p:sp>
          <p:nvSpPr>
            <p:cNvPr id="104" name="TextBox 103"/>
            <p:cNvSpPr txBox="1"/>
            <p:nvPr/>
          </p:nvSpPr>
          <p:spPr>
            <a:xfrm>
              <a:off x="7342642" y="1995686"/>
              <a:ext cx="593716" cy="438563"/>
            </a:xfrm>
            <a:prstGeom prst="rect">
              <a:avLst/>
            </a:prstGeom>
            <a:noFill/>
          </p:spPr>
          <p:txBody>
            <a:bodyPr wrap="none" lIns="68562" tIns="34281" rIns="68562" bIns="34281" rtlCol="0">
              <a:spAutoFit/>
            </a:bodyPr>
            <a:lstStyle/>
            <a:p>
              <a:pPr algn="ctr"/>
              <a:r>
                <a:rPr lang="en-US" altLang="zh-CN" sz="1200" b="1" dirty="0" smtClean="0">
                  <a:latin typeface="微软雅黑" pitchFamily="34" charset="-122"/>
                  <a:ea typeface="微软雅黑" pitchFamily="34" charset="-122"/>
                </a:rPr>
                <a:t>IT</a:t>
              </a:r>
              <a:r>
                <a:rPr lang="zh-CN" altLang="en-US" sz="1200" b="1" dirty="0" smtClean="0">
                  <a:latin typeface="微软雅黑" pitchFamily="34" charset="-122"/>
                  <a:ea typeface="微软雅黑" pitchFamily="34" charset="-122"/>
                </a:rPr>
                <a:t>服务</a:t>
              </a:r>
              <a:endParaRPr lang="en-US" altLang="zh-CN" sz="1200" b="1" dirty="0" smtClean="0">
                <a:latin typeface="微软雅黑" pitchFamily="34" charset="-122"/>
                <a:ea typeface="微软雅黑" pitchFamily="34" charset="-122"/>
              </a:endParaRPr>
            </a:p>
            <a:p>
              <a:pPr algn="ctr"/>
              <a:r>
                <a:rPr lang="zh-CN" altLang="en-US" sz="1200" b="1" dirty="0" smtClean="0">
                  <a:latin typeface="微软雅黑" pitchFamily="34" charset="-122"/>
                  <a:ea typeface="微软雅黑" pitchFamily="34" charset="-122"/>
                </a:rPr>
                <a:t>管理</a:t>
              </a:r>
              <a:endParaRPr lang="zh-CN" altLang="en-US" sz="1200" b="1" dirty="0">
                <a:latin typeface="微软雅黑" pitchFamily="34" charset="-122"/>
                <a:ea typeface="微软雅黑" pitchFamily="34" charset="-122"/>
              </a:endParaRPr>
            </a:p>
          </p:txBody>
        </p:sp>
        <p:grpSp>
          <p:nvGrpSpPr>
            <p:cNvPr id="10" name="Group 19"/>
            <p:cNvGrpSpPr>
              <a:grpSpLocks/>
            </p:cNvGrpSpPr>
            <p:nvPr/>
          </p:nvGrpSpPr>
          <p:grpSpPr bwMode="auto">
            <a:xfrm>
              <a:off x="7677936" y="2569142"/>
              <a:ext cx="665078" cy="651806"/>
              <a:chOff x="192" y="1917"/>
              <a:chExt cx="1042" cy="1102"/>
            </a:xfrm>
          </p:grpSpPr>
          <p:grpSp>
            <p:nvGrpSpPr>
              <p:cNvPr id="11" name="Group 20"/>
              <p:cNvGrpSpPr>
                <a:grpSpLocks/>
              </p:cNvGrpSpPr>
              <p:nvPr/>
            </p:nvGrpSpPr>
            <p:grpSpPr bwMode="auto">
              <a:xfrm>
                <a:off x="192" y="1917"/>
                <a:ext cx="1042" cy="1102"/>
                <a:chOff x="192" y="1917"/>
                <a:chExt cx="1042" cy="1102"/>
              </a:xfrm>
            </p:grpSpPr>
            <p:pic>
              <p:nvPicPr>
                <p:cNvPr id="108" name="Picture 21" descr="light_shadow"/>
                <p:cNvPicPr>
                  <a:picLocks noChangeAspect="1" noChangeArrowheads="1"/>
                </p:cNvPicPr>
                <p:nvPr/>
              </p:nvPicPr>
              <p:blipFill>
                <a:blip r:embed="rId28" cstate="email">
                  <a:lum bright="-78000" contrast="-78000"/>
                  <a:extLst>
                    <a:ext uri="{28A0092B-C50C-407E-A947-70E740481C1C}">
                      <a14:useLocalDpi xmlns:a14="http://schemas.microsoft.com/office/drawing/2010/main" xmlns=""/>
                    </a:ext>
                  </a:extLst>
                </a:blip>
                <a:srcRect/>
                <a:stretch>
                  <a:fillRect/>
                </a:stretch>
              </p:blipFill>
              <p:spPr bwMode="gray">
                <a:xfrm>
                  <a:off x="291" y="2781"/>
                  <a:ext cx="858" cy="238"/>
                </a:xfrm>
                <a:prstGeom prst="rect">
                  <a:avLst/>
                </a:prstGeom>
                <a:noFill/>
                <a:ln w="9525">
                  <a:noFill/>
                  <a:miter lim="800000"/>
                  <a:headEnd/>
                  <a:tailEnd/>
                </a:ln>
              </p:spPr>
            </p:pic>
            <p:pic>
              <p:nvPicPr>
                <p:cNvPr id="109" name="Picture 22" descr="circuler_1"/>
                <p:cNvPicPr>
                  <a:picLocks noChangeAspect="1" noChangeArrowheads="1"/>
                </p:cNvPicPr>
                <p:nvPr/>
              </p:nvPicPr>
              <p:blipFill>
                <a:blip r:embed="rId29" cstate="email">
                  <a:extLst>
                    <a:ext uri="{28A0092B-C50C-407E-A947-70E740481C1C}">
                      <a14:useLocalDpi xmlns:a14="http://schemas.microsoft.com/office/drawing/2010/main" xmlns=""/>
                    </a:ext>
                  </a:extLst>
                </a:blip>
                <a:srcRect/>
                <a:stretch>
                  <a:fillRect/>
                </a:stretch>
              </p:blipFill>
              <p:spPr bwMode="gray">
                <a:xfrm>
                  <a:off x="192" y="1917"/>
                  <a:ext cx="1042" cy="1016"/>
                </a:xfrm>
                <a:prstGeom prst="rect">
                  <a:avLst/>
                </a:prstGeom>
                <a:noFill/>
                <a:ln w="9525">
                  <a:noFill/>
                  <a:miter lim="800000"/>
                  <a:headEnd/>
                  <a:tailEnd/>
                </a:ln>
              </p:spPr>
            </p:pic>
            <p:sp>
              <p:nvSpPr>
                <p:cNvPr id="110" name="Oval 23"/>
                <p:cNvSpPr>
                  <a:spLocks noChangeArrowheads="1"/>
                </p:cNvSpPr>
                <p:nvPr/>
              </p:nvSpPr>
              <p:spPr bwMode="gray">
                <a:xfrm>
                  <a:off x="192" y="1917"/>
                  <a:ext cx="1035" cy="1019"/>
                </a:xfrm>
                <a:prstGeom prst="ellipse">
                  <a:avLst/>
                </a:prstGeom>
                <a:solidFill>
                  <a:srgbClr val="00B0F0"/>
                </a:solidFill>
                <a:ln w="9525" algn="ctr">
                  <a:noFill/>
                  <a:round/>
                  <a:headEnd/>
                  <a:tailEnd/>
                </a:ln>
                <a:effectLst/>
              </p:spPr>
              <p:txBody>
                <a:bodyPr wrap="none" anchor="ctr"/>
                <a:lstStyle/>
                <a:p>
                  <a:pPr>
                    <a:defRPr/>
                  </a:pPr>
                  <a:endParaRPr lang="zh-CN" altLang="en-US">
                    <a:latin typeface="微软雅黑" pitchFamily="34" charset="-122"/>
                    <a:ea typeface="微软雅黑" pitchFamily="34" charset="-122"/>
                  </a:endParaRPr>
                </a:p>
              </p:txBody>
            </p:sp>
          </p:grpSp>
          <p:pic>
            <p:nvPicPr>
              <p:cNvPr id="107" name="Picture 24" descr="Picture2"/>
              <p:cNvPicPr>
                <a:picLocks noChangeAspect="1" noChangeArrowheads="1"/>
              </p:cNvPicPr>
              <p:nvPr/>
            </p:nvPicPr>
            <p:blipFill>
              <a:blip r:embed="rId30" cstate="email">
                <a:extLst>
                  <a:ext uri="{28A0092B-C50C-407E-A947-70E740481C1C}">
                    <a14:useLocalDpi xmlns:a14="http://schemas.microsoft.com/office/drawing/2010/main" xmlns=""/>
                  </a:ext>
                </a:extLst>
              </a:blip>
              <a:srcRect/>
              <a:stretch>
                <a:fillRect/>
              </a:stretch>
            </p:blipFill>
            <p:spPr bwMode="gray">
              <a:xfrm>
                <a:off x="296" y="1927"/>
                <a:ext cx="823" cy="360"/>
              </a:xfrm>
              <a:prstGeom prst="rect">
                <a:avLst/>
              </a:prstGeom>
              <a:noFill/>
              <a:ln w="9525">
                <a:noFill/>
                <a:miter lim="800000"/>
                <a:headEnd/>
                <a:tailEnd/>
              </a:ln>
            </p:spPr>
          </p:pic>
        </p:grpSp>
        <p:sp>
          <p:nvSpPr>
            <p:cNvPr id="111" name="TextBox 110"/>
            <p:cNvSpPr txBox="1"/>
            <p:nvPr/>
          </p:nvSpPr>
          <p:spPr>
            <a:xfrm>
              <a:off x="7740352" y="2698798"/>
              <a:ext cx="600128" cy="438563"/>
            </a:xfrm>
            <a:prstGeom prst="rect">
              <a:avLst/>
            </a:prstGeom>
            <a:noFill/>
          </p:spPr>
          <p:txBody>
            <a:bodyPr wrap="none" lIns="68562" tIns="34281" rIns="68562" bIns="34281" rtlCol="0">
              <a:spAutoFit/>
            </a:bodyPr>
            <a:lstStyle/>
            <a:p>
              <a:r>
                <a:rPr lang="zh-CN" altLang="en-US" sz="1200" b="1" dirty="0" smtClean="0">
                  <a:latin typeface="微软雅黑" pitchFamily="34" charset="-122"/>
                  <a:ea typeface="微软雅黑" pitchFamily="34" charset="-122"/>
                </a:rPr>
                <a:t>基础设</a:t>
              </a:r>
              <a:endParaRPr lang="en-US" altLang="zh-CN" sz="1200" b="1" dirty="0" smtClean="0">
                <a:latin typeface="微软雅黑" pitchFamily="34" charset="-122"/>
                <a:ea typeface="微软雅黑" pitchFamily="34" charset="-122"/>
              </a:endParaRPr>
            </a:p>
            <a:p>
              <a:r>
                <a:rPr lang="zh-CN" altLang="en-US" sz="1200" b="1" dirty="0" smtClean="0">
                  <a:latin typeface="微软雅黑" pitchFamily="34" charset="-122"/>
                  <a:ea typeface="微软雅黑" pitchFamily="34" charset="-122"/>
                </a:rPr>
                <a:t>施管理</a:t>
              </a:r>
              <a:endParaRPr lang="zh-CN" altLang="en-US" sz="1200" b="1" dirty="0">
                <a:latin typeface="微软雅黑" pitchFamily="34" charset="-122"/>
                <a:ea typeface="微软雅黑" pitchFamily="34" charset="-122"/>
              </a:endParaRPr>
            </a:p>
          </p:txBody>
        </p:sp>
        <p:grpSp>
          <p:nvGrpSpPr>
            <p:cNvPr id="12" name="Group 19"/>
            <p:cNvGrpSpPr>
              <a:grpSpLocks/>
            </p:cNvGrpSpPr>
            <p:nvPr/>
          </p:nvGrpSpPr>
          <p:grpSpPr bwMode="auto">
            <a:xfrm>
              <a:off x="1638300" y="2561437"/>
              <a:ext cx="665078" cy="651806"/>
              <a:chOff x="192" y="1917"/>
              <a:chExt cx="1042" cy="1102"/>
            </a:xfrm>
          </p:grpSpPr>
          <p:grpSp>
            <p:nvGrpSpPr>
              <p:cNvPr id="13" name="Group 20"/>
              <p:cNvGrpSpPr>
                <a:grpSpLocks/>
              </p:cNvGrpSpPr>
              <p:nvPr/>
            </p:nvGrpSpPr>
            <p:grpSpPr bwMode="auto">
              <a:xfrm>
                <a:off x="192" y="1917"/>
                <a:ext cx="1042" cy="1102"/>
                <a:chOff x="192" y="1917"/>
                <a:chExt cx="1042" cy="1102"/>
              </a:xfrm>
            </p:grpSpPr>
            <p:pic>
              <p:nvPicPr>
                <p:cNvPr id="115" name="Picture 21" descr="light_shadow"/>
                <p:cNvPicPr>
                  <a:picLocks noChangeAspect="1" noChangeArrowheads="1"/>
                </p:cNvPicPr>
                <p:nvPr/>
              </p:nvPicPr>
              <p:blipFill>
                <a:blip r:embed="rId28" cstate="email">
                  <a:lum bright="-78000" contrast="-78000"/>
                  <a:extLst>
                    <a:ext uri="{28A0092B-C50C-407E-A947-70E740481C1C}">
                      <a14:useLocalDpi xmlns:a14="http://schemas.microsoft.com/office/drawing/2010/main" xmlns=""/>
                    </a:ext>
                  </a:extLst>
                </a:blip>
                <a:srcRect/>
                <a:stretch>
                  <a:fillRect/>
                </a:stretch>
              </p:blipFill>
              <p:spPr bwMode="gray">
                <a:xfrm>
                  <a:off x="291" y="2781"/>
                  <a:ext cx="858" cy="238"/>
                </a:xfrm>
                <a:prstGeom prst="rect">
                  <a:avLst/>
                </a:prstGeom>
                <a:noFill/>
                <a:ln w="9525">
                  <a:noFill/>
                  <a:miter lim="800000"/>
                  <a:headEnd/>
                  <a:tailEnd/>
                </a:ln>
              </p:spPr>
            </p:pic>
            <p:pic>
              <p:nvPicPr>
                <p:cNvPr id="116" name="Picture 22" descr="circuler_1"/>
                <p:cNvPicPr>
                  <a:picLocks noChangeAspect="1" noChangeArrowheads="1"/>
                </p:cNvPicPr>
                <p:nvPr/>
              </p:nvPicPr>
              <p:blipFill>
                <a:blip r:embed="rId29" cstate="email">
                  <a:extLst>
                    <a:ext uri="{28A0092B-C50C-407E-A947-70E740481C1C}">
                      <a14:useLocalDpi xmlns:a14="http://schemas.microsoft.com/office/drawing/2010/main" xmlns=""/>
                    </a:ext>
                  </a:extLst>
                </a:blip>
                <a:srcRect/>
                <a:stretch>
                  <a:fillRect/>
                </a:stretch>
              </p:blipFill>
              <p:spPr bwMode="gray">
                <a:xfrm>
                  <a:off x="192" y="1917"/>
                  <a:ext cx="1042" cy="1016"/>
                </a:xfrm>
                <a:prstGeom prst="rect">
                  <a:avLst/>
                </a:prstGeom>
                <a:noFill/>
                <a:ln w="9525">
                  <a:noFill/>
                  <a:miter lim="800000"/>
                  <a:headEnd/>
                  <a:tailEnd/>
                </a:ln>
              </p:spPr>
            </p:pic>
            <p:sp>
              <p:nvSpPr>
                <p:cNvPr id="117" name="Oval 23"/>
                <p:cNvSpPr>
                  <a:spLocks noChangeArrowheads="1"/>
                </p:cNvSpPr>
                <p:nvPr/>
              </p:nvSpPr>
              <p:spPr bwMode="gray">
                <a:xfrm>
                  <a:off x="192" y="1917"/>
                  <a:ext cx="1035" cy="1019"/>
                </a:xfrm>
                <a:prstGeom prst="ellipse">
                  <a:avLst/>
                </a:prstGeom>
                <a:solidFill>
                  <a:srgbClr val="00B0F0"/>
                </a:solidFill>
                <a:ln w="9525" algn="ctr">
                  <a:noFill/>
                  <a:round/>
                  <a:headEnd/>
                  <a:tailEnd/>
                </a:ln>
                <a:effectLst/>
              </p:spPr>
              <p:txBody>
                <a:bodyPr wrap="none" anchor="ctr"/>
                <a:lstStyle/>
                <a:p>
                  <a:pPr>
                    <a:defRPr/>
                  </a:pPr>
                  <a:endParaRPr lang="zh-CN" altLang="en-US">
                    <a:latin typeface="微软雅黑" pitchFamily="34" charset="-122"/>
                    <a:ea typeface="微软雅黑" pitchFamily="34" charset="-122"/>
                  </a:endParaRPr>
                </a:p>
              </p:txBody>
            </p:sp>
          </p:grpSp>
          <p:pic>
            <p:nvPicPr>
              <p:cNvPr id="114" name="Picture 24" descr="Picture2"/>
              <p:cNvPicPr>
                <a:picLocks noChangeAspect="1" noChangeArrowheads="1"/>
              </p:cNvPicPr>
              <p:nvPr/>
            </p:nvPicPr>
            <p:blipFill>
              <a:blip r:embed="rId30" cstate="email">
                <a:extLst>
                  <a:ext uri="{28A0092B-C50C-407E-A947-70E740481C1C}">
                    <a14:useLocalDpi xmlns:a14="http://schemas.microsoft.com/office/drawing/2010/main" xmlns=""/>
                  </a:ext>
                </a:extLst>
              </a:blip>
              <a:srcRect/>
              <a:stretch>
                <a:fillRect/>
              </a:stretch>
            </p:blipFill>
            <p:spPr bwMode="gray">
              <a:xfrm>
                <a:off x="296" y="1927"/>
                <a:ext cx="823" cy="360"/>
              </a:xfrm>
              <a:prstGeom prst="rect">
                <a:avLst/>
              </a:prstGeom>
              <a:noFill/>
              <a:ln w="9525">
                <a:noFill/>
                <a:miter lim="800000"/>
                <a:headEnd/>
                <a:tailEnd/>
              </a:ln>
            </p:spPr>
          </p:pic>
        </p:grpSp>
        <p:sp>
          <p:nvSpPr>
            <p:cNvPr id="118" name="TextBox 117"/>
            <p:cNvSpPr txBox="1"/>
            <p:nvPr/>
          </p:nvSpPr>
          <p:spPr>
            <a:xfrm>
              <a:off x="1663741" y="2689261"/>
              <a:ext cx="593716" cy="438563"/>
            </a:xfrm>
            <a:prstGeom prst="rect">
              <a:avLst/>
            </a:prstGeom>
            <a:noFill/>
          </p:spPr>
          <p:txBody>
            <a:bodyPr wrap="none" lIns="68562" tIns="34281" rIns="68562" bIns="34281" rtlCol="0">
              <a:spAutoFit/>
            </a:bodyPr>
            <a:lstStyle/>
            <a:p>
              <a:pPr algn="ctr"/>
              <a:r>
                <a:rPr lang="en-US" altLang="zh-CN" sz="1200" b="1" dirty="0" smtClean="0">
                  <a:latin typeface="微软雅黑" pitchFamily="34" charset="-122"/>
                  <a:ea typeface="微软雅黑" pitchFamily="34" charset="-122"/>
                </a:rPr>
                <a:t>IT</a:t>
              </a:r>
              <a:r>
                <a:rPr lang="zh-CN" altLang="en-US" sz="1200" b="1" dirty="0" smtClean="0">
                  <a:latin typeface="微软雅黑" pitchFamily="34" charset="-122"/>
                  <a:ea typeface="微软雅黑" pitchFamily="34" charset="-122"/>
                </a:rPr>
                <a:t>运维</a:t>
              </a:r>
              <a:endParaRPr lang="en-US" altLang="zh-CN" sz="1200" b="1" dirty="0" smtClean="0">
                <a:latin typeface="微软雅黑" pitchFamily="34" charset="-122"/>
                <a:ea typeface="微软雅黑" pitchFamily="34" charset="-122"/>
              </a:endParaRPr>
            </a:p>
            <a:p>
              <a:pPr algn="ctr"/>
              <a:r>
                <a:rPr lang="zh-CN" altLang="en-US" sz="1200" b="1" dirty="0" smtClean="0">
                  <a:latin typeface="微软雅黑" pitchFamily="34" charset="-122"/>
                  <a:ea typeface="微软雅黑" pitchFamily="34" charset="-122"/>
                </a:rPr>
                <a:t>管理</a:t>
              </a:r>
              <a:endParaRPr lang="en-US" altLang="zh-CN" sz="1200" b="1" dirty="0" smtClean="0">
                <a:latin typeface="微软雅黑" pitchFamily="34" charset="-122"/>
                <a:ea typeface="微软雅黑" pitchFamily="34" charset="-122"/>
              </a:endParaRPr>
            </a:p>
          </p:txBody>
        </p:sp>
        <p:sp>
          <p:nvSpPr>
            <p:cNvPr id="120" name="TextBox 119"/>
            <p:cNvSpPr txBox="1"/>
            <p:nvPr/>
          </p:nvSpPr>
          <p:spPr>
            <a:xfrm>
              <a:off x="1484174" y="1635646"/>
              <a:ext cx="1359634" cy="300083"/>
            </a:xfrm>
            <a:prstGeom prst="rect">
              <a:avLst/>
            </a:prstGeom>
            <a:noFill/>
          </p:spPr>
          <p:txBody>
            <a:bodyPr wrap="none" lIns="68562" tIns="34281" rIns="68562" bIns="34281" rtlCol="0">
              <a:spAutoFit/>
            </a:bodyPr>
            <a:lstStyle/>
            <a:p>
              <a:r>
                <a:rPr lang="en-US" altLang="zh-CN" sz="1500" b="1" dirty="0" smtClean="0">
                  <a:solidFill>
                    <a:srgbClr val="C00000"/>
                  </a:solidFill>
                  <a:latin typeface="微软雅黑" pitchFamily="34" charset="-122"/>
                  <a:ea typeface="微软雅黑" pitchFamily="34" charset="-122"/>
                </a:rPr>
                <a:t>ManageOne</a:t>
              </a:r>
              <a:endParaRPr lang="zh-CN" altLang="en-US" sz="1500" b="1" dirty="0">
                <a:solidFill>
                  <a:srgbClr val="C00000"/>
                </a:solidFill>
                <a:latin typeface="微软雅黑" pitchFamily="34" charset="-122"/>
                <a:ea typeface="微软雅黑" pitchFamily="34" charset="-122"/>
              </a:endParaRPr>
            </a:p>
          </p:txBody>
        </p:sp>
        <p:grpSp>
          <p:nvGrpSpPr>
            <p:cNvPr id="14" name="Group 19"/>
            <p:cNvGrpSpPr>
              <a:grpSpLocks/>
            </p:cNvGrpSpPr>
            <p:nvPr/>
          </p:nvGrpSpPr>
          <p:grpSpPr bwMode="auto">
            <a:xfrm>
              <a:off x="6588224" y="2211710"/>
              <a:ext cx="665078" cy="651806"/>
              <a:chOff x="192" y="1917"/>
              <a:chExt cx="1042" cy="1102"/>
            </a:xfrm>
          </p:grpSpPr>
          <p:grpSp>
            <p:nvGrpSpPr>
              <p:cNvPr id="15" name="Group 20"/>
              <p:cNvGrpSpPr>
                <a:grpSpLocks/>
              </p:cNvGrpSpPr>
              <p:nvPr/>
            </p:nvGrpSpPr>
            <p:grpSpPr bwMode="auto">
              <a:xfrm>
                <a:off x="192" y="1917"/>
                <a:ext cx="1042" cy="1102"/>
                <a:chOff x="192" y="1917"/>
                <a:chExt cx="1042" cy="1102"/>
              </a:xfrm>
            </p:grpSpPr>
            <p:pic>
              <p:nvPicPr>
                <p:cNvPr id="113" name="Picture 21" descr="light_shadow"/>
                <p:cNvPicPr>
                  <a:picLocks noChangeAspect="1" noChangeArrowheads="1"/>
                </p:cNvPicPr>
                <p:nvPr/>
              </p:nvPicPr>
              <p:blipFill>
                <a:blip r:embed="rId28" cstate="email">
                  <a:lum bright="-78000" contrast="-78000"/>
                  <a:extLst>
                    <a:ext uri="{28A0092B-C50C-407E-A947-70E740481C1C}">
                      <a14:useLocalDpi xmlns:a14="http://schemas.microsoft.com/office/drawing/2010/main" xmlns=""/>
                    </a:ext>
                  </a:extLst>
                </a:blip>
                <a:srcRect/>
                <a:stretch>
                  <a:fillRect/>
                </a:stretch>
              </p:blipFill>
              <p:spPr bwMode="gray">
                <a:xfrm>
                  <a:off x="291" y="2781"/>
                  <a:ext cx="858" cy="238"/>
                </a:xfrm>
                <a:prstGeom prst="rect">
                  <a:avLst/>
                </a:prstGeom>
                <a:noFill/>
                <a:ln w="9525">
                  <a:noFill/>
                  <a:miter lim="800000"/>
                  <a:headEnd/>
                  <a:tailEnd/>
                </a:ln>
              </p:spPr>
            </p:pic>
            <p:pic>
              <p:nvPicPr>
                <p:cNvPr id="119" name="Picture 22" descr="circuler_1"/>
                <p:cNvPicPr>
                  <a:picLocks noChangeAspect="1" noChangeArrowheads="1"/>
                </p:cNvPicPr>
                <p:nvPr/>
              </p:nvPicPr>
              <p:blipFill>
                <a:blip r:embed="rId29" cstate="email">
                  <a:extLst>
                    <a:ext uri="{28A0092B-C50C-407E-A947-70E740481C1C}">
                      <a14:useLocalDpi xmlns:a14="http://schemas.microsoft.com/office/drawing/2010/main" xmlns=""/>
                    </a:ext>
                  </a:extLst>
                </a:blip>
                <a:srcRect/>
                <a:stretch>
                  <a:fillRect/>
                </a:stretch>
              </p:blipFill>
              <p:spPr bwMode="gray">
                <a:xfrm>
                  <a:off x="192" y="1917"/>
                  <a:ext cx="1042" cy="1016"/>
                </a:xfrm>
                <a:prstGeom prst="rect">
                  <a:avLst/>
                </a:prstGeom>
                <a:noFill/>
                <a:ln w="9525">
                  <a:noFill/>
                  <a:miter lim="800000"/>
                  <a:headEnd/>
                  <a:tailEnd/>
                </a:ln>
              </p:spPr>
            </p:pic>
            <p:sp>
              <p:nvSpPr>
                <p:cNvPr id="121" name="Oval 23"/>
                <p:cNvSpPr>
                  <a:spLocks noChangeArrowheads="1"/>
                </p:cNvSpPr>
                <p:nvPr/>
              </p:nvSpPr>
              <p:spPr bwMode="gray">
                <a:xfrm>
                  <a:off x="192" y="1917"/>
                  <a:ext cx="1035" cy="1019"/>
                </a:xfrm>
                <a:prstGeom prst="ellipse">
                  <a:avLst/>
                </a:prstGeom>
                <a:solidFill>
                  <a:srgbClr val="00B0F0"/>
                </a:solidFill>
                <a:ln w="9525" algn="ctr">
                  <a:noFill/>
                  <a:round/>
                  <a:headEnd/>
                  <a:tailEnd/>
                </a:ln>
                <a:effectLst/>
              </p:spPr>
              <p:txBody>
                <a:bodyPr wrap="none" anchor="ctr"/>
                <a:lstStyle/>
                <a:p>
                  <a:pPr>
                    <a:defRPr/>
                  </a:pPr>
                  <a:endParaRPr lang="zh-CN" altLang="en-US">
                    <a:latin typeface="微软雅黑" pitchFamily="34" charset="-122"/>
                    <a:ea typeface="微软雅黑" pitchFamily="34" charset="-122"/>
                  </a:endParaRPr>
                </a:p>
              </p:txBody>
            </p:sp>
          </p:grpSp>
          <p:pic>
            <p:nvPicPr>
              <p:cNvPr id="112" name="Picture 24" descr="Picture2"/>
              <p:cNvPicPr>
                <a:picLocks noChangeAspect="1" noChangeArrowheads="1"/>
              </p:cNvPicPr>
              <p:nvPr/>
            </p:nvPicPr>
            <p:blipFill>
              <a:blip r:embed="rId30" cstate="email">
                <a:extLst>
                  <a:ext uri="{28A0092B-C50C-407E-A947-70E740481C1C}">
                    <a14:useLocalDpi xmlns:a14="http://schemas.microsoft.com/office/drawing/2010/main" xmlns=""/>
                  </a:ext>
                </a:extLst>
              </a:blip>
              <a:srcRect/>
              <a:stretch>
                <a:fillRect/>
              </a:stretch>
            </p:blipFill>
            <p:spPr bwMode="gray">
              <a:xfrm>
                <a:off x="296" y="1927"/>
                <a:ext cx="823" cy="360"/>
              </a:xfrm>
              <a:prstGeom prst="rect">
                <a:avLst/>
              </a:prstGeom>
              <a:noFill/>
              <a:ln w="9525">
                <a:noFill/>
                <a:miter lim="800000"/>
                <a:headEnd/>
                <a:tailEnd/>
              </a:ln>
            </p:spPr>
          </p:pic>
        </p:grpSp>
        <p:sp>
          <p:nvSpPr>
            <p:cNvPr id="122" name="TextBox 121"/>
            <p:cNvSpPr txBox="1"/>
            <p:nvPr/>
          </p:nvSpPr>
          <p:spPr>
            <a:xfrm>
              <a:off x="6660841" y="2354945"/>
              <a:ext cx="720006" cy="438563"/>
            </a:xfrm>
            <a:prstGeom prst="rect">
              <a:avLst/>
            </a:prstGeom>
            <a:noFill/>
          </p:spPr>
          <p:txBody>
            <a:bodyPr wrap="square" lIns="68562" tIns="34281" rIns="68562" bIns="34281" rtlCol="0">
              <a:spAutoFit/>
            </a:bodyPr>
            <a:lstStyle/>
            <a:p>
              <a:r>
                <a:rPr lang="zh-CN" altLang="en-US" sz="1200" b="1" dirty="0" smtClean="0">
                  <a:solidFill>
                    <a:srgbClr val="000000"/>
                  </a:solidFill>
                  <a:latin typeface="微软雅黑" pitchFamily="34" charset="-122"/>
                  <a:ea typeface="微软雅黑" pitchFamily="34" charset="-122"/>
                </a:rPr>
                <a:t>资源池</a:t>
              </a:r>
              <a:endParaRPr lang="en-US" altLang="zh-CN" sz="1200" b="1" dirty="0" smtClean="0">
                <a:solidFill>
                  <a:srgbClr val="000000"/>
                </a:solidFill>
                <a:latin typeface="微软雅黑" pitchFamily="34" charset="-122"/>
                <a:ea typeface="微软雅黑" pitchFamily="34" charset="-122"/>
              </a:endParaRPr>
            </a:p>
            <a:p>
              <a:r>
                <a:rPr lang="zh-CN" altLang="en-US" sz="1200" b="1" dirty="0" smtClean="0">
                  <a:solidFill>
                    <a:srgbClr val="000000"/>
                  </a:solidFill>
                  <a:latin typeface="微软雅黑" pitchFamily="34" charset="-122"/>
                  <a:ea typeface="微软雅黑" pitchFamily="34" charset="-122"/>
                </a:rPr>
                <a:t>管理</a:t>
              </a:r>
              <a:endParaRPr lang="zh-CN" altLang="en-US" sz="1200" b="1" dirty="0">
                <a:solidFill>
                  <a:srgbClr val="000000"/>
                </a:solidFill>
                <a:latin typeface="微软雅黑" pitchFamily="34" charset="-122"/>
                <a:ea typeface="微软雅黑" pitchFamily="34" charset="-122"/>
              </a:endParaRPr>
            </a:p>
          </p:txBody>
        </p:sp>
        <p:sp>
          <p:nvSpPr>
            <p:cNvPr id="123" name="TextBox 122"/>
            <p:cNvSpPr txBox="1"/>
            <p:nvPr/>
          </p:nvSpPr>
          <p:spPr>
            <a:xfrm>
              <a:off x="4644008" y="1945143"/>
              <a:ext cx="754016" cy="315453"/>
            </a:xfrm>
            <a:prstGeom prst="rect">
              <a:avLst/>
            </a:prstGeom>
            <a:noFill/>
          </p:spPr>
          <p:txBody>
            <a:bodyPr wrap="none" lIns="68562" tIns="34281" rIns="68562" bIns="34281" rtlCol="0">
              <a:spAutoFit/>
            </a:bodyPr>
            <a:lstStyle/>
            <a:p>
              <a:r>
                <a:rPr lang="zh-CN" altLang="en-US" sz="1600" b="1" dirty="0" smtClean="0">
                  <a:solidFill>
                    <a:srgbClr val="000000"/>
                  </a:solidFill>
                  <a:latin typeface="微软雅黑" pitchFamily="34" charset="-122"/>
                  <a:ea typeface="微软雅黑" pitchFamily="34" charset="-122"/>
                </a:rPr>
                <a:t>智能化</a:t>
              </a:r>
              <a:endParaRPr lang="zh-CN" altLang="en-US" sz="1600" b="1" dirty="0">
                <a:solidFill>
                  <a:srgbClr val="000000"/>
                </a:solidFill>
                <a:latin typeface="微软雅黑" pitchFamily="34" charset="-122"/>
                <a:ea typeface="微软雅黑" pitchFamily="34" charset="-122"/>
              </a:endParaRPr>
            </a:p>
          </p:txBody>
        </p:sp>
        <p:sp>
          <p:nvSpPr>
            <p:cNvPr id="124" name="TextBox 123"/>
            <p:cNvSpPr txBox="1"/>
            <p:nvPr/>
          </p:nvSpPr>
          <p:spPr>
            <a:xfrm>
              <a:off x="5652120" y="1945143"/>
              <a:ext cx="754016" cy="315453"/>
            </a:xfrm>
            <a:prstGeom prst="rect">
              <a:avLst/>
            </a:prstGeom>
            <a:noFill/>
          </p:spPr>
          <p:txBody>
            <a:bodyPr wrap="none" lIns="68562" tIns="34281" rIns="68562" bIns="34281" rtlCol="0">
              <a:spAutoFit/>
            </a:bodyPr>
            <a:lstStyle/>
            <a:p>
              <a:r>
                <a:rPr lang="zh-CN" altLang="en-US" sz="1600" b="1" dirty="0" smtClean="0">
                  <a:solidFill>
                    <a:srgbClr val="000000"/>
                  </a:solidFill>
                  <a:latin typeface="微软雅黑" pitchFamily="34" charset="-122"/>
                  <a:ea typeface="微软雅黑" pitchFamily="34" charset="-122"/>
                </a:rPr>
                <a:t>流程化</a:t>
              </a:r>
              <a:endParaRPr lang="zh-CN" altLang="en-US" sz="1600" b="1" dirty="0">
                <a:solidFill>
                  <a:srgbClr val="000000"/>
                </a:solidFill>
                <a:latin typeface="微软雅黑" pitchFamily="34" charset="-122"/>
                <a:ea typeface="微软雅黑" pitchFamily="34" charset="-122"/>
              </a:endParaRPr>
            </a:p>
          </p:txBody>
        </p:sp>
        <p:sp>
          <p:nvSpPr>
            <p:cNvPr id="125" name="燕尾形 124"/>
            <p:cNvSpPr/>
            <p:nvPr/>
          </p:nvSpPr>
          <p:spPr bwMode="auto">
            <a:xfrm>
              <a:off x="4427984" y="2024820"/>
              <a:ext cx="144016" cy="216024"/>
            </a:xfrm>
            <a:prstGeom prst="chevron">
              <a:avLst/>
            </a:prstGeom>
            <a:ln/>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26" name="燕尾形 125"/>
            <p:cNvSpPr/>
            <p:nvPr/>
          </p:nvSpPr>
          <p:spPr bwMode="auto">
            <a:xfrm>
              <a:off x="5436096" y="2024820"/>
              <a:ext cx="144016" cy="216024"/>
            </a:xfrm>
            <a:prstGeom prst="chevron">
              <a:avLst/>
            </a:prstGeom>
            <a:ln/>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16" name="Group 57"/>
          <p:cNvGrpSpPr/>
          <p:nvPr/>
        </p:nvGrpSpPr>
        <p:grpSpPr>
          <a:xfrm>
            <a:off x="3064956" y="2854409"/>
            <a:ext cx="3300218" cy="745346"/>
            <a:chOff x="8388348" y="1184426"/>
            <a:chExt cx="1771742" cy="3203343"/>
          </a:xfrm>
        </p:grpSpPr>
        <p:sp>
          <p:nvSpPr>
            <p:cNvPr id="135" name="圆角矩形 144"/>
            <p:cNvSpPr/>
            <p:nvPr/>
          </p:nvSpPr>
          <p:spPr bwMode="auto">
            <a:xfrm>
              <a:off x="8388350" y="1184426"/>
              <a:ext cx="1771740" cy="3203343"/>
            </a:xfrm>
            <a:prstGeom prst="roundRect">
              <a:avLst>
                <a:gd name="adj" fmla="val 5508"/>
              </a:avLst>
            </a:prstGeom>
            <a:solidFill>
              <a:srgbClr val="FFFFFF">
                <a:alpha val="70000"/>
              </a:srgbClr>
            </a:solidFill>
            <a:ln>
              <a:noFill/>
            </a:ln>
            <a:effectLst>
              <a:outerShdw blurRad="88900" algn="ctr" rotWithShape="0">
                <a:prstClr val="black">
                  <a:alpha val="80000"/>
                </a:prstClr>
              </a:outerShdw>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Lst>
          </p:spPr>
          <p:txBody>
            <a:bodyPr lIns="0" rIns="0" anchor="ctr"/>
            <a:lstStyle/>
            <a:p>
              <a:pPr algn="ctr">
                <a:lnSpc>
                  <a:spcPct val="150000"/>
                </a:lnSpc>
              </a:pPr>
              <a:endParaRPr lang="zh-CN" altLang="en-US" sz="1400" kern="0" dirty="0">
                <a:solidFill>
                  <a:srgbClr val="000000">
                    <a:lumMod val="85000"/>
                    <a:lumOff val="15000"/>
                  </a:srgbClr>
                </a:solidFill>
                <a:latin typeface="华文细黑"/>
                <a:ea typeface="华文细黑"/>
              </a:endParaRPr>
            </a:p>
          </p:txBody>
        </p:sp>
        <p:sp>
          <p:nvSpPr>
            <p:cNvPr id="136" name="矩形 8"/>
            <p:cNvSpPr/>
            <p:nvPr/>
          </p:nvSpPr>
          <p:spPr bwMode="auto">
            <a:xfrm>
              <a:off x="8388348" y="1595910"/>
              <a:ext cx="1760095" cy="2308843"/>
            </a:xfrm>
            <a:prstGeom prst="rect">
              <a:avLst/>
            </a:prstGeom>
            <a:noFill/>
            <a:ln w="9525" cap="flat" cmpd="sng" algn="ctr">
              <a:noFill/>
              <a:prstDash val="solid"/>
              <a:round/>
              <a:headEnd type="none" w="med" len="med"/>
              <a:tailEnd type="none" w="med" len="med"/>
            </a:ln>
            <a:effectLst/>
          </p:spPr>
          <p:txBody>
            <a:bodyPr vert="horz" wrap="square" lIns="91386" tIns="45696" rIns="91386" bIns="45696" numCol="1" rtlCol="0" anchor="ctr" anchorCtr="0" compatLnSpc="1">
              <a:prstTxWarp prst="textNoShape">
                <a:avLst/>
              </a:prstTxWarp>
            </a:bodyPr>
            <a:lstStyle/>
            <a:p>
              <a:pPr marL="185738" indent="-185738">
                <a:lnSpc>
                  <a:spcPct val="150000"/>
                </a:lnSpc>
                <a:buClr>
                  <a:srgbClr val="990000"/>
                </a:buClr>
                <a:buSzPct val="60000"/>
                <a:buFont typeface="Wingdings" pitchFamily="2" charset="2"/>
                <a:buChar char="l"/>
              </a:pPr>
              <a:r>
                <a:rPr lang="zh-CN" altLang="en-US" sz="1000" dirty="0" smtClean="0">
                  <a:solidFill>
                    <a:srgbClr val="000000"/>
                  </a:solidFill>
                  <a:latin typeface="微软雅黑" pitchFamily="34" charset="-122"/>
                  <a:ea typeface="微软雅黑" pitchFamily="34" charset="-122"/>
                </a:rPr>
                <a:t>支撑</a:t>
              </a:r>
              <a:r>
                <a:rPr lang="en-US" altLang="zh-CN" sz="1000" dirty="0" smtClean="0">
                  <a:solidFill>
                    <a:srgbClr val="000000"/>
                  </a:solidFill>
                  <a:latin typeface="微软雅黑" pitchFamily="34" charset="-122"/>
                  <a:ea typeface="微软雅黑" pitchFamily="34" charset="-122"/>
                </a:rPr>
                <a:t>10</a:t>
              </a:r>
              <a:r>
                <a:rPr lang="zh-CN" altLang="en-US" sz="1000" dirty="0" smtClean="0">
                  <a:solidFill>
                    <a:srgbClr val="000000"/>
                  </a:solidFill>
                  <a:latin typeface="微软雅黑" pitchFamily="34" charset="-122"/>
                  <a:ea typeface="微软雅黑" pitchFamily="34" charset="-122"/>
                </a:rPr>
                <a:t>万台规模的虚拟机的统一管理</a:t>
              </a:r>
              <a:endParaRPr lang="en-US" altLang="zh-CN" sz="1000" dirty="0" smtClean="0">
                <a:solidFill>
                  <a:srgbClr val="000000"/>
                </a:solidFill>
                <a:latin typeface="微软雅黑" pitchFamily="34" charset="-122"/>
                <a:ea typeface="微软雅黑" pitchFamily="34" charset="-122"/>
              </a:endParaRPr>
            </a:p>
            <a:p>
              <a:pPr marL="185738" indent="-185738">
                <a:lnSpc>
                  <a:spcPct val="150000"/>
                </a:lnSpc>
                <a:buClr>
                  <a:srgbClr val="990000"/>
                </a:buClr>
                <a:buSzPct val="60000"/>
                <a:buFont typeface="Wingdings" pitchFamily="2" charset="2"/>
                <a:buChar char="l"/>
              </a:pPr>
              <a:r>
                <a:rPr lang="zh-CN" altLang="en-US" sz="1000" dirty="0" smtClean="0">
                  <a:solidFill>
                    <a:srgbClr val="000000"/>
                  </a:solidFill>
                  <a:latin typeface="微软雅黑" pitchFamily="34" charset="-122"/>
                  <a:ea typeface="微软雅黑" pitchFamily="34" charset="-122"/>
                </a:rPr>
                <a:t>统一调度可保障全局负载均衡</a:t>
              </a:r>
              <a:endParaRPr lang="en-US" altLang="zh-CN" sz="1000" dirty="0" smtClean="0">
                <a:solidFill>
                  <a:srgbClr val="000000"/>
                </a:solidFill>
                <a:latin typeface="微软雅黑" pitchFamily="34" charset="-122"/>
                <a:ea typeface="微软雅黑" pitchFamily="34" charset="-122"/>
              </a:endParaRPr>
            </a:p>
            <a:p>
              <a:pPr marL="185738" indent="-185738">
                <a:lnSpc>
                  <a:spcPct val="150000"/>
                </a:lnSpc>
                <a:buClr>
                  <a:srgbClr val="990000"/>
                </a:buClr>
                <a:buSzPct val="60000"/>
                <a:buFont typeface="Wingdings" pitchFamily="2" charset="2"/>
                <a:buChar char="l"/>
              </a:pPr>
              <a:r>
                <a:rPr lang="zh-CN" altLang="en-US" sz="1000" dirty="0" smtClean="0">
                  <a:solidFill>
                    <a:srgbClr val="000000"/>
                  </a:solidFill>
                  <a:latin typeface="微软雅黑" pitchFamily="34" charset="-122"/>
                  <a:ea typeface="微软雅黑" pitchFamily="34" charset="-122"/>
                </a:rPr>
                <a:t>新业务上线由数周缩短至数小时</a:t>
              </a:r>
            </a:p>
          </p:txBody>
        </p:sp>
      </p:grpSp>
    </p:spTree>
  </p:cSld>
  <p:clrMapOvr>
    <a:masterClrMapping/>
  </p:clrMapOvr>
  <p:transition advClick="0" advTm="8000">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bwMode="gray">
          <a:xfrm>
            <a:off x="4091233" y="1003933"/>
            <a:ext cx="1951758" cy="608051"/>
          </a:xfrm>
          <a:prstGeom prst="rect">
            <a:avLst/>
          </a:prstGeom>
          <a:solidFill>
            <a:schemeClr val="bg1"/>
          </a:solidFill>
          <a:ln>
            <a:noFill/>
          </a:ln>
          <a:effectLst/>
        </p:spPr>
        <p:txBody>
          <a:bodyPr wrap="none" lIns="91392" tIns="45698" rIns="91392" bIns="45698" rtlCol="0" anchor="ctr"/>
          <a:lstStyle/>
          <a:p>
            <a:pPr algn="ctr">
              <a:buClr>
                <a:srgbClr val="990000"/>
              </a:buClr>
              <a:buSzPct val="60000"/>
              <a:buFont typeface="Wingdings" pitchFamily="2" charset="2"/>
              <a:buChar char="n"/>
            </a:pPr>
            <a:endParaRPr lang="zh-CN" altLang="en-US" sz="1000">
              <a:solidFill>
                <a:srgbClr val="FFFFFF"/>
              </a:solidFill>
              <a:effectLst>
                <a:outerShdw blurRad="50800" dist="38100" dir="2700000" algn="tl" rotWithShape="0">
                  <a:prstClr val="black">
                    <a:alpha val="40000"/>
                  </a:prstClr>
                </a:outerShdw>
              </a:effectLst>
              <a:latin typeface="Arial" pitchFamily="34" charset="0"/>
              <a:ea typeface="ＭＳ Ｐゴシック" pitchFamily="34" charset="-128"/>
              <a:cs typeface="Arial" pitchFamily="34" charset="0"/>
            </a:endParaRPr>
          </a:p>
        </p:txBody>
      </p:sp>
      <p:pic>
        <p:nvPicPr>
          <p:cNvPr id="156" name="Picture 460" descr="图片239"/>
          <p:cNvPicPr>
            <a:picLocks noChangeAspect="1" noChangeArrowheads="1"/>
          </p:cNvPicPr>
          <p:nvPr/>
        </p:nvPicPr>
        <p:blipFill>
          <a:blip r:embed="rId3" cstate="email"/>
          <a:srcRect/>
          <a:stretch>
            <a:fillRect/>
          </a:stretch>
        </p:blipFill>
        <p:spPr bwMode="auto">
          <a:xfrm>
            <a:off x="3264936" y="2170596"/>
            <a:ext cx="288000" cy="224159"/>
          </a:xfrm>
          <a:prstGeom prst="rect">
            <a:avLst/>
          </a:prstGeom>
          <a:noFill/>
          <a:effectLst>
            <a:outerShdw blurRad="50800" dist="38100" dir="2700000" algn="tl" rotWithShape="0">
              <a:prstClr val="black">
                <a:alpha val="40000"/>
              </a:prstClr>
            </a:outerShdw>
          </a:effectLst>
        </p:spPr>
      </p:pic>
      <p:sp>
        <p:nvSpPr>
          <p:cNvPr id="2" name="标题 1"/>
          <p:cNvSpPr>
            <a:spLocks noGrp="1"/>
          </p:cNvSpPr>
          <p:nvPr>
            <p:ph type="title"/>
          </p:nvPr>
        </p:nvSpPr>
        <p:spPr>
          <a:xfrm>
            <a:off x="595160" y="310753"/>
            <a:ext cx="8229838" cy="857250"/>
          </a:xfrm>
        </p:spPr>
        <p:txBody>
          <a:bodyPr/>
          <a:lstStyle/>
          <a:p>
            <a:r>
              <a:rPr lang="zh-CN" altLang="en-US" sz="2400" kern="1200" dirty="0" smtClean="0">
                <a:solidFill>
                  <a:schemeClr val="tx2"/>
                </a:solidFill>
                <a:latin typeface="微软雅黑" pitchFamily="34" charset="-122"/>
                <a:ea typeface="微软雅黑" pitchFamily="34" charset="-122"/>
                <a:cs typeface="+mn-cs"/>
              </a:rPr>
              <a:t>华为在高校校园</a:t>
            </a:r>
            <a:endParaRPr lang="zh-CN" altLang="en-US" sz="2400" kern="1200" dirty="0">
              <a:solidFill>
                <a:schemeClr val="tx2"/>
              </a:solidFill>
              <a:latin typeface="微软雅黑" pitchFamily="34" charset="-122"/>
              <a:ea typeface="微软雅黑" pitchFamily="34" charset="-122"/>
              <a:cs typeface="+mn-cs"/>
            </a:endParaRPr>
          </a:p>
        </p:txBody>
      </p:sp>
      <p:sp>
        <p:nvSpPr>
          <p:cNvPr id="1030" name="AutoShape 6" descr="http://pic17.nipic.com/20111120/106811_093102293000_2.jpg"/>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1032" name="AutoShape 8" descr="http://pic17.nipic.com/20111120/106811_093102293000_2.jpg"/>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3" name="圆角矩形 7"/>
          <p:cNvSpPr>
            <a:spLocks noChangeArrowheads="1"/>
          </p:cNvSpPr>
          <p:nvPr/>
        </p:nvSpPr>
        <p:spPr bwMode="auto">
          <a:xfrm>
            <a:off x="634842" y="897564"/>
            <a:ext cx="5454873" cy="3761985"/>
          </a:xfrm>
          <a:prstGeom prst="roundRect">
            <a:avLst>
              <a:gd name="adj" fmla="val 2055"/>
            </a:avLst>
          </a:prstGeom>
          <a:noFill/>
          <a:ln w="19050">
            <a:solidFill>
              <a:srgbClr val="FF0000"/>
            </a:solidFill>
            <a:round/>
            <a:headEnd/>
            <a:tailEnd/>
          </a:ln>
          <a:effectLst>
            <a:outerShdw blurRad="50800" dist="38100" dir="2700000" algn="tl" rotWithShape="0">
              <a:prstClr val="black">
                <a:alpha val="40000"/>
              </a:prstClr>
            </a:outerShdw>
          </a:effectLst>
        </p:spPr>
        <p:txBody>
          <a:bodyPr/>
          <a:lstStyle/>
          <a:p>
            <a:pPr>
              <a:buClr>
                <a:srgbClr val="CC9900"/>
              </a:buClr>
              <a:buFont typeface="Wingdings" pitchFamily="2" charset="2"/>
              <a:buChar char="n"/>
            </a:pPr>
            <a:endParaRPr lang="zh-CN" altLang="en-US" sz="1800">
              <a:solidFill>
                <a:srgbClr val="000000"/>
              </a:solidFill>
              <a:latin typeface="Arial" charset="0"/>
              <a:ea typeface="宋体" charset="-122"/>
            </a:endParaRPr>
          </a:p>
        </p:txBody>
      </p:sp>
      <p:pic>
        <p:nvPicPr>
          <p:cNvPr id="179" name="Picture 461" descr="图片240"/>
          <p:cNvPicPr>
            <a:picLocks noChangeAspect="1" noChangeArrowheads="1"/>
          </p:cNvPicPr>
          <p:nvPr/>
        </p:nvPicPr>
        <p:blipFill>
          <a:blip r:embed="rId4" cstate="email"/>
          <a:srcRect/>
          <a:stretch>
            <a:fillRect/>
          </a:stretch>
        </p:blipFill>
        <p:spPr bwMode="auto">
          <a:xfrm>
            <a:off x="4178457" y="1037985"/>
            <a:ext cx="149410" cy="117181"/>
          </a:xfrm>
          <a:prstGeom prst="rect">
            <a:avLst/>
          </a:prstGeom>
          <a:noFill/>
          <a:effectLst>
            <a:outerShdw blurRad="50800" dist="38100" dir="2700000" algn="tl" rotWithShape="0">
              <a:prstClr val="black">
                <a:alpha val="40000"/>
              </a:prstClr>
            </a:outerShdw>
          </a:effectLst>
        </p:spPr>
      </p:pic>
      <p:pic>
        <p:nvPicPr>
          <p:cNvPr id="180" name="Picture 459" descr="图片238"/>
          <p:cNvPicPr>
            <a:picLocks noChangeAspect="1" noChangeArrowheads="1"/>
          </p:cNvPicPr>
          <p:nvPr/>
        </p:nvPicPr>
        <p:blipFill>
          <a:blip r:embed="rId5" cstate="email"/>
          <a:srcRect/>
          <a:stretch>
            <a:fillRect/>
          </a:stretch>
        </p:blipFill>
        <p:spPr bwMode="auto">
          <a:xfrm>
            <a:off x="4178458" y="1236196"/>
            <a:ext cx="149409" cy="118120"/>
          </a:xfrm>
          <a:prstGeom prst="rect">
            <a:avLst/>
          </a:prstGeom>
          <a:noFill/>
          <a:effectLst>
            <a:outerShdw blurRad="50800" dist="38100" dir="2700000" algn="tl" rotWithShape="0">
              <a:prstClr val="black">
                <a:alpha val="40000"/>
              </a:prstClr>
            </a:outerShdw>
          </a:effectLst>
        </p:spPr>
      </p:pic>
      <p:pic>
        <p:nvPicPr>
          <p:cNvPr id="181" name="Picture 1679" descr="图片51"/>
          <p:cNvPicPr>
            <a:picLocks noChangeAspect="1" noChangeArrowheads="1"/>
          </p:cNvPicPr>
          <p:nvPr/>
        </p:nvPicPr>
        <p:blipFill>
          <a:blip r:embed="rId6" cstate="email"/>
          <a:srcRect/>
          <a:stretch>
            <a:fillRect/>
          </a:stretch>
        </p:blipFill>
        <p:spPr bwMode="auto">
          <a:xfrm>
            <a:off x="5040957" y="1391092"/>
            <a:ext cx="149409" cy="125793"/>
          </a:xfrm>
          <a:prstGeom prst="rect">
            <a:avLst/>
          </a:prstGeom>
          <a:noFill/>
          <a:effectLst>
            <a:outerShdw blurRad="50800" dist="38100" dir="2700000" algn="tl" rotWithShape="0">
              <a:prstClr val="black">
                <a:alpha val="40000"/>
              </a:prstClr>
            </a:outerShdw>
          </a:effectLst>
        </p:spPr>
      </p:pic>
      <p:pic>
        <p:nvPicPr>
          <p:cNvPr id="182" name="Picture 460" descr="图片239"/>
          <p:cNvPicPr>
            <a:picLocks noChangeAspect="1" noChangeArrowheads="1"/>
          </p:cNvPicPr>
          <p:nvPr/>
        </p:nvPicPr>
        <p:blipFill>
          <a:blip r:embed="rId7" cstate="email"/>
          <a:srcRect/>
          <a:stretch>
            <a:fillRect/>
          </a:stretch>
        </p:blipFill>
        <p:spPr bwMode="auto">
          <a:xfrm>
            <a:off x="4178458" y="1394925"/>
            <a:ext cx="149409" cy="116290"/>
          </a:xfrm>
          <a:prstGeom prst="rect">
            <a:avLst/>
          </a:prstGeom>
          <a:noFill/>
          <a:effectLst>
            <a:outerShdw blurRad="50800" dist="38100" dir="2700000" algn="tl" rotWithShape="0">
              <a:prstClr val="black">
                <a:alpha val="40000"/>
              </a:prstClr>
            </a:outerShdw>
          </a:effectLst>
        </p:spPr>
      </p:pic>
      <p:pic>
        <p:nvPicPr>
          <p:cNvPr id="183" name="Picture 456" descr="图片235"/>
          <p:cNvPicPr>
            <a:picLocks noChangeAspect="1" noChangeArrowheads="1"/>
          </p:cNvPicPr>
          <p:nvPr/>
        </p:nvPicPr>
        <p:blipFill>
          <a:blip r:embed="rId8" cstate="email"/>
          <a:srcRect/>
          <a:stretch>
            <a:fillRect/>
          </a:stretch>
        </p:blipFill>
        <p:spPr bwMode="auto">
          <a:xfrm>
            <a:off x="5040984" y="1238923"/>
            <a:ext cx="149410" cy="106134"/>
          </a:xfrm>
          <a:prstGeom prst="rect">
            <a:avLst/>
          </a:prstGeom>
          <a:noFill/>
          <a:effectLst>
            <a:outerShdw blurRad="50800" dist="38100" dir="2700000" algn="tl" rotWithShape="0">
              <a:prstClr val="black">
                <a:alpha val="40000"/>
              </a:prstClr>
            </a:outerShdw>
          </a:effectLst>
        </p:spPr>
      </p:pic>
      <p:sp>
        <p:nvSpPr>
          <p:cNvPr id="184" name="TextBox 183"/>
          <p:cNvSpPr txBox="1"/>
          <p:nvPr/>
        </p:nvSpPr>
        <p:spPr>
          <a:xfrm>
            <a:off x="4430446" y="1015069"/>
            <a:ext cx="772068"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S5700</a:t>
            </a:r>
            <a:endParaRPr lang="zh-CN" altLang="en-US" sz="1000" b="1" dirty="0">
              <a:latin typeface="微软雅黑" pitchFamily="34" charset="-122"/>
              <a:ea typeface="微软雅黑" pitchFamily="34" charset="-122"/>
            </a:endParaRPr>
          </a:p>
        </p:txBody>
      </p:sp>
      <p:sp>
        <p:nvSpPr>
          <p:cNvPr id="185" name="TextBox 184"/>
          <p:cNvSpPr txBox="1"/>
          <p:nvPr/>
        </p:nvSpPr>
        <p:spPr>
          <a:xfrm>
            <a:off x="4430448" y="1210868"/>
            <a:ext cx="772068"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S7700</a:t>
            </a:r>
            <a:endParaRPr lang="zh-CN" altLang="en-US" sz="1000" b="1" dirty="0">
              <a:latin typeface="微软雅黑" pitchFamily="34" charset="-122"/>
              <a:ea typeface="微软雅黑" pitchFamily="34" charset="-122"/>
            </a:endParaRPr>
          </a:p>
        </p:txBody>
      </p:sp>
      <p:sp>
        <p:nvSpPr>
          <p:cNvPr id="186" name="TextBox 185"/>
          <p:cNvSpPr txBox="1"/>
          <p:nvPr/>
        </p:nvSpPr>
        <p:spPr>
          <a:xfrm>
            <a:off x="4430446" y="1374771"/>
            <a:ext cx="772068"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S9700</a:t>
            </a:r>
            <a:endParaRPr lang="zh-CN" altLang="en-US" sz="1000" b="1" dirty="0">
              <a:latin typeface="微软雅黑" pitchFamily="34" charset="-122"/>
              <a:ea typeface="微软雅黑" pitchFamily="34" charset="-122"/>
            </a:endParaRPr>
          </a:p>
        </p:txBody>
      </p:sp>
      <p:sp>
        <p:nvSpPr>
          <p:cNvPr id="187" name="TextBox 186"/>
          <p:cNvSpPr txBox="1"/>
          <p:nvPr/>
        </p:nvSpPr>
        <p:spPr>
          <a:xfrm>
            <a:off x="5235470" y="1207157"/>
            <a:ext cx="772068"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NE40E</a:t>
            </a:r>
            <a:endParaRPr lang="zh-CN" altLang="en-US" sz="1000" b="1" dirty="0">
              <a:latin typeface="微软雅黑" pitchFamily="34" charset="-122"/>
              <a:ea typeface="微软雅黑" pitchFamily="34" charset="-122"/>
            </a:endParaRPr>
          </a:p>
        </p:txBody>
      </p:sp>
      <p:sp>
        <p:nvSpPr>
          <p:cNvPr id="188" name="TextBox 187"/>
          <p:cNvSpPr txBox="1"/>
          <p:nvPr/>
        </p:nvSpPr>
        <p:spPr>
          <a:xfrm>
            <a:off x="5203197" y="1365147"/>
            <a:ext cx="965704"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ME60</a:t>
            </a:r>
            <a:r>
              <a:rPr lang="zh-CN" altLang="en-US" sz="1000" b="1" dirty="0" smtClean="0">
                <a:latin typeface="微软雅黑" pitchFamily="34" charset="-122"/>
                <a:ea typeface="微软雅黑" pitchFamily="34" charset="-122"/>
              </a:rPr>
              <a:t> </a:t>
            </a:r>
            <a:r>
              <a:rPr lang="en-US" altLang="zh-CN" sz="1000" b="1" dirty="0" smtClean="0">
                <a:latin typeface="微软雅黑" pitchFamily="34" charset="-122"/>
                <a:ea typeface="微软雅黑" pitchFamily="34" charset="-122"/>
              </a:rPr>
              <a:t>BRAS</a:t>
            </a:r>
            <a:endParaRPr lang="zh-CN" altLang="en-US" sz="1000" b="1" dirty="0">
              <a:latin typeface="微软雅黑" pitchFamily="34" charset="-122"/>
              <a:ea typeface="微软雅黑" pitchFamily="34" charset="-122"/>
            </a:endParaRPr>
          </a:p>
        </p:txBody>
      </p:sp>
      <p:pic>
        <p:nvPicPr>
          <p:cNvPr id="29" name="Picture 461" descr="图片240"/>
          <p:cNvPicPr>
            <a:picLocks noChangeAspect="1" noChangeArrowheads="1"/>
          </p:cNvPicPr>
          <p:nvPr/>
        </p:nvPicPr>
        <p:blipFill>
          <a:blip r:embed="rId9" cstate="email"/>
          <a:srcRect/>
          <a:stretch>
            <a:fillRect/>
          </a:stretch>
        </p:blipFill>
        <p:spPr bwMode="auto">
          <a:xfrm>
            <a:off x="1436780" y="2926872"/>
            <a:ext cx="288000" cy="225876"/>
          </a:xfrm>
          <a:prstGeom prst="rect">
            <a:avLst/>
          </a:prstGeom>
          <a:noFill/>
          <a:effectLst>
            <a:outerShdw blurRad="50800" dist="38100" dir="2700000" algn="tl" rotWithShape="0">
              <a:prstClr val="black">
                <a:alpha val="40000"/>
              </a:prstClr>
            </a:outerShdw>
          </a:effectLst>
        </p:spPr>
      </p:pic>
      <p:pic>
        <p:nvPicPr>
          <p:cNvPr id="31" name="Picture 461" descr="图片240"/>
          <p:cNvPicPr>
            <a:picLocks noChangeAspect="1" noChangeArrowheads="1"/>
          </p:cNvPicPr>
          <p:nvPr/>
        </p:nvPicPr>
        <p:blipFill>
          <a:blip r:embed="rId9" cstate="email"/>
          <a:srcRect/>
          <a:stretch>
            <a:fillRect/>
          </a:stretch>
        </p:blipFill>
        <p:spPr bwMode="auto">
          <a:xfrm>
            <a:off x="1420338" y="2664791"/>
            <a:ext cx="288000" cy="225876"/>
          </a:xfrm>
          <a:prstGeom prst="rect">
            <a:avLst/>
          </a:prstGeom>
          <a:noFill/>
          <a:effectLst>
            <a:outerShdw blurRad="50800" dist="38100" dir="2700000" algn="tl" rotWithShape="0">
              <a:prstClr val="black">
                <a:alpha val="40000"/>
              </a:prstClr>
            </a:outerShdw>
          </a:effectLst>
        </p:spPr>
      </p:pic>
      <p:pic>
        <p:nvPicPr>
          <p:cNvPr id="32" name="Picture 461" descr="图片240"/>
          <p:cNvPicPr>
            <a:picLocks noChangeAspect="1" noChangeArrowheads="1"/>
          </p:cNvPicPr>
          <p:nvPr/>
        </p:nvPicPr>
        <p:blipFill>
          <a:blip r:embed="rId9" cstate="email"/>
          <a:srcRect/>
          <a:stretch>
            <a:fillRect/>
          </a:stretch>
        </p:blipFill>
        <p:spPr bwMode="auto">
          <a:xfrm>
            <a:off x="1401904" y="2224140"/>
            <a:ext cx="288000" cy="225876"/>
          </a:xfrm>
          <a:prstGeom prst="rect">
            <a:avLst/>
          </a:prstGeom>
          <a:noFill/>
          <a:effectLst>
            <a:outerShdw blurRad="50800" dist="38100" dir="2700000" algn="tl" rotWithShape="0">
              <a:prstClr val="black">
                <a:alpha val="40000"/>
              </a:prstClr>
            </a:outerShdw>
          </a:effectLst>
        </p:spPr>
      </p:pic>
      <p:pic>
        <p:nvPicPr>
          <p:cNvPr id="33" name="Picture 461" descr="图片240"/>
          <p:cNvPicPr>
            <a:picLocks noChangeAspect="1" noChangeArrowheads="1"/>
          </p:cNvPicPr>
          <p:nvPr/>
        </p:nvPicPr>
        <p:blipFill>
          <a:blip r:embed="rId9" cstate="email"/>
          <a:srcRect/>
          <a:stretch>
            <a:fillRect/>
          </a:stretch>
        </p:blipFill>
        <p:spPr bwMode="auto">
          <a:xfrm>
            <a:off x="1382106" y="1980535"/>
            <a:ext cx="288000" cy="225876"/>
          </a:xfrm>
          <a:prstGeom prst="rect">
            <a:avLst/>
          </a:prstGeom>
          <a:noFill/>
          <a:effectLst>
            <a:outerShdw blurRad="50800" dist="38100" dir="2700000" algn="tl" rotWithShape="0">
              <a:prstClr val="black">
                <a:alpha val="40000"/>
              </a:prstClr>
            </a:outerShdw>
          </a:effectLst>
        </p:spPr>
      </p:pic>
      <p:pic>
        <p:nvPicPr>
          <p:cNvPr id="34" name="Picture 459" descr="图片238"/>
          <p:cNvPicPr>
            <a:picLocks noChangeAspect="1" noChangeArrowheads="1"/>
          </p:cNvPicPr>
          <p:nvPr/>
        </p:nvPicPr>
        <p:blipFill>
          <a:blip r:embed="rId10" cstate="email"/>
          <a:srcRect/>
          <a:stretch>
            <a:fillRect/>
          </a:stretch>
        </p:blipFill>
        <p:spPr bwMode="auto">
          <a:xfrm>
            <a:off x="2302889" y="2618469"/>
            <a:ext cx="288000" cy="227687"/>
          </a:xfrm>
          <a:prstGeom prst="rect">
            <a:avLst/>
          </a:prstGeom>
          <a:noFill/>
          <a:effectLst>
            <a:outerShdw blurRad="50800" dist="38100" dir="2700000" algn="tl" rotWithShape="0">
              <a:prstClr val="black">
                <a:alpha val="40000"/>
              </a:prstClr>
            </a:outerShdw>
          </a:effectLst>
        </p:spPr>
      </p:pic>
      <p:pic>
        <p:nvPicPr>
          <p:cNvPr id="37" name="Picture 459" descr="图片238"/>
          <p:cNvPicPr>
            <a:picLocks noChangeAspect="1" noChangeArrowheads="1"/>
          </p:cNvPicPr>
          <p:nvPr/>
        </p:nvPicPr>
        <p:blipFill>
          <a:blip r:embed="rId10" cstate="email"/>
          <a:srcRect/>
          <a:stretch>
            <a:fillRect/>
          </a:stretch>
        </p:blipFill>
        <p:spPr bwMode="auto">
          <a:xfrm>
            <a:off x="2282454" y="2177698"/>
            <a:ext cx="288000" cy="227687"/>
          </a:xfrm>
          <a:prstGeom prst="rect">
            <a:avLst/>
          </a:prstGeom>
          <a:noFill/>
          <a:effectLst>
            <a:outerShdw blurRad="50800" dist="38100" dir="2700000" algn="tl" rotWithShape="0">
              <a:prstClr val="black">
                <a:alpha val="40000"/>
              </a:prstClr>
            </a:outerShdw>
          </a:effectLst>
        </p:spPr>
      </p:pic>
      <p:pic>
        <p:nvPicPr>
          <p:cNvPr id="39" name="Picture 461" descr="图片240"/>
          <p:cNvPicPr>
            <a:picLocks noChangeAspect="1" noChangeArrowheads="1"/>
          </p:cNvPicPr>
          <p:nvPr/>
        </p:nvPicPr>
        <p:blipFill>
          <a:blip r:embed="rId9" cstate="email"/>
          <a:srcRect/>
          <a:stretch>
            <a:fillRect/>
          </a:stretch>
        </p:blipFill>
        <p:spPr bwMode="auto">
          <a:xfrm>
            <a:off x="3707501" y="3189178"/>
            <a:ext cx="288000" cy="225876"/>
          </a:xfrm>
          <a:prstGeom prst="rect">
            <a:avLst/>
          </a:prstGeom>
          <a:noFill/>
          <a:effectLst>
            <a:outerShdw blurRad="50800" dist="38100" dir="2700000" algn="tl" rotWithShape="0">
              <a:prstClr val="black">
                <a:alpha val="40000"/>
              </a:prstClr>
            </a:outerShdw>
          </a:effectLst>
        </p:spPr>
      </p:pic>
      <p:pic>
        <p:nvPicPr>
          <p:cNvPr id="42" name="Picture 459" descr="图片238"/>
          <p:cNvPicPr>
            <a:picLocks noChangeAspect="1" noChangeArrowheads="1"/>
          </p:cNvPicPr>
          <p:nvPr/>
        </p:nvPicPr>
        <p:blipFill>
          <a:blip r:embed="rId10" cstate="email"/>
          <a:srcRect/>
          <a:stretch>
            <a:fillRect/>
          </a:stretch>
        </p:blipFill>
        <p:spPr bwMode="auto">
          <a:xfrm>
            <a:off x="3592897" y="2785899"/>
            <a:ext cx="288000" cy="227687"/>
          </a:xfrm>
          <a:prstGeom prst="rect">
            <a:avLst/>
          </a:prstGeom>
          <a:noFill/>
          <a:effectLst>
            <a:outerShdw blurRad="50800" dist="38100" dir="2700000" algn="tl" rotWithShape="0">
              <a:prstClr val="black">
                <a:alpha val="40000"/>
              </a:prstClr>
            </a:outerShdw>
          </a:effectLst>
        </p:spPr>
      </p:pic>
      <p:pic>
        <p:nvPicPr>
          <p:cNvPr id="43" name="Picture 459" descr="图片238"/>
          <p:cNvPicPr>
            <a:picLocks noChangeAspect="1" noChangeArrowheads="1"/>
          </p:cNvPicPr>
          <p:nvPr/>
        </p:nvPicPr>
        <p:blipFill>
          <a:blip r:embed="rId10" cstate="email"/>
          <a:srcRect/>
          <a:stretch>
            <a:fillRect/>
          </a:stretch>
        </p:blipFill>
        <p:spPr bwMode="auto">
          <a:xfrm>
            <a:off x="4267522" y="2596407"/>
            <a:ext cx="288000" cy="227687"/>
          </a:xfrm>
          <a:prstGeom prst="rect">
            <a:avLst/>
          </a:prstGeom>
          <a:noFill/>
          <a:effectLst>
            <a:outerShdw blurRad="50800" dist="38100" dir="2700000" algn="tl" rotWithShape="0">
              <a:prstClr val="black">
                <a:alpha val="40000"/>
              </a:prstClr>
            </a:outerShdw>
          </a:effectLst>
        </p:spPr>
      </p:pic>
      <p:pic>
        <p:nvPicPr>
          <p:cNvPr id="45" name="Picture 461" descr="图片240"/>
          <p:cNvPicPr>
            <a:picLocks noChangeAspect="1" noChangeArrowheads="1"/>
          </p:cNvPicPr>
          <p:nvPr/>
        </p:nvPicPr>
        <p:blipFill>
          <a:blip r:embed="rId9" cstate="email"/>
          <a:srcRect/>
          <a:stretch>
            <a:fillRect/>
          </a:stretch>
        </p:blipFill>
        <p:spPr bwMode="auto">
          <a:xfrm>
            <a:off x="4784761" y="2644634"/>
            <a:ext cx="288000" cy="225876"/>
          </a:xfrm>
          <a:prstGeom prst="rect">
            <a:avLst/>
          </a:prstGeom>
          <a:noFill/>
          <a:effectLst>
            <a:outerShdw blurRad="50800" dist="38100" dir="2700000" algn="tl" rotWithShape="0">
              <a:prstClr val="black">
                <a:alpha val="40000"/>
              </a:prstClr>
            </a:outerShdw>
          </a:effectLst>
        </p:spPr>
      </p:pic>
      <p:pic>
        <p:nvPicPr>
          <p:cNvPr id="47" name="Picture 461" descr="图片240"/>
          <p:cNvPicPr>
            <a:picLocks noChangeAspect="1" noChangeArrowheads="1"/>
          </p:cNvPicPr>
          <p:nvPr/>
        </p:nvPicPr>
        <p:blipFill>
          <a:blip r:embed="rId9" cstate="email"/>
          <a:srcRect/>
          <a:stretch>
            <a:fillRect/>
          </a:stretch>
        </p:blipFill>
        <p:spPr bwMode="auto">
          <a:xfrm>
            <a:off x="3023852" y="3162339"/>
            <a:ext cx="288000" cy="225876"/>
          </a:xfrm>
          <a:prstGeom prst="rect">
            <a:avLst/>
          </a:prstGeom>
          <a:noFill/>
          <a:effectLst>
            <a:outerShdw blurRad="50800" dist="38100" dir="2700000" algn="tl" rotWithShape="0">
              <a:prstClr val="black">
                <a:alpha val="40000"/>
              </a:prstClr>
            </a:outerShdw>
          </a:effectLst>
        </p:spPr>
      </p:pic>
      <p:pic>
        <p:nvPicPr>
          <p:cNvPr id="48" name="Picture 461" descr="图片240"/>
          <p:cNvPicPr>
            <a:picLocks noChangeAspect="1" noChangeArrowheads="1"/>
          </p:cNvPicPr>
          <p:nvPr/>
        </p:nvPicPr>
        <p:blipFill>
          <a:blip r:embed="rId9" cstate="email"/>
          <a:srcRect/>
          <a:stretch>
            <a:fillRect/>
          </a:stretch>
        </p:blipFill>
        <p:spPr bwMode="auto">
          <a:xfrm>
            <a:off x="2519808" y="3134793"/>
            <a:ext cx="288000" cy="225876"/>
          </a:xfrm>
          <a:prstGeom prst="rect">
            <a:avLst/>
          </a:prstGeom>
          <a:noFill/>
          <a:effectLst>
            <a:outerShdw blurRad="50800" dist="38100" dir="2700000" algn="tl" rotWithShape="0">
              <a:prstClr val="black">
                <a:alpha val="40000"/>
              </a:prstClr>
            </a:outerShdw>
          </a:effectLst>
        </p:spPr>
      </p:pic>
      <p:pic>
        <p:nvPicPr>
          <p:cNvPr id="49" name="Picture 459" descr="图片238"/>
          <p:cNvPicPr>
            <a:picLocks noChangeAspect="1" noChangeArrowheads="1"/>
          </p:cNvPicPr>
          <p:nvPr/>
        </p:nvPicPr>
        <p:blipFill>
          <a:blip r:embed="rId10" cstate="email"/>
          <a:srcRect/>
          <a:stretch>
            <a:fillRect/>
          </a:stretch>
        </p:blipFill>
        <p:spPr bwMode="auto">
          <a:xfrm>
            <a:off x="2981265" y="2751481"/>
            <a:ext cx="288000" cy="227687"/>
          </a:xfrm>
          <a:prstGeom prst="rect">
            <a:avLst/>
          </a:prstGeom>
          <a:noFill/>
          <a:effectLst>
            <a:outerShdw blurRad="50800" dist="38100" dir="2700000" algn="tl" rotWithShape="0">
              <a:prstClr val="black">
                <a:alpha val="40000"/>
              </a:prstClr>
            </a:outerShdw>
          </a:effectLst>
        </p:spPr>
      </p:pic>
      <p:cxnSp>
        <p:nvCxnSpPr>
          <p:cNvPr id="51" name="直接连接符 50"/>
          <p:cNvCxnSpPr>
            <a:stCxn id="29" idx="3"/>
            <a:endCxn id="34" idx="1"/>
          </p:cNvCxnSpPr>
          <p:nvPr/>
        </p:nvCxnSpPr>
        <p:spPr bwMode="auto">
          <a:xfrm flipV="1">
            <a:off x="1724781" y="2732312"/>
            <a:ext cx="578109" cy="307498"/>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3" name="直接连接符 52"/>
          <p:cNvCxnSpPr>
            <a:stCxn id="31" idx="3"/>
            <a:endCxn id="34" idx="1"/>
          </p:cNvCxnSpPr>
          <p:nvPr/>
        </p:nvCxnSpPr>
        <p:spPr bwMode="auto">
          <a:xfrm flipV="1">
            <a:off x="1708338" y="2732312"/>
            <a:ext cx="594551" cy="45417"/>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7" name="直接连接符 56"/>
          <p:cNvCxnSpPr>
            <a:stCxn id="33" idx="3"/>
            <a:endCxn id="37" idx="1"/>
          </p:cNvCxnSpPr>
          <p:nvPr/>
        </p:nvCxnSpPr>
        <p:spPr bwMode="auto">
          <a:xfrm>
            <a:off x="1670106" y="2093474"/>
            <a:ext cx="612348" cy="198068"/>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1" name="直接连接符 60"/>
          <p:cNvCxnSpPr>
            <a:stCxn id="32" idx="3"/>
            <a:endCxn id="37" idx="1"/>
          </p:cNvCxnSpPr>
          <p:nvPr/>
        </p:nvCxnSpPr>
        <p:spPr bwMode="auto">
          <a:xfrm flipV="1">
            <a:off x="1689904" y="2291542"/>
            <a:ext cx="592550" cy="45536"/>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6" name="直接连接符 65"/>
          <p:cNvCxnSpPr>
            <a:stCxn id="39" idx="0"/>
            <a:endCxn id="42" idx="2"/>
          </p:cNvCxnSpPr>
          <p:nvPr/>
        </p:nvCxnSpPr>
        <p:spPr bwMode="auto">
          <a:xfrm flipH="1" flipV="1">
            <a:off x="3736897" y="3013586"/>
            <a:ext cx="114604" cy="175592"/>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2" name="直接连接符 71"/>
          <p:cNvCxnSpPr>
            <a:stCxn id="45" idx="1"/>
            <a:endCxn id="43" idx="3"/>
          </p:cNvCxnSpPr>
          <p:nvPr/>
        </p:nvCxnSpPr>
        <p:spPr bwMode="auto">
          <a:xfrm flipH="1" flipV="1">
            <a:off x="4555523" y="2710251"/>
            <a:ext cx="229239" cy="47321"/>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7" name="直接连接符 76"/>
          <p:cNvCxnSpPr>
            <a:stCxn id="49" idx="2"/>
            <a:endCxn id="47" idx="0"/>
          </p:cNvCxnSpPr>
          <p:nvPr/>
        </p:nvCxnSpPr>
        <p:spPr bwMode="auto">
          <a:xfrm>
            <a:off x="3125266" y="2979168"/>
            <a:ext cx="42587" cy="183171"/>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9" name="直接连接符 78"/>
          <p:cNvCxnSpPr>
            <a:stCxn id="49" idx="2"/>
            <a:endCxn id="48" idx="0"/>
          </p:cNvCxnSpPr>
          <p:nvPr/>
        </p:nvCxnSpPr>
        <p:spPr bwMode="auto">
          <a:xfrm flipH="1">
            <a:off x="2663809" y="2979168"/>
            <a:ext cx="461457" cy="155625"/>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84" name="Picture 1679" descr="图片51"/>
          <p:cNvPicPr>
            <a:picLocks noChangeAspect="1" noChangeArrowheads="1"/>
          </p:cNvPicPr>
          <p:nvPr/>
        </p:nvPicPr>
        <p:blipFill>
          <a:blip r:embed="rId11" cstate="email"/>
          <a:srcRect/>
          <a:stretch>
            <a:fillRect/>
          </a:stretch>
        </p:blipFill>
        <p:spPr bwMode="auto">
          <a:xfrm>
            <a:off x="3931857" y="2225637"/>
            <a:ext cx="288000" cy="242477"/>
          </a:xfrm>
          <a:prstGeom prst="rect">
            <a:avLst/>
          </a:prstGeom>
          <a:noFill/>
          <a:effectLst>
            <a:outerShdw blurRad="50800" dist="38100" dir="2700000" algn="tl" rotWithShape="0">
              <a:prstClr val="black">
                <a:alpha val="40000"/>
              </a:prstClr>
            </a:outerShdw>
          </a:effectLst>
        </p:spPr>
      </p:pic>
      <p:grpSp>
        <p:nvGrpSpPr>
          <p:cNvPr id="7" name="组合 84"/>
          <p:cNvGrpSpPr/>
          <p:nvPr/>
        </p:nvGrpSpPr>
        <p:grpSpPr>
          <a:xfrm>
            <a:off x="4079049" y="2023515"/>
            <a:ext cx="477405" cy="162000"/>
            <a:chOff x="724614" y="2132856"/>
            <a:chExt cx="477405" cy="216000"/>
          </a:xfrm>
          <a:effectLst>
            <a:outerShdw blurRad="50800" dist="38100" dir="2700000" algn="tl" rotWithShape="0">
              <a:prstClr val="black">
                <a:alpha val="40000"/>
              </a:prstClr>
            </a:outerShdw>
          </a:effectLst>
        </p:grpSpPr>
        <p:pic>
          <p:nvPicPr>
            <p:cNvPr id="86" name="Picture 1939" descr="图片682"/>
            <p:cNvPicPr>
              <a:picLocks noChangeAspect="1" noChangeArrowheads="1"/>
            </p:cNvPicPr>
            <p:nvPr/>
          </p:nvPicPr>
          <p:blipFill>
            <a:blip r:embed="rId12" cstate="email"/>
            <a:srcRect/>
            <a:stretch>
              <a:fillRect/>
            </a:stretch>
          </p:blipFill>
          <p:spPr bwMode="auto">
            <a:xfrm>
              <a:off x="890382" y="2132856"/>
              <a:ext cx="135268" cy="216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87" name="Picture 2023" descr="图片248"/>
            <p:cNvPicPr>
              <a:picLocks noChangeAspect="1" noChangeArrowheads="1"/>
            </p:cNvPicPr>
            <p:nvPr/>
          </p:nvPicPr>
          <p:blipFill>
            <a:blip r:embed="rId13" cstate="email"/>
            <a:srcRect/>
            <a:stretch>
              <a:fillRect/>
            </a:stretch>
          </p:blipFill>
          <p:spPr bwMode="auto">
            <a:xfrm>
              <a:off x="724614" y="2132856"/>
              <a:ext cx="141772" cy="216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88" name="Picture 1438" descr="图片34"/>
            <p:cNvPicPr>
              <a:picLocks noChangeAspect="1" noChangeArrowheads="1"/>
            </p:cNvPicPr>
            <p:nvPr/>
          </p:nvPicPr>
          <p:blipFill>
            <a:blip r:embed="rId14" cstate="email"/>
            <a:srcRect/>
            <a:stretch>
              <a:fillRect/>
            </a:stretch>
          </p:blipFill>
          <p:spPr bwMode="auto">
            <a:xfrm>
              <a:off x="1061654" y="2132856"/>
              <a:ext cx="140365" cy="216000"/>
            </a:xfrm>
            <a:prstGeom prst="rect">
              <a:avLst/>
            </a:prstGeom>
            <a:noFill/>
            <a:effectLst>
              <a:outerShdw blurRad="50800" dist="38100" dir="2700000" algn="tl" rotWithShape="0">
                <a:prstClr val="black">
                  <a:alpha val="40000"/>
                </a:prstClr>
              </a:outerShdw>
            </a:effectLst>
          </p:spPr>
        </p:pic>
      </p:grpSp>
      <p:pic>
        <p:nvPicPr>
          <p:cNvPr id="91" name="Picture 460" descr="图片239"/>
          <p:cNvPicPr>
            <a:picLocks noChangeAspect="1" noChangeArrowheads="1"/>
          </p:cNvPicPr>
          <p:nvPr/>
        </p:nvPicPr>
        <p:blipFill>
          <a:blip r:embed="rId15" cstate="email"/>
          <a:srcRect/>
          <a:stretch>
            <a:fillRect/>
          </a:stretch>
        </p:blipFill>
        <p:spPr bwMode="auto">
          <a:xfrm>
            <a:off x="3101778" y="2193457"/>
            <a:ext cx="297639" cy="224159"/>
          </a:xfrm>
          <a:prstGeom prst="rect">
            <a:avLst/>
          </a:prstGeom>
          <a:noFill/>
          <a:effectLst>
            <a:outerShdw blurRad="50800" dist="38100" dir="2700000" algn="tl" rotWithShape="0">
              <a:prstClr val="black">
                <a:alpha val="40000"/>
              </a:prstClr>
            </a:outerShdw>
          </a:effectLst>
        </p:spPr>
      </p:pic>
      <p:cxnSp>
        <p:nvCxnSpPr>
          <p:cNvPr id="94" name="直接连接符 93"/>
          <p:cNvCxnSpPr>
            <a:stCxn id="37" idx="3"/>
            <a:endCxn id="91" idx="2"/>
          </p:cNvCxnSpPr>
          <p:nvPr/>
        </p:nvCxnSpPr>
        <p:spPr bwMode="auto">
          <a:xfrm>
            <a:off x="2570455" y="2291542"/>
            <a:ext cx="680143" cy="126074"/>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96" name="直接连接符 95"/>
          <p:cNvCxnSpPr>
            <a:stCxn id="42" idx="0"/>
            <a:endCxn id="91" idx="2"/>
          </p:cNvCxnSpPr>
          <p:nvPr/>
        </p:nvCxnSpPr>
        <p:spPr bwMode="auto">
          <a:xfrm flipH="1" flipV="1">
            <a:off x="3250597" y="2417616"/>
            <a:ext cx="486300" cy="368283"/>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01" name="直接连接符 100"/>
          <p:cNvCxnSpPr>
            <a:stCxn id="34" idx="3"/>
            <a:endCxn id="91" idx="2"/>
          </p:cNvCxnSpPr>
          <p:nvPr/>
        </p:nvCxnSpPr>
        <p:spPr bwMode="auto">
          <a:xfrm flipV="1">
            <a:off x="2590889" y="2417616"/>
            <a:ext cx="659708" cy="314696"/>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03" name="直接连接符 102"/>
          <p:cNvCxnSpPr>
            <a:stCxn id="49" idx="0"/>
            <a:endCxn id="91" idx="2"/>
          </p:cNvCxnSpPr>
          <p:nvPr/>
        </p:nvCxnSpPr>
        <p:spPr bwMode="auto">
          <a:xfrm flipV="1">
            <a:off x="3125265" y="2417616"/>
            <a:ext cx="125332" cy="333865"/>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13" name="直接连接符 112"/>
          <p:cNvCxnSpPr>
            <a:stCxn id="156" idx="3"/>
            <a:endCxn id="84" idx="1"/>
          </p:cNvCxnSpPr>
          <p:nvPr/>
        </p:nvCxnSpPr>
        <p:spPr bwMode="auto">
          <a:xfrm>
            <a:off x="3552937" y="2282676"/>
            <a:ext cx="378921" cy="64199"/>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38" name="直接连接符 137"/>
          <p:cNvCxnSpPr>
            <a:stCxn id="91" idx="0"/>
            <a:endCxn id="136" idx="2"/>
          </p:cNvCxnSpPr>
          <p:nvPr/>
        </p:nvCxnSpPr>
        <p:spPr bwMode="auto">
          <a:xfrm flipH="1" flipV="1">
            <a:off x="3232117" y="2048191"/>
            <a:ext cx="18481" cy="145266"/>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65" name="闪电形 164"/>
          <p:cNvSpPr/>
          <p:nvPr/>
        </p:nvSpPr>
        <p:spPr bwMode="auto">
          <a:xfrm rot="18177846">
            <a:off x="3250391" y="1759858"/>
            <a:ext cx="488459" cy="93316"/>
          </a:xfrm>
          <a:prstGeom prst="lightningBolt">
            <a:avLst/>
          </a:prstGeom>
          <a:solidFill>
            <a:schemeClr val="accent1">
              <a:lumMod val="7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8" name="组合 73"/>
          <p:cNvGrpSpPr/>
          <p:nvPr/>
        </p:nvGrpSpPr>
        <p:grpSpPr>
          <a:xfrm>
            <a:off x="3284353" y="1451713"/>
            <a:ext cx="724838" cy="275437"/>
            <a:chOff x="2695013" y="1700808"/>
            <a:chExt cx="1075772" cy="545055"/>
          </a:xfrm>
          <a:effectLst>
            <a:outerShdw blurRad="50800" dist="38100" dir="2700000" algn="tl" rotWithShape="0">
              <a:prstClr val="black">
                <a:alpha val="40000"/>
              </a:prstClr>
            </a:outerShdw>
          </a:effectLst>
        </p:grpSpPr>
        <p:sp>
          <p:nvSpPr>
            <p:cNvPr id="170" name="云形 169"/>
            <p:cNvSpPr/>
            <p:nvPr/>
          </p:nvSpPr>
          <p:spPr bwMode="auto">
            <a:xfrm>
              <a:off x="2695013" y="1700808"/>
              <a:ext cx="940883" cy="504056"/>
            </a:xfrm>
            <a:prstGeom prst="cloud">
              <a:avLst/>
            </a:prstGeom>
            <a:solidFill>
              <a:srgbClr val="92D05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Arial" charset="0"/>
                <a:ea typeface="宋体" charset="-122"/>
              </a:endParaRPr>
            </a:p>
          </p:txBody>
        </p:sp>
        <p:sp>
          <p:nvSpPr>
            <p:cNvPr id="171" name="TextBox 170"/>
            <p:cNvSpPr txBox="1"/>
            <p:nvPr/>
          </p:nvSpPr>
          <p:spPr>
            <a:xfrm>
              <a:off x="2699792" y="1789076"/>
              <a:ext cx="1070993" cy="456787"/>
            </a:xfrm>
            <a:prstGeom prst="rect">
              <a:avLst/>
            </a:prstGeom>
            <a:noFill/>
          </p:spPr>
          <p:txBody>
            <a:bodyPr wrap="square" rtlCol="0">
              <a:spAutoFit/>
            </a:bodyPr>
            <a:lstStyle/>
            <a:p>
              <a:r>
                <a:rPr lang="en-US" altLang="zh-CN" sz="900" b="1" dirty="0" smtClean="0">
                  <a:solidFill>
                    <a:schemeClr val="bg1"/>
                  </a:solidFill>
                  <a:latin typeface="Arial" charset="0"/>
                  <a:ea typeface="宋体" charset="-122"/>
                </a:rPr>
                <a:t>CERNET</a:t>
              </a:r>
              <a:endParaRPr lang="zh-CN" altLang="en-US" sz="900" b="1" dirty="0" smtClean="0">
                <a:solidFill>
                  <a:schemeClr val="bg1"/>
                </a:solidFill>
                <a:latin typeface="Arial" charset="0"/>
                <a:ea typeface="宋体" charset="-122"/>
              </a:endParaRPr>
            </a:p>
          </p:txBody>
        </p:sp>
      </p:grpSp>
      <p:sp>
        <p:nvSpPr>
          <p:cNvPr id="172" name="闪电形 171"/>
          <p:cNvSpPr/>
          <p:nvPr/>
        </p:nvSpPr>
        <p:spPr bwMode="auto">
          <a:xfrm rot="13529658">
            <a:off x="2746643" y="1767980"/>
            <a:ext cx="488459" cy="93316"/>
          </a:xfrm>
          <a:prstGeom prst="lightningBolt">
            <a:avLst/>
          </a:prstGeom>
          <a:solidFill>
            <a:schemeClr val="accent1">
              <a:lumMod val="7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pic>
        <p:nvPicPr>
          <p:cNvPr id="136" name="Picture 456" descr="图片235"/>
          <p:cNvPicPr>
            <a:picLocks noChangeAspect="1" noChangeArrowheads="1"/>
          </p:cNvPicPr>
          <p:nvPr/>
        </p:nvPicPr>
        <p:blipFill>
          <a:blip r:embed="rId16" cstate="email"/>
          <a:srcRect/>
          <a:stretch>
            <a:fillRect/>
          </a:stretch>
        </p:blipFill>
        <p:spPr bwMode="auto">
          <a:xfrm>
            <a:off x="3088116" y="1843608"/>
            <a:ext cx="288000" cy="204583"/>
          </a:xfrm>
          <a:prstGeom prst="rect">
            <a:avLst/>
          </a:prstGeom>
          <a:noFill/>
          <a:effectLst>
            <a:outerShdw blurRad="50800" dist="38100" dir="2700000" algn="tl" rotWithShape="0">
              <a:prstClr val="black">
                <a:alpha val="40000"/>
              </a:prstClr>
            </a:outerShdw>
          </a:effectLst>
        </p:spPr>
      </p:pic>
      <p:grpSp>
        <p:nvGrpSpPr>
          <p:cNvPr id="9" name="组合 70"/>
          <p:cNvGrpSpPr/>
          <p:nvPr/>
        </p:nvGrpSpPr>
        <p:grpSpPr>
          <a:xfrm>
            <a:off x="2522821" y="1451713"/>
            <a:ext cx="653521" cy="275437"/>
            <a:chOff x="863588" y="1700808"/>
            <a:chExt cx="969926" cy="545055"/>
          </a:xfrm>
          <a:effectLst>
            <a:outerShdw blurRad="50800" dist="38100" dir="2700000" algn="tl" rotWithShape="0">
              <a:prstClr val="black">
                <a:alpha val="40000"/>
              </a:prstClr>
            </a:outerShdw>
          </a:effectLst>
        </p:grpSpPr>
        <p:sp>
          <p:nvSpPr>
            <p:cNvPr id="167" name="云形 166"/>
            <p:cNvSpPr/>
            <p:nvPr/>
          </p:nvSpPr>
          <p:spPr bwMode="auto">
            <a:xfrm>
              <a:off x="863588" y="1700808"/>
              <a:ext cx="940883" cy="504056"/>
            </a:xfrm>
            <a:prstGeom prst="cloud">
              <a:avLst/>
            </a:prstGeom>
            <a:solidFill>
              <a:srgbClr val="00B0F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tabLst/>
              </a:pPr>
              <a:endParaRPr kumimoji="0" lang="zh-CN" altLang="en-US" sz="1200" b="1" i="0" u="none" strike="noStrike" cap="none" normalizeH="0" baseline="0" dirty="0" smtClean="0">
                <a:ln>
                  <a:noFill/>
                </a:ln>
                <a:solidFill>
                  <a:schemeClr val="bg1"/>
                </a:solidFill>
                <a:effectLst/>
                <a:latin typeface="Arial" charset="0"/>
                <a:ea typeface="宋体" charset="-122"/>
              </a:endParaRPr>
            </a:p>
          </p:txBody>
        </p:sp>
        <p:sp>
          <p:nvSpPr>
            <p:cNvPr id="168" name="TextBox 167"/>
            <p:cNvSpPr txBox="1"/>
            <p:nvPr/>
          </p:nvSpPr>
          <p:spPr>
            <a:xfrm>
              <a:off x="899592" y="1789076"/>
              <a:ext cx="933922" cy="456787"/>
            </a:xfrm>
            <a:prstGeom prst="rect">
              <a:avLst/>
            </a:prstGeom>
            <a:noFill/>
          </p:spPr>
          <p:txBody>
            <a:bodyPr wrap="square" rtlCol="0">
              <a:spAutoFit/>
            </a:bodyPr>
            <a:lstStyle/>
            <a:p>
              <a:r>
                <a:rPr lang="en-US" altLang="zh-CN" sz="900" b="1" dirty="0" smtClean="0">
                  <a:solidFill>
                    <a:schemeClr val="bg1"/>
                  </a:solidFill>
                  <a:latin typeface="Arial" charset="0"/>
                  <a:ea typeface="宋体" charset="-122"/>
                </a:rPr>
                <a:t>Internet</a:t>
              </a:r>
              <a:endParaRPr lang="zh-CN" altLang="en-US" sz="900" b="1" dirty="0" smtClean="0">
                <a:solidFill>
                  <a:schemeClr val="bg1"/>
                </a:solidFill>
                <a:latin typeface="Arial" charset="0"/>
                <a:ea typeface="宋体" charset="-122"/>
              </a:endParaRPr>
            </a:p>
          </p:txBody>
        </p:sp>
      </p:grpSp>
      <p:cxnSp>
        <p:nvCxnSpPr>
          <p:cNvPr id="174" name="直接连接符 173"/>
          <p:cNvCxnSpPr>
            <a:stCxn id="43" idx="1"/>
            <a:endCxn id="91" idx="2"/>
          </p:cNvCxnSpPr>
          <p:nvPr/>
        </p:nvCxnSpPr>
        <p:spPr bwMode="auto">
          <a:xfrm flipH="1" flipV="1">
            <a:off x="3250598" y="2417616"/>
            <a:ext cx="1016925" cy="292635"/>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92" name="圆角矩形 191"/>
          <p:cNvSpPr/>
          <p:nvPr/>
        </p:nvSpPr>
        <p:spPr bwMode="auto">
          <a:xfrm>
            <a:off x="4089023" y="3236401"/>
            <a:ext cx="560784" cy="175184"/>
          </a:xfrm>
          <a:prstGeom prst="roundRect">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900" b="1" i="0" u="none" strike="noStrike" cap="none" normalizeH="0" baseline="0" dirty="0" smtClean="0">
                <a:ln>
                  <a:noFill/>
                </a:ln>
                <a:solidFill>
                  <a:srgbClr val="FF0000"/>
                </a:solidFill>
                <a:effectLst/>
                <a:latin typeface="微软雅黑" pitchFamily="34" charset="-122"/>
                <a:ea typeface="微软雅黑" pitchFamily="34" charset="-122"/>
              </a:rPr>
              <a:t>图书馆</a:t>
            </a:r>
          </a:p>
        </p:txBody>
      </p:sp>
      <p:sp>
        <p:nvSpPr>
          <p:cNvPr id="194" name="圆角矩形 193"/>
          <p:cNvSpPr/>
          <p:nvPr/>
        </p:nvSpPr>
        <p:spPr bwMode="auto">
          <a:xfrm>
            <a:off x="1942343" y="3030231"/>
            <a:ext cx="560784" cy="175184"/>
          </a:xfrm>
          <a:prstGeom prst="roundRect">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900" b="1" i="0" u="none" strike="noStrike" cap="none" normalizeH="0" baseline="0" dirty="0" smtClean="0">
                <a:ln>
                  <a:noFill/>
                </a:ln>
                <a:solidFill>
                  <a:srgbClr val="FF0000"/>
                </a:solidFill>
                <a:effectLst/>
                <a:latin typeface="微软雅黑" pitchFamily="34" charset="-122"/>
                <a:ea typeface="微软雅黑" pitchFamily="34" charset="-122"/>
              </a:rPr>
              <a:t>教学区</a:t>
            </a:r>
          </a:p>
        </p:txBody>
      </p:sp>
      <p:sp>
        <p:nvSpPr>
          <p:cNvPr id="195" name="圆角矩形 194"/>
          <p:cNvSpPr/>
          <p:nvPr/>
        </p:nvSpPr>
        <p:spPr bwMode="auto">
          <a:xfrm>
            <a:off x="1303846" y="2441283"/>
            <a:ext cx="560784" cy="175184"/>
          </a:xfrm>
          <a:prstGeom prst="roundRect">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900" b="1" i="0" u="none" strike="noStrike" cap="none" normalizeH="0" baseline="0" dirty="0" smtClean="0">
                <a:ln>
                  <a:noFill/>
                </a:ln>
                <a:solidFill>
                  <a:srgbClr val="FF0000"/>
                </a:solidFill>
                <a:effectLst/>
                <a:latin typeface="微软雅黑" pitchFamily="34" charset="-122"/>
                <a:ea typeface="微软雅黑" pitchFamily="34" charset="-122"/>
              </a:rPr>
              <a:t>宿舍区</a:t>
            </a:r>
          </a:p>
        </p:txBody>
      </p:sp>
      <p:sp>
        <p:nvSpPr>
          <p:cNvPr id="196" name="圆角矩形 195"/>
          <p:cNvSpPr/>
          <p:nvPr/>
        </p:nvSpPr>
        <p:spPr bwMode="auto">
          <a:xfrm>
            <a:off x="1285422" y="1666744"/>
            <a:ext cx="560784" cy="175184"/>
          </a:xfrm>
          <a:prstGeom prst="roundRect">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900" b="1" i="0" u="none" strike="noStrike" cap="none" normalizeH="0" baseline="0" dirty="0" smtClean="0">
                <a:ln>
                  <a:noFill/>
                </a:ln>
                <a:solidFill>
                  <a:srgbClr val="FF0000"/>
                </a:solidFill>
                <a:effectLst/>
                <a:latin typeface="微软雅黑" pitchFamily="34" charset="-122"/>
                <a:ea typeface="微软雅黑" pitchFamily="34" charset="-122"/>
              </a:rPr>
              <a:t>家属区</a:t>
            </a:r>
          </a:p>
        </p:txBody>
      </p:sp>
      <p:sp>
        <p:nvSpPr>
          <p:cNvPr id="197" name="圆角矩形 196"/>
          <p:cNvSpPr/>
          <p:nvPr/>
        </p:nvSpPr>
        <p:spPr bwMode="auto">
          <a:xfrm>
            <a:off x="4620068" y="2909858"/>
            <a:ext cx="720080" cy="175184"/>
          </a:xfrm>
          <a:prstGeom prst="roundRect">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900" b="1" i="0" u="none" strike="noStrike" cap="none" normalizeH="0" baseline="0" dirty="0" smtClean="0">
                <a:ln>
                  <a:noFill/>
                </a:ln>
                <a:solidFill>
                  <a:srgbClr val="FF0000"/>
                </a:solidFill>
                <a:effectLst/>
                <a:latin typeface="微软雅黑" pitchFamily="34" charset="-122"/>
                <a:ea typeface="微软雅黑" pitchFamily="34" charset="-122"/>
              </a:rPr>
              <a:t>数据中心</a:t>
            </a:r>
          </a:p>
        </p:txBody>
      </p:sp>
      <p:sp>
        <p:nvSpPr>
          <p:cNvPr id="199" name="TextBox 198"/>
          <p:cNvSpPr txBox="1"/>
          <p:nvPr/>
        </p:nvSpPr>
        <p:spPr>
          <a:xfrm>
            <a:off x="727370" y="902974"/>
            <a:ext cx="3250742" cy="338554"/>
          </a:xfrm>
          <a:prstGeom prst="rect">
            <a:avLst/>
          </a:prstGeom>
          <a:noFill/>
        </p:spPr>
        <p:txBody>
          <a:bodyPr wrap="square" rtlCol="0">
            <a:spAutoFit/>
          </a:bodyPr>
          <a:lstStyle/>
          <a:p>
            <a:r>
              <a:rPr lang="zh-CN" altLang="en-US" sz="1600" b="1" dirty="0" smtClean="0">
                <a:solidFill>
                  <a:schemeClr val="tx2"/>
                </a:solidFill>
                <a:latin typeface="微软雅黑" pitchFamily="34" charset="-122"/>
                <a:ea typeface="微软雅黑" pitchFamily="34" charset="-122"/>
              </a:rPr>
              <a:t>精细化运营网改</a:t>
            </a:r>
            <a:endParaRPr lang="zh-CN" altLang="en-US" sz="1600" b="1" dirty="0">
              <a:solidFill>
                <a:schemeClr val="tx2"/>
              </a:solidFill>
              <a:latin typeface="微软雅黑" pitchFamily="34" charset="-122"/>
              <a:ea typeface="微软雅黑" pitchFamily="34" charset="-122"/>
            </a:endParaRPr>
          </a:p>
        </p:txBody>
      </p:sp>
      <p:sp>
        <p:nvSpPr>
          <p:cNvPr id="201" name="矩形 200"/>
          <p:cNvSpPr/>
          <p:nvPr/>
        </p:nvSpPr>
        <p:spPr>
          <a:xfrm>
            <a:off x="732706" y="3495226"/>
            <a:ext cx="5220580" cy="1038728"/>
          </a:xfrm>
          <a:prstGeom prst="rect">
            <a:avLst/>
          </a:prstGeom>
        </p:spPr>
        <p:txBody>
          <a:bodyPr wrap="square" lIns="68562" tIns="34281" rIns="68562" bIns="34281">
            <a:spAutoFit/>
          </a:bodyPr>
          <a:lstStyle/>
          <a:p>
            <a:pPr marL="228600" indent="-228600" defTabSz="971412">
              <a:lnSpc>
                <a:spcPct val="120000"/>
              </a:lnSpc>
              <a:buClr>
                <a:schemeClr val="bg1">
                  <a:lumMod val="50000"/>
                </a:schemeClr>
              </a:buClr>
              <a:buSzPct val="100000"/>
              <a:buFont typeface="+mj-lt"/>
              <a:buAutoNum type="arabicPeriod"/>
              <a:tabLst>
                <a:tab pos="512690" algn="l"/>
              </a:tabLst>
              <a:defRPr/>
            </a:pPr>
            <a:r>
              <a:rPr lang="zh-CN" altLang="en-US" sz="1050" dirty="0" smtClean="0">
                <a:latin typeface="+mn-ea"/>
                <a:ea typeface="+mn-ea"/>
              </a:rPr>
              <a:t>出口：</a:t>
            </a:r>
            <a:r>
              <a:rPr lang="en-US" altLang="zh-CN" sz="1050" dirty="0" smtClean="0">
                <a:latin typeface="+mn-ea"/>
                <a:ea typeface="+mn-ea"/>
              </a:rPr>
              <a:t>2</a:t>
            </a:r>
            <a:r>
              <a:rPr lang="zh-CN" altLang="en-US" sz="1050" dirty="0" smtClean="0">
                <a:latin typeface="+mn-ea"/>
                <a:ea typeface="+mn-ea"/>
              </a:rPr>
              <a:t>台</a:t>
            </a:r>
            <a:r>
              <a:rPr lang="en-US" altLang="zh-CN" sz="1050" b="1" dirty="0" smtClean="0">
                <a:solidFill>
                  <a:schemeClr val="tx2">
                    <a:lumMod val="60000"/>
                    <a:lumOff val="40000"/>
                  </a:schemeClr>
                </a:solidFill>
                <a:latin typeface="+mn-ea"/>
                <a:ea typeface="+mn-ea"/>
              </a:rPr>
              <a:t>ME60</a:t>
            </a:r>
            <a:r>
              <a:rPr lang="zh-CN" altLang="en-US" sz="1050" b="1" dirty="0" smtClean="0">
                <a:solidFill>
                  <a:schemeClr val="tx2">
                    <a:lumMod val="60000"/>
                    <a:lumOff val="40000"/>
                  </a:schemeClr>
                </a:solidFill>
                <a:latin typeface="+mn-ea"/>
                <a:ea typeface="+mn-ea"/>
              </a:rPr>
              <a:t>－</a:t>
            </a:r>
            <a:r>
              <a:rPr lang="en-US" altLang="zh-CN" sz="1050" b="1" dirty="0" smtClean="0">
                <a:solidFill>
                  <a:schemeClr val="tx2">
                    <a:lumMod val="60000"/>
                    <a:lumOff val="40000"/>
                  </a:schemeClr>
                </a:solidFill>
                <a:latin typeface="+mn-ea"/>
                <a:ea typeface="+mn-ea"/>
              </a:rPr>
              <a:t>X8</a:t>
            </a:r>
            <a:r>
              <a:rPr lang="zh-CN" altLang="en-US" sz="1050" dirty="0" smtClean="0">
                <a:latin typeface="+mn-ea"/>
                <a:ea typeface="+mn-ea"/>
              </a:rPr>
              <a:t>承载所有校园用户的认证计费业务，提供</a:t>
            </a:r>
            <a:r>
              <a:rPr lang="en-US" altLang="zh-CN" sz="1050" b="1" dirty="0" smtClean="0">
                <a:solidFill>
                  <a:schemeClr val="tx2">
                    <a:lumMod val="60000"/>
                    <a:lumOff val="40000"/>
                  </a:schemeClr>
                </a:solidFill>
                <a:latin typeface="+mn-ea"/>
                <a:ea typeface="+mn-ea"/>
              </a:rPr>
              <a:t>PPPOE</a:t>
            </a:r>
            <a:r>
              <a:rPr lang="zh-CN" altLang="en-US" sz="1050" b="1" dirty="0" smtClean="0">
                <a:solidFill>
                  <a:schemeClr val="tx2">
                    <a:lumMod val="60000"/>
                    <a:lumOff val="40000"/>
                  </a:schemeClr>
                </a:solidFill>
                <a:latin typeface="+mn-ea"/>
                <a:ea typeface="+mn-ea"/>
              </a:rPr>
              <a:t>、</a:t>
            </a:r>
            <a:r>
              <a:rPr lang="en-US" altLang="zh-CN" sz="1050" b="1" dirty="0" smtClean="0">
                <a:solidFill>
                  <a:schemeClr val="tx2">
                    <a:lumMod val="60000"/>
                    <a:lumOff val="40000"/>
                  </a:schemeClr>
                </a:solidFill>
                <a:latin typeface="+mn-ea"/>
                <a:ea typeface="+mn-ea"/>
              </a:rPr>
              <a:t>IPOE</a:t>
            </a:r>
            <a:r>
              <a:rPr lang="zh-CN" altLang="en-US" sz="1050" b="1" dirty="0" smtClean="0">
                <a:solidFill>
                  <a:schemeClr val="tx2">
                    <a:lumMod val="60000"/>
                    <a:lumOff val="40000"/>
                  </a:schemeClr>
                </a:solidFill>
                <a:latin typeface="+mn-ea"/>
                <a:ea typeface="+mn-ea"/>
              </a:rPr>
              <a:t>、</a:t>
            </a:r>
            <a:r>
              <a:rPr lang="en-US" altLang="zh-CN" sz="1050" b="1" dirty="0" smtClean="0">
                <a:solidFill>
                  <a:schemeClr val="tx2">
                    <a:lumMod val="60000"/>
                    <a:lumOff val="40000"/>
                  </a:schemeClr>
                </a:solidFill>
                <a:latin typeface="+mn-ea"/>
                <a:ea typeface="+mn-ea"/>
              </a:rPr>
              <a:t>Portal</a:t>
            </a:r>
            <a:r>
              <a:rPr lang="zh-CN" altLang="en-US" sz="1050" b="1" dirty="0" smtClean="0">
                <a:solidFill>
                  <a:schemeClr val="tx2">
                    <a:lumMod val="60000"/>
                    <a:lumOff val="40000"/>
                  </a:schemeClr>
                </a:solidFill>
                <a:latin typeface="+mn-ea"/>
                <a:ea typeface="+mn-ea"/>
              </a:rPr>
              <a:t>、专线</a:t>
            </a:r>
            <a:r>
              <a:rPr lang="zh-CN" altLang="en-US" sz="1050" dirty="0" smtClean="0">
                <a:latin typeface="+mn-ea"/>
                <a:ea typeface="+mn-ea"/>
              </a:rPr>
              <a:t>等多种认证接入方式，满足多类型终端，灵活计费方式的需求；</a:t>
            </a:r>
            <a:endParaRPr lang="en-US" altLang="zh-CN" sz="1050" dirty="0" smtClean="0">
              <a:latin typeface="+mn-ea"/>
              <a:ea typeface="+mn-ea"/>
            </a:endParaRPr>
          </a:p>
          <a:p>
            <a:pPr marL="228600" indent="-228600" defTabSz="971412">
              <a:lnSpc>
                <a:spcPct val="120000"/>
              </a:lnSpc>
              <a:buClr>
                <a:schemeClr val="bg1">
                  <a:lumMod val="50000"/>
                </a:schemeClr>
              </a:buClr>
              <a:buSzPct val="100000"/>
              <a:buFont typeface="+mj-lt"/>
              <a:buAutoNum type="arabicPeriod"/>
              <a:tabLst>
                <a:tab pos="512690" algn="l"/>
              </a:tabLst>
              <a:defRPr/>
            </a:pPr>
            <a:r>
              <a:rPr lang="zh-CN" altLang="en-US" sz="1050" dirty="0" smtClean="0">
                <a:latin typeface="+mn-ea"/>
                <a:ea typeface="+mn-ea"/>
              </a:rPr>
              <a:t>接入和汇聚采用</a:t>
            </a:r>
            <a:r>
              <a:rPr lang="en-US" altLang="zh-CN" sz="1050" dirty="0" smtClean="0">
                <a:latin typeface="+mn-ea"/>
                <a:ea typeface="+mn-ea"/>
              </a:rPr>
              <a:t>Sx7</a:t>
            </a:r>
            <a:r>
              <a:rPr lang="zh-CN" altLang="en-US" sz="1050" dirty="0" smtClean="0">
                <a:latin typeface="+mn-ea"/>
                <a:ea typeface="+mn-ea"/>
              </a:rPr>
              <a:t>系列交换机，实现对校园网内不同</a:t>
            </a:r>
            <a:r>
              <a:rPr lang="zh-CN" altLang="en-US" sz="1050" b="1" dirty="0" smtClean="0">
                <a:solidFill>
                  <a:schemeClr val="tx2">
                    <a:lumMod val="60000"/>
                    <a:lumOff val="40000"/>
                  </a:schemeClr>
                </a:solidFill>
                <a:latin typeface="+mn-ea"/>
                <a:ea typeface="+mn-ea"/>
              </a:rPr>
              <a:t>用户的精细化管理</a:t>
            </a:r>
            <a:r>
              <a:rPr lang="zh-CN" altLang="en-US" sz="1050" dirty="0" smtClean="0">
                <a:latin typeface="+mn-ea"/>
                <a:ea typeface="+mn-ea"/>
              </a:rPr>
              <a:t>，提升了用户体验</a:t>
            </a:r>
            <a:endParaRPr lang="en-US" altLang="zh-CN" sz="1050" dirty="0" smtClean="0">
              <a:latin typeface="+mn-ea"/>
              <a:ea typeface="+mn-ea"/>
            </a:endParaRPr>
          </a:p>
          <a:p>
            <a:pPr marL="228600" indent="-228600" defTabSz="971412">
              <a:lnSpc>
                <a:spcPct val="120000"/>
              </a:lnSpc>
              <a:buClr>
                <a:schemeClr val="bg1">
                  <a:lumMod val="50000"/>
                </a:schemeClr>
              </a:buClr>
              <a:buSzPct val="100000"/>
              <a:buFont typeface="+mj-lt"/>
              <a:buAutoNum type="arabicPeriod"/>
              <a:tabLst>
                <a:tab pos="512690" algn="l"/>
              </a:tabLst>
              <a:defRPr/>
            </a:pPr>
            <a:r>
              <a:rPr lang="zh-CN" altLang="en-US" sz="1050" dirty="0" smtClean="0">
                <a:latin typeface="+mn-ea"/>
                <a:ea typeface="+mn-ea"/>
              </a:rPr>
              <a:t>完整支持</a:t>
            </a:r>
            <a:r>
              <a:rPr lang="en-US" altLang="zh-CN" sz="1050" b="1" dirty="0" smtClean="0">
                <a:solidFill>
                  <a:schemeClr val="tx2">
                    <a:lumMod val="60000"/>
                    <a:lumOff val="40000"/>
                  </a:schemeClr>
                </a:solidFill>
                <a:latin typeface="+mn-ea"/>
                <a:ea typeface="+mn-ea"/>
              </a:rPr>
              <a:t>IPV6</a:t>
            </a:r>
            <a:r>
              <a:rPr lang="zh-CN" altLang="en-US" sz="1050" b="1" dirty="0" smtClean="0">
                <a:solidFill>
                  <a:schemeClr val="tx2">
                    <a:lumMod val="60000"/>
                    <a:lumOff val="40000"/>
                  </a:schemeClr>
                </a:solidFill>
                <a:latin typeface="+mn-ea"/>
                <a:ea typeface="+mn-ea"/>
              </a:rPr>
              <a:t>、</a:t>
            </a:r>
            <a:r>
              <a:rPr lang="en-US" altLang="zh-CN" sz="1050" b="1" dirty="0" smtClean="0">
                <a:solidFill>
                  <a:schemeClr val="tx2">
                    <a:lumMod val="60000"/>
                    <a:lumOff val="40000"/>
                  </a:schemeClr>
                </a:solidFill>
                <a:latin typeface="+mn-ea"/>
                <a:ea typeface="+mn-ea"/>
              </a:rPr>
              <a:t>IPV4</a:t>
            </a:r>
            <a:r>
              <a:rPr lang="zh-CN" altLang="en-US" sz="1050" b="1" dirty="0" smtClean="0">
                <a:solidFill>
                  <a:schemeClr val="tx2">
                    <a:lumMod val="60000"/>
                    <a:lumOff val="40000"/>
                  </a:schemeClr>
                </a:solidFill>
                <a:latin typeface="+mn-ea"/>
                <a:ea typeface="+mn-ea"/>
              </a:rPr>
              <a:t>双平面</a:t>
            </a:r>
            <a:r>
              <a:rPr lang="zh-CN" altLang="en-US" sz="1050" dirty="0" smtClean="0">
                <a:latin typeface="+mn-ea"/>
                <a:ea typeface="+mn-ea"/>
              </a:rPr>
              <a:t>。</a:t>
            </a:r>
          </a:p>
        </p:txBody>
      </p:sp>
      <p:pic>
        <p:nvPicPr>
          <p:cNvPr id="85" name="Picture 1679" descr="图片51"/>
          <p:cNvPicPr>
            <a:picLocks noChangeAspect="1" noChangeArrowheads="1"/>
          </p:cNvPicPr>
          <p:nvPr/>
        </p:nvPicPr>
        <p:blipFill>
          <a:blip r:embed="rId11" cstate="email"/>
          <a:srcRect/>
          <a:stretch>
            <a:fillRect/>
          </a:stretch>
        </p:blipFill>
        <p:spPr bwMode="auto">
          <a:xfrm>
            <a:off x="4105774" y="2235049"/>
            <a:ext cx="288000" cy="242477"/>
          </a:xfrm>
          <a:prstGeom prst="rect">
            <a:avLst/>
          </a:prstGeom>
          <a:noFill/>
          <a:effectLst>
            <a:outerShdw blurRad="50800" dist="38100" dir="2700000" algn="tl" rotWithShape="0">
              <a:prstClr val="black">
                <a:alpha val="40000"/>
              </a:prstClr>
            </a:outerShdw>
          </a:effectLst>
        </p:spPr>
      </p:pic>
      <p:sp>
        <p:nvSpPr>
          <p:cNvPr id="241" name="TextBox 240"/>
          <p:cNvSpPr txBox="1"/>
          <p:nvPr/>
        </p:nvSpPr>
        <p:spPr>
          <a:xfrm>
            <a:off x="7846200" y="1636620"/>
            <a:ext cx="356755" cy="122950"/>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北师大</a:t>
            </a:r>
            <a:endParaRPr lang="zh-CN" altLang="en-US" sz="1200" b="1" dirty="0">
              <a:solidFill>
                <a:schemeClr val="tx2"/>
              </a:solidFill>
              <a:latin typeface="微软雅黑" pitchFamily="34" charset="-122"/>
              <a:ea typeface="微软雅黑" pitchFamily="34" charset="-122"/>
            </a:endParaRPr>
          </a:p>
        </p:txBody>
      </p:sp>
      <p:sp>
        <p:nvSpPr>
          <p:cNvPr id="243" name="TextBox 242"/>
          <p:cNvSpPr txBox="1"/>
          <p:nvPr/>
        </p:nvSpPr>
        <p:spPr>
          <a:xfrm>
            <a:off x="7794253" y="3486653"/>
            <a:ext cx="355834" cy="122950"/>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上海交大</a:t>
            </a:r>
            <a:endParaRPr lang="zh-CN" altLang="en-US" sz="1200" b="1" dirty="0">
              <a:solidFill>
                <a:schemeClr val="tx2"/>
              </a:solidFill>
              <a:latin typeface="微软雅黑" pitchFamily="34" charset="-122"/>
              <a:ea typeface="微软雅黑" pitchFamily="34" charset="-122"/>
            </a:endParaRPr>
          </a:p>
        </p:txBody>
      </p:sp>
      <p:pic>
        <p:nvPicPr>
          <p:cNvPr id="1026" name="Picture 2" descr="E:\home\f00207940\My Documents\Reference\Template\图片库\行业\教育\北京师范大学.jpg"/>
          <p:cNvPicPr>
            <a:picLocks noChangeAspect="1" noChangeArrowheads="1"/>
          </p:cNvPicPr>
          <p:nvPr/>
        </p:nvPicPr>
        <p:blipFill>
          <a:blip r:embed="rId17" cstate="email">
            <a:clrChange>
              <a:clrFrom>
                <a:srgbClr val="FFFFFF"/>
              </a:clrFrom>
              <a:clrTo>
                <a:srgbClr val="FFFFFF">
                  <a:alpha val="0"/>
                </a:srgbClr>
              </a:clrTo>
            </a:clrChange>
          </a:blip>
          <a:srcRect/>
          <a:stretch>
            <a:fillRect/>
          </a:stretch>
        </p:blipFill>
        <p:spPr bwMode="auto">
          <a:xfrm>
            <a:off x="7700337" y="958402"/>
            <a:ext cx="602551" cy="610432"/>
          </a:xfrm>
          <a:prstGeom prst="rect">
            <a:avLst/>
          </a:prstGeom>
          <a:noFill/>
        </p:spPr>
      </p:pic>
      <p:pic>
        <p:nvPicPr>
          <p:cNvPr id="1027" name="Picture 3" descr="E:\home\f00207940\My Documents\Reference\Template\图片库\行业\教育\复旦.png"/>
          <p:cNvPicPr>
            <a:picLocks noChangeAspect="1" noChangeArrowheads="1"/>
          </p:cNvPicPr>
          <p:nvPr/>
        </p:nvPicPr>
        <p:blipFill>
          <a:blip r:embed="rId18" cstate="email"/>
          <a:srcRect/>
          <a:stretch>
            <a:fillRect/>
          </a:stretch>
        </p:blipFill>
        <p:spPr bwMode="auto">
          <a:xfrm>
            <a:off x="6635529" y="934912"/>
            <a:ext cx="675538" cy="672053"/>
          </a:xfrm>
          <a:prstGeom prst="rect">
            <a:avLst/>
          </a:prstGeom>
          <a:noFill/>
        </p:spPr>
      </p:pic>
      <p:pic>
        <p:nvPicPr>
          <p:cNvPr id="3" name="Picture 4" descr="E:\home\f00207940\My Documents\Reference\Template\图片库\行业\教育\上海交大.png"/>
          <p:cNvPicPr>
            <a:picLocks noChangeAspect="1" noChangeArrowheads="1"/>
          </p:cNvPicPr>
          <p:nvPr/>
        </p:nvPicPr>
        <p:blipFill>
          <a:blip r:embed="rId19" cstate="email"/>
          <a:srcRect/>
          <a:stretch>
            <a:fillRect/>
          </a:stretch>
        </p:blipFill>
        <p:spPr bwMode="auto">
          <a:xfrm>
            <a:off x="7704972" y="2822854"/>
            <a:ext cx="640047" cy="648419"/>
          </a:xfrm>
          <a:prstGeom prst="rect">
            <a:avLst/>
          </a:prstGeom>
          <a:noFill/>
        </p:spPr>
      </p:pic>
      <p:pic>
        <p:nvPicPr>
          <p:cNvPr id="1029" name="Picture 5" descr="E:\home\f00207940\My Documents\Reference\Template\图片库\行业\教育\西安电子科技大学.jpg"/>
          <p:cNvPicPr>
            <a:picLocks noChangeAspect="1" noChangeArrowheads="1"/>
          </p:cNvPicPr>
          <p:nvPr/>
        </p:nvPicPr>
        <p:blipFill>
          <a:blip r:embed="rId20" cstate="email">
            <a:clrChange>
              <a:clrFrom>
                <a:srgbClr val="FFFFFF"/>
              </a:clrFrom>
              <a:clrTo>
                <a:srgbClr val="FFFFFF">
                  <a:alpha val="0"/>
                </a:srgbClr>
              </a:clrTo>
            </a:clrChange>
          </a:blip>
          <a:srcRect/>
          <a:stretch>
            <a:fillRect/>
          </a:stretch>
        </p:blipFill>
        <p:spPr bwMode="auto">
          <a:xfrm>
            <a:off x="6701025" y="3796748"/>
            <a:ext cx="579898" cy="589766"/>
          </a:xfrm>
          <a:prstGeom prst="rect">
            <a:avLst/>
          </a:prstGeom>
          <a:noFill/>
        </p:spPr>
      </p:pic>
      <p:pic>
        <p:nvPicPr>
          <p:cNvPr id="4" name="Picture 6" descr="E:\home\f00207940\My Documents\Reference\Template\图片库\行业\教育\南京航空航天大学.jpg"/>
          <p:cNvPicPr>
            <a:picLocks noChangeAspect="1" noChangeArrowheads="1"/>
          </p:cNvPicPr>
          <p:nvPr/>
        </p:nvPicPr>
        <p:blipFill>
          <a:blip r:embed="rId21" cstate="email">
            <a:clrChange>
              <a:clrFrom>
                <a:srgbClr val="FFFFFF"/>
              </a:clrFrom>
              <a:clrTo>
                <a:srgbClr val="FFFFFF">
                  <a:alpha val="0"/>
                </a:srgbClr>
              </a:clrTo>
            </a:clrChange>
          </a:blip>
          <a:srcRect/>
          <a:stretch>
            <a:fillRect/>
          </a:stretch>
        </p:blipFill>
        <p:spPr bwMode="auto">
          <a:xfrm>
            <a:off x="6682758" y="1851042"/>
            <a:ext cx="607759" cy="615708"/>
          </a:xfrm>
          <a:prstGeom prst="rect">
            <a:avLst/>
          </a:prstGeom>
          <a:noFill/>
          <a:ln w="19050">
            <a:noFill/>
          </a:ln>
        </p:spPr>
      </p:pic>
      <p:pic>
        <p:nvPicPr>
          <p:cNvPr id="1031" name="Picture 7" descr="E:\home\f00207940\My Documents\Reference\Template\图片库\行业\教育\上海财经大学.jpg"/>
          <p:cNvPicPr>
            <a:picLocks noChangeAspect="1" noChangeArrowheads="1"/>
          </p:cNvPicPr>
          <p:nvPr/>
        </p:nvPicPr>
        <p:blipFill>
          <a:blip r:embed="rId22" cstate="email">
            <a:clrChange>
              <a:clrFrom>
                <a:srgbClr val="FFFFFF"/>
              </a:clrFrom>
              <a:clrTo>
                <a:srgbClr val="FFFFFF">
                  <a:alpha val="0"/>
                </a:srgbClr>
              </a:clrTo>
            </a:clrChange>
          </a:blip>
          <a:srcRect/>
          <a:stretch>
            <a:fillRect/>
          </a:stretch>
        </p:blipFill>
        <p:spPr bwMode="auto">
          <a:xfrm>
            <a:off x="7719567" y="1844617"/>
            <a:ext cx="612278" cy="620287"/>
          </a:xfrm>
          <a:prstGeom prst="rect">
            <a:avLst/>
          </a:prstGeom>
          <a:noFill/>
        </p:spPr>
      </p:pic>
      <p:pic>
        <p:nvPicPr>
          <p:cNvPr id="5" name="Picture 8" descr="E:\home\f00207940\My Documents\Reference\Template\图片库\行业\教育\西南交通大学.jpg"/>
          <p:cNvPicPr>
            <a:picLocks noChangeAspect="1" noChangeArrowheads="1"/>
          </p:cNvPicPr>
          <p:nvPr/>
        </p:nvPicPr>
        <p:blipFill>
          <a:blip r:embed="rId23" cstate="email">
            <a:clrChange>
              <a:clrFrom>
                <a:srgbClr val="FFFFFF"/>
              </a:clrFrom>
              <a:clrTo>
                <a:srgbClr val="FFFFFF">
                  <a:alpha val="0"/>
                </a:srgbClr>
              </a:clrTo>
            </a:clrChange>
          </a:blip>
          <a:srcRect/>
          <a:stretch>
            <a:fillRect/>
          </a:stretch>
        </p:blipFill>
        <p:spPr bwMode="auto">
          <a:xfrm>
            <a:off x="6736958" y="2873003"/>
            <a:ext cx="521017" cy="600377"/>
          </a:xfrm>
          <a:prstGeom prst="rect">
            <a:avLst/>
          </a:prstGeom>
          <a:noFill/>
        </p:spPr>
      </p:pic>
      <p:pic>
        <p:nvPicPr>
          <p:cNvPr id="6" name="Picture 10" descr="E:\home\f00207940\My Documents\Reference\Template\图片库\行业\教育\湖北工业大学.JPG"/>
          <p:cNvPicPr>
            <a:picLocks noChangeAspect="1" noChangeArrowheads="1"/>
          </p:cNvPicPr>
          <p:nvPr/>
        </p:nvPicPr>
        <p:blipFill>
          <a:blip r:embed="rId24" cstate="email">
            <a:clrChange>
              <a:clrFrom>
                <a:srgbClr val="FFFFFF"/>
              </a:clrFrom>
              <a:clrTo>
                <a:srgbClr val="FFFFFF">
                  <a:alpha val="0"/>
                </a:srgbClr>
              </a:clrTo>
            </a:clrChange>
          </a:blip>
          <a:srcRect/>
          <a:stretch>
            <a:fillRect/>
          </a:stretch>
        </p:blipFill>
        <p:spPr bwMode="auto">
          <a:xfrm>
            <a:off x="7731473" y="3806015"/>
            <a:ext cx="591114" cy="600377"/>
          </a:xfrm>
          <a:prstGeom prst="rect">
            <a:avLst/>
          </a:prstGeom>
          <a:noFill/>
        </p:spPr>
      </p:pic>
      <p:sp>
        <p:nvSpPr>
          <p:cNvPr id="234" name="TextBox 233"/>
          <p:cNvSpPr txBox="1"/>
          <p:nvPr/>
        </p:nvSpPr>
        <p:spPr>
          <a:xfrm>
            <a:off x="6828182" y="1630017"/>
            <a:ext cx="306400" cy="133138"/>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复旦</a:t>
            </a:r>
            <a:endParaRPr lang="zh-CN" altLang="en-US" sz="1200" b="1" dirty="0">
              <a:solidFill>
                <a:schemeClr val="tx2"/>
              </a:solidFill>
              <a:latin typeface="微软雅黑" pitchFamily="34" charset="-122"/>
              <a:ea typeface="微软雅黑" pitchFamily="34" charset="-122"/>
            </a:endParaRPr>
          </a:p>
        </p:txBody>
      </p:sp>
      <p:sp>
        <p:nvSpPr>
          <p:cNvPr id="235" name="TextBox 234"/>
          <p:cNvSpPr txBox="1"/>
          <p:nvPr/>
        </p:nvSpPr>
        <p:spPr>
          <a:xfrm>
            <a:off x="6841505" y="2566032"/>
            <a:ext cx="337508" cy="133138"/>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南航</a:t>
            </a:r>
            <a:endParaRPr lang="zh-CN" altLang="en-US" sz="1200" b="1" dirty="0">
              <a:solidFill>
                <a:schemeClr val="tx2"/>
              </a:solidFill>
              <a:latin typeface="微软雅黑" pitchFamily="34" charset="-122"/>
              <a:ea typeface="微软雅黑" pitchFamily="34" charset="-122"/>
            </a:endParaRPr>
          </a:p>
        </p:txBody>
      </p:sp>
      <p:sp>
        <p:nvSpPr>
          <p:cNvPr id="236" name="TextBox 235"/>
          <p:cNvSpPr txBox="1"/>
          <p:nvPr/>
        </p:nvSpPr>
        <p:spPr>
          <a:xfrm>
            <a:off x="6817563" y="3501423"/>
            <a:ext cx="392734" cy="133138"/>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西南交大</a:t>
            </a:r>
            <a:endParaRPr lang="zh-CN" altLang="en-US" sz="1200" b="1" dirty="0">
              <a:solidFill>
                <a:schemeClr val="tx2"/>
              </a:solidFill>
              <a:latin typeface="微软雅黑" pitchFamily="34" charset="-122"/>
              <a:ea typeface="微软雅黑" pitchFamily="34" charset="-122"/>
            </a:endParaRPr>
          </a:p>
        </p:txBody>
      </p:sp>
      <p:sp>
        <p:nvSpPr>
          <p:cNvPr id="237" name="TextBox 236"/>
          <p:cNvSpPr txBox="1"/>
          <p:nvPr/>
        </p:nvSpPr>
        <p:spPr>
          <a:xfrm>
            <a:off x="6749218" y="4441593"/>
            <a:ext cx="490794" cy="133138"/>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西安电子科大</a:t>
            </a:r>
            <a:endParaRPr lang="zh-CN" altLang="en-US" sz="1200" b="1" dirty="0">
              <a:solidFill>
                <a:schemeClr val="tx2"/>
              </a:solidFill>
              <a:latin typeface="微软雅黑" pitchFamily="34" charset="-122"/>
              <a:ea typeface="微软雅黑" pitchFamily="34" charset="-122"/>
            </a:endParaRPr>
          </a:p>
        </p:txBody>
      </p:sp>
      <p:sp>
        <p:nvSpPr>
          <p:cNvPr id="242" name="TextBox 241"/>
          <p:cNvSpPr txBox="1"/>
          <p:nvPr/>
        </p:nvSpPr>
        <p:spPr>
          <a:xfrm>
            <a:off x="7836036" y="2565412"/>
            <a:ext cx="355930" cy="133138"/>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上海财经</a:t>
            </a:r>
            <a:endParaRPr lang="zh-CN" altLang="en-US" sz="1200" b="1" dirty="0">
              <a:solidFill>
                <a:schemeClr val="tx2"/>
              </a:solidFill>
              <a:latin typeface="微软雅黑" pitchFamily="34" charset="-122"/>
              <a:ea typeface="微软雅黑" pitchFamily="34" charset="-122"/>
            </a:endParaRPr>
          </a:p>
        </p:txBody>
      </p:sp>
      <p:sp>
        <p:nvSpPr>
          <p:cNvPr id="244" name="TextBox 243"/>
          <p:cNvSpPr txBox="1"/>
          <p:nvPr/>
        </p:nvSpPr>
        <p:spPr>
          <a:xfrm>
            <a:off x="7840864" y="4444915"/>
            <a:ext cx="373296" cy="117019"/>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湖北工大</a:t>
            </a:r>
            <a:endParaRPr lang="zh-CN" altLang="en-US" sz="1200" b="1" dirty="0">
              <a:solidFill>
                <a:schemeClr val="tx2"/>
              </a:solidFill>
              <a:latin typeface="微软雅黑" pitchFamily="34" charset="-122"/>
              <a:ea typeface="微软雅黑" pitchFamily="34" charset="-122"/>
            </a:endParaRPr>
          </a:p>
        </p:txBody>
      </p:sp>
      <p:sp>
        <p:nvSpPr>
          <p:cNvPr id="90" name="圆角矩形 7"/>
          <p:cNvSpPr>
            <a:spLocks noChangeArrowheads="1"/>
          </p:cNvSpPr>
          <p:nvPr/>
        </p:nvSpPr>
        <p:spPr bwMode="auto">
          <a:xfrm>
            <a:off x="6361043" y="897564"/>
            <a:ext cx="2253202" cy="3761985"/>
          </a:xfrm>
          <a:prstGeom prst="roundRect">
            <a:avLst>
              <a:gd name="adj" fmla="val 2055"/>
            </a:avLst>
          </a:prstGeom>
          <a:noFill/>
          <a:ln w="19050">
            <a:solidFill>
              <a:srgbClr val="FF0000"/>
            </a:solidFill>
            <a:round/>
            <a:headEnd/>
            <a:tailEnd/>
          </a:ln>
          <a:effectLst>
            <a:outerShdw blurRad="50800" dist="38100" dir="2700000" algn="tl" rotWithShape="0">
              <a:prstClr val="black">
                <a:alpha val="40000"/>
              </a:prstClr>
            </a:outerShdw>
          </a:effectLst>
        </p:spPr>
        <p:txBody>
          <a:bodyPr/>
          <a:lstStyle/>
          <a:p>
            <a:pPr>
              <a:buClr>
                <a:srgbClr val="CC9900"/>
              </a:buClr>
              <a:buFont typeface="Wingdings" pitchFamily="2" charset="2"/>
              <a:buChar char="n"/>
            </a:pPr>
            <a:endParaRPr lang="zh-CN" altLang="en-US" sz="1800">
              <a:solidFill>
                <a:srgbClr val="000000"/>
              </a:solidFill>
              <a:latin typeface="Arial" charset="0"/>
              <a:ea typeface="宋体" charset="-122"/>
            </a:endParaRPr>
          </a:p>
        </p:txBody>
      </p:sp>
    </p:spTree>
  </p:cSld>
  <p:clrMapOvr>
    <a:masterClrMapping/>
  </p:clrMapOvr>
  <p:transition advTm="8000">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p:cNvSpPr>
            <a:spLocks noGrp="1"/>
          </p:cNvSpPr>
          <p:nvPr>
            <p:ph type="title"/>
          </p:nvPr>
        </p:nvSpPr>
        <p:spPr>
          <a:xfrm>
            <a:off x="652464" y="221698"/>
            <a:ext cx="8125184" cy="653653"/>
          </a:xfrm>
          <a:noFill/>
          <a:ln w="9525">
            <a:noFill/>
            <a:miter lim="800000"/>
            <a:headEnd/>
            <a:tailEnd/>
          </a:ln>
          <a:effectLst/>
        </p:spPr>
        <p:txBody>
          <a:bodyPr vert="horz" wrap="square" lIns="71390" tIns="35696" rIns="71390" bIns="35696" numCol="1" anchor="ctr" anchorCtr="0" compatLnSpc="1">
            <a:prstTxWarp prst="textNoShape">
              <a:avLst/>
            </a:prstTxWarp>
          </a:bodyPr>
          <a:lstStyle/>
          <a:p>
            <a:pPr defTabSz="601106">
              <a:defRPr/>
            </a:pPr>
            <a:r>
              <a:rPr lang="zh-CN" altLang="en-US" sz="2400" dirty="0" smtClean="0">
                <a:latin typeface="微软雅黑" pitchFamily="34" charset="-122"/>
                <a:ea typeface="微软雅黑" pitchFamily="34" charset="-122"/>
              </a:rPr>
              <a:t>上海市教育骨干网</a:t>
            </a:r>
            <a:r>
              <a:rPr lang="en-US" altLang="zh-CN" sz="2400" dirty="0" smtClean="0">
                <a:latin typeface="微软雅黑" pitchFamily="34" charset="-122"/>
                <a:ea typeface="微软雅黑" pitchFamily="34" charset="-122"/>
              </a:rPr>
              <a:t>: </a:t>
            </a:r>
            <a:r>
              <a:rPr lang="zh-CN" altLang="zh-CN" sz="2400" dirty="0" smtClean="0">
                <a:latin typeface="微软雅黑" pitchFamily="34" charset="-122"/>
                <a:ea typeface="微软雅黑" pitchFamily="34" charset="-122"/>
              </a:rPr>
              <a:t>助力</a:t>
            </a:r>
            <a:r>
              <a:rPr lang="zh-CN" altLang="en-US" sz="2400" dirty="0" smtClean="0">
                <a:latin typeface="微软雅黑" pitchFamily="34" charset="-122"/>
                <a:ea typeface="微软雅黑" pitchFamily="34" charset="-122"/>
              </a:rPr>
              <a:t>教育城域网</a:t>
            </a:r>
            <a:r>
              <a:rPr lang="zh-CN" altLang="zh-CN" sz="2400" dirty="0" smtClean="0">
                <a:latin typeface="微软雅黑" pitchFamily="34" charset="-122"/>
                <a:ea typeface="微软雅黑" pitchFamily="34" charset="-122"/>
              </a:rPr>
              <a:t>全面提速</a:t>
            </a:r>
            <a:endParaRPr lang="zh-CN" altLang="en-US" sz="2400" dirty="0">
              <a:latin typeface="微软雅黑" pitchFamily="34" charset="-122"/>
              <a:ea typeface="微软雅黑" pitchFamily="34" charset="-122"/>
            </a:endParaRPr>
          </a:p>
        </p:txBody>
      </p:sp>
      <p:sp>
        <p:nvSpPr>
          <p:cNvPr id="4" name="Rectangle 4"/>
          <p:cNvSpPr>
            <a:spLocks noChangeArrowheads="1"/>
          </p:cNvSpPr>
          <p:nvPr>
            <p:custDataLst>
              <p:tags r:id="rId1"/>
            </p:custDataLst>
          </p:nvPr>
        </p:nvSpPr>
        <p:spPr bwMode="auto">
          <a:xfrm>
            <a:off x="677569" y="1018090"/>
            <a:ext cx="3783376" cy="3591617"/>
          </a:xfrm>
          <a:prstGeom prst="rect">
            <a:avLst/>
          </a:prstGeom>
          <a:solidFill>
            <a:schemeClr val="bg1"/>
          </a:solidFill>
          <a:ln w="9525" algn="ctr">
            <a:noFill/>
            <a:miter lim="800000"/>
            <a:headEnd/>
            <a:tailEnd/>
          </a:ln>
          <a:effectLst>
            <a:outerShdw blurRad="63500" sx="101000" sy="101000" algn="ctr" rotWithShape="0">
              <a:srgbClr val="000000">
                <a:alpha val="30000"/>
              </a:srgbClr>
            </a:outerShdw>
          </a:effectLst>
        </p:spPr>
        <p:txBody>
          <a:bodyPr wrap="square" lIns="65796" tIns="32898" rIns="65796" bIns="32898" anchor="t" anchorCtr="0"/>
          <a:lstStyle/>
          <a:p>
            <a:pPr marL="130934" indent="-130934" eaLnBrk="0" fontAlgn="auto" hangingPunct="0">
              <a:lnSpc>
                <a:spcPct val="150000"/>
              </a:lnSpc>
              <a:spcBef>
                <a:spcPts val="150"/>
              </a:spcBef>
              <a:spcAft>
                <a:spcPts val="0"/>
              </a:spcAft>
              <a:buClr>
                <a:schemeClr val="tx2"/>
              </a:buClr>
              <a:buSzPct val="70000"/>
              <a:buFont typeface="Wingdings" pitchFamily="2" charset="2"/>
              <a:buChar char="l"/>
              <a:defRPr/>
            </a:pPr>
            <a:endParaRPr lang="en-US" altLang="zh-CN" sz="1200" dirty="0" smtClean="0">
              <a:latin typeface="微软雅黑" pitchFamily="34" charset="-122"/>
              <a:ea typeface="微软雅黑" pitchFamily="34" charset="-122"/>
            </a:endParaRPr>
          </a:p>
          <a:p>
            <a:pPr marL="130934" indent="-130934" eaLnBrk="0" fontAlgn="auto" hangingPunct="0">
              <a:lnSpc>
                <a:spcPct val="150000"/>
              </a:lnSpc>
              <a:spcBef>
                <a:spcPts val="150"/>
              </a:spcBef>
              <a:spcAft>
                <a:spcPts val="0"/>
              </a:spcAft>
              <a:buClr>
                <a:schemeClr val="tx2"/>
              </a:buClr>
              <a:buSzPct val="70000"/>
              <a:buFont typeface="Wingdings" pitchFamily="2" charset="2"/>
              <a:buChar char="l"/>
              <a:defRPr/>
            </a:pPr>
            <a:r>
              <a:rPr lang="zh-CN" altLang="en-US" sz="1200" dirty="0" smtClean="0">
                <a:latin typeface="微软雅黑" pitchFamily="34" charset="-122"/>
                <a:ea typeface="微软雅黑" pitchFamily="34" charset="-122"/>
              </a:rPr>
              <a:t>原上海科教网和“校校通”网络整合升级，为了满足日益增长的远程教学、多媒体网络教室、会议电视等多种应用的需要，核心节点需全面支持十万兆、</a:t>
            </a:r>
            <a:r>
              <a:rPr lang="en-US" altLang="zh-CN" sz="1200" dirty="0" smtClean="0">
                <a:latin typeface="微软雅黑" pitchFamily="34" charset="-122"/>
                <a:ea typeface="微软雅黑" pitchFamily="34" charset="-122"/>
              </a:rPr>
              <a:t>IPv4</a:t>
            </a:r>
            <a:r>
              <a:rPr lang="zh-CN" altLang="en-US" sz="1200" dirty="0" smtClean="0">
                <a:latin typeface="微软雅黑" pitchFamily="34" charset="-122"/>
                <a:ea typeface="微软雅黑" pitchFamily="34" charset="-122"/>
              </a:rPr>
              <a:t>、</a:t>
            </a:r>
            <a:r>
              <a:rPr lang="en-US" altLang="zh-CN" sz="1200" dirty="0" smtClean="0">
                <a:latin typeface="微软雅黑" pitchFamily="34" charset="-122"/>
                <a:ea typeface="微软雅黑" pitchFamily="34" charset="-122"/>
              </a:rPr>
              <a:t>IPv6</a:t>
            </a:r>
            <a:r>
              <a:rPr lang="zh-CN" altLang="en-US" sz="1200" dirty="0" smtClean="0">
                <a:latin typeface="微软雅黑" pitchFamily="34" charset="-122"/>
                <a:ea typeface="微软雅黑" pitchFamily="34" charset="-122"/>
              </a:rPr>
              <a:t>、</a:t>
            </a:r>
            <a:r>
              <a:rPr lang="en-US" altLang="zh-CN" sz="1200" dirty="0" smtClean="0">
                <a:latin typeface="微软雅黑" pitchFamily="34" charset="-122"/>
                <a:ea typeface="微软雅黑" pitchFamily="34" charset="-122"/>
              </a:rPr>
              <a:t>MPLS </a:t>
            </a:r>
            <a:r>
              <a:rPr lang="zh-CN" altLang="en-US" sz="1200" dirty="0" smtClean="0">
                <a:latin typeface="微软雅黑" pitchFamily="34" charset="-122"/>
                <a:ea typeface="微软雅黑" pitchFamily="34" charset="-122"/>
              </a:rPr>
              <a:t>协议</a:t>
            </a:r>
          </a:p>
          <a:p>
            <a:pPr marL="130934" eaLnBrk="0" fontAlgn="auto" hangingPunct="0">
              <a:lnSpc>
                <a:spcPct val="150000"/>
              </a:lnSpc>
              <a:spcBef>
                <a:spcPts val="150"/>
              </a:spcBef>
              <a:spcAft>
                <a:spcPts val="0"/>
              </a:spcAft>
              <a:buClr>
                <a:schemeClr val="tx2"/>
              </a:buClr>
              <a:buSzPct val="70000"/>
              <a:defRPr/>
            </a:pPr>
            <a:endParaRPr lang="en-US" altLang="zh-CN" sz="1200" kern="0" dirty="0" smtClean="0">
              <a:solidFill>
                <a:srgbClr val="000000"/>
              </a:solidFill>
              <a:latin typeface="微软雅黑" pitchFamily="34" charset="-122"/>
              <a:ea typeface="微软雅黑" pitchFamily="34" charset="-122"/>
              <a:cs typeface="Arial" pitchFamily="34" charset="0"/>
              <a:sym typeface="Arial" pitchFamily="34" charset="0"/>
            </a:endParaRPr>
          </a:p>
        </p:txBody>
      </p:sp>
      <p:sp>
        <p:nvSpPr>
          <p:cNvPr id="8" name="同侧圆角矩形 7"/>
          <p:cNvSpPr/>
          <p:nvPr/>
        </p:nvSpPr>
        <p:spPr bwMode="auto">
          <a:xfrm>
            <a:off x="675407" y="951040"/>
            <a:ext cx="3785616" cy="354689"/>
          </a:xfrm>
          <a:prstGeom prst="round2SameRect">
            <a:avLst>
              <a:gd name="adj1" fmla="val 0"/>
              <a:gd name="adj2" fmla="val 0"/>
            </a:avLst>
          </a:prstGeom>
          <a:solidFill>
            <a:srgbClr val="C00000"/>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algn="ctr" eaLnBrk="0" hangingPunct="0">
              <a:buClr>
                <a:srgbClr val="990000"/>
              </a:buClr>
              <a:buSzPct val="60000"/>
            </a:pPr>
            <a:r>
              <a:rPr lang="zh-CN" altLang="en-US" sz="1400" b="1" dirty="0" smtClean="0">
                <a:solidFill>
                  <a:schemeClr val="bg1"/>
                </a:solidFill>
                <a:latin typeface="微软雅黑" pitchFamily="34" charset="-122"/>
                <a:ea typeface="微软雅黑" pitchFamily="34" charset="-122"/>
                <a:cs typeface="Arial" pitchFamily="34" charset="0"/>
              </a:rPr>
              <a:t>客户需求</a:t>
            </a:r>
            <a:endParaRPr lang="en-US" altLang="zh-CN" sz="1400" b="1" dirty="0" smtClean="0">
              <a:solidFill>
                <a:schemeClr val="bg1"/>
              </a:solidFill>
              <a:latin typeface="微软雅黑" pitchFamily="34" charset="-122"/>
              <a:ea typeface="微软雅黑" pitchFamily="34" charset="-122"/>
              <a:cs typeface="Arial" pitchFamily="34" charset="0"/>
            </a:endParaRPr>
          </a:p>
        </p:txBody>
      </p:sp>
      <p:sp>
        <p:nvSpPr>
          <p:cNvPr id="5" name="Rectangle 4"/>
          <p:cNvSpPr>
            <a:spLocks noChangeArrowheads="1"/>
          </p:cNvSpPr>
          <p:nvPr>
            <p:custDataLst>
              <p:tags r:id="rId2"/>
            </p:custDataLst>
          </p:nvPr>
        </p:nvSpPr>
        <p:spPr bwMode="auto">
          <a:xfrm>
            <a:off x="4614002" y="1045407"/>
            <a:ext cx="3973816" cy="1971170"/>
          </a:xfrm>
          <a:prstGeom prst="rect">
            <a:avLst/>
          </a:prstGeom>
          <a:solidFill>
            <a:schemeClr val="bg1"/>
          </a:solidFill>
          <a:ln w="9525" algn="ctr">
            <a:noFill/>
            <a:miter lim="800000"/>
            <a:headEnd/>
            <a:tailEnd/>
          </a:ln>
          <a:effectLst>
            <a:outerShdw blurRad="63500" sx="101000" sy="101000" algn="ctr" rotWithShape="0">
              <a:srgbClr val="000000">
                <a:alpha val="30000"/>
              </a:srgbClr>
            </a:outerShdw>
          </a:effectLst>
        </p:spPr>
        <p:txBody>
          <a:bodyPr wrap="square" lIns="65796" tIns="32898" rIns="65796" bIns="32898" anchor="t" anchorCtr="0"/>
          <a:lstStyle/>
          <a:p>
            <a:pPr marL="130934" lvl="0" indent="-130934" eaLnBrk="0" fontAlgn="auto" hangingPunct="0">
              <a:lnSpc>
                <a:spcPct val="150000"/>
              </a:lnSpc>
              <a:spcBef>
                <a:spcPts val="150"/>
              </a:spcBef>
              <a:spcAft>
                <a:spcPts val="0"/>
              </a:spcAft>
              <a:buClr>
                <a:schemeClr val="tx2"/>
              </a:buClr>
              <a:buSzPct val="70000"/>
              <a:buFont typeface="Wingdings" pitchFamily="2" charset="2"/>
              <a:buChar char="l"/>
              <a:defRPr/>
            </a:pPr>
            <a:endParaRPr lang="en-US" altLang="zh-CN" sz="1200" dirty="0" smtClean="0">
              <a:latin typeface="微软雅黑" pitchFamily="34" charset="-122"/>
              <a:ea typeface="微软雅黑" pitchFamily="34" charset="-122"/>
            </a:endParaRPr>
          </a:p>
          <a:p>
            <a:pPr marL="130934" lvl="0" indent="-130934" eaLnBrk="0" fontAlgn="auto" hangingPunct="0">
              <a:lnSpc>
                <a:spcPct val="150000"/>
              </a:lnSpc>
              <a:spcBef>
                <a:spcPts val="150"/>
              </a:spcBef>
              <a:spcAft>
                <a:spcPts val="0"/>
              </a:spcAft>
              <a:buClr>
                <a:schemeClr val="tx2"/>
              </a:buClr>
              <a:buSzPct val="70000"/>
              <a:buFont typeface="Wingdings" pitchFamily="2" charset="2"/>
              <a:buChar char="l"/>
              <a:defRPr/>
            </a:pPr>
            <a:r>
              <a:rPr lang="zh-CN" altLang="en-US" sz="1200" dirty="0" smtClean="0">
                <a:latin typeface="微软雅黑" pitchFamily="34" charset="-122"/>
                <a:ea typeface="微软雅黑" pitchFamily="34" charset="-122"/>
              </a:rPr>
              <a:t>核心骨干采用全业务路由器</a:t>
            </a:r>
            <a:r>
              <a:rPr lang="en-US" altLang="zh-CN" sz="1200" dirty="0" smtClean="0">
                <a:latin typeface="微软雅黑" pitchFamily="34" charset="-122"/>
                <a:ea typeface="微软雅黑" pitchFamily="34" charset="-122"/>
              </a:rPr>
              <a:t>NE40E</a:t>
            </a:r>
            <a:r>
              <a:rPr lang="zh-CN" altLang="en-US" sz="1200" dirty="0" smtClean="0">
                <a:latin typeface="微软雅黑" pitchFamily="34" charset="-122"/>
                <a:ea typeface="微软雅黑" pitchFamily="34" charset="-122"/>
              </a:rPr>
              <a:t>，保证</a:t>
            </a:r>
            <a:r>
              <a:rPr lang="zh-CN" altLang="zh-CN" sz="1200" dirty="0" smtClean="0">
                <a:latin typeface="微软雅黑" pitchFamily="34" charset="-122"/>
                <a:ea typeface="微软雅黑" pitchFamily="34" charset="-122"/>
              </a:rPr>
              <a:t>网络出口路由器之间的</a:t>
            </a:r>
            <a:r>
              <a:rPr lang="en-US" altLang="zh-CN" sz="1200" dirty="0" smtClean="0">
                <a:latin typeface="微软雅黑" pitchFamily="34" charset="-122"/>
                <a:ea typeface="微软雅黑" pitchFamily="34" charset="-122"/>
              </a:rPr>
              <a:t>10G</a:t>
            </a:r>
            <a:r>
              <a:rPr lang="zh-CN" altLang="zh-CN" sz="1200" dirty="0" smtClean="0">
                <a:latin typeface="微软雅黑" pitchFamily="34" charset="-122"/>
                <a:ea typeface="微软雅黑" pitchFamily="34" charset="-122"/>
              </a:rPr>
              <a:t>链路连接</a:t>
            </a:r>
            <a:r>
              <a:rPr lang="zh-CN" altLang="en-US" sz="1200" dirty="0" smtClean="0">
                <a:latin typeface="微软雅黑" pitchFamily="34" charset="-122"/>
                <a:ea typeface="微软雅黑" pitchFamily="34" charset="-122"/>
              </a:rPr>
              <a:t>，预留</a:t>
            </a:r>
            <a:r>
              <a:rPr lang="en-US" altLang="zh-CN" sz="1200" dirty="0" smtClean="0">
                <a:latin typeface="微软雅黑" pitchFamily="34" charset="-122"/>
                <a:ea typeface="微软雅黑" pitchFamily="34" charset="-122"/>
              </a:rPr>
              <a:t>100G</a:t>
            </a:r>
            <a:r>
              <a:rPr lang="zh-CN" altLang="en-US" sz="1200" dirty="0" smtClean="0">
                <a:latin typeface="微软雅黑" pitchFamily="34" charset="-122"/>
                <a:ea typeface="微软雅黑" pitchFamily="34" charset="-122"/>
              </a:rPr>
              <a:t>演进能力</a:t>
            </a:r>
            <a:endParaRPr lang="en-US" altLang="zh-CN" sz="1200" dirty="0" smtClean="0">
              <a:latin typeface="微软雅黑" pitchFamily="34" charset="-122"/>
              <a:ea typeface="微软雅黑" pitchFamily="34" charset="-122"/>
            </a:endParaRPr>
          </a:p>
          <a:p>
            <a:pPr marL="130934" indent="-130934" eaLnBrk="0" fontAlgn="auto" hangingPunct="0">
              <a:lnSpc>
                <a:spcPct val="150000"/>
              </a:lnSpc>
              <a:spcBef>
                <a:spcPts val="150"/>
              </a:spcBef>
              <a:spcAft>
                <a:spcPts val="0"/>
              </a:spcAft>
              <a:buClr>
                <a:schemeClr val="tx2"/>
              </a:buClr>
              <a:buSzPct val="70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rPr>
              <a:t>兼顾各类教育单位网络的连接，根据网络规模和实际需求，部署相应的</a:t>
            </a:r>
            <a:r>
              <a:rPr lang="en-US" altLang="zh-CN" sz="1200" kern="0" dirty="0" smtClean="0">
                <a:solidFill>
                  <a:srgbClr val="000000"/>
                </a:solidFill>
                <a:latin typeface="微软雅黑" pitchFamily="34" charset="-122"/>
                <a:ea typeface="微软雅黑" pitchFamily="34" charset="-122"/>
              </a:rPr>
              <a:t>1G/10G/100G</a:t>
            </a:r>
            <a:r>
              <a:rPr lang="zh-CN" altLang="en-US" sz="1200" kern="0" dirty="0" smtClean="0">
                <a:solidFill>
                  <a:srgbClr val="000000"/>
                </a:solidFill>
                <a:latin typeface="微软雅黑" pitchFamily="34" charset="-122"/>
                <a:ea typeface="微软雅黑" pitchFamily="34" charset="-122"/>
              </a:rPr>
              <a:t>端口。</a:t>
            </a:r>
            <a:endParaRPr lang="en-US" altLang="zh-CN" sz="1200" kern="0" dirty="0" smtClean="0">
              <a:solidFill>
                <a:srgbClr val="000000"/>
              </a:solidFill>
              <a:latin typeface="微软雅黑" pitchFamily="34" charset="-122"/>
              <a:ea typeface="微软雅黑" pitchFamily="34" charset="-122"/>
            </a:endParaRPr>
          </a:p>
          <a:p>
            <a:pPr marL="130934" lvl="0" indent="-130934" eaLnBrk="0" fontAlgn="auto" hangingPunct="0">
              <a:lnSpc>
                <a:spcPct val="150000"/>
              </a:lnSpc>
              <a:spcBef>
                <a:spcPts val="150"/>
              </a:spcBef>
              <a:spcAft>
                <a:spcPts val="0"/>
              </a:spcAft>
              <a:buClr>
                <a:schemeClr val="tx2"/>
              </a:buClr>
              <a:buSzPct val="70000"/>
              <a:buFont typeface="Wingdings" pitchFamily="2" charset="2"/>
              <a:buChar char="l"/>
              <a:defRPr/>
            </a:pPr>
            <a:r>
              <a:rPr lang="zh-CN" altLang="zh-CN" sz="1200" dirty="0" smtClean="0">
                <a:latin typeface="微软雅黑" pitchFamily="34" charset="-122"/>
                <a:ea typeface="微软雅黑" pitchFamily="34" charset="-122"/>
              </a:rPr>
              <a:t>支持完善的</a:t>
            </a:r>
            <a:r>
              <a:rPr lang="en-US" altLang="zh-CN" sz="1200" dirty="0" err="1" smtClean="0">
                <a:latin typeface="微软雅黑" pitchFamily="34" charset="-122"/>
                <a:ea typeface="微软雅黑" pitchFamily="34" charset="-122"/>
              </a:rPr>
              <a:t>QoS</a:t>
            </a:r>
            <a:r>
              <a:rPr lang="zh-CN" altLang="zh-CN" sz="1200" dirty="0" smtClean="0">
                <a:latin typeface="微软雅黑" pitchFamily="34" charset="-122"/>
                <a:ea typeface="微软雅黑" pitchFamily="34" charset="-122"/>
              </a:rPr>
              <a:t>策略，以保证网络服务质量</a:t>
            </a:r>
          </a:p>
          <a:p>
            <a:pPr marL="130934" indent="-130934" eaLnBrk="0" fontAlgn="auto" hangingPunct="0">
              <a:lnSpc>
                <a:spcPct val="150000"/>
              </a:lnSpc>
              <a:spcBef>
                <a:spcPts val="150"/>
              </a:spcBef>
              <a:spcAft>
                <a:spcPts val="0"/>
              </a:spcAft>
              <a:buClr>
                <a:schemeClr val="tx2"/>
              </a:buClr>
              <a:buSzPct val="70000"/>
              <a:buFont typeface="Wingdings" pitchFamily="2" charset="2"/>
              <a:buChar char="l"/>
              <a:defRPr/>
            </a:pPr>
            <a:endParaRPr lang="en-US" altLang="zh-CN" sz="1200" kern="0" dirty="0" smtClean="0">
              <a:solidFill>
                <a:srgbClr val="000000"/>
              </a:solidFill>
              <a:latin typeface="微软雅黑" pitchFamily="34" charset="-122"/>
              <a:ea typeface="微软雅黑" pitchFamily="34" charset="-122"/>
              <a:cs typeface="Arial" pitchFamily="34" charset="0"/>
            </a:endParaRPr>
          </a:p>
        </p:txBody>
      </p:sp>
      <p:sp>
        <p:nvSpPr>
          <p:cNvPr id="6" name="Rectangle 4"/>
          <p:cNvSpPr>
            <a:spLocks noChangeArrowheads="1"/>
          </p:cNvSpPr>
          <p:nvPr>
            <p:custDataLst>
              <p:tags r:id="rId3"/>
            </p:custDataLst>
          </p:nvPr>
        </p:nvSpPr>
        <p:spPr bwMode="auto">
          <a:xfrm>
            <a:off x="4623825" y="3431362"/>
            <a:ext cx="3944289" cy="1206630"/>
          </a:xfrm>
          <a:prstGeom prst="rect">
            <a:avLst/>
          </a:prstGeom>
          <a:solidFill>
            <a:schemeClr val="bg1"/>
          </a:solidFill>
          <a:ln w="9525" algn="ctr">
            <a:noFill/>
            <a:miter lim="800000"/>
            <a:headEnd/>
            <a:tailEnd/>
          </a:ln>
          <a:effectLst>
            <a:outerShdw blurRad="63500" sx="101000" sy="101000" algn="ctr" rotWithShape="0">
              <a:srgbClr val="000000">
                <a:alpha val="30000"/>
              </a:srgbClr>
            </a:outerShdw>
          </a:effectLst>
        </p:spPr>
        <p:txBody>
          <a:bodyPr wrap="square" lIns="65796" tIns="32898" rIns="65796" bIns="32898" anchor="t" anchorCtr="0"/>
          <a:lstStyle/>
          <a:p>
            <a:pPr marL="130934" indent="-130934" eaLnBrk="0" fontAlgn="auto" hangingPunct="0">
              <a:lnSpc>
                <a:spcPct val="150000"/>
              </a:lnSpc>
              <a:spcBef>
                <a:spcPts val="150"/>
              </a:spcBef>
              <a:spcAft>
                <a:spcPts val="0"/>
              </a:spcAft>
              <a:buClr>
                <a:schemeClr val="tx2"/>
              </a:buClr>
              <a:buSzPct val="70000"/>
              <a:buFont typeface="Wingdings" pitchFamily="2" charset="2"/>
              <a:buChar char="l"/>
              <a:defRPr/>
            </a:pPr>
            <a:r>
              <a:rPr lang="en-US" altLang="zh-CN" sz="1200" kern="0" dirty="0" smtClean="0">
                <a:solidFill>
                  <a:srgbClr val="000000"/>
                </a:solidFill>
                <a:latin typeface="微软雅黑" pitchFamily="34" charset="-122"/>
                <a:ea typeface="微软雅黑" pitchFamily="34" charset="-122"/>
              </a:rPr>
              <a:t> </a:t>
            </a:r>
            <a:r>
              <a:rPr lang="zh-CN" altLang="en-US" sz="1200" kern="0" dirty="0" smtClean="0">
                <a:solidFill>
                  <a:srgbClr val="000000"/>
                </a:solidFill>
                <a:latin typeface="微软雅黑" pitchFamily="34" charset="-122"/>
                <a:ea typeface="微软雅黑" pitchFamily="34" charset="-122"/>
              </a:rPr>
              <a:t>打造高性能、高可靠的</a:t>
            </a:r>
            <a:r>
              <a:rPr lang="en-US" altLang="zh-CN" sz="1200" kern="0" dirty="0" smtClean="0">
                <a:solidFill>
                  <a:srgbClr val="000000"/>
                </a:solidFill>
                <a:latin typeface="微软雅黑" pitchFamily="34" charset="-122"/>
                <a:ea typeface="微软雅黑" pitchFamily="34" charset="-122"/>
              </a:rPr>
              <a:t>IPv4/IPv6</a:t>
            </a:r>
            <a:r>
              <a:rPr lang="zh-CN" altLang="en-US" sz="1200" kern="0" dirty="0" smtClean="0">
                <a:solidFill>
                  <a:srgbClr val="000000"/>
                </a:solidFill>
                <a:latin typeface="微软雅黑" pitchFamily="34" charset="-122"/>
                <a:ea typeface="微软雅黑" pitchFamily="34" charset="-122"/>
              </a:rPr>
              <a:t>骨干网，同时满足未来业务扩展和增值的需求全面支持万兆、</a:t>
            </a:r>
            <a:r>
              <a:rPr lang="en-US" altLang="zh-CN" sz="1200" kern="0" dirty="0" smtClean="0">
                <a:solidFill>
                  <a:srgbClr val="000000"/>
                </a:solidFill>
                <a:latin typeface="微软雅黑" pitchFamily="34" charset="-122"/>
                <a:ea typeface="微软雅黑" pitchFamily="34" charset="-122"/>
              </a:rPr>
              <a:t>IPv4</a:t>
            </a:r>
            <a:r>
              <a:rPr lang="zh-CN" altLang="en-US" sz="1200" kern="0" dirty="0" smtClean="0">
                <a:solidFill>
                  <a:srgbClr val="000000"/>
                </a:solidFill>
                <a:latin typeface="微软雅黑" pitchFamily="34" charset="-122"/>
                <a:ea typeface="微软雅黑" pitchFamily="34" charset="-122"/>
              </a:rPr>
              <a:t>和</a:t>
            </a:r>
            <a:r>
              <a:rPr lang="en-US" altLang="zh-CN" sz="1200" kern="0" dirty="0" smtClean="0">
                <a:solidFill>
                  <a:srgbClr val="000000"/>
                </a:solidFill>
                <a:latin typeface="微软雅黑" pitchFamily="34" charset="-122"/>
                <a:ea typeface="微软雅黑" pitchFamily="34" charset="-122"/>
              </a:rPr>
              <a:t>IPv6</a:t>
            </a:r>
            <a:r>
              <a:rPr lang="zh-CN" altLang="en-US" sz="1200" kern="0" dirty="0" smtClean="0">
                <a:solidFill>
                  <a:srgbClr val="000000"/>
                </a:solidFill>
                <a:latin typeface="微软雅黑" pitchFamily="34" charset="-122"/>
                <a:ea typeface="微软雅黑" pitchFamily="34" charset="-122"/>
              </a:rPr>
              <a:t>、</a:t>
            </a:r>
            <a:r>
              <a:rPr lang="en-US" altLang="zh-CN" sz="1200" kern="0" dirty="0" smtClean="0">
                <a:solidFill>
                  <a:srgbClr val="000000"/>
                </a:solidFill>
                <a:latin typeface="微软雅黑" pitchFamily="34" charset="-122"/>
                <a:ea typeface="微软雅黑" pitchFamily="34" charset="-122"/>
              </a:rPr>
              <a:t>MPLS VPN</a:t>
            </a:r>
            <a:r>
              <a:rPr lang="zh-CN" altLang="en-US" sz="1200" kern="0" dirty="0" smtClean="0">
                <a:solidFill>
                  <a:srgbClr val="000000"/>
                </a:solidFill>
                <a:latin typeface="微软雅黑" pitchFamily="34" charset="-122"/>
                <a:ea typeface="微软雅黑" pitchFamily="34" charset="-122"/>
              </a:rPr>
              <a:t>协议，为上海各类各级教育单位提供更好的网络平台</a:t>
            </a:r>
            <a:endParaRPr lang="en-US" altLang="zh-CN" sz="1200" kern="0" dirty="0" smtClean="0">
              <a:solidFill>
                <a:srgbClr val="000000"/>
              </a:solidFill>
              <a:latin typeface="微软雅黑" pitchFamily="34" charset="-122"/>
              <a:ea typeface="微软雅黑" pitchFamily="34" charset="-122"/>
            </a:endParaRPr>
          </a:p>
        </p:txBody>
      </p:sp>
      <p:sp>
        <p:nvSpPr>
          <p:cNvPr id="9" name="同侧圆角矩形 8"/>
          <p:cNvSpPr/>
          <p:nvPr/>
        </p:nvSpPr>
        <p:spPr bwMode="auto">
          <a:xfrm>
            <a:off x="4604181" y="951040"/>
            <a:ext cx="3983638" cy="354689"/>
          </a:xfrm>
          <a:prstGeom prst="round2SameRect">
            <a:avLst>
              <a:gd name="adj1" fmla="val 0"/>
              <a:gd name="adj2" fmla="val 0"/>
            </a:avLst>
          </a:prstGeom>
          <a:solidFill>
            <a:srgbClr val="C00000"/>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algn="ctr" eaLnBrk="0" hangingPunct="0">
              <a:buClr>
                <a:srgbClr val="990000"/>
              </a:buClr>
              <a:buSzPct val="60000"/>
            </a:pPr>
            <a:r>
              <a:rPr lang="zh-CN" altLang="en-US" sz="1400" b="1" dirty="0" smtClean="0">
                <a:solidFill>
                  <a:schemeClr val="bg1"/>
                </a:solidFill>
                <a:latin typeface="微软雅黑" pitchFamily="34" charset="-122"/>
                <a:ea typeface="微软雅黑" pitchFamily="34" charset="-122"/>
                <a:cs typeface="Arial" pitchFamily="34" charset="0"/>
              </a:rPr>
              <a:t>华为解决方案</a:t>
            </a:r>
            <a:endParaRPr lang="en-US" altLang="zh-CN" sz="1400" b="1" dirty="0" smtClean="0">
              <a:solidFill>
                <a:schemeClr val="bg1"/>
              </a:solidFill>
              <a:latin typeface="微软雅黑" pitchFamily="34" charset="-122"/>
              <a:ea typeface="微软雅黑" pitchFamily="34" charset="-122"/>
              <a:cs typeface="Arial" pitchFamily="34" charset="0"/>
            </a:endParaRPr>
          </a:p>
        </p:txBody>
      </p:sp>
      <p:sp>
        <p:nvSpPr>
          <p:cNvPr id="10" name="同侧圆角矩形 9"/>
          <p:cNvSpPr/>
          <p:nvPr/>
        </p:nvSpPr>
        <p:spPr bwMode="auto">
          <a:xfrm>
            <a:off x="4623825" y="3100635"/>
            <a:ext cx="3944289" cy="354689"/>
          </a:xfrm>
          <a:prstGeom prst="round2SameRect">
            <a:avLst>
              <a:gd name="adj1" fmla="val 0"/>
              <a:gd name="adj2" fmla="val 0"/>
            </a:avLst>
          </a:prstGeom>
          <a:solidFill>
            <a:srgbClr val="C00000"/>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algn="ctr" eaLnBrk="0" hangingPunct="0">
              <a:buClr>
                <a:srgbClr val="990000"/>
              </a:buClr>
              <a:buSzPct val="60000"/>
            </a:pPr>
            <a:r>
              <a:rPr lang="zh-CN" altLang="en-US" sz="1400" b="1" dirty="0" smtClean="0">
                <a:solidFill>
                  <a:schemeClr val="bg1"/>
                </a:solidFill>
                <a:latin typeface="微软雅黑" pitchFamily="34" charset="-122"/>
                <a:ea typeface="微软雅黑" pitchFamily="34" charset="-122"/>
                <a:cs typeface="Arial" pitchFamily="34" charset="0"/>
              </a:rPr>
              <a:t>成就客户</a:t>
            </a:r>
            <a:endParaRPr lang="en-US" altLang="zh-CN" sz="1400" b="1" dirty="0" smtClean="0">
              <a:solidFill>
                <a:schemeClr val="bg1"/>
              </a:solidFill>
              <a:latin typeface="微软雅黑" pitchFamily="34" charset="-122"/>
              <a:ea typeface="微软雅黑" pitchFamily="34" charset="-122"/>
              <a:cs typeface="Arial" pitchFamily="34" charset="0"/>
            </a:endParaRPr>
          </a:p>
        </p:txBody>
      </p:sp>
      <p:grpSp>
        <p:nvGrpSpPr>
          <p:cNvPr id="2" name="组合 314"/>
          <p:cNvGrpSpPr/>
          <p:nvPr/>
        </p:nvGrpSpPr>
        <p:grpSpPr>
          <a:xfrm>
            <a:off x="798729" y="2724346"/>
            <a:ext cx="3486937" cy="1825484"/>
            <a:chOff x="2462768" y="1615991"/>
            <a:chExt cx="4118552" cy="1868732"/>
          </a:xfrm>
        </p:grpSpPr>
        <p:pic>
          <p:nvPicPr>
            <p:cNvPr id="289" name="Picture 456" descr="图片235"/>
            <p:cNvPicPr>
              <a:picLocks noChangeAspect="1" noChangeArrowheads="1"/>
            </p:cNvPicPr>
            <p:nvPr/>
          </p:nvPicPr>
          <p:blipFill>
            <a:blip r:embed="rId5" cstate="email"/>
            <a:srcRect/>
            <a:stretch>
              <a:fillRect/>
            </a:stretch>
          </p:blipFill>
          <p:spPr bwMode="auto">
            <a:xfrm>
              <a:off x="3953399" y="1808262"/>
              <a:ext cx="318808" cy="297194"/>
            </a:xfrm>
            <a:prstGeom prst="rect">
              <a:avLst/>
            </a:prstGeom>
            <a:noFill/>
          </p:spPr>
        </p:pic>
        <p:pic>
          <p:nvPicPr>
            <p:cNvPr id="290" name="Picture 456" descr="图片235"/>
            <p:cNvPicPr>
              <a:picLocks noChangeAspect="1" noChangeArrowheads="1"/>
            </p:cNvPicPr>
            <p:nvPr/>
          </p:nvPicPr>
          <p:blipFill>
            <a:blip r:embed="rId5" cstate="email"/>
            <a:srcRect/>
            <a:stretch>
              <a:fillRect/>
            </a:stretch>
          </p:blipFill>
          <p:spPr bwMode="auto">
            <a:xfrm>
              <a:off x="4889503" y="1808262"/>
              <a:ext cx="318808" cy="297194"/>
            </a:xfrm>
            <a:prstGeom prst="rect">
              <a:avLst/>
            </a:prstGeom>
            <a:noFill/>
          </p:spPr>
        </p:pic>
        <p:pic>
          <p:nvPicPr>
            <p:cNvPr id="291" name="Picture 456" descr="图片235"/>
            <p:cNvPicPr>
              <a:picLocks noChangeAspect="1" noChangeArrowheads="1"/>
            </p:cNvPicPr>
            <p:nvPr/>
          </p:nvPicPr>
          <p:blipFill>
            <a:blip r:embed="rId5" cstate="email"/>
            <a:srcRect/>
            <a:stretch>
              <a:fillRect/>
            </a:stretch>
          </p:blipFill>
          <p:spPr bwMode="auto">
            <a:xfrm>
              <a:off x="3377335" y="2168302"/>
              <a:ext cx="318808" cy="297194"/>
            </a:xfrm>
            <a:prstGeom prst="rect">
              <a:avLst/>
            </a:prstGeom>
            <a:noFill/>
          </p:spPr>
        </p:pic>
        <p:pic>
          <p:nvPicPr>
            <p:cNvPr id="292" name="Picture 456" descr="图片235"/>
            <p:cNvPicPr>
              <a:picLocks noChangeAspect="1" noChangeArrowheads="1"/>
            </p:cNvPicPr>
            <p:nvPr/>
          </p:nvPicPr>
          <p:blipFill>
            <a:blip r:embed="rId5" cstate="email"/>
            <a:srcRect/>
            <a:stretch>
              <a:fillRect/>
            </a:stretch>
          </p:blipFill>
          <p:spPr bwMode="auto">
            <a:xfrm>
              <a:off x="3161311" y="2528342"/>
              <a:ext cx="318808" cy="297194"/>
            </a:xfrm>
            <a:prstGeom prst="rect">
              <a:avLst/>
            </a:prstGeom>
            <a:noFill/>
          </p:spPr>
        </p:pic>
        <p:pic>
          <p:nvPicPr>
            <p:cNvPr id="293" name="Picture 456" descr="图片235"/>
            <p:cNvPicPr>
              <a:picLocks noChangeAspect="1" noChangeArrowheads="1"/>
            </p:cNvPicPr>
            <p:nvPr/>
          </p:nvPicPr>
          <p:blipFill>
            <a:blip r:embed="rId5" cstate="email"/>
            <a:srcRect/>
            <a:stretch>
              <a:fillRect/>
            </a:stretch>
          </p:blipFill>
          <p:spPr bwMode="auto">
            <a:xfrm>
              <a:off x="4889503" y="3017590"/>
              <a:ext cx="318808" cy="297194"/>
            </a:xfrm>
            <a:prstGeom prst="rect">
              <a:avLst/>
            </a:prstGeom>
            <a:noFill/>
          </p:spPr>
        </p:pic>
        <p:pic>
          <p:nvPicPr>
            <p:cNvPr id="294" name="Picture 456" descr="图片235"/>
            <p:cNvPicPr>
              <a:picLocks noChangeAspect="1" noChangeArrowheads="1"/>
            </p:cNvPicPr>
            <p:nvPr/>
          </p:nvPicPr>
          <p:blipFill>
            <a:blip r:embed="rId5" cstate="email"/>
            <a:srcRect/>
            <a:stretch>
              <a:fillRect/>
            </a:stretch>
          </p:blipFill>
          <p:spPr bwMode="auto">
            <a:xfrm>
              <a:off x="5465567" y="2168302"/>
              <a:ext cx="318808" cy="297194"/>
            </a:xfrm>
            <a:prstGeom prst="rect">
              <a:avLst/>
            </a:prstGeom>
            <a:noFill/>
          </p:spPr>
        </p:pic>
        <p:pic>
          <p:nvPicPr>
            <p:cNvPr id="295" name="Picture 456" descr="图片235"/>
            <p:cNvPicPr>
              <a:picLocks noChangeAspect="1" noChangeArrowheads="1"/>
            </p:cNvPicPr>
            <p:nvPr/>
          </p:nvPicPr>
          <p:blipFill>
            <a:blip r:embed="rId5" cstate="email"/>
            <a:srcRect/>
            <a:stretch>
              <a:fillRect/>
            </a:stretch>
          </p:blipFill>
          <p:spPr bwMode="auto">
            <a:xfrm>
              <a:off x="5681591" y="2528342"/>
              <a:ext cx="318808" cy="297194"/>
            </a:xfrm>
            <a:prstGeom prst="rect">
              <a:avLst/>
            </a:prstGeom>
            <a:noFill/>
          </p:spPr>
        </p:pic>
        <p:pic>
          <p:nvPicPr>
            <p:cNvPr id="296" name="Picture 456" descr="图片235"/>
            <p:cNvPicPr>
              <a:picLocks noChangeAspect="1" noChangeArrowheads="1"/>
            </p:cNvPicPr>
            <p:nvPr/>
          </p:nvPicPr>
          <p:blipFill>
            <a:blip r:embed="rId5" cstate="email"/>
            <a:srcRect/>
            <a:stretch>
              <a:fillRect/>
            </a:stretch>
          </p:blipFill>
          <p:spPr bwMode="auto">
            <a:xfrm>
              <a:off x="4025407" y="3017590"/>
              <a:ext cx="318808" cy="297194"/>
            </a:xfrm>
            <a:prstGeom prst="rect">
              <a:avLst/>
            </a:prstGeom>
            <a:noFill/>
          </p:spPr>
        </p:pic>
        <p:cxnSp>
          <p:nvCxnSpPr>
            <p:cNvPr id="297" name="直接连接符 296"/>
            <p:cNvCxnSpPr>
              <a:stCxn id="289" idx="2"/>
              <a:endCxn id="290" idx="2"/>
            </p:cNvCxnSpPr>
            <p:nvPr/>
          </p:nvCxnSpPr>
          <p:spPr bwMode="auto">
            <a:xfrm>
              <a:off x="4112803" y="2105456"/>
              <a:ext cx="936104" cy="0"/>
            </a:xfrm>
            <a:prstGeom prst="line">
              <a:avLst/>
            </a:prstGeom>
            <a:ln w="19050"/>
            <a:extLst>
              <a:ext uri="{909E8E84-426E-40DD-AFC4-6F175D3DCCD1}">
                <a14:hiddenFill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solidFill>
                    <a:schemeClr val="accent1"/>
                  </a:solidFill>
                </a14:hiddenFill>
              </a:ext>
              <a:ext uri="{91240B29-F687-4F45-9708-019B960494DF}">
                <a14:hiddenLine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98" name="直接连接符 297"/>
            <p:cNvCxnSpPr>
              <a:stCxn id="289" idx="2"/>
              <a:endCxn id="291" idx="3"/>
            </p:cNvCxnSpPr>
            <p:nvPr/>
          </p:nvCxnSpPr>
          <p:spPr bwMode="auto">
            <a:xfrm flipH="1">
              <a:off x="3696143" y="2105456"/>
              <a:ext cx="416660" cy="211443"/>
            </a:xfrm>
            <a:prstGeom prst="line">
              <a:avLst/>
            </a:prstGeom>
            <a:ln w="19050"/>
            <a:extLst>
              <a:ext uri="{909E8E84-426E-40DD-AFC4-6F175D3DCCD1}">
                <a14:hiddenFill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solidFill>
                    <a:schemeClr val="accent1"/>
                  </a:solidFill>
                </a14:hiddenFill>
              </a:ext>
              <a:ext uri="{91240B29-F687-4F45-9708-019B960494DF}">
                <a14:hiddenLine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99" name="直接连接符 298"/>
            <p:cNvCxnSpPr>
              <a:stCxn id="291" idx="3"/>
              <a:endCxn id="294" idx="1"/>
            </p:cNvCxnSpPr>
            <p:nvPr/>
          </p:nvCxnSpPr>
          <p:spPr bwMode="auto">
            <a:xfrm>
              <a:off x="3696143" y="2316899"/>
              <a:ext cx="1769424" cy="0"/>
            </a:xfrm>
            <a:prstGeom prst="line">
              <a:avLst/>
            </a:prstGeom>
            <a:ln w="19050"/>
            <a:extLst>
              <a:ext uri="{909E8E84-426E-40DD-AFC4-6F175D3DCCD1}">
                <a14:hiddenFill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solidFill>
                    <a:schemeClr val="accent1"/>
                  </a:solidFill>
                </a14:hiddenFill>
              </a:ext>
              <a:ext uri="{91240B29-F687-4F45-9708-019B960494DF}">
                <a14:hiddenLine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300" name="直接连接符 299"/>
            <p:cNvCxnSpPr>
              <a:stCxn id="294" idx="1"/>
              <a:endCxn id="290" idx="2"/>
            </p:cNvCxnSpPr>
            <p:nvPr/>
          </p:nvCxnSpPr>
          <p:spPr bwMode="auto">
            <a:xfrm flipH="1" flipV="1">
              <a:off x="5048907" y="2105456"/>
              <a:ext cx="416660" cy="211443"/>
            </a:xfrm>
            <a:prstGeom prst="line">
              <a:avLst/>
            </a:prstGeom>
            <a:ln w="19050"/>
            <a:extLst>
              <a:ext uri="{909E8E84-426E-40DD-AFC4-6F175D3DCCD1}">
                <a14:hiddenFill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solidFill>
                    <a:schemeClr val="accent1"/>
                  </a:solidFill>
                </a14:hiddenFill>
              </a:ext>
              <a:ext uri="{91240B29-F687-4F45-9708-019B960494DF}">
                <a14:hiddenLine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301" name="直接连接符 300"/>
            <p:cNvCxnSpPr>
              <a:stCxn id="291" idx="3"/>
              <a:endCxn id="292" idx="3"/>
            </p:cNvCxnSpPr>
            <p:nvPr/>
          </p:nvCxnSpPr>
          <p:spPr bwMode="auto">
            <a:xfrm flipH="1">
              <a:off x="3480119" y="2316899"/>
              <a:ext cx="216024" cy="360040"/>
            </a:xfrm>
            <a:prstGeom prst="line">
              <a:avLst/>
            </a:prstGeom>
            <a:ln w="19050"/>
            <a:extLst>
              <a:ext uri="{909E8E84-426E-40DD-AFC4-6F175D3DCCD1}">
                <a14:hiddenFill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solidFill>
                    <a:schemeClr val="accent1"/>
                  </a:solidFill>
                </a14:hiddenFill>
              </a:ext>
              <a:ext uri="{91240B29-F687-4F45-9708-019B960494DF}">
                <a14:hiddenLine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302" name="直接连接符 301"/>
            <p:cNvCxnSpPr>
              <a:stCxn id="292" idx="3"/>
              <a:endCxn id="296" idx="0"/>
            </p:cNvCxnSpPr>
            <p:nvPr/>
          </p:nvCxnSpPr>
          <p:spPr bwMode="auto">
            <a:xfrm>
              <a:off x="3480119" y="2676939"/>
              <a:ext cx="704692" cy="340651"/>
            </a:xfrm>
            <a:prstGeom prst="line">
              <a:avLst/>
            </a:prstGeom>
            <a:ln w="19050"/>
            <a:extLst>
              <a:ext uri="{909E8E84-426E-40DD-AFC4-6F175D3DCCD1}">
                <a14:hiddenFill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solidFill>
                    <a:schemeClr val="accent1"/>
                  </a:solidFill>
                </a14:hiddenFill>
              </a:ext>
              <a:ext uri="{91240B29-F687-4F45-9708-019B960494DF}">
                <a14:hiddenLine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303" name="直接连接符 302"/>
            <p:cNvCxnSpPr>
              <a:stCxn id="296" idx="0"/>
              <a:endCxn id="293" idx="0"/>
            </p:cNvCxnSpPr>
            <p:nvPr/>
          </p:nvCxnSpPr>
          <p:spPr bwMode="auto">
            <a:xfrm>
              <a:off x="4184811" y="3017590"/>
              <a:ext cx="864096" cy="0"/>
            </a:xfrm>
            <a:prstGeom prst="line">
              <a:avLst/>
            </a:prstGeom>
            <a:ln w="19050"/>
            <a:extLst>
              <a:ext uri="{909E8E84-426E-40DD-AFC4-6F175D3DCCD1}">
                <a14:hiddenFill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solidFill>
                    <a:schemeClr val="accent1"/>
                  </a:solidFill>
                </a14:hiddenFill>
              </a:ext>
              <a:ext uri="{91240B29-F687-4F45-9708-019B960494DF}">
                <a14:hiddenLine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304" name="直接连接符 303"/>
            <p:cNvCxnSpPr>
              <a:stCxn id="293" idx="0"/>
              <a:endCxn id="295" idx="1"/>
            </p:cNvCxnSpPr>
            <p:nvPr/>
          </p:nvCxnSpPr>
          <p:spPr bwMode="auto">
            <a:xfrm flipV="1">
              <a:off x="5048907" y="2676939"/>
              <a:ext cx="632684" cy="340651"/>
            </a:xfrm>
            <a:prstGeom prst="line">
              <a:avLst/>
            </a:prstGeom>
            <a:ln w="19050"/>
            <a:extLst>
              <a:ext uri="{909E8E84-426E-40DD-AFC4-6F175D3DCCD1}">
                <a14:hiddenFill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solidFill>
                    <a:schemeClr val="accent1"/>
                  </a:solidFill>
                </a14:hiddenFill>
              </a:ext>
              <a:ext uri="{91240B29-F687-4F45-9708-019B960494DF}">
                <a14:hiddenLine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305" name="直接连接符 304"/>
            <p:cNvCxnSpPr>
              <a:stCxn id="295" idx="1"/>
              <a:endCxn id="294" idx="1"/>
            </p:cNvCxnSpPr>
            <p:nvPr/>
          </p:nvCxnSpPr>
          <p:spPr bwMode="auto">
            <a:xfrm flipH="1" flipV="1">
              <a:off x="5465567" y="2316899"/>
              <a:ext cx="216024" cy="360040"/>
            </a:xfrm>
            <a:prstGeom prst="line">
              <a:avLst/>
            </a:prstGeom>
            <a:ln w="19050"/>
            <a:extLst>
              <a:ext uri="{909E8E84-426E-40DD-AFC4-6F175D3DCCD1}">
                <a14:hiddenFill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solidFill>
                    <a:schemeClr val="accent1"/>
                  </a:solidFill>
                </a14:hiddenFill>
              </a:ext>
              <a:ext uri="{91240B29-F687-4F45-9708-019B960494DF}">
                <a14:hiddenLine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306" name="直接连接符 305"/>
            <p:cNvCxnSpPr>
              <a:stCxn id="291" idx="3"/>
              <a:endCxn id="296" idx="0"/>
            </p:cNvCxnSpPr>
            <p:nvPr/>
          </p:nvCxnSpPr>
          <p:spPr bwMode="auto">
            <a:xfrm>
              <a:off x="3696143" y="2316899"/>
              <a:ext cx="488668" cy="700691"/>
            </a:xfrm>
            <a:prstGeom prst="line">
              <a:avLst/>
            </a:prstGeom>
            <a:ln w="19050"/>
            <a:extLst>
              <a:ext uri="{909E8E84-426E-40DD-AFC4-6F175D3DCCD1}">
                <a14:hiddenFill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solidFill>
                    <a:schemeClr val="accent1"/>
                  </a:solidFill>
                </a14:hiddenFill>
              </a:ext>
              <a:ext uri="{91240B29-F687-4F45-9708-019B960494DF}">
                <a14:hiddenLine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lc="http://schemas.openxmlformats.org/drawingml/2006/lockedCanvas" xmlns:ve="http://schemas.openxmlformats.org/markup-compatibility/2006" xmlns:m="http://schemas.openxmlformats.org/officeDocument/2006/math" xmlns:wp="http://schemas.openxmlformats.org/drawingml/2006/wordprocessingDrawing" xmlns:wne="http://schemas.microsoft.com/office/word/2006/wordml" xmlns:arto="http://schemas.microsoft.com/office/word/2006/arto" xmlns:o="urn:schemas-microsoft-com:office:office" xmlns:v="urn:schemas-microsoft-com:vml" xmlns:w10="urn:schemas-microsoft-com:office:word" xmlns:w="http://schemas.openxmlformats.org/wordprocessingml/2006/main"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307" name="矩形 306"/>
            <p:cNvSpPr/>
            <p:nvPr/>
          </p:nvSpPr>
          <p:spPr>
            <a:xfrm>
              <a:off x="5452231" y="2797845"/>
              <a:ext cx="1036050" cy="236301"/>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r>
                <a:rPr lang="zh-CN" altLang="zh-CN" sz="900" dirty="0" smtClean="0">
                  <a:latin typeface="微软雅黑" pitchFamily="34" charset="-122"/>
                  <a:ea typeface="微软雅黑" pitchFamily="34" charset="-122"/>
                </a:rPr>
                <a:t>张江高科园区</a:t>
              </a:r>
              <a:endParaRPr lang="zh-CN" altLang="en-US" sz="900" dirty="0">
                <a:latin typeface="微软雅黑" pitchFamily="34" charset="-122"/>
                <a:ea typeface="微软雅黑" pitchFamily="34" charset="-122"/>
              </a:endParaRPr>
            </a:p>
          </p:txBody>
        </p:sp>
        <p:sp>
          <p:nvSpPr>
            <p:cNvPr id="308" name="矩形 307"/>
            <p:cNvSpPr/>
            <p:nvPr/>
          </p:nvSpPr>
          <p:spPr>
            <a:xfrm>
              <a:off x="4745487" y="3233614"/>
              <a:ext cx="1036052" cy="236301"/>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r>
                <a:rPr lang="zh-CN" altLang="zh-CN" sz="900" dirty="0" smtClean="0">
                  <a:latin typeface="微软雅黑" pitchFamily="34" charset="-122"/>
                  <a:ea typeface="微软雅黑" pitchFamily="34" charset="-122"/>
                </a:rPr>
                <a:t>南汇医学院区</a:t>
              </a:r>
              <a:endParaRPr lang="zh-CN" altLang="en-US" sz="900" dirty="0">
                <a:latin typeface="微软雅黑" pitchFamily="34" charset="-122"/>
                <a:ea typeface="微软雅黑" pitchFamily="34" charset="-122"/>
              </a:endParaRPr>
            </a:p>
          </p:txBody>
        </p:sp>
        <p:sp>
          <p:nvSpPr>
            <p:cNvPr id="309" name="矩形 308"/>
            <p:cNvSpPr/>
            <p:nvPr/>
          </p:nvSpPr>
          <p:spPr>
            <a:xfrm>
              <a:off x="3809383" y="3248422"/>
              <a:ext cx="1036052" cy="236301"/>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r>
                <a:rPr lang="zh-CN" altLang="zh-CN" sz="900" dirty="0" smtClean="0">
                  <a:latin typeface="微软雅黑" pitchFamily="34" charset="-122"/>
                  <a:ea typeface="微软雅黑" pitchFamily="34" charset="-122"/>
                </a:rPr>
                <a:t>紫竹高科园区</a:t>
              </a:r>
              <a:endParaRPr lang="zh-CN" altLang="en-US" sz="900" dirty="0">
                <a:latin typeface="微软雅黑" pitchFamily="34" charset="-122"/>
                <a:ea typeface="微软雅黑" pitchFamily="34" charset="-122"/>
              </a:endParaRPr>
            </a:p>
          </p:txBody>
        </p:sp>
        <p:sp>
          <p:nvSpPr>
            <p:cNvPr id="310" name="矩形 309"/>
            <p:cNvSpPr/>
            <p:nvPr/>
          </p:nvSpPr>
          <p:spPr>
            <a:xfrm>
              <a:off x="2736666" y="2779252"/>
              <a:ext cx="1036053" cy="236301"/>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r>
                <a:rPr lang="zh-CN" altLang="zh-CN" sz="900" dirty="0" smtClean="0">
                  <a:latin typeface="微软雅黑" pitchFamily="34" charset="-122"/>
                  <a:ea typeface="微软雅黑" pitchFamily="34" charset="-122"/>
                </a:rPr>
                <a:t>松江大学园区</a:t>
              </a:r>
              <a:endParaRPr lang="zh-CN" altLang="en-US" sz="900" dirty="0">
                <a:latin typeface="微软雅黑" pitchFamily="34" charset="-122"/>
                <a:ea typeface="微软雅黑" pitchFamily="34" charset="-122"/>
              </a:endParaRPr>
            </a:p>
          </p:txBody>
        </p:sp>
        <p:sp>
          <p:nvSpPr>
            <p:cNvPr id="311" name="矩形 310"/>
            <p:cNvSpPr/>
            <p:nvPr/>
          </p:nvSpPr>
          <p:spPr>
            <a:xfrm>
              <a:off x="5681591" y="2168302"/>
              <a:ext cx="899729" cy="236301"/>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r>
                <a:rPr lang="zh-CN" altLang="zh-CN" sz="900" dirty="0" smtClean="0">
                  <a:latin typeface="微软雅黑" pitchFamily="34" charset="-122"/>
                  <a:ea typeface="微软雅黑" pitchFamily="34" charset="-122"/>
                </a:rPr>
                <a:t>市教委远教</a:t>
              </a:r>
              <a:endParaRPr lang="zh-CN" altLang="en-US" sz="900" dirty="0">
                <a:latin typeface="微软雅黑" pitchFamily="34" charset="-122"/>
                <a:ea typeface="微软雅黑" pitchFamily="34" charset="-122"/>
              </a:endParaRPr>
            </a:p>
          </p:txBody>
        </p:sp>
        <p:sp>
          <p:nvSpPr>
            <p:cNvPr id="312" name="矩形 311"/>
            <p:cNvSpPr/>
            <p:nvPr/>
          </p:nvSpPr>
          <p:spPr>
            <a:xfrm>
              <a:off x="3665367" y="1615992"/>
              <a:ext cx="1036051" cy="236301"/>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r>
                <a:rPr lang="zh-CN" altLang="zh-CN" sz="900" dirty="0" smtClean="0">
                  <a:latin typeface="微软雅黑" pitchFamily="34" charset="-122"/>
                  <a:ea typeface="微软雅黑" pitchFamily="34" charset="-122"/>
                </a:rPr>
                <a:t>华东师范大学</a:t>
              </a:r>
              <a:endParaRPr lang="zh-CN" altLang="en-US" sz="900" dirty="0">
                <a:latin typeface="微软雅黑" pitchFamily="34" charset="-122"/>
                <a:ea typeface="微软雅黑" pitchFamily="34" charset="-122"/>
              </a:endParaRPr>
            </a:p>
          </p:txBody>
        </p:sp>
        <p:sp>
          <p:nvSpPr>
            <p:cNvPr id="313" name="矩形 312"/>
            <p:cNvSpPr/>
            <p:nvPr/>
          </p:nvSpPr>
          <p:spPr>
            <a:xfrm>
              <a:off x="4745485" y="1615991"/>
              <a:ext cx="763406" cy="236301"/>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r>
                <a:rPr lang="zh-CN" altLang="zh-CN" sz="900" dirty="0" smtClean="0">
                  <a:latin typeface="微软雅黑" pitchFamily="34" charset="-122"/>
                  <a:ea typeface="微软雅黑" pitchFamily="34" charset="-122"/>
                </a:rPr>
                <a:t>复旦大学</a:t>
              </a:r>
              <a:endParaRPr lang="zh-CN" altLang="en-US" sz="900" dirty="0">
                <a:latin typeface="微软雅黑" pitchFamily="34" charset="-122"/>
                <a:ea typeface="微软雅黑" pitchFamily="34" charset="-122"/>
              </a:endParaRPr>
            </a:p>
          </p:txBody>
        </p:sp>
        <p:sp>
          <p:nvSpPr>
            <p:cNvPr id="314" name="矩形 313"/>
            <p:cNvSpPr/>
            <p:nvPr/>
          </p:nvSpPr>
          <p:spPr>
            <a:xfrm>
              <a:off x="2462768" y="2168302"/>
              <a:ext cx="1036053" cy="236301"/>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r>
                <a:rPr lang="zh-CN" altLang="zh-CN" sz="900" dirty="0" smtClean="0">
                  <a:latin typeface="微软雅黑" pitchFamily="34" charset="-122"/>
                  <a:ea typeface="微软雅黑" pitchFamily="34" charset="-122"/>
                </a:rPr>
                <a:t>上海交通大学</a:t>
              </a:r>
              <a:endParaRPr lang="zh-CN" altLang="en-US" sz="900" dirty="0">
                <a:latin typeface="微软雅黑" pitchFamily="34" charset="-122"/>
                <a:ea typeface="微软雅黑" pitchFamily="34" charset="-122"/>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57584" y="387989"/>
            <a:ext cx="7632700" cy="653653"/>
          </a:xfrm>
        </p:spPr>
        <p:txBody>
          <a:bodyPr/>
          <a:lstStyle/>
          <a:p>
            <a:r>
              <a:rPr lang="zh-CN" altLang="en-US" sz="2400" dirty="0" smtClean="0">
                <a:latin typeface="微软雅黑" pitchFamily="34" charset="-122"/>
                <a:ea typeface="微软雅黑" pitchFamily="34" charset="-122"/>
              </a:rPr>
              <a:t>华为以领先的</a:t>
            </a:r>
            <a:r>
              <a:rPr lang="en-US" altLang="zh-CN" sz="2400" dirty="0" smtClean="0">
                <a:latin typeface="微软雅黑" pitchFamily="34" charset="-122"/>
                <a:ea typeface="微软雅黑" pitchFamily="34" charset="-122"/>
              </a:rPr>
              <a:t>ICT</a:t>
            </a:r>
            <a:r>
              <a:rPr lang="zh-CN" altLang="en-US" sz="2400" dirty="0" smtClean="0">
                <a:latin typeface="微软雅黑" pitchFamily="34" charset="-122"/>
                <a:ea typeface="微软雅黑" pitchFamily="34" charset="-122"/>
              </a:rPr>
              <a:t>技术助力教育信息化</a:t>
            </a:r>
            <a:endParaRPr lang="zh-CN" altLang="en-US" sz="2400" dirty="0">
              <a:latin typeface="微软雅黑" pitchFamily="34" charset="-122"/>
              <a:ea typeface="微软雅黑" pitchFamily="34" charset="-122"/>
            </a:endParaRPr>
          </a:p>
        </p:txBody>
      </p:sp>
      <p:grpSp>
        <p:nvGrpSpPr>
          <p:cNvPr id="3" name="组合 35"/>
          <p:cNvGrpSpPr/>
          <p:nvPr/>
        </p:nvGrpSpPr>
        <p:grpSpPr>
          <a:xfrm>
            <a:off x="551737" y="938156"/>
            <a:ext cx="2609125" cy="3676111"/>
            <a:chOff x="331259" y="1320820"/>
            <a:chExt cx="4890737" cy="4450087"/>
          </a:xfrm>
        </p:grpSpPr>
        <p:sp>
          <p:nvSpPr>
            <p:cNvPr id="29" name="同侧圆角矩形 28"/>
            <p:cNvSpPr/>
            <p:nvPr/>
          </p:nvSpPr>
          <p:spPr bwMode="auto">
            <a:xfrm>
              <a:off x="331259" y="1934159"/>
              <a:ext cx="4890737" cy="3836748"/>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514076" eaLnBrk="0" fontAlgn="auto" hangingPunct="0">
                <a:spcBef>
                  <a:spcPts val="0"/>
                </a:spcBef>
                <a:spcAft>
                  <a:spcPts val="0"/>
                </a:spcAft>
                <a:buClr>
                  <a:srgbClr val="000000">
                    <a:lumMod val="85000"/>
                    <a:lumOff val="15000"/>
                  </a:srgbClr>
                </a:buClr>
                <a:buSzPct val="60000"/>
                <a:buFont typeface="Wingdings" pitchFamily="2" charset="2"/>
                <a:buChar char="l"/>
                <a:defRPr/>
              </a:pPr>
              <a:endParaRPr lang="en-US" altLang="zh-CN" sz="1200" kern="0" dirty="0" smtClean="0">
                <a:solidFill>
                  <a:srgbClr val="5F5F5F"/>
                </a:solidFill>
                <a:latin typeface="微软雅黑" pitchFamily="34" charset="-122"/>
                <a:ea typeface="微软雅黑" pitchFamily="34" charset="-122"/>
                <a:cs typeface="Arial" pitchFamily="34" charset="0"/>
              </a:endParaRPr>
            </a:p>
          </p:txBody>
        </p:sp>
        <p:sp>
          <p:nvSpPr>
            <p:cNvPr id="33" name="AutoShape 44"/>
            <p:cNvSpPr>
              <a:spLocks noChangeArrowheads="1"/>
            </p:cNvSpPr>
            <p:nvPr/>
          </p:nvSpPr>
          <p:spPr bwMode="auto">
            <a:xfrm>
              <a:off x="334667" y="1320820"/>
              <a:ext cx="4887120" cy="638569"/>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891" eaLnBrk="0" hangingPunct="0">
                <a:buClr>
                  <a:srgbClr val="000000">
                    <a:lumMod val="85000"/>
                    <a:lumOff val="15000"/>
                  </a:srgbClr>
                </a:buClr>
                <a:buSzPct val="60000"/>
                <a:buFont typeface="Wingdings" pitchFamily="2" charset="2"/>
                <a:buChar char="l"/>
              </a:pPr>
              <a:endParaRPr lang="zh-CN" altLang="en-US" sz="1200" dirty="0" smtClean="0">
                <a:solidFill>
                  <a:prstClr val="white"/>
                </a:solidFill>
                <a:latin typeface="微软雅黑" pitchFamily="34" charset="-122"/>
                <a:ea typeface="微软雅黑" pitchFamily="34" charset="-122"/>
                <a:cs typeface="Arial" pitchFamily="34" charset="0"/>
              </a:endParaRPr>
            </a:p>
          </p:txBody>
        </p:sp>
        <p:sp>
          <p:nvSpPr>
            <p:cNvPr id="34" name="Content Placeholder 3"/>
            <p:cNvSpPr txBox="1">
              <a:spLocks/>
            </p:cNvSpPr>
            <p:nvPr/>
          </p:nvSpPr>
          <p:spPr>
            <a:xfrm>
              <a:off x="483904" y="2161261"/>
              <a:ext cx="4432352" cy="2363445"/>
            </a:xfrm>
            <a:prstGeom prst="rect">
              <a:avLst/>
            </a:prstGeom>
          </p:spPr>
          <p:txBody>
            <a:bodyPr/>
            <a:lstStyle/>
            <a:p>
              <a:pPr marL="137123" indent="-137123" defTabSz="626102" fontAlgn="auto">
                <a:spcBef>
                  <a:spcPts val="0"/>
                </a:spcBef>
                <a:spcAft>
                  <a:spcPts val="900"/>
                </a:spcAft>
                <a:buClr>
                  <a:srgbClr val="000000">
                    <a:lumMod val="85000"/>
                    <a:lumOff val="15000"/>
                  </a:srgbClr>
                </a:buClr>
                <a:buSzPct val="55000"/>
                <a:buFont typeface="Wingdings" pitchFamily="2" charset="2"/>
                <a:buChar char="l"/>
                <a:defRPr/>
              </a:pPr>
              <a:r>
                <a:rPr lang="zh-CN" altLang="en-US" sz="1200" dirty="0" smtClean="0">
                  <a:solidFill>
                    <a:srgbClr val="000000">
                      <a:lumMod val="85000"/>
                      <a:lumOff val="15000"/>
                    </a:srgbClr>
                  </a:solidFill>
                  <a:latin typeface="微软雅黑" pitchFamily="34" charset="-122"/>
                  <a:ea typeface="微软雅黑" pitchFamily="34" charset="-122"/>
                </a:rPr>
                <a:t>世界最大的纯 </a:t>
              </a:r>
              <a:r>
                <a:rPr lang="en-US" altLang="zh-CN" sz="1200" dirty="0" smtClean="0">
                  <a:solidFill>
                    <a:srgbClr val="000000">
                      <a:lumMod val="85000"/>
                      <a:lumOff val="15000"/>
                    </a:srgbClr>
                  </a:solidFill>
                  <a:latin typeface="微软雅黑" pitchFamily="34" charset="-122"/>
                  <a:ea typeface="微软雅黑" pitchFamily="34" charset="-122"/>
                </a:rPr>
                <a:t>IPv6 </a:t>
              </a:r>
              <a:r>
                <a:rPr lang="zh-CN" altLang="en-US" sz="1200" dirty="0" smtClean="0">
                  <a:solidFill>
                    <a:srgbClr val="000000">
                      <a:lumMod val="85000"/>
                      <a:lumOff val="15000"/>
                    </a:srgbClr>
                  </a:solidFill>
                  <a:latin typeface="微软雅黑" pitchFamily="34" charset="-122"/>
                  <a:ea typeface="微软雅黑" pitchFamily="34" charset="-122"/>
                </a:rPr>
                <a:t>网络</a:t>
              </a:r>
              <a:endParaRPr lang="en-US" altLang="zh-CN" sz="1200" dirty="0" smtClean="0">
                <a:solidFill>
                  <a:srgbClr val="000000">
                    <a:lumMod val="85000"/>
                    <a:lumOff val="15000"/>
                  </a:srgbClr>
                </a:solidFill>
                <a:latin typeface="微软雅黑" pitchFamily="34" charset="-122"/>
                <a:ea typeface="微软雅黑" pitchFamily="34" charset="-122"/>
              </a:endParaRPr>
            </a:p>
            <a:p>
              <a:pPr marL="137123" indent="-137123" defTabSz="626102" fontAlgn="auto">
                <a:spcBef>
                  <a:spcPts val="0"/>
                </a:spcBef>
                <a:spcAft>
                  <a:spcPts val="900"/>
                </a:spcAft>
                <a:buClr>
                  <a:srgbClr val="000000">
                    <a:lumMod val="85000"/>
                    <a:lumOff val="15000"/>
                  </a:srgbClr>
                </a:buClr>
                <a:buSzPct val="55000"/>
                <a:buFont typeface="Wingdings" pitchFamily="2" charset="2"/>
                <a:buChar char="l"/>
                <a:defRPr/>
              </a:pPr>
              <a:r>
                <a:rPr lang="zh-CN" altLang="en-US" sz="1200" dirty="0" smtClean="0">
                  <a:solidFill>
                    <a:srgbClr val="000000">
                      <a:lumMod val="85000"/>
                      <a:lumOff val="15000"/>
                    </a:srgbClr>
                  </a:solidFill>
                  <a:latin typeface="微软雅黑" pitchFamily="34" charset="-122"/>
                  <a:ea typeface="微软雅黑" pitchFamily="34" charset="-122"/>
                </a:rPr>
                <a:t>传输距离超过 </a:t>
              </a:r>
              <a:r>
                <a:rPr lang="en-US" altLang="zh-CN" sz="1200" dirty="0" smtClean="0">
                  <a:solidFill>
                    <a:srgbClr val="000000">
                      <a:lumMod val="85000"/>
                      <a:lumOff val="15000"/>
                    </a:srgbClr>
                  </a:solidFill>
                  <a:latin typeface="微软雅黑" pitchFamily="34" charset="-122"/>
                  <a:ea typeface="微软雅黑" pitchFamily="34" charset="-122"/>
                </a:rPr>
                <a:t>10000 </a:t>
              </a:r>
              <a:r>
                <a:rPr lang="zh-CN" altLang="en-US" sz="1200" dirty="0" smtClean="0">
                  <a:solidFill>
                    <a:srgbClr val="000000">
                      <a:lumMod val="85000"/>
                      <a:lumOff val="15000"/>
                    </a:srgbClr>
                  </a:solidFill>
                  <a:latin typeface="微软雅黑" pitchFamily="34" charset="-122"/>
                  <a:ea typeface="微软雅黑" pitchFamily="34" charset="-122"/>
                </a:rPr>
                <a:t>公里</a:t>
              </a:r>
              <a:endParaRPr lang="en-US" altLang="zh-CN" sz="1200" dirty="0" smtClean="0">
                <a:solidFill>
                  <a:srgbClr val="000000">
                    <a:lumMod val="85000"/>
                    <a:lumOff val="15000"/>
                  </a:srgbClr>
                </a:solidFill>
                <a:latin typeface="微软雅黑" pitchFamily="34" charset="-122"/>
                <a:ea typeface="微软雅黑" pitchFamily="34" charset="-122"/>
              </a:endParaRPr>
            </a:p>
            <a:p>
              <a:pPr marL="137123" indent="-137123" defTabSz="626102" fontAlgn="auto">
                <a:spcBef>
                  <a:spcPts val="0"/>
                </a:spcBef>
                <a:spcAft>
                  <a:spcPts val="900"/>
                </a:spcAft>
                <a:buClr>
                  <a:srgbClr val="000000">
                    <a:lumMod val="85000"/>
                    <a:lumOff val="15000"/>
                  </a:srgbClr>
                </a:buClr>
                <a:buSzPct val="55000"/>
                <a:buFont typeface="Wingdings" pitchFamily="2" charset="2"/>
                <a:buChar char="l"/>
                <a:defRPr/>
              </a:pPr>
              <a:r>
                <a:rPr kumimoji="1" lang="en-US" altLang="zh-CN" sz="1200" dirty="0" smtClean="0">
                  <a:solidFill>
                    <a:srgbClr val="000000">
                      <a:lumMod val="85000"/>
                      <a:lumOff val="15000"/>
                    </a:srgbClr>
                  </a:solidFill>
                  <a:latin typeface="微软雅黑" pitchFamily="34" charset="-122"/>
                  <a:ea typeface="微软雅黑" pitchFamily="34" charset="-122"/>
                  <a:cs typeface="Arial" pitchFamily="34" charset="0"/>
                </a:rPr>
                <a:t>100 </a:t>
              </a:r>
              <a:r>
                <a:rPr kumimoji="1" lang="en-US" altLang="zh-CN" sz="1200" dirty="0" err="1" smtClean="0">
                  <a:solidFill>
                    <a:srgbClr val="000000">
                      <a:lumMod val="85000"/>
                      <a:lumOff val="15000"/>
                    </a:srgbClr>
                  </a:solidFill>
                  <a:latin typeface="微软雅黑" pitchFamily="34" charset="-122"/>
                  <a:ea typeface="微软雅黑" pitchFamily="34" charset="-122"/>
                  <a:cs typeface="Arial" pitchFamily="34" charset="0"/>
                </a:rPr>
                <a:t>Gbps</a:t>
              </a:r>
              <a:r>
                <a:rPr kumimoji="1" lang="en-US" altLang="zh-CN" sz="1200" dirty="0" smtClean="0">
                  <a:solidFill>
                    <a:srgbClr val="000000">
                      <a:lumMod val="85000"/>
                      <a:lumOff val="15000"/>
                    </a:srgbClr>
                  </a:solidFill>
                  <a:latin typeface="微软雅黑" pitchFamily="34" charset="-122"/>
                  <a:ea typeface="微软雅黑" pitchFamily="34" charset="-122"/>
                  <a:cs typeface="Arial" pitchFamily="34" charset="0"/>
                </a:rPr>
                <a:t> </a:t>
              </a:r>
              <a:r>
                <a:rPr kumimoji="1" lang="zh-CN" altLang="en-US" sz="1200" dirty="0" smtClean="0">
                  <a:solidFill>
                    <a:srgbClr val="000000">
                      <a:lumMod val="85000"/>
                      <a:lumOff val="15000"/>
                    </a:srgbClr>
                  </a:solidFill>
                  <a:latin typeface="微软雅黑" pitchFamily="34" charset="-122"/>
                  <a:ea typeface="微软雅黑" pitchFamily="34" charset="-122"/>
                  <a:cs typeface="Arial" pitchFamily="34" charset="0"/>
                </a:rPr>
                <a:t>骨干传输</a:t>
              </a:r>
              <a:endParaRPr kumimoji="1" lang="en-US" altLang="zh-CN" sz="1200" dirty="0" smtClean="0">
                <a:solidFill>
                  <a:srgbClr val="000000">
                    <a:lumMod val="85000"/>
                    <a:lumOff val="15000"/>
                  </a:srgbClr>
                </a:solidFill>
                <a:latin typeface="微软雅黑" pitchFamily="34" charset="-122"/>
                <a:ea typeface="微软雅黑" pitchFamily="34" charset="-122"/>
                <a:cs typeface="Arial" pitchFamily="34" charset="0"/>
              </a:endParaRPr>
            </a:p>
            <a:p>
              <a:pPr marL="137123" indent="-137123" defTabSz="626102" fontAlgn="auto">
                <a:spcBef>
                  <a:spcPts val="0"/>
                </a:spcBef>
                <a:spcAft>
                  <a:spcPts val="900"/>
                </a:spcAft>
                <a:buClr>
                  <a:srgbClr val="000000">
                    <a:lumMod val="85000"/>
                    <a:lumOff val="15000"/>
                  </a:srgbClr>
                </a:buClr>
                <a:buSzPct val="55000"/>
                <a:buFont typeface="Wingdings" pitchFamily="2" charset="2"/>
                <a:buChar char="l"/>
                <a:defRPr/>
              </a:pPr>
              <a:endParaRPr lang="en-US" altLang="zh-CN" sz="1200" dirty="0" smtClean="0">
                <a:solidFill>
                  <a:srgbClr val="000000">
                    <a:lumMod val="85000"/>
                    <a:lumOff val="15000"/>
                  </a:srgbClr>
                </a:solidFill>
                <a:latin typeface="微软雅黑" pitchFamily="34" charset="-122"/>
                <a:ea typeface="微软雅黑" pitchFamily="34" charset="-122"/>
              </a:endParaRPr>
            </a:p>
            <a:p>
              <a:pPr marL="137123" indent="-137123" defTabSz="626102" fontAlgn="auto">
                <a:spcBef>
                  <a:spcPts val="0"/>
                </a:spcBef>
                <a:spcAft>
                  <a:spcPts val="900"/>
                </a:spcAft>
                <a:buClr>
                  <a:srgbClr val="000000">
                    <a:lumMod val="85000"/>
                    <a:lumOff val="15000"/>
                  </a:srgbClr>
                </a:buClr>
                <a:buSzPct val="55000"/>
                <a:buFont typeface="Wingdings" pitchFamily="2" charset="2"/>
                <a:buChar char="l"/>
                <a:defRPr/>
              </a:pPr>
              <a:endParaRPr lang="en-US" altLang="zh-CN" sz="1200" dirty="0" smtClean="0">
                <a:solidFill>
                  <a:srgbClr val="000000">
                    <a:lumMod val="85000"/>
                    <a:lumOff val="15000"/>
                  </a:srgbClr>
                </a:solidFill>
                <a:latin typeface="微软雅黑" pitchFamily="34" charset="-122"/>
                <a:ea typeface="微软雅黑" pitchFamily="34" charset="-122"/>
              </a:endParaRPr>
            </a:p>
          </p:txBody>
        </p:sp>
      </p:grpSp>
      <p:grpSp>
        <p:nvGrpSpPr>
          <p:cNvPr id="4" name="组合 36"/>
          <p:cNvGrpSpPr/>
          <p:nvPr/>
        </p:nvGrpSpPr>
        <p:grpSpPr>
          <a:xfrm>
            <a:off x="3247006" y="938156"/>
            <a:ext cx="2609125" cy="3676111"/>
            <a:chOff x="331259" y="1320820"/>
            <a:chExt cx="4890737" cy="4450087"/>
          </a:xfrm>
        </p:grpSpPr>
        <p:sp>
          <p:nvSpPr>
            <p:cNvPr id="38" name="同侧圆角矩形 37"/>
            <p:cNvSpPr/>
            <p:nvPr/>
          </p:nvSpPr>
          <p:spPr bwMode="auto">
            <a:xfrm>
              <a:off x="331259" y="1934159"/>
              <a:ext cx="4890737" cy="3836748"/>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514076" eaLnBrk="0" fontAlgn="auto" hangingPunct="0">
                <a:spcBef>
                  <a:spcPts val="0"/>
                </a:spcBef>
                <a:spcAft>
                  <a:spcPts val="0"/>
                </a:spcAft>
                <a:buClr>
                  <a:srgbClr val="000000">
                    <a:lumMod val="85000"/>
                    <a:lumOff val="15000"/>
                  </a:srgbClr>
                </a:buClr>
                <a:buSzPct val="60000"/>
                <a:buFont typeface="Wingdings" pitchFamily="2" charset="2"/>
                <a:buChar char="l"/>
                <a:defRPr/>
              </a:pPr>
              <a:endParaRPr lang="en-US" altLang="zh-CN" sz="1200" kern="0" dirty="0" smtClean="0">
                <a:solidFill>
                  <a:srgbClr val="5F5F5F"/>
                </a:solidFill>
                <a:latin typeface="微软雅黑" pitchFamily="34" charset="-122"/>
                <a:ea typeface="微软雅黑" pitchFamily="34" charset="-122"/>
                <a:cs typeface="Arial" pitchFamily="34" charset="0"/>
              </a:endParaRPr>
            </a:p>
          </p:txBody>
        </p:sp>
        <p:sp>
          <p:nvSpPr>
            <p:cNvPr id="39" name="AutoShape 44"/>
            <p:cNvSpPr>
              <a:spLocks noChangeArrowheads="1"/>
            </p:cNvSpPr>
            <p:nvPr/>
          </p:nvSpPr>
          <p:spPr bwMode="auto">
            <a:xfrm>
              <a:off x="334667" y="1320820"/>
              <a:ext cx="4887120" cy="638569"/>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891" eaLnBrk="0" hangingPunct="0">
                <a:buClr>
                  <a:srgbClr val="000000">
                    <a:lumMod val="85000"/>
                    <a:lumOff val="15000"/>
                  </a:srgbClr>
                </a:buClr>
                <a:buSzPct val="60000"/>
                <a:buFont typeface="Wingdings" pitchFamily="2" charset="2"/>
                <a:buChar char="l"/>
              </a:pPr>
              <a:endParaRPr lang="zh-CN" altLang="en-US" sz="1200" dirty="0" smtClean="0">
                <a:solidFill>
                  <a:prstClr val="white"/>
                </a:solidFill>
                <a:latin typeface="微软雅黑" pitchFamily="34" charset="-122"/>
                <a:ea typeface="微软雅黑" pitchFamily="34" charset="-122"/>
                <a:cs typeface="Arial" pitchFamily="34" charset="0"/>
              </a:endParaRPr>
            </a:p>
          </p:txBody>
        </p:sp>
        <p:sp>
          <p:nvSpPr>
            <p:cNvPr id="40" name="Content Placeholder 3"/>
            <p:cNvSpPr txBox="1">
              <a:spLocks/>
            </p:cNvSpPr>
            <p:nvPr/>
          </p:nvSpPr>
          <p:spPr>
            <a:xfrm>
              <a:off x="483902" y="2040113"/>
              <a:ext cx="4738092" cy="2363445"/>
            </a:xfrm>
            <a:prstGeom prst="rect">
              <a:avLst/>
            </a:prstGeom>
          </p:spPr>
          <p:txBody>
            <a:bodyPr/>
            <a:lstStyle/>
            <a:p>
              <a:pPr marL="130911" indent="-130911" fontAlgn="auto">
                <a:lnSpc>
                  <a:spcPct val="150000"/>
                </a:lnSpc>
                <a:spcBef>
                  <a:spcPts val="0"/>
                </a:spcBef>
                <a:spcAft>
                  <a:spcPts val="0"/>
                </a:spcAft>
                <a:buClr>
                  <a:srgbClr val="000000">
                    <a:lumMod val="85000"/>
                    <a:lumOff val="15000"/>
                  </a:srgbClr>
                </a:buClr>
                <a:buSzPct val="55000"/>
                <a:buFont typeface="Wingdings" pitchFamily="2" charset="2"/>
                <a:buChar char="l"/>
                <a:defRPr/>
              </a:pPr>
              <a:r>
                <a:rPr lang="zh-CN" altLang="en-US" sz="1200" dirty="0" smtClean="0">
                  <a:solidFill>
                    <a:srgbClr val="000000"/>
                  </a:solidFill>
                  <a:latin typeface="微软雅黑" pitchFamily="34" charset="-122"/>
                  <a:ea typeface="微软雅黑" pitchFamily="34" charset="-122"/>
                </a:rPr>
                <a:t>超过 </a:t>
              </a:r>
              <a:r>
                <a:rPr lang="en-US" altLang="zh-CN" sz="1200" dirty="0" smtClean="0">
                  <a:solidFill>
                    <a:srgbClr val="000000"/>
                  </a:solidFill>
                  <a:latin typeface="微软雅黑" pitchFamily="34" charset="-122"/>
                  <a:ea typeface="微软雅黑" pitchFamily="34" charset="-122"/>
                </a:rPr>
                <a:t>1000 </a:t>
              </a:r>
              <a:r>
                <a:rPr lang="zh-CN" altLang="en-US" sz="1200" dirty="0" smtClean="0">
                  <a:solidFill>
                    <a:srgbClr val="000000"/>
                  </a:solidFill>
                  <a:latin typeface="微软雅黑" pitchFamily="34" charset="-122"/>
                  <a:ea typeface="微软雅黑" pitchFamily="34" charset="-122"/>
                </a:rPr>
                <a:t>所学校共享云平台</a:t>
              </a:r>
              <a:endParaRPr lang="en-US" altLang="zh-CN" sz="1200" dirty="0" smtClean="0">
                <a:solidFill>
                  <a:srgbClr val="000000"/>
                </a:solidFill>
                <a:latin typeface="微软雅黑" pitchFamily="34" charset="-122"/>
                <a:ea typeface="微软雅黑" pitchFamily="34" charset="-122"/>
              </a:endParaRPr>
            </a:p>
            <a:p>
              <a:pPr marL="130911" indent="-130911" fontAlgn="auto">
                <a:lnSpc>
                  <a:spcPct val="150000"/>
                </a:lnSpc>
                <a:spcBef>
                  <a:spcPts val="0"/>
                </a:spcBef>
                <a:spcAft>
                  <a:spcPts val="0"/>
                </a:spcAft>
                <a:buClr>
                  <a:srgbClr val="000000">
                    <a:lumMod val="85000"/>
                    <a:lumOff val="15000"/>
                  </a:srgbClr>
                </a:buClr>
                <a:buSzPct val="55000"/>
                <a:buFont typeface="Wingdings" pitchFamily="2" charset="2"/>
                <a:buChar char="l"/>
                <a:defRPr/>
              </a:pPr>
              <a:r>
                <a:rPr lang="zh-CN" altLang="zh-CN" sz="1200" dirty="0" smtClean="0">
                  <a:solidFill>
                    <a:srgbClr val="000000"/>
                  </a:solidFill>
                  <a:latin typeface="微软雅黑" pitchFamily="34" charset="-122"/>
                  <a:ea typeface="微软雅黑" pitchFamily="34" charset="-122"/>
                </a:rPr>
                <a:t>硬件资源利用率提升到</a:t>
              </a:r>
              <a:r>
                <a:rPr lang="en-US" altLang="zh-CN" sz="1200" dirty="0" smtClean="0">
                  <a:solidFill>
                    <a:srgbClr val="000000"/>
                  </a:solidFill>
                  <a:latin typeface="微软雅黑" pitchFamily="34" charset="-122"/>
                  <a:ea typeface="微软雅黑" pitchFamily="34" charset="-122"/>
                </a:rPr>
                <a:t> 70%</a:t>
              </a:r>
            </a:p>
            <a:p>
              <a:pPr marL="130911" indent="-130911" fontAlgn="auto">
                <a:lnSpc>
                  <a:spcPct val="150000"/>
                </a:lnSpc>
                <a:spcBef>
                  <a:spcPts val="0"/>
                </a:spcBef>
                <a:spcAft>
                  <a:spcPts val="0"/>
                </a:spcAft>
                <a:buClr>
                  <a:srgbClr val="000000">
                    <a:lumMod val="85000"/>
                    <a:lumOff val="15000"/>
                  </a:srgbClr>
                </a:buClr>
                <a:buSzPct val="55000"/>
                <a:buFont typeface="Wingdings" pitchFamily="2" charset="2"/>
                <a:buChar char="l"/>
                <a:defRPr/>
              </a:pPr>
              <a:r>
                <a:rPr lang="zh-CN" altLang="zh-CN" sz="1200" dirty="0" smtClean="0">
                  <a:solidFill>
                    <a:srgbClr val="000000"/>
                  </a:solidFill>
                  <a:latin typeface="微软雅黑" pitchFamily="34" charset="-122"/>
                  <a:ea typeface="微软雅黑" pitchFamily="34" charset="-122"/>
                </a:rPr>
                <a:t>瘦客户机替代传统</a:t>
              </a:r>
              <a:r>
                <a:rPr lang="en-US" altLang="zh-CN" sz="1200" dirty="0" smtClean="0">
                  <a:solidFill>
                    <a:srgbClr val="000000"/>
                  </a:solidFill>
                  <a:latin typeface="微软雅黑" pitchFamily="34" charset="-122"/>
                  <a:ea typeface="微软雅黑" pitchFamily="34" charset="-122"/>
                </a:rPr>
                <a:t>PC</a:t>
              </a:r>
            </a:p>
          </p:txBody>
        </p:sp>
      </p:grpSp>
      <p:grpSp>
        <p:nvGrpSpPr>
          <p:cNvPr id="5" name="组合 40"/>
          <p:cNvGrpSpPr/>
          <p:nvPr/>
        </p:nvGrpSpPr>
        <p:grpSpPr>
          <a:xfrm>
            <a:off x="5955543" y="935568"/>
            <a:ext cx="2609125" cy="3676111"/>
            <a:chOff x="331259" y="1320820"/>
            <a:chExt cx="4890737" cy="4450087"/>
          </a:xfrm>
        </p:grpSpPr>
        <p:sp>
          <p:nvSpPr>
            <p:cNvPr id="42" name="同侧圆角矩形 41"/>
            <p:cNvSpPr/>
            <p:nvPr/>
          </p:nvSpPr>
          <p:spPr bwMode="auto">
            <a:xfrm>
              <a:off x="331259" y="1934159"/>
              <a:ext cx="4890737" cy="3836748"/>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514076" eaLnBrk="0" fontAlgn="auto" hangingPunct="0">
                <a:spcBef>
                  <a:spcPts val="0"/>
                </a:spcBef>
                <a:spcAft>
                  <a:spcPts val="0"/>
                </a:spcAft>
                <a:buClr>
                  <a:srgbClr val="000000">
                    <a:lumMod val="85000"/>
                    <a:lumOff val="15000"/>
                  </a:srgbClr>
                </a:buClr>
                <a:buSzPct val="60000"/>
                <a:buFont typeface="Wingdings" pitchFamily="2" charset="2"/>
                <a:buChar char="l"/>
                <a:defRPr/>
              </a:pPr>
              <a:endParaRPr lang="en-US" altLang="zh-CN" sz="1200" kern="0" dirty="0" smtClean="0">
                <a:solidFill>
                  <a:srgbClr val="5F5F5F"/>
                </a:solidFill>
                <a:latin typeface="微软雅黑" pitchFamily="34" charset="-122"/>
                <a:ea typeface="微软雅黑" pitchFamily="34" charset="-122"/>
                <a:cs typeface="Arial" pitchFamily="34" charset="0"/>
              </a:endParaRPr>
            </a:p>
          </p:txBody>
        </p:sp>
        <p:sp>
          <p:nvSpPr>
            <p:cNvPr id="43" name="AutoShape 44"/>
            <p:cNvSpPr>
              <a:spLocks noChangeArrowheads="1"/>
            </p:cNvSpPr>
            <p:nvPr/>
          </p:nvSpPr>
          <p:spPr bwMode="auto">
            <a:xfrm>
              <a:off x="334667" y="1320820"/>
              <a:ext cx="4887120" cy="638569"/>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891" eaLnBrk="0" hangingPunct="0">
                <a:buClr>
                  <a:srgbClr val="000000">
                    <a:lumMod val="85000"/>
                    <a:lumOff val="15000"/>
                  </a:srgbClr>
                </a:buClr>
                <a:buSzPct val="60000"/>
                <a:buFont typeface="Wingdings" pitchFamily="2" charset="2"/>
                <a:buChar char="l"/>
              </a:pPr>
              <a:endParaRPr lang="zh-CN" altLang="en-US" sz="1200" dirty="0" smtClean="0">
                <a:solidFill>
                  <a:prstClr val="white"/>
                </a:solidFill>
                <a:latin typeface="微软雅黑" pitchFamily="34" charset="-122"/>
                <a:ea typeface="微软雅黑" pitchFamily="34" charset="-122"/>
                <a:cs typeface="Arial" pitchFamily="34" charset="0"/>
              </a:endParaRPr>
            </a:p>
          </p:txBody>
        </p:sp>
      </p:grpSp>
      <p:sp>
        <p:nvSpPr>
          <p:cNvPr id="77" name="Text Box 7"/>
          <p:cNvSpPr txBox="1">
            <a:spLocks noChangeArrowheads="1"/>
          </p:cNvSpPr>
          <p:nvPr/>
        </p:nvSpPr>
        <p:spPr bwMode="auto">
          <a:xfrm>
            <a:off x="3328439" y="3982656"/>
            <a:ext cx="1882840" cy="190920"/>
          </a:xfrm>
          <a:prstGeom prst="rect">
            <a:avLst/>
          </a:prstGeom>
          <a:noFill/>
          <a:ln w="9525" algn="ctr">
            <a:noFill/>
            <a:miter lim="800000"/>
            <a:headEnd/>
            <a:tailEnd/>
          </a:ln>
        </p:spPr>
        <p:txBody>
          <a:bodyPr lIns="59384" tIns="29692" rIns="59384" bIns="29692"/>
          <a:lstStyle/>
          <a:p>
            <a:pPr defTabSz="601106">
              <a:lnSpc>
                <a:spcPct val="50000"/>
              </a:lnSpc>
              <a:spcBef>
                <a:spcPct val="50000"/>
              </a:spcBef>
            </a:pPr>
            <a:r>
              <a:rPr lang="zh-CN" altLang="en-US" sz="1200" dirty="0" smtClean="0">
                <a:solidFill>
                  <a:srgbClr val="C00000"/>
                </a:solidFill>
                <a:latin typeface="微软雅黑" pitchFamily="34" charset="-122"/>
                <a:ea typeface="微软雅黑" pitchFamily="34" charset="-122"/>
              </a:rPr>
              <a:t>广州市教育信息中心</a:t>
            </a:r>
          </a:p>
          <a:p>
            <a:pPr defTabSz="601106">
              <a:lnSpc>
                <a:spcPct val="50000"/>
              </a:lnSpc>
              <a:spcBef>
                <a:spcPct val="50000"/>
              </a:spcBef>
            </a:pPr>
            <a:r>
              <a:rPr lang="zh-CN" altLang="en-US" sz="1200" dirty="0" smtClean="0">
                <a:solidFill>
                  <a:srgbClr val="C00000"/>
                </a:solidFill>
                <a:latin typeface="微软雅黑" pitchFamily="34" charset="-122"/>
                <a:ea typeface="微软雅黑" pitchFamily="34" charset="-122"/>
              </a:rPr>
              <a:t>重庆市电教馆</a:t>
            </a:r>
            <a:endParaRPr lang="en-US" altLang="zh-CN" sz="1200" dirty="0" smtClean="0">
              <a:solidFill>
                <a:srgbClr val="C00000"/>
              </a:solidFill>
              <a:latin typeface="微软雅黑" pitchFamily="34" charset="-122"/>
              <a:ea typeface="微软雅黑" pitchFamily="34" charset="-122"/>
            </a:endParaRPr>
          </a:p>
          <a:p>
            <a:pPr defTabSz="601106">
              <a:lnSpc>
                <a:spcPct val="50000"/>
              </a:lnSpc>
              <a:spcBef>
                <a:spcPct val="50000"/>
              </a:spcBef>
            </a:pPr>
            <a:r>
              <a:rPr lang="zh-CN" altLang="en-US" sz="1200" dirty="0" smtClean="0">
                <a:solidFill>
                  <a:srgbClr val="C00000"/>
                </a:solidFill>
                <a:latin typeface="微软雅黑" pitchFamily="34" charset="-122"/>
                <a:ea typeface="微软雅黑" pitchFamily="34" charset="-122"/>
              </a:rPr>
              <a:t>乌兹别克教育部</a:t>
            </a:r>
            <a:endParaRPr lang="en-US" altLang="zh-CN" sz="1200" dirty="0" smtClean="0">
              <a:solidFill>
                <a:srgbClr val="C00000"/>
              </a:solidFill>
              <a:latin typeface="微软雅黑" pitchFamily="34" charset="-122"/>
              <a:ea typeface="微软雅黑" pitchFamily="34" charset="-122"/>
            </a:endParaRPr>
          </a:p>
        </p:txBody>
      </p:sp>
      <p:sp>
        <p:nvSpPr>
          <p:cNvPr id="92" name="标题 1"/>
          <p:cNvSpPr txBox="1">
            <a:spLocks/>
          </p:cNvSpPr>
          <p:nvPr/>
        </p:nvSpPr>
        <p:spPr bwMode="auto">
          <a:xfrm>
            <a:off x="1700353" y="3675555"/>
            <a:ext cx="1352967" cy="15969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algn="l" defTabSz="801688" rtl="0" fontAlgn="base">
              <a:spcBef>
                <a:spcPct val="0"/>
              </a:spcBef>
              <a:spcAft>
                <a:spcPct val="0"/>
              </a:spcAft>
              <a:defRPr sz="3400">
                <a:solidFill>
                  <a:srgbClr val="990000"/>
                </a:solidFill>
                <a:latin typeface="+mj-lt"/>
                <a:ea typeface="+mj-ea"/>
                <a:cs typeface="+mj-cs"/>
              </a:defRPr>
            </a:lvl1pPr>
            <a:lvl2pPr algn="l" defTabSz="801688" rtl="0" fontAlgn="base">
              <a:spcBef>
                <a:spcPct val="0"/>
              </a:spcBef>
              <a:spcAft>
                <a:spcPct val="0"/>
              </a:spcAft>
              <a:defRPr sz="3400">
                <a:solidFill>
                  <a:srgbClr val="990000"/>
                </a:solidFill>
                <a:latin typeface="FrutigerNext LT Medium" pitchFamily="34" charset="0"/>
                <a:ea typeface="黑体" pitchFamily="49" charset="-122"/>
              </a:defRPr>
            </a:lvl2pPr>
            <a:lvl3pPr algn="l" defTabSz="801688" rtl="0" fontAlgn="base">
              <a:spcBef>
                <a:spcPct val="0"/>
              </a:spcBef>
              <a:spcAft>
                <a:spcPct val="0"/>
              </a:spcAft>
              <a:defRPr sz="3400">
                <a:solidFill>
                  <a:srgbClr val="990000"/>
                </a:solidFill>
                <a:latin typeface="FrutigerNext LT Medium" pitchFamily="34" charset="0"/>
                <a:ea typeface="黑体" pitchFamily="49" charset="-122"/>
              </a:defRPr>
            </a:lvl3pPr>
            <a:lvl4pPr algn="l" defTabSz="801688" rtl="0" fontAlgn="base">
              <a:spcBef>
                <a:spcPct val="0"/>
              </a:spcBef>
              <a:spcAft>
                <a:spcPct val="0"/>
              </a:spcAft>
              <a:defRPr sz="3400">
                <a:solidFill>
                  <a:srgbClr val="990000"/>
                </a:solidFill>
                <a:latin typeface="FrutigerNext LT Medium" pitchFamily="34" charset="0"/>
                <a:ea typeface="黑体" pitchFamily="49" charset="-122"/>
              </a:defRPr>
            </a:lvl4pPr>
            <a:lvl5pPr algn="l" defTabSz="801688" rtl="0" fontAlgn="base">
              <a:spcBef>
                <a:spcPct val="0"/>
              </a:spcBef>
              <a:spcAft>
                <a:spcPct val="0"/>
              </a:spcAft>
              <a:defRPr sz="3400">
                <a:solidFill>
                  <a:srgbClr val="990000"/>
                </a:solidFill>
                <a:latin typeface="FrutigerNext LT Medium" pitchFamily="34" charset="0"/>
                <a:ea typeface="黑体" pitchFamily="49" charset="-122"/>
              </a:defRPr>
            </a:lvl5pPr>
            <a:lvl6pPr marL="457200" algn="l" defTabSz="801688" rtl="0" fontAlgn="base">
              <a:spcBef>
                <a:spcPct val="0"/>
              </a:spcBef>
              <a:spcAft>
                <a:spcPct val="0"/>
              </a:spcAft>
              <a:defRPr sz="3400">
                <a:solidFill>
                  <a:srgbClr val="990000"/>
                </a:solidFill>
                <a:latin typeface="FrutigerNext LT Medium" pitchFamily="34" charset="0"/>
                <a:ea typeface="黑体" pitchFamily="49" charset="-122"/>
              </a:defRPr>
            </a:lvl6pPr>
            <a:lvl7pPr marL="914400" algn="l" defTabSz="801688" rtl="0" fontAlgn="base">
              <a:spcBef>
                <a:spcPct val="0"/>
              </a:spcBef>
              <a:spcAft>
                <a:spcPct val="0"/>
              </a:spcAft>
              <a:defRPr sz="3400">
                <a:solidFill>
                  <a:srgbClr val="990000"/>
                </a:solidFill>
                <a:latin typeface="FrutigerNext LT Medium" pitchFamily="34" charset="0"/>
                <a:ea typeface="黑体" pitchFamily="49" charset="-122"/>
              </a:defRPr>
            </a:lvl7pPr>
            <a:lvl8pPr marL="1371600" algn="l" defTabSz="801688" rtl="0" fontAlgn="base">
              <a:spcBef>
                <a:spcPct val="0"/>
              </a:spcBef>
              <a:spcAft>
                <a:spcPct val="0"/>
              </a:spcAft>
              <a:defRPr sz="3400">
                <a:solidFill>
                  <a:srgbClr val="990000"/>
                </a:solidFill>
                <a:latin typeface="FrutigerNext LT Medium" pitchFamily="34" charset="0"/>
                <a:ea typeface="黑体" pitchFamily="49" charset="-122"/>
              </a:defRPr>
            </a:lvl8pPr>
            <a:lvl9pPr marL="1828800" algn="l" defTabSz="801688" rtl="0" fontAlgn="base">
              <a:spcBef>
                <a:spcPct val="0"/>
              </a:spcBef>
              <a:spcAft>
                <a:spcPct val="0"/>
              </a:spcAft>
              <a:defRPr sz="3400">
                <a:solidFill>
                  <a:srgbClr val="990000"/>
                </a:solidFill>
                <a:latin typeface="FrutigerNext LT Medium" pitchFamily="34" charset="0"/>
                <a:ea typeface="黑体" pitchFamily="49" charset="-122"/>
              </a:defRPr>
            </a:lvl9pPr>
          </a:lstStyle>
          <a:p>
            <a:r>
              <a:rPr lang="zh-CN" altLang="en-US" sz="1000" dirty="0" smtClean="0">
                <a:solidFill>
                  <a:srgbClr val="C00000"/>
                </a:solidFill>
                <a:latin typeface="微软雅黑" pitchFamily="34" charset="-122"/>
                <a:ea typeface="微软雅黑" pitchFamily="34" charset="-122"/>
              </a:rPr>
              <a:t>英国教育网</a:t>
            </a:r>
            <a:endParaRPr lang="zh-CN" altLang="en-US" sz="1000" dirty="0">
              <a:solidFill>
                <a:srgbClr val="C00000"/>
              </a:solidFill>
              <a:latin typeface="微软雅黑" pitchFamily="34" charset="-122"/>
              <a:ea typeface="微软雅黑" pitchFamily="34" charset="-122"/>
            </a:endParaRPr>
          </a:p>
        </p:txBody>
      </p:sp>
      <p:sp>
        <p:nvSpPr>
          <p:cNvPr id="93" name="标题 1"/>
          <p:cNvSpPr txBox="1">
            <a:spLocks/>
          </p:cNvSpPr>
          <p:nvPr/>
        </p:nvSpPr>
        <p:spPr bwMode="auto">
          <a:xfrm>
            <a:off x="755650" y="3998339"/>
            <a:ext cx="1352967" cy="6155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algn="l" defTabSz="801688" rtl="0" fontAlgn="base">
              <a:spcBef>
                <a:spcPct val="0"/>
              </a:spcBef>
              <a:spcAft>
                <a:spcPct val="0"/>
              </a:spcAft>
              <a:defRPr sz="3400">
                <a:solidFill>
                  <a:srgbClr val="990000"/>
                </a:solidFill>
                <a:latin typeface="+mj-lt"/>
                <a:ea typeface="+mj-ea"/>
                <a:cs typeface="+mj-cs"/>
              </a:defRPr>
            </a:lvl1pPr>
            <a:lvl2pPr algn="l" defTabSz="801688" rtl="0" fontAlgn="base">
              <a:spcBef>
                <a:spcPct val="0"/>
              </a:spcBef>
              <a:spcAft>
                <a:spcPct val="0"/>
              </a:spcAft>
              <a:defRPr sz="3400">
                <a:solidFill>
                  <a:srgbClr val="990000"/>
                </a:solidFill>
                <a:latin typeface="FrutigerNext LT Medium" pitchFamily="34" charset="0"/>
                <a:ea typeface="黑体" pitchFamily="49" charset="-122"/>
              </a:defRPr>
            </a:lvl2pPr>
            <a:lvl3pPr algn="l" defTabSz="801688" rtl="0" fontAlgn="base">
              <a:spcBef>
                <a:spcPct val="0"/>
              </a:spcBef>
              <a:spcAft>
                <a:spcPct val="0"/>
              </a:spcAft>
              <a:defRPr sz="3400">
                <a:solidFill>
                  <a:srgbClr val="990000"/>
                </a:solidFill>
                <a:latin typeface="FrutigerNext LT Medium" pitchFamily="34" charset="0"/>
                <a:ea typeface="黑体" pitchFamily="49" charset="-122"/>
              </a:defRPr>
            </a:lvl3pPr>
            <a:lvl4pPr algn="l" defTabSz="801688" rtl="0" fontAlgn="base">
              <a:spcBef>
                <a:spcPct val="0"/>
              </a:spcBef>
              <a:spcAft>
                <a:spcPct val="0"/>
              </a:spcAft>
              <a:defRPr sz="3400">
                <a:solidFill>
                  <a:srgbClr val="990000"/>
                </a:solidFill>
                <a:latin typeface="FrutigerNext LT Medium" pitchFamily="34" charset="0"/>
                <a:ea typeface="黑体" pitchFamily="49" charset="-122"/>
              </a:defRPr>
            </a:lvl4pPr>
            <a:lvl5pPr algn="l" defTabSz="801688" rtl="0" fontAlgn="base">
              <a:spcBef>
                <a:spcPct val="0"/>
              </a:spcBef>
              <a:spcAft>
                <a:spcPct val="0"/>
              </a:spcAft>
              <a:defRPr sz="3400">
                <a:solidFill>
                  <a:srgbClr val="990000"/>
                </a:solidFill>
                <a:latin typeface="FrutigerNext LT Medium" pitchFamily="34" charset="0"/>
                <a:ea typeface="黑体" pitchFamily="49" charset="-122"/>
              </a:defRPr>
            </a:lvl5pPr>
            <a:lvl6pPr marL="457200" algn="l" defTabSz="801688" rtl="0" fontAlgn="base">
              <a:spcBef>
                <a:spcPct val="0"/>
              </a:spcBef>
              <a:spcAft>
                <a:spcPct val="0"/>
              </a:spcAft>
              <a:defRPr sz="3400">
                <a:solidFill>
                  <a:srgbClr val="990000"/>
                </a:solidFill>
                <a:latin typeface="FrutigerNext LT Medium" pitchFamily="34" charset="0"/>
                <a:ea typeface="黑体" pitchFamily="49" charset="-122"/>
              </a:defRPr>
            </a:lvl6pPr>
            <a:lvl7pPr marL="914400" algn="l" defTabSz="801688" rtl="0" fontAlgn="base">
              <a:spcBef>
                <a:spcPct val="0"/>
              </a:spcBef>
              <a:spcAft>
                <a:spcPct val="0"/>
              </a:spcAft>
              <a:defRPr sz="3400">
                <a:solidFill>
                  <a:srgbClr val="990000"/>
                </a:solidFill>
                <a:latin typeface="FrutigerNext LT Medium" pitchFamily="34" charset="0"/>
                <a:ea typeface="黑体" pitchFamily="49" charset="-122"/>
              </a:defRPr>
            </a:lvl7pPr>
            <a:lvl8pPr marL="1371600" algn="l" defTabSz="801688" rtl="0" fontAlgn="base">
              <a:spcBef>
                <a:spcPct val="0"/>
              </a:spcBef>
              <a:spcAft>
                <a:spcPct val="0"/>
              </a:spcAft>
              <a:defRPr sz="3400">
                <a:solidFill>
                  <a:srgbClr val="990000"/>
                </a:solidFill>
                <a:latin typeface="FrutigerNext LT Medium" pitchFamily="34" charset="0"/>
                <a:ea typeface="黑体" pitchFamily="49" charset="-122"/>
              </a:defRPr>
            </a:lvl8pPr>
            <a:lvl9pPr marL="1828800" algn="l" defTabSz="801688" rtl="0" fontAlgn="base">
              <a:spcBef>
                <a:spcPct val="0"/>
              </a:spcBef>
              <a:spcAft>
                <a:spcPct val="0"/>
              </a:spcAft>
              <a:defRPr sz="3400">
                <a:solidFill>
                  <a:srgbClr val="990000"/>
                </a:solidFill>
                <a:latin typeface="FrutigerNext LT Medium" pitchFamily="34" charset="0"/>
                <a:ea typeface="黑体" pitchFamily="49" charset="-122"/>
              </a:defRPr>
            </a:lvl9pPr>
          </a:lstStyle>
          <a:p>
            <a:pPr defTabSz="601106">
              <a:lnSpc>
                <a:spcPct val="50000"/>
              </a:lnSpc>
              <a:spcBef>
                <a:spcPct val="50000"/>
              </a:spcBef>
            </a:pPr>
            <a:r>
              <a:rPr lang="zh-CN" altLang="en-US" sz="1200" dirty="0" smtClean="0">
                <a:solidFill>
                  <a:srgbClr val="C00000"/>
                </a:solidFill>
                <a:latin typeface="微软雅黑" pitchFamily="34" charset="-122"/>
                <a:ea typeface="微软雅黑" pitchFamily="34" charset="-122"/>
                <a:cs typeface="+mn-cs"/>
              </a:rPr>
              <a:t>中国教育科研网</a:t>
            </a:r>
            <a:endParaRPr lang="en-US" altLang="zh-CN" sz="1200" dirty="0" smtClean="0">
              <a:solidFill>
                <a:srgbClr val="C00000"/>
              </a:solidFill>
              <a:latin typeface="微软雅黑" pitchFamily="34" charset="-122"/>
              <a:ea typeface="微软雅黑" pitchFamily="34" charset="-122"/>
              <a:cs typeface="+mn-cs"/>
            </a:endParaRPr>
          </a:p>
          <a:p>
            <a:pPr defTabSz="601106">
              <a:lnSpc>
                <a:spcPct val="50000"/>
              </a:lnSpc>
              <a:spcBef>
                <a:spcPct val="50000"/>
              </a:spcBef>
            </a:pPr>
            <a:r>
              <a:rPr lang="zh-CN" altLang="en-US" sz="1200" dirty="0" smtClean="0">
                <a:solidFill>
                  <a:srgbClr val="C00000"/>
                </a:solidFill>
                <a:latin typeface="微软雅黑" pitchFamily="34" charset="-122"/>
                <a:ea typeface="微软雅黑" pitchFamily="34" charset="-122"/>
              </a:rPr>
              <a:t>英国教</a:t>
            </a:r>
            <a:r>
              <a:rPr lang="zh-CN" altLang="en-US" sz="1200" dirty="0" smtClean="0">
                <a:solidFill>
                  <a:srgbClr val="C00000"/>
                </a:solidFill>
                <a:latin typeface="微软雅黑" pitchFamily="34" charset="-122"/>
                <a:ea typeface="微软雅黑" pitchFamily="34" charset="-122"/>
                <a:cs typeface="+mn-cs"/>
              </a:rPr>
              <a:t>育网</a:t>
            </a:r>
            <a:endParaRPr lang="en-US" altLang="zh-CN" sz="1200" dirty="0" smtClean="0">
              <a:solidFill>
                <a:srgbClr val="C00000"/>
              </a:solidFill>
              <a:latin typeface="微软雅黑" pitchFamily="34" charset="-122"/>
              <a:ea typeface="微软雅黑" pitchFamily="34" charset="-122"/>
              <a:cs typeface="+mn-cs"/>
            </a:endParaRPr>
          </a:p>
          <a:p>
            <a:pPr defTabSz="601106">
              <a:lnSpc>
                <a:spcPct val="50000"/>
              </a:lnSpc>
              <a:spcBef>
                <a:spcPct val="50000"/>
              </a:spcBef>
            </a:pPr>
            <a:r>
              <a:rPr lang="zh-CN" altLang="en-US" sz="1200" dirty="0" smtClean="0">
                <a:solidFill>
                  <a:srgbClr val="C00000"/>
                </a:solidFill>
                <a:latin typeface="微软雅黑" pitchFamily="34" charset="-122"/>
                <a:ea typeface="微软雅黑" pitchFamily="34" charset="-122"/>
                <a:cs typeface="+mn-cs"/>
              </a:rPr>
              <a:t>意大利教育网</a:t>
            </a:r>
            <a:endParaRPr lang="en-US" altLang="zh-CN" sz="1200" dirty="0" smtClean="0">
              <a:solidFill>
                <a:srgbClr val="C00000"/>
              </a:solidFill>
              <a:latin typeface="微软雅黑" pitchFamily="34" charset="-122"/>
              <a:ea typeface="微软雅黑" pitchFamily="34" charset="-122"/>
              <a:cs typeface="+mn-cs"/>
            </a:endParaRPr>
          </a:p>
          <a:p>
            <a:endParaRPr lang="zh-CN" altLang="en-US" sz="1000" dirty="0">
              <a:solidFill>
                <a:srgbClr val="C00000"/>
              </a:solidFill>
              <a:latin typeface="微软雅黑" pitchFamily="34" charset="-122"/>
              <a:ea typeface="微软雅黑" pitchFamily="34" charset="-122"/>
            </a:endParaRPr>
          </a:p>
        </p:txBody>
      </p:sp>
      <p:pic>
        <p:nvPicPr>
          <p:cNvPr id="35" name="Picture 4" descr="http://www.nrc.tsinghua.edu.cn/7_english/images/ditu.jpg"/>
          <p:cNvPicPr>
            <a:picLocks noChangeAspect="1" noChangeArrowheads="1"/>
          </p:cNvPicPr>
          <p:nvPr/>
        </p:nvPicPr>
        <p:blipFill>
          <a:blip r:embed="rId3" cstate="email"/>
          <a:srcRect/>
          <a:stretch>
            <a:fillRect/>
          </a:stretch>
        </p:blipFill>
        <p:spPr bwMode="auto">
          <a:xfrm>
            <a:off x="792564" y="2608741"/>
            <a:ext cx="1929829" cy="1212293"/>
          </a:xfrm>
          <a:prstGeom prst="rect">
            <a:avLst/>
          </a:prstGeom>
          <a:noFill/>
        </p:spPr>
      </p:pic>
      <p:sp>
        <p:nvSpPr>
          <p:cNvPr id="48" name="矩形 47"/>
          <p:cNvSpPr/>
          <p:nvPr/>
        </p:nvSpPr>
        <p:spPr>
          <a:xfrm>
            <a:off x="640254" y="966463"/>
            <a:ext cx="2413067" cy="418485"/>
          </a:xfrm>
          <a:prstGeom prst="rect">
            <a:avLst/>
          </a:prstGeom>
        </p:spPr>
        <p:txBody>
          <a:bodyPr wrap="square" lIns="51408" tIns="25704" rIns="51408" bIns="25704" anchor="ctr">
            <a:spAutoFit/>
          </a:bodyPr>
          <a:lstStyle/>
          <a:p>
            <a:pPr marL="130934" indent="-130934" algn="ctr" fontAlgn="auto">
              <a:lnSpc>
                <a:spcPct val="150000"/>
              </a:lnSpc>
              <a:spcBef>
                <a:spcPts val="0"/>
              </a:spcBef>
              <a:spcAft>
                <a:spcPts val="0"/>
              </a:spcAft>
              <a:tabLst>
                <a:tab pos="130934" algn="l"/>
              </a:tabLst>
            </a:pPr>
            <a:r>
              <a:rPr lang="zh-CN" altLang="en-US" dirty="0" smtClean="0">
                <a:solidFill>
                  <a:prstClr val="white"/>
                </a:solidFill>
                <a:latin typeface="微软雅黑" pitchFamily="34" charset="-122"/>
                <a:ea typeface="微软雅黑" pitchFamily="34" charset="-122"/>
                <a:cs typeface="Arial" pitchFamily="34" charset="0"/>
              </a:rPr>
              <a:t>国家教育网</a:t>
            </a:r>
            <a:endParaRPr lang="en-US" altLang="zh-CN" dirty="0" smtClean="0">
              <a:solidFill>
                <a:prstClr val="white"/>
              </a:solidFill>
              <a:latin typeface="微软雅黑" pitchFamily="34" charset="-122"/>
              <a:ea typeface="微软雅黑" pitchFamily="34" charset="-122"/>
              <a:cs typeface="Arial" pitchFamily="34" charset="0"/>
            </a:endParaRPr>
          </a:p>
        </p:txBody>
      </p:sp>
      <p:cxnSp>
        <p:nvCxnSpPr>
          <p:cNvPr id="49" name="直接连接符 48"/>
          <p:cNvCxnSpPr/>
          <p:nvPr/>
        </p:nvCxnSpPr>
        <p:spPr>
          <a:xfrm>
            <a:off x="564370" y="3888146"/>
            <a:ext cx="7955790" cy="0"/>
          </a:xfrm>
          <a:prstGeom prst="line">
            <a:avLst/>
          </a:prstGeom>
        </p:spPr>
        <p:style>
          <a:lnRef idx="1">
            <a:schemeClr val="accent1"/>
          </a:lnRef>
          <a:fillRef idx="0">
            <a:schemeClr val="accent1"/>
          </a:fillRef>
          <a:effectRef idx="0">
            <a:schemeClr val="accent1"/>
          </a:effectRef>
          <a:fontRef idx="minor">
            <a:schemeClr val="tx1"/>
          </a:fontRef>
        </p:style>
      </p:cxnSp>
      <p:pic>
        <p:nvPicPr>
          <p:cNvPr id="51" name="Picture 2" descr="http://www.cvett.cn/zzgp/attachment/090429/9feab5d2d5.jpg"/>
          <p:cNvPicPr>
            <a:picLocks noChangeAspect="1" noChangeArrowheads="1"/>
          </p:cNvPicPr>
          <p:nvPr/>
        </p:nvPicPr>
        <p:blipFill>
          <a:blip r:embed="rId4" cstate="email"/>
          <a:srcRect/>
          <a:stretch>
            <a:fillRect/>
          </a:stretch>
        </p:blipFill>
        <p:spPr bwMode="auto">
          <a:xfrm>
            <a:off x="6497785" y="2685531"/>
            <a:ext cx="1560708" cy="1176430"/>
          </a:xfrm>
          <a:prstGeom prst="rect">
            <a:avLst/>
          </a:prstGeom>
          <a:noFill/>
        </p:spPr>
      </p:pic>
      <p:sp>
        <p:nvSpPr>
          <p:cNvPr id="54" name="矩形 53"/>
          <p:cNvSpPr/>
          <p:nvPr/>
        </p:nvSpPr>
        <p:spPr>
          <a:xfrm>
            <a:off x="3993656" y="957802"/>
            <a:ext cx="1061794" cy="435807"/>
          </a:xfrm>
          <a:prstGeom prst="rect">
            <a:avLst/>
          </a:prstGeom>
        </p:spPr>
        <p:txBody>
          <a:bodyPr wrap="none" lIns="68562" tIns="34281" rIns="68562" bIns="34281">
            <a:spAutoFit/>
          </a:bodyPr>
          <a:lstStyle/>
          <a:p>
            <a:pPr marL="130934" indent="-130934" algn="ctr" fontAlgn="auto">
              <a:lnSpc>
                <a:spcPct val="150000"/>
              </a:lnSpc>
              <a:spcBef>
                <a:spcPts val="0"/>
              </a:spcBef>
              <a:spcAft>
                <a:spcPts val="0"/>
              </a:spcAft>
              <a:tabLst>
                <a:tab pos="130934" algn="l"/>
              </a:tabLst>
            </a:pPr>
            <a:r>
              <a:rPr lang="zh-CN" altLang="en-US" dirty="0" smtClean="0">
                <a:solidFill>
                  <a:prstClr val="white"/>
                </a:solidFill>
                <a:latin typeface="微软雅黑" pitchFamily="34" charset="-122"/>
                <a:ea typeface="微软雅黑" pitchFamily="34" charset="-122"/>
                <a:cs typeface="Arial" pitchFamily="34" charset="0"/>
              </a:rPr>
              <a:t>区域教育</a:t>
            </a:r>
            <a:endParaRPr lang="en-US" altLang="zh-CN" dirty="0" smtClean="0">
              <a:solidFill>
                <a:prstClr val="white"/>
              </a:solidFill>
              <a:latin typeface="微软雅黑" pitchFamily="34" charset="-122"/>
              <a:ea typeface="微软雅黑" pitchFamily="34" charset="-122"/>
              <a:cs typeface="Arial" pitchFamily="34" charset="0"/>
            </a:endParaRPr>
          </a:p>
        </p:txBody>
      </p:sp>
      <p:sp>
        <p:nvSpPr>
          <p:cNvPr id="55" name="矩形 54"/>
          <p:cNvSpPr/>
          <p:nvPr/>
        </p:nvSpPr>
        <p:spPr>
          <a:xfrm>
            <a:off x="6728168" y="957802"/>
            <a:ext cx="1061794" cy="435807"/>
          </a:xfrm>
          <a:prstGeom prst="rect">
            <a:avLst/>
          </a:prstGeom>
        </p:spPr>
        <p:txBody>
          <a:bodyPr wrap="none" lIns="68562" tIns="34281" rIns="68562" bIns="34281">
            <a:spAutoFit/>
          </a:bodyPr>
          <a:lstStyle/>
          <a:p>
            <a:pPr marL="130934" indent="-130934" algn="ctr" fontAlgn="auto">
              <a:lnSpc>
                <a:spcPct val="150000"/>
              </a:lnSpc>
              <a:spcBef>
                <a:spcPts val="0"/>
              </a:spcBef>
              <a:spcAft>
                <a:spcPts val="0"/>
              </a:spcAft>
              <a:tabLst>
                <a:tab pos="130934" algn="l"/>
              </a:tabLst>
            </a:pPr>
            <a:r>
              <a:rPr lang="zh-CN" altLang="en-US" dirty="0" smtClean="0">
                <a:solidFill>
                  <a:prstClr val="white"/>
                </a:solidFill>
                <a:latin typeface="微软雅黑" pitchFamily="34" charset="-122"/>
                <a:ea typeface="微软雅黑" pitchFamily="34" charset="-122"/>
                <a:cs typeface="Arial" pitchFamily="34" charset="0"/>
              </a:rPr>
              <a:t>智慧校园</a:t>
            </a:r>
            <a:endParaRPr lang="en-US" altLang="zh-CN" dirty="0" smtClean="0">
              <a:solidFill>
                <a:prstClr val="white"/>
              </a:solidFill>
              <a:latin typeface="微软雅黑" pitchFamily="34" charset="-122"/>
              <a:ea typeface="微软雅黑" pitchFamily="34" charset="-122"/>
              <a:cs typeface="Arial" pitchFamily="34" charset="0"/>
            </a:endParaRPr>
          </a:p>
        </p:txBody>
      </p:sp>
      <p:sp>
        <p:nvSpPr>
          <p:cNvPr id="56" name="矩形 55"/>
          <p:cNvSpPr/>
          <p:nvPr/>
        </p:nvSpPr>
        <p:spPr>
          <a:xfrm>
            <a:off x="6168776" y="1524204"/>
            <a:ext cx="2260912" cy="900228"/>
          </a:xfrm>
          <a:prstGeom prst="rect">
            <a:avLst/>
          </a:prstGeom>
        </p:spPr>
        <p:txBody>
          <a:bodyPr wrap="square" lIns="68562" tIns="34281" rIns="68562" bIns="34281">
            <a:spAutoFit/>
          </a:bodyPr>
          <a:lstStyle/>
          <a:p>
            <a:pPr marL="130911" indent="-130911" defTabSz="626102" fontAlgn="auto">
              <a:lnSpc>
                <a:spcPct val="150000"/>
              </a:lnSpc>
              <a:spcBef>
                <a:spcPts val="0"/>
              </a:spcBef>
              <a:spcAft>
                <a:spcPts val="0"/>
              </a:spcAft>
              <a:buClr>
                <a:srgbClr val="000000">
                  <a:lumMod val="85000"/>
                  <a:lumOff val="15000"/>
                </a:srgbClr>
              </a:buClr>
              <a:buSzPct val="55000"/>
              <a:buFont typeface="Wingdings" pitchFamily="2" charset="2"/>
              <a:buChar char="l"/>
              <a:defRPr/>
            </a:pPr>
            <a:r>
              <a:rPr lang="zh-CN" altLang="en-US" sz="1200" dirty="0" smtClean="0">
                <a:solidFill>
                  <a:srgbClr val="000000"/>
                </a:solidFill>
                <a:latin typeface="微软雅黑" pitchFamily="34" charset="-122"/>
                <a:ea typeface="微软雅黑" pitchFamily="34" charset="-122"/>
              </a:rPr>
              <a:t>校园网络精细化管理</a:t>
            </a:r>
            <a:endParaRPr lang="en-US" altLang="zh-CN" sz="1200" dirty="0" smtClean="0">
              <a:solidFill>
                <a:srgbClr val="000000"/>
              </a:solidFill>
              <a:latin typeface="微软雅黑" pitchFamily="34" charset="-122"/>
              <a:ea typeface="微软雅黑" pitchFamily="34" charset="-122"/>
            </a:endParaRPr>
          </a:p>
          <a:p>
            <a:pPr marL="130911" indent="-130911" defTabSz="626102" fontAlgn="auto">
              <a:lnSpc>
                <a:spcPct val="150000"/>
              </a:lnSpc>
              <a:spcBef>
                <a:spcPts val="0"/>
              </a:spcBef>
              <a:spcAft>
                <a:spcPts val="0"/>
              </a:spcAft>
              <a:buClr>
                <a:srgbClr val="000000">
                  <a:lumMod val="85000"/>
                  <a:lumOff val="15000"/>
                </a:srgbClr>
              </a:buClr>
              <a:buSzPct val="55000"/>
              <a:buFont typeface="Wingdings" pitchFamily="2" charset="2"/>
              <a:buChar char="l"/>
              <a:defRPr/>
            </a:pPr>
            <a:r>
              <a:rPr lang="zh-CN" altLang="en-US" sz="1200" dirty="0" smtClean="0">
                <a:solidFill>
                  <a:srgbClr val="000000"/>
                </a:solidFill>
                <a:latin typeface="微软雅黑" pitchFamily="34" charset="-122"/>
                <a:ea typeface="微软雅黑" pitchFamily="34" charset="-122"/>
              </a:rPr>
              <a:t>分布式云数据中心</a:t>
            </a:r>
            <a:endParaRPr lang="en-US" altLang="zh-CN" sz="1200" dirty="0" smtClean="0">
              <a:solidFill>
                <a:srgbClr val="000000"/>
              </a:solidFill>
              <a:latin typeface="微软雅黑" pitchFamily="34" charset="-122"/>
              <a:ea typeface="微软雅黑" pitchFamily="34" charset="-122"/>
            </a:endParaRPr>
          </a:p>
          <a:p>
            <a:pPr marL="130911" indent="-130911" defTabSz="626102" fontAlgn="auto">
              <a:lnSpc>
                <a:spcPct val="150000"/>
              </a:lnSpc>
              <a:spcBef>
                <a:spcPts val="0"/>
              </a:spcBef>
              <a:spcAft>
                <a:spcPts val="0"/>
              </a:spcAft>
              <a:buClr>
                <a:srgbClr val="000000">
                  <a:lumMod val="85000"/>
                  <a:lumOff val="15000"/>
                </a:srgbClr>
              </a:buClr>
              <a:buSzPct val="55000"/>
              <a:buFont typeface="Wingdings" pitchFamily="2" charset="2"/>
              <a:buChar char="l"/>
              <a:defRPr/>
            </a:pPr>
            <a:r>
              <a:rPr lang="zh-CN" altLang="en-US" sz="1200" dirty="0" smtClean="0">
                <a:solidFill>
                  <a:srgbClr val="000000"/>
                </a:solidFill>
                <a:latin typeface="微软雅黑" pitchFamily="34" charset="-122"/>
                <a:ea typeface="微软雅黑" pitchFamily="34" charset="-122"/>
              </a:rPr>
              <a:t>远程互动教学平台</a:t>
            </a:r>
            <a:endParaRPr lang="en-US" altLang="zh-CN" sz="1200" dirty="0" smtClean="0">
              <a:solidFill>
                <a:srgbClr val="000000"/>
              </a:solidFill>
              <a:latin typeface="微软雅黑" pitchFamily="34" charset="-122"/>
              <a:ea typeface="微软雅黑" pitchFamily="34" charset="-122"/>
            </a:endParaRPr>
          </a:p>
        </p:txBody>
      </p:sp>
      <p:pic>
        <p:nvPicPr>
          <p:cNvPr id="209923" name="Picture 3"/>
          <p:cNvPicPr>
            <a:picLocks noChangeAspect="1" noChangeArrowheads="1"/>
          </p:cNvPicPr>
          <p:nvPr/>
        </p:nvPicPr>
        <p:blipFill>
          <a:blip r:embed="rId5" cstate="email"/>
          <a:srcRect/>
          <a:stretch>
            <a:fillRect/>
          </a:stretch>
        </p:blipFill>
        <p:spPr bwMode="auto">
          <a:xfrm>
            <a:off x="3897100" y="2659924"/>
            <a:ext cx="1315588" cy="1177200"/>
          </a:xfrm>
          <a:prstGeom prst="rect">
            <a:avLst/>
          </a:prstGeom>
          <a:noFill/>
          <a:ln w="9525">
            <a:noFill/>
            <a:miter lim="800000"/>
            <a:headEnd/>
            <a:tailEnd/>
          </a:ln>
        </p:spPr>
      </p:pic>
      <p:pic>
        <p:nvPicPr>
          <p:cNvPr id="209924" name="Picture 4"/>
          <p:cNvPicPr>
            <a:picLocks noChangeAspect="1" noChangeArrowheads="1"/>
          </p:cNvPicPr>
          <p:nvPr/>
        </p:nvPicPr>
        <p:blipFill>
          <a:blip r:embed="rId6" cstate="email"/>
          <a:srcRect/>
          <a:stretch>
            <a:fillRect/>
          </a:stretch>
        </p:blipFill>
        <p:spPr bwMode="auto">
          <a:xfrm>
            <a:off x="3897101" y="2693678"/>
            <a:ext cx="373918" cy="327992"/>
          </a:xfrm>
          <a:prstGeom prst="rect">
            <a:avLst/>
          </a:prstGeom>
          <a:noFill/>
          <a:ln w="9525">
            <a:noFill/>
            <a:miter lim="800000"/>
            <a:headEnd/>
            <a:tailEnd/>
          </a:ln>
        </p:spPr>
      </p:pic>
      <p:grpSp>
        <p:nvGrpSpPr>
          <p:cNvPr id="6" name="组合 31"/>
          <p:cNvGrpSpPr/>
          <p:nvPr/>
        </p:nvGrpSpPr>
        <p:grpSpPr>
          <a:xfrm>
            <a:off x="5955542" y="3929467"/>
            <a:ext cx="1107996" cy="1015663"/>
            <a:chOff x="7973440" y="5229198"/>
            <a:chExt cx="1477712" cy="1354217"/>
          </a:xfrm>
        </p:grpSpPr>
        <p:sp>
          <p:nvSpPr>
            <p:cNvPr id="82" name="矩形 81"/>
            <p:cNvSpPr/>
            <p:nvPr/>
          </p:nvSpPr>
          <p:spPr>
            <a:xfrm>
              <a:off x="7973440" y="5229198"/>
              <a:ext cx="1477712" cy="1354217"/>
            </a:xfrm>
            <a:prstGeom prst="rect">
              <a:avLst/>
            </a:prstGeom>
          </p:spPr>
          <p:txBody>
            <a:bodyPr wrap="none">
              <a:spAutoFit/>
            </a:bodyPr>
            <a:lstStyle/>
            <a:p>
              <a:r>
                <a:rPr lang="zh-CN" altLang="en-US" sz="1200" dirty="0" smtClean="0">
                  <a:solidFill>
                    <a:srgbClr val="C00000"/>
                  </a:solidFill>
                  <a:latin typeface="微软雅黑" pitchFamily="34" charset="-122"/>
                  <a:ea typeface="微软雅黑" pitchFamily="34" charset="-122"/>
                </a:rPr>
                <a:t>北京邮电大学</a:t>
              </a:r>
              <a:endParaRPr lang="en-US" altLang="zh-CN" sz="1200" dirty="0" smtClean="0">
                <a:solidFill>
                  <a:srgbClr val="C00000"/>
                </a:solidFill>
                <a:latin typeface="微软雅黑" pitchFamily="34" charset="-122"/>
                <a:ea typeface="微软雅黑" pitchFamily="34" charset="-122"/>
              </a:endParaRPr>
            </a:p>
            <a:p>
              <a:r>
                <a:rPr lang="zh-CN" altLang="en-US" sz="1200" dirty="0" smtClean="0">
                  <a:solidFill>
                    <a:srgbClr val="C00000"/>
                  </a:solidFill>
                  <a:latin typeface="微软雅黑" pitchFamily="34" charset="-122"/>
                  <a:ea typeface="微软雅黑" pitchFamily="34" charset="-122"/>
                </a:rPr>
                <a:t>华东师范大学</a:t>
              </a:r>
              <a:endParaRPr lang="en-US" altLang="zh-CN" sz="1200" dirty="0" smtClean="0">
                <a:solidFill>
                  <a:srgbClr val="C00000"/>
                </a:solidFill>
                <a:latin typeface="微软雅黑" pitchFamily="34" charset="-122"/>
                <a:ea typeface="微软雅黑" pitchFamily="34" charset="-122"/>
              </a:endParaRPr>
            </a:p>
            <a:p>
              <a:r>
                <a:rPr lang="zh-CN" altLang="en-US" sz="1200" dirty="0" smtClean="0">
                  <a:solidFill>
                    <a:srgbClr val="C00000"/>
                  </a:solidFill>
                  <a:latin typeface="微软雅黑" pitchFamily="34" charset="-122"/>
                  <a:ea typeface="微软雅黑" pitchFamily="34" charset="-122"/>
                </a:rPr>
                <a:t>中山大学</a:t>
              </a:r>
              <a:endParaRPr lang="en-US" altLang="zh-CN" sz="1200" dirty="0" smtClean="0">
                <a:solidFill>
                  <a:srgbClr val="C00000"/>
                </a:solidFill>
                <a:latin typeface="微软雅黑" pitchFamily="34" charset="-122"/>
                <a:ea typeface="微软雅黑" pitchFamily="34" charset="-122"/>
              </a:endParaRPr>
            </a:p>
            <a:p>
              <a:endParaRPr lang="en-US" altLang="zh-CN" sz="1200" dirty="0" smtClean="0">
                <a:solidFill>
                  <a:srgbClr val="C00000"/>
                </a:solidFill>
                <a:latin typeface="微软雅黑" pitchFamily="34" charset="-122"/>
                <a:ea typeface="微软雅黑" pitchFamily="34" charset="-122"/>
              </a:endParaRPr>
            </a:p>
            <a:p>
              <a:endParaRPr lang="en-US" altLang="zh-CN" sz="1200" dirty="0" smtClean="0">
                <a:solidFill>
                  <a:srgbClr val="C00000"/>
                </a:solidFill>
                <a:latin typeface="微软雅黑" pitchFamily="34" charset="-122"/>
                <a:ea typeface="微软雅黑" pitchFamily="34" charset="-122"/>
              </a:endParaRPr>
            </a:p>
          </p:txBody>
        </p:sp>
        <p:sp>
          <p:nvSpPr>
            <p:cNvPr id="31" name="矩形 30"/>
            <p:cNvSpPr/>
            <p:nvPr/>
          </p:nvSpPr>
          <p:spPr>
            <a:xfrm>
              <a:off x="8017294" y="5821523"/>
              <a:ext cx="413041" cy="369332"/>
            </a:xfrm>
            <a:prstGeom prst="rect">
              <a:avLst/>
            </a:prstGeom>
          </p:spPr>
          <p:txBody>
            <a:bodyPr wrap="none">
              <a:spAutoFit/>
            </a:bodyPr>
            <a:lstStyle/>
            <a:p>
              <a:r>
                <a:rPr lang="en-US" altLang="zh-CN" sz="1200" dirty="0" smtClean="0">
                  <a:solidFill>
                    <a:srgbClr val="C00000"/>
                  </a:solidFill>
                  <a:latin typeface="微软雅黑" pitchFamily="34" charset="-122"/>
                  <a:ea typeface="微软雅黑" pitchFamily="34" charset="-122"/>
                </a:rPr>
                <a:t>…</a:t>
              </a:r>
              <a:endParaRPr lang="zh-CN" altLang="en-US" sz="1200" dirty="0" smtClean="0">
                <a:solidFill>
                  <a:srgbClr val="C00000"/>
                </a:solidFill>
                <a:latin typeface="微软雅黑" pitchFamily="34" charset="-122"/>
                <a:ea typeface="微软雅黑" pitchFamily="34" charset="-122"/>
              </a:endParaRPr>
            </a:p>
          </p:txBody>
        </p:sp>
      </p:grpSp>
    </p:spTree>
  </p:cSld>
  <p:clrMapOvr>
    <a:masterClrMapping/>
  </p:clrMapOvr>
  <p:transition advTm="71308">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2"/>
          <p:cNvSpPr txBox="1">
            <a:spLocks noChangeArrowheads="1"/>
          </p:cNvSpPr>
          <p:nvPr/>
        </p:nvSpPr>
        <p:spPr bwMode="auto">
          <a:xfrm>
            <a:off x="539553" y="1136704"/>
            <a:ext cx="3384376" cy="998079"/>
          </a:xfrm>
          <a:prstGeom prst="rect">
            <a:avLst/>
          </a:prstGeom>
          <a:noFill/>
          <a:ln w="9525" algn="ctr">
            <a:noFill/>
            <a:miter lim="800000"/>
            <a:headEnd/>
            <a:tailEnd/>
          </a:ln>
        </p:spPr>
        <p:txBody>
          <a:bodyPr wrap="square" lIns="0" tIns="33203" rIns="0" bIns="33203" anchor="ctr">
            <a:spAutoFit/>
          </a:bodyPr>
          <a:lstStyle/>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pitchFamily="34" charset="0"/>
              </a:rPr>
              <a:t>上网并发率高</a:t>
            </a:r>
            <a:endParaRPr kumimoji="1" lang="en-US" altLang="zh-CN" sz="1200" dirty="0" smtClean="0">
              <a:solidFill>
                <a:srgbClr val="000000"/>
              </a:solidFill>
              <a:latin typeface="黑体" pitchFamily="49" charset="-122"/>
              <a:ea typeface="黑体" pitchFamily="49" charset="-122"/>
              <a:cs typeface="Arial" pitchFamily="34" charset="0"/>
            </a:endParaRPr>
          </a:p>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pitchFamily="34" charset="0"/>
              </a:rPr>
              <a:t>集中覆盖、干扰严重</a:t>
            </a:r>
            <a:endParaRPr kumimoji="1" lang="en-US" altLang="zh-CN" sz="1200" dirty="0" smtClean="0">
              <a:solidFill>
                <a:srgbClr val="000000"/>
              </a:solidFill>
              <a:latin typeface="黑体" pitchFamily="49" charset="-122"/>
              <a:ea typeface="黑体" pitchFamily="49" charset="-122"/>
              <a:cs typeface="Arial" pitchFamily="34" charset="0"/>
            </a:endParaRPr>
          </a:p>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pitchFamily="34" charset="0"/>
              </a:rPr>
              <a:t>无线环境复杂，安装环境恶劣，部署难度大</a:t>
            </a:r>
            <a:endParaRPr kumimoji="1" lang="en-US" altLang="zh-CN" sz="1200" dirty="0" smtClean="0">
              <a:solidFill>
                <a:srgbClr val="000000"/>
              </a:solidFill>
              <a:latin typeface="黑体" pitchFamily="49" charset="-122"/>
              <a:ea typeface="黑体" pitchFamily="49" charset="-122"/>
              <a:cs typeface="Arial" pitchFamily="34" charset="0"/>
            </a:endParaRPr>
          </a:p>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pitchFamily="34" charset="0"/>
              </a:rPr>
              <a:t>统一业务承载</a:t>
            </a:r>
            <a:endParaRPr kumimoji="1" lang="en-US" altLang="zh-CN" sz="1200" dirty="0" smtClean="0">
              <a:solidFill>
                <a:srgbClr val="FF0000"/>
              </a:solidFill>
              <a:latin typeface="黑体" pitchFamily="49" charset="-122"/>
              <a:ea typeface="黑体" pitchFamily="49" charset="-122"/>
              <a:cs typeface="Arial" pitchFamily="34" charset="0"/>
            </a:endParaRPr>
          </a:p>
        </p:txBody>
      </p:sp>
      <p:sp>
        <p:nvSpPr>
          <p:cNvPr id="9" name="Text Box 4"/>
          <p:cNvSpPr txBox="1">
            <a:spLocks noChangeArrowheads="1"/>
          </p:cNvSpPr>
          <p:nvPr/>
        </p:nvSpPr>
        <p:spPr bwMode="auto">
          <a:xfrm>
            <a:off x="539553" y="741724"/>
            <a:ext cx="3384376" cy="399453"/>
          </a:xfrm>
          <a:prstGeom prst="rect">
            <a:avLst/>
          </a:prstGeom>
          <a:solidFill>
            <a:srgbClr val="C00000"/>
          </a:solidFill>
          <a:ln w="9525" algn="ctr">
            <a:noFill/>
            <a:miter lim="800000"/>
            <a:headEnd/>
            <a:tailEnd/>
          </a:ln>
        </p:spPr>
        <p:txBody>
          <a:bodyPr wrap="square" lIns="0" tIns="33203" rIns="0" bIns="33203" anchor="ctr">
            <a:spAutoFit/>
          </a:bodyPr>
          <a:lstStyle/>
          <a:p>
            <a:pPr marL="125817" indent="-125817" algn="ctr" defTabSz="668317">
              <a:lnSpc>
                <a:spcPct val="120000"/>
              </a:lnSpc>
              <a:spcBef>
                <a:spcPct val="20000"/>
              </a:spcBef>
              <a:buClr>
                <a:srgbClr val="999999"/>
              </a:buClr>
              <a:buSzPct val="75000"/>
              <a:defRPr/>
            </a:pPr>
            <a:r>
              <a:rPr kumimoji="1" lang="zh-CN" altLang="en-US" b="1" dirty="0" smtClean="0">
                <a:solidFill>
                  <a:srgbClr val="FFFFFF"/>
                </a:solidFill>
                <a:latin typeface="Arial" pitchFamily="34" charset="0"/>
                <a:cs typeface="Arial" pitchFamily="34" charset="0"/>
              </a:rPr>
              <a:t>校园</a:t>
            </a:r>
            <a:r>
              <a:rPr kumimoji="1" lang="en-US" altLang="zh-CN" b="1" dirty="0" smtClean="0">
                <a:solidFill>
                  <a:srgbClr val="FFFFFF"/>
                </a:solidFill>
                <a:latin typeface="Arial" pitchFamily="34" charset="0"/>
                <a:cs typeface="Arial" pitchFamily="34" charset="0"/>
              </a:rPr>
              <a:t>WLAN</a:t>
            </a:r>
            <a:r>
              <a:rPr kumimoji="1" lang="zh-CN" altLang="en-US" b="1" dirty="0" smtClean="0">
                <a:solidFill>
                  <a:srgbClr val="FFFFFF"/>
                </a:solidFill>
                <a:latin typeface="Arial" pitchFamily="34" charset="0"/>
                <a:cs typeface="Arial" pitchFamily="34" charset="0"/>
              </a:rPr>
              <a:t>覆盖面临的挑战</a:t>
            </a:r>
            <a:endParaRPr kumimoji="1" lang="zh-CN" altLang="en-US" b="1" dirty="0">
              <a:solidFill>
                <a:srgbClr val="FFFFFF"/>
              </a:solidFill>
              <a:latin typeface="Arial" pitchFamily="34" charset="0"/>
              <a:cs typeface="Arial" pitchFamily="34" charset="0"/>
            </a:endParaRPr>
          </a:p>
        </p:txBody>
      </p:sp>
      <p:sp>
        <p:nvSpPr>
          <p:cNvPr id="10" name="Text Box 7"/>
          <p:cNvSpPr txBox="1">
            <a:spLocks noChangeArrowheads="1"/>
          </p:cNvSpPr>
          <p:nvPr/>
        </p:nvSpPr>
        <p:spPr bwMode="auto">
          <a:xfrm>
            <a:off x="4499992" y="3355018"/>
            <a:ext cx="3938330" cy="938353"/>
          </a:xfrm>
          <a:prstGeom prst="rect">
            <a:avLst/>
          </a:prstGeom>
          <a:noFill/>
          <a:ln w="9525">
            <a:noFill/>
            <a:miter lim="800000"/>
            <a:headEnd/>
            <a:tailEnd/>
          </a:ln>
        </p:spPr>
        <p:txBody>
          <a:bodyPr wrap="square" lIns="70753" tIns="35379" rIns="0" bIns="35379">
            <a:spAutoFit/>
          </a:bodyPr>
          <a:lstStyle/>
          <a:p>
            <a:pPr marL="142052" indent="-142052" defTabSz="668317">
              <a:spcBef>
                <a:spcPts val="511"/>
              </a:spcBef>
              <a:buSzPct val="75000"/>
              <a:buFont typeface="Wingdings" pitchFamily="2" charset="2"/>
              <a:buChar char="l"/>
            </a:pPr>
            <a:r>
              <a:rPr kumimoji="1" lang="en-US" altLang="zh-CN" sz="1200" dirty="0" smtClean="0">
                <a:solidFill>
                  <a:srgbClr val="000000"/>
                </a:solidFill>
                <a:latin typeface="黑体" pitchFamily="49" charset="-122"/>
                <a:ea typeface="黑体" pitchFamily="49" charset="-122"/>
                <a:cs typeface="Arial" charset="0"/>
              </a:rPr>
              <a:t>2011</a:t>
            </a:r>
            <a:r>
              <a:rPr kumimoji="1" lang="zh-CN" altLang="en-US" sz="1200" dirty="0" smtClean="0">
                <a:solidFill>
                  <a:srgbClr val="000000"/>
                </a:solidFill>
                <a:latin typeface="黑体" pitchFamily="49" charset="-122"/>
                <a:ea typeface="黑体" pitchFamily="49" charset="-122"/>
                <a:cs typeface="Arial" charset="0"/>
              </a:rPr>
              <a:t>年</a:t>
            </a:r>
            <a:r>
              <a:rPr kumimoji="1" lang="en-US" altLang="zh-CN" sz="1200" dirty="0" smtClean="0">
                <a:solidFill>
                  <a:srgbClr val="000000"/>
                </a:solidFill>
                <a:latin typeface="黑体" pitchFamily="49" charset="-122"/>
                <a:ea typeface="黑体" pitchFamily="49" charset="-122"/>
                <a:cs typeface="Arial" charset="0"/>
              </a:rPr>
              <a:t>5</a:t>
            </a:r>
            <a:r>
              <a:rPr kumimoji="1" lang="zh-CN" altLang="en-US" sz="1200" dirty="0" smtClean="0">
                <a:solidFill>
                  <a:srgbClr val="000000"/>
                </a:solidFill>
                <a:latin typeface="黑体" pitchFamily="49" charset="-122"/>
                <a:ea typeface="黑体" pitchFamily="49" charset="-122"/>
                <a:cs typeface="Arial" charset="0"/>
              </a:rPr>
              <a:t>月正式放号，一周内受理学生用户</a:t>
            </a:r>
            <a:r>
              <a:rPr kumimoji="1" lang="en-US" altLang="zh-CN" sz="1200" dirty="0" smtClean="0">
                <a:solidFill>
                  <a:srgbClr val="000000"/>
                </a:solidFill>
                <a:latin typeface="黑体" pitchFamily="49" charset="-122"/>
                <a:ea typeface="黑体" pitchFamily="49" charset="-122"/>
                <a:cs typeface="Arial" charset="0"/>
              </a:rPr>
              <a:t>400</a:t>
            </a:r>
            <a:r>
              <a:rPr kumimoji="1" lang="zh-CN" altLang="en-US" sz="1200" dirty="0" smtClean="0">
                <a:solidFill>
                  <a:srgbClr val="000000"/>
                </a:solidFill>
                <a:latin typeface="黑体" pitchFamily="49" charset="-122"/>
                <a:ea typeface="黑体" pitchFamily="49" charset="-122"/>
                <a:cs typeface="Arial" charset="0"/>
              </a:rPr>
              <a:t>户</a:t>
            </a:r>
          </a:p>
          <a:p>
            <a:pPr marL="142052" indent="-142052" defTabSz="668317">
              <a:spcBef>
                <a:spcPts val="511"/>
              </a:spcBef>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charset="0"/>
              </a:rPr>
              <a:t>将</a:t>
            </a:r>
            <a:r>
              <a:rPr kumimoji="1" lang="en-US" altLang="zh-CN" sz="1200" dirty="0" smtClean="0">
                <a:solidFill>
                  <a:srgbClr val="000000"/>
                </a:solidFill>
                <a:latin typeface="黑体" pitchFamily="49" charset="-122"/>
                <a:ea typeface="黑体" pitchFamily="49" charset="-122"/>
                <a:cs typeface="Arial" charset="0"/>
              </a:rPr>
              <a:t>C</a:t>
            </a:r>
            <a:r>
              <a:rPr kumimoji="1" lang="zh-CN" altLang="en-US" sz="1200" dirty="0" smtClean="0">
                <a:solidFill>
                  <a:srgbClr val="000000"/>
                </a:solidFill>
                <a:latin typeface="黑体" pitchFamily="49" charset="-122"/>
                <a:ea typeface="黑体" pitchFamily="49" charset="-122"/>
                <a:cs typeface="Arial" charset="0"/>
              </a:rPr>
              <a:t>网与</a:t>
            </a:r>
            <a:r>
              <a:rPr kumimoji="1" lang="en-US" altLang="zh-CN" sz="1200" dirty="0" smtClean="0">
                <a:solidFill>
                  <a:srgbClr val="000000"/>
                </a:solidFill>
                <a:latin typeface="黑体" pitchFamily="49" charset="-122"/>
                <a:ea typeface="黑体" pitchFamily="49" charset="-122"/>
                <a:cs typeface="Arial" charset="0"/>
              </a:rPr>
              <a:t>WLAN</a:t>
            </a:r>
            <a:r>
              <a:rPr kumimoji="1" lang="zh-CN" altLang="en-US" sz="1200" dirty="0" smtClean="0">
                <a:solidFill>
                  <a:srgbClr val="000000"/>
                </a:solidFill>
                <a:latin typeface="黑体" pitchFamily="49" charset="-122"/>
                <a:ea typeface="黑体" pitchFamily="49" charset="-122"/>
                <a:cs typeface="Arial" charset="0"/>
              </a:rPr>
              <a:t>网络绑定，提升</a:t>
            </a:r>
            <a:r>
              <a:rPr kumimoji="1" lang="en-US" altLang="zh-CN" sz="1200" dirty="0" smtClean="0">
                <a:solidFill>
                  <a:srgbClr val="000000"/>
                </a:solidFill>
                <a:latin typeface="黑体" pitchFamily="49" charset="-122"/>
                <a:ea typeface="黑体" pitchFamily="49" charset="-122"/>
                <a:cs typeface="Arial" charset="0"/>
              </a:rPr>
              <a:t>C</a:t>
            </a:r>
            <a:r>
              <a:rPr kumimoji="1" lang="zh-CN" altLang="en-US" sz="1200" dirty="0" smtClean="0">
                <a:solidFill>
                  <a:srgbClr val="000000"/>
                </a:solidFill>
                <a:latin typeface="黑体" pitchFamily="49" charset="-122"/>
                <a:ea typeface="黑体" pitchFamily="49" charset="-122"/>
                <a:cs typeface="Arial" charset="0"/>
              </a:rPr>
              <a:t>网用户体验</a:t>
            </a:r>
            <a:endParaRPr kumimoji="1" lang="en-US" altLang="zh-CN" sz="1200" dirty="0" smtClean="0">
              <a:solidFill>
                <a:srgbClr val="000000"/>
              </a:solidFill>
              <a:latin typeface="黑体" pitchFamily="49" charset="-122"/>
              <a:ea typeface="黑体" pitchFamily="49" charset="-122"/>
              <a:cs typeface="Arial" charset="0"/>
            </a:endParaRPr>
          </a:p>
          <a:p>
            <a:pPr marL="142052" indent="-142052" defTabSz="668317">
              <a:spcBef>
                <a:spcPts val="511"/>
              </a:spcBef>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charset="0"/>
              </a:rPr>
              <a:t>同一</a:t>
            </a:r>
            <a:r>
              <a:rPr kumimoji="1" lang="en-US" altLang="zh-CN" sz="1200" dirty="0" smtClean="0">
                <a:solidFill>
                  <a:srgbClr val="000000"/>
                </a:solidFill>
                <a:latin typeface="黑体" pitchFamily="49" charset="-122"/>
                <a:ea typeface="黑体" pitchFamily="49" charset="-122"/>
                <a:cs typeface="Arial" charset="0"/>
              </a:rPr>
              <a:t>AP</a:t>
            </a:r>
            <a:r>
              <a:rPr kumimoji="1" lang="zh-CN" altLang="en-US" sz="1200" dirty="0" smtClean="0">
                <a:solidFill>
                  <a:srgbClr val="000000"/>
                </a:solidFill>
                <a:latin typeface="黑体" pitchFamily="49" charset="-122"/>
                <a:ea typeface="黑体" pitchFamily="49" charset="-122"/>
                <a:cs typeface="Arial" charset="0"/>
              </a:rPr>
              <a:t>归属与两个不同网络，满足用户同时登陆校园网与电信城域网的需求</a:t>
            </a:r>
            <a:endParaRPr kumimoji="1" lang="en-US" altLang="zh-CN" sz="1200" dirty="0" smtClean="0">
              <a:solidFill>
                <a:srgbClr val="000000"/>
              </a:solidFill>
              <a:latin typeface="黑体" pitchFamily="49" charset="-122"/>
              <a:ea typeface="黑体" pitchFamily="49" charset="-122"/>
              <a:cs typeface="Arial" charset="0"/>
            </a:endParaRPr>
          </a:p>
        </p:txBody>
      </p:sp>
      <p:sp>
        <p:nvSpPr>
          <p:cNvPr id="11" name="Text Box 8"/>
          <p:cNvSpPr txBox="1">
            <a:spLocks noChangeArrowheads="1"/>
          </p:cNvSpPr>
          <p:nvPr/>
        </p:nvSpPr>
        <p:spPr bwMode="auto">
          <a:xfrm>
            <a:off x="4499994" y="1150441"/>
            <a:ext cx="3888431" cy="1307685"/>
          </a:xfrm>
          <a:prstGeom prst="rect">
            <a:avLst/>
          </a:prstGeom>
          <a:noFill/>
          <a:ln w="9525">
            <a:noFill/>
            <a:miter lim="800000"/>
            <a:headEnd/>
            <a:tailEnd/>
          </a:ln>
        </p:spPr>
        <p:txBody>
          <a:bodyPr wrap="square" lIns="70753" tIns="35379" rIns="0" bIns="35379">
            <a:spAutoFit/>
          </a:bodyPr>
          <a:lstStyle/>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charset="0"/>
              </a:rPr>
              <a:t>提供</a:t>
            </a:r>
            <a:r>
              <a:rPr kumimoji="1" lang="en-US" altLang="zh-CN" sz="1200" dirty="0" smtClean="0">
                <a:solidFill>
                  <a:srgbClr val="000000"/>
                </a:solidFill>
                <a:latin typeface="黑体" pitchFamily="49" charset="-122"/>
                <a:ea typeface="黑体" pitchFamily="49" charset="-122"/>
                <a:cs typeface="Arial" charset="0"/>
              </a:rPr>
              <a:t>PON+WLAN</a:t>
            </a:r>
            <a:r>
              <a:rPr kumimoji="1" lang="zh-CN" altLang="en-US" sz="1200" dirty="0" smtClean="0">
                <a:solidFill>
                  <a:srgbClr val="000000"/>
                </a:solidFill>
                <a:latin typeface="黑体" pitchFamily="49" charset="-122"/>
                <a:ea typeface="黑体" pitchFamily="49" charset="-122"/>
                <a:cs typeface="Arial" charset="0"/>
              </a:rPr>
              <a:t>接入方案，以及</a:t>
            </a:r>
            <a:r>
              <a:rPr kumimoji="1" lang="en-US" altLang="zh-CN" sz="1200" dirty="0" smtClean="0">
                <a:solidFill>
                  <a:srgbClr val="000000"/>
                </a:solidFill>
                <a:latin typeface="黑体" pitchFamily="49" charset="-122"/>
                <a:ea typeface="黑体" pitchFamily="49" charset="-122"/>
                <a:cs typeface="Arial" charset="0"/>
              </a:rPr>
              <a:t>AP</a:t>
            </a:r>
            <a:r>
              <a:rPr kumimoji="1" lang="zh-CN" altLang="en-US" sz="1200" dirty="0" smtClean="0">
                <a:solidFill>
                  <a:srgbClr val="000000"/>
                </a:solidFill>
                <a:latin typeface="黑体" pitchFamily="49" charset="-122"/>
                <a:ea typeface="黑体" pitchFamily="49" charset="-122"/>
                <a:cs typeface="Arial" charset="0"/>
              </a:rPr>
              <a:t>、</a:t>
            </a:r>
            <a:r>
              <a:rPr kumimoji="1" lang="en-US" altLang="zh-CN" sz="1200" dirty="0" smtClean="0">
                <a:solidFill>
                  <a:srgbClr val="000000"/>
                </a:solidFill>
                <a:latin typeface="黑体" pitchFamily="49" charset="-122"/>
                <a:ea typeface="黑体" pitchFamily="49" charset="-122"/>
                <a:cs typeface="Arial" charset="0"/>
              </a:rPr>
              <a:t>ONU</a:t>
            </a:r>
            <a:r>
              <a:rPr kumimoji="1" lang="zh-CN" altLang="en-US" sz="1200" dirty="0" smtClean="0">
                <a:solidFill>
                  <a:srgbClr val="000000"/>
                </a:solidFill>
                <a:latin typeface="黑体" pitchFamily="49" charset="-122"/>
                <a:ea typeface="黑体" pitchFamily="49" charset="-122"/>
                <a:cs typeface="Arial" charset="0"/>
              </a:rPr>
              <a:t>、</a:t>
            </a:r>
            <a:r>
              <a:rPr kumimoji="1" lang="en-US" altLang="zh-CN" sz="1200" dirty="0" smtClean="0">
                <a:solidFill>
                  <a:srgbClr val="000000"/>
                </a:solidFill>
                <a:latin typeface="黑体" pitchFamily="49" charset="-122"/>
                <a:ea typeface="黑体" pitchFamily="49" charset="-122"/>
                <a:cs typeface="Arial" charset="0"/>
              </a:rPr>
              <a:t>OLT</a:t>
            </a:r>
            <a:r>
              <a:rPr kumimoji="1" lang="zh-CN" altLang="en-US" sz="1200" dirty="0" smtClean="0">
                <a:solidFill>
                  <a:srgbClr val="000000"/>
                </a:solidFill>
                <a:latin typeface="黑体" pitchFamily="49" charset="-122"/>
                <a:ea typeface="黑体" pitchFamily="49" charset="-122"/>
                <a:cs typeface="Arial" charset="0"/>
              </a:rPr>
              <a:t>、</a:t>
            </a:r>
            <a:r>
              <a:rPr kumimoji="1" lang="en-US" altLang="zh-CN" sz="1200" dirty="0" smtClean="0">
                <a:solidFill>
                  <a:srgbClr val="000000"/>
                </a:solidFill>
                <a:latin typeface="黑体" pitchFamily="49" charset="-122"/>
                <a:ea typeface="黑体" pitchFamily="49" charset="-122"/>
                <a:cs typeface="Arial" charset="0"/>
              </a:rPr>
              <a:t>AC</a:t>
            </a:r>
            <a:r>
              <a:rPr kumimoji="1" lang="zh-CN" altLang="en-US" sz="1200" dirty="0" smtClean="0">
                <a:solidFill>
                  <a:srgbClr val="000000"/>
                </a:solidFill>
                <a:latin typeface="黑体" pitchFamily="49" charset="-122"/>
                <a:ea typeface="黑体" pitchFamily="49" charset="-122"/>
                <a:cs typeface="Arial" charset="0"/>
              </a:rPr>
              <a:t>、</a:t>
            </a:r>
            <a:r>
              <a:rPr kumimoji="1" lang="en-US" altLang="zh-CN" sz="1200" dirty="0" smtClean="0">
                <a:solidFill>
                  <a:srgbClr val="000000"/>
                </a:solidFill>
                <a:latin typeface="黑体" pitchFamily="49" charset="-122"/>
                <a:ea typeface="黑体" pitchFamily="49" charset="-122"/>
                <a:cs typeface="Arial" charset="0"/>
              </a:rPr>
              <a:t>BRAS</a:t>
            </a:r>
            <a:r>
              <a:rPr kumimoji="1" lang="zh-CN" altLang="en-US" sz="1200" b="1" dirty="0" smtClean="0">
                <a:solidFill>
                  <a:srgbClr val="FF0000"/>
                </a:solidFill>
                <a:latin typeface="黑体" pitchFamily="49" charset="-122"/>
                <a:ea typeface="黑体" pitchFamily="49" charset="-122"/>
                <a:cs typeface="Arial" charset="0"/>
              </a:rPr>
              <a:t>端到端解决方案；七所学校</a:t>
            </a:r>
            <a:r>
              <a:rPr kumimoji="1" lang="zh-CN" altLang="en-US" sz="1200" dirty="0" smtClean="0">
                <a:solidFill>
                  <a:srgbClr val="000000"/>
                </a:solidFill>
                <a:latin typeface="黑体" pitchFamily="49" charset="-122"/>
                <a:ea typeface="黑体" pitchFamily="49" charset="-122"/>
                <a:cs typeface="Arial" charset="0"/>
              </a:rPr>
              <a:t>，共部署</a:t>
            </a:r>
            <a:r>
              <a:rPr kumimoji="1" lang="en-US" altLang="zh-CN" sz="1200" b="1" dirty="0" smtClean="0">
                <a:solidFill>
                  <a:srgbClr val="FF0000"/>
                </a:solidFill>
                <a:latin typeface="黑体" pitchFamily="49" charset="-122"/>
                <a:ea typeface="黑体" pitchFamily="49" charset="-122"/>
                <a:cs typeface="Arial" charset="0"/>
              </a:rPr>
              <a:t>4000</a:t>
            </a:r>
            <a:r>
              <a:rPr kumimoji="1" lang="zh-CN" altLang="en-US" sz="1200" b="1" dirty="0" smtClean="0">
                <a:solidFill>
                  <a:srgbClr val="FF0000"/>
                </a:solidFill>
                <a:latin typeface="黑体" pitchFamily="49" charset="-122"/>
                <a:ea typeface="黑体" pitchFamily="49" charset="-122"/>
                <a:cs typeface="Arial" charset="0"/>
              </a:rPr>
              <a:t>个</a:t>
            </a:r>
            <a:r>
              <a:rPr kumimoji="1" lang="en-US" altLang="zh-CN" sz="1200" b="1" dirty="0" smtClean="0">
                <a:solidFill>
                  <a:srgbClr val="FF0000"/>
                </a:solidFill>
                <a:latin typeface="黑体" pitchFamily="49" charset="-122"/>
                <a:ea typeface="黑体" pitchFamily="49" charset="-122"/>
                <a:cs typeface="Arial" charset="0"/>
              </a:rPr>
              <a:t>AP</a:t>
            </a:r>
            <a:r>
              <a:rPr kumimoji="1" lang="zh-CN" altLang="en-US" sz="1200" dirty="0" smtClean="0">
                <a:solidFill>
                  <a:srgbClr val="000000"/>
                </a:solidFill>
                <a:latin typeface="黑体" pitchFamily="49" charset="-122"/>
                <a:ea typeface="黑体" pitchFamily="49" charset="-122"/>
                <a:cs typeface="Arial" charset="0"/>
              </a:rPr>
              <a:t>设备；</a:t>
            </a:r>
            <a:endParaRPr kumimoji="1" lang="en-US" altLang="zh-CN" sz="1200" dirty="0" smtClean="0">
              <a:solidFill>
                <a:srgbClr val="000000"/>
              </a:solidFill>
              <a:latin typeface="黑体" pitchFamily="49" charset="-122"/>
              <a:ea typeface="黑体" pitchFamily="49" charset="-122"/>
              <a:cs typeface="Arial" charset="0"/>
            </a:endParaRPr>
          </a:p>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rPr>
              <a:t>基于用户密集考虑，采用放装型</a:t>
            </a:r>
            <a:r>
              <a:rPr kumimoji="1" lang="en-US" altLang="zh-CN" sz="1200" dirty="0" smtClean="0">
                <a:solidFill>
                  <a:srgbClr val="000000"/>
                </a:solidFill>
                <a:latin typeface="黑体" pitchFamily="49" charset="-122"/>
                <a:ea typeface="黑体" pitchFamily="49" charset="-122"/>
              </a:rPr>
              <a:t>AP</a:t>
            </a:r>
            <a:r>
              <a:rPr kumimoji="1" lang="zh-CN" altLang="en-US" sz="1200" dirty="0" smtClean="0">
                <a:solidFill>
                  <a:srgbClr val="000000"/>
                </a:solidFill>
                <a:latin typeface="黑体" pitchFamily="49" charset="-122"/>
                <a:ea typeface="黑体" pitchFamily="49" charset="-122"/>
              </a:rPr>
              <a:t>，不另安装天馈系统，平均</a:t>
            </a:r>
            <a:r>
              <a:rPr kumimoji="1" lang="en-US" altLang="zh-CN" sz="1200" b="1" dirty="0" smtClean="0">
                <a:solidFill>
                  <a:srgbClr val="FF0000"/>
                </a:solidFill>
                <a:latin typeface="黑体" pitchFamily="49" charset="-122"/>
                <a:ea typeface="黑体" pitchFamily="49" charset="-122"/>
              </a:rPr>
              <a:t>3</a:t>
            </a:r>
            <a:r>
              <a:rPr kumimoji="1" lang="zh-CN" altLang="en-US" sz="1200" b="1" dirty="0" smtClean="0">
                <a:solidFill>
                  <a:srgbClr val="FF0000"/>
                </a:solidFill>
                <a:latin typeface="黑体" pitchFamily="49" charset="-122"/>
                <a:ea typeface="黑体" pitchFamily="49" charset="-122"/>
              </a:rPr>
              <a:t>个宿舍</a:t>
            </a:r>
            <a:r>
              <a:rPr kumimoji="1" lang="en-US" altLang="zh-CN" sz="1200" b="1" dirty="0" smtClean="0">
                <a:solidFill>
                  <a:srgbClr val="FF0000"/>
                </a:solidFill>
                <a:latin typeface="黑体" pitchFamily="49" charset="-122"/>
                <a:ea typeface="黑体" pitchFamily="49" charset="-122"/>
              </a:rPr>
              <a:t>1</a:t>
            </a:r>
            <a:r>
              <a:rPr kumimoji="1" lang="zh-CN" altLang="en-US" sz="1200" b="1" dirty="0" smtClean="0">
                <a:solidFill>
                  <a:srgbClr val="FF0000"/>
                </a:solidFill>
                <a:latin typeface="黑体" pitchFamily="49" charset="-122"/>
                <a:ea typeface="黑体" pitchFamily="49" charset="-122"/>
              </a:rPr>
              <a:t>个</a:t>
            </a:r>
            <a:r>
              <a:rPr kumimoji="1" lang="en-US" altLang="zh-CN" sz="1200" b="1" dirty="0" smtClean="0">
                <a:solidFill>
                  <a:srgbClr val="FF0000"/>
                </a:solidFill>
                <a:latin typeface="黑体" pitchFamily="49" charset="-122"/>
                <a:ea typeface="黑体" pitchFamily="49" charset="-122"/>
              </a:rPr>
              <a:t>AP</a:t>
            </a:r>
            <a:r>
              <a:rPr kumimoji="1" lang="zh-CN" altLang="en-US" sz="1200" dirty="0" smtClean="0">
                <a:solidFill>
                  <a:srgbClr val="000000"/>
                </a:solidFill>
                <a:latin typeface="黑体" pitchFamily="49" charset="-122"/>
                <a:ea typeface="黑体" pitchFamily="49" charset="-122"/>
              </a:rPr>
              <a:t>，满足深度覆盖及容量需求</a:t>
            </a:r>
            <a:endParaRPr lang="zh-CN" altLang="en-US" sz="1200" dirty="0" smtClean="0">
              <a:solidFill>
                <a:srgbClr val="000000"/>
              </a:solidFill>
              <a:latin typeface="黑体" pitchFamily="49" charset="-122"/>
              <a:ea typeface="黑体" pitchFamily="49" charset="-122"/>
            </a:endParaRPr>
          </a:p>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charset="0"/>
              </a:rPr>
              <a:t>交付前进行工前培训，</a:t>
            </a:r>
            <a:r>
              <a:rPr kumimoji="1" lang="zh-CN" altLang="en-US" sz="1200" b="1" dirty="0" smtClean="0">
                <a:solidFill>
                  <a:srgbClr val="FF0000"/>
                </a:solidFill>
                <a:latin typeface="黑体" pitchFamily="49" charset="-122"/>
                <a:ea typeface="黑体" pitchFamily="49" charset="-122"/>
                <a:cs typeface="Arial" charset="0"/>
              </a:rPr>
              <a:t>定制化方案</a:t>
            </a:r>
            <a:r>
              <a:rPr kumimoji="1" lang="zh-CN" altLang="en-US" sz="1200" dirty="0" smtClean="0">
                <a:solidFill>
                  <a:srgbClr val="000000"/>
                </a:solidFill>
                <a:latin typeface="黑体" pitchFamily="49" charset="-122"/>
                <a:ea typeface="黑体" pitchFamily="49" charset="-122"/>
                <a:cs typeface="Arial" charset="0"/>
              </a:rPr>
              <a:t>，保证设备对接成功，现场沟通解决问题，加快进度</a:t>
            </a:r>
            <a:endParaRPr kumimoji="1" lang="en-US" altLang="zh-CN" sz="1200" dirty="0" smtClean="0">
              <a:solidFill>
                <a:srgbClr val="000000"/>
              </a:solidFill>
              <a:latin typeface="黑体" pitchFamily="49" charset="-122"/>
              <a:ea typeface="黑体" pitchFamily="49" charset="-122"/>
              <a:cs typeface="Arial" pitchFamily="34" charset="0"/>
            </a:endParaRPr>
          </a:p>
        </p:txBody>
      </p:sp>
      <p:sp>
        <p:nvSpPr>
          <p:cNvPr id="12" name="Text Box 4"/>
          <p:cNvSpPr txBox="1">
            <a:spLocks noChangeArrowheads="1"/>
          </p:cNvSpPr>
          <p:nvPr/>
        </p:nvSpPr>
        <p:spPr bwMode="auto">
          <a:xfrm>
            <a:off x="4500000" y="2915840"/>
            <a:ext cx="3960440" cy="399453"/>
          </a:xfrm>
          <a:prstGeom prst="rect">
            <a:avLst/>
          </a:prstGeom>
          <a:solidFill>
            <a:srgbClr val="C00000"/>
          </a:solidFill>
          <a:ln w="9525" algn="ctr">
            <a:noFill/>
            <a:miter lim="800000"/>
            <a:headEnd/>
            <a:tailEnd/>
          </a:ln>
        </p:spPr>
        <p:txBody>
          <a:bodyPr wrap="square" lIns="0" tIns="33203" rIns="0" bIns="33203" anchor="ctr">
            <a:spAutoFit/>
          </a:bodyPr>
          <a:lstStyle/>
          <a:p>
            <a:pPr marL="125817" indent="-125817" algn="ctr" defTabSz="668317">
              <a:lnSpc>
                <a:spcPct val="120000"/>
              </a:lnSpc>
              <a:spcBef>
                <a:spcPct val="20000"/>
              </a:spcBef>
              <a:buClr>
                <a:srgbClr val="999999"/>
              </a:buClr>
              <a:buSzPct val="75000"/>
              <a:defRPr/>
            </a:pPr>
            <a:r>
              <a:rPr kumimoji="1" lang="zh-CN" altLang="en-US" b="1" dirty="0" smtClean="0">
                <a:solidFill>
                  <a:srgbClr val="FFFFFF"/>
                </a:solidFill>
                <a:latin typeface="Arial" pitchFamily="34" charset="0"/>
                <a:cs typeface="Arial" pitchFamily="34" charset="0"/>
              </a:rPr>
              <a:t>客户价值</a:t>
            </a:r>
            <a:endParaRPr kumimoji="1" lang="zh-CN" altLang="en-US" b="1" dirty="0">
              <a:solidFill>
                <a:srgbClr val="FFFFFF"/>
              </a:solidFill>
              <a:latin typeface="Arial" pitchFamily="34" charset="0"/>
              <a:cs typeface="Arial" pitchFamily="34" charset="0"/>
            </a:endParaRPr>
          </a:p>
        </p:txBody>
      </p:sp>
      <p:sp>
        <p:nvSpPr>
          <p:cNvPr id="13" name="Text Box 4"/>
          <p:cNvSpPr txBox="1">
            <a:spLocks noChangeArrowheads="1"/>
          </p:cNvSpPr>
          <p:nvPr/>
        </p:nvSpPr>
        <p:spPr bwMode="auto">
          <a:xfrm>
            <a:off x="4499992" y="724844"/>
            <a:ext cx="3960000" cy="399453"/>
          </a:xfrm>
          <a:prstGeom prst="rect">
            <a:avLst/>
          </a:prstGeom>
          <a:solidFill>
            <a:srgbClr val="C00000"/>
          </a:solidFill>
          <a:ln w="9525" algn="ctr">
            <a:noFill/>
            <a:miter lim="800000"/>
            <a:headEnd/>
            <a:tailEnd/>
          </a:ln>
        </p:spPr>
        <p:txBody>
          <a:bodyPr wrap="square" lIns="0" tIns="33203" rIns="0" bIns="33203" anchor="ctr">
            <a:spAutoFit/>
          </a:bodyPr>
          <a:lstStyle/>
          <a:p>
            <a:pPr marL="125817" indent="-125817" algn="ctr" defTabSz="668317">
              <a:lnSpc>
                <a:spcPct val="120000"/>
              </a:lnSpc>
              <a:spcBef>
                <a:spcPct val="20000"/>
              </a:spcBef>
              <a:buClr>
                <a:srgbClr val="999999"/>
              </a:buClr>
              <a:buSzPct val="75000"/>
              <a:defRPr/>
            </a:pPr>
            <a:r>
              <a:rPr kumimoji="1" lang="zh-CN" altLang="en-US" b="1" dirty="0" smtClean="0">
                <a:solidFill>
                  <a:srgbClr val="FFFFFF"/>
                </a:solidFill>
                <a:latin typeface="Arial" pitchFamily="34" charset="0"/>
                <a:cs typeface="Arial" pitchFamily="34" charset="0"/>
              </a:rPr>
              <a:t>华为</a:t>
            </a:r>
            <a:r>
              <a:rPr kumimoji="1" lang="en-US" altLang="zh-CN" b="1" dirty="0" smtClean="0">
                <a:solidFill>
                  <a:srgbClr val="FFFFFF"/>
                </a:solidFill>
                <a:latin typeface="Arial" pitchFamily="34" charset="0"/>
                <a:cs typeface="Arial" pitchFamily="34" charset="0"/>
              </a:rPr>
              <a:t>WLAN</a:t>
            </a:r>
            <a:r>
              <a:rPr kumimoji="1" lang="zh-CN" altLang="en-US" b="1" dirty="0" smtClean="0">
                <a:solidFill>
                  <a:srgbClr val="FFFFFF"/>
                </a:solidFill>
                <a:latin typeface="Arial" pitchFamily="34" charset="0"/>
                <a:cs typeface="Arial" pitchFamily="34" charset="0"/>
              </a:rPr>
              <a:t>解决方案</a:t>
            </a:r>
            <a:endParaRPr kumimoji="1" lang="zh-CN" altLang="en-US" b="1" dirty="0">
              <a:solidFill>
                <a:srgbClr val="FFFFFF"/>
              </a:solidFill>
              <a:latin typeface="Arial" pitchFamily="34" charset="0"/>
              <a:cs typeface="Arial" pitchFamily="34" charset="0"/>
            </a:endParaRPr>
          </a:p>
        </p:txBody>
      </p:sp>
      <p:pic>
        <p:nvPicPr>
          <p:cNvPr id="14" name="Picture 16"/>
          <p:cNvPicPr>
            <a:picLocks noChangeAspect="1" noChangeArrowheads="1"/>
          </p:cNvPicPr>
          <p:nvPr/>
        </p:nvPicPr>
        <p:blipFill>
          <a:blip r:embed="rId2" cstate="email"/>
          <a:srcRect/>
          <a:stretch>
            <a:fillRect/>
          </a:stretch>
        </p:blipFill>
        <p:spPr bwMode="auto">
          <a:xfrm>
            <a:off x="509125" y="2317286"/>
            <a:ext cx="3404865" cy="1862373"/>
          </a:xfrm>
          <a:prstGeom prst="rect">
            <a:avLst/>
          </a:prstGeom>
          <a:ln>
            <a:noFill/>
          </a:ln>
          <a:effectLst>
            <a:outerShdw blurRad="292100" dist="139700" dir="2700000" algn="tl" rotWithShape="0">
              <a:srgbClr val="333333">
                <a:alpha val="65000"/>
              </a:srgbClr>
            </a:outerShdw>
          </a:effectLst>
        </p:spPr>
      </p:pic>
      <p:sp>
        <p:nvSpPr>
          <p:cNvPr id="15" name="TextBox 14"/>
          <p:cNvSpPr txBox="1"/>
          <p:nvPr/>
        </p:nvSpPr>
        <p:spPr>
          <a:xfrm>
            <a:off x="1005901" y="4251840"/>
            <a:ext cx="2376264" cy="263353"/>
          </a:xfrm>
          <a:prstGeom prst="rect">
            <a:avLst/>
          </a:prstGeom>
          <a:noFill/>
        </p:spPr>
        <p:txBody>
          <a:bodyPr wrap="square" lIns="77925" tIns="38963" rIns="77925" bIns="38963" rtlCol="0">
            <a:spAutoFit/>
          </a:bodyPr>
          <a:lstStyle/>
          <a:p>
            <a:pPr fontAlgn="base">
              <a:spcBef>
                <a:spcPct val="0"/>
              </a:spcBef>
              <a:spcAft>
                <a:spcPct val="0"/>
              </a:spcAft>
            </a:pPr>
            <a:r>
              <a:rPr lang="zh-CN" altLang="en-US" sz="1200" dirty="0" smtClean="0">
                <a:solidFill>
                  <a:srgbClr val="000000"/>
                </a:solidFill>
                <a:latin typeface="华文细黑"/>
              </a:rPr>
              <a:t>校园宿舍</a:t>
            </a:r>
            <a:r>
              <a:rPr lang="en-US" altLang="zh-CN" sz="1200" dirty="0" smtClean="0">
                <a:solidFill>
                  <a:srgbClr val="000000"/>
                </a:solidFill>
                <a:latin typeface="华文细黑"/>
              </a:rPr>
              <a:t>WLAN</a:t>
            </a:r>
            <a:r>
              <a:rPr lang="zh-CN" altLang="en-US" sz="1200" dirty="0" smtClean="0">
                <a:solidFill>
                  <a:srgbClr val="000000"/>
                </a:solidFill>
                <a:latin typeface="华文细黑"/>
              </a:rPr>
              <a:t>覆盖情况</a:t>
            </a:r>
          </a:p>
        </p:txBody>
      </p:sp>
      <p:sp>
        <p:nvSpPr>
          <p:cNvPr id="17" name="标题 1"/>
          <p:cNvSpPr txBox="1">
            <a:spLocks/>
          </p:cNvSpPr>
          <p:nvPr/>
        </p:nvSpPr>
        <p:spPr>
          <a:xfrm>
            <a:off x="755650" y="175234"/>
            <a:ext cx="7632700" cy="653653"/>
          </a:xfrm>
          <a:prstGeom prst="rect">
            <a:avLst/>
          </a:prstGeom>
        </p:spPr>
        <p:txBody>
          <a:bodyPr/>
          <a:lstStyle/>
          <a:p>
            <a:pPr lvl="0" eaLnBrk="0" hangingPunct="0"/>
            <a:r>
              <a:rPr lang="zh-CN" altLang="en-US" sz="2400" b="1" dirty="0" smtClean="0">
                <a:solidFill>
                  <a:schemeClr val="tx2"/>
                </a:solidFill>
                <a:latin typeface="微软雅黑" pitchFamily="34" charset="-122"/>
                <a:ea typeface="微软雅黑" pitchFamily="34" charset="-122"/>
              </a:rPr>
              <a:t>天津大学城：校园无线网络全面覆盖</a:t>
            </a:r>
            <a:endParaRPr lang="zh-CN" altLang="en-US" sz="2400" b="1" dirty="0">
              <a:solidFill>
                <a:schemeClr val="tx2"/>
              </a:solidFill>
              <a:latin typeface="微软雅黑" pitchFamily="34" charset="-122"/>
              <a:ea typeface="微软雅黑" pitchFamily="34" charset="-122"/>
            </a:endParaRPr>
          </a:p>
        </p:txBody>
      </p:sp>
      <p:sp>
        <p:nvSpPr>
          <p:cNvPr id="16" name="矩形 15"/>
          <p:cNvSpPr>
            <a:spLocks noChangeArrowheads="1"/>
          </p:cNvSpPr>
          <p:nvPr/>
        </p:nvSpPr>
        <p:spPr bwMode="auto">
          <a:xfrm>
            <a:off x="531594" y="1192694"/>
            <a:ext cx="3374484" cy="974035"/>
          </a:xfrm>
          <a:prstGeom prst="rect">
            <a:avLst/>
          </a:prstGeom>
          <a:noFill/>
          <a:ln w="19050" algn="ctr">
            <a:solidFill>
              <a:schemeClr val="bg1"/>
            </a:solidFill>
            <a:miter lim="800000"/>
            <a:headEnd/>
            <a:tailEnd/>
          </a:ln>
          <a:effectLst/>
        </p:spPr>
        <p:txBody>
          <a:bodyPr wrap="none" lIns="65780" tIns="32890" rIns="65780" bIns="32890" anchor="ctr"/>
          <a:lstStyle/>
          <a:p>
            <a:pPr defTabSz="626102" fontAlgn="auto">
              <a:spcBef>
                <a:spcPts val="0"/>
              </a:spcBef>
              <a:spcAft>
                <a:spcPts val="0"/>
              </a:spcAft>
              <a:defRPr/>
            </a:pPr>
            <a:endParaRPr lang="zh-CN" altLang="zh-CN" sz="1900" b="1" dirty="0">
              <a:solidFill>
                <a:srgbClr val="990000"/>
              </a:solidFill>
              <a:latin typeface="FrutigerNext LT Medium" pitchFamily="34" charset="0"/>
              <a:ea typeface="黑体" pitchFamily="2" charset="-122"/>
            </a:endParaRPr>
          </a:p>
        </p:txBody>
      </p:sp>
      <p:sp>
        <p:nvSpPr>
          <p:cNvPr id="18" name="矩形 17"/>
          <p:cNvSpPr>
            <a:spLocks noChangeArrowheads="1"/>
          </p:cNvSpPr>
          <p:nvPr/>
        </p:nvSpPr>
        <p:spPr bwMode="auto">
          <a:xfrm>
            <a:off x="4507246" y="1182755"/>
            <a:ext cx="3950954" cy="1321906"/>
          </a:xfrm>
          <a:prstGeom prst="rect">
            <a:avLst/>
          </a:prstGeom>
          <a:noFill/>
          <a:ln w="19050" algn="ctr">
            <a:solidFill>
              <a:schemeClr val="bg1"/>
            </a:solidFill>
            <a:miter lim="800000"/>
            <a:headEnd/>
            <a:tailEnd/>
          </a:ln>
          <a:effectLst/>
        </p:spPr>
        <p:txBody>
          <a:bodyPr wrap="none" lIns="65780" tIns="32890" rIns="65780" bIns="32890" anchor="ctr"/>
          <a:lstStyle/>
          <a:p>
            <a:pPr defTabSz="626102" fontAlgn="auto">
              <a:spcBef>
                <a:spcPts val="0"/>
              </a:spcBef>
              <a:spcAft>
                <a:spcPts val="0"/>
              </a:spcAft>
              <a:defRPr/>
            </a:pPr>
            <a:endParaRPr lang="zh-CN" altLang="zh-CN" sz="1900" b="1" dirty="0">
              <a:solidFill>
                <a:srgbClr val="990000"/>
              </a:solidFill>
              <a:latin typeface="FrutigerNext LT Medium" pitchFamily="34" charset="0"/>
              <a:ea typeface="黑体" pitchFamily="2" charset="-122"/>
            </a:endParaRPr>
          </a:p>
        </p:txBody>
      </p:sp>
      <p:sp>
        <p:nvSpPr>
          <p:cNvPr id="19" name="矩形 18"/>
          <p:cNvSpPr>
            <a:spLocks noChangeArrowheads="1"/>
          </p:cNvSpPr>
          <p:nvPr/>
        </p:nvSpPr>
        <p:spPr bwMode="auto">
          <a:xfrm>
            <a:off x="4527125" y="3369364"/>
            <a:ext cx="3950954" cy="983975"/>
          </a:xfrm>
          <a:prstGeom prst="rect">
            <a:avLst/>
          </a:prstGeom>
          <a:noFill/>
          <a:ln w="19050" algn="ctr">
            <a:solidFill>
              <a:schemeClr val="bg1"/>
            </a:solidFill>
            <a:miter lim="800000"/>
            <a:headEnd/>
            <a:tailEnd/>
          </a:ln>
          <a:effectLst/>
        </p:spPr>
        <p:txBody>
          <a:bodyPr wrap="none" lIns="65780" tIns="32890" rIns="65780" bIns="32890" anchor="ctr"/>
          <a:lstStyle/>
          <a:p>
            <a:pPr defTabSz="626102" fontAlgn="auto">
              <a:spcBef>
                <a:spcPts val="0"/>
              </a:spcBef>
              <a:spcAft>
                <a:spcPts val="0"/>
              </a:spcAft>
              <a:defRPr/>
            </a:pPr>
            <a:endParaRPr lang="zh-CN" altLang="zh-CN" sz="1900" b="1" dirty="0">
              <a:solidFill>
                <a:srgbClr val="990000"/>
              </a:solidFill>
              <a:latin typeface="FrutigerNext LT Medium" pitchFamily="34" charset="0"/>
              <a:ea typeface="黑体" pitchFamily="2" charset="-122"/>
            </a:endParaRPr>
          </a:p>
        </p:txBody>
      </p:sp>
    </p:spTree>
  </p:cSld>
  <p:clrMapOvr>
    <a:masterClrMapping/>
  </p:clrMapOvr>
  <p:transition advClick="0" advTm="800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
          <p:cNvSpPr>
            <a:spLocks noChangeArrowheads="1"/>
          </p:cNvSpPr>
          <p:nvPr>
            <p:custDataLst>
              <p:tags r:id="rId1"/>
            </p:custDataLst>
          </p:nvPr>
        </p:nvSpPr>
        <p:spPr bwMode="auto">
          <a:xfrm>
            <a:off x="677569" y="1235321"/>
            <a:ext cx="3783376" cy="3260479"/>
          </a:xfrm>
          <a:prstGeom prst="rect">
            <a:avLst/>
          </a:prstGeom>
          <a:solidFill>
            <a:schemeClr val="bg1"/>
          </a:solidFill>
          <a:ln w="9525" algn="ctr">
            <a:noFill/>
            <a:miter lim="800000"/>
            <a:headEnd/>
            <a:tailEnd/>
          </a:ln>
          <a:effectLst>
            <a:outerShdw blurRad="63500" sx="101000" sy="101000" algn="ctr" rotWithShape="0">
              <a:srgbClr val="000000">
                <a:alpha val="30000"/>
              </a:srgbClr>
            </a:outerShdw>
          </a:effectLst>
        </p:spPr>
        <p:txBody>
          <a:bodyPr wrap="square" lIns="65796" tIns="32898" rIns="65796" bIns="32898" anchor="t" anchorCtr="0"/>
          <a:lstStyle/>
          <a:p>
            <a:pPr marL="130934" indent="-130934" eaLnBrk="0" fontAlgn="auto" hangingPunct="0">
              <a:spcBef>
                <a:spcPts val="150"/>
              </a:spcBef>
              <a:spcAft>
                <a:spcPts val="0"/>
              </a:spcAft>
              <a:buClr>
                <a:schemeClr val="bg1"/>
              </a:buClr>
              <a:buSzPct val="70000"/>
              <a:buFont typeface="Wingdings" pitchFamily="2" charset="2"/>
              <a:buChar char="l"/>
            </a:pPr>
            <a:endParaRPr lang="en-US" altLang="zh-CN" sz="1200" kern="0" dirty="0" smtClean="0">
              <a:solidFill>
                <a:srgbClr val="000000"/>
              </a:solidFill>
              <a:latin typeface="微软雅黑" pitchFamily="34" charset="-122"/>
              <a:ea typeface="微软雅黑" pitchFamily="34" charset="-122"/>
              <a:cs typeface="Arial" pitchFamily="34" charset="0"/>
            </a:endParaRPr>
          </a:p>
          <a:p>
            <a:pPr marL="180939" indent="-180939" defTabSz="801338" eaLnBrk="0" fontAlgn="auto" hangingPunct="0">
              <a:lnSpc>
                <a:spcPct val="150000"/>
              </a:lnSpc>
              <a:spcBef>
                <a:spcPts val="0"/>
              </a:spcBef>
              <a:spcAft>
                <a:spcPts val="0"/>
              </a:spcAft>
              <a:buClr>
                <a:schemeClr val="tx2"/>
              </a:buClr>
              <a:buSzPct val="80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教学过程中对多媒体内容的应用需求日益增多</a:t>
            </a:r>
          </a:p>
          <a:p>
            <a:pPr marL="180939" indent="-180939" defTabSz="801338" eaLnBrk="0" fontAlgn="auto" hangingPunct="0">
              <a:lnSpc>
                <a:spcPct val="150000"/>
              </a:lnSpc>
              <a:spcBef>
                <a:spcPts val="0"/>
              </a:spcBef>
              <a:spcAft>
                <a:spcPts val="0"/>
              </a:spcAft>
              <a:buClr>
                <a:schemeClr val="tx2"/>
              </a:buClr>
              <a:buSzPct val="80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缺乏必要沟通工具，内部沟通效率较低</a:t>
            </a:r>
          </a:p>
          <a:p>
            <a:pPr marL="180939" indent="-180939" defTabSz="801338" eaLnBrk="0" fontAlgn="auto" hangingPunct="0">
              <a:lnSpc>
                <a:spcPct val="150000"/>
              </a:lnSpc>
              <a:spcBef>
                <a:spcPts val="0"/>
              </a:spcBef>
              <a:spcAft>
                <a:spcPts val="0"/>
              </a:spcAft>
              <a:buClr>
                <a:schemeClr val="tx2"/>
              </a:buClr>
              <a:buSzPct val="80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教室</a:t>
            </a:r>
            <a:r>
              <a:rPr lang="en-US" altLang="zh-CN" sz="1200" kern="0" dirty="0" smtClean="0">
                <a:solidFill>
                  <a:srgbClr val="000000"/>
                </a:solidFill>
                <a:latin typeface="微软雅黑" pitchFamily="34" charset="-122"/>
                <a:ea typeface="微软雅黑" pitchFamily="34" charset="-122"/>
                <a:cs typeface="Arial" pitchFamily="34" charset="0"/>
              </a:rPr>
              <a:t>PC</a:t>
            </a:r>
            <a:r>
              <a:rPr lang="zh-CN" altLang="en-US" sz="1200" kern="0" dirty="0" smtClean="0">
                <a:solidFill>
                  <a:srgbClr val="000000"/>
                </a:solidFill>
                <a:latin typeface="微软雅黑" pitchFamily="34" charset="-122"/>
                <a:ea typeface="微软雅黑" pitchFamily="34" charset="-122"/>
                <a:cs typeface="Arial" pitchFamily="34" charset="0"/>
              </a:rPr>
              <a:t>终端面临老化，维护困难</a:t>
            </a:r>
          </a:p>
        </p:txBody>
      </p:sp>
      <p:sp>
        <p:nvSpPr>
          <p:cNvPr id="15" name="标题 14"/>
          <p:cNvSpPr>
            <a:spLocks noGrp="1"/>
          </p:cNvSpPr>
          <p:nvPr>
            <p:ph type="title"/>
          </p:nvPr>
        </p:nvSpPr>
        <p:spPr>
          <a:xfrm>
            <a:off x="654728" y="380700"/>
            <a:ext cx="8229838" cy="434232"/>
          </a:xfrm>
        </p:spPr>
        <p:txBody>
          <a:bodyPr lIns="32136" tIns="32136" rIns="32136" bIns="32136">
            <a:spAutoFit/>
            <a:scene3d>
              <a:camera prst="orthographicFront"/>
              <a:lightRig rig="soft" dir="t">
                <a:rot lat="0" lon="0" rev="10800000"/>
              </a:lightRig>
            </a:scene3d>
            <a:sp3d>
              <a:contourClr>
                <a:srgbClr val="DDDDDD"/>
              </a:contourClr>
            </a:sp3d>
          </a:bodyPr>
          <a:lstStyle/>
          <a:p>
            <a:pPr defTabSz="601106"/>
            <a:r>
              <a:rPr lang="zh-CN" altLang="en-US" sz="2400" dirty="0" smtClean="0">
                <a:latin typeface="微软雅黑" pitchFamily="34" charset="-122"/>
                <a:ea typeface="微软雅黑" pitchFamily="34" charset="-122"/>
              </a:rPr>
              <a:t>华东师大教育云：</a:t>
            </a:r>
            <a:r>
              <a:rPr lang="zh-CN" altLang="en-US" sz="2400" dirty="0" smtClean="0">
                <a:solidFill>
                  <a:schemeClr val="tx2"/>
                </a:solidFill>
                <a:latin typeface="微软雅黑" pitchFamily="34" charset="-122"/>
                <a:ea typeface="微软雅黑" pitchFamily="34" charset="-122"/>
              </a:rPr>
              <a:t>软硬结合，一体化解决方案</a:t>
            </a:r>
            <a:endParaRPr lang="zh-CN" altLang="en-US" sz="2400" dirty="0" smtClean="0">
              <a:latin typeface="微软雅黑" pitchFamily="34" charset="-122"/>
              <a:ea typeface="微软雅黑" pitchFamily="34" charset="-122"/>
            </a:endParaRPr>
          </a:p>
        </p:txBody>
      </p:sp>
      <p:sp>
        <p:nvSpPr>
          <p:cNvPr id="13" name="Rectangle 4"/>
          <p:cNvSpPr>
            <a:spLocks noChangeArrowheads="1"/>
          </p:cNvSpPr>
          <p:nvPr>
            <p:custDataLst>
              <p:tags r:id="rId2"/>
            </p:custDataLst>
          </p:nvPr>
        </p:nvSpPr>
        <p:spPr bwMode="auto">
          <a:xfrm>
            <a:off x="4623035" y="1025769"/>
            <a:ext cx="3785616" cy="1652519"/>
          </a:xfrm>
          <a:prstGeom prst="rect">
            <a:avLst/>
          </a:prstGeom>
          <a:solidFill>
            <a:schemeClr val="bg1"/>
          </a:solidFill>
          <a:ln w="9525" algn="ctr">
            <a:noFill/>
            <a:miter lim="800000"/>
            <a:headEnd/>
            <a:tailEnd/>
          </a:ln>
          <a:effectLst>
            <a:outerShdw blurRad="63500" sx="101000" sy="101000" algn="ctr" rotWithShape="0">
              <a:srgbClr val="000000">
                <a:alpha val="30000"/>
              </a:srgbClr>
            </a:outerShdw>
          </a:effectLst>
        </p:spPr>
        <p:txBody>
          <a:bodyPr wrap="square" lIns="65796" tIns="32898" rIns="65796" bIns="32898" anchor="t" anchorCtr="0"/>
          <a:lstStyle/>
          <a:p>
            <a:pPr marL="130934" indent="-130934" eaLnBrk="0" fontAlgn="auto" hangingPunct="0">
              <a:spcBef>
                <a:spcPts val="150"/>
              </a:spcBef>
              <a:spcAft>
                <a:spcPts val="0"/>
              </a:spcAft>
              <a:buClr>
                <a:schemeClr val="tx2"/>
              </a:buClr>
              <a:buSzPct val="70000"/>
            </a:pPr>
            <a:endParaRPr lang="en-US" altLang="zh-CN" sz="1200" kern="0" dirty="0" smtClean="0">
              <a:solidFill>
                <a:srgbClr val="000000"/>
              </a:solidFill>
              <a:latin typeface="微软雅黑" pitchFamily="34" charset="-122"/>
              <a:ea typeface="微软雅黑" pitchFamily="34" charset="-122"/>
              <a:cs typeface="Arial" pitchFamily="34" charset="0"/>
            </a:endParaRPr>
          </a:p>
          <a:p>
            <a:pPr marL="130934" indent="-130934" eaLnBrk="0" fontAlgn="auto" hangingPunct="0">
              <a:spcBef>
                <a:spcPts val="150"/>
              </a:spcBef>
              <a:spcAft>
                <a:spcPts val="0"/>
              </a:spcAft>
              <a:buClr>
                <a:schemeClr val="tx2"/>
              </a:buClr>
              <a:buSzPct val="70000"/>
              <a:buFont typeface="Wingdings" pitchFamily="2" charset="2"/>
              <a:buChar char="l"/>
            </a:pPr>
            <a:endParaRPr lang="en-US" altLang="zh-CN" sz="1200" kern="0" dirty="0" smtClean="0">
              <a:solidFill>
                <a:srgbClr val="000000"/>
              </a:solidFill>
              <a:latin typeface="微软雅黑" pitchFamily="34" charset="-122"/>
              <a:ea typeface="微软雅黑" pitchFamily="34" charset="-122"/>
              <a:cs typeface="Arial" pitchFamily="34" charset="0"/>
            </a:endParaRPr>
          </a:p>
          <a:p>
            <a:pPr marL="130934" indent="-130934" defTabSz="801338" eaLnBrk="0" fontAlgn="auto" hangingPunct="0">
              <a:lnSpc>
                <a:spcPct val="150000"/>
              </a:lnSpc>
              <a:spcBef>
                <a:spcPts val="150"/>
              </a:spcBef>
              <a:spcAft>
                <a:spcPts val="0"/>
              </a:spcAft>
              <a:buClr>
                <a:schemeClr val="tx2"/>
              </a:buClr>
              <a:buSzPct val="70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平台层（</a:t>
            </a:r>
            <a:r>
              <a:rPr lang="en-US" altLang="zh-CN" sz="1200" kern="0" dirty="0" smtClean="0">
                <a:solidFill>
                  <a:srgbClr val="000000"/>
                </a:solidFill>
                <a:latin typeface="微软雅黑" pitchFamily="34" charset="-122"/>
                <a:ea typeface="微软雅黑" pitchFamily="34" charset="-122"/>
                <a:cs typeface="Arial" pitchFamily="34" charset="0"/>
              </a:rPr>
              <a:t>UC</a:t>
            </a:r>
            <a:r>
              <a:rPr lang="zh-CN" altLang="en-US" sz="1200" kern="0" dirty="0" smtClean="0">
                <a:solidFill>
                  <a:srgbClr val="000000"/>
                </a:solidFill>
                <a:latin typeface="微软雅黑" pitchFamily="34" charset="-122"/>
                <a:ea typeface="微软雅黑" pitchFamily="34" charset="-122"/>
                <a:cs typeface="Arial" pitchFamily="34" charset="0"/>
              </a:rPr>
              <a:t>、远程互动教学、桌面云）</a:t>
            </a:r>
            <a:endParaRPr lang="en-US" altLang="zh-CN" sz="1200" kern="0" dirty="0" smtClean="0">
              <a:solidFill>
                <a:srgbClr val="000000"/>
              </a:solidFill>
              <a:latin typeface="微软雅黑" pitchFamily="34" charset="-122"/>
              <a:ea typeface="微软雅黑" pitchFamily="34" charset="-122"/>
              <a:cs typeface="Arial" pitchFamily="34" charset="0"/>
            </a:endParaRPr>
          </a:p>
          <a:p>
            <a:pPr marL="130934" indent="-130934" defTabSz="801338" eaLnBrk="0" fontAlgn="auto" hangingPunct="0">
              <a:lnSpc>
                <a:spcPct val="150000"/>
              </a:lnSpc>
              <a:spcBef>
                <a:spcPts val="150"/>
              </a:spcBef>
              <a:spcAft>
                <a:spcPts val="0"/>
              </a:spcAft>
              <a:buClr>
                <a:schemeClr val="tx2"/>
              </a:buClr>
              <a:buSzPct val="70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终端层（多媒体教室、</a:t>
            </a:r>
            <a:r>
              <a:rPr lang="en-US" altLang="zh-CN" sz="1200" kern="0" dirty="0" smtClean="0">
                <a:solidFill>
                  <a:srgbClr val="000000"/>
                </a:solidFill>
                <a:latin typeface="微软雅黑" pitchFamily="34" charset="-122"/>
                <a:ea typeface="微软雅黑" pitchFamily="34" charset="-122"/>
                <a:cs typeface="Arial" pitchFamily="34" charset="0"/>
              </a:rPr>
              <a:t>PAD</a:t>
            </a:r>
            <a:r>
              <a:rPr lang="zh-CN" altLang="en-US" sz="1200" kern="0" dirty="0" smtClean="0">
                <a:solidFill>
                  <a:srgbClr val="000000"/>
                </a:solidFill>
                <a:latin typeface="微软雅黑" pitchFamily="34" charset="-122"/>
                <a:ea typeface="微软雅黑" pitchFamily="34" charset="-122"/>
                <a:cs typeface="Arial" pitchFamily="34" charset="0"/>
              </a:rPr>
              <a:t>终端、</a:t>
            </a:r>
            <a:r>
              <a:rPr lang="en-US" altLang="zh-CN" sz="1200" kern="0" dirty="0" smtClean="0">
                <a:solidFill>
                  <a:srgbClr val="000000"/>
                </a:solidFill>
                <a:latin typeface="微软雅黑" pitchFamily="34" charset="-122"/>
                <a:ea typeface="微软雅黑" pitchFamily="34" charset="-122"/>
                <a:cs typeface="Arial" pitchFamily="34" charset="0"/>
              </a:rPr>
              <a:t>TC</a:t>
            </a:r>
            <a:r>
              <a:rPr lang="zh-CN" altLang="en-US" sz="1200" kern="0" dirty="0" smtClean="0">
                <a:solidFill>
                  <a:srgbClr val="000000"/>
                </a:solidFill>
                <a:latin typeface="微软雅黑" pitchFamily="34" charset="-122"/>
                <a:ea typeface="微软雅黑" pitchFamily="34" charset="-122"/>
                <a:cs typeface="Arial" pitchFamily="34" charset="0"/>
              </a:rPr>
              <a:t>）的整体解决方案，提供丰富的业务应用能力和终端类型</a:t>
            </a:r>
          </a:p>
        </p:txBody>
      </p:sp>
      <p:sp>
        <p:nvSpPr>
          <p:cNvPr id="22" name="Rectangle 4"/>
          <p:cNvSpPr>
            <a:spLocks noChangeArrowheads="1"/>
          </p:cNvSpPr>
          <p:nvPr>
            <p:custDataLst>
              <p:tags r:id="rId3"/>
            </p:custDataLst>
          </p:nvPr>
        </p:nvSpPr>
        <p:spPr bwMode="auto">
          <a:xfrm>
            <a:off x="4623035" y="2874681"/>
            <a:ext cx="3785616" cy="1646872"/>
          </a:xfrm>
          <a:prstGeom prst="rect">
            <a:avLst/>
          </a:prstGeom>
          <a:solidFill>
            <a:schemeClr val="bg1"/>
          </a:solidFill>
          <a:ln w="9525" algn="ctr">
            <a:noFill/>
            <a:miter lim="800000"/>
            <a:headEnd/>
            <a:tailEnd/>
          </a:ln>
          <a:effectLst>
            <a:outerShdw blurRad="63500" sx="101000" sy="101000" algn="ctr" rotWithShape="0">
              <a:srgbClr val="000000">
                <a:alpha val="30000"/>
              </a:srgbClr>
            </a:outerShdw>
          </a:effectLst>
        </p:spPr>
        <p:txBody>
          <a:bodyPr wrap="square" lIns="65796" tIns="32898" rIns="65796" bIns="32898" anchor="t" anchorCtr="0"/>
          <a:lstStyle/>
          <a:p>
            <a:pPr marL="130934" indent="-130934" eaLnBrk="0" fontAlgn="auto" hangingPunct="0">
              <a:spcBef>
                <a:spcPts val="150"/>
              </a:spcBef>
              <a:spcAft>
                <a:spcPts val="0"/>
              </a:spcAft>
              <a:buClr>
                <a:schemeClr val="tx2"/>
              </a:buClr>
              <a:buSzPct val="70000"/>
              <a:buFont typeface="Wingdings" pitchFamily="2" charset="2"/>
              <a:buChar char="l"/>
            </a:pPr>
            <a:endParaRPr lang="en-US" altLang="zh-CN" sz="1200" kern="0" dirty="0" smtClean="0">
              <a:solidFill>
                <a:srgbClr val="000000"/>
              </a:solidFill>
              <a:latin typeface="微软雅黑" pitchFamily="34" charset="-122"/>
              <a:ea typeface="微软雅黑" pitchFamily="34" charset="-122"/>
              <a:cs typeface="Arial" pitchFamily="34" charset="0"/>
            </a:endParaRPr>
          </a:p>
          <a:p>
            <a:pPr marL="180939" lvl="1" indent="-180939" defTabSz="801338" eaLnBrk="0" fontAlgn="auto" hangingPunct="0">
              <a:lnSpc>
                <a:spcPct val="150000"/>
              </a:lnSpc>
              <a:spcBef>
                <a:spcPts val="0"/>
              </a:spcBef>
              <a:spcAft>
                <a:spcPts val="0"/>
              </a:spcAft>
              <a:buClr>
                <a:schemeClr val="tx2"/>
              </a:buClr>
              <a:buSzPct val="80000"/>
              <a:buFont typeface="Wingdings" pitchFamily="2" charset="2"/>
              <a:buChar char="l"/>
              <a:tabLst>
                <a:tab pos="619001" algn="l"/>
              </a:tabLst>
              <a:defRPr/>
            </a:pPr>
            <a:r>
              <a:rPr lang="zh-CN" altLang="en-US" sz="1200" kern="0" dirty="0" smtClean="0">
                <a:solidFill>
                  <a:srgbClr val="000000"/>
                </a:solidFill>
                <a:latin typeface="微软雅黑" pitchFamily="34" charset="-122"/>
                <a:ea typeface="微软雅黑" pitchFamily="34" charset="-122"/>
                <a:cs typeface="Arial" pitchFamily="34" charset="0"/>
              </a:rPr>
              <a:t>主讲教室教师在授课过程中，其他学生可通过各种终端，在任意地点接入，并可与教师进行多媒体实时互动</a:t>
            </a:r>
          </a:p>
          <a:p>
            <a:pPr marL="180939" lvl="1" indent="-180939" defTabSz="801338" eaLnBrk="0" fontAlgn="auto" hangingPunct="0">
              <a:lnSpc>
                <a:spcPct val="150000"/>
              </a:lnSpc>
              <a:spcBef>
                <a:spcPts val="0"/>
              </a:spcBef>
              <a:spcAft>
                <a:spcPts val="0"/>
              </a:spcAft>
              <a:buClr>
                <a:schemeClr val="tx2"/>
              </a:buClr>
              <a:buSzPct val="80000"/>
              <a:buFont typeface="Wingdings" pitchFamily="2" charset="2"/>
              <a:buChar char="l"/>
              <a:tabLst>
                <a:tab pos="619001" algn="l"/>
              </a:tabLst>
              <a:defRPr/>
            </a:pPr>
            <a:r>
              <a:rPr lang="zh-CN" altLang="en-US" sz="1200" kern="0" dirty="0" smtClean="0">
                <a:solidFill>
                  <a:srgbClr val="000000"/>
                </a:solidFill>
                <a:latin typeface="微软雅黑" pitchFamily="34" charset="-122"/>
                <a:ea typeface="微软雅黑" pitchFamily="34" charset="-122"/>
                <a:cs typeface="Arial" pitchFamily="34" charset="0"/>
              </a:rPr>
              <a:t>有效提升内部沟通和</a:t>
            </a:r>
            <a:r>
              <a:rPr lang="en-US" altLang="zh-CN" sz="1200" kern="0" dirty="0" smtClean="0">
                <a:solidFill>
                  <a:srgbClr val="000000"/>
                </a:solidFill>
                <a:latin typeface="微软雅黑" pitchFamily="34" charset="-122"/>
                <a:ea typeface="微软雅黑" pitchFamily="34" charset="-122"/>
                <a:cs typeface="Arial" pitchFamily="34" charset="0"/>
              </a:rPr>
              <a:t>PC</a:t>
            </a:r>
            <a:r>
              <a:rPr lang="zh-CN" altLang="en-US" sz="1200" kern="0" dirty="0" smtClean="0">
                <a:solidFill>
                  <a:srgbClr val="000000"/>
                </a:solidFill>
                <a:latin typeface="微软雅黑" pitchFamily="34" charset="-122"/>
                <a:ea typeface="微软雅黑" pitchFamily="34" charset="-122"/>
                <a:cs typeface="Arial" pitchFamily="34" charset="0"/>
              </a:rPr>
              <a:t>终端维护效率</a:t>
            </a:r>
          </a:p>
        </p:txBody>
      </p:sp>
      <p:pic>
        <p:nvPicPr>
          <p:cNvPr id="17410" name="Picture 2" descr="IMG World">
            <a:hlinkClick r:id="rId6" tooltip="IMG World"/>
          </p:cNvPr>
          <p:cNvPicPr>
            <a:picLocks noChangeAspect="1" noChangeArrowheads="1"/>
          </p:cNvPicPr>
          <p:nvPr/>
        </p:nvPicPr>
        <p:blipFill>
          <a:blip r:embed="rId7" cstate="email"/>
          <a:srcRect/>
          <a:stretch>
            <a:fillRect/>
          </a:stretch>
        </p:blipFill>
        <p:spPr bwMode="auto">
          <a:xfrm>
            <a:off x="2147483647" y="-190500"/>
            <a:ext cx="819150" cy="304800"/>
          </a:xfrm>
          <a:prstGeom prst="rect">
            <a:avLst/>
          </a:prstGeom>
          <a:noFill/>
        </p:spPr>
      </p:pic>
      <p:pic>
        <p:nvPicPr>
          <p:cNvPr id="17412" name="Picture 4" descr="IMG World">
            <a:hlinkClick r:id="rId6" tooltip="IMG World"/>
          </p:cNvPr>
          <p:cNvPicPr>
            <a:picLocks noChangeAspect="1" noChangeArrowheads="1"/>
          </p:cNvPicPr>
          <p:nvPr/>
        </p:nvPicPr>
        <p:blipFill>
          <a:blip r:embed="rId7" cstate="email"/>
          <a:srcRect/>
          <a:stretch>
            <a:fillRect/>
          </a:stretch>
        </p:blipFill>
        <p:spPr bwMode="auto">
          <a:xfrm>
            <a:off x="2147483647" y="-190500"/>
            <a:ext cx="819150" cy="304800"/>
          </a:xfrm>
          <a:prstGeom prst="rect">
            <a:avLst/>
          </a:prstGeom>
          <a:noFill/>
        </p:spPr>
      </p:pic>
      <p:pic>
        <p:nvPicPr>
          <p:cNvPr id="17414" name="Picture 6" descr="IMG World">
            <a:hlinkClick r:id="rId6" tooltip="IMG World"/>
          </p:cNvPr>
          <p:cNvPicPr>
            <a:picLocks noChangeAspect="1" noChangeArrowheads="1"/>
          </p:cNvPicPr>
          <p:nvPr/>
        </p:nvPicPr>
        <p:blipFill>
          <a:blip r:embed="rId7" cstate="email"/>
          <a:srcRect/>
          <a:stretch>
            <a:fillRect/>
          </a:stretch>
        </p:blipFill>
        <p:spPr bwMode="auto">
          <a:xfrm>
            <a:off x="2147483647" y="-190500"/>
            <a:ext cx="819150" cy="304800"/>
          </a:xfrm>
          <a:prstGeom prst="rect">
            <a:avLst/>
          </a:prstGeom>
          <a:noFill/>
        </p:spPr>
      </p:pic>
      <p:sp>
        <p:nvSpPr>
          <p:cNvPr id="19" name="同侧圆角矩形 18"/>
          <p:cNvSpPr/>
          <p:nvPr/>
        </p:nvSpPr>
        <p:spPr bwMode="auto">
          <a:xfrm>
            <a:off x="675407" y="1016245"/>
            <a:ext cx="3785616" cy="354689"/>
          </a:xfrm>
          <a:prstGeom prst="round2SameRect">
            <a:avLst>
              <a:gd name="adj1" fmla="val 0"/>
              <a:gd name="adj2" fmla="val 0"/>
            </a:avLst>
          </a:prstGeom>
          <a:solidFill>
            <a:srgbClr val="C00000"/>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algn="ctr" eaLnBrk="0" hangingPunct="0">
              <a:buClr>
                <a:srgbClr val="990000"/>
              </a:buClr>
              <a:buSzPct val="60000"/>
            </a:pPr>
            <a:r>
              <a:rPr lang="zh-CN" altLang="en-US" sz="1600" b="1" dirty="0" smtClean="0">
                <a:solidFill>
                  <a:schemeClr val="bg1"/>
                </a:solidFill>
                <a:latin typeface="微软雅黑" pitchFamily="34" charset="-122"/>
                <a:ea typeface="微软雅黑" pitchFamily="34" charset="-122"/>
                <a:cs typeface="Arial" pitchFamily="34" charset="0"/>
              </a:rPr>
              <a:t>客户需求</a:t>
            </a:r>
            <a:endParaRPr lang="en-US" altLang="zh-CN" sz="1600" b="1" dirty="0" smtClean="0">
              <a:solidFill>
                <a:schemeClr val="bg1"/>
              </a:solidFill>
              <a:latin typeface="微软雅黑" pitchFamily="34" charset="-122"/>
              <a:ea typeface="微软雅黑" pitchFamily="34" charset="-122"/>
              <a:cs typeface="Arial" pitchFamily="34" charset="0"/>
            </a:endParaRPr>
          </a:p>
        </p:txBody>
      </p:sp>
      <p:sp>
        <p:nvSpPr>
          <p:cNvPr id="20" name="同侧圆角矩形 19"/>
          <p:cNvSpPr/>
          <p:nvPr/>
        </p:nvSpPr>
        <p:spPr bwMode="auto">
          <a:xfrm>
            <a:off x="4623035" y="1016245"/>
            <a:ext cx="3785616" cy="354689"/>
          </a:xfrm>
          <a:prstGeom prst="round2SameRect">
            <a:avLst>
              <a:gd name="adj1" fmla="val 0"/>
              <a:gd name="adj2" fmla="val 0"/>
            </a:avLst>
          </a:prstGeom>
          <a:solidFill>
            <a:srgbClr val="C00000"/>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algn="ctr" eaLnBrk="0" hangingPunct="0">
              <a:buClr>
                <a:srgbClr val="990000"/>
              </a:buClr>
              <a:buSzPct val="60000"/>
            </a:pPr>
            <a:r>
              <a:rPr lang="zh-CN" altLang="en-US" sz="1600" b="1" dirty="0" smtClean="0">
                <a:solidFill>
                  <a:schemeClr val="bg1"/>
                </a:solidFill>
                <a:latin typeface="微软雅黑" pitchFamily="34" charset="-122"/>
                <a:ea typeface="微软雅黑" pitchFamily="34" charset="-122"/>
                <a:cs typeface="Arial" pitchFamily="34" charset="0"/>
              </a:rPr>
              <a:t>华为解决方案</a:t>
            </a:r>
            <a:endParaRPr lang="en-US" altLang="zh-CN" sz="1600" b="1" dirty="0" smtClean="0">
              <a:solidFill>
                <a:schemeClr val="bg1"/>
              </a:solidFill>
              <a:latin typeface="微软雅黑" pitchFamily="34" charset="-122"/>
              <a:ea typeface="微软雅黑" pitchFamily="34" charset="-122"/>
              <a:cs typeface="Arial" pitchFamily="34" charset="0"/>
            </a:endParaRPr>
          </a:p>
        </p:txBody>
      </p:sp>
      <p:sp>
        <p:nvSpPr>
          <p:cNvPr id="21" name="同侧圆角矩形 20"/>
          <p:cNvSpPr/>
          <p:nvPr/>
        </p:nvSpPr>
        <p:spPr bwMode="auto">
          <a:xfrm>
            <a:off x="4623035" y="2750856"/>
            <a:ext cx="3785616" cy="354689"/>
          </a:xfrm>
          <a:prstGeom prst="round2SameRect">
            <a:avLst>
              <a:gd name="adj1" fmla="val 0"/>
              <a:gd name="adj2" fmla="val 0"/>
            </a:avLst>
          </a:prstGeom>
          <a:solidFill>
            <a:srgbClr val="C00000"/>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algn="ctr" eaLnBrk="0" hangingPunct="0">
              <a:buClr>
                <a:srgbClr val="990000"/>
              </a:buClr>
              <a:buSzPct val="60000"/>
            </a:pPr>
            <a:r>
              <a:rPr lang="zh-CN" altLang="en-US" sz="1600" b="1" dirty="0" smtClean="0">
                <a:solidFill>
                  <a:schemeClr val="bg1"/>
                </a:solidFill>
                <a:latin typeface="微软雅黑" pitchFamily="34" charset="-122"/>
                <a:ea typeface="微软雅黑" pitchFamily="34" charset="-122"/>
                <a:cs typeface="Arial" pitchFamily="34" charset="0"/>
              </a:rPr>
              <a:t>成就客户</a:t>
            </a:r>
            <a:endParaRPr lang="en-US" altLang="zh-CN" sz="1600" b="1" dirty="0" smtClean="0">
              <a:solidFill>
                <a:schemeClr val="bg1"/>
              </a:solidFill>
              <a:latin typeface="微软雅黑" pitchFamily="34" charset="-122"/>
              <a:ea typeface="微软雅黑" pitchFamily="34" charset="-122"/>
              <a:cs typeface="Arial" pitchFamily="34" charset="0"/>
            </a:endParaRPr>
          </a:p>
        </p:txBody>
      </p:sp>
      <p:pic>
        <p:nvPicPr>
          <p:cNvPr id="14" name="Picture 2" descr="http://upload.wikimedia.org/wikipedia/commons/thumb/9/9f/Telef%C3%B3nica_-_Gran_V%C3%ADa_28_-_Madrid.jpg/250px-Telef%C3%B3nica_-_Gran_V%C3%ADa_28_-_Madrid.jpg">
            <a:hlinkClick r:id="rId8"/>
          </p:cNvPr>
          <p:cNvPicPr>
            <a:picLocks noChangeAspect="1" noChangeArrowheads="1"/>
          </p:cNvPicPr>
          <p:nvPr/>
        </p:nvPicPr>
        <p:blipFill>
          <a:blip r:embed="rId9" cstate="email"/>
          <a:stretch>
            <a:fillRect/>
          </a:stretch>
        </p:blipFill>
        <p:spPr bwMode="auto">
          <a:xfrm>
            <a:off x="876300" y="2667000"/>
            <a:ext cx="1454975" cy="1641188"/>
          </a:xfrm>
          <a:prstGeom prst="roundRect">
            <a:avLst>
              <a:gd name="adj" fmla="val 3391"/>
            </a:avLst>
          </a:prstGeom>
          <a:solidFill>
            <a:srgbClr val="C9F49E"/>
          </a:solidFill>
          <a:ln>
            <a:noFill/>
          </a:ln>
          <a:effectLst>
            <a:outerShdw blurRad="50800" dist="38100" dir="2700000" algn="tl" rotWithShape="0">
              <a:prstClr val="black">
                <a:alpha val="40000"/>
              </a:prstClr>
            </a:outerShdw>
          </a:effectLst>
        </p:spPr>
      </p:pic>
      <p:sp>
        <p:nvSpPr>
          <p:cNvPr id="18" name="椭圆 17"/>
          <p:cNvSpPr>
            <a:spLocks noChangeAspect="1"/>
          </p:cNvSpPr>
          <p:nvPr/>
        </p:nvSpPr>
        <p:spPr bwMode="auto">
          <a:xfrm>
            <a:off x="2824676" y="3415720"/>
            <a:ext cx="37416" cy="43357"/>
          </a:xfrm>
          <a:prstGeom prst="ellipse">
            <a:avLst/>
          </a:prstGeom>
          <a:solidFill>
            <a:schemeClr val="accent2"/>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600" b="0" i="0" u="none" strike="noStrike" cap="none" normalizeH="0" baseline="0" smtClean="0">
              <a:ln>
                <a:noFill/>
              </a:ln>
              <a:solidFill>
                <a:schemeClr val="tx1"/>
              </a:solidFill>
              <a:effectLst/>
              <a:latin typeface="微软雅黑" pitchFamily="34" charset="-122"/>
              <a:ea typeface="微软雅黑" pitchFamily="34" charset="-122"/>
            </a:endParaRPr>
          </a:p>
        </p:txBody>
      </p:sp>
      <p:sp>
        <p:nvSpPr>
          <p:cNvPr id="24" name="Line 67"/>
          <p:cNvSpPr>
            <a:spLocks noChangeShapeType="1"/>
          </p:cNvSpPr>
          <p:nvPr/>
        </p:nvSpPr>
        <p:spPr bwMode="auto">
          <a:xfrm>
            <a:off x="2660451" y="2992231"/>
            <a:ext cx="0" cy="198361"/>
          </a:xfrm>
          <a:prstGeom prst="line">
            <a:avLst/>
          </a:prstGeom>
          <a:noFill/>
          <a:ln w="28575">
            <a:solidFill>
              <a:schemeClr val="folHlink"/>
            </a:solidFill>
            <a:round/>
            <a:headEnd/>
            <a:tailEnd/>
          </a:ln>
        </p:spPr>
        <p:txBody>
          <a:bodyPr lIns="59384" tIns="29692" rIns="59384" bIns="29692">
            <a:spAutoFit/>
          </a:bodyPr>
          <a:lstStyle/>
          <a:p>
            <a:endParaRPr lang="zh-CN" altLang="en-US" sz="600">
              <a:latin typeface="微软雅黑" pitchFamily="34" charset="-122"/>
              <a:ea typeface="微软雅黑" pitchFamily="34" charset="-122"/>
            </a:endParaRPr>
          </a:p>
        </p:txBody>
      </p:sp>
      <p:pic>
        <p:nvPicPr>
          <p:cNvPr id="25" name="Picture 68"/>
          <p:cNvPicPr>
            <a:picLocks noChangeAspect="1" noChangeArrowheads="1"/>
          </p:cNvPicPr>
          <p:nvPr/>
        </p:nvPicPr>
        <p:blipFill>
          <a:blip r:embed="rId10" cstate="email">
            <a:clrChange>
              <a:clrFrom>
                <a:srgbClr val="FEFFFF"/>
              </a:clrFrom>
              <a:clrTo>
                <a:srgbClr val="FEFFFF">
                  <a:alpha val="0"/>
                </a:srgbClr>
              </a:clrTo>
            </a:clrChange>
          </a:blip>
          <a:srcRect/>
          <a:stretch>
            <a:fillRect/>
          </a:stretch>
        </p:blipFill>
        <p:spPr bwMode="auto">
          <a:xfrm>
            <a:off x="2552267" y="2905718"/>
            <a:ext cx="224744" cy="104677"/>
          </a:xfrm>
          <a:prstGeom prst="rect">
            <a:avLst/>
          </a:prstGeom>
          <a:noFill/>
          <a:ln w="19050" algn="ctr">
            <a:noFill/>
            <a:miter lim="800000"/>
            <a:headEnd/>
            <a:tailEnd/>
          </a:ln>
        </p:spPr>
      </p:pic>
      <p:sp>
        <p:nvSpPr>
          <p:cNvPr id="26" name="Text Box 109"/>
          <p:cNvSpPr txBox="1">
            <a:spLocks noChangeArrowheads="1"/>
          </p:cNvSpPr>
          <p:nvPr/>
        </p:nvSpPr>
        <p:spPr bwMode="auto">
          <a:xfrm>
            <a:off x="3121904" y="3688860"/>
            <a:ext cx="177321" cy="127068"/>
          </a:xfrm>
          <a:prstGeom prst="rect">
            <a:avLst/>
          </a:prstGeom>
          <a:noFill/>
          <a:ln w="9525">
            <a:noFill/>
            <a:miter lim="800000"/>
            <a:headEnd/>
            <a:tailEnd/>
          </a:ln>
        </p:spPr>
        <p:txBody>
          <a:bodyPr lIns="74970" tIns="37482" rIns="74970" bIns="37482">
            <a:spAutoFit/>
          </a:bodyPr>
          <a:lstStyle/>
          <a:p>
            <a:pPr algn="ctr" defTabSz="751084" eaLnBrk="0" hangingPunct="0"/>
            <a:r>
              <a:rPr lang="en-US" altLang="zh-CN" sz="100" dirty="0">
                <a:latin typeface="微软雅黑" pitchFamily="34" charset="-122"/>
                <a:ea typeface="微软雅黑" pitchFamily="34" charset="-122"/>
              </a:rPr>
              <a:t>VPN</a:t>
            </a:r>
          </a:p>
        </p:txBody>
      </p:sp>
      <p:sp>
        <p:nvSpPr>
          <p:cNvPr id="28" name="Text Box 121"/>
          <p:cNvSpPr txBox="1">
            <a:spLocks noChangeArrowheads="1"/>
          </p:cNvSpPr>
          <p:nvPr/>
        </p:nvSpPr>
        <p:spPr bwMode="auto">
          <a:xfrm>
            <a:off x="3282720" y="3868937"/>
            <a:ext cx="191239" cy="127068"/>
          </a:xfrm>
          <a:prstGeom prst="rect">
            <a:avLst/>
          </a:prstGeom>
          <a:noFill/>
          <a:ln w="9525">
            <a:noFill/>
            <a:miter lim="800000"/>
            <a:headEnd/>
            <a:tailEnd/>
          </a:ln>
        </p:spPr>
        <p:txBody>
          <a:bodyPr wrap="none" lIns="74970" tIns="37482" rIns="74970" bIns="37482">
            <a:spAutoFit/>
          </a:bodyPr>
          <a:lstStyle/>
          <a:p>
            <a:pPr algn="ctr" defTabSz="751084" eaLnBrk="0" hangingPunct="0"/>
            <a:r>
              <a:rPr lang="en-US" altLang="zh-CN" sz="100" dirty="0">
                <a:latin typeface="微软雅黑" pitchFamily="34" charset="-122"/>
                <a:ea typeface="微软雅黑" pitchFamily="34" charset="-122"/>
              </a:rPr>
              <a:t>SSL VPN</a:t>
            </a:r>
          </a:p>
        </p:txBody>
      </p:sp>
      <p:sp>
        <p:nvSpPr>
          <p:cNvPr id="30" name="Freeform 133"/>
          <p:cNvSpPr>
            <a:spLocks/>
          </p:cNvSpPr>
          <p:nvPr/>
        </p:nvSpPr>
        <p:spPr bwMode="auto">
          <a:xfrm rot="11506652" flipH="1">
            <a:off x="3966939" y="3902781"/>
            <a:ext cx="49897" cy="152475"/>
          </a:xfrm>
          <a:custGeom>
            <a:avLst/>
            <a:gdLst>
              <a:gd name="T0" fmla="*/ 2147483647 w 404"/>
              <a:gd name="T1" fmla="*/ 2147483647 h 1294"/>
              <a:gd name="T2" fmla="*/ 2147483647 w 404"/>
              <a:gd name="T3" fmla="*/ 0 h 1294"/>
              <a:gd name="T4" fmla="*/ 2147483647 w 404"/>
              <a:gd name="T5" fmla="*/ 2147483647 h 1294"/>
              <a:gd name="T6" fmla="*/ 0 w 404"/>
              <a:gd name="T7" fmla="*/ 2147483647 h 1294"/>
              <a:gd name="T8" fmla="*/ 2147483647 w 404"/>
              <a:gd name="T9" fmla="*/ 2147483647 h 1294"/>
              <a:gd name="T10" fmla="*/ 2147483647 w 404"/>
              <a:gd name="T11" fmla="*/ 2147483647 h 1294"/>
              <a:gd name="T12" fmla="*/ 2147483647 w 404"/>
              <a:gd name="T13" fmla="*/ 2147483647 h 1294"/>
              <a:gd name="T14" fmla="*/ 0 60000 65536"/>
              <a:gd name="T15" fmla="*/ 0 60000 65536"/>
              <a:gd name="T16" fmla="*/ 0 60000 65536"/>
              <a:gd name="T17" fmla="*/ 0 60000 65536"/>
              <a:gd name="T18" fmla="*/ 0 60000 65536"/>
              <a:gd name="T19" fmla="*/ 0 60000 65536"/>
              <a:gd name="T20" fmla="*/ 0 60000 65536"/>
              <a:gd name="T21" fmla="*/ 0 w 404"/>
              <a:gd name="T22" fmla="*/ 0 h 1294"/>
              <a:gd name="T23" fmla="*/ 404 w 404"/>
              <a:gd name="T24" fmla="*/ 1294 h 12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4" h="1294">
                <a:moveTo>
                  <a:pt x="404" y="771"/>
                </a:moveTo>
                <a:lnTo>
                  <a:pt x="87" y="0"/>
                </a:lnTo>
                <a:lnTo>
                  <a:pt x="224" y="574"/>
                </a:lnTo>
                <a:lnTo>
                  <a:pt x="0" y="466"/>
                </a:lnTo>
                <a:lnTo>
                  <a:pt x="301" y="1294"/>
                </a:lnTo>
                <a:lnTo>
                  <a:pt x="155" y="686"/>
                </a:lnTo>
                <a:lnTo>
                  <a:pt x="404" y="771"/>
                </a:lnTo>
                <a:close/>
              </a:path>
            </a:pathLst>
          </a:custGeom>
          <a:solidFill>
            <a:srgbClr val="3366FF"/>
          </a:solidFill>
          <a:ln w="9525">
            <a:solidFill>
              <a:srgbClr val="ECF6A2"/>
            </a:solidFill>
            <a:round/>
            <a:headEnd/>
            <a:tailEnd/>
          </a:ln>
        </p:spPr>
        <p:txBody>
          <a:bodyPr wrap="none" lIns="68562" tIns="34281" rIns="68562" bIns="34281" anchor="ctr"/>
          <a:lstStyle/>
          <a:p>
            <a:endParaRPr lang="zh-CN" altLang="en-US" sz="600">
              <a:latin typeface="微软雅黑" pitchFamily="34" charset="-122"/>
              <a:ea typeface="微软雅黑" pitchFamily="34" charset="-122"/>
            </a:endParaRPr>
          </a:p>
        </p:txBody>
      </p:sp>
      <p:sp>
        <p:nvSpPr>
          <p:cNvPr id="31" name="Text Box 135"/>
          <p:cNvSpPr txBox="1">
            <a:spLocks noChangeArrowheads="1"/>
          </p:cNvSpPr>
          <p:nvPr/>
        </p:nvSpPr>
        <p:spPr bwMode="auto">
          <a:xfrm>
            <a:off x="3610423" y="3967105"/>
            <a:ext cx="188238" cy="127068"/>
          </a:xfrm>
          <a:prstGeom prst="rect">
            <a:avLst/>
          </a:prstGeom>
          <a:noFill/>
          <a:ln w="9525">
            <a:noFill/>
            <a:miter lim="800000"/>
            <a:headEnd/>
            <a:tailEnd/>
          </a:ln>
        </p:spPr>
        <p:txBody>
          <a:bodyPr wrap="none" lIns="74970" tIns="37482" rIns="74970" bIns="37482">
            <a:spAutoFit/>
          </a:bodyPr>
          <a:lstStyle/>
          <a:p>
            <a:pPr algn="ctr" defTabSz="751084" eaLnBrk="0" hangingPunct="0"/>
            <a:r>
              <a:rPr lang="en-US" altLang="zh-CN" sz="100" dirty="0">
                <a:latin typeface="微软雅黑" pitchFamily="34" charset="-122"/>
                <a:ea typeface="微软雅黑" pitchFamily="34" charset="-122"/>
              </a:rPr>
              <a:t>SBC</a:t>
            </a:r>
            <a:r>
              <a:rPr lang="zh-CN" altLang="en-US" sz="100" dirty="0">
                <a:latin typeface="微软雅黑" pitchFamily="34" charset="-122"/>
                <a:ea typeface="微软雅黑" pitchFamily="34" charset="-122"/>
              </a:rPr>
              <a:t>代理</a:t>
            </a:r>
          </a:p>
        </p:txBody>
      </p:sp>
      <p:sp>
        <p:nvSpPr>
          <p:cNvPr id="32" name="Line 136"/>
          <p:cNvSpPr>
            <a:spLocks noChangeShapeType="1"/>
          </p:cNvSpPr>
          <p:nvPr/>
        </p:nvSpPr>
        <p:spPr bwMode="auto">
          <a:xfrm flipV="1">
            <a:off x="2505074" y="3187247"/>
            <a:ext cx="1771148" cy="0"/>
          </a:xfrm>
          <a:prstGeom prst="line">
            <a:avLst/>
          </a:prstGeom>
          <a:noFill/>
          <a:ln w="88900">
            <a:solidFill>
              <a:schemeClr val="folHlink"/>
            </a:solidFill>
            <a:round/>
            <a:headEnd/>
            <a:tailEnd/>
          </a:ln>
        </p:spPr>
        <p:txBody>
          <a:bodyPr lIns="59384" tIns="29692" rIns="59384" bIns="29692">
            <a:spAutoFit/>
          </a:bodyPr>
          <a:lstStyle/>
          <a:p>
            <a:endParaRPr lang="zh-CN" altLang="en-US" sz="600">
              <a:latin typeface="微软雅黑" pitchFamily="34" charset="-122"/>
              <a:ea typeface="微软雅黑" pitchFamily="34" charset="-122"/>
            </a:endParaRPr>
          </a:p>
        </p:txBody>
      </p:sp>
      <p:sp>
        <p:nvSpPr>
          <p:cNvPr id="33" name="Line 137"/>
          <p:cNvSpPr>
            <a:spLocks noChangeShapeType="1"/>
          </p:cNvSpPr>
          <p:nvPr/>
        </p:nvSpPr>
        <p:spPr bwMode="auto">
          <a:xfrm>
            <a:off x="2947423" y="2948736"/>
            <a:ext cx="0" cy="241857"/>
          </a:xfrm>
          <a:prstGeom prst="line">
            <a:avLst/>
          </a:prstGeom>
          <a:noFill/>
          <a:ln w="28575">
            <a:solidFill>
              <a:schemeClr val="folHlink"/>
            </a:solidFill>
            <a:round/>
            <a:headEnd/>
            <a:tailEnd/>
          </a:ln>
        </p:spPr>
        <p:txBody>
          <a:bodyPr lIns="59384" tIns="29692" rIns="59384" bIns="29692">
            <a:spAutoFit/>
          </a:bodyPr>
          <a:lstStyle/>
          <a:p>
            <a:endParaRPr lang="zh-CN" altLang="en-US" sz="600">
              <a:latin typeface="微软雅黑" pitchFamily="34" charset="-122"/>
              <a:ea typeface="微软雅黑" pitchFamily="34" charset="-122"/>
            </a:endParaRPr>
          </a:p>
        </p:txBody>
      </p:sp>
      <p:pic>
        <p:nvPicPr>
          <p:cNvPr id="34" name="Picture 138"/>
          <p:cNvPicPr>
            <a:picLocks noChangeAspect="1" noChangeArrowheads="1"/>
          </p:cNvPicPr>
          <p:nvPr/>
        </p:nvPicPr>
        <p:blipFill>
          <a:blip r:embed="rId11" cstate="email"/>
          <a:srcRect/>
          <a:stretch>
            <a:fillRect/>
          </a:stretch>
        </p:blipFill>
        <p:spPr bwMode="auto">
          <a:xfrm>
            <a:off x="2804622" y="2915245"/>
            <a:ext cx="248140" cy="59975"/>
          </a:xfrm>
          <a:prstGeom prst="rect">
            <a:avLst/>
          </a:prstGeom>
          <a:noFill/>
          <a:ln w="9525">
            <a:noFill/>
            <a:miter lim="800000"/>
            <a:headEnd/>
            <a:tailEnd/>
          </a:ln>
        </p:spPr>
      </p:pic>
      <p:pic>
        <p:nvPicPr>
          <p:cNvPr id="35" name="Picture 60" descr="云2"/>
          <p:cNvPicPr>
            <a:picLocks noChangeAspect="1" noChangeArrowheads="1"/>
          </p:cNvPicPr>
          <p:nvPr/>
        </p:nvPicPr>
        <p:blipFill>
          <a:blip r:embed="rId12" cstate="email"/>
          <a:srcRect/>
          <a:stretch>
            <a:fillRect/>
          </a:stretch>
        </p:blipFill>
        <p:spPr bwMode="auto">
          <a:xfrm>
            <a:off x="2829613" y="3785199"/>
            <a:ext cx="1197123" cy="161079"/>
          </a:xfrm>
          <a:prstGeom prst="rect">
            <a:avLst/>
          </a:prstGeom>
          <a:noFill/>
          <a:ln w="9525">
            <a:noFill/>
            <a:miter lim="800000"/>
            <a:headEnd/>
            <a:tailEnd/>
          </a:ln>
        </p:spPr>
      </p:pic>
      <p:sp>
        <p:nvSpPr>
          <p:cNvPr id="36" name="Line 73"/>
          <p:cNvSpPr>
            <a:spLocks noChangeShapeType="1"/>
          </p:cNvSpPr>
          <p:nvPr/>
        </p:nvSpPr>
        <p:spPr bwMode="auto">
          <a:xfrm>
            <a:off x="3393739" y="3190593"/>
            <a:ext cx="0" cy="387163"/>
          </a:xfrm>
          <a:prstGeom prst="line">
            <a:avLst/>
          </a:prstGeom>
          <a:noFill/>
          <a:ln w="28575">
            <a:solidFill>
              <a:schemeClr val="folHlink"/>
            </a:solidFill>
            <a:round/>
            <a:headEnd/>
            <a:tailEnd/>
          </a:ln>
        </p:spPr>
        <p:txBody>
          <a:bodyPr lIns="59384" tIns="29692" rIns="59384" bIns="29692">
            <a:spAutoFit/>
          </a:bodyPr>
          <a:lstStyle/>
          <a:p>
            <a:endParaRPr lang="zh-CN" altLang="en-US" sz="600">
              <a:latin typeface="微软雅黑" pitchFamily="34" charset="-122"/>
              <a:ea typeface="微软雅黑" pitchFamily="34" charset="-122"/>
            </a:endParaRPr>
          </a:p>
        </p:txBody>
      </p:sp>
      <p:grpSp>
        <p:nvGrpSpPr>
          <p:cNvPr id="2" name="Group 94"/>
          <p:cNvGrpSpPr>
            <a:grpSpLocks/>
          </p:cNvGrpSpPr>
          <p:nvPr/>
        </p:nvGrpSpPr>
        <p:grpSpPr bwMode="auto">
          <a:xfrm>
            <a:off x="3152698" y="3509980"/>
            <a:ext cx="480796" cy="183804"/>
            <a:chOff x="2196" y="2580"/>
            <a:chExt cx="1116" cy="597"/>
          </a:xfrm>
        </p:grpSpPr>
        <p:pic>
          <p:nvPicPr>
            <p:cNvPr id="123" name="Picture 95" descr="云2"/>
            <p:cNvPicPr>
              <a:picLocks noChangeAspect="1" noChangeArrowheads="1"/>
            </p:cNvPicPr>
            <p:nvPr/>
          </p:nvPicPr>
          <p:blipFill>
            <a:blip r:embed="rId13" cstate="email"/>
            <a:srcRect/>
            <a:stretch>
              <a:fillRect/>
            </a:stretch>
          </p:blipFill>
          <p:spPr bwMode="auto">
            <a:xfrm>
              <a:off x="2196" y="2589"/>
              <a:ext cx="1116" cy="562"/>
            </a:xfrm>
            <a:prstGeom prst="rect">
              <a:avLst/>
            </a:prstGeom>
            <a:noFill/>
            <a:ln w="9525">
              <a:noFill/>
              <a:miter lim="800000"/>
              <a:headEnd/>
              <a:tailEnd/>
            </a:ln>
          </p:spPr>
        </p:pic>
        <p:sp>
          <p:nvSpPr>
            <p:cNvPr id="124" name="Text Box 96"/>
            <p:cNvSpPr txBox="1">
              <a:spLocks noChangeArrowheads="1"/>
            </p:cNvSpPr>
            <p:nvPr/>
          </p:nvSpPr>
          <p:spPr bwMode="auto">
            <a:xfrm>
              <a:off x="2284" y="2580"/>
              <a:ext cx="898" cy="597"/>
            </a:xfrm>
            <a:prstGeom prst="rect">
              <a:avLst/>
            </a:prstGeom>
            <a:noFill/>
            <a:ln w="9525">
              <a:noFill/>
              <a:miter lim="800000"/>
              <a:headEnd/>
              <a:tailEnd/>
            </a:ln>
          </p:spPr>
          <p:txBody>
            <a:bodyPr lIns="99986" tIns="49989" rIns="99986" bIns="49989">
              <a:spAutoFit/>
            </a:bodyPr>
            <a:lstStyle/>
            <a:p>
              <a:pPr algn="ctr" defTabSz="751084" eaLnBrk="0" hangingPunct="0"/>
              <a:r>
                <a:rPr lang="en-US" altLang="zh-CN" sz="200" dirty="0">
                  <a:solidFill>
                    <a:srgbClr val="990000"/>
                  </a:solidFill>
                  <a:latin typeface="微软雅黑" pitchFamily="34" charset="-122"/>
                  <a:ea typeface="微软雅黑" pitchFamily="34" charset="-122"/>
                </a:rPr>
                <a:t>LAN/WAN</a:t>
              </a:r>
            </a:p>
          </p:txBody>
        </p:sp>
      </p:grpSp>
      <p:pic>
        <p:nvPicPr>
          <p:cNvPr id="38" name="Picture 106" descr="04"/>
          <p:cNvPicPr>
            <a:picLocks noChangeAspect="1" noChangeArrowheads="1"/>
          </p:cNvPicPr>
          <p:nvPr/>
        </p:nvPicPr>
        <p:blipFill>
          <a:blip r:embed="rId14" cstate="email"/>
          <a:srcRect/>
          <a:stretch>
            <a:fillRect/>
          </a:stretch>
        </p:blipFill>
        <p:spPr bwMode="auto">
          <a:xfrm>
            <a:off x="3356929" y="3621394"/>
            <a:ext cx="101339" cy="93419"/>
          </a:xfrm>
          <a:prstGeom prst="rect">
            <a:avLst/>
          </a:prstGeom>
          <a:noFill/>
          <a:ln w="9525">
            <a:noFill/>
            <a:miter lim="800000"/>
            <a:headEnd/>
            <a:tailEnd/>
          </a:ln>
        </p:spPr>
      </p:pic>
      <p:pic>
        <p:nvPicPr>
          <p:cNvPr id="39" name="Picture 107" descr="SVN3000"/>
          <p:cNvPicPr>
            <a:picLocks noChangeAspect="1" noChangeArrowheads="1"/>
          </p:cNvPicPr>
          <p:nvPr/>
        </p:nvPicPr>
        <p:blipFill>
          <a:blip r:embed="rId15" cstate="email"/>
          <a:srcRect/>
          <a:stretch>
            <a:fillRect/>
          </a:stretch>
        </p:blipFill>
        <p:spPr bwMode="auto">
          <a:xfrm>
            <a:off x="3161222" y="3605773"/>
            <a:ext cx="147199" cy="97782"/>
          </a:xfrm>
          <a:prstGeom prst="rect">
            <a:avLst/>
          </a:prstGeom>
          <a:noFill/>
          <a:ln w="9525">
            <a:noFill/>
            <a:miter lim="800000"/>
            <a:headEnd/>
            <a:tailEnd/>
          </a:ln>
        </p:spPr>
      </p:pic>
      <p:pic>
        <p:nvPicPr>
          <p:cNvPr id="40" name="Picture 108" descr="04"/>
          <p:cNvPicPr>
            <a:picLocks noChangeAspect="1" noChangeArrowheads="1"/>
          </p:cNvPicPr>
          <p:nvPr/>
        </p:nvPicPr>
        <p:blipFill>
          <a:blip r:embed="rId16" cstate="email"/>
          <a:srcRect/>
          <a:stretch>
            <a:fillRect/>
          </a:stretch>
        </p:blipFill>
        <p:spPr bwMode="auto">
          <a:xfrm>
            <a:off x="3545206" y="3616186"/>
            <a:ext cx="112966" cy="103834"/>
          </a:xfrm>
          <a:prstGeom prst="rect">
            <a:avLst/>
          </a:prstGeom>
          <a:noFill/>
          <a:ln w="9525">
            <a:noFill/>
            <a:miter lim="800000"/>
            <a:headEnd/>
            <a:tailEnd/>
          </a:ln>
        </p:spPr>
      </p:pic>
      <p:sp>
        <p:nvSpPr>
          <p:cNvPr id="41" name="Text Box 110"/>
          <p:cNvSpPr txBox="1">
            <a:spLocks noChangeArrowheads="1"/>
          </p:cNvSpPr>
          <p:nvPr/>
        </p:nvSpPr>
        <p:spPr bwMode="auto">
          <a:xfrm>
            <a:off x="3326969" y="3698197"/>
            <a:ext cx="164231" cy="127068"/>
          </a:xfrm>
          <a:prstGeom prst="rect">
            <a:avLst/>
          </a:prstGeom>
          <a:noFill/>
          <a:ln w="9525">
            <a:noFill/>
            <a:miter lim="800000"/>
            <a:headEnd/>
            <a:tailEnd/>
          </a:ln>
        </p:spPr>
        <p:txBody>
          <a:bodyPr wrap="none" lIns="74970" tIns="37482" rIns="74970" bIns="37482">
            <a:spAutoFit/>
          </a:bodyPr>
          <a:lstStyle/>
          <a:p>
            <a:pPr algn="ctr" defTabSz="751084" eaLnBrk="0" hangingPunct="0"/>
            <a:r>
              <a:rPr lang="en-US" altLang="zh-CN" sz="100" dirty="0">
                <a:latin typeface="微软雅黑" pitchFamily="34" charset="-122"/>
                <a:ea typeface="微软雅黑" pitchFamily="34" charset="-122"/>
              </a:rPr>
              <a:t>SBC</a:t>
            </a:r>
          </a:p>
        </p:txBody>
      </p:sp>
      <p:sp>
        <p:nvSpPr>
          <p:cNvPr id="42" name="Freeform 115"/>
          <p:cNvSpPr>
            <a:spLocks/>
          </p:cNvSpPr>
          <p:nvPr/>
        </p:nvSpPr>
        <p:spPr bwMode="auto">
          <a:xfrm>
            <a:off x="2777654" y="3751263"/>
            <a:ext cx="498973" cy="303517"/>
          </a:xfrm>
          <a:custGeom>
            <a:avLst/>
            <a:gdLst>
              <a:gd name="T0" fmla="*/ 0 w 2752"/>
              <a:gd name="T1" fmla="*/ 2147483647 h 296"/>
              <a:gd name="T2" fmla="*/ 2147483647 w 2752"/>
              <a:gd name="T3" fmla="*/ 2147483647 h 296"/>
              <a:gd name="T4" fmla="*/ 2147483647 w 2752"/>
              <a:gd name="T5" fmla="*/ 0 h 296"/>
              <a:gd name="T6" fmla="*/ 0 60000 65536"/>
              <a:gd name="T7" fmla="*/ 0 60000 65536"/>
              <a:gd name="T8" fmla="*/ 0 60000 65536"/>
              <a:gd name="T9" fmla="*/ 0 w 2752"/>
              <a:gd name="T10" fmla="*/ 0 h 296"/>
              <a:gd name="T11" fmla="*/ 2752 w 2752"/>
              <a:gd name="T12" fmla="*/ 296 h 296"/>
            </a:gdLst>
            <a:ahLst/>
            <a:cxnLst>
              <a:cxn ang="T6">
                <a:pos x="T0" y="T1"/>
              </a:cxn>
              <a:cxn ang="T7">
                <a:pos x="T2" y="T3"/>
              </a:cxn>
              <a:cxn ang="T8">
                <a:pos x="T4" y="T5"/>
              </a:cxn>
            </a:cxnLst>
            <a:rect l="T9" t="T10" r="T11" b="T12"/>
            <a:pathLst>
              <a:path w="2752" h="296">
                <a:moveTo>
                  <a:pt x="0" y="296"/>
                </a:moveTo>
                <a:cubicBezTo>
                  <a:pt x="264" y="287"/>
                  <a:pt x="1125" y="289"/>
                  <a:pt x="1584" y="240"/>
                </a:cubicBezTo>
                <a:cubicBezTo>
                  <a:pt x="2043" y="191"/>
                  <a:pt x="2509" y="50"/>
                  <a:pt x="2752" y="0"/>
                </a:cubicBezTo>
              </a:path>
            </a:pathLst>
          </a:custGeom>
          <a:noFill/>
          <a:ln w="9525" cap="flat" cmpd="sng">
            <a:solidFill>
              <a:schemeClr val="folHlink"/>
            </a:solidFill>
            <a:prstDash val="solid"/>
            <a:round/>
            <a:headEnd type="triangle" w="sm" len="lg"/>
            <a:tailEnd type="triangle" w="sm" len="lg"/>
          </a:ln>
        </p:spPr>
        <p:txBody>
          <a:bodyPr lIns="68562" tIns="34281" rIns="68562" bIns="34281"/>
          <a:lstStyle/>
          <a:p>
            <a:endParaRPr lang="zh-CN" altLang="en-US" sz="600">
              <a:latin typeface="微软雅黑" pitchFamily="34" charset="-122"/>
              <a:ea typeface="微软雅黑" pitchFamily="34" charset="-122"/>
            </a:endParaRPr>
          </a:p>
        </p:txBody>
      </p:sp>
      <p:pic>
        <p:nvPicPr>
          <p:cNvPr id="43" name="Picture 116"/>
          <p:cNvPicPr>
            <a:picLocks noChangeAspect="1" noChangeArrowheads="1"/>
          </p:cNvPicPr>
          <p:nvPr/>
        </p:nvPicPr>
        <p:blipFill>
          <a:blip r:embed="rId17" cstate="email"/>
          <a:srcRect/>
          <a:stretch>
            <a:fillRect/>
          </a:stretch>
        </p:blipFill>
        <p:spPr bwMode="auto">
          <a:xfrm>
            <a:off x="3001573" y="4049043"/>
            <a:ext cx="249899" cy="156299"/>
          </a:xfrm>
          <a:prstGeom prst="rect">
            <a:avLst/>
          </a:prstGeom>
          <a:noFill/>
          <a:ln w="9525">
            <a:noFill/>
            <a:miter lim="800000"/>
            <a:headEnd/>
            <a:tailEnd/>
          </a:ln>
        </p:spPr>
      </p:pic>
      <p:sp>
        <p:nvSpPr>
          <p:cNvPr id="44" name="Line 119"/>
          <p:cNvSpPr>
            <a:spLocks noChangeShapeType="1"/>
          </p:cNvSpPr>
          <p:nvPr/>
        </p:nvSpPr>
        <p:spPr bwMode="auto">
          <a:xfrm flipH="1">
            <a:off x="3271670" y="3751263"/>
            <a:ext cx="150104" cy="282008"/>
          </a:xfrm>
          <a:prstGeom prst="line">
            <a:avLst/>
          </a:prstGeom>
          <a:noFill/>
          <a:ln w="9525">
            <a:solidFill>
              <a:schemeClr val="folHlink"/>
            </a:solidFill>
            <a:round/>
            <a:headEnd type="triangle" w="sm" len="lg"/>
            <a:tailEnd type="triangle" w="sm" len="lg"/>
          </a:ln>
        </p:spPr>
        <p:txBody>
          <a:bodyPr lIns="68562" tIns="34281" rIns="68562" bIns="34281"/>
          <a:lstStyle/>
          <a:p>
            <a:endParaRPr lang="zh-CN" altLang="en-US" sz="600">
              <a:latin typeface="微软雅黑" pitchFamily="34" charset="-122"/>
              <a:ea typeface="微软雅黑" pitchFamily="34" charset="-122"/>
            </a:endParaRPr>
          </a:p>
        </p:txBody>
      </p:sp>
      <p:sp>
        <p:nvSpPr>
          <p:cNvPr id="45" name="Text Box 61"/>
          <p:cNvSpPr txBox="1">
            <a:spLocks noChangeArrowheads="1"/>
          </p:cNvSpPr>
          <p:nvPr/>
        </p:nvSpPr>
        <p:spPr bwMode="auto">
          <a:xfrm>
            <a:off x="2929407" y="3820092"/>
            <a:ext cx="874646" cy="117976"/>
          </a:xfrm>
          <a:prstGeom prst="rect">
            <a:avLst/>
          </a:prstGeom>
          <a:noFill/>
          <a:ln w="9525">
            <a:noFill/>
            <a:miter lim="800000"/>
            <a:headEnd/>
            <a:tailEnd/>
          </a:ln>
        </p:spPr>
        <p:txBody>
          <a:bodyPr lIns="68509" tIns="34255" rIns="68509" bIns="34255">
            <a:spAutoFit/>
          </a:bodyPr>
          <a:lstStyle/>
          <a:p>
            <a:pPr algn="ctr" eaLnBrk="0" hangingPunct="0"/>
            <a:r>
              <a:rPr lang="en-US" altLang="zh-CN" sz="100" dirty="0">
                <a:latin typeface="微软雅黑" pitchFamily="34" charset="-122"/>
                <a:ea typeface="微软雅黑" pitchFamily="34" charset="-122"/>
              </a:rPr>
              <a:t>Internet </a:t>
            </a:r>
          </a:p>
        </p:txBody>
      </p:sp>
      <p:pic>
        <p:nvPicPr>
          <p:cNvPr id="46" name="Picture 125"/>
          <p:cNvPicPr>
            <a:picLocks noChangeAspect="1" noChangeArrowheads="1"/>
          </p:cNvPicPr>
          <p:nvPr/>
        </p:nvPicPr>
        <p:blipFill>
          <a:blip r:embed="rId18" cstate="email">
            <a:clrChange>
              <a:clrFrom>
                <a:srgbClr val="FEFEFE"/>
              </a:clrFrom>
              <a:clrTo>
                <a:srgbClr val="FEFEFE">
                  <a:alpha val="0"/>
                </a:srgbClr>
              </a:clrTo>
            </a:clrChange>
          </a:blip>
          <a:srcRect/>
          <a:stretch>
            <a:fillRect/>
          </a:stretch>
        </p:blipFill>
        <p:spPr bwMode="auto">
          <a:xfrm>
            <a:off x="3845773" y="3943521"/>
            <a:ext cx="174847" cy="145783"/>
          </a:xfrm>
          <a:prstGeom prst="rect">
            <a:avLst/>
          </a:prstGeom>
          <a:noFill/>
          <a:ln w="9525">
            <a:noFill/>
            <a:miter lim="800000"/>
            <a:headEnd/>
            <a:tailEnd/>
          </a:ln>
        </p:spPr>
      </p:pic>
      <p:sp>
        <p:nvSpPr>
          <p:cNvPr id="47" name="Freeform 128"/>
          <p:cNvSpPr>
            <a:spLocks/>
          </p:cNvSpPr>
          <p:nvPr/>
        </p:nvSpPr>
        <p:spPr bwMode="auto">
          <a:xfrm rot="11506652" flipH="1">
            <a:off x="3750857" y="4033269"/>
            <a:ext cx="74640" cy="130488"/>
          </a:xfrm>
          <a:custGeom>
            <a:avLst/>
            <a:gdLst>
              <a:gd name="T0" fmla="*/ 2147483647 w 404"/>
              <a:gd name="T1" fmla="*/ 2147483647 h 1294"/>
              <a:gd name="T2" fmla="*/ 2147483647 w 404"/>
              <a:gd name="T3" fmla="*/ 0 h 1294"/>
              <a:gd name="T4" fmla="*/ 2147483647 w 404"/>
              <a:gd name="T5" fmla="*/ 2147483647 h 1294"/>
              <a:gd name="T6" fmla="*/ 0 w 404"/>
              <a:gd name="T7" fmla="*/ 2147483647 h 1294"/>
              <a:gd name="T8" fmla="*/ 2147483647 w 404"/>
              <a:gd name="T9" fmla="*/ 2147483647 h 1294"/>
              <a:gd name="T10" fmla="*/ 2147483647 w 404"/>
              <a:gd name="T11" fmla="*/ 2147483647 h 1294"/>
              <a:gd name="T12" fmla="*/ 2147483647 w 404"/>
              <a:gd name="T13" fmla="*/ 2147483647 h 1294"/>
              <a:gd name="T14" fmla="*/ 0 60000 65536"/>
              <a:gd name="T15" fmla="*/ 0 60000 65536"/>
              <a:gd name="T16" fmla="*/ 0 60000 65536"/>
              <a:gd name="T17" fmla="*/ 0 60000 65536"/>
              <a:gd name="T18" fmla="*/ 0 60000 65536"/>
              <a:gd name="T19" fmla="*/ 0 60000 65536"/>
              <a:gd name="T20" fmla="*/ 0 60000 65536"/>
              <a:gd name="T21" fmla="*/ 0 w 404"/>
              <a:gd name="T22" fmla="*/ 0 h 1294"/>
              <a:gd name="T23" fmla="*/ 404 w 404"/>
              <a:gd name="T24" fmla="*/ 1294 h 12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4" h="1294">
                <a:moveTo>
                  <a:pt x="404" y="771"/>
                </a:moveTo>
                <a:lnTo>
                  <a:pt x="87" y="0"/>
                </a:lnTo>
                <a:lnTo>
                  <a:pt x="224" y="574"/>
                </a:lnTo>
                <a:lnTo>
                  <a:pt x="0" y="466"/>
                </a:lnTo>
                <a:lnTo>
                  <a:pt x="301" y="1294"/>
                </a:lnTo>
                <a:lnTo>
                  <a:pt x="155" y="686"/>
                </a:lnTo>
                <a:lnTo>
                  <a:pt x="404" y="771"/>
                </a:lnTo>
                <a:close/>
              </a:path>
            </a:pathLst>
          </a:custGeom>
          <a:solidFill>
            <a:srgbClr val="3366FF"/>
          </a:solidFill>
          <a:ln w="9525">
            <a:solidFill>
              <a:srgbClr val="ECF6A2"/>
            </a:solidFill>
            <a:round/>
            <a:headEnd/>
            <a:tailEnd/>
          </a:ln>
        </p:spPr>
        <p:txBody>
          <a:bodyPr wrap="none" lIns="68562" tIns="34281" rIns="68562" bIns="34281" anchor="ctr"/>
          <a:lstStyle/>
          <a:p>
            <a:endParaRPr lang="zh-CN" altLang="en-US" sz="600">
              <a:latin typeface="微软雅黑" pitchFamily="34" charset="-122"/>
              <a:ea typeface="微软雅黑" pitchFamily="34" charset="-122"/>
            </a:endParaRPr>
          </a:p>
        </p:txBody>
      </p:sp>
      <p:pic>
        <p:nvPicPr>
          <p:cNvPr id="48" name="Picture 129"/>
          <p:cNvPicPr>
            <a:picLocks noChangeAspect="1" noChangeArrowheads="1"/>
          </p:cNvPicPr>
          <p:nvPr/>
        </p:nvPicPr>
        <p:blipFill>
          <a:blip r:embed="rId19" cstate="email"/>
          <a:srcRect/>
          <a:stretch>
            <a:fillRect/>
          </a:stretch>
        </p:blipFill>
        <p:spPr bwMode="auto">
          <a:xfrm>
            <a:off x="3850237" y="4098274"/>
            <a:ext cx="70928" cy="86514"/>
          </a:xfrm>
          <a:prstGeom prst="rect">
            <a:avLst/>
          </a:prstGeom>
          <a:noFill/>
          <a:ln w="9525">
            <a:noFill/>
            <a:miter lim="800000"/>
            <a:headEnd/>
            <a:tailEnd/>
          </a:ln>
        </p:spPr>
      </p:pic>
      <p:sp>
        <p:nvSpPr>
          <p:cNvPr id="49" name="Freeform 131"/>
          <p:cNvSpPr>
            <a:spLocks/>
          </p:cNvSpPr>
          <p:nvPr/>
        </p:nvSpPr>
        <p:spPr bwMode="auto">
          <a:xfrm rot="4747060">
            <a:off x="3609441" y="3823505"/>
            <a:ext cx="282008" cy="199589"/>
          </a:xfrm>
          <a:custGeom>
            <a:avLst/>
            <a:gdLst>
              <a:gd name="T0" fmla="*/ 0 w 2752"/>
              <a:gd name="T1" fmla="*/ 2147483647 h 296"/>
              <a:gd name="T2" fmla="*/ 2147483647 w 2752"/>
              <a:gd name="T3" fmla="*/ 2147483647 h 296"/>
              <a:gd name="T4" fmla="*/ 2147483647 w 2752"/>
              <a:gd name="T5" fmla="*/ 0 h 296"/>
              <a:gd name="T6" fmla="*/ 0 60000 65536"/>
              <a:gd name="T7" fmla="*/ 0 60000 65536"/>
              <a:gd name="T8" fmla="*/ 0 60000 65536"/>
              <a:gd name="T9" fmla="*/ 0 w 2752"/>
              <a:gd name="T10" fmla="*/ 0 h 296"/>
              <a:gd name="T11" fmla="*/ 2752 w 2752"/>
              <a:gd name="T12" fmla="*/ 296 h 296"/>
            </a:gdLst>
            <a:ahLst/>
            <a:cxnLst>
              <a:cxn ang="T6">
                <a:pos x="T0" y="T1"/>
              </a:cxn>
              <a:cxn ang="T7">
                <a:pos x="T2" y="T3"/>
              </a:cxn>
              <a:cxn ang="T8">
                <a:pos x="T4" y="T5"/>
              </a:cxn>
            </a:cxnLst>
            <a:rect l="T9" t="T10" r="T11" b="T12"/>
            <a:pathLst>
              <a:path w="2752" h="296">
                <a:moveTo>
                  <a:pt x="0" y="296"/>
                </a:moveTo>
                <a:cubicBezTo>
                  <a:pt x="264" y="287"/>
                  <a:pt x="1125" y="289"/>
                  <a:pt x="1584" y="240"/>
                </a:cubicBezTo>
                <a:cubicBezTo>
                  <a:pt x="2043" y="191"/>
                  <a:pt x="2509" y="50"/>
                  <a:pt x="2752" y="0"/>
                </a:cubicBezTo>
              </a:path>
            </a:pathLst>
          </a:custGeom>
          <a:noFill/>
          <a:ln w="9525" cap="flat" cmpd="sng">
            <a:solidFill>
              <a:schemeClr val="folHlink"/>
            </a:solidFill>
            <a:prstDash val="solid"/>
            <a:round/>
            <a:headEnd type="triangle" w="sm" len="lg"/>
            <a:tailEnd type="triangle" w="sm" len="lg"/>
          </a:ln>
        </p:spPr>
        <p:txBody>
          <a:bodyPr lIns="68562" tIns="34281" rIns="68562" bIns="34281"/>
          <a:lstStyle/>
          <a:p>
            <a:endParaRPr lang="zh-CN" altLang="en-US" sz="600">
              <a:latin typeface="微软雅黑" pitchFamily="34" charset="-122"/>
              <a:ea typeface="微软雅黑" pitchFamily="34" charset="-122"/>
            </a:endParaRPr>
          </a:p>
        </p:txBody>
      </p:sp>
      <p:grpSp>
        <p:nvGrpSpPr>
          <p:cNvPr id="3" name="组合 89"/>
          <p:cNvGrpSpPr>
            <a:grpSpLocks/>
          </p:cNvGrpSpPr>
          <p:nvPr/>
        </p:nvGrpSpPr>
        <p:grpSpPr bwMode="auto">
          <a:xfrm>
            <a:off x="2572144" y="4032793"/>
            <a:ext cx="330293" cy="203255"/>
            <a:chOff x="4215451" y="4060978"/>
            <a:chExt cx="1209674" cy="870587"/>
          </a:xfrm>
        </p:grpSpPr>
        <p:grpSp>
          <p:nvGrpSpPr>
            <p:cNvPr id="4" name="Group 99"/>
            <p:cNvGrpSpPr>
              <a:grpSpLocks/>
            </p:cNvGrpSpPr>
            <p:nvPr/>
          </p:nvGrpSpPr>
          <p:grpSpPr bwMode="auto">
            <a:xfrm>
              <a:off x="4215451" y="4060978"/>
              <a:ext cx="713317" cy="866064"/>
              <a:chOff x="1448" y="3094"/>
              <a:chExt cx="494" cy="544"/>
            </a:xfrm>
          </p:grpSpPr>
          <p:pic>
            <p:nvPicPr>
              <p:cNvPr id="121" name="Picture 12" descr="Wyse Vista Desktop"/>
              <p:cNvPicPr>
                <a:picLocks noChangeAspect="1" noChangeArrowheads="1"/>
              </p:cNvPicPr>
              <p:nvPr/>
            </p:nvPicPr>
            <p:blipFill>
              <a:blip r:embed="rId20" cstate="email"/>
              <a:srcRect/>
              <a:stretch>
                <a:fillRect/>
              </a:stretch>
            </p:blipFill>
            <p:spPr bwMode="auto">
              <a:xfrm>
                <a:off x="1531" y="3094"/>
                <a:ext cx="359" cy="263"/>
              </a:xfrm>
              <a:prstGeom prst="rect">
                <a:avLst/>
              </a:prstGeom>
              <a:noFill/>
              <a:ln w="9525">
                <a:noFill/>
                <a:miter lim="800000"/>
                <a:headEnd/>
                <a:tailEnd/>
              </a:ln>
            </p:spPr>
          </p:pic>
          <p:sp>
            <p:nvSpPr>
              <p:cNvPr id="122" name="Rectangle 101"/>
              <p:cNvSpPr>
                <a:spLocks noChangeAspect="1" noChangeArrowheads="1"/>
              </p:cNvSpPr>
              <p:nvPr/>
            </p:nvSpPr>
            <p:spPr bwMode="auto">
              <a:xfrm>
                <a:off x="1448" y="3220"/>
                <a:ext cx="494" cy="418"/>
              </a:xfrm>
              <a:prstGeom prst="rect">
                <a:avLst/>
              </a:prstGeom>
              <a:noFill/>
              <a:ln w="9525" algn="ctr">
                <a:noFill/>
                <a:miter lim="800000"/>
                <a:headEnd/>
                <a:tailEnd/>
              </a:ln>
            </p:spPr>
            <p:txBody>
              <a:bodyPr wrap="none" lIns="95084" tIns="47542" rIns="95084" bIns="47542" anchor="ctr">
                <a:spAutoFit/>
              </a:bodyPr>
              <a:lstStyle/>
              <a:p>
                <a:pPr algn="ctr" defTabSz="718946" fontAlgn="t"/>
                <a:r>
                  <a:rPr lang="en-US" altLang="zh-CN" sz="100" dirty="0">
                    <a:solidFill>
                      <a:srgbClr val="FF0000"/>
                    </a:solidFill>
                    <a:latin typeface="微软雅黑" pitchFamily="34" charset="-122"/>
                    <a:ea typeface="微软雅黑" pitchFamily="34" charset="-122"/>
                  </a:rPr>
                  <a:t>TC</a:t>
                </a:r>
              </a:p>
            </p:txBody>
          </p:sp>
        </p:grpSp>
        <p:grpSp>
          <p:nvGrpSpPr>
            <p:cNvPr id="5" name="Group 102"/>
            <p:cNvGrpSpPr>
              <a:grpSpLocks/>
            </p:cNvGrpSpPr>
            <p:nvPr/>
          </p:nvGrpSpPr>
          <p:grpSpPr bwMode="auto">
            <a:xfrm>
              <a:off x="4711326" y="4065504"/>
              <a:ext cx="713799" cy="866061"/>
              <a:chOff x="1455" y="3094"/>
              <a:chExt cx="493" cy="544"/>
            </a:xfrm>
          </p:grpSpPr>
          <p:pic>
            <p:nvPicPr>
              <p:cNvPr id="119" name="Picture 12" descr="Wyse Vista Desktop"/>
              <p:cNvPicPr>
                <a:picLocks noChangeAspect="1" noChangeArrowheads="1"/>
              </p:cNvPicPr>
              <p:nvPr/>
            </p:nvPicPr>
            <p:blipFill>
              <a:blip r:embed="rId21" cstate="email"/>
              <a:srcRect/>
              <a:stretch>
                <a:fillRect/>
              </a:stretch>
            </p:blipFill>
            <p:spPr bwMode="auto">
              <a:xfrm>
                <a:off x="1531" y="3094"/>
                <a:ext cx="359" cy="263"/>
              </a:xfrm>
              <a:prstGeom prst="rect">
                <a:avLst/>
              </a:prstGeom>
              <a:noFill/>
              <a:ln w="9525">
                <a:noFill/>
                <a:miter lim="800000"/>
                <a:headEnd/>
                <a:tailEnd/>
              </a:ln>
            </p:spPr>
          </p:pic>
          <p:sp>
            <p:nvSpPr>
              <p:cNvPr id="120" name="Rectangle 104"/>
              <p:cNvSpPr>
                <a:spLocks noChangeAspect="1" noChangeArrowheads="1"/>
              </p:cNvSpPr>
              <p:nvPr/>
            </p:nvSpPr>
            <p:spPr bwMode="auto">
              <a:xfrm>
                <a:off x="1455" y="3220"/>
                <a:ext cx="493" cy="418"/>
              </a:xfrm>
              <a:prstGeom prst="rect">
                <a:avLst/>
              </a:prstGeom>
              <a:noFill/>
              <a:ln w="9525" algn="ctr">
                <a:noFill/>
                <a:miter lim="800000"/>
                <a:headEnd/>
                <a:tailEnd/>
              </a:ln>
            </p:spPr>
            <p:txBody>
              <a:bodyPr wrap="none" lIns="95084" tIns="47542" rIns="95084" bIns="47542" anchor="ctr">
                <a:spAutoFit/>
              </a:bodyPr>
              <a:lstStyle/>
              <a:p>
                <a:pPr algn="ctr" defTabSz="718946" fontAlgn="t"/>
                <a:r>
                  <a:rPr lang="en-US" altLang="zh-CN" sz="100" dirty="0">
                    <a:solidFill>
                      <a:srgbClr val="FF0000"/>
                    </a:solidFill>
                    <a:latin typeface="微软雅黑" pitchFamily="34" charset="-122"/>
                    <a:ea typeface="微软雅黑" pitchFamily="34" charset="-122"/>
                  </a:rPr>
                  <a:t>TC</a:t>
                </a:r>
              </a:p>
            </p:txBody>
          </p:sp>
        </p:grpSp>
      </p:grpSp>
      <p:sp>
        <p:nvSpPr>
          <p:cNvPr id="51" name="矩形 33"/>
          <p:cNvSpPr>
            <a:spLocks noChangeArrowheads="1"/>
          </p:cNvSpPr>
          <p:nvPr/>
        </p:nvSpPr>
        <p:spPr bwMode="auto">
          <a:xfrm>
            <a:off x="2505074" y="2753721"/>
            <a:ext cx="595313" cy="386034"/>
          </a:xfrm>
          <a:prstGeom prst="rect">
            <a:avLst/>
          </a:prstGeom>
          <a:noFill/>
          <a:ln w="9525">
            <a:solidFill>
              <a:srgbClr val="3333FF"/>
            </a:solidFill>
            <a:miter lim="800000"/>
            <a:headEnd/>
            <a:tailEnd/>
          </a:ln>
        </p:spPr>
        <p:txBody>
          <a:bodyPr lIns="68562" tIns="34281" rIns="68562" bIns="34281"/>
          <a:lstStyle/>
          <a:p>
            <a:pPr>
              <a:buClr>
                <a:srgbClr val="CC9900"/>
              </a:buClr>
              <a:buFont typeface="Wingdings" pitchFamily="2" charset="2"/>
              <a:buChar char="n"/>
            </a:pPr>
            <a:endParaRPr lang="zh-CN" altLang="en-US" sz="400" dirty="0">
              <a:latin typeface="微软雅黑" pitchFamily="34" charset="-122"/>
              <a:ea typeface="微软雅黑" pitchFamily="34" charset="-122"/>
            </a:endParaRPr>
          </a:p>
        </p:txBody>
      </p:sp>
      <p:sp>
        <p:nvSpPr>
          <p:cNvPr id="52" name="AutoShape 7"/>
          <p:cNvSpPr>
            <a:spLocks noChangeArrowheads="1"/>
          </p:cNvSpPr>
          <p:nvPr/>
        </p:nvSpPr>
        <p:spPr bwMode="auto">
          <a:xfrm>
            <a:off x="2523219" y="3254642"/>
            <a:ext cx="625159" cy="345579"/>
          </a:xfrm>
          <a:prstGeom prst="flowChartAlternateProcess">
            <a:avLst/>
          </a:prstGeom>
          <a:solidFill>
            <a:srgbClr val="FFFFFF"/>
          </a:solidFill>
          <a:ln w="12700">
            <a:solidFill>
              <a:schemeClr val="bg2"/>
            </a:solidFill>
            <a:miter lim="800000"/>
            <a:headEnd/>
            <a:tailEnd/>
          </a:ln>
          <a:effectLst/>
        </p:spPr>
        <p:txBody>
          <a:bodyPr wrap="none" anchor="ctr"/>
          <a:lstStyle/>
          <a:p>
            <a:pPr defTabSz="799887">
              <a:defRPr/>
            </a:pPr>
            <a:endParaRPr lang="zh-CN" altLang="en-US" sz="600" b="1" dirty="0">
              <a:latin typeface="微软雅黑" pitchFamily="34" charset="-122"/>
              <a:ea typeface="微软雅黑" pitchFamily="34" charset="-122"/>
            </a:endParaRPr>
          </a:p>
        </p:txBody>
      </p:sp>
      <p:pic>
        <p:nvPicPr>
          <p:cNvPr id="53" name="图片 35"/>
          <p:cNvPicPr>
            <a:picLocks noChangeAspect="1"/>
          </p:cNvPicPr>
          <p:nvPr/>
        </p:nvPicPr>
        <p:blipFill>
          <a:blip r:embed="rId22" cstate="email"/>
          <a:srcRect/>
          <a:stretch>
            <a:fillRect/>
          </a:stretch>
        </p:blipFill>
        <p:spPr bwMode="auto">
          <a:xfrm>
            <a:off x="3011153" y="3247126"/>
            <a:ext cx="104006" cy="107310"/>
          </a:xfrm>
          <a:prstGeom prst="rect">
            <a:avLst/>
          </a:prstGeom>
          <a:noFill/>
          <a:ln w="9525">
            <a:noFill/>
            <a:miter lim="800000"/>
            <a:headEnd/>
            <a:tailEnd/>
          </a:ln>
        </p:spPr>
      </p:pic>
      <p:grpSp>
        <p:nvGrpSpPr>
          <p:cNvPr id="6" name="Group 99"/>
          <p:cNvGrpSpPr>
            <a:grpSpLocks/>
          </p:cNvGrpSpPr>
          <p:nvPr/>
        </p:nvGrpSpPr>
        <p:grpSpPr bwMode="auto">
          <a:xfrm>
            <a:off x="2525276" y="3348419"/>
            <a:ext cx="194629" cy="155478"/>
            <a:chOff x="1310" y="3093"/>
            <a:chExt cx="772" cy="654"/>
          </a:xfrm>
        </p:grpSpPr>
        <p:pic>
          <p:nvPicPr>
            <p:cNvPr id="114" name="Picture 12" descr="Wyse Vista Desktop"/>
            <p:cNvPicPr>
              <a:picLocks noChangeAspect="1" noChangeArrowheads="1"/>
            </p:cNvPicPr>
            <p:nvPr/>
          </p:nvPicPr>
          <p:blipFill>
            <a:blip r:embed="rId23" cstate="email"/>
            <a:srcRect/>
            <a:stretch>
              <a:fillRect/>
            </a:stretch>
          </p:blipFill>
          <p:spPr bwMode="auto">
            <a:xfrm>
              <a:off x="1531" y="3094"/>
              <a:ext cx="359" cy="263"/>
            </a:xfrm>
            <a:prstGeom prst="rect">
              <a:avLst/>
            </a:prstGeom>
            <a:noFill/>
            <a:ln w="9525">
              <a:noFill/>
              <a:miter lim="800000"/>
              <a:headEnd/>
              <a:tailEnd/>
            </a:ln>
          </p:spPr>
        </p:pic>
        <p:sp>
          <p:nvSpPr>
            <p:cNvPr id="115" name="Rectangle 101"/>
            <p:cNvSpPr>
              <a:spLocks noChangeAspect="1" noChangeArrowheads="1"/>
            </p:cNvSpPr>
            <p:nvPr/>
          </p:nvSpPr>
          <p:spPr bwMode="auto">
            <a:xfrm>
              <a:off x="1310" y="3093"/>
              <a:ext cx="772" cy="654"/>
            </a:xfrm>
            <a:prstGeom prst="rect">
              <a:avLst/>
            </a:prstGeom>
            <a:noFill/>
            <a:ln w="9525" algn="ctr">
              <a:noFill/>
              <a:miter lim="800000"/>
              <a:headEnd/>
              <a:tailEnd/>
            </a:ln>
          </p:spPr>
          <p:txBody>
            <a:bodyPr wrap="none" lIns="95084" tIns="47542" rIns="95084" bIns="47542" anchor="ctr">
              <a:spAutoFit/>
            </a:bodyPr>
            <a:lstStyle/>
            <a:p>
              <a:pPr algn="ctr" defTabSz="718946" fontAlgn="t"/>
              <a:r>
                <a:rPr lang="en-US" altLang="zh-CN" sz="100" dirty="0">
                  <a:solidFill>
                    <a:srgbClr val="000000"/>
                  </a:solidFill>
                  <a:latin typeface="微软雅黑" pitchFamily="34" charset="-122"/>
                  <a:ea typeface="微软雅黑" pitchFamily="34" charset="-122"/>
                </a:rPr>
                <a:t>TC</a:t>
              </a:r>
            </a:p>
          </p:txBody>
        </p:sp>
      </p:grpSp>
      <p:grpSp>
        <p:nvGrpSpPr>
          <p:cNvPr id="7" name="Group 102"/>
          <p:cNvGrpSpPr>
            <a:grpSpLocks/>
          </p:cNvGrpSpPr>
          <p:nvPr/>
        </p:nvGrpSpPr>
        <p:grpSpPr bwMode="auto">
          <a:xfrm>
            <a:off x="2535371" y="3474062"/>
            <a:ext cx="194651" cy="155478"/>
            <a:chOff x="1317" y="3093"/>
            <a:chExt cx="770" cy="654"/>
          </a:xfrm>
        </p:grpSpPr>
        <p:pic>
          <p:nvPicPr>
            <p:cNvPr id="112" name="Picture 12" descr="Wyse Vista Desktop"/>
            <p:cNvPicPr>
              <a:picLocks noChangeAspect="1" noChangeArrowheads="1"/>
            </p:cNvPicPr>
            <p:nvPr/>
          </p:nvPicPr>
          <p:blipFill>
            <a:blip r:embed="rId23" cstate="email"/>
            <a:srcRect/>
            <a:stretch>
              <a:fillRect/>
            </a:stretch>
          </p:blipFill>
          <p:spPr bwMode="auto">
            <a:xfrm>
              <a:off x="1531" y="3094"/>
              <a:ext cx="359" cy="263"/>
            </a:xfrm>
            <a:prstGeom prst="rect">
              <a:avLst/>
            </a:prstGeom>
            <a:noFill/>
            <a:ln w="9525">
              <a:noFill/>
              <a:miter lim="800000"/>
              <a:headEnd/>
              <a:tailEnd/>
            </a:ln>
          </p:spPr>
        </p:pic>
        <p:sp>
          <p:nvSpPr>
            <p:cNvPr id="113" name="Rectangle 104"/>
            <p:cNvSpPr>
              <a:spLocks noChangeAspect="1" noChangeArrowheads="1"/>
            </p:cNvSpPr>
            <p:nvPr/>
          </p:nvSpPr>
          <p:spPr bwMode="auto">
            <a:xfrm>
              <a:off x="1317" y="3093"/>
              <a:ext cx="770" cy="654"/>
            </a:xfrm>
            <a:prstGeom prst="rect">
              <a:avLst/>
            </a:prstGeom>
            <a:noFill/>
            <a:ln w="9525" algn="ctr">
              <a:noFill/>
              <a:miter lim="800000"/>
              <a:headEnd/>
              <a:tailEnd/>
            </a:ln>
          </p:spPr>
          <p:txBody>
            <a:bodyPr wrap="none" lIns="95084" tIns="47542" rIns="95084" bIns="47542" anchor="ctr">
              <a:spAutoFit/>
            </a:bodyPr>
            <a:lstStyle/>
            <a:p>
              <a:pPr algn="ctr" defTabSz="718946" fontAlgn="t"/>
              <a:r>
                <a:rPr lang="en-US" altLang="zh-CN" sz="100" dirty="0">
                  <a:solidFill>
                    <a:srgbClr val="000000"/>
                  </a:solidFill>
                  <a:latin typeface="微软雅黑" pitchFamily="34" charset="-122"/>
                  <a:ea typeface="微软雅黑" pitchFamily="34" charset="-122"/>
                </a:rPr>
                <a:t>TC</a:t>
              </a:r>
            </a:p>
          </p:txBody>
        </p:sp>
      </p:grpSp>
      <p:pic>
        <p:nvPicPr>
          <p:cNvPr id="56" name="Picture 153" descr="20070507152524631"/>
          <p:cNvPicPr>
            <a:picLocks noChangeAspect="1" noChangeArrowheads="1"/>
          </p:cNvPicPr>
          <p:nvPr/>
        </p:nvPicPr>
        <p:blipFill>
          <a:blip r:embed="rId24" cstate="email"/>
          <a:srcRect/>
          <a:stretch>
            <a:fillRect/>
          </a:stretch>
        </p:blipFill>
        <p:spPr bwMode="auto">
          <a:xfrm>
            <a:off x="2795566" y="3510383"/>
            <a:ext cx="80451" cy="75180"/>
          </a:xfrm>
          <a:prstGeom prst="rect">
            <a:avLst/>
          </a:prstGeom>
          <a:noFill/>
          <a:ln w="9525">
            <a:noFill/>
            <a:miter lim="800000"/>
            <a:headEnd/>
            <a:tailEnd/>
          </a:ln>
        </p:spPr>
      </p:pic>
      <p:pic>
        <p:nvPicPr>
          <p:cNvPr id="57" name="图片 4" descr="电视机2.jpg"/>
          <p:cNvPicPr>
            <a:picLocks noChangeAspect="1"/>
          </p:cNvPicPr>
          <p:nvPr/>
        </p:nvPicPr>
        <p:blipFill>
          <a:blip r:embed="rId25" cstate="email"/>
          <a:srcRect/>
          <a:stretch>
            <a:fillRect/>
          </a:stretch>
        </p:blipFill>
        <p:spPr bwMode="auto">
          <a:xfrm>
            <a:off x="3009632" y="3491222"/>
            <a:ext cx="110078" cy="87624"/>
          </a:xfrm>
          <a:prstGeom prst="rect">
            <a:avLst/>
          </a:prstGeom>
          <a:noFill/>
          <a:ln w="9525">
            <a:noFill/>
            <a:miter lim="800000"/>
            <a:headEnd/>
            <a:tailEnd/>
          </a:ln>
        </p:spPr>
      </p:pic>
      <p:pic>
        <p:nvPicPr>
          <p:cNvPr id="58" name="Picture 27" descr="E:\Documents\My Pictures\Audio\untitled (3).bmp"/>
          <p:cNvPicPr>
            <a:picLocks noChangeAspect="1" noChangeArrowheads="1"/>
          </p:cNvPicPr>
          <p:nvPr/>
        </p:nvPicPr>
        <p:blipFill>
          <a:blip r:embed="rId26" cstate="email">
            <a:clrChange>
              <a:clrFrom>
                <a:srgbClr val="FFFFFF"/>
              </a:clrFrom>
              <a:clrTo>
                <a:srgbClr val="FFFFFF">
                  <a:alpha val="0"/>
                </a:srgbClr>
              </a:clrTo>
            </a:clrChange>
          </a:blip>
          <a:srcRect/>
          <a:stretch>
            <a:fillRect/>
          </a:stretch>
        </p:blipFill>
        <p:spPr bwMode="auto">
          <a:xfrm>
            <a:off x="3011923" y="3371462"/>
            <a:ext cx="117539" cy="7289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9" name="Picture 66"/>
          <p:cNvPicPr>
            <a:picLocks noChangeAspect="1" noChangeArrowheads="1"/>
          </p:cNvPicPr>
          <p:nvPr/>
        </p:nvPicPr>
        <p:blipFill>
          <a:blip r:embed="rId27" cstate="email">
            <a:clrChange>
              <a:clrFrom>
                <a:srgbClr val="FEFEFE"/>
              </a:clrFrom>
              <a:clrTo>
                <a:srgbClr val="FEFEFE">
                  <a:alpha val="0"/>
                </a:srgbClr>
              </a:clrTo>
            </a:clrChange>
          </a:blip>
          <a:srcRect/>
          <a:stretch>
            <a:fillRect/>
          </a:stretch>
        </p:blipFill>
        <p:spPr bwMode="auto">
          <a:xfrm>
            <a:off x="2791078" y="3280342"/>
            <a:ext cx="77544" cy="54541"/>
          </a:xfrm>
          <a:prstGeom prst="rect">
            <a:avLst/>
          </a:prstGeom>
          <a:noFill/>
          <a:ln w="9525">
            <a:noFill/>
            <a:miter lim="800000"/>
            <a:headEnd/>
            <a:tailEnd/>
          </a:ln>
        </p:spPr>
      </p:pic>
      <p:sp>
        <p:nvSpPr>
          <p:cNvPr id="60" name="Line 137"/>
          <p:cNvSpPr>
            <a:spLocks noChangeShapeType="1"/>
          </p:cNvSpPr>
          <p:nvPr/>
        </p:nvSpPr>
        <p:spPr bwMode="auto">
          <a:xfrm>
            <a:off x="2843480" y="3187247"/>
            <a:ext cx="0" cy="69423"/>
          </a:xfrm>
          <a:prstGeom prst="line">
            <a:avLst/>
          </a:prstGeom>
          <a:noFill/>
          <a:ln w="28575">
            <a:solidFill>
              <a:schemeClr val="folHlink"/>
            </a:solidFill>
            <a:round/>
            <a:headEnd/>
            <a:tailEnd/>
          </a:ln>
        </p:spPr>
        <p:txBody>
          <a:bodyPr lIns="79200" tIns="39600" rIns="79200" bIns="39600">
            <a:spAutoFit/>
          </a:bodyPr>
          <a:lstStyle/>
          <a:p>
            <a:endParaRPr lang="zh-CN" altLang="en-US" sz="600">
              <a:latin typeface="微软雅黑" pitchFamily="34" charset="-122"/>
              <a:ea typeface="微软雅黑" pitchFamily="34" charset="-122"/>
            </a:endParaRPr>
          </a:p>
        </p:txBody>
      </p:sp>
      <p:sp>
        <p:nvSpPr>
          <p:cNvPr id="62" name="矩形 45"/>
          <p:cNvSpPr>
            <a:spLocks noChangeArrowheads="1"/>
          </p:cNvSpPr>
          <p:nvPr/>
        </p:nvSpPr>
        <p:spPr bwMode="auto">
          <a:xfrm>
            <a:off x="3509205" y="2753721"/>
            <a:ext cx="748459" cy="412018"/>
          </a:xfrm>
          <a:prstGeom prst="rect">
            <a:avLst/>
          </a:prstGeom>
          <a:noFill/>
          <a:ln w="9525">
            <a:noFill/>
            <a:miter lim="800000"/>
            <a:headEnd/>
            <a:tailEnd/>
          </a:ln>
        </p:spPr>
        <p:txBody>
          <a:bodyPr lIns="68562" tIns="34281" rIns="68562" bIns="34281"/>
          <a:lstStyle/>
          <a:p>
            <a:pPr>
              <a:buClr>
                <a:srgbClr val="CC9900"/>
              </a:buClr>
              <a:buFont typeface="Wingdings" pitchFamily="2" charset="2"/>
              <a:buChar char="n"/>
            </a:pPr>
            <a:endParaRPr lang="zh-CN" altLang="en-US" sz="400" dirty="0">
              <a:latin typeface="微软雅黑" pitchFamily="34" charset="-122"/>
              <a:ea typeface="微软雅黑" pitchFamily="34" charset="-122"/>
            </a:endParaRPr>
          </a:p>
        </p:txBody>
      </p:sp>
      <p:sp>
        <p:nvSpPr>
          <p:cNvPr id="64" name="Rectangle 55"/>
          <p:cNvSpPr>
            <a:spLocks noChangeArrowheads="1"/>
          </p:cNvSpPr>
          <p:nvPr/>
        </p:nvSpPr>
        <p:spPr bwMode="auto">
          <a:xfrm>
            <a:off x="3391760" y="2743205"/>
            <a:ext cx="365439" cy="257617"/>
          </a:xfrm>
          <a:prstGeom prst="rect">
            <a:avLst/>
          </a:prstGeom>
          <a:noFill/>
          <a:ln w="9525">
            <a:noFill/>
            <a:miter lim="800000"/>
            <a:headEnd/>
            <a:tailEnd/>
          </a:ln>
        </p:spPr>
        <p:txBody>
          <a:bodyPr>
            <a:spAutoFit/>
          </a:bodyPr>
          <a:lstStyle/>
          <a:p>
            <a:pPr algn="ctr"/>
            <a:endParaRPr kumimoji="1" lang="en-US" altLang="zh-CN" sz="600" dirty="0">
              <a:solidFill>
                <a:schemeClr val="tx1"/>
              </a:solidFill>
              <a:latin typeface="微软雅黑" pitchFamily="34" charset="-122"/>
              <a:ea typeface="微软雅黑" pitchFamily="34" charset="-122"/>
            </a:endParaRPr>
          </a:p>
        </p:txBody>
      </p:sp>
      <p:sp>
        <p:nvSpPr>
          <p:cNvPr id="65" name="Line 137"/>
          <p:cNvSpPr>
            <a:spLocks noChangeShapeType="1"/>
          </p:cNvSpPr>
          <p:nvPr/>
        </p:nvSpPr>
        <p:spPr bwMode="auto">
          <a:xfrm flipH="1">
            <a:off x="3406950" y="2952304"/>
            <a:ext cx="0" cy="234942"/>
          </a:xfrm>
          <a:prstGeom prst="line">
            <a:avLst/>
          </a:prstGeom>
          <a:noFill/>
          <a:ln w="28575">
            <a:solidFill>
              <a:schemeClr val="folHlink"/>
            </a:solidFill>
            <a:round/>
            <a:headEnd/>
            <a:tailEnd/>
          </a:ln>
        </p:spPr>
        <p:txBody>
          <a:bodyPr wrap="square" lIns="79200" tIns="39600" rIns="79200" bIns="39600">
            <a:spAutoFit/>
          </a:bodyPr>
          <a:lstStyle/>
          <a:p>
            <a:endParaRPr lang="zh-CN" altLang="en-US" sz="600">
              <a:latin typeface="微软雅黑" pitchFamily="34" charset="-122"/>
              <a:ea typeface="微软雅黑" pitchFamily="34" charset="-122"/>
            </a:endParaRPr>
          </a:p>
        </p:txBody>
      </p:sp>
      <p:sp>
        <p:nvSpPr>
          <p:cNvPr id="66" name="矩形 67"/>
          <p:cNvSpPr>
            <a:spLocks noChangeArrowheads="1"/>
          </p:cNvSpPr>
          <p:nvPr/>
        </p:nvSpPr>
        <p:spPr bwMode="auto">
          <a:xfrm>
            <a:off x="3148012" y="2754016"/>
            <a:ext cx="637709" cy="385615"/>
          </a:xfrm>
          <a:prstGeom prst="rect">
            <a:avLst/>
          </a:prstGeom>
          <a:noFill/>
          <a:ln w="9525">
            <a:solidFill>
              <a:srgbClr val="FF0000"/>
            </a:solidFill>
            <a:miter lim="800000"/>
            <a:headEnd/>
            <a:tailEnd/>
          </a:ln>
        </p:spPr>
        <p:txBody>
          <a:bodyPr/>
          <a:lstStyle/>
          <a:p>
            <a:pPr>
              <a:buClr>
                <a:srgbClr val="CC9900"/>
              </a:buClr>
              <a:buFont typeface="Wingdings" pitchFamily="2" charset="2"/>
              <a:buChar char="n"/>
            </a:pPr>
            <a:endParaRPr lang="zh-CN" altLang="en-US" sz="400" dirty="0">
              <a:latin typeface="微软雅黑" pitchFamily="34" charset="-122"/>
              <a:ea typeface="微软雅黑" pitchFamily="34" charset="-122"/>
            </a:endParaRPr>
          </a:p>
        </p:txBody>
      </p:sp>
      <p:sp>
        <p:nvSpPr>
          <p:cNvPr id="67" name="Line 137"/>
          <p:cNvSpPr>
            <a:spLocks noChangeShapeType="1"/>
          </p:cNvSpPr>
          <p:nvPr/>
        </p:nvSpPr>
        <p:spPr bwMode="auto">
          <a:xfrm>
            <a:off x="3949563" y="3187247"/>
            <a:ext cx="0" cy="69401"/>
          </a:xfrm>
          <a:prstGeom prst="line">
            <a:avLst/>
          </a:prstGeom>
          <a:noFill/>
          <a:ln w="28575">
            <a:solidFill>
              <a:schemeClr val="folHlink"/>
            </a:solidFill>
            <a:round/>
            <a:headEnd/>
            <a:tailEnd/>
          </a:ln>
        </p:spPr>
        <p:txBody>
          <a:bodyPr lIns="79200" tIns="39600" rIns="79200" bIns="39600">
            <a:spAutoFit/>
          </a:bodyPr>
          <a:lstStyle/>
          <a:p>
            <a:endParaRPr lang="zh-CN" altLang="en-US" sz="600">
              <a:latin typeface="微软雅黑" pitchFamily="34" charset="-122"/>
              <a:ea typeface="微软雅黑" pitchFamily="34" charset="-122"/>
            </a:endParaRPr>
          </a:p>
        </p:txBody>
      </p:sp>
      <p:sp>
        <p:nvSpPr>
          <p:cNvPr id="68" name="Text Box 109"/>
          <p:cNvSpPr txBox="1">
            <a:spLocks noChangeArrowheads="1"/>
          </p:cNvSpPr>
          <p:nvPr/>
        </p:nvSpPr>
        <p:spPr bwMode="auto">
          <a:xfrm>
            <a:off x="3485931" y="3685494"/>
            <a:ext cx="252373" cy="127068"/>
          </a:xfrm>
          <a:prstGeom prst="rect">
            <a:avLst/>
          </a:prstGeom>
          <a:noFill/>
          <a:ln w="9525">
            <a:noFill/>
            <a:miter lim="800000"/>
            <a:headEnd/>
            <a:tailEnd/>
          </a:ln>
        </p:spPr>
        <p:txBody>
          <a:bodyPr lIns="74970" tIns="37482" rIns="74970" bIns="37482">
            <a:spAutoFit/>
          </a:bodyPr>
          <a:lstStyle/>
          <a:p>
            <a:pPr algn="ctr" defTabSz="751084" eaLnBrk="0" hangingPunct="0"/>
            <a:r>
              <a:rPr lang="en-US" altLang="zh-CN" sz="100" dirty="0" smtClean="0">
                <a:latin typeface="微软雅黑" pitchFamily="34" charset="-122"/>
                <a:ea typeface="微软雅黑" pitchFamily="34" charset="-122"/>
              </a:rPr>
              <a:t>Firewall</a:t>
            </a:r>
            <a:endParaRPr lang="en-US" altLang="zh-CN" sz="100" dirty="0">
              <a:latin typeface="微软雅黑" pitchFamily="34" charset="-122"/>
              <a:ea typeface="微软雅黑" pitchFamily="34" charset="-122"/>
            </a:endParaRPr>
          </a:p>
        </p:txBody>
      </p:sp>
      <p:grpSp>
        <p:nvGrpSpPr>
          <p:cNvPr id="8" name="组合 185"/>
          <p:cNvGrpSpPr>
            <a:grpSpLocks/>
          </p:cNvGrpSpPr>
          <p:nvPr/>
        </p:nvGrpSpPr>
        <p:grpSpPr bwMode="auto">
          <a:xfrm>
            <a:off x="3353328" y="4047130"/>
            <a:ext cx="211136" cy="137658"/>
            <a:chOff x="2286000" y="5181600"/>
            <a:chExt cx="762000" cy="457200"/>
          </a:xfrm>
        </p:grpSpPr>
        <p:grpSp>
          <p:nvGrpSpPr>
            <p:cNvPr id="9" name="组合 14"/>
            <p:cNvGrpSpPr>
              <a:grpSpLocks/>
            </p:cNvGrpSpPr>
            <p:nvPr/>
          </p:nvGrpSpPr>
          <p:grpSpPr bwMode="auto">
            <a:xfrm>
              <a:off x="2286000" y="5181600"/>
              <a:ext cx="762000" cy="457200"/>
              <a:chOff x="804863" y="1412875"/>
              <a:chExt cx="3311525" cy="2160588"/>
            </a:xfrm>
          </p:grpSpPr>
          <p:pic>
            <p:nvPicPr>
              <p:cNvPr id="110" name="Picture 22" descr="2222"/>
              <p:cNvPicPr>
                <a:picLocks noChangeAspect="1" noChangeArrowheads="1"/>
              </p:cNvPicPr>
              <p:nvPr/>
            </p:nvPicPr>
            <p:blipFill>
              <a:blip r:embed="rId28" cstate="email">
                <a:clrChange>
                  <a:clrFrom>
                    <a:srgbClr val="FFFFFF"/>
                  </a:clrFrom>
                  <a:clrTo>
                    <a:srgbClr val="FFFFFF">
                      <a:alpha val="0"/>
                    </a:srgbClr>
                  </a:clrTo>
                </a:clrChange>
              </a:blip>
              <a:srcRect/>
              <a:stretch>
                <a:fillRect/>
              </a:stretch>
            </p:blipFill>
            <p:spPr bwMode="auto">
              <a:xfrm>
                <a:off x="804863" y="1412875"/>
                <a:ext cx="3311525" cy="2160588"/>
              </a:xfrm>
              <a:prstGeom prst="rect">
                <a:avLst/>
              </a:prstGeom>
              <a:noFill/>
              <a:ln w="9525">
                <a:noFill/>
                <a:miter lim="800000"/>
                <a:headEnd/>
                <a:tailEnd/>
              </a:ln>
            </p:spPr>
          </p:pic>
          <p:pic>
            <p:nvPicPr>
              <p:cNvPr id="111" name="Picture 11" descr="D:\my work\2011\S7 slim\HID最新资源\S70 V100R001 GUI_browser\S70 V100R001 GUI_browser_PSD\Browser_Most visited.jpg"/>
              <p:cNvPicPr>
                <a:picLocks noChangeAspect="1" noChangeArrowheads="1"/>
              </p:cNvPicPr>
              <p:nvPr/>
            </p:nvPicPr>
            <p:blipFill>
              <a:blip r:embed="rId29" cstate="email">
                <a:clrChange>
                  <a:clrFrom>
                    <a:srgbClr val="FFFFFF"/>
                  </a:clrFrom>
                  <a:clrTo>
                    <a:srgbClr val="FFFFFF">
                      <a:alpha val="0"/>
                    </a:srgbClr>
                  </a:clrTo>
                </a:clrChange>
              </a:blip>
              <a:srcRect/>
              <a:stretch>
                <a:fillRect/>
              </a:stretch>
            </p:blipFill>
            <p:spPr bwMode="auto">
              <a:xfrm>
                <a:off x="1092423" y="1700760"/>
                <a:ext cx="2736381" cy="1584220"/>
              </a:xfrm>
              <a:prstGeom prst="rect">
                <a:avLst/>
              </a:prstGeom>
              <a:noFill/>
              <a:ln w="9525">
                <a:noFill/>
                <a:miter lim="800000"/>
                <a:headEnd/>
                <a:tailEnd/>
              </a:ln>
            </p:spPr>
          </p:pic>
        </p:grpSp>
        <p:pic>
          <p:nvPicPr>
            <p:cNvPr id="109" name="Picture 34"/>
            <p:cNvPicPr>
              <a:picLocks noChangeAspect="1" noChangeArrowheads="1"/>
            </p:cNvPicPr>
            <p:nvPr/>
          </p:nvPicPr>
          <p:blipFill>
            <a:blip r:embed="rId30" cstate="email"/>
            <a:srcRect/>
            <a:stretch>
              <a:fillRect/>
            </a:stretch>
          </p:blipFill>
          <p:spPr bwMode="auto">
            <a:xfrm>
              <a:off x="2362200" y="5244152"/>
              <a:ext cx="609600" cy="338666"/>
            </a:xfrm>
            <a:prstGeom prst="rect">
              <a:avLst/>
            </a:prstGeom>
            <a:noFill/>
            <a:ln w="9525">
              <a:noFill/>
              <a:miter lim="800000"/>
              <a:headEnd/>
              <a:tailEnd/>
            </a:ln>
          </p:spPr>
        </p:pic>
      </p:grpSp>
      <p:pic>
        <p:nvPicPr>
          <p:cNvPr id="71" name="Picture 14"/>
          <p:cNvPicPr>
            <a:picLocks noChangeAspect="1" noChangeArrowheads="1"/>
          </p:cNvPicPr>
          <p:nvPr/>
        </p:nvPicPr>
        <p:blipFill>
          <a:blip r:embed="rId31" cstate="email"/>
          <a:srcRect/>
          <a:stretch>
            <a:fillRect/>
          </a:stretch>
        </p:blipFill>
        <p:spPr bwMode="gray">
          <a:xfrm>
            <a:off x="3912755" y="2888343"/>
            <a:ext cx="272992" cy="217002"/>
          </a:xfrm>
          <a:prstGeom prst="rect">
            <a:avLst/>
          </a:prstGeom>
          <a:noFill/>
          <a:ln w="9525" algn="ctr">
            <a:noFill/>
            <a:miter lim="800000"/>
            <a:headEnd/>
            <a:tailEnd/>
          </a:ln>
        </p:spPr>
      </p:pic>
      <p:sp>
        <p:nvSpPr>
          <p:cNvPr id="72" name="矩形 56"/>
          <p:cNvSpPr>
            <a:spLocks noChangeArrowheads="1"/>
          </p:cNvSpPr>
          <p:nvPr/>
        </p:nvSpPr>
        <p:spPr bwMode="auto">
          <a:xfrm>
            <a:off x="3830855" y="2753721"/>
            <a:ext cx="445869" cy="386034"/>
          </a:xfrm>
          <a:prstGeom prst="rect">
            <a:avLst/>
          </a:prstGeom>
          <a:noFill/>
          <a:ln w="9525">
            <a:solidFill>
              <a:srgbClr val="00B050"/>
            </a:solidFill>
            <a:miter lim="800000"/>
            <a:headEnd/>
            <a:tailEnd/>
          </a:ln>
        </p:spPr>
        <p:txBody>
          <a:bodyPr lIns="68562" tIns="34281" rIns="68562" bIns="34281"/>
          <a:lstStyle/>
          <a:p>
            <a:pPr>
              <a:buClr>
                <a:srgbClr val="CC9900"/>
              </a:buClr>
              <a:buFont typeface="Wingdings" pitchFamily="2" charset="2"/>
              <a:buChar char="n"/>
            </a:pPr>
            <a:endParaRPr lang="zh-CN" altLang="en-US" sz="400" dirty="0">
              <a:latin typeface="微软雅黑" pitchFamily="34" charset="-122"/>
              <a:ea typeface="微软雅黑" pitchFamily="34" charset="-122"/>
            </a:endParaRPr>
          </a:p>
        </p:txBody>
      </p:sp>
      <p:sp>
        <p:nvSpPr>
          <p:cNvPr id="73" name="Line 137"/>
          <p:cNvSpPr>
            <a:spLocks noChangeShapeType="1"/>
          </p:cNvSpPr>
          <p:nvPr/>
        </p:nvSpPr>
        <p:spPr bwMode="auto">
          <a:xfrm>
            <a:off x="4037702" y="3057237"/>
            <a:ext cx="0" cy="108501"/>
          </a:xfrm>
          <a:prstGeom prst="line">
            <a:avLst/>
          </a:prstGeom>
          <a:noFill/>
          <a:ln w="28575">
            <a:solidFill>
              <a:schemeClr val="folHlink"/>
            </a:solidFill>
            <a:round/>
            <a:headEnd/>
            <a:tailEnd/>
          </a:ln>
        </p:spPr>
        <p:txBody>
          <a:bodyPr lIns="59384" tIns="29692" rIns="59384" bIns="29692">
            <a:spAutoFit/>
          </a:bodyPr>
          <a:lstStyle/>
          <a:p>
            <a:endParaRPr lang="zh-CN" altLang="en-US" sz="600">
              <a:latin typeface="微软雅黑" pitchFamily="34" charset="-122"/>
              <a:ea typeface="微软雅黑" pitchFamily="34" charset="-122"/>
            </a:endParaRPr>
          </a:p>
        </p:txBody>
      </p:sp>
      <p:cxnSp>
        <p:nvCxnSpPr>
          <p:cNvPr id="80" name="直接连接符 79"/>
          <p:cNvCxnSpPr>
            <a:stCxn id="86" idx="0"/>
            <a:endCxn id="53" idx="1"/>
          </p:cNvCxnSpPr>
          <p:nvPr/>
        </p:nvCxnSpPr>
        <p:spPr bwMode="auto">
          <a:xfrm flipV="1">
            <a:off x="2854144" y="3300781"/>
            <a:ext cx="157011" cy="99320"/>
          </a:xfrm>
          <a:prstGeom prst="line">
            <a:avLst/>
          </a:prstGeom>
          <a:noFill/>
          <a:ln>
            <a:solidFill>
              <a:srgbClr val="0070C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1" name="直接连接符 80"/>
          <p:cNvCxnSpPr>
            <a:stCxn id="18" idx="0"/>
            <a:endCxn id="59" idx="2"/>
          </p:cNvCxnSpPr>
          <p:nvPr/>
        </p:nvCxnSpPr>
        <p:spPr bwMode="auto">
          <a:xfrm flipH="1" flipV="1">
            <a:off x="2829850" y="3334883"/>
            <a:ext cx="13534" cy="80839"/>
          </a:xfrm>
          <a:prstGeom prst="line">
            <a:avLst/>
          </a:prstGeom>
          <a:noFill/>
          <a:ln>
            <a:solidFill>
              <a:srgbClr val="0070C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2" name="直接连接符 81"/>
          <p:cNvCxnSpPr>
            <a:stCxn id="18" idx="6"/>
            <a:endCxn id="58" idx="1"/>
          </p:cNvCxnSpPr>
          <p:nvPr/>
        </p:nvCxnSpPr>
        <p:spPr bwMode="auto">
          <a:xfrm flipV="1">
            <a:off x="2862094" y="3407911"/>
            <a:ext cx="149831" cy="29489"/>
          </a:xfrm>
          <a:prstGeom prst="line">
            <a:avLst/>
          </a:prstGeom>
          <a:noFill/>
          <a:ln>
            <a:solidFill>
              <a:srgbClr val="0070C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3" name="直接连接符 82"/>
          <p:cNvCxnSpPr>
            <a:stCxn id="18" idx="5"/>
            <a:endCxn id="57" idx="1"/>
          </p:cNvCxnSpPr>
          <p:nvPr/>
        </p:nvCxnSpPr>
        <p:spPr bwMode="auto">
          <a:xfrm>
            <a:off x="2856613" y="3452728"/>
            <a:ext cx="153020" cy="82305"/>
          </a:xfrm>
          <a:prstGeom prst="line">
            <a:avLst/>
          </a:prstGeom>
          <a:noFill/>
          <a:ln>
            <a:solidFill>
              <a:srgbClr val="0070C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4" name="直接连接符 83"/>
          <p:cNvCxnSpPr>
            <a:stCxn id="112" idx="3"/>
            <a:endCxn id="18" idx="3"/>
          </p:cNvCxnSpPr>
          <p:nvPr/>
        </p:nvCxnSpPr>
        <p:spPr bwMode="auto">
          <a:xfrm flipV="1">
            <a:off x="2680224" y="3452729"/>
            <a:ext cx="149933" cy="52831"/>
          </a:xfrm>
          <a:prstGeom prst="line">
            <a:avLst/>
          </a:prstGeom>
          <a:noFill/>
          <a:ln>
            <a:solidFill>
              <a:srgbClr val="0070C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5" name="直接连接符 84"/>
          <p:cNvCxnSpPr>
            <a:endCxn id="18" idx="2"/>
          </p:cNvCxnSpPr>
          <p:nvPr/>
        </p:nvCxnSpPr>
        <p:spPr bwMode="auto">
          <a:xfrm>
            <a:off x="2671499" y="3379917"/>
            <a:ext cx="153178" cy="57483"/>
          </a:xfrm>
          <a:prstGeom prst="line">
            <a:avLst/>
          </a:prstGeom>
          <a:noFill/>
          <a:ln>
            <a:solidFill>
              <a:srgbClr val="0070C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86" name="Picture 45"/>
          <p:cNvPicPr>
            <a:picLocks noChangeAspect="1" noChangeArrowheads="1"/>
          </p:cNvPicPr>
          <p:nvPr/>
        </p:nvPicPr>
        <p:blipFill>
          <a:blip r:embed="rId32" cstate="email">
            <a:clrChange>
              <a:clrFrom>
                <a:srgbClr val="514F54"/>
              </a:clrFrom>
              <a:clrTo>
                <a:srgbClr val="514F54">
                  <a:alpha val="0"/>
                </a:srgbClr>
              </a:clrTo>
            </a:clrChange>
          </a:blip>
          <a:srcRect/>
          <a:stretch>
            <a:fillRect/>
          </a:stretch>
        </p:blipFill>
        <p:spPr bwMode="auto">
          <a:xfrm>
            <a:off x="2766779" y="3400101"/>
            <a:ext cx="174726" cy="73940"/>
          </a:xfrm>
          <a:prstGeom prst="rect">
            <a:avLst/>
          </a:prstGeom>
          <a:solidFill>
            <a:srgbClr val="77933C"/>
          </a:solidFill>
          <a:ln w="25400">
            <a:solidFill>
              <a:srgbClr val="FFFFFF"/>
            </a:solidFill>
            <a:round/>
            <a:headEnd/>
            <a:tailEnd/>
          </a:ln>
        </p:spPr>
      </p:pic>
      <p:sp>
        <p:nvSpPr>
          <p:cNvPr id="87" name="椭圆 86"/>
          <p:cNvSpPr>
            <a:spLocks noChangeAspect="1"/>
          </p:cNvSpPr>
          <p:nvPr/>
        </p:nvSpPr>
        <p:spPr bwMode="auto">
          <a:xfrm>
            <a:off x="3939044" y="3420927"/>
            <a:ext cx="37416" cy="43357"/>
          </a:xfrm>
          <a:prstGeom prst="ellipse">
            <a:avLst/>
          </a:prstGeom>
          <a:solidFill>
            <a:schemeClr val="accent2"/>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600" b="0" i="0" u="none" strike="noStrike" cap="none" normalizeH="0" baseline="0" smtClean="0">
              <a:ln>
                <a:noFill/>
              </a:ln>
              <a:solidFill>
                <a:schemeClr val="tx1"/>
              </a:solidFill>
              <a:effectLst/>
              <a:latin typeface="微软雅黑" pitchFamily="34" charset="-122"/>
              <a:ea typeface="微软雅黑" pitchFamily="34" charset="-122"/>
            </a:endParaRPr>
          </a:p>
        </p:txBody>
      </p:sp>
      <p:sp>
        <p:nvSpPr>
          <p:cNvPr id="88" name="AutoShape 7"/>
          <p:cNvSpPr>
            <a:spLocks noChangeArrowheads="1"/>
          </p:cNvSpPr>
          <p:nvPr/>
        </p:nvSpPr>
        <p:spPr bwMode="auto">
          <a:xfrm>
            <a:off x="3637587" y="3259850"/>
            <a:ext cx="625159" cy="345579"/>
          </a:xfrm>
          <a:prstGeom prst="flowChartAlternateProcess">
            <a:avLst/>
          </a:prstGeom>
          <a:solidFill>
            <a:srgbClr val="FFFFFF"/>
          </a:solidFill>
          <a:ln w="12700">
            <a:solidFill>
              <a:schemeClr val="bg2"/>
            </a:solidFill>
            <a:miter lim="800000"/>
            <a:headEnd/>
            <a:tailEnd/>
          </a:ln>
          <a:effectLst/>
        </p:spPr>
        <p:txBody>
          <a:bodyPr wrap="none" anchor="ctr"/>
          <a:lstStyle/>
          <a:p>
            <a:pPr defTabSz="799887">
              <a:defRPr/>
            </a:pPr>
            <a:endParaRPr lang="zh-CN" altLang="en-US" sz="600" b="1" dirty="0">
              <a:latin typeface="微软雅黑" pitchFamily="34" charset="-122"/>
              <a:ea typeface="微软雅黑" pitchFamily="34" charset="-122"/>
            </a:endParaRPr>
          </a:p>
        </p:txBody>
      </p:sp>
      <p:pic>
        <p:nvPicPr>
          <p:cNvPr id="89" name="图片 35"/>
          <p:cNvPicPr>
            <a:picLocks noChangeAspect="1"/>
          </p:cNvPicPr>
          <p:nvPr/>
        </p:nvPicPr>
        <p:blipFill>
          <a:blip r:embed="rId22" cstate="email"/>
          <a:srcRect/>
          <a:stretch>
            <a:fillRect/>
          </a:stretch>
        </p:blipFill>
        <p:spPr bwMode="auto">
          <a:xfrm>
            <a:off x="4125521" y="3252333"/>
            <a:ext cx="104006" cy="107310"/>
          </a:xfrm>
          <a:prstGeom prst="rect">
            <a:avLst/>
          </a:prstGeom>
          <a:noFill/>
          <a:ln w="9525">
            <a:noFill/>
            <a:miter lim="800000"/>
            <a:headEnd/>
            <a:tailEnd/>
          </a:ln>
        </p:spPr>
      </p:pic>
      <p:grpSp>
        <p:nvGrpSpPr>
          <p:cNvPr id="10" name="Group 99"/>
          <p:cNvGrpSpPr>
            <a:grpSpLocks/>
          </p:cNvGrpSpPr>
          <p:nvPr/>
        </p:nvGrpSpPr>
        <p:grpSpPr bwMode="auto">
          <a:xfrm>
            <a:off x="3639644" y="3353626"/>
            <a:ext cx="194629" cy="155478"/>
            <a:chOff x="1310" y="3093"/>
            <a:chExt cx="772" cy="654"/>
          </a:xfrm>
        </p:grpSpPr>
        <p:pic>
          <p:nvPicPr>
            <p:cNvPr id="106" name="Picture 12" descr="Wyse Vista Desktop"/>
            <p:cNvPicPr>
              <a:picLocks noChangeAspect="1" noChangeArrowheads="1"/>
            </p:cNvPicPr>
            <p:nvPr/>
          </p:nvPicPr>
          <p:blipFill>
            <a:blip r:embed="rId23" cstate="email"/>
            <a:srcRect/>
            <a:stretch>
              <a:fillRect/>
            </a:stretch>
          </p:blipFill>
          <p:spPr bwMode="auto">
            <a:xfrm>
              <a:off x="1531" y="3094"/>
              <a:ext cx="359" cy="263"/>
            </a:xfrm>
            <a:prstGeom prst="rect">
              <a:avLst/>
            </a:prstGeom>
            <a:noFill/>
            <a:ln w="9525">
              <a:noFill/>
              <a:miter lim="800000"/>
              <a:headEnd/>
              <a:tailEnd/>
            </a:ln>
          </p:spPr>
        </p:pic>
        <p:sp>
          <p:nvSpPr>
            <p:cNvPr id="107" name="Rectangle 101"/>
            <p:cNvSpPr>
              <a:spLocks noChangeAspect="1" noChangeArrowheads="1"/>
            </p:cNvSpPr>
            <p:nvPr/>
          </p:nvSpPr>
          <p:spPr bwMode="auto">
            <a:xfrm>
              <a:off x="1310" y="3093"/>
              <a:ext cx="772" cy="654"/>
            </a:xfrm>
            <a:prstGeom prst="rect">
              <a:avLst/>
            </a:prstGeom>
            <a:noFill/>
            <a:ln w="9525" algn="ctr">
              <a:noFill/>
              <a:miter lim="800000"/>
              <a:headEnd/>
              <a:tailEnd/>
            </a:ln>
          </p:spPr>
          <p:txBody>
            <a:bodyPr wrap="none" lIns="95084" tIns="47542" rIns="95084" bIns="47542" anchor="ctr">
              <a:spAutoFit/>
            </a:bodyPr>
            <a:lstStyle/>
            <a:p>
              <a:pPr algn="ctr" defTabSz="718946" fontAlgn="t"/>
              <a:r>
                <a:rPr lang="en-US" altLang="zh-CN" sz="100" dirty="0">
                  <a:solidFill>
                    <a:srgbClr val="000000"/>
                  </a:solidFill>
                  <a:latin typeface="微软雅黑" pitchFamily="34" charset="-122"/>
                  <a:ea typeface="微软雅黑" pitchFamily="34" charset="-122"/>
                </a:rPr>
                <a:t>TC</a:t>
              </a:r>
            </a:p>
          </p:txBody>
        </p:sp>
      </p:grpSp>
      <p:grpSp>
        <p:nvGrpSpPr>
          <p:cNvPr id="12" name="Group 102"/>
          <p:cNvGrpSpPr>
            <a:grpSpLocks/>
          </p:cNvGrpSpPr>
          <p:nvPr/>
        </p:nvGrpSpPr>
        <p:grpSpPr bwMode="auto">
          <a:xfrm>
            <a:off x="3649740" y="3479269"/>
            <a:ext cx="194651" cy="155478"/>
            <a:chOff x="1317" y="3093"/>
            <a:chExt cx="770" cy="654"/>
          </a:xfrm>
        </p:grpSpPr>
        <p:pic>
          <p:nvPicPr>
            <p:cNvPr id="104" name="Picture 12" descr="Wyse Vista Desktop"/>
            <p:cNvPicPr>
              <a:picLocks noChangeAspect="1" noChangeArrowheads="1"/>
            </p:cNvPicPr>
            <p:nvPr/>
          </p:nvPicPr>
          <p:blipFill>
            <a:blip r:embed="rId23" cstate="email"/>
            <a:srcRect/>
            <a:stretch>
              <a:fillRect/>
            </a:stretch>
          </p:blipFill>
          <p:spPr bwMode="auto">
            <a:xfrm>
              <a:off x="1531" y="3094"/>
              <a:ext cx="359" cy="263"/>
            </a:xfrm>
            <a:prstGeom prst="rect">
              <a:avLst/>
            </a:prstGeom>
            <a:noFill/>
            <a:ln w="9525">
              <a:noFill/>
              <a:miter lim="800000"/>
              <a:headEnd/>
              <a:tailEnd/>
            </a:ln>
          </p:spPr>
        </p:pic>
        <p:sp>
          <p:nvSpPr>
            <p:cNvPr id="105" name="Rectangle 104"/>
            <p:cNvSpPr>
              <a:spLocks noChangeAspect="1" noChangeArrowheads="1"/>
            </p:cNvSpPr>
            <p:nvPr/>
          </p:nvSpPr>
          <p:spPr bwMode="auto">
            <a:xfrm>
              <a:off x="1317" y="3093"/>
              <a:ext cx="770" cy="654"/>
            </a:xfrm>
            <a:prstGeom prst="rect">
              <a:avLst/>
            </a:prstGeom>
            <a:noFill/>
            <a:ln w="9525" algn="ctr">
              <a:noFill/>
              <a:miter lim="800000"/>
              <a:headEnd/>
              <a:tailEnd/>
            </a:ln>
          </p:spPr>
          <p:txBody>
            <a:bodyPr wrap="none" lIns="95084" tIns="47542" rIns="95084" bIns="47542" anchor="ctr">
              <a:spAutoFit/>
            </a:bodyPr>
            <a:lstStyle/>
            <a:p>
              <a:pPr algn="ctr" defTabSz="718946" fontAlgn="t"/>
              <a:r>
                <a:rPr lang="en-US" altLang="zh-CN" sz="100" dirty="0">
                  <a:solidFill>
                    <a:srgbClr val="000000"/>
                  </a:solidFill>
                  <a:latin typeface="微软雅黑" pitchFamily="34" charset="-122"/>
                  <a:ea typeface="微软雅黑" pitchFamily="34" charset="-122"/>
                </a:rPr>
                <a:t>TC</a:t>
              </a:r>
            </a:p>
          </p:txBody>
        </p:sp>
      </p:grpSp>
      <p:pic>
        <p:nvPicPr>
          <p:cNvPr id="92" name="Picture 153" descr="20070507152524631"/>
          <p:cNvPicPr>
            <a:picLocks noChangeAspect="1" noChangeArrowheads="1"/>
          </p:cNvPicPr>
          <p:nvPr/>
        </p:nvPicPr>
        <p:blipFill>
          <a:blip r:embed="rId24" cstate="email"/>
          <a:srcRect/>
          <a:stretch>
            <a:fillRect/>
          </a:stretch>
        </p:blipFill>
        <p:spPr bwMode="auto">
          <a:xfrm>
            <a:off x="3909934" y="3515590"/>
            <a:ext cx="80451" cy="75180"/>
          </a:xfrm>
          <a:prstGeom prst="rect">
            <a:avLst/>
          </a:prstGeom>
          <a:noFill/>
          <a:ln w="9525">
            <a:noFill/>
            <a:miter lim="800000"/>
            <a:headEnd/>
            <a:tailEnd/>
          </a:ln>
        </p:spPr>
      </p:pic>
      <p:pic>
        <p:nvPicPr>
          <p:cNvPr id="93" name="图片 4" descr="电视机2.jpg"/>
          <p:cNvPicPr>
            <a:picLocks noChangeAspect="1"/>
          </p:cNvPicPr>
          <p:nvPr/>
        </p:nvPicPr>
        <p:blipFill>
          <a:blip r:embed="rId25" cstate="email"/>
          <a:srcRect/>
          <a:stretch>
            <a:fillRect/>
          </a:stretch>
        </p:blipFill>
        <p:spPr bwMode="auto">
          <a:xfrm>
            <a:off x="4124000" y="3496429"/>
            <a:ext cx="110078" cy="87624"/>
          </a:xfrm>
          <a:prstGeom prst="rect">
            <a:avLst/>
          </a:prstGeom>
          <a:noFill/>
          <a:ln w="9525">
            <a:noFill/>
            <a:miter lim="800000"/>
            <a:headEnd/>
            <a:tailEnd/>
          </a:ln>
        </p:spPr>
      </p:pic>
      <p:pic>
        <p:nvPicPr>
          <p:cNvPr id="94" name="Picture 27" descr="E:\Documents\My Pictures\Audio\untitled (3).bmp"/>
          <p:cNvPicPr>
            <a:picLocks noChangeAspect="1" noChangeArrowheads="1"/>
          </p:cNvPicPr>
          <p:nvPr/>
        </p:nvPicPr>
        <p:blipFill>
          <a:blip r:embed="rId26" cstate="email">
            <a:clrChange>
              <a:clrFrom>
                <a:srgbClr val="FFFFFF"/>
              </a:clrFrom>
              <a:clrTo>
                <a:srgbClr val="FFFFFF">
                  <a:alpha val="0"/>
                </a:srgbClr>
              </a:clrTo>
            </a:clrChange>
          </a:blip>
          <a:srcRect/>
          <a:stretch>
            <a:fillRect/>
          </a:stretch>
        </p:blipFill>
        <p:spPr bwMode="auto">
          <a:xfrm>
            <a:off x="4126291" y="3376668"/>
            <a:ext cx="117539" cy="7289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5" name="Picture 66"/>
          <p:cNvPicPr>
            <a:picLocks noChangeAspect="1" noChangeArrowheads="1"/>
          </p:cNvPicPr>
          <p:nvPr/>
        </p:nvPicPr>
        <p:blipFill>
          <a:blip r:embed="rId27" cstate="email">
            <a:clrChange>
              <a:clrFrom>
                <a:srgbClr val="FEFEFE"/>
              </a:clrFrom>
              <a:clrTo>
                <a:srgbClr val="FEFEFE">
                  <a:alpha val="0"/>
                </a:srgbClr>
              </a:clrTo>
            </a:clrChange>
          </a:blip>
          <a:srcRect/>
          <a:stretch>
            <a:fillRect/>
          </a:stretch>
        </p:blipFill>
        <p:spPr bwMode="auto">
          <a:xfrm>
            <a:off x="3905446" y="3285548"/>
            <a:ext cx="77544" cy="54541"/>
          </a:xfrm>
          <a:prstGeom prst="rect">
            <a:avLst/>
          </a:prstGeom>
          <a:noFill/>
          <a:ln w="9525">
            <a:noFill/>
            <a:miter lim="800000"/>
            <a:headEnd/>
            <a:tailEnd/>
          </a:ln>
        </p:spPr>
      </p:pic>
      <p:cxnSp>
        <p:nvCxnSpPr>
          <p:cNvPr id="96" name="直接连接符 95"/>
          <p:cNvCxnSpPr>
            <a:stCxn id="102" idx="0"/>
            <a:endCxn id="89" idx="1"/>
          </p:cNvCxnSpPr>
          <p:nvPr/>
        </p:nvCxnSpPr>
        <p:spPr bwMode="auto">
          <a:xfrm flipV="1">
            <a:off x="3968512" y="3305988"/>
            <a:ext cx="157011" cy="99320"/>
          </a:xfrm>
          <a:prstGeom prst="line">
            <a:avLst/>
          </a:prstGeom>
          <a:noFill/>
          <a:ln>
            <a:solidFill>
              <a:srgbClr val="0070C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97" name="直接连接符 96"/>
          <p:cNvCxnSpPr>
            <a:stCxn id="87" idx="0"/>
            <a:endCxn id="95" idx="2"/>
          </p:cNvCxnSpPr>
          <p:nvPr/>
        </p:nvCxnSpPr>
        <p:spPr bwMode="auto">
          <a:xfrm flipH="1" flipV="1">
            <a:off x="3944218" y="3340089"/>
            <a:ext cx="13534" cy="80839"/>
          </a:xfrm>
          <a:prstGeom prst="line">
            <a:avLst/>
          </a:prstGeom>
          <a:noFill/>
          <a:ln>
            <a:solidFill>
              <a:srgbClr val="0070C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98" name="直接连接符 97"/>
          <p:cNvCxnSpPr>
            <a:stCxn id="87" idx="6"/>
            <a:endCxn id="94" idx="1"/>
          </p:cNvCxnSpPr>
          <p:nvPr/>
        </p:nvCxnSpPr>
        <p:spPr bwMode="auto">
          <a:xfrm flipV="1">
            <a:off x="3976462" y="3413117"/>
            <a:ext cx="149831" cy="29489"/>
          </a:xfrm>
          <a:prstGeom prst="line">
            <a:avLst/>
          </a:prstGeom>
          <a:noFill/>
          <a:ln>
            <a:solidFill>
              <a:srgbClr val="0070C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99" name="直接连接符 98"/>
          <p:cNvCxnSpPr>
            <a:stCxn id="87" idx="5"/>
            <a:endCxn id="93" idx="1"/>
          </p:cNvCxnSpPr>
          <p:nvPr/>
        </p:nvCxnSpPr>
        <p:spPr bwMode="auto">
          <a:xfrm>
            <a:off x="3970981" y="3457936"/>
            <a:ext cx="153020" cy="82305"/>
          </a:xfrm>
          <a:prstGeom prst="line">
            <a:avLst/>
          </a:prstGeom>
          <a:noFill/>
          <a:ln>
            <a:solidFill>
              <a:srgbClr val="0070C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00" name="直接连接符 99"/>
          <p:cNvCxnSpPr>
            <a:stCxn id="104" idx="3"/>
            <a:endCxn id="87" idx="3"/>
          </p:cNvCxnSpPr>
          <p:nvPr/>
        </p:nvCxnSpPr>
        <p:spPr bwMode="auto">
          <a:xfrm flipV="1">
            <a:off x="3794592" y="3457935"/>
            <a:ext cx="149933" cy="52831"/>
          </a:xfrm>
          <a:prstGeom prst="line">
            <a:avLst/>
          </a:prstGeom>
          <a:noFill/>
          <a:ln>
            <a:solidFill>
              <a:srgbClr val="0070C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01" name="直接连接符 100"/>
          <p:cNvCxnSpPr>
            <a:stCxn id="106" idx="3"/>
            <a:endCxn id="87" idx="2"/>
          </p:cNvCxnSpPr>
          <p:nvPr/>
        </p:nvCxnSpPr>
        <p:spPr bwMode="auto">
          <a:xfrm>
            <a:off x="3785867" y="3385123"/>
            <a:ext cx="153178" cy="57483"/>
          </a:xfrm>
          <a:prstGeom prst="line">
            <a:avLst/>
          </a:prstGeom>
          <a:noFill/>
          <a:ln>
            <a:solidFill>
              <a:srgbClr val="0070C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102" name="Picture 45"/>
          <p:cNvPicPr>
            <a:picLocks noChangeAspect="1" noChangeArrowheads="1"/>
          </p:cNvPicPr>
          <p:nvPr/>
        </p:nvPicPr>
        <p:blipFill>
          <a:blip r:embed="rId32" cstate="email">
            <a:clrChange>
              <a:clrFrom>
                <a:srgbClr val="514F54"/>
              </a:clrFrom>
              <a:clrTo>
                <a:srgbClr val="514F54">
                  <a:alpha val="0"/>
                </a:srgbClr>
              </a:clrTo>
            </a:clrChange>
          </a:blip>
          <a:srcRect/>
          <a:stretch>
            <a:fillRect/>
          </a:stretch>
        </p:blipFill>
        <p:spPr bwMode="auto">
          <a:xfrm>
            <a:off x="3881147" y="3405308"/>
            <a:ext cx="174726" cy="73940"/>
          </a:xfrm>
          <a:prstGeom prst="rect">
            <a:avLst/>
          </a:prstGeom>
          <a:solidFill>
            <a:srgbClr val="77933C"/>
          </a:solidFill>
          <a:ln w="25400">
            <a:solidFill>
              <a:srgbClr val="FFFFFF"/>
            </a:solidFill>
            <a:round/>
            <a:headEnd/>
            <a:tailEnd/>
          </a:ln>
        </p:spPr>
      </p:pic>
      <p:sp>
        <p:nvSpPr>
          <p:cNvPr id="125" name="矩形 124"/>
          <p:cNvSpPr/>
          <p:nvPr/>
        </p:nvSpPr>
        <p:spPr>
          <a:xfrm>
            <a:off x="3835649" y="2728385"/>
            <a:ext cx="415498" cy="184666"/>
          </a:xfrm>
          <a:prstGeom prst="rect">
            <a:avLst/>
          </a:prstGeom>
        </p:spPr>
        <p:txBody>
          <a:bodyPr wrap="none">
            <a:spAutoFit/>
          </a:bodyPr>
          <a:lstStyle/>
          <a:p>
            <a:pPr algn="ctr" defTabSz="751084" eaLnBrk="0" hangingPunct="0"/>
            <a:r>
              <a:rPr lang="zh-CN" altLang="en-US" sz="600" dirty="0" smtClean="0">
                <a:solidFill>
                  <a:srgbClr val="FF0000"/>
                </a:solidFill>
                <a:latin typeface="微软雅黑" pitchFamily="34" charset="-122"/>
                <a:ea typeface="微软雅黑" pitchFamily="34" charset="-122"/>
              </a:rPr>
              <a:t>桌面云</a:t>
            </a:r>
            <a:endParaRPr lang="zh-CN" altLang="en-US" sz="600" dirty="0">
              <a:solidFill>
                <a:srgbClr val="FF0000"/>
              </a:solidFill>
              <a:latin typeface="微软雅黑" pitchFamily="34" charset="-122"/>
              <a:ea typeface="微软雅黑" pitchFamily="34" charset="-122"/>
            </a:endParaRPr>
          </a:p>
        </p:txBody>
      </p:sp>
      <p:sp>
        <p:nvSpPr>
          <p:cNvPr id="126" name="矩形 125"/>
          <p:cNvSpPr/>
          <p:nvPr/>
        </p:nvSpPr>
        <p:spPr>
          <a:xfrm>
            <a:off x="3153435" y="2728385"/>
            <a:ext cx="646331" cy="184666"/>
          </a:xfrm>
          <a:prstGeom prst="rect">
            <a:avLst/>
          </a:prstGeom>
        </p:spPr>
        <p:txBody>
          <a:bodyPr wrap="none">
            <a:spAutoFit/>
          </a:bodyPr>
          <a:lstStyle/>
          <a:p>
            <a:pPr algn="ctr" defTabSz="751084" eaLnBrk="0" hangingPunct="0"/>
            <a:r>
              <a:rPr lang="zh-CN" altLang="en-US" sz="600" dirty="0" smtClean="0">
                <a:solidFill>
                  <a:srgbClr val="FF0000"/>
                </a:solidFill>
                <a:latin typeface="微软雅黑" pitchFamily="34" charset="-122"/>
                <a:ea typeface="微软雅黑" pitchFamily="34" charset="-122"/>
              </a:rPr>
              <a:t>远程互动教学</a:t>
            </a:r>
            <a:endParaRPr lang="zh-CN" altLang="en-US" sz="600" dirty="0">
              <a:solidFill>
                <a:srgbClr val="FF0000"/>
              </a:solidFill>
              <a:latin typeface="微软雅黑" pitchFamily="34" charset="-122"/>
              <a:ea typeface="微软雅黑" pitchFamily="34" charset="-122"/>
            </a:endParaRPr>
          </a:p>
        </p:txBody>
      </p:sp>
      <p:sp>
        <p:nvSpPr>
          <p:cNvPr id="127" name="矩形 126"/>
          <p:cNvSpPr/>
          <p:nvPr/>
        </p:nvSpPr>
        <p:spPr>
          <a:xfrm>
            <a:off x="2549348" y="2728385"/>
            <a:ext cx="492443" cy="184666"/>
          </a:xfrm>
          <a:prstGeom prst="rect">
            <a:avLst/>
          </a:prstGeom>
        </p:spPr>
        <p:txBody>
          <a:bodyPr wrap="none">
            <a:spAutoFit/>
          </a:bodyPr>
          <a:lstStyle/>
          <a:p>
            <a:pPr algn="ctr" defTabSz="751084" eaLnBrk="0" hangingPunct="0"/>
            <a:r>
              <a:rPr lang="zh-CN" altLang="en-US" sz="600" dirty="0" smtClean="0">
                <a:solidFill>
                  <a:srgbClr val="FF0000"/>
                </a:solidFill>
                <a:latin typeface="微软雅黑" pitchFamily="34" charset="-122"/>
                <a:ea typeface="微软雅黑" pitchFamily="34" charset="-122"/>
              </a:rPr>
              <a:t>统一通信</a:t>
            </a:r>
            <a:endParaRPr lang="zh-CN" altLang="en-US" sz="600" dirty="0">
              <a:solidFill>
                <a:srgbClr val="FF0000"/>
              </a:solidFill>
              <a:latin typeface="微软雅黑" pitchFamily="34" charset="-122"/>
              <a:ea typeface="微软雅黑" pitchFamily="34" charset="-122"/>
            </a:endParaRPr>
          </a:p>
        </p:txBody>
      </p:sp>
      <p:sp>
        <p:nvSpPr>
          <p:cNvPr id="128" name="矩形 127"/>
          <p:cNvSpPr/>
          <p:nvPr/>
        </p:nvSpPr>
        <p:spPr>
          <a:xfrm>
            <a:off x="3677322" y="3573701"/>
            <a:ext cx="646331" cy="184666"/>
          </a:xfrm>
          <a:prstGeom prst="rect">
            <a:avLst/>
          </a:prstGeom>
        </p:spPr>
        <p:txBody>
          <a:bodyPr wrap="none">
            <a:spAutoFit/>
          </a:bodyPr>
          <a:lstStyle/>
          <a:p>
            <a:pPr algn="ctr" defTabSz="751084" eaLnBrk="0" hangingPunct="0"/>
            <a:r>
              <a:rPr lang="zh-CN" altLang="en-US" sz="600" dirty="0" smtClean="0">
                <a:solidFill>
                  <a:srgbClr val="FF0000"/>
                </a:solidFill>
                <a:latin typeface="微软雅黑" pitchFamily="34" charset="-122"/>
                <a:ea typeface="微软雅黑" pitchFamily="34" charset="-122"/>
              </a:rPr>
              <a:t>远程互动教室</a:t>
            </a:r>
            <a:endParaRPr lang="en-US" altLang="zh-CN" sz="600" dirty="0">
              <a:solidFill>
                <a:srgbClr val="FF0000"/>
              </a:solidFill>
              <a:latin typeface="微软雅黑" pitchFamily="34" charset="-122"/>
              <a:ea typeface="微软雅黑" pitchFamily="34" charset="-122"/>
            </a:endParaRPr>
          </a:p>
        </p:txBody>
      </p:sp>
      <p:pic>
        <p:nvPicPr>
          <p:cNvPr id="129" name="Picture 52"/>
          <p:cNvPicPr>
            <a:picLocks noChangeAspect="1" noChangeArrowheads="1"/>
          </p:cNvPicPr>
          <p:nvPr/>
        </p:nvPicPr>
        <p:blipFill>
          <a:blip r:embed="rId33" cstate="email">
            <a:clrChange>
              <a:clrFrom>
                <a:srgbClr val="FFFFFF"/>
              </a:clrFrom>
              <a:clrTo>
                <a:srgbClr val="FFFFFF">
                  <a:alpha val="0"/>
                </a:srgbClr>
              </a:clrTo>
            </a:clrChange>
          </a:blip>
          <a:srcRect/>
          <a:stretch>
            <a:fillRect/>
          </a:stretch>
        </p:blipFill>
        <p:spPr bwMode="auto">
          <a:xfrm>
            <a:off x="3296483" y="2918491"/>
            <a:ext cx="223809" cy="85482"/>
          </a:xfrm>
          <a:prstGeom prst="rect">
            <a:avLst/>
          </a:prstGeom>
          <a:noFill/>
          <a:ln w="9525">
            <a:noFill/>
            <a:miter lim="800000"/>
            <a:headEnd/>
            <a:tailEnd/>
          </a:ln>
        </p:spPr>
      </p:pic>
      <p:sp>
        <p:nvSpPr>
          <p:cNvPr id="130" name="矩形 129"/>
          <p:cNvSpPr/>
          <p:nvPr/>
        </p:nvSpPr>
        <p:spPr>
          <a:xfrm>
            <a:off x="2492215" y="3568928"/>
            <a:ext cx="492443" cy="184666"/>
          </a:xfrm>
          <a:prstGeom prst="rect">
            <a:avLst/>
          </a:prstGeom>
        </p:spPr>
        <p:txBody>
          <a:bodyPr wrap="none">
            <a:spAutoFit/>
          </a:bodyPr>
          <a:lstStyle/>
          <a:p>
            <a:pPr algn="ctr" defTabSz="751084" eaLnBrk="0" hangingPunct="0"/>
            <a:r>
              <a:rPr lang="zh-CN" altLang="en-US" sz="600" dirty="0" smtClean="0">
                <a:solidFill>
                  <a:srgbClr val="FF0000"/>
                </a:solidFill>
                <a:latin typeface="微软雅黑" pitchFamily="34" charset="-122"/>
                <a:ea typeface="微软雅黑" pitchFamily="34" charset="-122"/>
              </a:rPr>
              <a:t>主讲教室</a:t>
            </a:r>
            <a:endParaRPr lang="en-US" altLang="zh-CN" sz="600" dirty="0">
              <a:solidFill>
                <a:srgbClr val="FF0000"/>
              </a:solidFill>
              <a:latin typeface="微软雅黑" pitchFamily="34" charset="-122"/>
              <a:ea typeface="微软雅黑" pitchFamily="34" charset="-122"/>
            </a:endParaRPr>
          </a:p>
        </p:txBody>
      </p:sp>
    </p:spTree>
  </p:cSld>
  <p:clrMapOvr>
    <a:masterClrMapping/>
  </p:clrMapOvr>
  <p:transition advClick="0" advTm="8000"/>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
          <p:cNvSpPr>
            <a:spLocks noChangeArrowheads="1"/>
          </p:cNvSpPr>
          <p:nvPr>
            <p:custDataLst>
              <p:tags r:id="rId1"/>
            </p:custDataLst>
          </p:nvPr>
        </p:nvSpPr>
        <p:spPr bwMode="auto">
          <a:xfrm>
            <a:off x="677569" y="1292471"/>
            <a:ext cx="3783376" cy="3260479"/>
          </a:xfrm>
          <a:prstGeom prst="rect">
            <a:avLst/>
          </a:prstGeom>
          <a:solidFill>
            <a:schemeClr val="bg1"/>
          </a:solidFill>
          <a:ln w="9525" algn="ctr">
            <a:noFill/>
            <a:miter lim="800000"/>
            <a:headEnd/>
            <a:tailEnd/>
          </a:ln>
          <a:effectLst>
            <a:outerShdw blurRad="63500" sx="101000" sy="101000" algn="ctr" rotWithShape="0">
              <a:srgbClr val="000000">
                <a:alpha val="30000"/>
              </a:srgbClr>
            </a:outerShdw>
          </a:effectLst>
        </p:spPr>
        <p:txBody>
          <a:bodyPr wrap="square" lIns="65796" tIns="32898" rIns="65796" bIns="32898" anchor="t" anchorCtr="0"/>
          <a:lstStyle/>
          <a:p>
            <a:pPr marL="130934" indent="-130934" eaLnBrk="0" fontAlgn="auto" hangingPunct="0">
              <a:spcBef>
                <a:spcPts val="150"/>
              </a:spcBef>
              <a:spcAft>
                <a:spcPts val="0"/>
              </a:spcAft>
              <a:buClr>
                <a:schemeClr val="bg1"/>
              </a:buClr>
              <a:buSzPct val="70000"/>
              <a:buFont typeface="Wingdings" pitchFamily="2" charset="2"/>
              <a:buChar char="l"/>
            </a:pPr>
            <a:endParaRPr lang="en-US" altLang="zh-CN" sz="1200" kern="0" dirty="0" smtClean="0">
              <a:solidFill>
                <a:srgbClr val="000000"/>
              </a:solidFill>
              <a:latin typeface="微软雅黑" pitchFamily="34" charset="-122"/>
              <a:ea typeface="微软雅黑" pitchFamily="34" charset="-122"/>
              <a:cs typeface="Arial" pitchFamily="34" charset="0"/>
            </a:endParaRPr>
          </a:p>
          <a:p>
            <a:pPr marL="355600" indent="-355600" defTabSz="1001713" fontAlgn="auto">
              <a:lnSpc>
                <a:spcPct val="130000"/>
              </a:lnSpc>
              <a:spcBef>
                <a:spcPts val="0"/>
              </a:spcBef>
              <a:spcAft>
                <a:spcPts val="0"/>
              </a:spcAft>
              <a:buClr>
                <a:srgbClr val="990000"/>
              </a:buClr>
              <a:buSzPct val="60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传统数据中心基础设施建设投资过高</a:t>
            </a:r>
          </a:p>
          <a:p>
            <a:pPr marL="355600" indent="-355600" defTabSz="1001713" fontAlgn="auto">
              <a:lnSpc>
                <a:spcPct val="130000"/>
              </a:lnSpc>
              <a:spcBef>
                <a:spcPts val="0"/>
              </a:spcBef>
              <a:spcAft>
                <a:spcPts val="0"/>
              </a:spcAft>
              <a:buClr>
                <a:srgbClr val="990000"/>
              </a:buClr>
              <a:buSzPct val="60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现有楼宇改造困难，无法满足数据中心建设要求</a:t>
            </a:r>
          </a:p>
          <a:p>
            <a:pPr marL="355600" indent="-355600" defTabSz="1001713" fontAlgn="auto">
              <a:lnSpc>
                <a:spcPct val="130000"/>
              </a:lnSpc>
              <a:spcBef>
                <a:spcPts val="0"/>
              </a:spcBef>
              <a:spcAft>
                <a:spcPts val="0"/>
              </a:spcAft>
              <a:buClr>
                <a:srgbClr val="990000"/>
              </a:buClr>
              <a:buSzPct val="60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网络多媒体教育课堂，网络实验室建设需求</a:t>
            </a:r>
          </a:p>
        </p:txBody>
      </p:sp>
      <p:sp>
        <p:nvSpPr>
          <p:cNvPr id="15" name="标题 14"/>
          <p:cNvSpPr>
            <a:spLocks noGrp="1"/>
          </p:cNvSpPr>
          <p:nvPr>
            <p:ph type="title"/>
          </p:nvPr>
        </p:nvSpPr>
        <p:spPr>
          <a:xfrm>
            <a:off x="664253" y="390225"/>
            <a:ext cx="8229838" cy="434232"/>
          </a:xfrm>
        </p:spPr>
        <p:txBody>
          <a:bodyPr lIns="32136" tIns="32136" rIns="32136" bIns="32136">
            <a:spAutoFit/>
            <a:scene3d>
              <a:camera prst="orthographicFront"/>
              <a:lightRig rig="soft" dir="t">
                <a:rot lat="0" lon="0" rev="10800000"/>
              </a:lightRig>
            </a:scene3d>
            <a:sp3d>
              <a:contourClr>
                <a:srgbClr val="DDDDDD"/>
              </a:contourClr>
            </a:sp3d>
          </a:bodyPr>
          <a:lstStyle/>
          <a:p>
            <a:pPr defTabSz="601106">
              <a:defRPr/>
            </a:pPr>
            <a:r>
              <a:rPr lang="zh-CN" altLang="en-US" sz="2400" dirty="0" smtClean="0">
                <a:latin typeface="微软雅黑" pitchFamily="34" charset="-122"/>
                <a:ea typeface="微软雅黑" pitchFamily="34" charset="-122"/>
              </a:rPr>
              <a:t>麦肯锡大学：灵活部署集装箱数据中心</a:t>
            </a:r>
          </a:p>
        </p:txBody>
      </p:sp>
      <p:sp>
        <p:nvSpPr>
          <p:cNvPr id="13" name="Rectangle 4"/>
          <p:cNvSpPr>
            <a:spLocks noChangeArrowheads="1"/>
          </p:cNvSpPr>
          <p:nvPr>
            <p:custDataLst>
              <p:tags r:id="rId2"/>
            </p:custDataLst>
          </p:nvPr>
        </p:nvSpPr>
        <p:spPr bwMode="auto">
          <a:xfrm>
            <a:off x="4623035" y="1025769"/>
            <a:ext cx="3785616" cy="1652519"/>
          </a:xfrm>
          <a:prstGeom prst="rect">
            <a:avLst/>
          </a:prstGeom>
          <a:solidFill>
            <a:schemeClr val="bg1"/>
          </a:solidFill>
          <a:ln w="9525" algn="ctr">
            <a:noFill/>
            <a:miter lim="800000"/>
            <a:headEnd/>
            <a:tailEnd/>
          </a:ln>
          <a:effectLst>
            <a:outerShdw blurRad="63500" sx="101000" sy="101000" algn="ctr" rotWithShape="0">
              <a:srgbClr val="000000">
                <a:alpha val="30000"/>
              </a:srgbClr>
            </a:outerShdw>
          </a:effectLst>
        </p:spPr>
        <p:txBody>
          <a:bodyPr wrap="square" lIns="65796" tIns="32898" rIns="65796" bIns="32898" anchor="t" anchorCtr="0"/>
          <a:lstStyle/>
          <a:p>
            <a:pPr marL="130934" indent="-130934" eaLnBrk="0" fontAlgn="auto" hangingPunct="0">
              <a:spcBef>
                <a:spcPts val="150"/>
              </a:spcBef>
              <a:spcAft>
                <a:spcPts val="0"/>
              </a:spcAft>
              <a:buClr>
                <a:schemeClr val="tx2"/>
              </a:buClr>
              <a:buSzPct val="70000"/>
            </a:pPr>
            <a:endParaRPr lang="en-US" altLang="zh-CN" sz="1200" kern="0" dirty="0" smtClean="0">
              <a:solidFill>
                <a:srgbClr val="000000"/>
              </a:solidFill>
              <a:latin typeface="微软雅黑" pitchFamily="34" charset="-122"/>
              <a:ea typeface="微软雅黑" pitchFamily="34" charset="-122"/>
              <a:cs typeface="Arial" pitchFamily="34" charset="0"/>
            </a:endParaRPr>
          </a:p>
          <a:p>
            <a:pPr marL="130934" indent="-130934" eaLnBrk="0" fontAlgn="auto" hangingPunct="0">
              <a:spcBef>
                <a:spcPts val="150"/>
              </a:spcBef>
              <a:spcAft>
                <a:spcPts val="0"/>
              </a:spcAft>
              <a:buClr>
                <a:schemeClr val="tx2"/>
              </a:buClr>
              <a:buSzPct val="70000"/>
              <a:buFont typeface="Wingdings" pitchFamily="2" charset="2"/>
              <a:buChar char="l"/>
            </a:pPr>
            <a:endParaRPr lang="en-US" altLang="zh-CN" sz="1200" kern="0" dirty="0" smtClean="0">
              <a:solidFill>
                <a:srgbClr val="000000"/>
              </a:solidFill>
              <a:latin typeface="微软雅黑" pitchFamily="34" charset="-122"/>
              <a:ea typeface="微软雅黑" pitchFamily="34" charset="-122"/>
              <a:cs typeface="Arial" pitchFamily="34" charset="0"/>
            </a:endParaRPr>
          </a:p>
          <a:p>
            <a:pPr marL="355600" indent="-355600" defTabSz="1001713" fontAlgn="auto">
              <a:lnSpc>
                <a:spcPct val="150000"/>
              </a:lnSpc>
              <a:spcBef>
                <a:spcPts val="0"/>
              </a:spcBef>
              <a:spcAft>
                <a:spcPts val="0"/>
              </a:spcAft>
              <a:buClr>
                <a:srgbClr val="990000"/>
              </a:buClr>
              <a:buSzPct val="55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提供</a:t>
            </a:r>
            <a:r>
              <a:rPr lang="zh-CN" altLang="en-US" sz="1200" kern="0" dirty="0" smtClean="0">
                <a:solidFill>
                  <a:srgbClr val="FF0000"/>
                </a:solidFill>
                <a:latin typeface="微软雅黑" pitchFamily="34" charset="-122"/>
                <a:ea typeface="微软雅黑" pitchFamily="34" charset="-122"/>
                <a:cs typeface="Arial" pitchFamily="34" charset="0"/>
              </a:rPr>
              <a:t>集装箱</a:t>
            </a:r>
            <a:r>
              <a:rPr lang="en-US" altLang="zh-CN" sz="1200" kern="0" dirty="0" smtClean="0">
                <a:solidFill>
                  <a:srgbClr val="FF0000"/>
                </a:solidFill>
                <a:latin typeface="微软雅黑" pitchFamily="34" charset="-122"/>
                <a:ea typeface="微软雅黑" pitchFamily="34" charset="-122"/>
                <a:cs typeface="Arial" pitchFamily="34" charset="0"/>
              </a:rPr>
              <a:t>IDC</a:t>
            </a:r>
            <a:r>
              <a:rPr lang="zh-CN" altLang="en-US" sz="1200" kern="0" dirty="0" smtClean="0">
                <a:solidFill>
                  <a:srgbClr val="FF0000"/>
                </a:solidFill>
                <a:latin typeface="微软雅黑" pitchFamily="34" charset="-122"/>
                <a:ea typeface="微软雅黑" pitchFamily="34" charset="-122"/>
                <a:cs typeface="Arial" pitchFamily="34" charset="0"/>
              </a:rPr>
              <a:t>（</a:t>
            </a:r>
            <a:r>
              <a:rPr lang="en-US" altLang="zh-CN" sz="1200" kern="0" dirty="0" smtClean="0">
                <a:solidFill>
                  <a:srgbClr val="FF0000"/>
                </a:solidFill>
                <a:latin typeface="微软雅黑" pitchFamily="34" charset="-122"/>
                <a:ea typeface="微软雅黑" pitchFamily="34" charset="-122"/>
                <a:cs typeface="Arial" pitchFamily="34" charset="0"/>
              </a:rPr>
              <a:t>L1</a:t>
            </a:r>
            <a:r>
              <a:rPr lang="zh-CN" altLang="en-US" sz="1200" kern="0" dirty="0" smtClean="0">
                <a:solidFill>
                  <a:srgbClr val="FF0000"/>
                </a:solidFill>
                <a:latin typeface="微软雅黑" pitchFamily="34" charset="-122"/>
                <a:ea typeface="微软雅黑" pitchFamily="34" charset="-122"/>
                <a:cs typeface="Arial" pitchFamily="34" charset="0"/>
              </a:rPr>
              <a:t>、</a:t>
            </a:r>
            <a:r>
              <a:rPr lang="en-US" altLang="zh-CN" sz="1200" kern="0" dirty="0" smtClean="0">
                <a:solidFill>
                  <a:srgbClr val="FF0000"/>
                </a:solidFill>
                <a:latin typeface="微软雅黑" pitchFamily="34" charset="-122"/>
                <a:ea typeface="微软雅黑" pitchFamily="34" charset="-122"/>
                <a:cs typeface="Arial" pitchFamily="34" charset="0"/>
              </a:rPr>
              <a:t>L2</a:t>
            </a:r>
            <a:r>
              <a:rPr lang="zh-CN" altLang="en-US" sz="1200" kern="0" dirty="0" smtClean="0">
                <a:solidFill>
                  <a:srgbClr val="FF0000"/>
                </a:solidFill>
                <a:latin typeface="微软雅黑" pitchFamily="34" charset="-122"/>
                <a:ea typeface="微软雅黑" pitchFamily="34" charset="-122"/>
                <a:cs typeface="Arial" pitchFamily="34" charset="0"/>
              </a:rPr>
              <a:t>）整体解决方案</a:t>
            </a:r>
          </a:p>
          <a:p>
            <a:pPr marL="355600" indent="-355600" defTabSz="1001713" fontAlgn="auto">
              <a:lnSpc>
                <a:spcPct val="150000"/>
              </a:lnSpc>
              <a:spcBef>
                <a:spcPts val="0"/>
              </a:spcBef>
              <a:spcAft>
                <a:spcPts val="0"/>
              </a:spcAft>
              <a:buClr>
                <a:srgbClr val="990000"/>
              </a:buClr>
              <a:buSzPct val="55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独立风冷箱体对场地和环境要求更低</a:t>
            </a:r>
          </a:p>
          <a:p>
            <a:pPr marL="355600" indent="-355600" defTabSz="1001713" fontAlgn="auto">
              <a:lnSpc>
                <a:spcPct val="150000"/>
              </a:lnSpc>
              <a:spcBef>
                <a:spcPts val="0"/>
              </a:spcBef>
              <a:spcAft>
                <a:spcPts val="0"/>
              </a:spcAft>
              <a:buClr>
                <a:srgbClr val="990000"/>
              </a:buClr>
              <a:buSzPct val="55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业界性能最高的</a:t>
            </a:r>
            <a:r>
              <a:rPr lang="en-US" altLang="zh-CN" sz="1200" kern="0" dirty="0" smtClean="0">
                <a:solidFill>
                  <a:srgbClr val="000000"/>
                </a:solidFill>
                <a:latin typeface="微软雅黑" pitchFamily="34" charset="-122"/>
                <a:ea typeface="微软雅黑" pitchFamily="34" charset="-122"/>
                <a:cs typeface="Arial" pitchFamily="34" charset="0"/>
              </a:rPr>
              <a:t>NAS</a:t>
            </a:r>
            <a:r>
              <a:rPr lang="zh-CN" altLang="en-US" sz="1200" kern="0" dirty="0" smtClean="0">
                <a:solidFill>
                  <a:srgbClr val="000000"/>
                </a:solidFill>
                <a:latin typeface="微软雅黑" pitchFamily="34" charset="-122"/>
                <a:ea typeface="微软雅黑" pitchFamily="34" charset="-122"/>
                <a:cs typeface="Arial" pitchFamily="34" charset="0"/>
              </a:rPr>
              <a:t>，提供</a:t>
            </a:r>
            <a:r>
              <a:rPr lang="zh-CN" altLang="en-US" sz="1200" kern="0" dirty="0" smtClean="0">
                <a:solidFill>
                  <a:srgbClr val="FF0000"/>
                </a:solidFill>
                <a:latin typeface="微软雅黑" pitchFamily="34" charset="-122"/>
                <a:ea typeface="微软雅黑" pitchFamily="34" charset="-122"/>
                <a:cs typeface="Arial" pitchFamily="34" charset="0"/>
              </a:rPr>
              <a:t>文件存储解决方案</a:t>
            </a:r>
          </a:p>
        </p:txBody>
      </p:sp>
      <p:sp>
        <p:nvSpPr>
          <p:cNvPr id="22" name="Rectangle 4"/>
          <p:cNvSpPr>
            <a:spLocks noChangeArrowheads="1"/>
          </p:cNvSpPr>
          <p:nvPr>
            <p:custDataLst>
              <p:tags r:id="rId3"/>
            </p:custDataLst>
          </p:nvPr>
        </p:nvSpPr>
        <p:spPr bwMode="auto">
          <a:xfrm>
            <a:off x="4623035" y="2874681"/>
            <a:ext cx="3785616" cy="1646872"/>
          </a:xfrm>
          <a:prstGeom prst="rect">
            <a:avLst/>
          </a:prstGeom>
          <a:solidFill>
            <a:schemeClr val="bg1"/>
          </a:solidFill>
          <a:ln w="9525" algn="ctr">
            <a:noFill/>
            <a:miter lim="800000"/>
            <a:headEnd/>
            <a:tailEnd/>
          </a:ln>
          <a:effectLst>
            <a:outerShdw blurRad="63500" sx="101000" sy="101000" algn="ctr" rotWithShape="0">
              <a:srgbClr val="000000">
                <a:alpha val="30000"/>
              </a:srgbClr>
            </a:outerShdw>
          </a:effectLst>
        </p:spPr>
        <p:txBody>
          <a:bodyPr wrap="square" lIns="65796" tIns="32898" rIns="65796" bIns="32898" anchor="t" anchorCtr="0"/>
          <a:lstStyle/>
          <a:p>
            <a:pPr marL="130934" indent="-130934" eaLnBrk="0" fontAlgn="auto" hangingPunct="0">
              <a:spcBef>
                <a:spcPts val="150"/>
              </a:spcBef>
              <a:spcAft>
                <a:spcPts val="0"/>
              </a:spcAft>
              <a:buClr>
                <a:schemeClr val="tx2"/>
              </a:buClr>
              <a:buSzPct val="70000"/>
              <a:buFont typeface="Wingdings" pitchFamily="2" charset="2"/>
              <a:buChar char="l"/>
            </a:pPr>
            <a:endParaRPr lang="en-US" altLang="zh-CN" sz="1200" kern="0" dirty="0" smtClean="0">
              <a:solidFill>
                <a:srgbClr val="000000"/>
              </a:solidFill>
              <a:latin typeface="微软雅黑" pitchFamily="34" charset="-122"/>
              <a:ea typeface="微软雅黑" pitchFamily="34" charset="-122"/>
              <a:cs typeface="Arial" pitchFamily="34" charset="0"/>
            </a:endParaRPr>
          </a:p>
          <a:p>
            <a:pPr marL="355600" indent="-355600" defTabSz="1001713" fontAlgn="auto">
              <a:lnSpc>
                <a:spcPct val="150000"/>
              </a:lnSpc>
              <a:spcBef>
                <a:spcPts val="0"/>
              </a:spcBef>
              <a:spcAft>
                <a:spcPts val="0"/>
              </a:spcAft>
              <a:buClr>
                <a:srgbClr val="990000"/>
              </a:buClr>
              <a:buSzPct val="55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不改变原有机房结构，轻松实现数据中心扩建</a:t>
            </a:r>
          </a:p>
          <a:p>
            <a:pPr marL="355600" indent="-355600" defTabSz="1001713" fontAlgn="auto">
              <a:lnSpc>
                <a:spcPct val="150000"/>
              </a:lnSpc>
              <a:spcBef>
                <a:spcPts val="0"/>
              </a:spcBef>
              <a:spcAft>
                <a:spcPts val="0"/>
              </a:spcAft>
              <a:buClr>
                <a:srgbClr val="990000"/>
              </a:buClr>
              <a:buSzPct val="55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相比传统建设方式，</a:t>
            </a:r>
            <a:r>
              <a:rPr lang="zh-CN" altLang="en-US" sz="1200" kern="0" dirty="0" smtClean="0">
                <a:solidFill>
                  <a:srgbClr val="FF0000"/>
                </a:solidFill>
                <a:latin typeface="微软雅黑" pitchFamily="34" charset="-122"/>
                <a:ea typeface="微软雅黑" pitchFamily="34" charset="-122"/>
                <a:cs typeface="Arial" pitchFamily="34" charset="0"/>
              </a:rPr>
              <a:t>节约成本</a:t>
            </a:r>
            <a:r>
              <a:rPr lang="en-US" altLang="zh-CN" sz="1200" kern="0" dirty="0" smtClean="0">
                <a:solidFill>
                  <a:srgbClr val="FF0000"/>
                </a:solidFill>
                <a:latin typeface="微软雅黑" pitchFamily="34" charset="-122"/>
                <a:ea typeface="微软雅黑" pitchFamily="34" charset="-122"/>
                <a:cs typeface="Arial" pitchFamily="34" charset="0"/>
              </a:rPr>
              <a:t>47%</a:t>
            </a:r>
          </a:p>
          <a:p>
            <a:pPr marL="355600" indent="-355600" defTabSz="1001713" fontAlgn="auto">
              <a:lnSpc>
                <a:spcPct val="150000"/>
              </a:lnSpc>
              <a:spcBef>
                <a:spcPts val="0"/>
              </a:spcBef>
              <a:spcAft>
                <a:spcPts val="0"/>
              </a:spcAft>
              <a:buClr>
                <a:srgbClr val="990000"/>
              </a:buClr>
              <a:buSzPct val="55000"/>
              <a:buFont typeface="Wingdings" pitchFamily="2" charset="2"/>
              <a:buChar char="l"/>
              <a:defRPr/>
            </a:pPr>
            <a:r>
              <a:rPr lang="zh-CN" altLang="en-US" sz="1200" kern="0" dirty="0" smtClean="0">
                <a:solidFill>
                  <a:srgbClr val="000000"/>
                </a:solidFill>
                <a:latin typeface="微软雅黑" pitchFamily="34" charset="-122"/>
                <a:ea typeface="微软雅黑" pitchFamily="34" charset="-122"/>
                <a:cs typeface="Arial" pitchFamily="34" charset="0"/>
              </a:rPr>
              <a:t>充分利用空间</a:t>
            </a:r>
            <a:r>
              <a:rPr lang="en-US" altLang="zh-CN" sz="1200" kern="0" dirty="0" smtClean="0">
                <a:solidFill>
                  <a:srgbClr val="000000"/>
                </a:solidFill>
                <a:latin typeface="微软雅黑" pitchFamily="34" charset="-122"/>
                <a:ea typeface="微软雅黑" pitchFamily="34" charset="-122"/>
                <a:cs typeface="Arial" pitchFamily="34" charset="0"/>
              </a:rPr>
              <a:t>(</a:t>
            </a:r>
            <a:r>
              <a:rPr lang="zh-CN" altLang="en-US" sz="1200" kern="0" dirty="0" smtClean="0">
                <a:solidFill>
                  <a:srgbClr val="000000"/>
                </a:solidFill>
                <a:latin typeface="微软雅黑" pitchFamily="34" charset="-122"/>
                <a:ea typeface="微软雅黑" pitchFamily="34" charset="-122"/>
                <a:cs typeface="Arial" pitchFamily="34" charset="0"/>
              </a:rPr>
              <a:t>部署在原有园区的停车位上</a:t>
            </a:r>
            <a:r>
              <a:rPr lang="en-US" altLang="zh-CN" sz="1200" kern="0" dirty="0" smtClean="0">
                <a:solidFill>
                  <a:srgbClr val="000000"/>
                </a:solidFill>
                <a:latin typeface="微软雅黑" pitchFamily="34" charset="-122"/>
                <a:ea typeface="微软雅黑" pitchFamily="34" charset="-122"/>
                <a:cs typeface="Arial" pitchFamily="34" charset="0"/>
              </a:rPr>
              <a:t>)</a:t>
            </a:r>
          </a:p>
        </p:txBody>
      </p:sp>
      <p:pic>
        <p:nvPicPr>
          <p:cNvPr id="17410" name="Picture 2" descr="IMG World">
            <a:hlinkClick r:id="rId6" tooltip="IMG World"/>
          </p:cNvPr>
          <p:cNvPicPr>
            <a:picLocks noChangeAspect="1" noChangeArrowheads="1"/>
          </p:cNvPicPr>
          <p:nvPr/>
        </p:nvPicPr>
        <p:blipFill>
          <a:blip r:embed="rId7" cstate="email"/>
          <a:srcRect/>
          <a:stretch>
            <a:fillRect/>
          </a:stretch>
        </p:blipFill>
        <p:spPr bwMode="auto">
          <a:xfrm>
            <a:off x="2147483647" y="-190500"/>
            <a:ext cx="819150" cy="304800"/>
          </a:xfrm>
          <a:prstGeom prst="rect">
            <a:avLst/>
          </a:prstGeom>
          <a:noFill/>
        </p:spPr>
      </p:pic>
      <p:pic>
        <p:nvPicPr>
          <p:cNvPr id="17412" name="Picture 4" descr="IMG World">
            <a:hlinkClick r:id="rId6" tooltip="IMG World"/>
          </p:cNvPr>
          <p:cNvPicPr>
            <a:picLocks noChangeAspect="1" noChangeArrowheads="1"/>
          </p:cNvPicPr>
          <p:nvPr/>
        </p:nvPicPr>
        <p:blipFill>
          <a:blip r:embed="rId7" cstate="email"/>
          <a:srcRect/>
          <a:stretch>
            <a:fillRect/>
          </a:stretch>
        </p:blipFill>
        <p:spPr bwMode="auto">
          <a:xfrm>
            <a:off x="2147483647" y="-190500"/>
            <a:ext cx="819150" cy="304800"/>
          </a:xfrm>
          <a:prstGeom prst="rect">
            <a:avLst/>
          </a:prstGeom>
          <a:noFill/>
        </p:spPr>
      </p:pic>
      <p:pic>
        <p:nvPicPr>
          <p:cNvPr id="17414" name="Picture 6" descr="IMG World">
            <a:hlinkClick r:id="rId6" tooltip="IMG World"/>
          </p:cNvPr>
          <p:cNvPicPr>
            <a:picLocks noChangeAspect="1" noChangeArrowheads="1"/>
          </p:cNvPicPr>
          <p:nvPr/>
        </p:nvPicPr>
        <p:blipFill>
          <a:blip r:embed="rId7" cstate="email"/>
          <a:srcRect/>
          <a:stretch>
            <a:fillRect/>
          </a:stretch>
        </p:blipFill>
        <p:spPr bwMode="auto">
          <a:xfrm>
            <a:off x="2147483647" y="-190500"/>
            <a:ext cx="819150" cy="304800"/>
          </a:xfrm>
          <a:prstGeom prst="rect">
            <a:avLst/>
          </a:prstGeom>
          <a:noFill/>
        </p:spPr>
      </p:pic>
      <p:sp>
        <p:nvSpPr>
          <p:cNvPr id="19" name="同侧圆角矩形 18"/>
          <p:cNvSpPr/>
          <p:nvPr/>
        </p:nvSpPr>
        <p:spPr bwMode="auto">
          <a:xfrm>
            <a:off x="675407" y="1016245"/>
            <a:ext cx="3785616" cy="354689"/>
          </a:xfrm>
          <a:prstGeom prst="round2SameRect">
            <a:avLst>
              <a:gd name="adj1" fmla="val 0"/>
              <a:gd name="adj2" fmla="val 0"/>
            </a:avLst>
          </a:prstGeom>
          <a:solidFill>
            <a:srgbClr val="C00000"/>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algn="ctr" eaLnBrk="0" hangingPunct="0">
              <a:buClr>
                <a:srgbClr val="990000"/>
              </a:buClr>
              <a:buSzPct val="60000"/>
            </a:pPr>
            <a:r>
              <a:rPr lang="zh-CN" altLang="en-US" sz="1600" b="1" dirty="0" smtClean="0">
                <a:solidFill>
                  <a:schemeClr val="bg1"/>
                </a:solidFill>
                <a:latin typeface="微软雅黑" pitchFamily="34" charset="-122"/>
                <a:ea typeface="微软雅黑" pitchFamily="34" charset="-122"/>
                <a:cs typeface="Arial" pitchFamily="34" charset="0"/>
              </a:rPr>
              <a:t>客户需求</a:t>
            </a:r>
            <a:endParaRPr lang="en-US" altLang="zh-CN" sz="1600" b="1" dirty="0" smtClean="0">
              <a:solidFill>
                <a:schemeClr val="bg1"/>
              </a:solidFill>
              <a:latin typeface="微软雅黑" pitchFamily="34" charset="-122"/>
              <a:ea typeface="微软雅黑" pitchFamily="34" charset="-122"/>
              <a:cs typeface="Arial" pitchFamily="34" charset="0"/>
            </a:endParaRPr>
          </a:p>
        </p:txBody>
      </p:sp>
      <p:sp>
        <p:nvSpPr>
          <p:cNvPr id="20" name="同侧圆角矩形 19"/>
          <p:cNvSpPr/>
          <p:nvPr/>
        </p:nvSpPr>
        <p:spPr bwMode="auto">
          <a:xfrm>
            <a:off x="4623035" y="1016245"/>
            <a:ext cx="3785616" cy="354689"/>
          </a:xfrm>
          <a:prstGeom prst="round2SameRect">
            <a:avLst>
              <a:gd name="adj1" fmla="val 0"/>
              <a:gd name="adj2" fmla="val 0"/>
            </a:avLst>
          </a:prstGeom>
          <a:solidFill>
            <a:srgbClr val="C00000"/>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algn="ctr" eaLnBrk="0" hangingPunct="0">
              <a:buClr>
                <a:srgbClr val="990000"/>
              </a:buClr>
              <a:buSzPct val="60000"/>
            </a:pPr>
            <a:r>
              <a:rPr lang="zh-CN" altLang="en-US" sz="1600" b="1" dirty="0" smtClean="0">
                <a:solidFill>
                  <a:schemeClr val="bg1"/>
                </a:solidFill>
                <a:latin typeface="微软雅黑" pitchFamily="34" charset="-122"/>
                <a:ea typeface="微软雅黑" pitchFamily="34" charset="-122"/>
                <a:cs typeface="Arial" pitchFamily="34" charset="0"/>
              </a:rPr>
              <a:t>华为解决方案</a:t>
            </a:r>
            <a:endParaRPr lang="en-US" altLang="zh-CN" sz="1600" b="1" dirty="0" smtClean="0">
              <a:solidFill>
                <a:schemeClr val="bg1"/>
              </a:solidFill>
              <a:latin typeface="微软雅黑" pitchFamily="34" charset="-122"/>
              <a:ea typeface="微软雅黑" pitchFamily="34" charset="-122"/>
              <a:cs typeface="Arial" pitchFamily="34" charset="0"/>
            </a:endParaRPr>
          </a:p>
        </p:txBody>
      </p:sp>
      <p:sp>
        <p:nvSpPr>
          <p:cNvPr id="21" name="同侧圆角矩形 20"/>
          <p:cNvSpPr/>
          <p:nvPr/>
        </p:nvSpPr>
        <p:spPr bwMode="auto">
          <a:xfrm>
            <a:off x="4623035" y="2750856"/>
            <a:ext cx="3785616" cy="354689"/>
          </a:xfrm>
          <a:prstGeom prst="round2SameRect">
            <a:avLst>
              <a:gd name="adj1" fmla="val 0"/>
              <a:gd name="adj2" fmla="val 0"/>
            </a:avLst>
          </a:prstGeom>
          <a:solidFill>
            <a:srgbClr val="C00000"/>
          </a:soli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algn="ctr" eaLnBrk="0" hangingPunct="0">
              <a:buClr>
                <a:srgbClr val="990000"/>
              </a:buClr>
              <a:buSzPct val="60000"/>
            </a:pPr>
            <a:r>
              <a:rPr lang="zh-CN" altLang="en-US" sz="1600" b="1" dirty="0" smtClean="0">
                <a:solidFill>
                  <a:schemeClr val="bg1"/>
                </a:solidFill>
                <a:latin typeface="微软雅黑" pitchFamily="34" charset="-122"/>
                <a:ea typeface="微软雅黑" pitchFamily="34" charset="-122"/>
                <a:cs typeface="Arial" pitchFamily="34" charset="0"/>
              </a:rPr>
              <a:t>成就客户</a:t>
            </a:r>
            <a:endParaRPr lang="en-US" altLang="zh-CN" sz="1600" b="1" dirty="0" smtClean="0">
              <a:solidFill>
                <a:schemeClr val="bg1"/>
              </a:solidFill>
              <a:latin typeface="微软雅黑" pitchFamily="34" charset="-122"/>
              <a:ea typeface="微软雅黑" pitchFamily="34" charset="-122"/>
              <a:cs typeface="Arial" pitchFamily="34" charset="0"/>
            </a:endParaRPr>
          </a:p>
        </p:txBody>
      </p:sp>
      <p:pic>
        <p:nvPicPr>
          <p:cNvPr id="116" name="Picture 6" descr="DSCN1200"/>
          <p:cNvPicPr>
            <a:picLocks noChangeAspect="1" noChangeArrowheads="1"/>
          </p:cNvPicPr>
          <p:nvPr/>
        </p:nvPicPr>
        <p:blipFill>
          <a:blip r:embed="rId8" cstate="email"/>
          <a:srcRect/>
          <a:stretch>
            <a:fillRect/>
          </a:stretch>
        </p:blipFill>
        <p:spPr bwMode="auto">
          <a:xfrm>
            <a:off x="837964" y="2714624"/>
            <a:ext cx="3448609" cy="1603437"/>
          </a:xfrm>
          <a:prstGeom prst="rect">
            <a:avLst/>
          </a:prstGeom>
          <a:noFill/>
          <a:ln w="9525">
            <a:noFill/>
            <a:miter lim="800000"/>
            <a:headEnd/>
            <a:tailEnd/>
          </a:ln>
        </p:spPr>
      </p:pic>
    </p:spTree>
  </p:cSld>
  <p:clrMapOvr>
    <a:masterClrMapping/>
  </p:clrMapOvr>
  <p:transition advClick="0" advTm="800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Img201108160022_N.JPG"/>
          <p:cNvPicPr>
            <a:picLocks noChangeAspect="1"/>
          </p:cNvPicPr>
          <p:nvPr/>
        </p:nvPicPr>
        <p:blipFill>
          <a:blip r:embed="rId3" cstate="email"/>
          <a:stretch>
            <a:fillRect/>
          </a:stretch>
        </p:blipFill>
        <p:spPr>
          <a:xfrm>
            <a:off x="0" y="0"/>
            <a:ext cx="9144000" cy="5143500"/>
          </a:xfrm>
          <a:prstGeom prst="rect">
            <a:avLst/>
          </a:prstGeom>
        </p:spPr>
      </p:pic>
      <p:sp>
        <p:nvSpPr>
          <p:cNvPr id="5" name="标题 38"/>
          <p:cNvSpPr>
            <a:spLocks noGrp="1"/>
          </p:cNvSpPr>
          <p:nvPr>
            <p:ph type="title" idx="4294967295"/>
          </p:nvPr>
        </p:nvSpPr>
        <p:spPr>
          <a:xfrm>
            <a:off x="0" y="276225"/>
            <a:ext cx="7632700" cy="560388"/>
          </a:xfrm>
          <a:prstGeom prst="rect">
            <a:avLst/>
          </a:prstGeom>
        </p:spPr>
        <p:txBody>
          <a:bodyPr/>
          <a:lstStyle/>
          <a:p>
            <a:pPr defTabSz="657050"/>
            <a:r>
              <a:rPr lang="zh-CN" altLang="en-US" dirty="0" smtClean="0">
                <a:solidFill>
                  <a:schemeClr val="bg1"/>
                </a:solidFill>
                <a:latin typeface="微软雅黑" pitchFamily="34" charset="-122"/>
                <a:ea typeface="微软雅黑" pitchFamily="34" charset="-122"/>
              </a:rPr>
              <a:t>华为 长期可信赖的</a:t>
            </a:r>
            <a:r>
              <a:rPr lang="en-US" altLang="zh-CN" dirty="0" smtClean="0">
                <a:solidFill>
                  <a:schemeClr val="bg1"/>
                </a:solidFill>
                <a:latin typeface="微软雅黑" pitchFamily="34" charset="-122"/>
                <a:ea typeface="微软雅黑" pitchFamily="34" charset="-122"/>
              </a:rPr>
              <a:t>ICT</a:t>
            </a:r>
            <a:r>
              <a:rPr lang="zh-CN" altLang="en-US" dirty="0" smtClean="0">
                <a:solidFill>
                  <a:schemeClr val="bg1"/>
                </a:solidFill>
                <a:latin typeface="微软雅黑" pitchFamily="34" charset="-122"/>
                <a:ea typeface="微软雅黑" pitchFamily="34" charset="-122"/>
              </a:rPr>
              <a:t>合作伙伴</a:t>
            </a:r>
            <a:endParaRPr lang="en-US" altLang="zh-CN" dirty="0" smtClean="0">
              <a:solidFill>
                <a:schemeClr val="bg1"/>
              </a:solidFill>
              <a:latin typeface="微软雅黑" pitchFamily="34" charset="-122"/>
              <a:ea typeface="微软雅黑" pitchFamily="34" charset="-122"/>
            </a:endParaRPr>
          </a:p>
        </p:txBody>
      </p:sp>
      <p:sp>
        <p:nvSpPr>
          <p:cNvPr id="8" name="单圆角矩形 7"/>
          <p:cNvSpPr/>
          <p:nvPr/>
        </p:nvSpPr>
        <p:spPr bwMode="auto">
          <a:xfrm flipH="1">
            <a:off x="0" y="2074831"/>
            <a:ext cx="5740105" cy="548640"/>
          </a:xfrm>
          <a:prstGeom prst="snipRoundRect">
            <a:avLst>
              <a:gd name="adj1" fmla="val 29268"/>
              <a:gd name="adj2" fmla="val 0"/>
            </a:avLst>
          </a:prstGeom>
          <a:solidFill>
            <a:schemeClr val="accent1">
              <a:lumMod val="75000"/>
              <a:alpha val="70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lvl="0">
              <a:buClr>
                <a:srgbClr val="CC9900"/>
              </a:buClr>
            </a:pPr>
            <a:r>
              <a:rPr lang="zh-CN" altLang="en-US" sz="2000" dirty="0" smtClean="0">
                <a:solidFill>
                  <a:srgbClr val="FFFFFF"/>
                </a:solidFill>
                <a:latin typeface="微软雅黑" pitchFamily="34" charset="-122"/>
                <a:ea typeface="微软雅黑" pitchFamily="34" charset="-122"/>
                <a:cs typeface="Times New Roman" pitchFamily="18" charset="0"/>
              </a:rPr>
              <a:t>   业界最为完整的</a:t>
            </a:r>
            <a:r>
              <a:rPr lang="en-US" altLang="zh-CN" sz="2000" dirty="0" smtClean="0">
                <a:solidFill>
                  <a:srgbClr val="FFFFFF"/>
                </a:solidFill>
                <a:latin typeface="微软雅黑" pitchFamily="34" charset="-122"/>
                <a:ea typeface="微软雅黑" pitchFamily="34" charset="-122"/>
                <a:cs typeface="Times New Roman" pitchFamily="18" charset="0"/>
              </a:rPr>
              <a:t>ICT</a:t>
            </a:r>
            <a:r>
              <a:rPr lang="zh-CN" altLang="en-US" sz="2000" dirty="0" smtClean="0">
                <a:solidFill>
                  <a:srgbClr val="FFFFFF"/>
                </a:solidFill>
                <a:latin typeface="微软雅黑" pitchFamily="34" charset="-122"/>
                <a:ea typeface="微软雅黑" pitchFamily="34" charset="-122"/>
                <a:cs typeface="Times New Roman" pitchFamily="18" charset="0"/>
              </a:rPr>
              <a:t>基础设施</a:t>
            </a:r>
            <a:endParaRPr lang="en-US" altLang="zh-CN" sz="2000" dirty="0" smtClean="0">
              <a:solidFill>
                <a:srgbClr val="FFFFFF"/>
              </a:solidFill>
              <a:latin typeface="微软雅黑" pitchFamily="34" charset="-122"/>
              <a:ea typeface="微软雅黑" pitchFamily="34" charset="-122"/>
              <a:cs typeface="Times New Roman" pitchFamily="18" charset="0"/>
            </a:endParaRPr>
          </a:p>
        </p:txBody>
      </p:sp>
      <p:sp>
        <p:nvSpPr>
          <p:cNvPr id="9" name="矩形 8"/>
          <p:cNvSpPr/>
          <p:nvPr/>
        </p:nvSpPr>
        <p:spPr bwMode="auto">
          <a:xfrm flipH="1">
            <a:off x="0" y="2617034"/>
            <a:ext cx="5740105" cy="548640"/>
          </a:xfrm>
          <a:prstGeom prst="rect">
            <a:avLst/>
          </a:prstGeom>
          <a:solidFill>
            <a:srgbClr val="92D050">
              <a:alpha val="70000"/>
            </a:srgb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buClr>
                <a:srgbClr val="CC9900"/>
              </a:buClr>
            </a:pPr>
            <a:r>
              <a:rPr lang="zh-CN" altLang="en-US" sz="2000" dirty="0" smtClean="0">
                <a:solidFill>
                  <a:schemeClr val="bg1"/>
                </a:solidFill>
                <a:latin typeface="微软雅黑" pitchFamily="34" charset="-122"/>
                <a:ea typeface="微软雅黑" pitchFamily="34" charset="-122"/>
                <a:cs typeface="Times New Roman" pitchFamily="18" charset="0"/>
              </a:rPr>
              <a:t>   超过二十年</a:t>
            </a:r>
            <a:r>
              <a:rPr lang="en-US" altLang="zh-CN" sz="2000" dirty="0" smtClean="0">
                <a:solidFill>
                  <a:schemeClr val="bg1"/>
                </a:solidFill>
                <a:latin typeface="微软雅黑" pitchFamily="34" charset="-122"/>
                <a:ea typeface="微软雅黑" pitchFamily="34" charset="-122"/>
                <a:cs typeface="Times New Roman" pitchFamily="18" charset="0"/>
              </a:rPr>
              <a:t>ICT</a:t>
            </a:r>
            <a:r>
              <a:rPr lang="zh-CN" altLang="en-US" sz="2000" dirty="0" smtClean="0">
                <a:solidFill>
                  <a:schemeClr val="bg1"/>
                </a:solidFill>
                <a:latin typeface="微软雅黑" pitchFamily="34" charset="-122"/>
                <a:ea typeface="微软雅黑" pitchFamily="34" charset="-122"/>
                <a:cs typeface="Times New Roman" pitchFamily="18" charset="0"/>
              </a:rPr>
              <a:t>技术的积累，持续创新</a:t>
            </a:r>
            <a:endParaRPr lang="en-US" altLang="zh-CN" sz="2000" dirty="0" smtClean="0">
              <a:solidFill>
                <a:schemeClr val="bg1"/>
              </a:solidFill>
              <a:latin typeface="微软雅黑" pitchFamily="34" charset="-122"/>
              <a:ea typeface="微软雅黑" pitchFamily="34" charset="-122"/>
              <a:cs typeface="Times New Roman" pitchFamily="18" charset="0"/>
            </a:endParaRPr>
          </a:p>
        </p:txBody>
      </p:sp>
      <p:sp>
        <p:nvSpPr>
          <p:cNvPr id="10" name="矩形 9"/>
          <p:cNvSpPr/>
          <p:nvPr/>
        </p:nvSpPr>
        <p:spPr bwMode="auto">
          <a:xfrm flipH="1">
            <a:off x="-938" y="3159237"/>
            <a:ext cx="5742432" cy="548640"/>
          </a:xfrm>
          <a:prstGeom prst="rect">
            <a:avLst/>
          </a:prstGeom>
          <a:solidFill>
            <a:srgbClr val="99CCFF">
              <a:alpha val="80000"/>
            </a:srgb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buClr>
                <a:srgbClr val="CC9900"/>
              </a:buClr>
            </a:pPr>
            <a:r>
              <a:rPr lang="zh-CN" altLang="en-US" sz="2000" dirty="0" smtClean="0">
                <a:solidFill>
                  <a:schemeClr val="bg1"/>
                </a:solidFill>
                <a:latin typeface="微软雅黑" pitchFamily="34" charset="-122"/>
                <a:ea typeface="微软雅黑" pitchFamily="34" charset="-122"/>
                <a:cs typeface="Times New Roman" pitchFamily="18" charset="0"/>
              </a:rPr>
              <a:t>   坚持厂商中立，无平台锁定</a:t>
            </a:r>
            <a:endParaRPr lang="en-US" altLang="zh-CN" sz="2000" dirty="0" smtClean="0">
              <a:solidFill>
                <a:schemeClr val="bg1"/>
              </a:solidFill>
              <a:latin typeface="微软雅黑" pitchFamily="34" charset="-122"/>
              <a:ea typeface="微软雅黑" pitchFamily="34" charset="-122"/>
              <a:cs typeface="Times New Roman" pitchFamily="18" charset="0"/>
            </a:endParaRPr>
          </a:p>
        </p:txBody>
      </p:sp>
      <p:sp>
        <p:nvSpPr>
          <p:cNvPr id="12" name="矩形 11"/>
          <p:cNvSpPr/>
          <p:nvPr/>
        </p:nvSpPr>
        <p:spPr bwMode="auto">
          <a:xfrm flipH="1">
            <a:off x="1" y="3701439"/>
            <a:ext cx="5740104" cy="548640"/>
          </a:xfrm>
          <a:prstGeom prst="rect">
            <a:avLst/>
          </a:prstGeom>
          <a:solidFill>
            <a:srgbClr val="CBA9E5">
              <a:alpha val="80000"/>
            </a:srgb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buClr>
                <a:srgbClr val="CC9900"/>
              </a:buClr>
            </a:pPr>
            <a:r>
              <a:rPr lang="zh-CN" altLang="en-US" sz="2000" dirty="0" smtClean="0">
                <a:solidFill>
                  <a:schemeClr val="bg1"/>
                </a:solidFill>
                <a:latin typeface="微软雅黑" pitchFamily="34" charset="-122"/>
                <a:ea typeface="微软雅黑" pitchFamily="34" charset="-122"/>
                <a:cs typeface="Times New Roman" pitchFamily="18" charset="0"/>
              </a:rPr>
              <a:t>   持续追求最佳性能，最优性价比</a:t>
            </a:r>
          </a:p>
        </p:txBody>
      </p:sp>
    </p:spTree>
  </p:cSld>
  <p:clrMapOvr>
    <a:masterClrMapping/>
  </p:clrMapOvr>
  <p:transition advClick="0" advTm="8000">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p:cNvSpPr>
            <a:spLocks/>
          </p:cNvSpPr>
          <p:nvPr/>
        </p:nvSpPr>
        <p:spPr bwMode="gray">
          <a:xfrm>
            <a:off x="2728459" y="1347614"/>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lIns="91434" tIns="45717" rIns="91434" bIns="45717" anchor="ctr"/>
          <a:lstStyle/>
          <a:p>
            <a:pPr>
              <a:defRPr/>
            </a:pPr>
            <a:endParaRPr lang="zh-CN" altLang="en-US">
              <a:latin typeface="Arial" pitchFamily="34" charset="0"/>
              <a:cs typeface="Arial" pitchFamily="34" charset="0"/>
            </a:endParaRPr>
          </a:p>
        </p:txBody>
      </p:sp>
      <p:sp>
        <p:nvSpPr>
          <p:cNvPr id="3" name="Freeform 12"/>
          <p:cNvSpPr>
            <a:spLocks/>
          </p:cNvSpPr>
          <p:nvPr/>
        </p:nvSpPr>
        <p:spPr bwMode="gray">
          <a:xfrm>
            <a:off x="2026783" y="1347614"/>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lIns="91434" tIns="45717" rIns="91434" bIns="45717" anchor="ctr"/>
          <a:lstStyle/>
          <a:p>
            <a:pPr algn="ctr">
              <a:defRPr/>
            </a:pPr>
            <a:r>
              <a:rPr lang="en-US" altLang="zh-CN" sz="3600" dirty="0" smtClean="0">
                <a:solidFill>
                  <a:schemeClr val="bg1"/>
                </a:solidFill>
                <a:latin typeface="Arial" pitchFamily="34" charset="0"/>
                <a:cs typeface="Arial" pitchFamily="34" charset="0"/>
              </a:rPr>
              <a:t>1</a:t>
            </a:r>
            <a:endParaRPr lang="zh-CN" altLang="en-US" sz="3600" dirty="0">
              <a:solidFill>
                <a:schemeClr val="bg1"/>
              </a:solidFill>
              <a:latin typeface="Arial" pitchFamily="34" charset="0"/>
              <a:cs typeface="Arial" pitchFamily="34" charset="0"/>
            </a:endParaRPr>
          </a:p>
        </p:txBody>
      </p:sp>
      <p:sp>
        <p:nvSpPr>
          <p:cNvPr id="4" name="Text Box 13"/>
          <p:cNvSpPr txBox="1">
            <a:spLocks noChangeArrowheads="1"/>
          </p:cNvSpPr>
          <p:nvPr/>
        </p:nvSpPr>
        <p:spPr bwMode="gray">
          <a:xfrm>
            <a:off x="2756162" y="1433967"/>
            <a:ext cx="4613902" cy="461659"/>
          </a:xfrm>
          <a:prstGeom prst="rect">
            <a:avLst/>
          </a:prstGeom>
          <a:noFill/>
          <a:ln w="9525">
            <a:noFill/>
            <a:miter lim="800000"/>
            <a:headEnd/>
            <a:tailEnd/>
          </a:ln>
          <a:effectLst>
            <a:outerShdw dist="17961" dir="2700000" algn="ctr" rotWithShape="0">
              <a:srgbClr val="333333">
                <a:alpha val="50000"/>
              </a:srgbClr>
            </a:outerShdw>
          </a:effectLst>
        </p:spPr>
        <p:txBody>
          <a:bodyPr wrap="square" lIns="91434" tIns="45717" rIns="91434" bIns="45717">
            <a:spAutoFit/>
          </a:bodyPr>
          <a:lstStyle/>
          <a:p>
            <a:pPr lvl="0"/>
            <a:r>
              <a:rPr lang="zh-CN" altLang="en-US" sz="2400" dirty="0" smtClean="0">
                <a:solidFill>
                  <a:schemeClr val="bg1"/>
                </a:solidFill>
                <a:ea typeface="微软雅黑" pitchFamily="34" charset="-122"/>
                <a:cs typeface="Arial" pitchFamily="34" charset="0"/>
              </a:rPr>
              <a:t>华为教育行业业务介绍</a:t>
            </a:r>
            <a:endParaRPr lang="en-US" altLang="zh-CN" sz="2400" dirty="0">
              <a:solidFill>
                <a:schemeClr val="bg1"/>
              </a:solidFill>
              <a:ea typeface="微软雅黑" pitchFamily="34" charset="-122"/>
              <a:cs typeface="Arial" pitchFamily="34" charset="0"/>
            </a:endParaRPr>
          </a:p>
        </p:txBody>
      </p:sp>
      <p:sp>
        <p:nvSpPr>
          <p:cNvPr id="5" name="Freeform 9"/>
          <p:cNvSpPr>
            <a:spLocks/>
          </p:cNvSpPr>
          <p:nvPr/>
        </p:nvSpPr>
        <p:spPr bwMode="gray">
          <a:xfrm>
            <a:off x="2728459" y="2055220"/>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headEnd/>
            <a:tailEnd/>
          </a:ln>
          <a:effectLst/>
        </p:spPr>
        <p:txBody>
          <a:bodyPr wrap="none" lIns="91434" tIns="45717" rIns="91434" bIns="45717" anchor="ctr"/>
          <a:lstStyle/>
          <a:p>
            <a:pPr lvl="0"/>
            <a:r>
              <a:rPr lang="zh-CN" altLang="en-US" sz="2400" dirty="0" smtClean="0">
                <a:solidFill>
                  <a:schemeClr val="bg1"/>
                </a:solidFill>
                <a:ea typeface="微软雅黑" pitchFamily="34" charset="-122"/>
                <a:cs typeface="Arial" pitchFamily="34" charset="0"/>
              </a:rPr>
              <a:t>智慧校园业务系统方案</a:t>
            </a:r>
            <a:endParaRPr lang="en-US" altLang="zh-CN" sz="2400" dirty="0">
              <a:solidFill>
                <a:schemeClr val="bg1"/>
              </a:solidFill>
              <a:ea typeface="微软雅黑" pitchFamily="34" charset="-122"/>
              <a:cs typeface="Arial" pitchFamily="34" charset="0"/>
            </a:endParaRPr>
          </a:p>
        </p:txBody>
      </p:sp>
      <p:sp>
        <p:nvSpPr>
          <p:cNvPr id="6" name="Freeform 10"/>
          <p:cNvSpPr>
            <a:spLocks/>
          </p:cNvSpPr>
          <p:nvPr/>
        </p:nvSpPr>
        <p:spPr bwMode="gray">
          <a:xfrm>
            <a:off x="2026783" y="2055220"/>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headEnd/>
            <a:tailEnd/>
          </a:ln>
          <a:effectLst/>
        </p:spPr>
        <p:txBody>
          <a:bodyPr wrap="none" lIns="91434" tIns="45717" rIns="91434" bIns="45717" anchor="ctr"/>
          <a:lstStyle/>
          <a:p>
            <a:pPr>
              <a:defRPr/>
            </a:pPr>
            <a:endParaRPr lang="zh-CN" altLang="en-US">
              <a:ea typeface="宋体" pitchFamily="2" charset="-122"/>
            </a:endParaRPr>
          </a:p>
        </p:txBody>
      </p:sp>
      <p:sp>
        <p:nvSpPr>
          <p:cNvPr id="7" name="Text Box 17"/>
          <p:cNvSpPr txBox="1">
            <a:spLocks noChangeArrowheads="1"/>
          </p:cNvSpPr>
          <p:nvPr/>
        </p:nvSpPr>
        <p:spPr bwMode="gray">
          <a:xfrm>
            <a:off x="2220196" y="2017119"/>
            <a:ext cx="304800" cy="646325"/>
          </a:xfrm>
          <a:prstGeom prst="rect">
            <a:avLst/>
          </a:prstGeom>
          <a:noFill/>
          <a:ln w="9525">
            <a:noFill/>
            <a:miter lim="800000"/>
            <a:headEnd/>
            <a:tailEnd/>
          </a:ln>
          <a:effectLst>
            <a:outerShdw dist="28398" dir="1593903" algn="ctr" rotWithShape="0">
              <a:srgbClr val="333333">
                <a:alpha val="50000"/>
              </a:srgbClr>
            </a:outerShdw>
          </a:effectLst>
        </p:spPr>
        <p:txBody>
          <a:bodyPr lIns="91434" tIns="45717" rIns="91434" bIns="45717">
            <a:spAutoFit/>
          </a:bodyPr>
          <a:lstStyle/>
          <a:p>
            <a:pPr algn="ctr">
              <a:spcBef>
                <a:spcPct val="50000"/>
              </a:spcBef>
            </a:pPr>
            <a:r>
              <a:rPr lang="en-US" altLang="zh-CN" sz="3600" dirty="0">
                <a:solidFill>
                  <a:schemeClr val="bg1"/>
                </a:solidFill>
                <a:cs typeface="Arial" pitchFamily="34" charset="0"/>
              </a:rPr>
              <a:t>2</a:t>
            </a:r>
          </a:p>
        </p:txBody>
      </p:sp>
      <p:sp>
        <p:nvSpPr>
          <p:cNvPr id="8" name="Freeform 6"/>
          <p:cNvSpPr>
            <a:spLocks/>
          </p:cNvSpPr>
          <p:nvPr/>
        </p:nvSpPr>
        <p:spPr bwMode="gray">
          <a:xfrm>
            <a:off x="2728459" y="2785051"/>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headEnd/>
            <a:tailEnd/>
          </a:ln>
          <a:effectLst/>
        </p:spPr>
        <p:txBody>
          <a:bodyPr wrap="none" lIns="91434" tIns="45717" rIns="91434" bIns="45717" anchor="ctr"/>
          <a:lstStyle/>
          <a:p>
            <a:pPr lvl="0"/>
            <a:r>
              <a:rPr lang="zh-CN" altLang="en-US" sz="2400" dirty="0" smtClean="0">
                <a:solidFill>
                  <a:schemeClr val="bg1"/>
                </a:solidFill>
                <a:ea typeface="微软雅黑" pitchFamily="34" charset="-122"/>
                <a:cs typeface="Arial" pitchFamily="34" charset="0"/>
              </a:rPr>
              <a:t>智慧校园基础设施</a:t>
            </a:r>
            <a:endParaRPr lang="en-US" altLang="zh-CN" sz="2400" dirty="0">
              <a:solidFill>
                <a:schemeClr val="bg1"/>
              </a:solidFill>
              <a:ea typeface="微软雅黑" pitchFamily="34" charset="-122"/>
              <a:cs typeface="Arial" pitchFamily="34" charset="0"/>
            </a:endParaRPr>
          </a:p>
        </p:txBody>
      </p:sp>
      <p:sp>
        <p:nvSpPr>
          <p:cNvPr id="9" name="Freeform 7"/>
          <p:cNvSpPr>
            <a:spLocks/>
          </p:cNvSpPr>
          <p:nvPr/>
        </p:nvSpPr>
        <p:spPr bwMode="gray">
          <a:xfrm>
            <a:off x="2026783" y="2785051"/>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headEnd/>
            <a:tailEnd/>
          </a:ln>
          <a:effectLst/>
        </p:spPr>
        <p:txBody>
          <a:bodyPr wrap="none" lIns="91434" tIns="45717" rIns="91434" bIns="45717" anchor="ctr"/>
          <a:lstStyle/>
          <a:p>
            <a:pPr>
              <a:defRPr/>
            </a:pPr>
            <a:endParaRPr lang="zh-CN" altLang="en-US">
              <a:ea typeface="宋体" pitchFamily="2" charset="-122"/>
            </a:endParaRPr>
          </a:p>
        </p:txBody>
      </p:sp>
      <p:sp>
        <p:nvSpPr>
          <p:cNvPr id="10" name="Text Box 18"/>
          <p:cNvSpPr txBox="1">
            <a:spLocks noChangeArrowheads="1"/>
          </p:cNvSpPr>
          <p:nvPr/>
        </p:nvSpPr>
        <p:spPr bwMode="gray">
          <a:xfrm>
            <a:off x="2220196" y="2734250"/>
            <a:ext cx="304800" cy="646325"/>
          </a:xfrm>
          <a:prstGeom prst="rect">
            <a:avLst/>
          </a:prstGeom>
          <a:noFill/>
          <a:ln w="9525">
            <a:noFill/>
            <a:miter lim="800000"/>
            <a:headEnd/>
            <a:tailEnd/>
          </a:ln>
          <a:effectLst>
            <a:outerShdw dist="28398" dir="1593903" algn="ctr" rotWithShape="0">
              <a:srgbClr val="333333">
                <a:alpha val="50000"/>
              </a:srgbClr>
            </a:outerShdw>
          </a:effectLst>
        </p:spPr>
        <p:txBody>
          <a:bodyPr lIns="91434" tIns="45717" rIns="91434" bIns="45717">
            <a:spAutoFit/>
          </a:bodyPr>
          <a:lstStyle/>
          <a:p>
            <a:pPr algn="ctr">
              <a:spcBef>
                <a:spcPct val="50000"/>
              </a:spcBef>
            </a:pPr>
            <a:r>
              <a:rPr lang="en-US" altLang="zh-CN" sz="3600" dirty="0">
                <a:solidFill>
                  <a:schemeClr val="bg1"/>
                </a:solidFill>
                <a:cs typeface="Arial" pitchFamily="34" charset="0"/>
              </a:rPr>
              <a:t>3</a:t>
            </a:r>
          </a:p>
        </p:txBody>
      </p:sp>
      <p:sp>
        <p:nvSpPr>
          <p:cNvPr id="11" name="TextBox 10"/>
          <p:cNvSpPr txBox="1"/>
          <p:nvPr/>
        </p:nvSpPr>
        <p:spPr>
          <a:xfrm>
            <a:off x="1364095" y="494670"/>
            <a:ext cx="4586990" cy="584775"/>
          </a:xfrm>
          <a:prstGeom prst="rect">
            <a:avLst/>
          </a:prstGeom>
          <a:noFill/>
        </p:spPr>
        <p:txBody>
          <a:bodyPr wrap="square" rtlCol="0">
            <a:spAutoFit/>
          </a:bodyPr>
          <a:lstStyle/>
          <a:p>
            <a:r>
              <a:rPr lang="zh-CN" altLang="en-US" sz="3200" b="1" dirty="0" smtClean="0">
                <a:solidFill>
                  <a:srgbClr val="C00000"/>
                </a:solidFill>
              </a:rPr>
              <a:t>目录</a:t>
            </a:r>
            <a:endParaRPr lang="zh-CN" altLang="en-US" sz="3200" b="1" dirty="0">
              <a:solidFill>
                <a:srgbClr val="C00000"/>
              </a:solidFill>
            </a:endParaRPr>
          </a:p>
        </p:txBody>
      </p:sp>
    </p:spTree>
  </p:cSld>
  <p:clrMapOvr>
    <a:masterClrMapping/>
  </p:clrMapOvr>
  <p:transition advClick="0" advTm="8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圆角矩形 206"/>
          <p:cNvSpPr/>
          <p:nvPr/>
        </p:nvSpPr>
        <p:spPr bwMode="auto">
          <a:xfrm>
            <a:off x="558053" y="2138097"/>
            <a:ext cx="7987553" cy="1109382"/>
          </a:xfrm>
          <a:prstGeom prst="roundRect">
            <a:avLst/>
          </a:prstGeom>
          <a:noFill/>
          <a:ln w="254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08" name="圆角矩形 207"/>
          <p:cNvSpPr/>
          <p:nvPr/>
        </p:nvSpPr>
        <p:spPr bwMode="auto">
          <a:xfrm>
            <a:off x="558053" y="828124"/>
            <a:ext cx="7987553" cy="1109382"/>
          </a:xfrm>
          <a:prstGeom prst="roundRect">
            <a:avLst/>
          </a:prstGeom>
          <a:noFill/>
          <a:ln w="254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06" name="圆角矩形 205"/>
          <p:cNvSpPr/>
          <p:nvPr/>
        </p:nvSpPr>
        <p:spPr bwMode="auto">
          <a:xfrm>
            <a:off x="4988959" y="3415574"/>
            <a:ext cx="3556747" cy="1344706"/>
          </a:xfrm>
          <a:prstGeom prst="roundRect">
            <a:avLst/>
          </a:prstGeom>
          <a:noFill/>
          <a:ln w="254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05" name="圆角矩形 204"/>
          <p:cNvSpPr/>
          <p:nvPr/>
        </p:nvSpPr>
        <p:spPr bwMode="auto">
          <a:xfrm>
            <a:off x="571499" y="3415574"/>
            <a:ext cx="3556747" cy="1344706"/>
          </a:xfrm>
          <a:prstGeom prst="roundRect">
            <a:avLst/>
          </a:prstGeom>
          <a:noFill/>
          <a:ln w="254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grpSp>
        <p:nvGrpSpPr>
          <p:cNvPr id="2" name="组合 1"/>
          <p:cNvGrpSpPr/>
          <p:nvPr/>
        </p:nvGrpSpPr>
        <p:grpSpPr>
          <a:xfrm>
            <a:off x="4101111" y="918216"/>
            <a:ext cx="900000" cy="900000"/>
            <a:chOff x="2447123" y="769172"/>
            <a:chExt cx="900000" cy="900000"/>
          </a:xfrm>
        </p:grpSpPr>
        <p:sp>
          <p:nvSpPr>
            <p:cNvPr id="3" name="Freeform 6"/>
            <p:cNvSpPr>
              <a:spLocks noChangeAspect="1"/>
            </p:cNvSpPr>
            <p:nvPr/>
          </p:nvSpPr>
          <p:spPr bwMode="auto">
            <a:xfrm>
              <a:off x="2447123" y="769172"/>
              <a:ext cx="900000" cy="900000"/>
            </a:xfrm>
            <a:custGeom>
              <a:avLst/>
              <a:gdLst/>
              <a:ahLst/>
              <a:cxnLst>
                <a:cxn ang="0">
                  <a:pos x="2041" y="3695"/>
                </a:cxn>
                <a:cxn ang="0">
                  <a:pos x="2314" y="3646"/>
                </a:cxn>
                <a:cxn ang="0">
                  <a:pos x="2572" y="3558"/>
                </a:cxn>
                <a:cxn ang="0">
                  <a:pos x="2811" y="3435"/>
                </a:cxn>
                <a:cxn ang="0">
                  <a:pos x="3028" y="3280"/>
                </a:cxn>
                <a:cxn ang="0">
                  <a:pos x="3222" y="3096"/>
                </a:cxn>
                <a:cxn ang="0">
                  <a:pos x="3387" y="2887"/>
                </a:cxn>
                <a:cxn ang="0">
                  <a:pos x="3521" y="2653"/>
                </a:cxn>
                <a:cxn ang="0">
                  <a:pos x="3620" y="2402"/>
                </a:cxn>
                <a:cxn ang="0">
                  <a:pos x="3683" y="2134"/>
                </a:cxn>
                <a:cxn ang="0">
                  <a:pos x="3704" y="1853"/>
                </a:cxn>
                <a:cxn ang="0">
                  <a:pos x="3683" y="1570"/>
                </a:cxn>
                <a:cxn ang="0">
                  <a:pos x="3620" y="1302"/>
                </a:cxn>
                <a:cxn ang="0">
                  <a:pos x="3521" y="1051"/>
                </a:cxn>
                <a:cxn ang="0">
                  <a:pos x="3387" y="818"/>
                </a:cxn>
                <a:cxn ang="0">
                  <a:pos x="3222" y="608"/>
                </a:cxn>
                <a:cxn ang="0">
                  <a:pos x="3028" y="424"/>
                </a:cxn>
                <a:cxn ang="0">
                  <a:pos x="2811" y="269"/>
                </a:cxn>
                <a:cxn ang="0">
                  <a:pos x="2572" y="146"/>
                </a:cxn>
                <a:cxn ang="0">
                  <a:pos x="2314" y="59"/>
                </a:cxn>
                <a:cxn ang="0">
                  <a:pos x="2041" y="10"/>
                </a:cxn>
                <a:cxn ang="0">
                  <a:pos x="1757" y="3"/>
                </a:cxn>
                <a:cxn ang="0">
                  <a:pos x="1479" y="38"/>
                </a:cxn>
                <a:cxn ang="0">
                  <a:pos x="1216" y="113"/>
                </a:cxn>
                <a:cxn ang="0">
                  <a:pos x="971" y="224"/>
                </a:cxn>
                <a:cxn ang="0">
                  <a:pos x="745" y="369"/>
                </a:cxn>
                <a:cxn ang="0">
                  <a:pos x="544" y="544"/>
                </a:cxn>
                <a:cxn ang="0">
                  <a:pos x="369" y="745"/>
                </a:cxn>
                <a:cxn ang="0">
                  <a:pos x="224" y="971"/>
                </a:cxn>
                <a:cxn ang="0">
                  <a:pos x="113" y="1217"/>
                </a:cxn>
                <a:cxn ang="0">
                  <a:pos x="37" y="1480"/>
                </a:cxn>
                <a:cxn ang="0">
                  <a:pos x="3" y="1757"/>
                </a:cxn>
                <a:cxn ang="0">
                  <a:pos x="10" y="2041"/>
                </a:cxn>
                <a:cxn ang="0">
                  <a:pos x="59" y="2314"/>
                </a:cxn>
                <a:cxn ang="0">
                  <a:pos x="145" y="2572"/>
                </a:cxn>
                <a:cxn ang="0">
                  <a:pos x="269" y="2811"/>
                </a:cxn>
                <a:cxn ang="0">
                  <a:pos x="424" y="3028"/>
                </a:cxn>
                <a:cxn ang="0">
                  <a:pos x="608" y="3222"/>
                </a:cxn>
                <a:cxn ang="0">
                  <a:pos x="818" y="3387"/>
                </a:cxn>
                <a:cxn ang="0">
                  <a:pos x="1050" y="3521"/>
                </a:cxn>
                <a:cxn ang="0">
                  <a:pos x="1302" y="3620"/>
                </a:cxn>
                <a:cxn ang="0">
                  <a:pos x="1570" y="3683"/>
                </a:cxn>
                <a:cxn ang="0">
                  <a:pos x="1852" y="3704"/>
                </a:cxn>
              </a:cxnLst>
              <a:rect l="0" t="0" r="r" b="b"/>
              <a:pathLst>
                <a:path w="3704" h="3704">
                  <a:moveTo>
                    <a:pt x="1852" y="3704"/>
                  </a:moveTo>
                  <a:lnTo>
                    <a:pt x="1947" y="3702"/>
                  </a:lnTo>
                  <a:lnTo>
                    <a:pt x="2041" y="3695"/>
                  </a:lnTo>
                  <a:lnTo>
                    <a:pt x="2134" y="3683"/>
                  </a:lnTo>
                  <a:lnTo>
                    <a:pt x="2224" y="3666"/>
                  </a:lnTo>
                  <a:lnTo>
                    <a:pt x="2314" y="3646"/>
                  </a:lnTo>
                  <a:lnTo>
                    <a:pt x="2402" y="3620"/>
                  </a:lnTo>
                  <a:lnTo>
                    <a:pt x="2487" y="3591"/>
                  </a:lnTo>
                  <a:lnTo>
                    <a:pt x="2572" y="3558"/>
                  </a:lnTo>
                  <a:lnTo>
                    <a:pt x="2653" y="3521"/>
                  </a:lnTo>
                  <a:lnTo>
                    <a:pt x="2734" y="3480"/>
                  </a:lnTo>
                  <a:lnTo>
                    <a:pt x="2811" y="3435"/>
                  </a:lnTo>
                  <a:lnTo>
                    <a:pt x="2887" y="3387"/>
                  </a:lnTo>
                  <a:lnTo>
                    <a:pt x="2959" y="3335"/>
                  </a:lnTo>
                  <a:lnTo>
                    <a:pt x="3028" y="3280"/>
                  </a:lnTo>
                  <a:lnTo>
                    <a:pt x="3096" y="3222"/>
                  </a:lnTo>
                  <a:lnTo>
                    <a:pt x="3161" y="3161"/>
                  </a:lnTo>
                  <a:lnTo>
                    <a:pt x="3222" y="3096"/>
                  </a:lnTo>
                  <a:lnTo>
                    <a:pt x="3280" y="3028"/>
                  </a:lnTo>
                  <a:lnTo>
                    <a:pt x="3335" y="2959"/>
                  </a:lnTo>
                  <a:lnTo>
                    <a:pt x="3387" y="2887"/>
                  </a:lnTo>
                  <a:lnTo>
                    <a:pt x="3435" y="2811"/>
                  </a:lnTo>
                  <a:lnTo>
                    <a:pt x="3480" y="2734"/>
                  </a:lnTo>
                  <a:lnTo>
                    <a:pt x="3521" y="2653"/>
                  </a:lnTo>
                  <a:lnTo>
                    <a:pt x="3558" y="2572"/>
                  </a:lnTo>
                  <a:lnTo>
                    <a:pt x="3591" y="2487"/>
                  </a:lnTo>
                  <a:lnTo>
                    <a:pt x="3620" y="2402"/>
                  </a:lnTo>
                  <a:lnTo>
                    <a:pt x="3646" y="2314"/>
                  </a:lnTo>
                  <a:lnTo>
                    <a:pt x="3666" y="2224"/>
                  </a:lnTo>
                  <a:lnTo>
                    <a:pt x="3683" y="2134"/>
                  </a:lnTo>
                  <a:lnTo>
                    <a:pt x="3695" y="2041"/>
                  </a:lnTo>
                  <a:lnTo>
                    <a:pt x="3702" y="1947"/>
                  </a:lnTo>
                  <a:lnTo>
                    <a:pt x="3704" y="1853"/>
                  </a:lnTo>
                  <a:lnTo>
                    <a:pt x="3702" y="1757"/>
                  </a:lnTo>
                  <a:lnTo>
                    <a:pt x="3695" y="1663"/>
                  </a:lnTo>
                  <a:lnTo>
                    <a:pt x="3683" y="1570"/>
                  </a:lnTo>
                  <a:lnTo>
                    <a:pt x="3666" y="1480"/>
                  </a:lnTo>
                  <a:lnTo>
                    <a:pt x="3646" y="1390"/>
                  </a:lnTo>
                  <a:lnTo>
                    <a:pt x="3620" y="1302"/>
                  </a:lnTo>
                  <a:lnTo>
                    <a:pt x="3591" y="1217"/>
                  </a:lnTo>
                  <a:lnTo>
                    <a:pt x="3558" y="1132"/>
                  </a:lnTo>
                  <a:lnTo>
                    <a:pt x="3521" y="1051"/>
                  </a:lnTo>
                  <a:lnTo>
                    <a:pt x="3480" y="971"/>
                  </a:lnTo>
                  <a:lnTo>
                    <a:pt x="3435" y="893"/>
                  </a:lnTo>
                  <a:lnTo>
                    <a:pt x="3387" y="818"/>
                  </a:lnTo>
                  <a:lnTo>
                    <a:pt x="3335" y="745"/>
                  </a:lnTo>
                  <a:lnTo>
                    <a:pt x="3280" y="676"/>
                  </a:lnTo>
                  <a:lnTo>
                    <a:pt x="3222" y="608"/>
                  </a:lnTo>
                  <a:lnTo>
                    <a:pt x="3161" y="544"/>
                  </a:lnTo>
                  <a:lnTo>
                    <a:pt x="3096" y="482"/>
                  </a:lnTo>
                  <a:lnTo>
                    <a:pt x="3028" y="424"/>
                  </a:lnTo>
                  <a:lnTo>
                    <a:pt x="2959" y="369"/>
                  </a:lnTo>
                  <a:lnTo>
                    <a:pt x="2887" y="317"/>
                  </a:lnTo>
                  <a:lnTo>
                    <a:pt x="2811" y="269"/>
                  </a:lnTo>
                  <a:lnTo>
                    <a:pt x="2734" y="224"/>
                  </a:lnTo>
                  <a:lnTo>
                    <a:pt x="2653" y="183"/>
                  </a:lnTo>
                  <a:lnTo>
                    <a:pt x="2572" y="146"/>
                  </a:lnTo>
                  <a:lnTo>
                    <a:pt x="2487" y="113"/>
                  </a:lnTo>
                  <a:lnTo>
                    <a:pt x="2402" y="84"/>
                  </a:lnTo>
                  <a:lnTo>
                    <a:pt x="2314" y="59"/>
                  </a:lnTo>
                  <a:lnTo>
                    <a:pt x="2224" y="38"/>
                  </a:lnTo>
                  <a:lnTo>
                    <a:pt x="2134" y="21"/>
                  </a:lnTo>
                  <a:lnTo>
                    <a:pt x="2041" y="10"/>
                  </a:lnTo>
                  <a:lnTo>
                    <a:pt x="1947" y="3"/>
                  </a:lnTo>
                  <a:lnTo>
                    <a:pt x="1852" y="0"/>
                  </a:lnTo>
                  <a:lnTo>
                    <a:pt x="1757" y="3"/>
                  </a:lnTo>
                  <a:lnTo>
                    <a:pt x="1663" y="10"/>
                  </a:lnTo>
                  <a:lnTo>
                    <a:pt x="1570" y="21"/>
                  </a:lnTo>
                  <a:lnTo>
                    <a:pt x="1479" y="38"/>
                  </a:lnTo>
                  <a:lnTo>
                    <a:pt x="1390" y="59"/>
                  </a:lnTo>
                  <a:lnTo>
                    <a:pt x="1302" y="84"/>
                  </a:lnTo>
                  <a:lnTo>
                    <a:pt x="1216" y="113"/>
                  </a:lnTo>
                  <a:lnTo>
                    <a:pt x="1132" y="146"/>
                  </a:lnTo>
                  <a:lnTo>
                    <a:pt x="1050" y="183"/>
                  </a:lnTo>
                  <a:lnTo>
                    <a:pt x="971" y="224"/>
                  </a:lnTo>
                  <a:lnTo>
                    <a:pt x="892" y="269"/>
                  </a:lnTo>
                  <a:lnTo>
                    <a:pt x="818" y="317"/>
                  </a:lnTo>
                  <a:lnTo>
                    <a:pt x="745" y="369"/>
                  </a:lnTo>
                  <a:lnTo>
                    <a:pt x="675" y="424"/>
                  </a:lnTo>
                  <a:lnTo>
                    <a:pt x="608" y="482"/>
                  </a:lnTo>
                  <a:lnTo>
                    <a:pt x="544" y="544"/>
                  </a:lnTo>
                  <a:lnTo>
                    <a:pt x="482" y="608"/>
                  </a:lnTo>
                  <a:lnTo>
                    <a:pt x="424" y="676"/>
                  </a:lnTo>
                  <a:lnTo>
                    <a:pt x="369" y="745"/>
                  </a:lnTo>
                  <a:lnTo>
                    <a:pt x="317" y="818"/>
                  </a:lnTo>
                  <a:lnTo>
                    <a:pt x="269" y="893"/>
                  </a:lnTo>
                  <a:lnTo>
                    <a:pt x="224" y="971"/>
                  </a:lnTo>
                  <a:lnTo>
                    <a:pt x="183" y="1051"/>
                  </a:lnTo>
                  <a:lnTo>
                    <a:pt x="145" y="1132"/>
                  </a:lnTo>
                  <a:lnTo>
                    <a:pt x="113" y="1217"/>
                  </a:lnTo>
                  <a:lnTo>
                    <a:pt x="83" y="1302"/>
                  </a:lnTo>
                  <a:lnTo>
                    <a:pt x="59" y="1390"/>
                  </a:lnTo>
                  <a:lnTo>
                    <a:pt x="37" y="1480"/>
                  </a:lnTo>
                  <a:lnTo>
                    <a:pt x="21" y="1570"/>
                  </a:lnTo>
                  <a:lnTo>
                    <a:pt x="10" y="1663"/>
                  </a:lnTo>
                  <a:lnTo>
                    <a:pt x="3" y="1757"/>
                  </a:lnTo>
                  <a:lnTo>
                    <a:pt x="0" y="1853"/>
                  </a:lnTo>
                  <a:lnTo>
                    <a:pt x="3" y="1947"/>
                  </a:lnTo>
                  <a:lnTo>
                    <a:pt x="10" y="2041"/>
                  </a:lnTo>
                  <a:lnTo>
                    <a:pt x="21" y="2134"/>
                  </a:lnTo>
                  <a:lnTo>
                    <a:pt x="37" y="2224"/>
                  </a:lnTo>
                  <a:lnTo>
                    <a:pt x="59" y="2314"/>
                  </a:lnTo>
                  <a:lnTo>
                    <a:pt x="83" y="2402"/>
                  </a:lnTo>
                  <a:lnTo>
                    <a:pt x="113" y="2487"/>
                  </a:lnTo>
                  <a:lnTo>
                    <a:pt x="145" y="2572"/>
                  </a:lnTo>
                  <a:lnTo>
                    <a:pt x="183" y="2653"/>
                  </a:lnTo>
                  <a:lnTo>
                    <a:pt x="224" y="2734"/>
                  </a:lnTo>
                  <a:lnTo>
                    <a:pt x="269" y="2811"/>
                  </a:lnTo>
                  <a:lnTo>
                    <a:pt x="317" y="2887"/>
                  </a:lnTo>
                  <a:lnTo>
                    <a:pt x="369" y="2959"/>
                  </a:lnTo>
                  <a:lnTo>
                    <a:pt x="424" y="3028"/>
                  </a:lnTo>
                  <a:lnTo>
                    <a:pt x="482" y="3096"/>
                  </a:lnTo>
                  <a:lnTo>
                    <a:pt x="544" y="3161"/>
                  </a:lnTo>
                  <a:lnTo>
                    <a:pt x="608" y="3222"/>
                  </a:lnTo>
                  <a:lnTo>
                    <a:pt x="675" y="3280"/>
                  </a:lnTo>
                  <a:lnTo>
                    <a:pt x="745" y="3335"/>
                  </a:lnTo>
                  <a:lnTo>
                    <a:pt x="818" y="3387"/>
                  </a:lnTo>
                  <a:lnTo>
                    <a:pt x="892" y="3435"/>
                  </a:lnTo>
                  <a:lnTo>
                    <a:pt x="971" y="3480"/>
                  </a:lnTo>
                  <a:lnTo>
                    <a:pt x="1050" y="3521"/>
                  </a:lnTo>
                  <a:lnTo>
                    <a:pt x="1132" y="3558"/>
                  </a:lnTo>
                  <a:lnTo>
                    <a:pt x="1216" y="3591"/>
                  </a:lnTo>
                  <a:lnTo>
                    <a:pt x="1302" y="3620"/>
                  </a:lnTo>
                  <a:lnTo>
                    <a:pt x="1390" y="3646"/>
                  </a:lnTo>
                  <a:lnTo>
                    <a:pt x="1479" y="3666"/>
                  </a:lnTo>
                  <a:lnTo>
                    <a:pt x="1570" y="3683"/>
                  </a:lnTo>
                  <a:lnTo>
                    <a:pt x="1663" y="3695"/>
                  </a:lnTo>
                  <a:lnTo>
                    <a:pt x="1757" y="3702"/>
                  </a:lnTo>
                  <a:lnTo>
                    <a:pt x="1852" y="3704"/>
                  </a:lnTo>
                  <a:close/>
                </a:path>
              </a:pathLst>
            </a:custGeom>
            <a:solidFill>
              <a:schemeClr val="tx2">
                <a:lumMod val="60000"/>
                <a:lumOff val="40000"/>
              </a:schemeClr>
            </a:solidFill>
            <a:ln w="15875">
              <a:solidFill>
                <a:schemeClr val="bg1"/>
              </a:solidFill>
              <a:round/>
              <a:headEnd/>
              <a:tailEnd/>
            </a:ln>
            <a:effectLst>
              <a:outerShdw blurRad="635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4" name="TextBox 21"/>
            <p:cNvSpPr txBox="1">
              <a:spLocks noChangeArrowheads="1"/>
            </p:cNvSpPr>
            <p:nvPr/>
          </p:nvSpPr>
          <p:spPr bwMode="auto">
            <a:xfrm>
              <a:off x="2632722" y="873143"/>
              <a:ext cx="520436" cy="147686"/>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大学校长</a:t>
              </a:r>
              <a:endParaRPr lang="en-US" sz="16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grpSp>
      <p:grpSp>
        <p:nvGrpSpPr>
          <p:cNvPr id="5" name="组合 4"/>
          <p:cNvGrpSpPr/>
          <p:nvPr/>
        </p:nvGrpSpPr>
        <p:grpSpPr>
          <a:xfrm>
            <a:off x="4101111" y="2248695"/>
            <a:ext cx="900000" cy="900000"/>
            <a:chOff x="2447123" y="1744393"/>
            <a:chExt cx="900000" cy="900000"/>
          </a:xfrm>
        </p:grpSpPr>
        <p:sp>
          <p:nvSpPr>
            <p:cNvPr id="6" name="Freeform 7"/>
            <p:cNvSpPr>
              <a:spLocks noChangeAspect="1"/>
            </p:cNvSpPr>
            <p:nvPr/>
          </p:nvSpPr>
          <p:spPr bwMode="auto">
            <a:xfrm>
              <a:off x="2447123" y="1744393"/>
              <a:ext cx="900000" cy="900000"/>
            </a:xfrm>
            <a:custGeom>
              <a:avLst/>
              <a:gdLst/>
              <a:ahLst/>
              <a:cxnLst>
                <a:cxn ang="0">
                  <a:pos x="2042" y="3695"/>
                </a:cxn>
                <a:cxn ang="0">
                  <a:pos x="2315" y="3646"/>
                </a:cxn>
                <a:cxn ang="0">
                  <a:pos x="2572" y="3558"/>
                </a:cxn>
                <a:cxn ang="0">
                  <a:pos x="2812" y="3435"/>
                </a:cxn>
                <a:cxn ang="0">
                  <a:pos x="3030" y="3280"/>
                </a:cxn>
                <a:cxn ang="0">
                  <a:pos x="3223" y="3097"/>
                </a:cxn>
                <a:cxn ang="0">
                  <a:pos x="3388" y="2887"/>
                </a:cxn>
                <a:cxn ang="0">
                  <a:pos x="3522" y="2653"/>
                </a:cxn>
                <a:cxn ang="0">
                  <a:pos x="3621" y="2402"/>
                </a:cxn>
                <a:cxn ang="0">
                  <a:pos x="3683" y="2134"/>
                </a:cxn>
                <a:cxn ang="0">
                  <a:pos x="3705" y="1852"/>
                </a:cxn>
                <a:cxn ang="0">
                  <a:pos x="3683" y="1571"/>
                </a:cxn>
                <a:cxn ang="0">
                  <a:pos x="3621" y="1302"/>
                </a:cxn>
                <a:cxn ang="0">
                  <a:pos x="3522" y="1051"/>
                </a:cxn>
                <a:cxn ang="0">
                  <a:pos x="3388" y="818"/>
                </a:cxn>
                <a:cxn ang="0">
                  <a:pos x="3223" y="608"/>
                </a:cxn>
                <a:cxn ang="0">
                  <a:pos x="3030" y="424"/>
                </a:cxn>
                <a:cxn ang="0">
                  <a:pos x="2812" y="269"/>
                </a:cxn>
                <a:cxn ang="0">
                  <a:pos x="2572" y="146"/>
                </a:cxn>
                <a:cxn ang="0">
                  <a:pos x="2315" y="59"/>
                </a:cxn>
                <a:cxn ang="0">
                  <a:pos x="2042" y="10"/>
                </a:cxn>
                <a:cxn ang="0">
                  <a:pos x="1758" y="3"/>
                </a:cxn>
                <a:cxn ang="0">
                  <a:pos x="1480" y="38"/>
                </a:cxn>
                <a:cxn ang="0">
                  <a:pos x="1217" y="113"/>
                </a:cxn>
                <a:cxn ang="0">
                  <a:pos x="972" y="224"/>
                </a:cxn>
                <a:cxn ang="0">
                  <a:pos x="746" y="369"/>
                </a:cxn>
                <a:cxn ang="0">
                  <a:pos x="545" y="544"/>
                </a:cxn>
                <a:cxn ang="0">
                  <a:pos x="369" y="745"/>
                </a:cxn>
                <a:cxn ang="0">
                  <a:pos x="225" y="971"/>
                </a:cxn>
                <a:cxn ang="0">
                  <a:pos x="113" y="1217"/>
                </a:cxn>
                <a:cxn ang="0">
                  <a:pos x="39" y="1480"/>
                </a:cxn>
                <a:cxn ang="0">
                  <a:pos x="3" y="1757"/>
                </a:cxn>
                <a:cxn ang="0">
                  <a:pos x="11" y="2041"/>
                </a:cxn>
                <a:cxn ang="0">
                  <a:pos x="59" y="2314"/>
                </a:cxn>
                <a:cxn ang="0">
                  <a:pos x="147" y="2572"/>
                </a:cxn>
                <a:cxn ang="0">
                  <a:pos x="269" y="2811"/>
                </a:cxn>
                <a:cxn ang="0">
                  <a:pos x="424" y="3029"/>
                </a:cxn>
                <a:cxn ang="0">
                  <a:pos x="609" y="3222"/>
                </a:cxn>
                <a:cxn ang="0">
                  <a:pos x="819" y="3387"/>
                </a:cxn>
                <a:cxn ang="0">
                  <a:pos x="1051" y="3521"/>
                </a:cxn>
                <a:cxn ang="0">
                  <a:pos x="1303" y="3620"/>
                </a:cxn>
                <a:cxn ang="0">
                  <a:pos x="1572" y="3683"/>
                </a:cxn>
                <a:cxn ang="0">
                  <a:pos x="1853" y="3704"/>
                </a:cxn>
              </a:cxnLst>
              <a:rect l="0" t="0" r="r" b="b"/>
              <a:pathLst>
                <a:path w="3705" h="3704">
                  <a:moveTo>
                    <a:pt x="1853" y="3704"/>
                  </a:moveTo>
                  <a:lnTo>
                    <a:pt x="1948" y="3702"/>
                  </a:lnTo>
                  <a:lnTo>
                    <a:pt x="2042" y="3695"/>
                  </a:lnTo>
                  <a:lnTo>
                    <a:pt x="2134" y="3683"/>
                  </a:lnTo>
                  <a:lnTo>
                    <a:pt x="2225" y="3666"/>
                  </a:lnTo>
                  <a:lnTo>
                    <a:pt x="2315" y="3646"/>
                  </a:lnTo>
                  <a:lnTo>
                    <a:pt x="2402" y="3620"/>
                  </a:lnTo>
                  <a:lnTo>
                    <a:pt x="2489" y="3591"/>
                  </a:lnTo>
                  <a:lnTo>
                    <a:pt x="2572" y="3558"/>
                  </a:lnTo>
                  <a:lnTo>
                    <a:pt x="2655" y="3521"/>
                  </a:lnTo>
                  <a:lnTo>
                    <a:pt x="2735" y="3480"/>
                  </a:lnTo>
                  <a:lnTo>
                    <a:pt x="2812" y="3435"/>
                  </a:lnTo>
                  <a:lnTo>
                    <a:pt x="2887" y="3387"/>
                  </a:lnTo>
                  <a:lnTo>
                    <a:pt x="2960" y="3335"/>
                  </a:lnTo>
                  <a:lnTo>
                    <a:pt x="3030" y="3280"/>
                  </a:lnTo>
                  <a:lnTo>
                    <a:pt x="3097" y="3222"/>
                  </a:lnTo>
                  <a:lnTo>
                    <a:pt x="3161" y="3161"/>
                  </a:lnTo>
                  <a:lnTo>
                    <a:pt x="3223" y="3097"/>
                  </a:lnTo>
                  <a:lnTo>
                    <a:pt x="3281" y="3029"/>
                  </a:lnTo>
                  <a:lnTo>
                    <a:pt x="3336" y="2959"/>
                  </a:lnTo>
                  <a:lnTo>
                    <a:pt x="3388" y="2887"/>
                  </a:lnTo>
                  <a:lnTo>
                    <a:pt x="3437" y="2811"/>
                  </a:lnTo>
                  <a:lnTo>
                    <a:pt x="3480" y="2734"/>
                  </a:lnTo>
                  <a:lnTo>
                    <a:pt x="3522" y="2653"/>
                  </a:lnTo>
                  <a:lnTo>
                    <a:pt x="3559" y="2572"/>
                  </a:lnTo>
                  <a:lnTo>
                    <a:pt x="3593" y="2487"/>
                  </a:lnTo>
                  <a:lnTo>
                    <a:pt x="3621" y="2402"/>
                  </a:lnTo>
                  <a:lnTo>
                    <a:pt x="3647" y="2314"/>
                  </a:lnTo>
                  <a:lnTo>
                    <a:pt x="3667" y="2224"/>
                  </a:lnTo>
                  <a:lnTo>
                    <a:pt x="3683" y="2134"/>
                  </a:lnTo>
                  <a:lnTo>
                    <a:pt x="3695" y="2041"/>
                  </a:lnTo>
                  <a:lnTo>
                    <a:pt x="3703" y="1947"/>
                  </a:lnTo>
                  <a:lnTo>
                    <a:pt x="3705" y="1852"/>
                  </a:lnTo>
                  <a:lnTo>
                    <a:pt x="3703" y="1757"/>
                  </a:lnTo>
                  <a:lnTo>
                    <a:pt x="3695" y="1663"/>
                  </a:lnTo>
                  <a:lnTo>
                    <a:pt x="3683" y="1571"/>
                  </a:lnTo>
                  <a:lnTo>
                    <a:pt x="3667" y="1480"/>
                  </a:lnTo>
                  <a:lnTo>
                    <a:pt x="3647" y="1390"/>
                  </a:lnTo>
                  <a:lnTo>
                    <a:pt x="3621" y="1302"/>
                  </a:lnTo>
                  <a:lnTo>
                    <a:pt x="3593" y="1217"/>
                  </a:lnTo>
                  <a:lnTo>
                    <a:pt x="3559" y="1132"/>
                  </a:lnTo>
                  <a:lnTo>
                    <a:pt x="3522" y="1051"/>
                  </a:lnTo>
                  <a:lnTo>
                    <a:pt x="3480" y="971"/>
                  </a:lnTo>
                  <a:lnTo>
                    <a:pt x="3437" y="893"/>
                  </a:lnTo>
                  <a:lnTo>
                    <a:pt x="3388" y="818"/>
                  </a:lnTo>
                  <a:lnTo>
                    <a:pt x="3336" y="745"/>
                  </a:lnTo>
                  <a:lnTo>
                    <a:pt x="3281" y="676"/>
                  </a:lnTo>
                  <a:lnTo>
                    <a:pt x="3223" y="608"/>
                  </a:lnTo>
                  <a:lnTo>
                    <a:pt x="3161" y="544"/>
                  </a:lnTo>
                  <a:lnTo>
                    <a:pt x="3097" y="482"/>
                  </a:lnTo>
                  <a:lnTo>
                    <a:pt x="3030" y="424"/>
                  </a:lnTo>
                  <a:lnTo>
                    <a:pt x="2960" y="369"/>
                  </a:lnTo>
                  <a:lnTo>
                    <a:pt x="2887" y="317"/>
                  </a:lnTo>
                  <a:lnTo>
                    <a:pt x="2812" y="269"/>
                  </a:lnTo>
                  <a:lnTo>
                    <a:pt x="2735" y="224"/>
                  </a:lnTo>
                  <a:lnTo>
                    <a:pt x="2655" y="183"/>
                  </a:lnTo>
                  <a:lnTo>
                    <a:pt x="2572" y="146"/>
                  </a:lnTo>
                  <a:lnTo>
                    <a:pt x="2489" y="113"/>
                  </a:lnTo>
                  <a:lnTo>
                    <a:pt x="2402" y="83"/>
                  </a:lnTo>
                  <a:lnTo>
                    <a:pt x="2315" y="59"/>
                  </a:lnTo>
                  <a:lnTo>
                    <a:pt x="2225" y="38"/>
                  </a:lnTo>
                  <a:lnTo>
                    <a:pt x="2134" y="21"/>
                  </a:lnTo>
                  <a:lnTo>
                    <a:pt x="2042" y="10"/>
                  </a:lnTo>
                  <a:lnTo>
                    <a:pt x="1948" y="3"/>
                  </a:lnTo>
                  <a:lnTo>
                    <a:pt x="1853" y="0"/>
                  </a:lnTo>
                  <a:lnTo>
                    <a:pt x="1758" y="3"/>
                  </a:lnTo>
                  <a:lnTo>
                    <a:pt x="1664" y="10"/>
                  </a:lnTo>
                  <a:lnTo>
                    <a:pt x="1572" y="21"/>
                  </a:lnTo>
                  <a:lnTo>
                    <a:pt x="1480" y="38"/>
                  </a:lnTo>
                  <a:lnTo>
                    <a:pt x="1391" y="59"/>
                  </a:lnTo>
                  <a:lnTo>
                    <a:pt x="1303" y="83"/>
                  </a:lnTo>
                  <a:lnTo>
                    <a:pt x="1217" y="113"/>
                  </a:lnTo>
                  <a:lnTo>
                    <a:pt x="1134" y="146"/>
                  </a:lnTo>
                  <a:lnTo>
                    <a:pt x="1051" y="183"/>
                  </a:lnTo>
                  <a:lnTo>
                    <a:pt x="972" y="224"/>
                  </a:lnTo>
                  <a:lnTo>
                    <a:pt x="894" y="269"/>
                  </a:lnTo>
                  <a:lnTo>
                    <a:pt x="819" y="317"/>
                  </a:lnTo>
                  <a:lnTo>
                    <a:pt x="746" y="369"/>
                  </a:lnTo>
                  <a:lnTo>
                    <a:pt x="676" y="424"/>
                  </a:lnTo>
                  <a:lnTo>
                    <a:pt x="609" y="482"/>
                  </a:lnTo>
                  <a:lnTo>
                    <a:pt x="545" y="544"/>
                  </a:lnTo>
                  <a:lnTo>
                    <a:pt x="483" y="608"/>
                  </a:lnTo>
                  <a:lnTo>
                    <a:pt x="424" y="676"/>
                  </a:lnTo>
                  <a:lnTo>
                    <a:pt x="369" y="745"/>
                  </a:lnTo>
                  <a:lnTo>
                    <a:pt x="318" y="818"/>
                  </a:lnTo>
                  <a:lnTo>
                    <a:pt x="269" y="893"/>
                  </a:lnTo>
                  <a:lnTo>
                    <a:pt x="225" y="971"/>
                  </a:lnTo>
                  <a:lnTo>
                    <a:pt x="184" y="1051"/>
                  </a:lnTo>
                  <a:lnTo>
                    <a:pt x="147" y="1132"/>
                  </a:lnTo>
                  <a:lnTo>
                    <a:pt x="113" y="1217"/>
                  </a:lnTo>
                  <a:lnTo>
                    <a:pt x="84" y="1302"/>
                  </a:lnTo>
                  <a:lnTo>
                    <a:pt x="59" y="1390"/>
                  </a:lnTo>
                  <a:lnTo>
                    <a:pt x="39" y="1480"/>
                  </a:lnTo>
                  <a:lnTo>
                    <a:pt x="22" y="1571"/>
                  </a:lnTo>
                  <a:lnTo>
                    <a:pt x="11" y="1663"/>
                  </a:lnTo>
                  <a:lnTo>
                    <a:pt x="3" y="1757"/>
                  </a:lnTo>
                  <a:lnTo>
                    <a:pt x="0" y="1852"/>
                  </a:lnTo>
                  <a:lnTo>
                    <a:pt x="3" y="1947"/>
                  </a:lnTo>
                  <a:lnTo>
                    <a:pt x="11" y="2041"/>
                  </a:lnTo>
                  <a:lnTo>
                    <a:pt x="22" y="2134"/>
                  </a:lnTo>
                  <a:lnTo>
                    <a:pt x="39" y="2224"/>
                  </a:lnTo>
                  <a:lnTo>
                    <a:pt x="59" y="2314"/>
                  </a:lnTo>
                  <a:lnTo>
                    <a:pt x="84" y="2402"/>
                  </a:lnTo>
                  <a:lnTo>
                    <a:pt x="113" y="2487"/>
                  </a:lnTo>
                  <a:lnTo>
                    <a:pt x="147" y="2572"/>
                  </a:lnTo>
                  <a:lnTo>
                    <a:pt x="184" y="2653"/>
                  </a:lnTo>
                  <a:lnTo>
                    <a:pt x="225" y="2734"/>
                  </a:lnTo>
                  <a:lnTo>
                    <a:pt x="269" y="2811"/>
                  </a:lnTo>
                  <a:lnTo>
                    <a:pt x="318" y="2887"/>
                  </a:lnTo>
                  <a:lnTo>
                    <a:pt x="369" y="2959"/>
                  </a:lnTo>
                  <a:lnTo>
                    <a:pt x="424" y="3029"/>
                  </a:lnTo>
                  <a:lnTo>
                    <a:pt x="483" y="3097"/>
                  </a:lnTo>
                  <a:lnTo>
                    <a:pt x="545" y="3161"/>
                  </a:lnTo>
                  <a:lnTo>
                    <a:pt x="609" y="3222"/>
                  </a:lnTo>
                  <a:lnTo>
                    <a:pt x="676" y="3280"/>
                  </a:lnTo>
                  <a:lnTo>
                    <a:pt x="746" y="3335"/>
                  </a:lnTo>
                  <a:lnTo>
                    <a:pt x="819" y="3387"/>
                  </a:lnTo>
                  <a:lnTo>
                    <a:pt x="894" y="3435"/>
                  </a:lnTo>
                  <a:lnTo>
                    <a:pt x="972" y="3480"/>
                  </a:lnTo>
                  <a:lnTo>
                    <a:pt x="1051" y="3521"/>
                  </a:lnTo>
                  <a:lnTo>
                    <a:pt x="1134" y="3558"/>
                  </a:lnTo>
                  <a:lnTo>
                    <a:pt x="1217" y="3591"/>
                  </a:lnTo>
                  <a:lnTo>
                    <a:pt x="1303" y="3620"/>
                  </a:lnTo>
                  <a:lnTo>
                    <a:pt x="1391" y="3646"/>
                  </a:lnTo>
                  <a:lnTo>
                    <a:pt x="1480" y="3666"/>
                  </a:lnTo>
                  <a:lnTo>
                    <a:pt x="1572" y="3683"/>
                  </a:lnTo>
                  <a:lnTo>
                    <a:pt x="1664" y="3695"/>
                  </a:lnTo>
                  <a:lnTo>
                    <a:pt x="1758" y="3702"/>
                  </a:lnTo>
                  <a:lnTo>
                    <a:pt x="1853" y="3704"/>
                  </a:lnTo>
                  <a:close/>
                </a:path>
              </a:pathLst>
            </a:custGeom>
            <a:solidFill>
              <a:schemeClr val="accent2">
                <a:lumMod val="75000"/>
              </a:schemeClr>
            </a:solidFill>
            <a:ln w="15875">
              <a:solidFill>
                <a:schemeClr val="bg1"/>
              </a:solidFill>
              <a:round/>
              <a:headEnd/>
              <a:tailEnd/>
            </a:ln>
            <a:effectLst>
              <a:outerShdw blurRad="635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7" name="TextBox 21"/>
            <p:cNvSpPr txBox="1">
              <a:spLocks noChangeArrowheads="1"/>
            </p:cNvSpPr>
            <p:nvPr/>
          </p:nvSpPr>
          <p:spPr bwMode="auto">
            <a:xfrm>
              <a:off x="2638042" y="1842221"/>
              <a:ext cx="529868" cy="156622"/>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信息中心主任</a:t>
              </a:r>
              <a:endParaRPr lang="en-US" sz="16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grpSp>
      <p:grpSp>
        <p:nvGrpSpPr>
          <p:cNvPr id="8" name="组合 7"/>
          <p:cNvGrpSpPr/>
          <p:nvPr/>
        </p:nvGrpSpPr>
        <p:grpSpPr>
          <a:xfrm>
            <a:off x="5136538" y="3495245"/>
            <a:ext cx="900000" cy="900000"/>
            <a:chOff x="2447123" y="3791066"/>
            <a:chExt cx="900000" cy="900000"/>
          </a:xfrm>
        </p:grpSpPr>
        <p:sp>
          <p:nvSpPr>
            <p:cNvPr id="9" name="Freeform 9"/>
            <p:cNvSpPr>
              <a:spLocks noChangeAspect="1"/>
            </p:cNvSpPr>
            <p:nvPr/>
          </p:nvSpPr>
          <p:spPr bwMode="auto">
            <a:xfrm>
              <a:off x="2447123" y="3791066"/>
              <a:ext cx="900000" cy="900000"/>
            </a:xfrm>
            <a:custGeom>
              <a:avLst/>
              <a:gdLst/>
              <a:ahLst/>
              <a:cxnLst>
                <a:cxn ang="0">
                  <a:pos x="2114" y="3826"/>
                </a:cxn>
                <a:cxn ang="0">
                  <a:pos x="2397" y="3775"/>
                </a:cxn>
                <a:cxn ang="0">
                  <a:pos x="2664" y="3685"/>
                </a:cxn>
                <a:cxn ang="0">
                  <a:pos x="2912" y="3557"/>
                </a:cxn>
                <a:cxn ang="0">
                  <a:pos x="3137" y="3397"/>
                </a:cxn>
                <a:cxn ang="0">
                  <a:pos x="3337" y="3207"/>
                </a:cxn>
                <a:cxn ang="0">
                  <a:pos x="3508" y="2989"/>
                </a:cxn>
                <a:cxn ang="0">
                  <a:pos x="3646" y="2748"/>
                </a:cxn>
                <a:cxn ang="0">
                  <a:pos x="3750" y="2487"/>
                </a:cxn>
                <a:cxn ang="0">
                  <a:pos x="3815" y="2209"/>
                </a:cxn>
                <a:cxn ang="0">
                  <a:pos x="3836" y="1918"/>
                </a:cxn>
                <a:cxn ang="0">
                  <a:pos x="3815" y="1626"/>
                </a:cxn>
                <a:cxn ang="0">
                  <a:pos x="3750" y="1349"/>
                </a:cxn>
                <a:cxn ang="0">
                  <a:pos x="3646" y="1087"/>
                </a:cxn>
                <a:cxn ang="0">
                  <a:pos x="3508" y="847"/>
                </a:cxn>
                <a:cxn ang="0">
                  <a:pos x="3337" y="630"/>
                </a:cxn>
                <a:cxn ang="0">
                  <a:pos x="3137" y="439"/>
                </a:cxn>
                <a:cxn ang="0">
                  <a:pos x="2912" y="278"/>
                </a:cxn>
                <a:cxn ang="0">
                  <a:pos x="2664" y="151"/>
                </a:cxn>
                <a:cxn ang="0">
                  <a:pos x="2397" y="60"/>
                </a:cxn>
                <a:cxn ang="0">
                  <a:pos x="2114" y="10"/>
                </a:cxn>
                <a:cxn ang="0">
                  <a:pos x="1820" y="2"/>
                </a:cxn>
                <a:cxn ang="0">
                  <a:pos x="1533" y="39"/>
                </a:cxn>
                <a:cxn ang="0">
                  <a:pos x="1260" y="117"/>
                </a:cxn>
                <a:cxn ang="0">
                  <a:pos x="1005" y="232"/>
                </a:cxn>
                <a:cxn ang="0">
                  <a:pos x="772" y="382"/>
                </a:cxn>
                <a:cxn ang="0">
                  <a:pos x="563" y="562"/>
                </a:cxn>
                <a:cxn ang="0">
                  <a:pos x="382" y="771"/>
                </a:cxn>
                <a:cxn ang="0">
                  <a:pos x="233" y="1005"/>
                </a:cxn>
                <a:cxn ang="0">
                  <a:pos x="117" y="1259"/>
                </a:cxn>
                <a:cxn ang="0">
                  <a:pos x="39" y="1533"/>
                </a:cxn>
                <a:cxn ang="0">
                  <a:pos x="3" y="1820"/>
                </a:cxn>
                <a:cxn ang="0">
                  <a:pos x="10" y="2113"/>
                </a:cxn>
                <a:cxn ang="0">
                  <a:pos x="60" y="2397"/>
                </a:cxn>
                <a:cxn ang="0">
                  <a:pos x="151" y="2664"/>
                </a:cxn>
                <a:cxn ang="0">
                  <a:pos x="278" y="2911"/>
                </a:cxn>
                <a:cxn ang="0">
                  <a:pos x="439" y="3136"/>
                </a:cxn>
                <a:cxn ang="0">
                  <a:pos x="630" y="3336"/>
                </a:cxn>
                <a:cxn ang="0">
                  <a:pos x="847" y="3507"/>
                </a:cxn>
                <a:cxn ang="0">
                  <a:pos x="1088" y="3646"/>
                </a:cxn>
                <a:cxn ang="0">
                  <a:pos x="1349" y="3749"/>
                </a:cxn>
                <a:cxn ang="0">
                  <a:pos x="1627" y="3814"/>
                </a:cxn>
                <a:cxn ang="0">
                  <a:pos x="1918" y="3836"/>
                </a:cxn>
              </a:cxnLst>
              <a:rect l="0" t="0" r="r" b="b"/>
              <a:pathLst>
                <a:path w="3836" h="3836">
                  <a:moveTo>
                    <a:pt x="1918" y="3836"/>
                  </a:moveTo>
                  <a:lnTo>
                    <a:pt x="2017" y="3833"/>
                  </a:lnTo>
                  <a:lnTo>
                    <a:pt x="2114" y="3826"/>
                  </a:lnTo>
                  <a:lnTo>
                    <a:pt x="2210" y="3814"/>
                  </a:lnTo>
                  <a:lnTo>
                    <a:pt x="2304" y="3797"/>
                  </a:lnTo>
                  <a:lnTo>
                    <a:pt x="2397" y="3775"/>
                  </a:lnTo>
                  <a:lnTo>
                    <a:pt x="2488" y="3749"/>
                  </a:lnTo>
                  <a:lnTo>
                    <a:pt x="2576" y="3719"/>
                  </a:lnTo>
                  <a:lnTo>
                    <a:pt x="2664" y="3685"/>
                  </a:lnTo>
                  <a:lnTo>
                    <a:pt x="2749" y="3646"/>
                  </a:lnTo>
                  <a:lnTo>
                    <a:pt x="2831" y="3604"/>
                  </a:lnTo>
                  <a:lnTo>
                    <a:pt x="2912" y="3557"/>
                  </a:lnTo>
                  <a:lnTo>
                    <a:pt x="2989" y="3507"/>
                  </a:lnTo>
                  <a:lnTo>
                    <a:pt x="3065" y="3454"/>
                  </a:lnTo>
                  <a:lnTo>
                    <a:pt x="3137" y="3397"/>
                  </a:lnTo>
                  <a:lnTo>
                    <a:pt x="3207" y="3336"/>
                  </a:lnTo>
                  <a:lnTo>
                    <a:pt x="3273" y="3273"/>
                  </a:lnTo>
                  <a:lnTo>
                    <a:pt x="3337" y="3207"/>
                  </a:lnTo>
                  <a:lnTo>
                    <a:pt x="3398" y="3136"/>
                  </a:lnTo>
                  <a:lnTo>
                    <a:pt x="3455" y="3064"/>
                  </a:lnTo>
                  <a:lnTo>
                    <a:pt x="3508" y="2989"/>
                  </a:lnTo>
                  <a:lnTo>
                    <a:pt x="3558" y="2911"/>
                  </a:lnTo>
                  <a:lnTo>
                    <a:pt x="3605" y="2831"/>
                  </a:lnTo>
                  <a:lnTo>
                    <a:pt x="3646" y="2748"/>
                  </a:lnTo>
                  <a:lnTo>
                    <a:pt x="3685" y="2664"/>
                  </a:lnTo>
                  <a:lnTo>
                    <a:pt x="3720" y="2576"/>
                  </a:lnTo>
                  <a:lnTo>
                    <a:pt x="3750" y="2487"/>
                  </a:lnTo>
                  <a:lnTo>
                    <a:pt x="3776" y="2397"/>
                  </a:lnTo>
                  <a:lnTo>
                    <a:pt x="3797" y="2304"/>
                  </a:lnTo>
                  <a:lnTo>
                    <a:pt x="3815" y="2209"/>
                  </a:lnTo>
                  <a:lnTo>
                    <a:pt x="3827" y="2113"/>
                  </a:lnTo>
                  <a:lnTo>
                    <a:pt x="3834" y="2017"/>
                  </a:lnTo>
                  <a:lnTo>
                    <a:pt x="3836" y="1918"/>
                  </a:lnTo>
                  <a:lnTo>
                    <a:pt x="3834" y="1820"/>
                  </a:lnTo>
                  <a:lnTo>
                    <a:pt x="3827" y="1722"/>
                  </a:lnTo>
                  <a:lnTo>
                    <a:pt x="3815" y="1626"/>
                  </a:lnTo>
                  <a:lnTo>
                    <a:pt x="3797" y="1533"/>
                  </a:lnTo>
                  <a:lnTo>
                    <a:pt x="3776" y="1440"/>
                  </a:lnTo>
                  <a:lnTo>
                    <a:pt x="3750" y="1349"/>
                  </a:lnTo>
                  <a:lnTo>
                    <a:pt x="3720" y="1259"/>
                  </a:lnTo>
                  <a:lnTo>
                    <a:pt x="3685" y="1173"/>
                  </a:lnTo>
                  <a:lnTo>
                    <a:pt x="3646" y="1087"/>
                  </a:lnTo>
                  <a:lnTo>
                    <a:pt x="3605" y="1005"/>
                  </a:lnTo>
                  <a:lnTo>
                    <a:pt x="3558" y="924"/>
                  </a:lnTo>
                  <a:lnTo>
                    <a:pt x="3508" y="847"/>
                  </a:lnTo>
                  <a:lnTo>
                    <a:pt x="3455" y="771"/>
                  </a:lnTo>
                  <a:lnTo>
                    <a:pt x="3398" y="699"/>
                  </a:lnTo>
                  <a:lnTo>
                    <a:pt x="3337" y="630"/>
                  </a:lnTo>
                  <a:lnTo>
                    <a:pt x="3273" y="562"/>
                  </a:lnTo>
                  <a:lnTo>
                    <a:pt x="3207" y="499"/>
                  </a:lnTo>
                  <a:lnTo>
                    <a:pt x="3137" y="439"/>
                  </a:lnTo>
                  <a:lnTo>
                    <a:pt x="3065" y="382"/>
                  </a:lnTo>
                  <a:lnTo>
                    <a:pt x="2989" y="328"/>
                  </a:lnTo>
                  <a:lnTo>
                    <a:pt x="2912" y="278"/>
                  </a:lnTo>
                  <a:lnTo>
                    <a:pt x="2831" y="232"/>
                  </a:lnTo>
                  <a:lnTo>
                    <a:pt x="2749" y="190"/>
                  </a:lnTo>
                  <a:lnTo>
                    <a:pt x="2664" y="151"/>
                  </a:lnTo>
                  <a:lnTo>
                    <a:pt x="2576" y="117"/>
                  </a:lnTo>
                  <a:lnTo>
                    <a:pt x="2488" y="87"/>
                  </a:lnTo>
                  <a:lnTo>
                    <a:pt x="2397" y="60"/>
                  </a:lnTo>
                  <a:lnTo>
                    <a:pt x="2304" y="39"/>
                  </a:lnTo>
                  <a:lnTo>
                    <a:pt x="2210" y="22"/>
                  </a:lnTo>
                  <a:lnTo>
                    <a:pt x="2114" y="10"/>
                  </a:lnTo>
                  <a:lnTo>
                    <a:pt x="2017" y="2"/>
                  </a:lnTo>
                  <a:lnTo>
                    <a:pt x="1918" y="0"/>
                  </a:lnTo>
                  <a:lnTo>
                    <a:pt x="1820" y="2"/>
                  </a:lnTo>
                  <a:lnTo>
                    <a:pt x="1722" y="10"/>
                  </a:lnTo>
                  <a:lnTo>
                    <a:pt x="1627" y="22"/>
                  </a:lnTo>
                  <a:lnTo>
                    <a:pt x="1533" y="39"/>
                  </a:lnTo>
                  <a:lnTo>
                    <a:pt x="1440" y="60"/>
                  </a:lnTo>
                  <a:lnTo>
                    <a:pt x="1349" y="87"/>
                  </a:lnTo>
                  <a:lnTo>
                    <a:pt x="1260" y="117"/>
                  </a:lnTo>
                  <a:lnTo>
                    <a:pt x="1173" y="151"/>
                  </a:lnTo>
                  <a:lnTo>
                    <a:pt x="1088" y="190"/>
                  </a:lnTo>
                  <a:lnTo>
                    <a:pt x="1005" y="232"/>
                  </a:lnTo>
                  <a:lnTo>
                    <a:pt x="926" y="278"/>
                  </a:lnTo>
                  <a:lnTo>
                    <a:pt x="847" y="328"/>
                  </a:lnTo>
                  <a:lnTo>
                    <a:pt x="772" y="382"/>
                  </a:lnTo>
                  <a:lnTo>
                    <a:pt x="699" y="439"/>
                  </a:lnTo>
                  <a:lnTo>
                    <a:pt x="630" y="499"/>
                  </a:lnTo>
                  <a:lnTo>
                    <a:pt x="563" y="562"/>
                  </a:lnTo>
                  <a:lnTo>
                    <a:pt x="500" y="630"/>
                  </a:lnTo>
                  <a:lnTo>
                    <a:pt x="439" y="699"/>
                  </a:lnTo>
                  <a:lnTo>
                    <a:pt x="382" y="771"/>
                  </a:lnTo>
                  <a:lnTo>
                    <a:pt x="328" y="847"/>
                  </a:lnTo>
                  <a:lnTo>
                    <a:pt x="278" y="924"/>
                  </a:lnTo>
                  <a:lnTo>
                    <a:pt x="233" y="1005"/>
                  </a:lnTo>
                  <a:lnTo>
                    <a:pt x="190" y="1087"/>
                  </a:lnTo>
                  <a:lnTo>
                    <a:pt x="151" y="1173"/>
                  </a:lnTo>
                  <a:lnTo>
                    <a:pt x="117" y="1259"/>
                  </a:lnTo>
                  <a:lnTo>
                    <a:pt x="87" y="1349"/>
                  </a:lnTo>
                  <a:lnTo>
                    <a:pt x="60" y="1440"/>
                  </a:lnTo>
                  <a:lnTo>
                    <a:pt x="39" y="1533"/>
                  </a:lnTo>
                  <a:lnTo>
                    <a:pt x="23" y="1626"/>
                  </a:lnTo>
                  <a:lnTo>
                    <a:pt x="10" y="1722"/>
                  </a:lnTo>
                  <a:lnTo>
                    <a:pt x="3" y="1820"/>
                  </a:lnTo>
                  <a:lnTo>
                    <a:pt x="0" y="1918"/>
                  </a:lnTo>
                  <a:lnTo>
                    <a:pt x="3" y="2017"/>
                  </a:lnTo>
                  <a:lnTo>
                    <a:pt x="10" y="2113"/>
                  </a:lnTo>
                  <a:lnTo>
                    <a:pt x="23" y="2209"/>
                  </a:lnTo>
                  <a:lnTo>
                    <a:pt x="39" y="2304"/>
                  </a:lnTo>
                  <a:lnTo>
                    <a:pt x="60" y="2397"/>
                  </a:lnTo>
                  <a:lnTo>
                    <a:pt x="87" y="2487"/>
                  </a:lnTo>
                  <a:lnTo>
                    <a:pt x="117" y="2576"/>
                  </a:lnTo>
                  <a:lnTo>
                    <a:pt x="151" y="2664"/>
                  </a:lnTo>
                  <a:lnTo>
                    <a:pt x="190" y="2748"/>
                  </a:lnTo>
                  <a:lnTo>
                    <a:pt x="233" y="2831"/>
                  </a:lnTo>
                  <a:lnTo>
                    <a:pt x="278" y="2911"/>
                  </a:lnTo>
                  <a:lnTo>
                    <a:pt x="328" y="2989"/>
                  </a:lnTo>
                  <a:lnTo>
                    <a:pt x="382" y="3064"/>
                  </a:lnTo>
                  <a:lnTo>
                    <a:pt x="439" y="3136"/>
                  </a:lnTo>
                  <a:lnTo>
                    <a:pt x="500" y="3207"/>
                  </a:lnTo>
                  <a:lnTo>
                    <a:pt x="563" y="3273"/>
                  </a:lnTo>
                  <a:lnTo>
                    <a:pt x="630" y="3336"/>
                  </a:lnTo>
                  <a:lnTo>
                    <a:pt x="699" y="3397"/>
                  </a:lnTo>
                  <a:lnTo>
                    <a:pt x="772" y="3454"/>
                  </a:lnTo>
                  <a:lnTo>
                    <a:pt x="847" y="3507"/>
                  </a:lnTo>
                  <a:lnTo>
                    <a:pt x="926" y="3557"/>
                  </a:lnTo>
                  <a:lnTo>
                    <a:pt x="1005" y="3604"/>
                  </a:lnTo>
                  <a:lnTo>
                    <a:pt x="1088" y="3646"/>
                  </a:lnTo>
                  <a:lnTo>
                    <a:pt x="1173" y="3685"/>
                  </a:lnTo>
                  <a:lnTo>
                    <a:pt x="1260" y="3719"/>
                  </a:lnTo>
                  <a:lnTo>
                    <a:pt x="1349" y="3749"/>
                  </a:lnTo>
                  <a:lnTo>
                    <a:pt x="1440" y="3775"/>
                  </a:lnTo>
                  <a:lnTo>
                    <a:pt x="1533" y="3797"/>
                  </a:lnTo>
                  <a:lnTo>
                    <a:pt x="1627" y="3814"/>
                  </a:lnTo>
                  <a:lnTo>
                    <a:pt x="1722" y="3826"/>
                  </a:lnTo>
                  <a:lnTo>
                    <a:pt x="1820" y="3833"/>
                  </a:lnTo>
                  <a:lnTo>
                    <a:pt x="1918" y="3836"/>
                  </a:lnTo>
                  <a:close/>
                </a:path>
              </a:pathLst>
            </a:custGeom>
            <a:solidFill>
              <a:srgbClr val="0070C0"/>
            </a:solidFill>
            <a:ln w="15875">
              <a:solidFill>
                <a:schemeClr val="bg1"/>
              </a:solidFill>
              <a:round/>
              <a:headEnd/>
              <a:tailEnd/>
            </a:ln>
            <a:effectLst>
              <a:outerShdw blurRad="635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0" name="TextBox 21"/>
            <p:cNvSpPr txBox="1">
              <a:spLocks noChangeArrowheads="1"/>
            </p:cNvSpPr>
            <p:nvPr/>
          </p:nvSpPr>
          <p:spPr bwMode="auto">
            <a:xfrm>
              <a:off x="2622173" y="3899653"/>
              <a:ext cx="556187" cy="147536"/>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资产管理者</a:t>
              </a:r>
              <a:endParaRPr lang="en-US" sz="16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grpSp>
      <p:grpSp>
        <p:nvGrpSpPr>
          <p:cNvPr id="11" name="组合 10"/>
          <p:cNvGrpSpPr/>
          <p:nvPr/>
        </p:nvGrpSpPr>
        <p:grpSpPr>
          <a:xfrm>
            <a:off x="3072413" y="3494958"/>
            <a:ext cx="900000" cy="900000"/>
            <a:chOff x="2447123" y="2768806"/>
            <a:chExt cx="900000" cy="900000"/>
          </a:xfrm>
        </p:grpSpPr>
        <p:sp>
          <p:nvSpPr>
            <p:cNvPr id="12" name="Freeform 8"/>
            <p:cNvSpPr>
              <a:spLocks noChangeAspect="1"/>
            </p:cNvSpPr>
            <p:nvPr/>
          </p:nvSpPr>
          <p:spPr bwMode="auto">
            <a:xfrm>
              <a:off x="2447123" y="2768806"/>
              <a:ext cx="900000" cy="900000"/>
            </a:xfrm>
            <a:custGeom>
              <a:avLst/>
              <a:gdLst/>
              <a:ahLst/>
              <a:cxnLst>
                <a:cxn ang="0">
                  <a:pos x="2113" y="3826"/>
                </a:cxn>
                <a:cxn ang="0">
                  <a:pos x="2396" y="3775"/>
                </a:cxn>
                <a:cxn ang="0">
                  <a:pos x="2663" y="3684"/>
                </a:cxn>
                <a:cxn ang="0">
                  <a:pos x="2911" y="3557"/>
                </a:cxn>
                <a:cxn ang="0">
                  <a:pos x="3136" y="3397"/>
                </a:cxn>
                <a:cxn ang="0">
                  <a:pos x="3336" y="3206"/>
                </a:cxn>
                <a:cxn ang="0">
                  <a:pos x="3507" y="2988"/>
                </a:cxn>
                <a:cxn ang="0">
                  <a:pos x="3646" y="2748"/>
                </a:cxn>
                <a:cxn ang="0">
                  <a:pos x="3749" y="2487"/>
                </a:cxn>
                <a:cxn ang="0">
                  <a:pos x="3813" y="2209"/>
                </a:cxn>
                <a:cxn ang="0">
                  <a:pos x="3836" y="1917"/>
                </a:cxn>
                <a:cxn ang="0">
                  <a:pos x="3813" y="1626"/>
                </a:cxn>
                <a:cxn ang="0">
                  <a:pos x="3749" y="1349"/>
                </a:cxn>
                <a:cxn ang="0">
                  <a:pos x="3646" y="1088"/>
                </a:cxn>
                <a:cxn ang="0">
                  <a:pos x="3507" y="846"/>
                </a:cxn>
                <a:cxn ang="0">
                  <a:pos x="3336" y="629"/>
                </a:cxn>
                <a:cxn ang="0">
                  <a:pos x="3136" y="439"/>
                </a:cxn>
                <a:cxn ang="0">
                  <a:pos x="2911" y="278"/>
                </a:cxn>
                <a:cxn ang="0">
                  <a:pos x="2663" y="151"/>
                </a:cxn>
                <a:cxn ang="0">
                  <a:pos x="2396" y="61"/>
                </a:cxn>
                <a:cxn ang="0">
                  <a:pos x="2113" y="10"/>
                </a:cxn>
                <a:cxn ang="0">
                  <a:pos x="1819" y="3"/>
                </a:cxn>
                <a:cxn ang="0">
                  <a:pos x="1531" y="39"/>
                </a:cxn>
                <a:cxn ang="0">
                  <a:pos x="1259" y="117"/>
                </a:cxn>
                <a:cxn ang="0">
                  <a:pos x="1005" y="232"/>
                </a:cxn>
                <a:cxn ang="0">
                  <a:pos x="771" y="382"/>
                </a:cxn>
                <a:cxn ang="0">
                  <a:pos x="562" y="563"/>
                </a:cxn>
                <a:cxn ang="0">
                  <a:pos x="381" y="771"/>
                </a:cxn>
                <a:cxn ang="0">
                  <a:pos x="231" y="1004"/>
                </a:cxn>
                <a:cxn ang="0">
                  <a:pos x="116" y="1259"/>
                </a:cxn>
                <a:cxn ang="0">
                  <a:pos x="39" y="1532"/>
                </a:cxn>
                <a:cxn ang="0">
                  <a:pos x="2" y="1819"/>
                </a:cxn>
                <a:cxn ang="0">
                  <a:pos x="9" y="2113"/>
                </a:cxn>
                <a:cxn ang="0">
                  <a:pos x="60" y="2396"/>
                </a:cxn>
                <a:cxn ang="0">
                  <a:pos x="151" y="2663"/>
                </a:cxn>
                <a:cxn ang="0">
                  <a:pos x="278" y="2911"/>
                </a:cxn>
                <a:cxn ang="0">
                  <a:pos x="438" y="3136"/>
                </a:cxn>
                <a:cxn ang="0">
                  <a:pos x="629" y="3337"/>
                </a:cxn>
                <a:cxn ang="0">
                  <a:pos x="847" y="3507"/>
                </a:cxn>
                <a:cxn ang="0">
                  <a:pos x="1087" y="3646"/>
                </a:cxn>
                <a:cxn ang="0">
                  <a:pos x="1348" y="3749"/>
                </a:cxn>
                <a:cxn ang="0">
                  <a:pos x="1626" y="3814"/>
                </a:cxn>
                <a:cxn ang="0">
                  <a:pos x="1918" y="3835"/>
                </a:cxn>
              </a:cxnLst>
              <a:rect l="0" t="0" r="r" b="b"/>
              <a:pathLst>
                <a:path w="3836" h="3835">
                  <a:moveTo>
                    <a:pt x="1918" y="3835"/>
                  </a:moveTo>
                  <a:lnTo>
                    <a:pt x="2015" y="3833"/>
                  </a:lnTo>
                  <a:lnTo>
                    <a:pt x="2113" y="3826"/>
                  </a:lnTo>
                  <a:lnTo>
                    <a:pt x="2209" y="3814"/>
                  </a:lnTo>
                  <a:lnTo>
                    <a:pt x="2303" y="3796"/>
                  </a:lnTo>
                  <a:lnTo>
                    <a:pt x="2396" y="3775"/>
                  </a:lnTo>
                  <a:lnTo>
                    <a:pt x="2486" y="3749"/>
                  </a:lnTo>
                  <a:lnTo>
                    <a:pt x="2576" y="3719"/>
                  </a:lnTo>
                  <a:lnTo>
                    <a:pt x="2663" y="3684"/>
                  </a:lnTo>
                  <a:lnTo>
                    <a:pt x="2748" y="3646"/>
                  </a:lnTo>
                  <a:lnTo>
                    <a:pt x="2831" y="3604"/>
                  </a:lnTo>
                  <a:lnTo>
                    <a:pt x="2911" y="3557"/>
                  </a:lnTo>
                  <a:lnTo>
                    <a:pt x="2989" y="3507"/>
                  </a:lnTo>
                  <a:lnTo>
                    <a:pt x="3064" y="3454"/>
                  </a:lnTo>
                  <a:lnTo>
                    <a:pt x="3136" y="3397"/>
                  </a:lnTo>
                  <a:lnTo>
                    <a:pt x="3206" y="3337"/>
                  </a:lnTo>
                  <a:lnTo>
                    <a:pt x="3273" y="3273"/>
                  </a:lnTo>
                  <a:lnTo>
                    <a:pt x="3336" y="3206"/>
                  </a:lnTo>
                  <a:lnTo>
                    <a:pt x="3396" y="3136"/>
                  </a:lnTo>
                  <a:lnTo>
                    <a:pt x="3453" y="3064"/>
                  </a:lnTo>
                  <a:lnTo>
                    <a:pt x="3507" y="2988"/>
                  </a:lnTo>
                  <a:lnTo>
                    <a:pt x="3557" y="2911"/>
                  </a:lnTo>
                  <a:lnTo>
                    <a:pt x="3603" y="2830"/>
                  </a:lnTo>
                  <a:lnTo>
                    <a:pt x="3646" y="2748"/>
                  </a:lnTo>
                  <a:lnTo>
                    <a:pt x="3685" y="2663"/>
                  </a:lnTo>
                  <a:lnTo>
                    <a:pt x="3718" y="2576"/>
                  </a:lnTo>
                  <a:lnTo>
                    <a:pt x="3749" y="2487"/>
                  </a:lnTo>
                  <a:lnTo>
                    <a:pt x="3775" y="2396"/>
                  </a:lnTo>
                  <a:lnTo>
                    <a:pt x="3797" y="2304"/>
                  </a:lnTo>
                  <a:lnTo>
                    <a:pt x="3813" y="2209"/>
                  </a:lnTo>
                  <a:lnTo>
                    <a:pt x="3825" y="2113"/>
                  </a:lnTo>
                  <a:lnTo>
                    <a:pt x="3834" y="2016"/>
                  </a:lnTo>
                  <a:lnTo>
                    <a:pt x="3836" y="1917"/>
                  </a:lnTo>
                  <a:lnTo>
                    <a:pt x="3834" y="1819"/>
                  </a:lnTo>
                  <a:lnTo>
                    <a:pt x="3825" y="1722"/>
                  </a:lnTo>
                  <a:lnTo>
                    <a:pt x="3813" y="1626"/>
                  </a:lnTo>
                  <a:lnTo>
                    <a:pt x="3797" y="1532"/>
                  </a:lnTo>
                  <a:lnTo>
                    <a:pt x="3775" y="1439"/>
                  </a:lnTo>
                  <a:lnTo>
                    <a:pt x="3749" y="1349"/>
                  </a:lnTo>
                  <a:lnTo>
                    <a:pt x="3718" y="1259"/>
                  </a:lnTo>
                  <a:lnTo>
                    <a:pt x="3685" y="1172"/>
                  </a:lnTo>
                  <a:lnTo>
                    <a:pt x="3646" y="1088"/>
                  </a:lnTo>
                  <a:lnTo>
                    <a:pt x="3603" y="1004"/>
                  </a:lnTo>
                  <a:lnTo>
                    <a:pt x="3557" y="925"/>
                  </a:lnTo>
                  <a:lnTo>
                    <a:pt x="3507" y="846"/>
                  </a:lnTo>
                  <a:lnTo>
                    <a:pt x="3453" y="771"/>
                  </a:lnTo>
                  <a:lnTo>
                    <a:pt x="3396" y="699"/>
                  </a:lnTo>
                  <a:lnTo>
                    <a:pt x="3336" y="629"/>
                  </a:lnTo>
                  <a:lnTo>
                    <a:pt x="3273" y="563"/>
                  </a:lnTo>
                  <a:lnTo>
                    <a:pt x="3206" y="499"/>
                  </a:lnTo>
                  <a:lnTo>
                    <a:pt x="3136" y="439"/>
                  </a:lnTo>
                  <a:lnTo>
                    <a:pt x="3064" y="382"/>
                  </a:lnTo>
                  <a:lnTo>
                    <a:pt x="2989" y="328"/>
                  </a:lnTo>
                  <a:lnTo>
                    <a:pt x="2911" y="278"/>
                  </a:lnTo>
                  <a:lnTo>
                    <a:pt x="2831" y="232"/>
                  </a:lnTo>
                  <a:lnTo>
                    <a:pt x="2748" y="189"/>
                  </a:lnTo>
                  <a:lnTo>
                    <a:pt x="2663" y="151"/>
                  </a:lnTo>
                  <a:lnTo>
                    <a:pt x="2576" y="117"/>
                  </a:lnTo>
                  <a:lnTo>
                    <a:pt x="2486" y="86"/>
                  </a:lnTo>
                  <a:lnTo>
                    <a:pt x="2396" y="61"/>
                  </a:lnTo>
                  <a:lnTo>
                    <a:pt x="2303" y="39"/>
                  </a:lnTo>
                  <a:lnTo>
                    <a:pt x="2209" y="22"/>
                  </a:lnTo>
                  <a:lnTo>
                    <a:pt x="2113" y="10"/>
                  </a:lnTo>
                  <a:lnTo>
                    <a:pt x="2015" y="3"/>
                  </a:lnTo>
                  <a:lnTo>
                    <a:pt x="1918" y="0"/>
                  </a:lnTo>
                  <a:lnTo>
                    <a:pt x="1819" y="3"/>
                  </a:lnTo>
                  <a:lnTo>
                    <a:pt x="1722" y="10"/>
                  </a:lnTo>
                  <a:lnTo>
                    <a:pt x="1626" y="22"/>
                  </a:lnTo>
                  <a:lnTo>
                    <a:pt x="1531" y="39"/>
                  </a:lnTo>
                  <a:lnTo>
                    <a:pt x="1439" y="61"/>
                  </a:lnTo>
                  <a:lnTo>
                    <a:pt x="1348" y="86"/>
                  </a:lnTo>
                  <a:lnTo>
                    <a:pt x="1259" y="117"/>
                  </a:lnTo>
                  <a:lnTo>
                    <a:pt x="1172" y="151"/>
                  </a:lnTo>
                  <a:lnTo>
                    <a:pt x="1087" y="189"/>
                  </a:lnTo>
                  <a:lnTo>
                    <a:pt x="1005" y="232"/>
                  </a:lnTo>
                  <a:lnTo>
                    <a:pt x="924" y="278"/>
                  </a:lnTo>
                  <a:lnTo>
                    <a:pt x="847" y="328"/>
                  </a:lnTo>
                  <a:lnTo>
                    <a:pt x="771" y="382"/>
                  </a:lnTo>
                  <a:lnTo>
                    <a:pt x="699" y="439"/>
                  </a:lnTo>
                  <a:lnTo>
                    <a:pt x="629" y="499"/>
                  </a:lnTo>
                  <a:lnTo>
                    <a:pt x="562" y="563"/>
                  </a:lnTo>
                  <a:lnTo>
                    <a:pt x="499" y="629"/>
                  </a:lnTo>
                  <a:lnTo>
                    <a:pt x="438" y="699"/>
                  </a:lnTo>
                  <a:lnTo>
                    <a:pt x="381" y="771"/>
                  </a:lnTo>
                  <a:lnTo>
                    <a:pt x="328" y="846"/>
                  </a:lnTo>
                  <a:lnTo>
                    <a:pt x="278" y="925"/>
                  </a:lnTo>
                  <a:lnTo>
                    <a:pt x="231" y="1004"/>
                  </a:lnTo>
                  <a:lnTo>
                    <a:pt x="189" y="1088"/>
                  </a:lnTo>
                  <a:lnTo>
                    <a:pt x="151" y="1172"/>
                  </a:lnTo>
                  <a:lnTo>
                    <a:pt x="116" y="1259"/>
                  </a:lnTo>
                  <a:lnTo>
                    <a:pt x="85" y="1349"/>
                  </a:lnTo>
                  <a:lnTo>
                    <a:pt x="60" y="1439"/>
                  </a:lnTo>
                  <a:lnTo>
                    <a:pt x="39" y="1532"/>
                  </a:lnTo>
                  <a:lnTo>
                    <a:pt x="21" y="1626"/>
                  </a:lnTo>
                  <a:lnTo>
                    <a:pt x="9" y="1722"/>
                  </a:lnTo>
                  <a:lnTo>
                    <a:pt x="2" y="1819"/>
                  </a:lnTo>
                  <a:lnTo>
                    <a:pt x="0" y="1917"/>
                  </a:lnTo>
                  <a:lnTo>
                    <a:pt x="2" y="2016"/>
                  </a:lnTo>
                  <a:lnTo>
                    <a:pt x="9" y="2113"/>
                  </a:lnTo>
                  <a:lnTo>
                    <a:pt x="21" y="2209"/>
                  </a:lnTo>
                  <a:lnTo>
                    <a:pt x="39" y="2304"/>
                  </a:lnTo>
                  <a:lnTo>
                    <a:pt x="60" y="2396"/>
                  </a:lnTo>
                  <a:lnTo>
                    <a:pt x="85" y="2487"/>
                  </a:lnTo>
                  <a:lnTo>
                    <a:pt x="116" y="2576"/>
                  </a:lnTo>
                  <a:lnTo>
                    <a:pt x="151" y="2663"/>
                  </a:lnTo>
                  <a:lnTo>
                    <a:pt x="189" y="2748"/>
                  </a:lnTo>
                  <a:lnTo>
                    <a:pt x="231" y="2830"/>
                  </a:lnTo>
                  <a:lnTo>
                    <a:pt x="278" y="2911"/>
                  </a:lnTo>
                  <a:lnTo>
                    <a:pt x="328" y="2988"/>
                  </a:lnTo>
                  <a:lnTo>
                    <a:pt x="381" y="3064"/>
                  </a:lnTo>
                  <a:lnTo>
                    <a:pt x="438" y="3136"/>
                  </a:lnTo>
                  <a:lnTo>
                    <a:pt x="499" y="3206"/>
                  </a:lnTo>
                  <a:lnTo>
                    <a:pt x="562" y="3273"/>
                  </a:lnTo>
                  <a:lnTo>
                    <a:pt x="629" y="3337"/>
                  </a:lnTo>
                  <a:lnTo>
                    <a:pt x="699" y="3397"/>
                  </a:lnTo>
                  <a:lnTo>
                    <a:pt x="771" y="3454"/>
                  </a:lnTo>
                  <a:lnTo>
                    <a:pt x="847" y="3507"/>
                  </a:lnTo>
                  <a:lnTo>
                    <a:pt x="924" y="3557"/>
                  </a:lnTo>
                  <a:lnTo>
                    <a:pt x="1005" y="3604"/>
                  </a:lnTo>
                  <a:lnTo>
                    <a:pt x="1087" y="3646"/>
                  </a:lnTo>
                  <a:lnTo>
                    <a:pt x="1172" y="3684"/>
                  </a:lnTo>
                  <a:lnTo>
                    <a:pt x="1259" y="3719"/>
                  </a:lnTo>
                  <a:lnTo>
                    <a:pt x="1348" y="3749"/>
                  </a:lnTo>
                  <a:lnTo>
                    <a:pt x="1439" y="3775"/>
                  </a:lnTo>
                  <a:lnTo>
                    <a:pt x="1531" y="3796"/>
                  </a:lnTo>
                  <a:lnTo>
                    <a:pt x="1626" y="3814"/>
                  </a:lnTo>
                  <a:lnTo>
                    <a:pt x="1722" y="3826"/>
                  </a:lnTo>
                  <a:lnTo>
                    <a:pt x="1819" y="3833"/>
                  </a:lnTo>
                  <a:lnTo>
                    <a:pt x="1918" y="3835"/>
                  </a:lnTo>
                  <a:close/>
                </a:path>
              </a:pathLst>
            </a:custGeom>
            <a:solidFill>
              <a:srgbClr val="00B050"/>
            </a:solidFill>
            <a:ln w="15875">
              <a:solidFill>
                <a:schemeClr val="bg1"/>
              </a:solidFill>
              <a:round/>
              <a:headEnd/>
              <a:tailEnd/>
            </a:ln>
            <a:effectLst>
              <a:outerShdw blurRad="635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dirty="0">
                <a:solidFill>
                  <a:srgbClr val="C00000"/>
                </a:solidFill>
                <a:latin typeface="+mn-lt"/>
                <a:ea typeface="微软雅黑" pitchFamily="34" charset="-122"/>
              </a:endParaRPr>
            </a:p>
          </p:txBody>
        </p:sp>
        <p:sp>
          <p:nvSpPr>
            <p:cNvPr id="13" name="TextBox 12"/>
            <p:cNvSpPr txBox="1">
              <a:spLocks noChangeArrowheads="1"/>
            </p:cNvSpPr>
            <p:nvPr/>
          </p:nvSpPr>
          <p:spPr bwMode="auto">
            <a:xfrm>
              <a:off x="2622174" y="2891126"/>
              <a:ext cx="544606" cy="141194"/>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教师及学生</a:t>
              </a:r>
              <a:endParaRPr lang="en-US" altLang="zh-CN" sz="16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grpSp>
      <p:sp>
        <p:nvSpPr>
          <p:cNvPr id="14" name="上箭头 13"/>
          <p:cNvSpPr/>
          <p:nvPr/>
        </p:nvSpPr>
        <p:spPr bwMode="auto">
          <a:xfrm>
            <a:off x="4444256" y="1734680"/>
            <a:ext cx="221876" cy="490818"/>
          </a:xfrm>
          <a:prstGeom prst="upArrow">
            <a:avLst/>
          </a:prstGeom>
          <a:solidFill>
            <a:schemeClr val="accent2">
              <a:lumMod val="90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5" name="上箭头 14"/>
          <p:cNvSpPr/>
          <p:nvPr/>
        </p:nvSpPr>
        <p:spPr bwMode="auto">
          <a:xfrm rot="13500000">
            <a:off x="3846193" y="2924113"/>
            <a:ext cx="221876" cy="720000"/>
          </a:xfrm>
          <a:prstGeom prst="upArrow">
            <a:avLst/>
          </a:prstGeom>
          <a:solidFill>
            <a:schemeClr val="accent2">
              <a:lumMod val="90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6" name="上箭头 15"/>
          <p:cNvSpPr/>
          <p:nvPr/>
        </p:nvSpPr>
        <p:spPr bwMode="auto">
          <a:xfrm rot="-13500000">
            <a:off x="5042316" y="2924028"/>
            <a:ext cx="221876" cy="720000"/>
          </a:xfrm>
          <a:prstGeom prst="upArrow">
            <a:avLst/>
          </a:prstGeom>
          <a:solidFill>
            <a:schemeClr val="accent2">
              <a:lumMod val="90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7" name="矩形 16"/>
          <p:cNvSpPr/>
          <p:nvPr/>
        </p:nvSpPr>
        <p:spPr>
          <a:xfrm>
            <a:off x="4235823" y="1238259"/>
            <a:ext cx="649647" cy="391857"/>
          </a:xfrm>
          <a:prstGeom prst="rect">
            <a:avLst/>
          </a:prstGeom>
        </p:spPr>
        <p:txBody>
          <a:bodyPr wrap="none">
            <a:prstTxWarp prst="textPlain">
              <a:avLst/>
            </a:prstTxWarp>
            <a:spAutoFit/>
          </a:bodyPr>
          <a:lstStyle/>
          <a:p>
            <a:pPr algn="ctr"/>
            <a:r>
              <a:rPr lang="zh-CN" altLang="en-US" sz="1200" b="1" dirty="0" smtClean="0">
                <a:solidFill>
                  <a:schemeClr val="bg1"/>
                </a:solidFill>
                <a:latin typeface="黑体" pitchFamily="49" charset="-122"/>
                <a:ea typeface="黑体" pitchFamily="49" charset="-122"/>
              </a:rPr>
              <a:t>提升校园运作效率</a:t>
            </a:r>
          </a:p>
          <a:p>
            <a:pPr algn="ctr"/>
            <a:r>
              <a:rPr lang="zh-CN" altLang="en-US" sz="1200" b="1" dirty="0" smtClean="0">
                <a:solidFill>
                  <a:schemeClr val="bg1"/>
                </a:solidFill>
                <a:latin typeface="黑体" pitchFamily="49" charset="-122"/>
                <a:ea typeface="黑体" pitchFamily="49" charset="-122"/>
              </a:rPr>
              <a:t>及时、准确的决策</a:t>
            </a:r>
            <a:endParaRPr lang="en-US" altLang="zh-CN" sz="1200" b="1" dirty="0" smtClean="0">
              <a:solidFill>
                <a:schemeClr val="bg1"/>
              </a:solidFill>
              <a:latin typeface="黑体" pitchFamily="49" charset="-122"/>
              <a:ea typeface="黑体" pitchFamily="49" charset="-122"/>
            </a:endParaRPr>
          </a:p>
          <a:p>
            <a:pPr algn="ctr"/>
            <a:r>
              <a:rPr lang="zh-CN" altLang="en-US" sz="1200" b="1" dirty="0" smtClean="0">
                <a:solidFill>
                  <a:schemeClr val="bg1"/>
                </a:solidFill>
                <a:latin typeface="黑体" pitchFamily="49" charset="-122"/>
                <a:ea typeface="黑体" pitchFamily="49" charset="-122"/>
              </a:rPr>
              <a:t>支撑大学卓越运营</a:t>
            </a:r>
            <a:endParaRPr lang="zh-CN" altLang="en-US" sz="1200" b="1" dirty="0">
              <a:solidFill>
                <a:schemeClr val="bg1"/>
              </a:solidFill>
              <a:latin typeface="黑体" pitchFamily="49" charset="-122"/>
              <a:ea typeface="黑体" pitchFamily="49" charset="-122"/>
            </a:endParaRPr>
          </a:p>
        </p:txBody>
      </p:sp>
      <p:sp>
        <p:nvSpPr>
          <p:cNvPr id="18" name="矩形 17"/>
          <p:cNvSpPr/>
          <p:nvPr/>
        </p:nvSpPr>
        <p:spPr>
          <a:xfrm>
            <a:off x="4235822" y="2554951"/>
            <a:ext cx="643705" cy="466826"/>
          </a:xfrm>
          <a:prstGeom prst="rect">
            <a:avLst/>
          </a:prstGeom>
        </p:spPr>
        <p:txBody>
          <a:bodyPr wrap="none">
            <a:prstTxWarp prst="textPlain">
              <a:avLst/>
            </a:prstTxWarp>
            <a:spAutoFit/>
          </a:bodyPr>
          <a:lstStyle/>
          <a:p>
            <a:pPr algn="ctr"/>
            <a:r>
              <a:rPr lang="zh-CN" altLang="en-US" sz="1200" b="1" dirty="0" smtClean="0">
                <a:solidFill>
                  <a:schemeClr val="bg1"/>
                </a:solidFill>
                <a:latin typeface="黑体" pitchFamily="49" charset="-122"/>
                <a:ea typeface="黑体" pitchFamily="49" charset="-122"/>
              </a:rPr>
              <a:t>符合信息化趋势</a:t>
            </a:r>
          </a:p>
          <a:p>
            <a:pPr algn="ctr"/>
            <a:r>
              <a:rPr lang="zh-CN" altLang="en-US" sz="1200" b="1" dirty="0" smtClean="0">
                <a:solidFill>
                  <a:schemeClr val="bg1"/>
                </a:solidFill>
                <a:latin typeface="黑体" pitchFamily="49" charset="-122"/>
                <a:ea typeface="黑体" pitchFamily="49" charset="-122"/>
              </a:rPr>
              <a:t>统一网络架构</a:t>
            </a:r>
            <a:endParaRPr lang="en-US" altLang="zh-CN" sz="1200" b="1" dirty="0" smtClean="0">
              <a:solidFill>
                <a:schemeClr val="bg1"/>
              </a:solidFill>
              <a:latin typeface="黑体" pitchFamily="49" charset="-122"/>
              <a:ea typeface="黑体" pitchFamily="49" charset="-122"/>
            </a:endParaRPr>
          </a:p>
          <a:p>
            <a:pPr algn="ctr"/>
            <a:r>
              <a:rPr lang="zh-CN" altLang="en-US" sz="1200" b="1" dirty="0" smtClean="0">
                <a:solidFill>
                  <a:schemeClr val="bg1"/>
                </a:solidFill>
                <a:latin typeface="黑体" pitchFamily="49" charset="-122"/>
                <a:ea typeface="黑体" pitchFamily="49" charset="-122"/>
              </a:rPr>
              <a:t>统一平台架构</a:t>
            </a:r>
            <a:endParaRPr lang="en-US" altLang="zh-CN" sz="1200" b="1" dirty="0" smtClean="0">
              <a:solidFill>
                <a:schemeClr val="bg1"/>
              </a:solidFill>
              <a:latin typeface="黑体" pitchFamily="49" charset="-122"/>
              <a:ea typeface="黑体" pitchFamily="49" charset="-122"/>
            </a:endParaRPr>
          </a:p>
          <a:p>
            <a:pPr algn="ctr"/>
            <a:r>
              <a:rPr lang="zh-CN" altLang="en-US" sz="1200" b="1" dirty="0" smtClean="0">
                <a:solidFill>
                  <a:schemeClr val="bg1"/>
                </a:solidFill>
                <a:latin typeface="黑体" pitchFamily="49" charset="-122"/>
                <a:ea typeface="黑体" pitchFamily="49" charset="-122"/>
              </a:rPr>
              <a:t>统一管理架构</a:t>
            </a:r>
          </a:p>
        </p:txBody>
      </p:sp>
      <p:sp>
        <p:nvSpPr>
          <p:cNvPr id="19" name="矩形 18"/>
          <p:cNvSpPr/>
          <p:nvPr/>
        </p:nvSpPr>
        <p:spPr>
          <a:xfrm>
            <a:off x="3220570" y="3859326"/>
            <a:ext cx="613012" cy="404166"/>
          </a:xfrm>
          <a:prstGeom prst="rect">
            <a:avLst/>
          </a:prstGeom>
        </p:spPr>
        <p:txBody>
          <a:bodyPr wrap="none">
            <a:prstTxWarp prst="textPlain">
              <a:avLst/>
            </a:prstTxWarp>
            <a:spAutoFit/>
          </a:bodyPr>
          <a:lstStyle/>
          <a:p>
            <a:pPr algn="ctr"/>
            <a:r>
              <a:rPr lang="zh-CN" altLang="en-US" sz="1200" dirty="0" smtClean="0">
                <a:solidFill>
                  <a:schemeClr val="bg1"/>
                </a:solidFill>
                <a:latin typeface="黑体" pitchFamily="49" charset="-122"/>
                <a:ea typeface="黑体" pitchFamily="49" charset="-122"/>
              </a:rPr>
              <a:t>人身资产安全</a:t>
            </a:r>
            <a:endParaRPr lang="en-US" altLang="zh-CN" sz="1200" dirty="0" smtClean="0">
              <a:solidFill>
                <a:schemeClr val="bg1"/>
              </a:solidFill>
              <a:latin typeface="黑体" pitchFamily="49" charset="-122"/>
              <a:ea typeface="黑体" pitchFamily="49" charset="-122"/>
            </a:endParaRPr>
          </a:p>
          <a:p>
            <a:pPr algn="ctr"/>
            <a:r>
              <a:rPr lang="zh-CN" altLang="en-US" sz="1200" dirty="0" smtClean="0">
                <a:solidFill>
                  <a:schemeClr val="bg1"/>
                </a:solidFill>
                <a:latin typeface="黑体" pitchFamily="49" charset="-122"/>
                <a:ea typeface="黑体" pitchFamily="49" charset="-122"/>
              </a:rPr>
              <a:t>舒适教学环境</a:t>
            </a:r>
            <a:endParaRPr lang="en-US" altLang="en-US" sz="1200" dirty="0" smtClean="0">
              <a:solidFill>
                <a:schemeClr val="bg1"/>
              </a:solidFill>
              <a:latin typeface="黑体" pitchFamily="49" charset="-122"/>
              <a:ea typeface="黑体" pitchFamily="49" charset="-122"/>
            </a:endParaRPr>
          </a:p>
          <a:p>
            <a:pPr algn="ctr"/>
            <a:r>
              <a:rPr lang="zh-CN" altLang="en-US" sz="1200" dirty="0" smtClean="0">
                <a:solidFill>
                  <a:schemeClr val="bg1"/>
                </a:solidFill>
                <a:latin typeface="黑体" pitchFamily="49" charset="-122"/>
                <a:ea typeface="黑体" pitchFamily="49" charset="-122"/>
              </a:rPr>
              <a:t>多媒体通信</a:t>
            </a:r>
            <a:endParaRPr lang="zh-CN" altLang="en-US" sz="1200" dirty="0">
              <a:solidFill>
                <a:schemeClr val="bg1"/>
              </a:solidFill>
              <a:latin typeface="黑体" pitchFamily="49" charset="-122"/>
              <a:ea typeface="黑体" pitchFamily="49" charset="-122"/>
            </a:endParaRPr>
          </a:p>
        </p:txBody>
      </p:sp>
      <p:sp>
        <p:nvSpPr>
          <p:cNvPr id="20" name="矩形 19"/>
          <p:cNvSpPr/>
          <p:nvPr/>
        </p:nvSpPr>
        <p:spPr>
          <a:xfrm>
            <a:off x="5298141" y="3798814"/>
            <a:ext cx="597712" cy="479572"/>
          </a:xfrm>
          <a:prstGeom prst="rect">
            <a:avLst/>
          </a:prstGeom>
        </p:spPr>
        <p:txBody>
          <a:bodyPr wrap="none">
            <a:prstTxWarp prst="textPlain">
              <a:avLst/>
            </a:prstTxWarp>
            <a:spAutoFit/>
          </a:bodyPr>
          <a:lstStyle/>
          <a:p>
            <a:pPr lvl="0" algn="ctr" defTabSz="814388" eaLnBrk="0" hangingPunct="0">
              <a:defRPr/>
            </a:pPr>
            <a:r>
              <a:rPr lang="zh-CN" altLang="en-US" sz="1200" dirty="0" smtClean="0">
                <a:solidFill>
                  <a:schemeClr val="bg1"/>
                </a:solidFill>
                <a:latin typeface="黑体" pitchFamily="49" charset="-122"/>
                <a:ea typeface="黑体" pitchFamily="49" charset="-122"/>
              </a:rPr>
              <a:t>智能统计分析</a:t>
            </a:r>
            <a:endParaRPr lang="en-US" altLang="zh-CN" sz="1200" dirty="0" smtClean="0">
              <a:solidFill>
                <a:schemeClr val="bg1"/>
              </a:solidFill>
              <a:latin typeface="黑体" pitchFamily="49" charset="-122"/>
              <a:ea typeface="黑体" pitchFamily="49" charset="-122"/>
            </a:endParaRPr>
          </a:p>
          <a:p>
            <a:pPr lvl="0" algn="ctr" defTabSz="814388" eaLnBrk="0" hangingPunct="0">
              <a:defRPr/>
            </a:pPr>
            <a:r>
              <a:rPr lang="zh-CN" altLang="en-US" sz="1200" dirty="0" smtClean="0">
                <a:solidFill>
                  <a:schemeClr val="bg1"/>
                </a:solidFill>
                <a:latin typeface="黑体" pitchFamily="49" charset="-122"/>
                <a:ea typeface="黑体" pitchFamily="49" charset="-122"/>
              </a:rPr>
              <a:t>高清视频监控</a:t>
            </a:r>
          </a:p>
          <a:p>
            <a:pPr lvl="0" algn="ctr" defTabSz="814388" eaLnBrk="0" hangingPunct="0">
              <a:defRPr/>
            </a:pPr>
            <a:r>
              <a:rPr lang="zh-CN" altLang="en-US" sz="1200" dirty="0" smtClean="0">
                <a:solidFill>
                  <a:schemeClr val="bg1"/>
                </a:solidFill>
                <a:latin typeface="黑体" pitchFamily="49" charset="-122"/>
                <a:ea typeface="黑体" pitchFamily="49" charset="-122"/>
              </a:rPr>
              <a:t>智能多系统联动</a:t>
            </a:r>
            <a:endParaRPr lang="en-US" altLang="zh-CN" sz="1200" dirty="0" smtClean="0">
              <a:solidFill>
                <a:schemeClr val="bg1"/>
              </a:solidFill>
              <a:latin typeface="黑体" pitchFamily="49" charset="-122"/>
              <a:ea typeface="黑体" pitchFamily="49" charset="-122"/>
            </a:endParaRPr>
          </a:p>
          <a:p>
            <a:pPr lvl="0" algn="ctr" defTabSz="814388" eaLnBrk="0" hangingPunct="0">
              <a:defRPr/>
            </a:pPr>
            <a:r>
              <a:rPr lang="zh-CN" altLang="en-US" sz="1200" dirty="0" smtClean="0">
                <a:solidFill>
                  <a:schemeClr val="bg1"/>
                </a:solidFill>
                <a:latin typeface="黑体" pitchFamily="49" charset="-122"/>
                <a:ea typeface="黑体" pitchFamily="49" charset="-122"/>
              </a:rPr>
              <a:t>移动远程管控</a:t>
            </a:r>
            <a:endParaRPr lang="en-US" altLang="en-US" sz="1200" dirty="0" smtClean="0">
              <a:solidFill>
                <a:schemeClr val="bg1"/>
              </a:solidFill>
              <a:latin typeface="黑体" pitchFamily="49" charset="-122"/>
              <a:ea typeface="黑体" pitchFamily="49" charset="-122"/>
            </a:endParaRPr>
          </a:p>
        </p:txBody>
      </p:sp>
      <p:sp>
        <p:nvSpPr>
          <p:cNvPr id="21" name="TextBox 20"/>
          <p:cNvSpPr txBox="1"/>
          <p:nvPr/>
        </p:nvSpPr>
        <p:spPr>
          <a:xfrm>
            <a:off x="6603430" y="4606389"/>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智慧交通</a:t>
            </a:r>
          </a:p>
        </p:txBody>
      </p:sp>
      <p:sp>
        <p:nvSpPr>
          <p:cNvPr id="22" name="TextBox 21"/>
          <p:cNvSpPr txBox="1"/>
          <p:nvPr/>
        </p:nvSpPr>
        <p:spPr>
          <a:xfrm>
            <a:off x="7237508" y="4583596"/>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智慧食堂</a:t>
            </a:r>
          </a:p>
        </p:txBody>
      </p:sp>
      <p:grpSp>
        <p:nvGrpSpPr>
          <p:cNvPr id="23" name="组合 496"/>
          <p:cNvGrpSpPr/>
          <p:nvPr/>
        </p:nvGrpSpPr>
        <p:grpSpPr>
          <a:xfrm>
            <a:off x="7858367" y="4164936"/>
            <a:ext cx="406424" cy="396000"/>
            <a:chOff x="5306424" y="5243513"/>
            <a:chExt cx="406424" cy="396000"/>
          </a:xfrm>
        </p:grpSpPr>
        <p:grpSp>
          <p:nvGrpSpPr>
            <p:cNvPr id="24" name="组合 251"/>
            <p:cNvGrpSpPr/>
            <p:nvPr/>
          </p:nvGrpSpPr>
          <p:grpSpPr>
            <a:xfrm>
              <a:off x="5449733" y="5301288"/>
              <a:ext cx="92003" cy="50466"/>
              <a:chOff x="14293850" y="3422650"/>
              <a:chExt cx="401638" cy="209551"/>
            </a:xfrm>
            <a:solidFill>
              <a:srgbClr val="0070C0"/>
            </a:solidFill>
          </p:grpSpPr>
          <p:sp>
            <p:nvSpPr>
              <p:cNvPr id="26" name="Freeform 76"/>
              <p:cNvSpPr>
                <a:spLocks/>
              </p:cNvSpPr>
              <p:nvPr/>
            </p:nvSpPr>
            <p:spPr bwMode="auto">
              <a:xfrm>
                <a:off x="14293850" y="3422650"/>
                <a:ext cx="401638" cy="141288"/>
              </a:xfrm>
              <a:custGeom>
                <a:avLst/>
                <a:gdLst/>
                <a:ahLst/>
                <a:cxnLst>
                  <a:cxn ang="0">
                    <a:pos x="439" y="172"/>
                  </a:cxn>
                  <a:cxn ang="0">
                    <a:pos x="452" y="179"/>
                  </a:cxn>
                  <a:cxn ang="0">
                    <a:pos x="459" y="177"/>
                  </a:cxn>
                  <a:cxn ang="0">
                    <a:pos x="501" y="143"/>
                  </a:cxn>
                  <a:cxn ang="0">
                    <a:pos x="504" y="138"/>
                  </a:cxn>
                  <a:cxn ang="0">
                    <a:pos x="506" y="132"/>
                  </a:cxn>
                  <a:cxn ang="0">
                    <a:pos x="501" y="118"/>
                  </a:cxn>
                  <a:cxn ang="0">
                    <a:pos x="477" y="93"/>
                  </a:cxn>
                  <a:cxn ang="0">
                    <a:pos x="423" y="52"/>
                  </a:cxn>
                  <a:cxn ang="0">
                    <a:pos x="363" y="22"/>
                  </a:cxn>
                  <a:cxn ang="0">
                    <a:pos x="297" y="5"/>
                  </a:cxn>
                  <a:cxn ang="0">
                    <a:pos x="262" y="0"/>
                  </a:cxn>
                  <a:cxn ang="0">
                    <a:pos x="241" y="0"/>
                  </a:cxn>
                  <a:cxn ang="0">
                    <a:pos x="177" y="7"/>
                  </a:cxn>
                  <a:cxn ang="0">
                    <a:pos x="115" y="24"/>
                  </a:cxn>
                  <a:cxn ang="0">
                    <a:pos x="57" y="52"/>
                  </a:cxn>
                  <a:cxn ang="0">
                    <a:pos x="7" y="91"/>
                  </a:cxn>
                  <a:cxn ang="0">
                    <a:pos x="2" y="98"/>
                  </a:cxn>
                  <a:cxn ang="0">
                    <a:pos x="2" y="111"/>
                  </a:cxn>
                  <a:cxn ang="0">
                    <a:pos x="37" y="152"/>
                  </a:cxn>
                  <a:cxn ang="0">
                    <a:pos x="42" y="155"/>
                  </a:cxn>
                  <a:cxn ang="0">
                    <a:pos x="51" y="157"/>
                  </a:cxn>
                  <a:cxn ang="0">
                    <a:pos x="62" y="154"/>
                  </a:cxn>
                  <a:cxn ang="0">
                    <a:pos x="81" y="137"/>
                  </a:cxn>
                  <a:cxn ang="0">
                    <a:pos x="123" y="111"/>
                  </a:cxn>
                  <a:cxn ang="0">
                    <a:pos x="169" y="93"/>
                  </a:cxn>
                  <a:cxn ang="0">
                    <a:pos x="216" y="84"/>
                  </a:cxn>
                  <a:cxn ang="0">
                    <a:pos x="241" y="83"/>
                  </a:cxn>
                  <a:cxn ang="0">
                    <a:pos x="256" y="84"/>
                  </a:cxn>
                  <a:cxn ang="0">
                    <a:pos x="309" y="93"/>
                  </a:cxn>
                  <a:cxn ang="0">
                    <a:pos x="358" y="110"/>
                  </a:cxn>
                  <a:cxn ang="0">
                    <a:pos x="402" y="137"/>
                  </a:cxn>
                  <a:cxn ang="0">
                    <a:pos x="439" y="172"/>
                  </a:cxn>
                </a:cxnLst>
                <a:rect l="0" t="0" r="r" b="b"/>
                <a:pathLst>
                  <a:path w="506" h="179">
                    <a:moveTo>
                      <a:pt x="439" y="172"/>
                    </a:moveTo>
                    <a:lnTo>
                      <a:pt x="439" y="172"/>
                    </a:lnTo>
                    <a:lnTo>
                      <a:pt x="445" y="177"/>
                    </a:lnTo>
                    <a:lnTo>
                      <a:pt x="452" y="179"/>
                    </a:lnTo>
                    <a:lnTo>
                      <a:pt x="452" y="179"/>
                    </a:lnTo>
                    <a:lnTo>
                      <a:pt x="459" y="177"/>
                    </a:lnTo>
                    <a:lnTo>
                      <a:pt x="464" y="174"/>
                    </a:lnTo>
                    <a:lnTo>
                      <a:pt x="501" y="143"/>
                    </a:lnTo>
                    <a:lnTo>
                      <a:pt x="501" y="143"/>
                    </a:lnTo>
                    <a:lnTo>
                      <a:pt x="504" y="138"/>
                    </a:lnTo>
                    <a:lnTo>
                      <a:pt x="506" y="132"/>
                    </a:lnTo>
                    <a:lnTo>
                      <a:pt x="506" y="132"/>
                    </a:lnTo>
                    <a:lnTo>
                      <a:pt x="506" y="125"/>
                    </a:lnTo>
                    <a:lnTo>
                      <a:pt x="501" y="118"/>
                    </a:lnTo>
                    <a:lnTo>
                      <a:pt x="501" y="118"/>
                    </a:lnTo>
                    <a:lnTo>
                      <a:pt x="477" y="93"/>
                    </a:lnTo>
                    <a:lnTo>
                      <a:pt x="450" y="71"/>
                    </a:lnTo>
                    <a:lnTo>
                      <a:pt x="423" y="52"/>
                    </a:lnTo>
                    <a:lnTo>
                      <a:pt x="393" y="35"/>
                    </a:lnTo>
                    <a:lnTo>
                      <a:pt x="363" y="22"/>
                    </a:lnTo>
                    <a:lnTo>
                      <a:pt x="329" y="12"/>
                    </a:lnTo>
                    <a:lnTo>
                      <a:pt x="297" y="5"/>
                    </a:lnTo>
                    <a:lnTo>
                      <a:pt x="262" y="0"/>
                    </a:lnTo>
                    <a:lnTo>
                      <a:pt x="262" y="0"/>
                    </a:lnTo>
                    <a:lnTo>
                      <a:pt x="241" y="0"/>
                    </a:lnTo>
                    <a:lnTo>
                      <a:pt x="241" y="0"/>
                    </a:lnTo>
                    <a:lnTo>
                      <a:pt x="209" y="2"/>
                    </a:lnTo>
                    <a:lnTo>
                      <a:pt x="177" y="7"/>
                    </a:lnTo>
                    <a:lnTo>
                      <a:pt x="145" y="14"/>
                    </a:lnTo>
                    <a:lnTo>
                      <a:pt x="115" y="24"/>
                    </a:lnTo>
                    <a:lnTo>
                      <a:pt x="86" y="37"/>
                    </a:lnTo>
                    <a:lnTo>
                      <a:pt x="57" y="52"/>
                    </a:lnTo>
                    <a:lnTo>
                      <a:pt x="32" y="71"/>
                    </a:lnTo>
                    <a:lnTo>
                      <a:pt x="7" y="91"/>
                    </a:lnTo>
                    <a:lnTo>
                      <a:pt x="7" y="91"/>
                    </a:lnTo>
                    <a:lnTo>
                      <a:pt x="2" y="98"/>
                    </a:lnTo>
                    <a:lnTo>
                      <a:pt x="0" y="105"/>
                    </a:lnTo>
                    <a:lnTo>
                      <a:pt x="2" y="111"/>
                    </a:lnTo>
                    <a:lnTo>
                      <a:pt x="5" y="116"/>
                    </a:lnTo>
                    <a:lnTo>
                      <a:pt x="37" y="152"/>
                    </a:lnTo>
                    <a:lnTo>
                      <a:pt x="37" y="152"/>
                    </a:lnTo>
                    <a:lnTo>
                      <a:pt x="42" y="155"/>
                    </a:lnTo>
                    <a:lnTo>
                      <a:pt x="51" y="157"/>
                    </a:lnTo>
                    <a:lnTo>
                      <a:pt x="51" y="157"/>
                    </a:lnTo>
                    <a:lnTo>
                      <a:pt x="56" y="157"/>
                    </a:lnTo>
                    <a:lnTo>
                      <a:pt x="62" y="154"/>
                    </a:lnTo>
                    <a:lnTo>
                      <a:pt x="62" y="154"/>
                    </a:lnTo>
                    <a:lnTo>
                      <a:pt x="81" y="137"/>
                    </a:lnTo>
                    <a:lnTo>
                      <a:pt x="101" y="123"/>
                    </a:lnTo>
                    <a:lnTo>
                      <a:pt x="123" y="111"/>
                    </a:lnTo>
                    <a:lnTo>
                      <a:pt x="145" y="101"/>
                    </a:lnTo>
                    <a:lnTo>
                      <a:pt x="169" y="93"/>
                    </a:lnTo>
                    <a:lnTo>
                      <a:pt x="192" y="88"/>
                    </a:lnTo>
                    <a:lnTo>
                      <a:pt x="216" y="84"/>
                    </a:lnTo>
                    <a:lnTo>
                      <a:pt x="241" y="83"/>
                    </a:lnTo>
                    <a:lnTo>
                      <a:pt x="241" y="83"/>
                    </a:lnTo>
                    <a:lnTo>
                      <a:pt x="256" y="84"/>
                    </a:lnTo>
                    <a:lnTo>
                      <a:pt x="256" y="84"/>
                    </a:lnTo>
                    <a:lnTo>
                      <a:pt x="283" y="86"/>
                    </a:lnTo>
                    <a:lnTo>
                      <a:pt x="309" y="93"/>
                    </a:lnTo>
                    <a:lnTo>
                      <a:pt x="332" y="100"/>
                    </a:lnTo>
                    <a:lnTo>
                      <a:pt x="358" y="110"/>
                    </a:lnTo>
                    <a:lnTo>
                      <a:pt x="380" y="122"/>
                    </a:lnTo>
                    <a:lnTo>
                      <a:pt x="402" y="137"/>
                    </a:lnTo>
                    <a:lnTo>
                      <a:pt x="420" y="154"/>
                    </a:lnTo>
                    <a:lnTo>
                      <a:pt x="439" y="172"/>
                    </a:lnTo>
                    <a:lnTo>
                      <a:pt x="439" y="17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 name="Freeform 77"/>
              <p:cNvSpPr>
                <a:spLocks/>
              </p:cNvSpPr>
              <p:nvPr/>
            </p:nvSpPr>
            <p:spPr bwMode="auto">
              <a:xfrm>
                <a:off x="14377988" y="3532188"/>
                <a:ext cx="225425" cy="100013"/>
              </a:xfrm>
              <a:custGeom>
                <a:avLst/>
                <a:gdLst/>
                <a:ahLst/>
                <a:cxnLst>
                  <a:cxn ang="0">
                    <a:pos x="147" y="0"/>
                  </a:cxn>
                  <a:cxn ang="0">
                    <a:pos x="147" y="0"/>
                  </a:cxn>
                  <a:cxn ang="0">
                    <a:pos x="137" y="0"/>
                  </a:cxn>
                  <a:cxn ang="0">
                    <a:pos x="137" y="0"/>
                  </a:cxn>
                  <a:cxn ang="0">
                    <a:pos x="118" y="2"/>
                  </a:cxn>
                  <a:cxn ang="0">
                    <a:pos x="100" y="4"/>
                  </a:cxn>
                  <a:cxn ang="0">
                    <a:pos x="83" y="7"/>
                  </a:cxn>
                  <a:cxn ang="0">
                    <a:pos x="66" y="14"/>
                  </a:cxn>
                  <a:cxn ang="0">
                    <a:pos x="49" y="21"/>
                  </a:cxn>
                  <a:cxn ang="0">
                    <a:pos x="34" y="29"/>
                  </a:cxn>
                  <a:cxn ang="0">
                    <a:pos x="19" y="39"/>
                  </a:cxn>
                  <a:cxn ang="0">
                    <a:pos x="5" y="51"/>
                  </a:cxn>
                  <a:cxn ang="0">
                    <a:pos x="5" y="51"/>
                  </a:cxn>
                  <a:cxn ang="0">
                    <a:pos x="2" y="58"/>
                  </a:cxn>
                  <a:cxn ang="0">
                    <a:pos x="0" y="64"/>
                  </a:cxn>
                  <a:cxn ang="0">
                    <a:pos x="0" y="71"/>
                  </a:cxn>
                  <a:cxn ang="0">
                    <a:pos x="5" y="76"/>
                  </a:cxn>
                  <a:cxn ang="0">
                    <a:pos x="37" y="112"/>
                  </a:cxn>
                  <a:cxn ang="0">
                    <a:pos x="37" y="112"/>
                  </a:cxn>
                  <a:cxn ang="0">
                    <a:pos x="42" y="115"/>
                  </a:cxn>
                  <a:cxn ang="0">
                    <a:pos x="49" y="117"/>
                  </a:cxn>
                  <a:cxn ang="0">
                    <a:pos x="49" y="117"/>
                  </a:cxn>
                  <a:cxn ang="0">
                    <a:pos x="56" y="117"/>
                  </a:cxn>
                  <a:cxn ang="0">
                    <a:pos x="63" y="112"/>
                  </a:cxn>
                  <a:cxn ang="0">
                    <a:pos x="63" y="112"/>
                  </a:cxn>
                  <a:cxn ang="0">
                    <a:pos x="78" y="100"/>
                  </a:cxn>
                  <a:cxn ang="0">
                    <a:pos x="96" y="91"/>
                  </a:cxn>
                  <a:cxn ang="0">
                    <a:pos x="117" y="85"/>
                  </a:cxn>
                  <a:cxn ang="0">
                    <a:pos x="137" y="83"/>
                  </a:cxn>
                  <a:cxn ang="0">
                    <a:pos x="137" y="83"/>
                  </a:cxn>
                  <a:cxn ang="0">
                    <a:pos x="142" y="83"/>
                  </a:cxn>
                  <a:cxn ang="0">
                    <a:pos x="142" y="83"/>
                  </a:cxn>
                  <a:cxn ang="0">
                    <a:pos x="154" y="85"/>
                  </a:cxn>
                  <a:cxn ang="0">
                    <a:pos x="164" y="86"/>
                  </a:cxn>
                  <a:cxn ang="0">
                    <a:pos x="184" y="95"/>
                  </a:cxn>
                  <a:cxn ang="0">
                    <a:pos x="201" y="105"/>
                  </a:cxn>
                  <a:cxn ang="0">
                    <a:pos x="209" y="112"/>
                  </a:cxn>
                  <a:cxn ang="0">
                    <a:pos x="218" y="118"/>
                  </a:cxn>
                  <a:cxn ang="0">
                    <a:pos x="218" y="118"/>
                  </a:cxn>
                  <a:cxn ang="0">
                    <a:pos x="223" y="124"/>
                  </a:cxn>
                  <a:cxn ang="0">
                    <a:pos x="231" y="125"/>
                  </a:cxn>
                  <a:cxn ang="0">
                    <a:pos x="231" y="125"/>
                  </a:cxn>
                  <a:cxn ang="0">
                    <a:pos x="236" y="124"/>
                  </a:cxn>
                  <a:cxn ang="0">
                    <a:pos x="243" y="120"/>
                  </a:cxn>
                  <a:cxn ang="0">
                    <a:pos x="279" y="90"/>
                  </a:cxn>
                  <a:cxn ang="0">
                    <a:pos x="279" y="90"/>
                  </a:cxn>
                  <a:cxn ang="0">
                    <a:pos x="282" y="85"/>
                  </a:cxn>
                  <a:cxn ang="0">
                    <a:pos x="284" y="78"/>
                  </a:cxn>
                  <a:cxn ang="0">
                    <a:pos x="284" y="78"/>
                  </a:cxn>
                  <a:cxn ang="0">
                    <a:pos x="284" y="71"/>
                  </a:cxn>
                  <a:cxn ang="0">
                    <a:pos x="280" y="64"/>
                  </a:cxn>
                  <a:cxn ang="0">
                    <a:pos x="280" y="64"/>
                  </a:cxn>
                  <a:cxn ang="0">
                    <a:pos x="267" y="51"/>
                  </a:cxn>
                  <a:cxn ang="0">
                    <a:pos x="252" y="39"/>
                  </a:cxn>
                  <a:cxn ang="0">
                    <a:pos x="236" y="29"/>
                  </a:cxn>
                  <a:cxn ang="0">
                    <a:pos x="220" y="19"/>
                  </a:cxn>
                  <a:cxn ang="0">
                    <a:pos x="203" y="12"/>
                  </a:cxn>
                  <a:cxn ang="0">
                    <a:pos x="186" y="7"/>
                  </a:cxn>
                  <a:cxn ang="0">
                    <a:pos x="167" y="2"/>
                  </a:cxn>
                  <a:cxn ang="0">
                    <a:pos x="147" y="0"/>
                  </a:cxn>
                  <a:cxn ang="0">
                    <a:pos x="147" y="0"/>
                  </a:cxn>
                </a:cxnLst>
                <a:rect l="0" t="0" r="r" b="b"/>
                <a:pathLst>
                  <a:path w="284" h="125">
                    <a:moveTo>
                      <a:pt x="147" y="0"/>
                    </a:moveTo>
                    <a:lnTo>
                      <a:pt x="147" y="0"/>
                    </a:lnTo>
                    <a:lnTo>
                      <a:pt x="137" y="0"/>
                    </a:lnTo>
                    <a:lnTo>
                      <a:pt x="137" y="0"/>
                    </a:lnTo>
                    <a:lnTo>
                      <a:pt x="118" y="2"/>
                    </a:lnTo>
                    <a:lnTo>
                      <a:pt x="100" y="4"/>
                    </a:lnTo>
                    <a:lnTo>
                      <a:pt x="83" y="7"/>
                    </a:lnTo>
                    <a:lnTo>
                      <a:pt x="66" y="14"/>
                    </a:lnTo>
                    <a:lnTo>
                      <a:pt x="49" y="21"/>
                    </a:lnTo>
                    <a:lnTo>
                      <a:pt x="34" y="29"/>
                    </a:lnTo>
                    <a:lnTo>
                      <a:pt x="19" y="39"/>
                    </a:lnTo>
                    <a:lnTo>
                      <a:pt x="5" y="51"/>
                    </a:lnTo>
                    <a:lnTo>
                      <a:pt x="5" y="51"/>
                    </a:lnTo>
                    <a:lnTo>
                      <a:pt x="2" y="58"/>
                    </a:lnTo>
                    <a:lnTo>
                      <a:pt x="0" y="64"/>
                    </a:lnTo>
                    <a:lnTo>
                      <a:pt x="0" y="71"/>
                    </a:lnTo>
                    <a:lnTo>
                      <a:pt x="5" y="76"/>
                    </a:lnTo>
                    <a:lnTo>
                      <a:pt x="37" y="112"/>
                    </a:lnTo>
                    <a:lnTo>
                      <a:pt x="37" y="112"/>
                    </a:lnTo>
                    <a:lnTo>
                      <a:pt x="42" y="115"/>
                    </a:lnTo>
                    <a:lnTo>
                      <a:pt x="49" y="117"/>
                    </a:lnTo>
                    <a:lnTo>
                      <a:pt x="49" y="117"/>
                    </a:lnTo>
                    <a:lnTo>
                      <a:pt x="56" y="117"/>
                    </a:lnTo>
                    <a:lnTo>
                      <a:pt x="63" y="112"/>
                    </a:lnTo>
                    <a:lnTo>
                      <a:pt x="63" y="112"/>
                    </a:lnTo>
                    <a:lnTo>
                      <a:pt x="78" y="100"/>
                    </a:lnTo>
                    <a:lnTo>
                      <a:pt x="96" y="91"/>
                    </a:lnTo>
                    <a:lnTo>
                      <a:pt x="117" y="85"/>
                    </a:lnTo>
                    <a:lnTo>
                      <a:pt x="137" y="83"/>
                    </a:lnTo>
                    <a:lnTo>
                      <a:pt x="137" y="83"/>
                    </a:lnTo>
                    <a:lnTo>
                      <a:pt x="142" y="83"/>
                    </a:lnTo>
                    <a:lnTo>
                      <a:pt x="142" y="83"/>
                    </a:lnTo>
                    <a:lnTo>
                      <a:pt x="154" y="85"/>
                    </a:lnTo>
                    <a:lnTo>
                      <a:pt x="164" y="86"/>
                    </a:lnTo>
                    <a:lnTo>
                      <a:pt x="184" y="95"/>
                    </a:lnTo>
                    <a:lnTo>
                      <a:pt x="201" y="105"/>
                    </a:lnTo>
                    <a:lnTo>
                      <a:pt x="209" y="112"/>
                    </a:lnTo>
                    <a:lnTo>
                      <a:pt x="218" y="118"/>
                    </a:lnTo>
                    <a:lnTo>
                      <a:pt x="218" y="118"/>
                    </a:lnTo>
                    <a:lnTo>
                      <a:pt x="223" y="124"/>
                    </a:lnTo>
                    <a:lnTo>
                      <a:pt x="231" y="125"/>
                    </a:lnTo>
                    <a:lnTo>
                      <a:pt x="231" y="125"/>
                    </a:lnTo>
                    <a:lnTo>
                      <a:pt x="236" y="124"/>
                    </a:lnTo>
                    <a:lnTo>
                      <a:pt x="243" y="120"/>
                    </a:lnTo>
                    <a:lnTo>
                      <a:pt x="279" y="90"/>
                    </a:lnTo>
                    <a:lnTo>
                      <a:pt x="279" y="90"/>
                    </a:lnTo>
                    <a:lnTo>
                      <a:pt x="282" y="85"/>
                    </a:lnTo>
                    <a:lnTo>
                      <a:pt x="284" y="78"/>
                    </a:lnTo>
                    <a:lnTo>
                      <a:pt x="284" y="78"/>
                    </a:lnTo>
                    <a:lnTo>
                      <a:pt x="284" y="71"/>
                    </a:lnTo>
                    <a:lnTo>
                      <a:pt x="280" y="64"/>
                    </a:lnTo>
                    <a:lnTo>
                      <a:pt x="280" y="64"/>
                    </a:lnTo>
                    <a:lnTo>
                      <a:pt x="267" y="51"/>
                    </a:lnTo>
                    <a:lnTo>
                      <a:pt x="252" y="39"/>
                    </a:lnTo>
                    <a:lnTo>
                      <a:pt x="236" y="29"/>
                    </a:lnTo>
                    <a:lnTo>
                      <a:pt x="220" y="19"/>
                    </a:lnTo>
                    <a:lnTo>
                      <a:pt x="203" y="12"/>
                    </a:lnTo>
                    <a:lnTo>
                      <a:pt x="186" y="7"/>
                    </a:lnTo>
                    <a:lnTo>
                      <a:pt x="167" y="2"/>
                    </a:lnTo>
                    <a:lnTo>
                      <a:pt x="147" y="0"/>
                    </a:lnTo>
                    <a:lnTo>
                      <a:pt x="147" y="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5" name="椭圆 24"/>
            <p:cNvSpPr/>
            <p:nvPr/>
          </p:nvSpPr>
          <p:spPr bwMode="auto">
            <a:xfrm>
              <a:off x="5306424" y="5243513"/>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sp>
        <p:nvSpPr>
          <p:cNvPr id="28" name="TextBox 27"/>
          <p:cNvSpPr txBox="1"/>
          <p:nvPr/>
        </p:nvSpPr>
        <p:spPr>
          <a:xfrm>
            <a:off x="7880392" y="4596859"/>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智慧宿舍</a:t>
            </a:r>
          </a:p>
        </p:txBody>
      </p:sp>
      <p:grpSp>
        <p:nvGrpSpPr>
          <p:cNvPr id="29" name="组合 240"/>
          <p:cNvGrpSpPr/>
          <p:nvPr/>
        </p:nvGrpSpPr>
        <p:grpSpPr>
          <a:xfrm>
            <a:off x="6581406" y="4174465"/>
            <a:ext cx="406424" cy="396000"/>
            <a:chOff x="6024114" y="3960930"/>
            <a:chExt cx="406424" cy="396000"/>
          </a:xfrm>
        </p:grpSpPr>
        <p:sp>
          <p:nvSpPr>
            <p:cNvPr id="30" name="椭圆 29"/>
            <p:cNvSpPr/>
            <p:nvPr/>
          </p:nvSpPr>
          <p:spPr bwMode="auto">
            <a:xfrm>
              <a:off x="6024114" y="3960930"/>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31" name="Freeform 44"/>
            <p:cNvSpPr>
              <a:spLocks noEditPoints="1"/>
            </p:cNvSpPr>
            <p:nvPr/>
          </p:nvSpPr>
          <p:spPr bwMode="auto">
            <a:xfrm>
              <a:off x="6070861" y="4015818"/>
              <a:ext cx="319075" cy="303073"/>
            </a:xfrm>
            <a:custGeom>
              <a:avLst/>
              <a:gdLst/>
              <a:ahLst/>
              <a:cxnLst>
                <a:cxn ang="0">
                  <a:pos x="6552" y="0"/>
                </a:cxn>
                <a:cxn ang="0">
                  <a:pos x="11960" y="416"/>
                </a:cxn>
                <a:cxn ang="0">
                  <a:pos x="14040" y="1145"/>
                </a:cxn>
                <a:cxn ang="0">
                  <a:pos x="14768" y="1768"/>
                </a:cxn>
                <a:cxn ang="0">
                  <a:pos x="15600" y="2704"/>
                </a:cxn>
                <a:cxn ang="0">
                  <a:pos x="16120" y="5408"/>
                </a:cxn>
                <a:cxn ang="0">
                  <a:pos x="15600" y="6240"/>
                </a:cxn>
                <a:cxn ang="0">
                  <a:pos x="14664" y="7697"/>
                </a:cxn>
                <a:cxn ang="0">
                  <a:pos x="14040" y="13416"/>
                </a:cxn>
                <a:cxn ang="0">
                  <a:pos x="13000" y="13832"/>
                </a:cxn>
                <a:cxn ang="0">
                  <a:pos x="4680" y="13832"/>
                </a:cxn>
                <a:cxn ang="0">
                  <a:pos x="2808" y="13832"/>
                </a:cxn>
                <a:cxn ang="0">
                  <a:pos x="2080" y="13104"/>
                </a:cxn>
                <a:cxn ang="0">
                  <a:pos x="1248" y="7592"/>
                </a:cxn>
                <a:cxn ang="0">
                  <a:pos x="520" y="5720"/>
                </a:cxn>
                <a:cxn ang="0">
                  <a:pos x="0" y="3017"/>
                </a:cxn>
                <a:cxn ang="0">
                  <a:pos x="520" y="2600"/>
                </a:cxn>
                <a:cxn ang="0">
                  <a:pos x="1768" y="1664"/>
                </a:cxn>
                <a:cxn ang="0">
                  <a:pos x="2288" y="936"/>
                </a:cxn>
                <a:cxn ang="0">
                  <a:pos x="13416" y="8424"/>
                </a:cxn>
                <a:cxn ang="0">
                  <a:pos x="9464" y="2080"/>
                </a:cxn>
                <a:cxn ang="0">
                  <a:pos x="4264" y="2392"/>
                </a:cxn>
                <a:cxn ang="0">
                  <a:pos x="12064" y="11856"/>
                </a:cxn>
                <a:cxn ang="0">
                  <a:pos x="12064" y="12480"/>
                </a:cxn>
                <a:cxn ang="0">
                  <a:pos x="12688" y="12480"/>
                </a:cxn>
                <a:cxn ang="0">
                  <a:pos x="12688" y="11856"/>
                </a:cxn>
                <a:cxn ang="0">
                  <a:pos x="3640" y="11752"/>
                </a:cxn>
                <a:cxn ang="0">
                  <a:pos x="3433" y="12272"/>
                </a:cxn>
                <a:cxn ang="0">
                  <a:pos x="4056" y="12480"/>
                </a:cxn>
                <a:cxn ang="0">
                  <a:pos x="4264" y="11960"/>
                </a:cxn>
                <a:cxn ang="0">
                  <a:pos x="6864" y="9776"/>
                </a:cxn>
                <a:cxn ang="0">
                  <a:pos x="6864" y="9776"/>
                </a:cxn>
                <a:cxn ang="0">
                  <a:pos x="9360" y="9048"/>
                </a:cxn>
                <a:cxn ang="0">
                  <a:pos x="9360" y="10920"/>
                </a:cxn>
                <a:cxn ang="0">
                  <a:pos x="6864" y="11544"/>
                </a:cxn>
                <a:cxn ang="0">
                  <a:pos x="6864" y="11856"/>
                </a:cxn>
                <a:cxn ang="0">
                  <a:pos x="6864" y="11856"/>
                </a:cxn>
                <a:cxn ang="0">
                  <a:pos x="9360" y="12584"/>
                </a:cxn>
                <a:cxn ang="0">
                  <a:pos x="11751" y="9464"/>
                </a:cxn>
                <a:cxn ang="0">
                  <a:pos x="13312" y="11232"/>
                </a:cxn>
                <a:cxn ang="0">
                  <a:pos x="6136" y="11232"/>
                </a:cxn>
                <a:cxn ang="0">
                  <a:pos x="3744" y="9360"/>
                </a:cxn>
                <a:cxn ang="0">
                  <a:pos x="14352" y="7384"/>
                </a:cxn>
                <a:cxn ang="0">
                  <a:pos x="15184" y="6240"/>
                </a:cxn>
                <a:cxn ang="0">
                  <a:pos x="14664" y="5408"/>
                </a:cxn>
                <a:cxn ang="0">
                  <a:pos x="15184" y="2704"/>
                </a:cxn>
                <a:cxn ang="0">
                  <a:pos x="14664" y="2080"/>
                </a:cxn>
                <a:cxn ang="0">
                  <a:pos x="2080" y="2080"/>
                </a:cxn>
                <a:cxn ang="0">
                  <a:pos x="1040" y="2392"/>
                </a:cxn>
                <a:cxn ang="0">
                  <a:pos x="1456" y="2808"/>
                </a:cxn>
                <a:cxn ang="0">
                  <a:pos x="1248" y="5720"/>
                </a:cxn>
                <a:cxn ang="0">
                  <a:pos x="1248" y="7072"/>
                </a:cxn>
              </a:cxnLst>
              <a:rect l="0" t="0" r="r" b="b"/>
              <a:pathLst>
                <a:path w="16120" h="15392">
                  <a:moveTo>
                    <a:pt x="2808" y="728"/>
                  </a:moveTo>
                  <a:lnTo>
                    <a:pt x="4056" y="416"/>
                  </a:lnTo>
                  <a:lnTo>
                    <a:pt x="5304" y="104"/>
                  </a:lnTo>
                  <a:lnTo>
                    <a:pt x="6552" y="0"/>
                  </a:lnTo>
                  <a:lnTo>
                    <a:pt x="7904" y="0"/>
                  </a:lnTo>
                  <a:lnTo>
                    <a:pt x="9256" y="0"/>
                  </a:lnTo>
                  <a:lnTo>
                    <a:pt x="10608" y="208"/>
                  </a:lnTo>
                  <a:lnTo>
                    <a:pt x="11960" y="416"/>
                  </a:lnTo>
                  <a:lnTo>
                    <a:pt x="13416" y="728"/>
                  </a:lnTo>
                  <a:lnTo>
                    <a:pt x="13624" y="832"/>
                  </a:lnTo>
                  <a:lnTo>
                    <a:pt x="13832" y="936"/>
                  </a:lnTo>
                  <a:lnTo>
                    <a:pt x="14040" y="1145"/>
                  </a:lnTo>
                  <a:lnTo>
                    <a:pt x="14040" y="1352"/>
                  </a:lnTo>
                  <a:lnTo>
                    <a:pt x="14040" y="1664"/>
                  </a:lnTo>
                  <a:lnTo>
                    <a:pt x="14352" y="1664"/>
                  </a:lnTo>
                  <a:lnTo>
                    <a:pt x="14768" y="1768"/>
                  </a:lnTo>
                  <a:lnTo>
                    <a:pt x="15184" y="1976"/>
                  </a:lnTo>
                  <a:lnTo>
                    <a:pt x="15496" y="2184"/>
                  </a:lnTo>
                  <a:lnTo>
                    <a:pt x="15600" y="2600"/>
                  </a:lnTo>
                  <a:lnTo>
                    <a:pt x="15600" y="2704"/>
                  </a:lnTo>
                  <a:lnTo>
                    <a:pt x="15808" y="2704"/>
                  </a:lnTo>
                  <a:lnTo>
                    <a:pt x="16016" y="2808"/>
                  </a:lnTo>
                  <a:lnTo>
                    <a:pt x="16120" y="3017"/>
                  </a:lnTo>
                  <a:lnTo>
                    <a:pt x="16120" y="5408"/>
                  </a:lnTo>
                  <a:lnTo>
                    <a:pt x="16016" y="5616"/>
                  </a:lnTo>
                  <a:lnTo>
                    <a:pt x="15808" y="5720"/>
                  </a:lnTo>
                  <a:lnTo>
                    <a:pt x="15600" y="5720"/>
                  </a:lnTo>
                  <a:lnTo>
                    <a:pt x="15600" y="6240"/>
                  </a:lnTo>
                  <a:lnTo>
                    <a:pt x="15496" y="6761"/>
                  </a:lnTo>
                  <a:lnTo>
                    <a:pt x="15184" y="7280"/>
                  </a:lnTo>
                  <a:lnTo>
                    <a:pt x="14872" y="7592"/>
                  </a:lnTo>
                  <a:lnTo>
                    <a:pt x="14664" y="7697"/>
                  </a:lnTo>
                  <a:lnTo>
                    <a:pt x="14352" y="7800"/>
                  </a:lnTo>
                  <a:lnTo>
                    <a:pt x="14040" y="7800"/>
                  </a:lnTo>
                  <a:lnTo>
                    <a:pt x="14040" y="13104"/>
                  </a:lnTo>
                  <a:lnTo>
                    <a:pt x="14040" y="13416"/>
                  </a:lnTo>
                  <a:lnTo>
                    <a:pt x="13832" y="13624"/>
                  </a:lnTo>
                  <a:lnTo>
                    <a:pt x="13624" y="13728"/>
                  </a:lnTo>
                  <a:lnTo>
                    <a:pt x="13416" y="13832"/>
                  </a:lnTo>
                  <a:lnTo>
                    <a:pt x="13000" y="13832"/>
                  </a:lnTo>
                  <a:lnTo>
                    <a:pt x="13000" y="15392"/>
                  </a:lnTo>
                  <a:lnTo>
                    <a:pt x="11336" y="15392"/>
                  </a:lnTo>
                  <a:lnTo>
                    <a:pt x="11336" y="13832"/>
                  </a:lnTo>
                  <a:lnTo>
                    <a:pt x="4680" y="13832"/>
                  </a:lnTo>
                  <a:lnTo>
                    <a:pt x="4680" y="15392"/>
                  </a:lnTo>
                  <a:lnTo>
                    <a:pt x="3016" y="15392"/>
                  </a:lnTo>
                  <a:lnTo>
                    <a:pt x="3016" y="13832"/>
                  </a:lnTo>
                  <a:lnTo>
                    <a:pt x="2808" y="13832"/>
                  </a:lnTo>
                  <a:lnTo>
                    <a:pt x="2496" y="13728"/>
                  </a:lnTo>
                  <a:lnTo>
                    <a:pt x="2288" y="13624"/>
                  </a:lnTo>
                  <a:lnTo>
                    <a:pt x="2184" y="13416"/>
                  </a:lnTo>
                  <a:lnTo>
                    <a:pt x="2080" y="13104"/>
                  </a:lnTo>
                  <a:lnTo>
                    <a:pt x="2080" y="7800"/>
                  </a:lnTo>
                  <a:lnTo>
                    <a:pt x="1768" y="7800"/>
                  </a:lnTo>
                  <a:lnTo>
                    <a:pt x="1456" y="7697"/>
                  </a:lnTo>
                  <a:lnTo>
                    <a:pt x="1248" y="7592"/>
                  </a:lnTo>
                  <a:lnTo>
                    <a:pt x="936" y="7280"/>
                  </a:lnTo>
                  <a:lnTo>
                    <a:pt x="624" y="6761"/>
                  </a:lnTo>
                  <a:lnTo>
                    <a:pt x="520" y="6240"/>
                  </a:lnTo>
                  <a:lnTo>
                    <a:pt x="520" y="5720"/>
                  </a:lnTo>
                  <a:lnTo>
                    <a:pt x="312" y="5720"/>
                  </a:lnTo>
                  <a:lnTo>
                    <a:pt x="104" y="5616"/>
                  </a:lnTo>
                  <a:lnTo>
                    <a:pt x="0" y="5408"/>
                  </a:lnTo>
                  <a:lnTo>
                    <a:pt x="0" y="3017"/>
                  </a:lnTo>
                  <a:lnTo>
                    <a:pt x="104" y="2808"/>
                  </a:lnTo>
                  <a:lnTo>
                    <a:pt x="312" y="2704"/>
                  </a:lnTo>
                  <a:lnTo>
                    <a:pt x="520" y="2704"/>
                  </a:lnTo>
                  <a:lnTo>
                    <a:pt x="520" y="2600"/>
                  </a:lnTo>
                  <a:lnTo>
                    <a:pt x="624" y="2184"/>
                  </a:lnTo>
                  <a:lnTo>
                    <a:pt x="936" y="1976"/>
                  </a:lnTo>
                  <a:lnTo>
                    <a:pt x="1352" y="1768"/>
                  </a:lnTo>
                  <a:lnTo>
                    <a:pt x="1768" y="1664"/>
                  </a:lnTo>
                  <a:lnTo>
                    <a:pt x="2080" y="1664"/>
                  </a:lnTo>
                  <a:lnTo>
                    <a:pt x="2080" y="1352"/>
                  </a:lnTo>
                  <a:lnTo>
                    <a:pt x="2184" y="1145"/>
                  </a:lnTo>
                  <a:lnTo>
                    <a:pt x="2288" y="936"/>
                  </a:lnTo>
                  <a:lnTo>
                    <a:pt x="2808" y="728"/>
                  </a:lnTo>
                  <a:close/>
                  <a:moveTo>
                    <a:pt x="2912" y="2600"/>
                  </a:moveTo>
                  <a:lnTo>
                    <a:pt x="2912" y="8424"/>
                  </a:lnTo>
                  <a:lnTo>
                    <a:pt x="13416" y="8424"/>
                  </a:lnTo>
                  <a:lnTo>
                    <a:pt x="13416" y="2600"/>
                  </a:lnTo>
                  <a:lnTo>
                    <a:pt x="12064" y="2392"/>
                  </a:lnTo>
                  <a:lnTo>
                    <a:pt x="10817" y="2184"/>
                  </a:lnTo>
                  <a:lnTo>
                    <a:pt x="9464" y="2080"/>
                  </a:lnTo>
                  <a:lnTo>
                    <a:pt x="8112" y="2080"/>
                  </a:lnTo>
                  <a:lnTo>
                    <a:pt x="6864" y="2080"/>
                  </a:lnTo>
                  <a:lnTo>
                    <a:pt x="5512" y="2184"/>
                  </a:lnTo>
                  <a:lnTo>
                    <a:pt x="4264" y="2392"/>
                  </a:lnTo>
                  <a:lnTo>
                    <a:pt x="2912" y="2600"/>
                  </a:lnTo>
                  <a:close/>
                  <a:moveTo>
                    <a:pt x="12376" y="11648"/>
                  </a:moveTo>
                  <a:lnTo>
                    <a:pt x="12168" y="11752"/>
                  </a:lnTo>
                  <a:lnTo>
                    <a:pt x="12064" y="11856"/>
                  </a:lnTo>
                  <a:lnTo>
                    <a:pt x="11960" y="11960"/>
                  </a:lnTo>
                  <a:lnTo>
                    <a:pt x="11960" y="12168"/>
                  </a:lnTo>
                  <a:lnTo>
                    <a:pt x="11960" y="12272"/>
                  </a:lnTo>
                  <a:lnTo>
                    <a:pt x="12064" y="12480"/>
                  </a:lnTo>
                  <a:lnTo>
                    <a:pt x="12168" y="12480"/>
                  </a:lnTo>
                  <a:lnTo>
                    <a:pt x="12376" y="12584"/>
                  </a:lnTo>
                  <a:lnTo>
                    <a:pt x="12480" y="12480"/>
                  </a:lnTo>
                  <a:lnTo>
                    <a:pt x="12688" y="12480"/>
                  </a:lnTo>
                  <a:lnTo>
                    <a:pt x="12792" y="12272"/>
                  </a:lnTo>
                  <a:lnTo>
                    <a:pt x="12792" y="12168"/>
                  </a:lnTo>
                  <a:lnTo>
                    <a:pt x="12792" y="11960"/>
                  </a:lnTo>
                  <a:lnTo>
                    <a:pt x="12688" y="11856"/>
                  </a:lnTo>
                  <a:lnTo>
                    <a:pt x="12480" y="11752"/>
                  </a:lnTo>
                  <a:lnTo>
                    <a:pt x="12376" y="11648"/>
                  </a:lnTo>
                  <a:close/>
                  <a:moveTo>
                    <a:pt x="3848" y="11648"/>
                  </a:moveTo>
                  <a:lnTo>
                    <a:pt x="3640" y="11752"/>
                  </a:lnTo>
                  <a:lnTo>
                    <a:pt x="3536" y="11856"/>
                  </a:lnTo>
                  <a:lnTo>
                    <a:pt x="3433" y="11960"/>
                  </a:lnTo>
                  <a:lnTo>
                    <a:pt x="3433" y="12168"/>
                  </a:lnTo>
                  <a:lnTo>
                    <a:pt x="3433" y="12272"/>
                  </a:lnTo>
                  <a:lnTo>
                    <a:pt x="3536" y="12480"/>
                  </a:lnTo>
                  <a:lnTo>
                    <a:pt x="3640" y="12480"/>
                  </a:lnTo>
                  <a:lnTo>
                    <a:pt x="3848" y="12584"/>
                  </a:lnTo>
                  <a:lnTo>
                    <a:pt x="4056" y="12480"/>
                  </a:lnTo>
                  <a:lnTo>
                    <a:pt x="4160" y="12480"/>
                  </a:lnTo>
                  <a:lnTo>
                    <a:pt x="4264" y="12272"/>
                  </a:lnTo>
                  <a:lnTo>
                    <a:pt x="4264" y="12168"/>
                  </a:lnTo>
                  <a:lnTo>
                    <a:pt x="4264" y="11960"/>
                  </a:lnTo>
                  <a:lnTo>
                    <a:pt x="4160" y="11856"/>
                  </a:lnTo>
                  <a:lnTo>
                    <a:pt x="4056" y="11752"/>
                  </a:lnTo>
                  <a:lnTo>
                    <a:pt x="3848" y="11648"/>
                  </a:lnTo>
                  <a:close/>
                  <a:moveTo>
                    <a:pt x="6864" y="9776"/>
                  </a:moveTo>
                  <a:lnTo>
                    <a:pt x="6864" y="10192"/>
                  </a:lnTo>
                  <a:lnTo>
                    <a:pt x="9360" y="10192"/>
                  </a:lnTo>
                  <a:lnTo>
                    <a:pt x="9360" y="9776"/>
                  </a:lnTo>
                  <a:lnTo>
                    <a:pt x="6864" y="9776"/>
                  </a:lnTo>
                  <a:close/>
                  <a:moveTo>
                    <a:pt x="6864" y="9048"/>
                  </a:moveTo>
                  <a:lnTo>
                    <a:pt x="6864" y="9464"/>
                  </a:lnTo>
                  <a:lnTo>
                    <a:pt x="9360" y="9464"/>
                  </a:lnTo>
                  <a:lnTo>
                    <a:pt x="9360" y="9048"/>
                  </a:lnTo>
                  <a:lnTo>
                    <a:pt x="6864" y="9048"/>
                  </a:lnTo>
                  <a:close/>
                  <a:moveTo>
                    <a:pt x="6864" y="10504"/>
                  </a:moveTo>
                  <a:lnTo>
                    <a:pt x="6864" y="10920"/>
                  </a:lnTo>
                  <a:lnTo>
                    <a:pt x="9360" y="10920"/>
                  </a:lnTo>
                  <a:lnTo>
                    <a:pt x="9360" y="10504"/>
                  </a:lnTo>
                  <a:lnTo>
                    <a:pt x="6864" y="10504"/>
                  </a:lnTo>
                  <a:close/>
                  <a:moveTo>
                    <a:pt x="6864" y="11128"/>
                  </a:moveTo>
                  <a:lnTo>
                    <a:pt x="6864" y="11544"/>
                  </a:lnTo>
                  <a:lnTo>
                    <a:pt x="9360" y="11544"/>
                  </a:lnTo>
                  <a:lnTo>
                    <a:pt x="9360" y="11128"/>
                  </a:lnTo>
                  <a:lnTo>
                    <a:pt x="6864" y="11128"/>
                  </a:lnTo>
                  <a:close/>
                  <a:moveTo>
                    <a:pt x="6864" y="11856"/>
                  </a:moveTo>
                  <a:lnTo>
                    <a:pt x="6864" y="12272"/>
                  </a:lnTo>
                  <a:lnTo>
                    <a:pt x="9360" y="12272"/>
                  </a:lnTo>
                  <a:lnTo>
                    <a:pt x="9360" y="11856"/>
                  </a:lnTo>
                  <a:lnTo>
                    <a:pt x="6864" y="11856"/>
                  </a:lnTo>
                  <a:close/>
                  <a:moveTo>
                    <a:pt x="6864" y="12584"/>
                  </a:moveTo>
                  <a:lnTo>
                    <a:pt x="6864" y="13000"/>
                  </a:lnTo>
                  <a:lnTo>
                    <a:pt x="9360" y="13000"/>
                  </a:lnTo>
                  <a:lnTo>
                    <a:pt x="9360" y="12584"/>
                  </a:lnTo>
                  <a:lnTo>
                    <a:pt x="6864" y="12584"/>
                  </a:lnTo>
                  <a:close/>
                  <a:moveTo>
                    <a:pt x="13312" y="9256"/>
                  </a:moveTo>
                  <a:lnTo>
                    <a:pt x="12584" y="9360"/>
                  </a:lnTo>
                  <a:lnTo>
                    <a:pt x="11751" y="9464"/>
                  </a:lnTo>
                  <a:lnTo>
                    <a:pt x="10920" y="9672"/>
                  </a:lnTo>
                  <a:lnTo>
                    <a:pt x="10192" y="9984"/>
                  </a:lnTo>
                  <a:lnTo>
                    <a:pt x="10192" y="11232"/>
                  </a:lnTo>
                  <a:lnTo>
                    <a:pt x="13312" y="11232"/>
                  </a:lnTo>
                  <a:lnTo>
                    <a:pt x="13312" y="9256"/>
                  </a:lnTo>
                  <a:close/>
                  <a:moveTo>
                    <a:pt x="2912" y="9256"/>
                  </a:moveTo>
                  <a:lnTo>
                    <a:pt x="2912" y="11232"/>
                  </a:lnTo>
                  <a:lnTo>
                    <a:pt x="6136" y="11232"/>
                  </a:lnTo>
                  <a:lnTo>
                    <a:pt x="6136" y="9984"/>
                  </a:lnTo>
                  <a:lnTo>
                    <a:pt x="5304" y="9672"/>
                  </a:lnTo>
                  <a:lnTo>
                    <a:pt x="4576" y="9464"/>
                  </a:lnTo>
                  <a:lnTo>
                    <a:pt x="3744" y="9360"/>
                  </a:lnTo>
                  <a:lnTo>
                    <a:pt x="2912" y="9256"/>
                  </a:lnTo>
                  <a:close/>
                  <a:moveTo>
                    <a:pt x="14040" y="2080"/>
                  </a:moveTo>
                  <a:lnTo>
                    <a:pt x="14040" y="7384"/>
                  </a:lnTo>
                  <a:lnTo>
                    <a:pt x="14352" y="7384"/>
                  </a:lnTo>
                  <a:lnTo>
                    <a:pt x="14664" y="7280"/>
                  </a:lnTo>
                  <a:lnTo>
                    <a:pt x="14872" y="7072"/>
                  </a:lnTo>
                  <a:lnTo>
                    <a:pt x="15080" y="6656"/>
                  </a:lnTo>
                  <a:lnTo>
                    <a:pt x="15184" y="6240"/>
                  </a:lnTo>
                  <a:lnTo>
                    <a:pt x="15184" y="5720"/>
                  </a:lnTo>
                  <a:lnTo>
                    <a:pt x="14975" y="5720"/>
                  </a:lnTo>
                  <a:lnTo>
                    <a:pt x="14664" y="5616"/>
                  </a:lnTo>
                  <a:lnTo>
                    <a:pt x="14664" y="5408"/>
                  </a:lnTo>
                  <a:lnTo>
                    <a:pt x="14664" y="3017"/>
                  </a:lnTo>
                  <a:lnTo>
                    <a:pt x="14664" y="2808"/>
                  </a:lnTo>
                  <a:lnTo>
                    <a:pt x="14975" y="2704"/>
                  </a:lnTo>
                  <a:lnTo>
                    <a:pt x="15184" y="2704"/>
                  </a:lnTo>
                  <a:lnTo>
                    <a:pt x="15184" y="2600"/>
                  </a:lnTo>
                  <a:lnTo>
                    <a:pt x="15080" y="2392"/>
                  </a:lnTo>
                  <a:lnTo>
                    <a:pt x="14975" y="2288"/>
                  </a:lnTo>
                  <a:lnTo>
                    <a:pt x="14664" y="2080"/>
                  </a:lnTo>
                  <a:lnTo>
                    <a:pt x="14352" y="2080"/>
                  </a:lnTo>
                  <a:lnTo>
                    <a:pt x="14040" y="2080"/>
                  </a:lnTo>
                  <a:close/>
                  <a:moveTo>
                    <a:pt x="2080" y="7384"/>
                  </a:moveTo>
                  <a:lnTo>
                    <a:pt x="2080" y="2080"/>
                  </a:lnTo>
                  <a:lnTo>
                    <a:pt x="1768" y="2080"/>
                  </a:lnTo>
                  <a:lnTo>
                    <a:pt x="1456" y="2080"/>
                  </a:lnTo>
                  <a:lnTo>
                    <a:pt x="1145" y="2288"/>
                  </a:lnTo>
                  <a:lnTo>
                    <a:pt x="1040" y="2392"/>
                  </a:lnTo>
                  <a:lnTo>
                    <a:pt x="1040" y="2600"/>
                  </a:lnTo>
                  <a:lnTo>
                    <a:pt x="1040" y="2704"/>
                  </a:lnTo>
                  <a:lnTo>
                    <a:pt x="1248" y="2704"/>
                  </a:lnTo>
                  <a:lnTo>
                    <a:pt x="1456" y="2808"/>
                  </a:lnTo>
                  <a:lnTo>
                    <a:pt x="1560" y="3017"/>
                  </a:lnTo>
                  <a:lnTo>
                    <a:pt x="1560" y="5408"/>
                  </a:lnTo>
                  <a:lnTo>
                    <a:pt x="1456" y="5616"/>
                  </a:lnTo>
                  <a:lnTo>
                    <a:pt x="1248" y="5720"/>
                  </a:lnTo>
                  <a:lnTo>
                    <a:pt x="1040" y="5720"/>
                  </a:lnTo>
                  <a:lnTo>
                    <a:pt x="1040" y="6240"/>
                  </a:lnTo>
                  <a:lnTo>
                    <a:pt x="1040" y="6656"/>
                  </a:lnTo>
                  <a:lnTo>
                    <a:pt x="1248" y="7072"/>
                  </a:lnTo>
                  <a:lnTo>
                    <a:pt x="1456" y="7280"/>
                  </a:lnTo>
                  <a:lnTo>
                    <a:pt x="1768" y="7384"/>
                  </a:lnTo>
                  <a:lnTo>
                    <a:pt x="2080" y="7384"/>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32" name="Freeform 6"/>
          <p:cNvSpPr>
            <a:spLocks noEditPoints="1"/>
          </p:cNvSpPr>
          <p:nvPr/>
        </p:nvSpPr>
        <p:spPr bwMode="auto">
          <a:xfrm>
            <a:off x="7876837" y="4210400"/>
            <a:ext cx="356235" cy="313514"/>
          </a:xfrm>
          <a:custGeom>
            <a:avLst/>
            <a:gdLst/>
            <a:ahLst/>
            <a:cxnLst>
              <a:cxn ang="0">
                <a:pos x="12772" y="618"/>
              </a:cxn>
              <a:cxn ang="0">
                <a:pos x="0" y="15651"/>
              </a:cxn>
              <a:cxn ang="0">
                <a:pos x="1941" y="4867"/>
              </a:cxn>
              <a:cxn ang="0">
                <a:pos x="5964" y="4867"/>
              </a:cxn>
              <a:cxn ang="0">
                <a:pos x="7512" y="618"/>
              </a:cxn>
              <a:cxn ang="0">
                <a:pos x="1277" y="12419"/>
              </a:cxn>
              <a:cxn ang="0">
                <a:pos x="5523" y="7916"/>
              </a:cxn>
              <a:cxn ang="0">
                <a:pos x="4108" y="7916"/>
              </a:cxn>
              <a:cxn ang="0">
                <a:pos x="2692" y="7916"/>
              </a:cxn>
              <a:cxn ang="0">
                <a:pos x="1277" y="7916"/>
              </a:cxn>
              <a:cxn ang="0">
                <a:pos x="5523" y="9417"/>
              </a:cxn>
              <a:cxn ang="0">
                <a:pos x="4108" y="9417"/>
              </a:cxn>
              <a:cxn ang="0">
                <a:pos x="2692" y="9417"/>
              </a:cxn>
              <a:cxn ang="0">
                <a:pos x="1277" y="9417"/>
              </a:cxn>
              <a:cxn ang="0">
                <a:pos x="5523" y="10919"/>
              </a:cxn>
              <a:cxn ang="0">
                <a:pos x="4108" y="10919"/>
              </a:cxn>
              <a:cxn ang="0">
                <a:pos x="2692" y="10919"/>
              </a:cxn>
              <a:cxn ang="0">
                <a:pos x="1277" y="10919"/>
              </a:cxn>
              <a:cxn ang="0">
                <a:pos x="5523" y="12419"/>
              </a:cxn>
              <a:cxn ang="0">
                <a:pos x="4108" y="12419"/>
              </a:cxn>
              <a:cxn ang="0">
                <a:pos x="2692" y="12419"/>
              </a:cxn>
              <a:cxn ang="0">
                <a:pos x="8086" y="1911"/>
              </a:cxn>
              <a:cxn ang="0">
                <a:pos x="8086" y="12419"/>
              </a:cxn>
              <a:cxn ang="0">
                <a:pos x="9500" y="12419"/>
              </a:cxn>
              <a:cxn ang="0">
                <a:pos x="10915" y="12419"/>
              </a:cxn>
              <a:cxn ang="0">
                <a:pos x="12331" y="12419"/>
              </a:cxn>
              <a:cxn ang="0">
                <a:pos x="8086" y="10919"/>
              </a:cxn>
              <a:cxn ang="0">
                <a:pos x="9500" y="10919"/>
              </a:cxn>
              <a:cxn ang="0">
                <a:pos x="10915" y="10919"/>
              </a:cxn>
              <a:cxn ang="0">
                <a:pos x="12331" y="10919"/>
              </a:cxn>
              <a:cxn ang="0">
                <a:pos x="8086" y="9417"/>
              </a:cxn>
              <a:cxn ang="0">
                <a:pos x="9500" y="9417"/>
              </a:cxn>
              <a:cxn ang="0">
                <a:pos x="10915" y="9417"/>
              </a:cxn>
              <a:cxn ang="0">
                <a:pos x="12331" y="9417"/>
              </a:cxn>
              <a:cxn ang="0">
                <a:pos x="8086" y="7916"/>
              </a:cxn>
              <a:cxn ang="0">
                <a:pos x="9500" y="7916"/>
              </a:cxn>
              <a:cxn ang="0">
                <a:pos x="10915" y="7916"/>
              </a:cxn>
              <a:cxn ang="0">
                <a:pos x="12331" y="7916"/>
              </a:cxn>
              <a:cxn ang="0">
                <a:pos x="8086" y="6414"/>
              </a:cxn>
              <a:cxn ang="0">
                <a:pos x="9500" y="6414"/>
              </a:cxn>
              <a:cxn ang="0">
                <a:pos x="10915" y="6414"/>
              </a:cxn>
              <a:cxn ang="0">
                <a:pos x="12331" y="6414"/>
              </a:cxn>
              <a:cxn ang="0">
                <a:pos x="8086" y="4914"/>
              </a:cxn>
              <a:cxn ang="0">
                <a:pos x="9500" y="4914"/>
              </a:cxn>
              <a:cxn ang="0">
                <a:pos x="10915" y="4914"/>
              </a:cxn>
              <a:cxn ang="0">
                <a:pos x="12331" y="4914"/>
              </a:cxn>
              <a:cxn ang="0">
                <a:pos x="8086" y="3413"/>
              </a:cxn>
              <a:cxn ang="0">
                <a:pos x="9500" y="3413"/>
              </a:cxn>
              <a:cxn ang="0">
                <a:pos x="10915" y="3413"/>
              </a:cxn>
              <a:cxn ang="0">
                <a:pos x="9500" y="1911"/>
              </a:cxn>
              <a:cxn ang="0">
                <a:pos x="10915" y="1911"/>
              </a:cxn>
              <a:cxn ang="0">
                <a:pos x="12331" y="1911"/>
              </a:cxn>
              <a:cxn ang="0">
                <a:pos x="12331" y="3413"/>
              </a:cxn>
            </a:cxnLst>
            <a:rect l="0" t="0" r="r" b="b"/>
            <a:pathLst>
              <a:path w="16169" h="15651">
                <a:moveTo>
                  <a:pt x="7512" y="618"/>
                </a:moveTo>
                <a:lnTo>
                  <a:pt x="8749" y="618"/>
                </a:lnTo>
                <a:lnTo>
                  <a:pt x="8749" y="0"/>
                </a:lnTo>
                <a:lnTo>
                  <a:pt x="12772" y="0"/>
                </a:lnTo>
                <a:lnTo>
                  <a:pt x="12772" y="618"/>
                </a:lnTo>
                <a:lnTo>
                  <a:pt x="14010" y="618"/>
                </a:lnTo>
                <a:lnTo>
                  <a:pt x="14010" y="13875"/>
                </a:lnTo>
                <a:lnTo>
                  <a:pt x="16169" y="13875"/>
                </a:lnTo>
                <a:lnTo>
                  <a:pt x="16169" y="15651"/>
                </a:lnTo>
                <a:lnTo>
                  <a:pt x="0" y="15651"/>
                </a:lnTo>
                <a:lnTo>
                  <a:pt x="0" y="13875"/>
                </a:lnTo>
                <a:lnTo>
                  <a:pt x="781" y="13875"/>
                </a:lnTo>
                <a:lnTo>
                  <a:pt x="781" y="6103"/>
                </a:lnTo>
                <a:lnTo>
                  <a:pt x="1941" y="6103"/>
                </a:lnTo>
                <a:lnTo>
                  <a:pt x="1941" y="4867"/>
                </a:lnTo>
                <a:lnTo>
                  <a:pt x="4469" y="4867"/>
                </a:lnTo>
                <a:lnTo>
                  <a:pt x="4469" y="2808"/>
                </a:lnTo>
                <a:lnTo>
                  <a:pt x="5088" y="2808"/>
                </a:lnTo>
                <a:lnTo>
                  <a:pt x="5088" y="4867"/>
                </a:lnTo>
                <a:lnTo>
                  <a:pt x="5964" y="4867"/>
                </a:lnTo>
                <a:lnTo>
                  <a:pt x="5964" y="6103"/>
                </a:lnTo>
                <a:lnTo>
                  <a:pt x="7124" y="6103"/>
                </a:lnTo>
                <a:lnTo>
                  <a:pt x="7124" y="13875"/>
                </a:lnTo>
                <a:lnTo>
                  <a:pt x="7512" y="13875"/>
                </a:lnTo>
                <a:lnTo>
                  <a:pt x="7512" y="618"/>
                </a:lnTo>
                <a:close/>
                <a:moveTo>
                  <a:pt x="1277" y="12419"/>
                </a:moveTo>
                <a:lnTo>
                  <a:pt x="2383" y="12419"/>
                </a:lnTo>
                <a:lnTo>
                  <a:pt x="2383" y="13523"/>
                </a:lnTo>
                <a:lnTo>
                  <a:pt x="1277" y="13523"/>
                </a:lnTo>
                <a:lnTo>
                  <a:pt x="1277" y="12419"/>
                </a:lnTo>
                <a:close/>
                <a:moveTo>
                  <a:pt x="5523" y="7916"/>
                </a:moveTo>
                <a:lnTo>
                  <a:pt x="6628" y="7916"/>
                </a:lnTo>
                <a:lnTo>
                  <a:pt x="6628" y="9020"/>
                </a:lnTo>
                <a:lnTo>
                  <a:pt x="5523" y="9020"/>
                </a:lnTo>
                <a:lnTo>
                  <a:pt x="5523" y="7916"/>
                </a:lnTo>
                <a:close/>
                <a:moveTo>
                  <a:pt x="4108" y="7916"/>
                </a:moveTo>
                <a:lnTo>
                  <a:pt x="5213" y="7916"/>
                </a:lnTo>
                <a:lnTo>
                  <a:pt x="5213" y="9020"/>
                </a:lnTo>
                <a:lnTo>
                  <a:pt x="4108" y="9020"/>
                </a:lnTo>
                <a:lnTo>
                  <a:pt x="4108" y="7916"/>
                </a:lnTo>
                <a:close/>
                <a:moveTo>
                  <a:pt x="2692" y="7916"/>
                </a:moveTo>
                <a:lnTo>
                  <a:pt x="3798" y="7916"/>
                </a:lnTo>
                <a:lnTo>
                  <a:pt x="3798" y="9020"/>
                </a:lnTo>
                <a:lnTo>
                  <a:pt x="2692" y="9020"/>
                </a:lnTo>
                <a:lnTo>
                  <a:pt x="2692" y="7916"/>
                </a:lnTo>
                <a:close/>
                <a:moveTo>
                  <a:pt x="1277" y="7916"/>
                </a:moveTo>
                <a:lnTo>
                  <a:pt x="2383" y="7916"/>
                </a:lnTo>
                <a:lnTo>
                  <a:pt x="2383" y="9020"/>
                </a:lnTo>
                <a:lnTo>
                  <a:pt x="1277" y="9020"/>
                </a:lnTo>
                <a:lnTo>
                  <a:pt x="1277" y="7916"/>
                </a:lnTo>
                <a:close/>
                <a:moveTo>
                  <a:pt x="5523" y="9417"/>
                </a:moveTo>
                <a:lnTo>
                  <a:pt x="6628" y="9417"/>
                </a:lnTo>
                <a:lnTo>
                  <a:pt x="6628" y="10521"/>
                </a:lnTo>
                <a:lnTo>
                  <a:pt x="5523" y="10521"/>
                </a:lnTo>
                <a:lnTo>
                  <a:pt x="5523" y="9417"/>
                </a:lnTo>
                <a:close/>
                <a:moveTo>
                  <a:pt x="4108" y="9417"/>
                </a:moveTo>
                <a:lnTo>
                  <a:pt x="5213" y="9417"/>
                </a:lnTo>
                <a:lnTo>
                  <a:pt x="5213" y="10521"/>
                </a:lnTo>
                <a:lnTo>
                  <a:pt x="4108" y="10521"/>
                </a:lnTo>
                <a:lnTo>
                  <a:pt x="4108" y="9417"/>
                </a:lnTo>
                <a:close/>
                <a:moveTo>
                  <a:pt x="2692" y="9417"/>
                </a:moveTo>
                <a:lnTo>
                  <a:pt x="3798" y="9417"/>
                </a:lnTo>
                <a:lnTo>
                  <a:pt x="3798" y="10521"/>
                </a:lnTo>
                <a:lnTo>
                  <a:pt x="2692" y="10521"/>
                </a:lnTo>
                <a:lnTo>
                  <a:pt x="2692" y="9417"/>
                </a:lnTo>
                <a:close/>
                <a:moveTo>
                  <a:pt x="1277" y="9417"/>
                </a:moveTo>
                <a:lnTo>
                  <a:pt x="2383" y="9417"/>
                </a:lnTo>
                <a:lnTo>
                  <a:pt x="2383" y="10521"/>
                </a:lnTo>
                <a:lnTo>
                  <a:pt x="1277" y="10521"/>
                </a:lnTo>
                <a:lnTo>
                  <a:pt x="1277" y="9417"/>
                </a:lnTo>
                <a:close/>
                <a:moveTo>
                  <a:pt x="5523" y="10919"/>
                </a:moveTo>
                <a:lnTo>
                  <a:pt x="6628" y="10919"/>
                </a:lnTo>
                <a:lnTo>
                  <a:pt x="6628" y="12023"/>
                </a:lnTo>
                <a:lnTo>
                  <a:pt x="5523" y="12023"/>
                </a:lnTo>
                <a:lnTo>
                  <a:pt x="5523" y="10919"/>
                </a:lnTo>
                <a:close/>
                <a:moveTo>
                  <a:pt x="4108" y="10919"/>
                </a:moveTo>
                <a:lnTo>
                  <a:pt x="5213" y="10919"/>
                </a:lnTo>
                <a:lnTo>
                  <a:pt x="5213" y="12023"/>
                </a:lnTo>
                <a:lnTo>
                  <a:pt x="4108" y="12023"/>
                </a:lnTo>
                <a:lnTo>
                  <a:pt x="4108" y="10919"/>
                </a:lnTo>
                <a:close/>
                <a:moveTo>
                  <a:pt x="2692" y="10919"/>
                </a:moveTo>
                <a:lnTo>
                  <a:pt x="3798" y="10919"/>
                </a:lnTo>
                <a:lnTo>
                  <a:pt x="3798" y="12023"/>
                </a:lnTo>
                <a:lnTo>
                  <a:pt x="2692" y="12023"/>
                </a:lnTo>
                <a:lnTo>
                  <a:pt x="2692" y="10919"/>
                </a:lnTo>
                <a:close/>
                <a:moveTo>
                  <a:pt x="1277" y="10919"/>
                </a:moveTo>
                <a:lnTo>
                  <a:pt x="2383" y="10919"/>
                </a:lnTo>
                <a:lnTo>
                  <a:pt x="2383" y="12023"/>
                </a:lnTo>
                <a:lnTo>
                  <a:pt x="1277" y="12023"/>
                </a:lnTo>
                <a:lnTo>
                  <a:pt x="1277" y="10919"/>
                </a:lnTo>
                <a:close/>
                <a:moveTo>
                  <a:pt x="5523" y="12419"/>
                </a:moveTo>
                <a:lnTo>
                  <a:pt x="6628" y="12419"/>
                </a:lnTo>
                <a:lnTo>
                  <a:pt x="6628" y="13523"/>
                </a:lnTo>
                <a:lnTo>
                  <a:pt x="5523" y="13523"/>
                </a:lnTo>
                <a:lnTo>
                  <a:pt x="5523" y="12419"/>
                </a:lnTo>
                <a:close/>
                <a:moveTo>
                  <a:pt x="4108" y="12419"/>
                </a:moveTo>
                <a:lnTo>
                  <a:pt x="5213" y="12419"/>
                </a:lnTo>
                <a:lnTo>
                  <a:pt x="5213" y="13523"/>
                </a:lnTo>
                <a:lnTo>
                  <a:pt x="4108" y="13523"/>
                </a:lnTo>
                <a:lnTo>
                  <a:pt x="4108" y="12419"/>
                </a:lnTo>
                <a:close/>
                <a:moveTo>
                  <a:pt x="2692" y="12419"/>
                </a:moveTo>
                <a:lnTo>
                  <a:pt x="3798" y="12419"/>
                </a:lnTo>
                <a:lnTo>
                  <a:pt x="3798" y="13523"/>
                </a:lnTo>
                <a:lnTo>
                  <a:pt x="2692" y="13523"/>
                </a:lnTo>
                <a:lnTo>
                  <a:pt x="2692" y="12419"/>
                </a:lnTo>
                <a:close/>
                <a:moveTo>
                  <a:pt x="8086" y="1911"/>
                </a:moveTo>
                <a:lnTo>
                  <a:pt x="9191" y="1911"/>
                </a:lnTo>
                <a:lnTo>
                  <a:pt x="9191" y="3015"/>
                </a:lnTo>
                <a:lnTo>
                  <a:pt x="8086" y="3015"/>
                </a:lnTo>
                <a:lnTo>
                  <a:pt x="8086" y="1911"/>
                </a:lnTo>
                <a:close/>
                <a:moveTo>
                  <a:pt x="8086" y="12419"/>
                </a:moveTo>
                <a:lnTo>
                  <a:pt x="9191" y="12419"/>
                </a:lnTo>
                <a:lnTo>
                  <a:pt x="9191" y="13523"/>
                </a:lnTo>
                <a:lnTo>
                  <a:pt x="8086" y="13523"/>
                </a:lnTo>
                <a:lnTo>
                  <a:pt x="8086" y="12419"/>
                </a:lnTo>
                <a:close/>
                <a:moveTo>
                  <a:pt x="9500" y="12419"/>
                </a:moveTo>
                <a:lnTo>
                  <a:pt x="10606" y="12419"/>
                </a:lnTo>
                <a:lnTo>
                  <a:pt x="10606" y="13523"/>
                </a:lnTo>
                <a:lnTo>
                  <a:pt x="9500" y="13523"/>
                </a:lnTo>
                <a:lnTo>
                  <a:pt x="9500" y="12419"/>
                </a:lnTo>
                <a:close/>
                <a:moveTo>
                  <a:pt x="10915" y="12419"/>
                </a:moveTo>
                <a:lnTo>
                  <a:pt x="12021" y="12419"/>
                </a:lnTo>
                <a:lnTo>
                  <a:pt x="12021" y="13523"/>
                </a:lnTo>
                <a:lnTo>
                  <a:pt x="10915" y="13523"/>
                </a:lnTo>
                <a:lnTo>
                  <a:pt x="10915" y="12419"/>
                </a:lnTo>
                <a:close/>
                <a:moveTo>
                  <a:pt x="12331" y="12419"/>
                </a:moveTo>
                <a:lnTo>
                  <a:pt x="13436" y="12419"/>
                </a:lnTo>
                <a:lnTo>
                  <a:pt x="13436" y="13523"/>
                </a:lnTo>
                <a:lnTo>
                  <a:pt x="12331" y="13523"/>
                </a:lnTo>
                <a:lnTo>
                  <a:pt x="12331" y="12419"/>
                </a:lnTo>
                <a:close/>
                <a:moveTo>
                  <a:pt x="8086" y="10919"/>
                </a:moveTo>
                <a:lnTo>
                  <a:pt x="9191" y="10919"/>
                </a:lnTo>
                <a:lnTo>
                  <a:pt x="9191" y="12023"/>
                </a:lnTo>
                <a:lnTo>
                  <a:pt x="8086" y="12023"/>
                </a:lnTo>
                <a:lnTo>
                  <a:pt x="8086" y="10919"/>
                </a:lnTo>
                <a:close/>
                <a:moveTo>
                  <a:pt x="9500" y="10919"/>
                </a:moveTo>
                <a:lnTo>
                  <a:pt x="10606" y="10919"/>
                </a:lnTo>
                <a:lnTo>
                  <a:pt x="10606" y="12023"/>
                </a:lnTo>
                <a:lnTo>
                  <a:pt x="9500" y="12023"/>
                </a:lnTo>
                <a:lnTo>
                  <a:pt x="9500" y="10919"/>
                </a:lnTo>
                <a:close/>
                <a:moveTo>
                  <a:pt x="10915" y="10919"/>
                </a:moveTo>
                <a:lnTo>
                  <a:pt x="12021" y="10919"/>
                </a:lnTo>
                <a:lnTo>
                  <a:pt x="12021" y="12023"/>
                </a:lnTo>
                <a:lnTo>
                  <a:pt x="10915" y="12023"/>
                </a:lnTo>
                <a:lnTo>
                  <a:pt x="10915" y="10919"/>
                </a:lnTo>
                <a:close/>
                <a:moveTo>
                  <a:pt x="12331" y="10919"/>
                </a:moveTo>
                <a:lnTo>
                  <a:pt x="13436" y="10919"/>
                </a:lnTo>
                <a:lnTo>
                  <a:pt x="13436" y="12023"/>
                </a:lnTo>
                <a:lnTo>
                  <a:pt x="12331" y="12023"/>
                </a:lnTo>
                <a:lnTo>
                  <a:pt x="12331" y="10919"/>
                </a:lnTo>
                <a:close/>
                <a:moveTo>
                  <a:pt x="8086" y="9417"/>
                </a:moveTo>
                <a:lnTo>
                  <a:pt x="9191" y="9417"/>
                </a:lnTo>
                <a:lnTo>
                  <a:pt x="9191" y="10521"/>
                </a:lnTo>
                <a:lnTo>
                  <a:pt x="8086" y="10521"/>
                </a:lnTo>
                <a:lnTo>
                  <a:pt x="8086" y="9417"/>
                </a:lnTo>
                <a:close/>
                <a:moveTo>
                  <a:pt x="9500" y="9417"/>
                </a:moveTo>
                <a:lnTo>
                  <a:pt x="10606" y="9417"/>
                </a:lnTo>
                <a:lnTo>
                  <a:pt x="10606" y="10521"/>
                </a:lnTo>
                <a:lnTo>
                  <a:pt x="9500" y="10521"/>
                </a:lnTo>
                <a:lnTo>
                  <a:pt x="9500" y="9417"/>
                </a:lnTo>
                <a:close/>
                <a:moveTo>
                  <a:pt x="10915" y="9417"/>
                </a:moveTo>
                <a:lnTo>
                  <a:pt x="12021" y="9417"/>
                </a:lnTo>
                <a:lnTo>
                  <a:pt x="12021" y="10521"/>
                </a:lnTo>
                <a:lnTo>
                  <a:pt x="10915" y="10521"/>
                </a:lnTo>
                <a:lnTo>
                  <a:pt x="10915" y="9417"/>
                </a:lnTo>
                <a:close/>
                <a:moveTo>
                  <a:pt x="12331" y="9417"/>
                </a:moveTo>
                <a:lnTo>
                  <a:pt x="13436" y="9417"/>
                </a:lnTo>
                <a:lnTo>
                  <a:pt x="13436" y="10521"/>
                </a:lnTo>
                <a:lnTo>
                  <a:pt x="12331" y="10521"/>
                </a:lnTo>
                <a:lnTo>
                  <a:pt x="12331" y="9417"/>
                </a:lnTo>
                <a:close/>
                <a:moveTo>
                  <a:pt x="8086" y="7916"/>
                </a:moveTo>
                <a:lnTo>
                  <a:pt x="9191" y="7916"/>
                </a:lnTo>
                <a:lnTo>
                  <a:pt x="9191" y="9020"/>
                </a:lnTo>
                <a:lnTo>
                  <a:pt x="8086" y="9020"/>
                </a:lnTo>
                <a:lnTo>
                  <a:pt x="8086" y="7916"/>
                </a:lnTo>
                <a:close/>
                <a:moveTo>
                  <a:pt x="9500" y="7916"/>
                </a:moveTo>
                <a:lnTo>
                  <a:pt x="10606" y="7916"/>
                </a:lnTo>
                <a:lnTo>
                  <a:pt x="10606" y="9020"/>
                </a:lnTo>
                <a:lnTo>
                  <a:pt x="9500" y="9020"/>
                </a:lnTo>
                <a:lnTo>
                  <a:pt x="9500" y="7916"/>
                </a:lnTo>
                <a:close/>
                <a:moveTo>
                  <a:pt x="10915" y="7916"/>
                </a:moveTo>
                <a:lnTo>
                  <a:pt x="12021" y="7916"/>
                </a:lnTo>
                <a:lnTo>
                  <a:pt x="12021" y="9020"/>
                </a:lnTo>
                <a:lnTo>
                  <a:pt x="10915" y="9020"/>
                </a:lnTo>
                <a:lnTo>
                  <a:pt x="10915" y="7916"/>
                </a:lnTo>
                <a:close/>
                <a:moveTo>
                  <a:pt x="12331" y="7916"/>
                </a:moveTo>
                <a:lnTo>
                  <a:pt x="13436" y="7916"/>
                </a:lnTo>
                <a:lnTo>
                  <a:pt x="13436" y="9020"/>
                </a:lnTo>
                <a:lnTo>
                  <a:pt x="12331" y="9020"/>
                </a:lnTo>
                <a:lnTo>
                  <a:pt x="12331" y="7916"/>
                </a:lnTo>
                <a:close/>
                <a:moveTo>
                  <a:pt x="8086" y="6414"/>
                </a:moveTo>
                <a:lnTo>
                  <a:pt x="9191" y="6414"/>
                </a:lnTo>
                <a:lnTo>
                  <a:pt x="9191" y="7518"/>
                </a:lnTo>
                <a:lnTo>
                  <a:pt x="8086" y="7518"/>
                </a:lnTo>
                <a:lnTo>
                  <a:pt x="8086" y="6414"/>
                </a:lnTo>
                <a:close/>
                <a:moveTo>
                  <a:pt x="9500" y="6414"/>
                </a:moveTo>
                <a:lnTo>
                  <a:pt x="10606" y="6414"/>
                </a:lnTo>
                <a:lnTo>
                  <a:pt x="10606" y="7518"/>
                </a:lnTo>
                <a:lnTo>
                  <a:pt x="9500" y="7518"/>
                </a:lnTo>
                <a:lnTo>
                  <a:pt x="9500" y="6414"/>
                </a:lnTo>
                <a:close/>
                <a:moveTo>
                  <a:pt x="10915" y="6414"/>
                </a:moveTo>
                <a:lnTo>
                  <a:pt x="12021" y="6414"/>
                </a:lnTo>
                <a:lnTo>
                  <a:pt x="12021" y="7518"/>
                </a:lnTo>
                <a:lnTo>
                  <a:pt x="10915" y="7518"/>
                </a:lnTo>
                <a:lnTo>
                  <a:pt x="10915" y="6414"/>
                </a:lnTo>
                <a:close/>
                <a:moveTo>
                  <a:pt x="12331" y="6414"/>
                </a:moveTo>
                <a:lnTo>
                  <a:pt x="13436" y="6414"/>
                </a:lnTo>
                <a:lnTo>
                  <a:pt x="13436" y="7518"/>
                </a:lnTo>
                <a:lnTo>
                  <a:pt x="12331" y="7518"/>
                </a:lnTo>
                <a:lnTo>
                  <a:pt x="12331" y="6414"/>
                </a:lnTo>
                <a:close/>
                <a:moveTo>
                  <a:pt x="8086" y="4914"/>
                </a:moveTo>
                <a:lnTo>
                  <a:pt x="9191" y="4914"/>
                </a:lnTo>
                <a:lnTo>
                  <a:pt x="9191" y="6018"/>
                </a:lnTo>
                <a:lnTo>
                  <a:pt x="8086" y="6018"/>
                </a:lnTo>
                <a:lnTo>
                  <a:pt x="8086" y="4914"/>
                </a:lnTo>
                <a:close/>
                <a:moveTo>
                  <a:pt x="9500" y="4914"/>
                </a:moveTo>
                <a:lnTo>
                  <a:pt x="10606" y="4914"/>
                </a:lnTo>
                <a:lnTo>
                  <a:pt x="10606" y="6018"/>
                </a:lnTo>
                <a:lnTo>
                  <a:pt x="9500" y="6018"/>
                </a:lnTo>
                <a:lnTo>
                  <a:pt x="9500" y="4914"/>
                </a:lnTo>
                <a:close/>
                <a:moveTo>
                  <a:pt x="10915" y="4914"/>
                </a:moveTo>
                <a:lnTo>
                  <a:pt x="12021" y="4914"/>
                </a:lnTo>
                <a:lnTo>
                  <a:pt x="12021" y="6018"/>
                </a:lnTo>
                <a:lnTo>
                  <a:pt x="10915" y="6018"/>
                </a:lnTo>
                <a:lnTo>
                  <a:pt x="10915" y="4914"/>
                </a:lnTo>
                <a:close/>
                <a:moveTo>
                  <a:pt x="12331" y="4914"/>
                </a:moveTo>
                <a:lnTo>
                  <a:pt x="13436" y="4914"/>
                </a:lnTo>
                <a:lnTo>
                  <a:pt x="13436" y="6018"/>
                </a:lnTo>
                <a:lnTo>
                  <a:pt x="12331" y="6018"/>
                </a:lnTo>
                <a:lnTo>
                  <a:pt x="12331" y="4914"/>
                </a:lnTo>
                <a:close/>
                <a:moveTo>
                  <a:pt x="8086" y="3413"/>
                </a:moveTo>
                <a:lnTo>
                  <a:pt x="9191" y="3413"/>
                </a:lnTo>
                <a:lnTo>
                  <a:pt x="9191" y="4516"/>
                </a:lnTo>
                <a:lnTo>
                  <a:pt x="8086" y="4516"/>
                </a:lnTo>
                <a:lnTo>
                  <a:pt x="8086" y="3413"/>
                </a:lnTo>
                <a:close/>
                <a:moveTo>
                  <a:pt x="9500" y="3413"/>
                </a:moveTo>
                <a:lnTo>
                  <a:pt x="10606" y="3413"/>
                </a:lnTo>
                <a:lnTo>
                  <a:pt x="10606" y="4516"/>
                </a:lnTo>
                <a:lnTo>
                  <a:pt x="9500" y="4516"/>
                </a:lnTo>
                <a:lnTo>
                  <a:pt x="9500" y="3413"/>
                </a:lnTo>
                <a:close/>
                <a:moveTo>
                  <a:pt x="10915" y="3413"/>
                </a:moveTo>
                <a:lnTo>
                  <a:pt x="12021" y="3413"/>
                </a:lnTo>
                <a:lnTo>
                  <a:pt x="12021" y="4516"/>
                </a:lnTo>
                <a:lnTo>
                  <a:pt x="10915" y="4516"/>
                </a:lnTo>
                <a:lnTo>
                  <a:pt x="10915" y="3413"/>
                </a:lnTo>
                <a:close/>
                <a:moveTo>
                  <a:pt x="9500" y="1911"/>
                </a:moveTo>
                <a:lnTo>
                  <a:pt x="10606" y="1911"/>
                </a:lnTo>
                <a:lnTo>
                  <a:pt x="10606" y="3015"/>
                </a:lnTo>
                <a:lnTo>
                  <a:pt x="9500" y="3015"/>
                </a:lnTo>
                <a:lnTo>
                  <a:pt x="9500" y="1911"/>
                </a:lnTo>
                <a:close/>
                <a:moveTo>
                  <a:pt x="10915" y="1911"/>
                </a:moveTo>
                <a:lnTo>
                  <a:pt x="12021" y="1911"/>
                </a:lnTo>
                <a:lnTo>
                  <a:pt x="12021" y="3015"/>
                </a:lnTo>
                <a:lnTo>
                  <a:pt x="10915" y="3015"/>
                </a:lnTo>
                <a:lnTo>
                  <a:pt x="10915" y="1911"/>
                </a:lnTo>
                <a:close/>
                <a:moveTo>
                  <a:pt x="12331" y="1911"/>
                </a:moveTo>
                <a:lnTo>
                  <a:pt x="13436" y="1911"/>
                </a:lnTo>
                <a:lnTo>
                  <a:pt x="13436" y="3015"/>
                </a:lnTo>
                <a:lnTo>
                  <a:pt x="12331" y="3015"/>
                </a:lnTo>
                <a:lnTo>
                  <a:pt x="12331" y="1911"/>
                </a:lnTo>
                <a:close/>
                <a:moveTo>
                  <a:pt x="12331" y="3413"/>
                </a:moveTo>
                <a:lnTo>
                  <a:pt x="13436" y="3413"/>
                </a:lnTo>
                <a:lnTo>
                  <a:pt x="13436" y="4516"/>
                </a:lnTo>
                <a:lnTo>
                  <a:pt x="12331" y="4516"/>
                </a:lnTo>
                <a:lnTo>
                  <a:pt x="12331" y="3413"/>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33" name="组合 247"/>
          <p:cNvGrpSpPr/>
          <p:nvPr/>
        </p:nvGrpSpPr>
        <p:grpSpPr>
          <a:xfrm>
            <a:off x="7206056" y="4170527"/>
            <a:ext cx="406424" cy="396000"/>
            <a:chOff x="5373663" y="3404748"/>
            <a:chExt cx="406424" cy="396000"/>
          </a:xfrm>
        </p:grpSpPr>
        <p:grpSp>
          <p:nvGrpSpPr>
            <p:cNvPr id="34" name="组合 496"/>
            <p:cNvGrpSpPr/>
            <p:nvPr/>
          </p:nvGrpSpPr>
          <p:grpSpPr>
            <a:xfrm>
              <a:off x="5373663" y="3404748"/>
              <a:ext cx="406424" cy="396000"/>
              <a:chOff x="5306424" y="5243513"/>
              <a:chExt cx="406424" cy="396000"/>
            </a:xfrm>
          </p:grpSpPr>
          <p:grpSp>
            <p:nvGrpSpPr>
              <p:cNvPr id="35" name="组合 251"/>
              <p:cNvGrpSpPr/>
              <p:nvPr/>
            </p:nvGrpSpPr>
            <p:grpSpPr>
              <a:xfrm>
                <a:off x="5449733" y="5301288"/>
                <a:ext cx="92003" cy="50466"/>
                <a:chOff x="14293850" y="3422650"/>
                <a:chExt cx="401638" cy="209551"/>
              </a:xfrm>
              <a:solidFill>
                <a:srgbClr val="0070C0"/>
              </a:solidFill>
            </p:grpSpPr>
            <p:sp>
              <p:nvSpPr>
                <p:cNvPr id="42" name="Freeform 76"/>
                <p:cNvSpPr>
                  <a:spLocks/>
                </p:cNvSpPr>
                <p:nvPr/>
              </p:nvSpPr>
              <p:spPr bwMode="auto">
                <a:xfrm>
                  <a:off x="14293850" y="3422650"/>
                  <a:ext cx="401638" cy="141288"/>
                </a:xfrm>
                <a:custGeom>
                  <a:avLst/>
                  <a:gdLst/>
                  <a:ahLst/>
                  <a:cxnLst>
                    <a:cxn ang="0">
                      <a:pos x="439" y="172"/>
                    </a:cxn>
                    <a:cxn ang="0">
                      <a:pos x="452" y="179"/>
                    </a:cxn>
                    <a:cxn ang="0">
                      <a:pos x="459" y="177"/>
                    </a:cxn>
                    <a:cxn ang="0">
                      <a:pos x="501" y="143"/>
                    </a:cxn>
                    <a:cxn ang="0">
                      <a:pos x="504" y="138"/>
                    </a:cxn>
                    <a:cxn ang="0">
                      <a:pos x="506" y="132"/>
                    </a:cxn>
                    <a:cxn ang="0">
                      <a:pos x="501" y="118"/>
                    </a:cxn>
                    <a:cxn ang="0">
                      <a:pos x="477" y="93"/>
                    </a:cxn>
                    <a:cxn ang="0">
                      <a:pos x="423" y="52"/>
                    </a:cxn>
                    <a:cxn ang="0">
                      <a:pos x="363" y="22"/>
                    </a:cxn>
                    <a:cxn ang="0">
                      <a:pos x="297" y="5"/>
                    </a:cxn>
                    <a:cxn ang="0">
                      <a:pos x="262" y="0"/>
                    </a:cxn>
                    <a:cxn ang="0">
                      <a:pos x="241" y="0"/>
                    </a:cxn>
                    <a:cxn ang="0">
                      <a:pos x="177" y="7"/>
                    </a:cxn>
                    <a:cxn ang="0">
                      <a:pos x="115" y="24"/>
                    </a:cxn>
                    <a:cxn ang="0">
                      <a:pos x="57" y="52"/>
                    </a:cxn>
                    <a:cxn ang="0">
                      <a:pos x="7" y="91"/>
                    </a:cxn>
                    <a:cxn ang="0">
                      <a:pos x="2" y="98"/>
                    </a:cxn>
                    <a:cxn ang="0">
                      <a:pos x="2" y="111"/>
                    </a:cxn>
                    <a:cxn ang="0">
                      <a:pos x="37" y="152"/>
                    </a:cxn>
                    <a:cxn ang="0">
                      <a:pos x="42" y="155"/>
                    </a:cxn>
                    <a:cxn ang="0">
                      <a:pos x="51" y="157"/>
                    </a:cxn>
                    <a:cxn ang="0">
                      <a:pos x="62" y="154"/>
                    </a:cxn>
                    <a:cxn ang="0">
                      <a:pos x="81" y="137"/>
                    </a:cxn>
                    <a:cxn ang="0">
                      <a:pos x="123" y="111"/>
                    </a:cxn>
                    <a:cxn ang="0">
                      <a:pos x="169" y="93"/>
                    </a:cxn>
                    <a:cxn ang="0">
                      <a:pos x="216" y="84"/>
                    </a:cxn>
                    <a:cxn ang="0">
                      <a:pos x="241" y="83"/>
                    </a:cxn>
                    <a:cxn ang="0">
                      <a:pos x="256" y="84"/>
                    </a:cxn>
                    <a:cxn ang="0">
                      <a:pos x="309" y="93"/>
                    </a:cxn>
                    <a:cxn ang="0">
                      <a:pos x="358" y="110"/>
                    </a:cxn>
                    <a:cxn ang="0">
                      <a:pos x="402" y="137"/>
                    </a:cxn>
                    <a:cxn ang="0">
                      <a:pos x="439" y="172"/>
                    </a:cxn>
                  </a:cxnLst>
                  <a:rect l="0" t="0" r="r" b="b"/>
                  <a:pathLst>
                    <a:path w="506" h="179">
                      <a:moveTo>
                        <a:pt x="439" y="172"/>
                      </a:moveTo>
                      <a:lnTo>
                        <a:pt x="439" y="172"/>
                      </a:lnTo>
                      <a:lnTo>
                        <a:pt x="445" y="177"/>
                      </a:lnTo>
                      <a:lnTo>
                        <a:pt x="452" y="179"/>
                      </a:lnTo>
                      <a:lnTo>
                        <a:pt x="452" y="179"/>
                      </a:lnTo>
                      <a:lnTo>
                        <a:pt x="459" y="177"/>
                      </a:lnTo>
                      <a:lnTo>
                        <a:pt x="464" y="174"/>
                      </a:lnTo>
                      <a:lnTo>
                        <a:pt x="501" y="143"/>
                      </a:lnTo>
                      <a:lnTo>
                        <a:pt x="501" y="143"/>
                      </a:lnTo>
                      <a:lnTo>
                        <a:pt x="504" y="138"/>
                      </a:lnTo>
                      <a:lnTo>
                        <a:pt x="506" y="132"/>
                      </a:lnTo>
                      <a:lnTo>
                        <a:pt x="506" y="132"/>
                      </a:lnTo>
                      <a:lnTo>
                        <a:pt x="506" y="125"/>
                      </a:lnTo>
                      <a:lnTo>
                        <a:pt x="501" y="118"/>
                      </a:lnTo>
                      <a:lnTo>
                        <a:pt x="501" y="118"/>
                      </a:lnTo>
                      <a:lnTo>
                        <a:pt x="477" y="93"/>
                      </a:lnTo>
                      <a:lnTo>
                        <a:pt x="450" y="71"/>
                      </a:lnTo>
                      <a:lnTo>
                        <a:pt x="423" y="52"/>
                      </a:lnTo>
                      <a:lnTo>
                        <a:pt x="393" y="35"/>
                      </a:lnTo>
                      <a:lnTo>
                        <a:pt x="363" y="22"/>
                      </a:lnTo>
                      <a:lnTo>
                        <a:pt x="329" y="12"/>
                      </a:lnTo>
                      <a:lnTo>
                        <a:pt x="297" y="5"/>
                      </a:lnTo>
                      <a:lnTo>
                        <a:pt x="262" y="0"/>
                      </a:lnTo>
                      <a:lnTo>
                        <a:pt x="262" y="0"/>
                      </a:lnTo>
                      <a:lnTo>
                        <a:pt x="241" y="0"/>
                      </a:lnTo>
                      <a:lnTo>
                        <a:pt x="241" y="0"/>
                      </a:lnTo>
                      <a:lnTo>
                        <a:pt x="209" y="2"/>
                      </a:lnTo>
                      <a:lnTo>
                        <a:pt x="177" y="7"/>
                      </a:lnTo>
                      <a:lnTo>
                        <a:pt x="145" y="14"/>
                      </a:lnTo>
                      <a:lnTo>
                        <a:pt x="115" y="24"/>
                      </a:lnTo>
                      <a:lnTo>
                        <a:pt x="86" y="37"/>
                      </a:lnTo>
                      <a:lnTo>
                        <a:pt x="57" y="52"/>
                      </a:lnTo>
                      <a:lnTo>
                        <a:pt x="32" y="71"/>
                      </a:lnTo>
                      <a:lnTo>
                        <a:pt x="7" y="91"/>
                      </a:lnTo>
                      <a:lnTo>
                        <a:pt x="7" y="91"/>
                      </a:lnTo>
                      <a:lnTo>
                        <a:pt x="2" y="98"/>
                      </a:lnTo>
                      <a:lnTo>
                        <a:pt x="0" y="105"/>
                      </a:lnTo>
                      <a:lnTo>
                        <a:pt x="2" y="111"/>
                      </a:lnTo>
                      <a:lnTo>
                        <a:pt x="5" y="116"/>
                      </a:lnTo>
                      <a:lnTo>
                        <a:pt x="37" y="152"/>
                      </a:lnTo>
                      <a:lnTo>
                        <a:pt x="37" y="152"/>
                      </a:lnTo>
                      <a:lnTo>
                        <a:pt x="42" y="155"/>
                      </a:lnTo>
                      <a:lnTo>
                        <a:pt x="51" y="157"/>
                      </a:lnTo>
                      <a:lnTo>
                        <a:pt x="51" y="157"/>
                      </a:lnTo>
                      <a:lnTo>
                        <a:pt x="56" y="157"/>
                      </a:lnTo>
                      <a:lnTo>
                        <a:pt x="62" y="154"/>
                      </a:lnTo>
                      <a:lnTo>
                        <a:pt x="62" y="154"/>
                      </a:lnTo>
                      <a:lnTo>
                        <a:pt x="81" y="137"/>
                      </a:lnTo>
                      <a:lnTo>
                        <a:pt x="101" y="123"/>
                      </a:lnTo>
                      <a:lnTo>
                        <a:pt x="123" y="111"/>
                      </a:lnTo>
                      <a:lnTo>
                        <a:pt x="145" y="101"/>
                      </a:lnTo>
                      <a:lnTo>
                        <a:pt x="169" y="93"/>
                      </a:lnTo>
                      <a:lnTo>
                        <a:pt x="192" y="88"/>
                      </a:lnTo>
                      <a:lnTo>
                        <a:pt x="216" y="84"/>
                      </a:lnTo>
                      <a:lnTo>
                        <a:pt x="241" y="83"/>
                      </a:lnTo>
                      <a:lnTo>
                        <a:pt x="241" y="83"/>
                      </a:lnTo>
                      <a:lnTo>
                        <a:pt x="256" y="84"/>
                      </a:lnTo>
                      <a:lnTo>
                        <a:pt x="256" y="84"/>
                      </a:lnTo>
                      <a:lnTo>
                        <a:pt x="283" y="86"/>
                      </a:lnTo>
                      <a:lnTo>
                        <a:pt x="309" y="93"/>
                      </a:lnTo>
                      <a:lnTo>
                        <a:pt x="332" y="100"/>
                      </a:lnTo>
                      <a:lnTo>
                        <a:pt x="358" y="110"/>
                      </a:lnTo>
                      <a:lnTo>
                        <a:pt x="380" y="122"/>
                      </a:lnTo>
                      <a:lnTo>
                        <a:pt x="402" y="137"/>
                      </a:lnTo>
                      <a:lnTo>
                        <a:pt x="420" y="154"/>
                      </a:lnTo>
                      <a:lnTo>
                        <a:pt x="439" y="172"/>
                      </a:lnTo>
                      <a:lnTo>
                        <a:pt x="439" y="17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 name="Freeform 77"/>
                <p:cNvSpPr>
                  <a:spLocks/>
                </p:cNvSpPr>
                <p:nvPr/>
              </p:nvSpPr>
              <p:spPr bwMode="auto">
                <a:xfrm>
                  <a:off x="14377988" y="3532188"/>
                  <a:ext cx="225425" cy="100013"/>
                </a:xfrm>
                <a:custGeom>
                  <a:avLst/>
                  <a:gdLst/>
                  <a:ahLst/>
                  <a:cxnLst>
                    <a:cxn ang="0">
                      <a:pos x="147" y="0"/>
                    </a:cxn>
                    <a:cxn ang="0">
                      <a:pos x="147" y="0"/>
                    </a:cxn>
                    <a:cxn ang="0">
                      <a:pos x="137" y="0"/>
                    </a:cxn>
                    <a:cxn ang="0">
                      <a:pos x="137" y="0"/>
                    </a:cxn>
                    <a:cxn ang="0">
                      <a:pos x="118" y="2"/>
                    </a:cxn>
                    <a:cxn ang="0">
                      <a:pos x="100" y="4"/>
                    </a:cxn>
                    <a:cxn ang="0">
                      <a:pos x="83" y="7"/>
                    </a:cxn>
                    <a:cxn ang="0">
                      <a:pos x="66" y="14"/>
                    </a:cxn>
                    <a:cxn ang="0">
                      <a:pos x="49" y="21"/>
                    </a:cxn>
                    <a:cxn ang="0">
                      <a:pos x="34" y="29"/>
                    </a:cxn>
                    <a:cxn ang="0">
                      <a:pos x="19" y="39"/>
                    </a:cxn>
                    <a:cxn ang="0">
                      <a:pos x="5" y="51"/>
                    </a:cxn>
                    <a:cxn ang="0">
                      <a:pos x="5" y="51"/>
                    </a:cxn>
                    <a:cxn ang="0">
                      <a:pos x="2" y="58"/>
                    </a:cxn>
                    <a:cxn ang="0">
                      <a:pos x="0" y="64"/>
                    </a:cxn>
                    <a:cxn ang="0">
                      <a:pos x="0" y="71"/>
                    </a:cxn>
                    <a:cxn ang="0">
                      <a:pos x="5" y="76"/>
                    </a:cxn>
                    <a:cxn ang="0">
                      <a:pos x="37" y="112"/>
                    </a:cxn>
                    <a:cxn ang="0">
                      <a:pos x="37" y="112"/>
                    </a:cxn>
                    <a:cxn ang="0">
                      <a:pos x="42" y="115"/>
                    </a:cxn>
                    <a:cxn ang="0">
                      <a:pos x="49" y="117"/>
                    </a:cxn>
                    <a:cxn ang="0">
                      <a:pos x="49" y="117"/>
                    </a:cxn>
                    <a:cxn ang="0">
                      <a:pos x="56" y="117"/>
                    </a:cxn>
                    <a:cxn ang="0">
                      <a:pos x="63" y="112"/>
                    </a:cxn>
                    <a:cxn ang="0">
                      <a:pos x="63" y="112"/>
                    </a:cxn>
                    <a:cxn ang="0">
                      <a:pos x="78" y="100"/>
                    </a:cxn>
                    <a:cxn ang="0">
                      <a:pos x="96" y="91"/>
                    </a:cxn>
                    <a:cxn ang="0">
                      <a:pos x="117" y="85"/>
                    </a:cxn>
                    <a:cxn ang="0">
                      <a:pos x="137" y="83"/>
                    </a:cxn>
                    <a:cxn ang="0">
                      <a:pos x="137" y="83"/>
                    </a:cxn>
                    <a:cxn ang="0">
                      <a:pos x="142" y="83"/>
                    </a:cxn>
                    <a:cxn ang="0">
                      <a:pos x="142" y="83"/>
                    </a:cxn>
                    <a:cxn ang="0">
                      <a:pos x="154" y="85"/>
                    </a:cxn>
                    <a:cxn ang="0">
                      <a:pos x="164" y="86"/>
                    </a:cxn>
                    <a:cxn ang="0">
                      <a:pos x="184" y="95"/>
                    </a:cxn>
                    <a:cxn ang="0">
                      <a:pos x="201" y="105"/>
                    </a:cxn>
                    <a:cxn ang="0">
                      <a:pos x="209" y="112"/>
                    </a:cxn>
                    <a:cxn ang="0">
                      <a:pos x="218" y="118"/>
                    </a:cxn>
                    <a:cxn ang="0">
                      <a:pos x="218" y="118"/>
                    </a:cxn>
                    <a:cxn ang="0">
                      <a:pos x="223" y="124"/>
                    </a:cxn>
                    <a:cxn ang="0">
                      <a:pos x="231" y="125"/>
                    </a:cxn>
                    <a:cxn ang="0">
                      <a:pos x="231" y="125"/>
                    </a:cxn>
                    <a:cxn ang="0">
                      <a:pos x="236" y="124"/>
                    </a:cxn>
                    <a:cxn ang="0">
                      <a:pos x="243" y="120"/>
                    </a:cxn>
                    <a:cxn ang="0">
                      <a:pos x="279" y="90"/>
                    </a:cxn>
                    <a:cxn ang="0">
                      <a:pos x="279" y="90"/>
                    </a:cxn>
                    <a:cxn ang="0">
                      <a:pos x="282" y="85"/>
                    </a:cxn>
                    <a:cxn ang="0">
                      <a:pos x="284" y="78"/>
                    </a:cxn>
                    <a:cxn ang="0">
                      <a:pos x="284" y="78"/>
                    </a:cxn>
                    <a:cxn ang="0">
                      <a:pos x="284" y="71"/>
                    </a:cxn>
                    <a:cxn ang="0">
                      <a:pos x="280" y="64"/>
                    </a:cxn>
                    <a:cxn ang="0">
                      <a:pos x="280" y="64"/>
                    </a:cxn>
                    <a:cxn ang="0">
                      <a:pos x="267" y="51"/>
                    </a:cxn>
                    <a:cxn ang="0">
                      <a:pos x="252" y="39"/>
                    </a:cxn>
                    <a:cxn ang="0">
                      <a:pos x="236" y="29"/>
                    </a:cxn>
                    <a:cxn ang="0">
                      <a:pos x="220" y="19"/>
                    </a:cxn>
                    <a:cxn ang="0">
                      <a:pos x="203" y="12"/>
                    </a:cxn>
                    <a:cxn ang="0">
                      <a:pos x="186" y="7"/>
                    </a:cxn>
                    <a:cxn ang="0">
                      <a:pos x="167" y="2"/>
                    </a:cxn>
                    <a:cxn ang="0">
                      <a:pos x="147" y="0"/>
                    </a:cxn>
                    <a:cxn ang="0">
                      <a:pos x="147" y="0"/>
                    </a:cxn>
                  </a:cxnLst>
                  <a:rect l="0" t="0" r="r" b="b"/>
                  <a:pathLst>
                    <a:path w="284" h="125">
                      <a:moveTo>
                        <a:pt x="147" y="0"/>
                      </a:moveTo>
                      <a:lnTo>
                        <a:pt x="147" y="0"/>
                      </a:lnTo>
                      <a:lnTo>
                        <a:pt x="137" y="0"/>
                      </a:lnTo>
                      <a:lnTo>
                        <a:pt x="137" y="0"/>
                      </a:lnTo>
                      <a:lnTo>
                        <a:pt x="118" y="2"/>
                      </a:lnTo>
                      <a:lnTo>
                        <a:pt x="100" y="4"/>
                      </a:lnTo>
                      <a:lnTo>
                        <a:pt x="83" y="7"/>
                      </a:lnTo>
                      <a:lnTo>
                        <a:pt x="66" y="14"/>
                      </a:lnTo>
                      <a:lnTo>
                        <a:pt x="49" y="21"/>
                      </a:lnTo>
                      <a:lnTo>
                        <a:pt x="34" y="29"/>
                      </a:lnTo>
                      <a:lnTo>
                        <a:pt x="19" y="39"/>
                      </a:lnTo>
                      <a:lnTo>
                        <a:pt x="5" y="51"/>
                      </a:lnTo>
                      <a:lnTo>
                        <a:pt x="5" y="51"/>
                      </a:lnTo>
                      <a:lnTo>
                        <a:pt x="2" y="58"/>
                      </a:lnTo>
                      <a:lnTo>
                        <a:pt x="0" y="64"/>
                      </a:lnTo>
                      <a:lnTo>
                        <a:pt x="0" y="71"/>
                      </a:lnTo>
                      <a:lnTo>
                        <a:pt x="5" y="76"/>
                      </a:lnTo>
                      <a:lnTo>
                        <a:pt x="37" y="112"/>
                      </a:lnTo>
                      <a:lnTo>
                        <a:pt x="37" y="112"/>
                      </a:lnTo>
                      <a:lnTo>
                        <a:pt x="42" y="115"/>
                      </a:lnTo>
                      <a:lnTo>
                        <a:pt x="49" y="117"/>
                      </a:lnTo>
                      <a:lnTo>
                        <a:pt x="49" y="117"/>
                      </a:lnTo>
                      <a:lnTo>
                        <a:pt x="56" y="117"/>
                      </a:lnTo>
                      <a:lnTo>
                        <a:pt x="63" y="112"/>
                      </a:lnTo>
                      <a:lnTo>
                        <a:pt x="63" y="112"/>
                      </a:lnTo>
                      <a:lnTo>
                        <a:pt x="78" y="100"/>
                      </a:lnTo>
                      <a:lnTo>
                        <a:pt x="96" y="91"/>
                      </a:lnTo>
                      <a:lnTo>
                        <a:pt x="117" y="85"/>
                      </a:lnTo>
                      <a:lnTo>
                        <a:pt x="137" y="83"/>
                      </a:lnTo>
                      <a:lnTo>
                        <a:pt x="137" y="83"/>
                      </a:lnTo>
                      <a:lnTo>
                        <a:pt x="142" y="83"/>
                      </a:lnTo>
                      <a:lnTo>
                        <a:pt x="142" y="83"/>
                      </a:lnTo>
                      <a:lnTo>
                        <a:pt x="154" y="85"/>
                      </a:lnTo>
                      <a:lnTo>
                        <a:pt x="164" y="86"/>
                      </a:lnTo>
                      <a:lnTo>
                        <a:pt x="184" y="95"/>
                      </a:lnTo>
                      <a:lnTo>
                        <a:pt x="201" y="105"/>
                      </a:lnTo>
                      <a:lnTo>
                        <a:pt x="209" y="112"/>
                      </a:lnTo>
                      <a:lnTo>
                        <a:pt x="218" y="118"/>
                      </a:lnTo>
                      <a:lnTo>
                        <a:pt x="218" y="118"/>
                      </a:lnTo>
                      <a:lnTo>
                        <a:pt x="223" y="124"/>
                      </a:lnTo>
                      <a:lnTo>
                        <a:pt x="231" y="125"/>
                      </a:lnTo>
                      <a:lnTo>
                        <a:pt x="231" y="125"/>
                      </a:lnTo>
                      <a:lnTo>
                        <a:pt x="236" y="124"/>
                      </a:lnTo>
                      <a:lnTo>
                        <a:pt x="243" y="120"/>
                      </a:lnTo>
                      <a:lnTo>
                        <a:pt x="279" y="90"/>
                      </a:lnTo>
                      <a:lnTo>
                        <a:pt x="279" y="90"/>
                      </a:lnTo>
                      <a:lnTo>
                        <a:pt x="282" y="85"/>
                      </a:lnTo>
                      <a:lnTo>
                        <a:pt x="284" y="78"/>
                      </a:lnTo>
                      <a:lnTo>
                        <a:pt x="284" y="78"/>
                      </a:lnTo>
                      <a:lnTo>
                        <a:pt x="284" y="71"/>
                      </a:lnTo>
                      <a:lnTo>
                        <a:pt x="280" y="64"/>
                      </a:lnTo>
                      <a:lnTo>
                        <a:pt x="280" y="64"/>
                      </a:lnTo>
                      <a:lnTo>
                        <a:pt x="267" y="51"/>
                      </a:lnTo>
                      <a:lnTo>
                        <a:pt x="252" y="39"/>
                      </a:lnTo>
                      <a:lnTo>
                        <a:pt x="236" y="29"/>
                      </a:lnTo>
                      <a:lnTo>
                        <a:pt x="220" y="19"/>
                      </a:lnTo>
                      <a:lnTo>
                        <a:pt x="203" y="12"/>
                      </a:lnTo>
                      <a:lnTo>
                        <a:pt x="186" y="7"/>
                      </a:lnTo>
                      <a:lnTo>
                        <a:pt x="167" y="2"/>
                      </a:lnTo>
                      <a:lnTo>
                        <a:pt x="147" y="0"/>
                      </a:lnTo>
                      <a:lnTo>
                        <a:pt x="147" y="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41" name="椭圆 40"/>
              <p:cNvSpPr/>
              <p:nvPr/>
            </p:nvSpPr>
            <p:spPr bwMode="auto">
              <a:xfrm>
                <a:off x="5306424" y="5243513"/>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40" name="组合 283"/>
            <p:cNvGrpSpPr/>
            <p:nvPr/>
          </p:nvGrpSpPr>
          <p:grpSpPr>
            <a:xfrm>
              <a:off x="5401559" y="3487917"/>
              <a:ext cx="349131" cy="234563"/>
              <a:chOff x="15011400" y="904875"/>
              <a:chExt cx="1355725" cy="736600"/>
            </a:xfrm>
            <a:solidFill>
              <a:srgbClr val="00B0F0"/>
            </a:solidFill>
          </p:grpSpPr>
          <p:sp>
            <p:nvSpPr>
              <p:cNvPr id="36" name="Freeform 81"/>
              <p:cNvSpPr>
                <a:spLocks noEditPoints="1"/>
              </p:cNvSpPr>
              <p:nvPr/>
            </p:nvSpPr>
            <p:spPr bwMode="auto">
              <a:xfrm>
                <a:off x="15011400" y="971550"/>
                <a:ext cx="993775" cy="669925"/>
              </a:xfrm>
              <a:custGeom>
                <a:avLst/>
                <a:gdLst/>
                <a:ahLst/>
                <a:cxnLst>
                  <a:cxn ang="0">
                    <a:pos x="274" y="0"/>
                  </a:cxn>
                  <a:cxn ang="0">
                    <a:pos x="206" y="222"/>
                  </a:cxn>
                  <a:cxn ang="0">
                    <a:pos x="128" y="0"/>
                  </a:cxn>
                  <a:cxn ang="0">
                    <a:pos x="58" y="222"/>
                  </a:cxn>
                  <a:cxn ang="0">
                    <a:pos x="0" y="422"/>
                  </a:cxn>
                  <a:cxn ang="0">
                    <a:pos x="626" y="222"/>
                  </a:cxn>
                  <a:cxn ang="0">
                    <a:pos x="234" y="332"/>
                  </a:cxn>
                  <a:cxn ang="0">
                    <a:pos x="316" y="380"/>
                  </a:cxn>
                  <a:cxn ang="0">
                    <a:pos x="234" y="332"/>
                  </a:cxn>
                  <a:cxn ang="0">
                    <a:pos x="140" y="380"/>
                  </a:cxn>
                  <a:cxn ang="0">
                    <a:pos x="222" y="332"/>
                  </a:cxn>
                  <a:cxn ang="0">
                    <a:pos x="330" y="332"/>
                  </a:cxn>
                  <a:cxn ang="0">
                    <a:pos x="412" y="380"/>
                  </a:cxn>
                  <a:cxn ang="0">
                    <a:pos x="330" y="332"/>
                  </a:cxn>
                  <a:cxn ang="0">
                    <a:pos x="330" y="262"/>
                  </a:cxn>
                  <a:cxn ang="0">
                    <a:pos x="412" y="310"/>
                  </a:cxn>
                  <a:cxn ang="0">
                    <a:pos x="424" y="332"/>
                  </a:cxn>
                  <a:cxn ang="0">
                    <a:pos x="506" y="380"/>
                  </a:cxn>
                  <a:cxn ang="0">
                    <a:pos x="424" y="332"/>
                  </a:cxn>
                  <a:cxn ang="0">
                    <a:pos x="424" y="262"/>
                  </a:cxn>
                  <a:cxn ang="0">
                    <a:pos x="506" y="310"/>
                  </a:cxn>
                  <a:cxn ang="0">
                    <a:pos x="316" y="262"/>
                  </a:cxn>
                  <a:cxn ang="0">
                    <a:pos x="234" y="310"/>
                  </a:cxn>
                  <a:cxn ang="0">
                    <a:pos x="316" y="262"/>
                  </a:cxn>
                  <a:cxn ang="0">
                    <a:pos x="222" y="310"/>
                  </a:cxn>
                  <a:cxn ang="0">
                    <a:pos x="140" y="262"/>
                  </a:cxn>
                  <a:cxn ang="0">
                    <a:pos x="62" y="262"/>
                  </a:cxn>
                  <a:cxn ang="0">
                    <a:pos x="126" y="310"/>
                  </a:cxn>
                  <a:cxn ang="0">
                    <a:pos x="62" y="262"/>
                  </a:cxn>
                  <a:cxn ang="0">
                    <a:pos x="126" y="332"/>
                  </a:cxn>
                  <a:cxn ang="0">
                    <a:pos x="62" y="380"/>
                  </a:cxn>
                  <a:cxn ang="0">
                    <a:pos x="582" y="380"/>
                  </a:cxn>
                  <a:cxn ang="0">
                    <a:pos x="520" y="332"/>
                  </a:cxn>
                  <a:cxn ang="0">
                    <a:pos x="582" y="380"/>
                  </a:cxn>
                  <a:cxn ang="0">
                    <a:pos x="520" y="310"/>
                  </a:cxn>
                  <a:cxn ang="0">
                    <a:pos x="582" y="262"/>
                  </a:cxn>
                </a:cxnLst>
                <a:rect l="0" t="0" r="r" b="b"/>
                <a:pathLst>
                  <a:path w="626" h="422">
                    <a:moveTo>
                      <a:pt x="274" y="222"/>
                    </a:moveTo>
                    <a:lnTo>
                      <a:pt x="274" y="0"/>
                    </a:lnTo>
                    <a:lnTo>
                      <a:pt x="206" y="0"/>
                    </a:lnTo>
                    <a:lnTo>
                      <a:pt x="206" y="222"/>
                    </a:lnTo>
                    <a:lnTo>
                      <a:pt x="128" y="222"/>
                    </a:lnTo>
                    <a:lnTo>
                      <a:pt x="128" y="0"/>
                    </a:lnTo>
                    <a:lnTo>
                      <a:pt x="58" y="0"/>
                    </a:lnTo>
                    <a:lnTo>
                      <a:pt x="58" y="222"/>
                    </a:lnTo>
                    <a:lnTo>
                      <a:pt x="0" y="222"/>
                    </a:lnTo>
                    <a:lnTo>
                      <a:pt x="0" y="422"/>
                    </a:lnTo>
                    <a:lnTo>
                      <a:pt x="626" y="422"/>
                    </a:lnTo>
                    <a:lnTo>
                      <a:pt x="626" y="222"/>
                    </a:lnTo>
                    <a:lnTo>
                      <a:pt x="274" y="222"/>
                    </a:lnTo>
                    <a:close/>
                    <a:moveTo>
                      <a:pt x="234" y="332"/>
                    </a:moveTo>
                    <a:lnTo>
                      <a:pt x="316" y="332"/>
                    </a:lnTo>
                    <a:lnTo>
                      <a:pt x="316" y="380"/>
                    </a:lnTo>
                    <a:lnTo>
                      <a:pt x="234" y="380"/>
                    </a:lnTo>
                    <a:lnTo>
                      <a:pt x="234" y="332"/>
                    </a:lnTo>
                    <a:close/>
                    <a:moveTo>
                      <a:pt x="222" y="380"/>
                    </a:moveTo>
                    <a:lnTo>
                      <a:pt x="140" y="380"/>
                    </a:lnTo>
                    <a:lnTo>
                      <a:pt x="140" y="332"/>
                    </a:lnTo>
                    <a:lnTo>
                      <a:pt x="222" y="332"/>
                    </a:lnTo>
                    <a:lnTo>
                      <a:pt x="222" y="380"/>
                    </a:lnTo>
                    <a:close/>
                    <a:moveTo>
                      <a:pt x="330" y="332"/>
                    </a:moveTo>
                    <a:lnTo>
                      <a:pt x="412" y="332"/>
                    </a:lnTo>
                    <a:lnTo>
                      <a:pt x="412" y="380"/>
                    </a:lnTo>
                    <a:lnTo>
                      <a:pt x="330" y="380"/>
                    </a:lnTo>
                    <a:lnTo>
                      <a:pt x="330" y="332"/>
                    </a:lnTo>
                    <a:close/>
                    <a:moveTo>
                      <a:pt x="330" y="310"/>
                    </a:moveTo>
                    <a:lnTo>
                      <a:pt x="330" y="262"/>
                    </a:lnTo>
                    <a:lnTo>
                      <a:pt x="412" y="262"/>
                    </a:lnTo>
                    <a:lnTo>
                      <a:pt x="412" y="310"/>
                    </a:lnTo>
                    <a:lnTo>
                      <a:pt x="330" y="310"/>
                    </a:lnTo>
                    <a:close/>
                    <a:moveTo>
                      <a:pt x="424" y="332"/>
                    </a:moveTo>
                    <a:lnTo>
                      <a:pt x="506" y="332"/>
                    </a:lnTo>
                    <a:lnTo>
                      <a:pt x="506" y="380"/>
                    </a:lnTo>
                    <a:lnTo>
                      <a:pt x="424" y="380"/>
                    </a:lnTo>
                    <a:lnTo>
                      <a:pt x="424" y="332"/>
                    </a:lnTo>
                    <a:close/>
                    <a:moveTo>
                      <a:pt x="424" y="310"/>
                    </a:moveTo>
                    <a:lnTo>
                      <a:pt x="424" y="262"/>
                    </a:lnTo>
                    <a:lnTo>
                      <a:pt x="506" y="262"/>
                    </a:lnTo>
                    <a:lnTo>
                      <a:pt x="506" y="310"/>
                    </a:lnTo>
                    <a:lnTo>
                      <a:pt x="424" y="310"/>
                    </a:lnTo>
                    <a:close/>
                    <a:moveTo>
                      <a:pt x="316" y="262"/>
                    </a:moveTo>
                    <a:lnTo>
                      <a:pt x="316" y="310"/>
                    </a:lnTo>
                    <a:lnTo>
                      <a:pt x="234" y="310"/>
                    </a:lnTo>
                    <a:lnTo>
                      <a:pt x="234" y="262"/>
                    </a:lnTo>
                    <a:lnTo>
                      <a:pt x="316" y="262"/>
                    </a:lnTo>
                    <a:close/>
                    <a:moveTo>
                      <a:pt x="222" y="262"/>
                    </a:moveTo>
                    <a:lnTo>
                      <a:pt x="222" y="310"/>
                    </a:lnTo>
                    <a:lnTo>
                      <a:pt x="140" y="310"/>
                    </a:lnTo>
                    <a:lnTo>
                      <a:pt x="140" y="262"/>
                    </a:lnTo>
                    <a:lnTo>
                      <a:pt x="222" y="262"/>
                    </a:lnTo>
                    <a:close/>
                    <a:moveTo>
                      <a:pt x="62" y="262"/>
                    </a:moveTo>
                    <a:lnTo>
                      <a:pt x="126" y="262"/>
                    </a:lnTo>
                    <a:lnTo>
                      <a:pt x="126" y="310"/>
                    </a:lnTo>
                    <a:lnTo>
                      <a:pt x="62" y="310"/>
                    </a:lnTo>
                    <a:lnTo>
                      <a:pt x="62" y="262"/>
                    </a:lnTo>
                    <a:close/>
                    <a:moveTo>
                      <a:pt x="62" y="332"/>
                    </a:moveTo>
                    <a:lnTo>
                      <a:pt x="126" y="332"/>
                    </a:lnTo>
                    <a:lnTo>
                      <a:pt x="126" y="380"/>
                    </a:lnTo>
                    <a:lnTo>
                      <a:pt x="62" y="380"/>
                    </a:lnTo>
                    <a:lnTo>
                      <a:pt x="62" y="332"/>
                    </a:lnTo>
                    <a:close/>
                    <a:moveTo>
                      <a:pt x="582" y="380"/>
                    </a:moveTo>
                    <a:lnTo>
                      <a:pt x="520" y="380"/>
                    </a:lnTo>
                    <a:lnTo>
                      <a:pt x="520" y="332"/>
                    </a:lnTo>
                    <a:lnTo>
                      <a:pt x="582" y="332"/>
                    </a:lnTo>
                    <a:lnTo>
                      <a:pt x="582" y="380"/>
                    </a:lnTo>
                    <a:close/>
                    <a:moveTo>
                      <a:pt x="582" y="310"/>
                    </a:moveTo>
                    <a:lnTo>
                      <a:pt x="520" y="310"/>
                    </a:lnTo>
                    <a:lnTo>
                      <a:pt x="520" y="262"/>
                    </a:lnTo>
                    <a:lnTo>
                      <a:pt x="582" y="262"/>
                    </a:lnTo>
                    <a:lnTo>
                      <a:pt x="582" y="3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 name="Freeform 82"/>
              <p:cNvSpPr>
                <a:spLocks noEditPoints="1"/>
              </p:cNvSpPr>
              <p:nvPr/>
            </p:nvSpPr>
            <p:spPr bwMode="auto">
              <a:xfrm>
                <a:off x="15763875" y="981075"/>
                <a:ext cx="603250" cy="660400"/>
              </a:xfrm>
              <a:custGeom>
                <a:avLst/>
                <a:gdLst/>
                <a:ahLst/>
                <a:cxnLst>
                  <a:cxn ang="0">
                    <a:pos x="326" y="0"/>
                  </a:cxn>
                  <a:cxn ang="0">
                    <a:pos x="44" y="32"/>
                  </a:cxn>
                  <a:cxn ang="0">
                    <a:pos x="0" y="202"/>
                  </a:cxn>
                  <a:cxn ang="0">
                    <a:pos x="166" y="416"/>
                  </a:cxn>
                  <a:cxn ang="0">
                    <a:pos x="198" y="362"/>
                  </a:cxn>
                  <a:cxn ang="0">
                    <a:pos x="200" y="362"/>
                  </a:cxn>
                  <a:cxn ang="0">
                    <a:pos x="206" y="328"/>
                  </a:cxn>
                  <a:cxn ang="0">
                    <a:pos x="220" y="302"/>
                  </a:cxn>
                  <a:cxn ang="0">
                    <a:pos x="240" y="282"/>
                  </a:cxn>
                  <a:cxn ang="0">
                    <a:pos x="264" y="276"/>
                  </a:cxn>
                  <a:cxn ang="0">
                    <a:pos x="276" y="278"/>
                  </a:cxn>
                  <a:cxn ang="0">
                    <a:pos x="298" y="290"/>
                  </a:cxn>
                  <a:cxn ang="0">
                    <a:pos x="316" y="314"/>
                  </a:cxn>
                  <a:cxn ang="0">
                    <a:pos x="326" y="344"/>
                  </a:cxn>
                  <a:cxn ang="0">
                    <a:pos x="328" y="362"/>
                  </a:cxn>
                  <a:cxn ang="0">
                    <a:pos x="380" y="416"/>
                  </a:cxn>
                  <a:cxn ang="0">
                    <a:pos x="326" y="32"/>
                  </a:cxn>
                  <a:cxn ang="0">
                    <a:pos x="230" y="102"/>
                  </a:cxn>
                  <a:cxn ang="0">
                    <a:pos x="134" y="56"/>
                  </a:cxn>
                  <a:cxn ang="0">
                    <a:pos x="32" y="56"/>
                  </a:cxn>
                  <a:cxn ang="0">
                    <a:pos x="120" y="102"/>
                  </a:cxn>
                  <a:cxn ang="0">
                    <a:pos x="32" y="56"/>
                  </a:cxn>
                  <a:cxn ang="0">
                    <a:pos x="120" y="136"/>
                  </a:cxn>
                  <a:cxn ang="0">
                    <a:pos x="32" y="182"/>
                  </a:cxn>
                  <a:cxn ang="0">
                    <a:pos x="134" y="182"/>
                  </a:cxn>
                  <a:cxn ang="0">
                    <a:pos x="230" y="136"/>
                  </a:cxn>
                  <a:cxn ang="0">
                    <a:pos x="134" y="182"/>
                  </a:cxn>
                  <a:cxn ang="0">
                    <a:pos x="244" y="182"/>
                  </a:cxn>
                  <a:cxn ang="0">
                    <a:pos x="342" y="136"/>
                  </a:cxn>
                  <a:cxn ang="0">
                    <a:pos x="342" y="102"/>
                  </a:cxn>
                  <a:cxn ang="0">
                    <a:pos x="244" y="56"/>
                  </a:cxn>
                  <a:cxn ang="0">
                    <a:pos x="342" y="102"/>
                  </a:cxn>
                </a:cxnLst>
                <a:rect l="0" t="0" r="r" b="b"/>
                <a:pathLst>
                  <a:path w="380" h="416">
                    <a:moveTo>
                      <a:pt x="326" y="32"/>
                    </a:moveTo>
                    <a:lnTo>
                      <a:pt x="326" y="0"/>
                    </a:lnTo>
                    <a:lnTo>
                      <a:pt x="44" y="0"/>
                    </a:lnTo>
                    <a:lnTo>
                      <a:pt x="44" y="32"/>
                    </a:lnTo>
                    <a:lnTo>
                      <a:pt x="0" y="32"/>
                    </a:lnTo>
                    <a:lnTo>
                      <a:pt x="0" y="202"/>
                    </a:lnTo>
                    <a:lnTo>
                      <a:pt x="166" y="202"/>
                    </a:lnTo>
                    <a:lnTo>
                      <a:pt x="166" y="416"/>
                    </a:lnTo>
                    <a:lnTo>
                      <a:pt x="198" y="416"/>
                    </a:lnTo>
                    <a:lnTo>
                      <a:pt x="198" y="362"/>
                    </a:lnTo>
                    <a:lnTo>
                      <a:pt x="200" y="362"/>
                    </a:lnTo>
                    <a:lnTo>
                      <a:pt x="200" y="362"/>
                    </a:lnTo>
                    <a:lnTo>
                      <a:pt x="202" y="344"/>
                    </a:lnTo>
                    <a:lnTo>
                      <a:pt x="206" y="328"/>
                    </a:lnTo>
                    <a:lnTo>
                      <a:pt x="212" y="314"/>
                    </a:lnTo>
                    <a:lnTo>
                      <a:pt x="220" y="302"/>
                    </a:lnTo>
                    <a:lnTo>
                      <a:pt x="228" y="290"/>
                    </a:lnTo>
                    <a:lnTo>
                      <a:pt x="240" y="282"/>
                    </a:lnTo>
                    <a:lnTo>
                      <a:pt x="252" y="278"/>
                    </a:lnTo>
                    <a:lnTo>
                      <a:pt x="264" y="276"/>
                    </a:lnTo>
                    <a:lnTo>
                      <a:pt x="264" y="276"/>
                    </a:lnTo>
                    <a:lnTo>
                      <a:pt x="276" y="278"/>
                    </a:lnTo>
                    <a:lnTo>
                      <a:pt x="288" y="282"/>
                    </a:lnTo>
                    <a:lnTo>
                      <a:pt x="298" y="290"/>
                    </a:lnTo>
                    <a:lnTo>
                      <a:pt x="308" y="302"/>
                    </a:lnTo>
                    <a:lnTo>
                      <a:pt x="316" y="314"/>
                    </a:lnTo>
                    <a:lnTo>
                      <a:pt x="322" y="328"/>
                    </a:lnTo>
                    <a:lnTo>
                      <a:pt x="326" y="344"/>
                    </a:lnTo>
                    <a:lnTo>
                      <a:pt x="328" y="362"/>
                    </a:lnTo>
                    <a:lnTo>
                      <a:pt x="328" y="362"/>
                    </a:lnTo>
                    <a:lnTo>
                      <a:pt x="328" y="416"/>
                    </a:lnTo>
                    <a:lnTo>
                      <a:pt x="380" y="416"/>
                    </a:lnTo>
                    <a:lnTo>
                      <a:pt x="380" y="32"/>
                    </a:lnTo>
                    <a:lnTo>
                      <a:pt x="326" y="32"/>
                    </a:lnTo>
                    <a:close/>
                    <a:moveTo>
                      <a:pt x="230" y="56"/>
                    </a:moveTo>
                    <a:lnTo>
                      <a:pt x="230" y="102"/>
                    </a:lnTo>
                    <a:lnTo>
                      <a:pt x="134" y="102"/>
                    </a:lnTo>
                    <a:lnTo>
                      <a:pt x="134" y="56"/>
                    </a:lnTo>
                    <a:lnTo>
                      <a:pt x="230" y="56"/>
                    </a:lnTo>
                    <a:close/>
                    <a:moveTo>
                      <a:pt x="32" y="56"/>
                    </a:moveTo>
                    <a:lnTo>
                      <a:pt x="120" y="56"/>
                    </a:lnTo>
                    <a:lnTo>
                      <a:pt x="120" y="102"/>
                    </a:lnTo>
                    <a:lnTo>
                      <a:pt x="32" y="102"/>
                    </a:lnTo>
                    <a:lnTo>
                      <a:pt x="32" y="56"/>
                    </a:lnTo>
                    <a:close/>
                    <a:moveTo>
                      <a:pt x="32" y="136"/>
                    </a:moveTo>
                    <a:lnTo>
                      <a:pt x="120" y="136"/>
                    </a:lnTo>
                    <a:lnTo>
                      <a:pt x="120" y="182"/>
                    </a:lnTo>
                    <a:lnTo>
                      <a:pt x="32" y="182"/>
                    </a:lnTo>
                    <a:lnTo>
                      <a:pt x="32" y="136"/>
                    </a:lnTo>
                    <a:close/>
                    <a:moveTo>
                      <a:pt x="134" y="182"/>
                    </a:moveTo>
                    <a:lnTo>
                      <a:pt x="134" y="136"/>
                    </a:lnTo>
                    <a:lnTo>
                      <a:pt x="230" y="136"/>
                    </a:lnTo>
                    <a:lnTo>
                      <a:pt x="230" y="182"/>
                    </a:lnTo>
                    <a:lnTo>
                      <a:pt x="134" y="182"/>
                    </a:lnTo>
                    <a:close/>
                    <a:moveTo>
                      <a:pt x="342" y="182"/>
                    </a:moveTo>
                    <a:lnTo>
                      <a:pt x="244" y="182"/>
                    </a:lnTo>
                    <a:lnTo>
                      <a:pt x="244" y="136"/>
                    </a:lnTo>
                    <a:lnTo>
                      <a:pt x="342" y="136"/>
                    </a:lnTo>
                    <a:lnTo>
                      <a:pt x="342" y="182"/>
                    </a:lnTo>
                    <a:close/>
                    <a:moveTo>
                      <a:pt x="342" y="102"/>
                    </a:moveTo>
                    <a:lnTo>
                      <a:pt x="244" y="102"/>
                    </a:lnTo>
                    <a:lnTo>
                      <a:pt x="244" y="56"/>
                    </a:lnTo>
                    <a:lnTo>
                      <a:pt x="342" y="56"/>
                    </a:lnTo>
                    <a:lnTo>
                      <a:pt x="342" y="1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 name="Rectangle 83"/>
              <p:cNvSpPr>
                <a:spLocks noChangeArrowheads="1"/>
              </p:cNvSpPr>
              <p:nvPr/>
            </p:nvSpPr>
            <p:spPr bwMode="auto">
              <a:xfrm>
                <a:off x="15093950" y="904875"/>
                <a:ext cx="127000" cy="444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 name="Rectangle 84"/>
              <p:cNvSpPr>
                <a:spLocks noChangeArrowheads="1"/>
              </p:cNvSpPr>
              <p:nvPr/>
            </p:nvSpPr>
            <p:spPr bwMode="auto">
              <a:xfrm>
                <a:off x="15328900" y="904875"/>
                <a:ext cx="130175" cy="444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grpSp>
      <p:sp>
        <p:nvSpPr>
          <p:cNvPr id="44" name="TextBox 43"/>
          <p:cNvSpPr txBox="1"/>
          <p:nvPr/>
        </p:nvSpPr>
        <p:spPr>
          <a:xfrm>
            <a:off x="7222872" y="3946284"/>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能源监测</a:t>
            </a:r>
          </a:p>
        </p:txBody>
      </p:sp>
      <p:sp>
        <p:nvSpPr>
          <p:cNvPr id="45" name="TextBox 44"/>
          <p:cNvSpPr txBox="1"/>
          <p:nvPr/>
        </p:nvSpPr>
        <p:spPr>
          <a:xfrm>
            <a:off x="6601196" y="3947014"/>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校园安防</a:t>
            </a:r>
          </a:p>
        </p:txBody>
      </p:sp>
      <p:grpSp>
        <p:nvGrpSpPr>
          <p:cNvPr id="46" name="组合 477"/>
          <p:cNvGrpSpPr/>
          <p:nvPr/>
        </p:nvGrpSpPr>
        <p:grpSpPr>
          <a:xfrm>
            <a:off x="6557309" y="3522110"/>
            <a:ext cx="406424" cy="396000"/>
            <a:chOff x="8326486" y="3950425"/>
            <a:chExt cx="406424" cy="396000"/>
          </a:xfrm>
        </p:grpSpPr>
        <p:sp>
          <p:nvSpPr>
            <p:cNvPr id="47" name="Freeform 5"/>
            <p:cNvSpPr>
              <a:spLocks noEditPoints="1"/>
            </p:cNvSpPr>
            <p:nvPr/>
          </p:nvSpPr>
          <p:spPr bwMode="auto">
            <a:xfrm>
              <a:off x="8409426" y="4098065"/>
              <a:ext cx="166322" cy="200024"/>
            </a:xfrm>
            <a:custGeom>
              <a:avLst/>
              <a:gdLst/>
              <a:ahLst/>
              <a:cxnLst>
                <a:cxn ang="0">
                  <a:pos x="13474" y="5453"/>
                </a:cxn>
                <a:cxn ang="0">
                  <a:pos x="12317" y="4601"/>
                </a:cxn>
                <a:cxn ang="0">
                  <a:pos x="11412" y="4426"/>
                </a:cxn>
                <a:cxn ang="0">
                  <a:pos x="4848" y="9576"/>
                </a:cxn>
                <a:cxn ang="0">
                  <a:pos x="5783" y="10159"/>
                </a:cxn>
                <a:cxn ang="0">
                  <a:pos x="6029" y="10586"/>
                </a:cxn>
                <a:cxn ang="0">
                  <a:pos x="5871" y="11449"/>
                </a:cxn>
                <a:cxn ang="0">
                  <a:pos x="5269" y="11440"/>
                </a:cxn>
                <a:cxn ang="0">
                  <a:pos x="4824" y="10607"/>
                </a:cxn>
                <a:cxn ang="0">
                  <a:pos x="4838" y="9638"/>
                </a:cxn>
                <a:cxn ang="0">
                  <a:pos x="3536" y="8751"/>
                </a:cxn>
                <a:cxn ang="0">
                  <a:pos x="4283" y="9174"/>
                </a:cxn>
                <a:cxn ang="0">
                  <a:pos x="4127" y="9883"/>
                </a:cxn>
                <a:cxn ang="0">
                  <a:pos x="4481" y="11467"/>
                </a:cxn>
                <a:cxn ang="0">
                  <a:pos x="5571" y="12255"/>
                </a:cxn>
                <a:cxn ang="0">
                  <a:pos x="6393" y="11776"/>
                </a:cxn>
                <a:cxn ang="0">
                  <a:pos x="6623" y="11327"/>
                </a:cxn>
                <a:cxn ang="0">
                  <a:pos x="6593" y="10954"/>
                </a:cxn>
                <a:cxn ang="0">
                  <a:pos x="7001" y="12029"/>
                </a:cxn>
                <a:cxn ang="0">
                  <a:pos x="6605" y="13157"/>
                </a:cxn>
                <a:cxn ang="0">
                  <a:pos x="5384" y="13849"/>
                </a:cxn>
                <a:cxn ang="0">
                  <a:pos x="4005" y="13316"/>
                </a:cxn>
                <a:cxn ang="0">
                  <a:pos x="2966" y="11875"/>
                </a:cxn>
                <a:cxn ang="0">
                  <a:pos x="2611" y="10263"/>
                </a:cxn>
                <a:cxn ang="0">
                  <a:pos x="2657" y="9067"/>
                </a:cxn>
                <a:cxn ang="0">
                  <a:pos x="2906" y="8446"/>
                </a:cxn>
                <a:cxn ang="0">
                  <a:pos x="2108" y="8756"/>
                </a:cxn>
                <a:cxn ang="0">
                  <a:pos x="1951" y="10042"/>
                </a:cxn>
                <a:cxn ang="0">
                  <a:pos x="2244" y="11405"/>
                </a:cxn>
                <a:cxn ang="0">
                  <a:pos x="1800" y="11462"/>
                </a:cxn>
                <a:cxn ang="0">
                  <a:pos x="514" y="10430"/>
                </a:cxn>
                <a:cxn ang="0">
                  <a:pos x="0" y="8981"/>
                </a:cxn>
                <a:cxn ang="0">
                  <a:pos x="814" y="8147"/>
                </a:cxn>
                <a:cxn ang="0">
                  <a:pos x="2055" y="8130"/>
                </a:cxn>
                <a:cxn ang="0">
                  <a:pos x="13652" y="11178"/>
                </a:cxn>
                <a:cxn ang="0">
                  <a:pos x="13281" y="11893"/>
                </a:cxn>
                <a:cxn ang="0">
                  <a:pos x="12680" y="12371"/>
                </a:cxn>
                <a:cxn ang="0">
                  <a:pos x="11525" y="12547"/>
                </a:cxn>
                <a:cxn ang="0">
                  <a:pos x="11812" y="11849"/>
                </a:cxn>
                <a:cxn ang="0">
                  <a:pos x="7899" y="11652"/>
                </a:cxn>
                <a:cxn ang="0">
                  <a:pos x="8996" y="12019"/>
                </a:cxn>
                <a:cxn ang="0">
                  <a:pos x="10612" y="11876"/>
                </a:cxn>
                <a:cxn ang="0">
                  <a:pos x="10925" y="12290"/>
                </a:cxn>
                <a:cxn ang="0">
                  <a:pos x="10585" y="12853"/>
                </a:cxn>
                <a:cxn ang="0">
                  <a:pos x="9821" y="13182"/>
                </a:cxn>
                <a:cxn ang="0">
                  <a:pos x="6649" y="14004"/>
                </a:cxn>
                <a:cxn ang="0">
                  <a:pos x="7422" y="12934"/>
                </a:cxn>
                <a:cxn ang="0">
                  <a:pos x="7677" y="12066"/>
                </a:cxn>
                <a:cxn ang="0">
                  <a:pos x="14396" y="10218"/>
                </a:cxn>
                <a:cxn ang="0">
                  <a:pos x="14321" y="8192"/>
                </a:cxn>
                <a:cxn ang="0">
                  <a:pos x="12918" y="5928"/>
                </a:cxn>
                <a:cxn ang="0">
                  <a:pos x="11740" y="5209"/>
                </a:cxn>
                <a:cxn ang="0">
                  <a:pos x="10623" y="5077"/>
                </a:cxn>
                <a:cxn ang="0">
                  <a:pos x="9280" y="5224"/>
                </a:cxn>
                <a:cxn ang="0">
                  <a:pos x="1229" y="7366"/>
                </a:cxn>
                <a:cxn ang="0">
                  <a:pos x="2849" y="7799"/>
                </a:cxn>
                <a:cxn ang="0">
                  <a:pos x="5581" y="9338"/>
                </a:cxn>
                <a:cxn ang="0">
                  <a:pos x="7851" y="10919"/>
                </a:cxn>
                <a:cxn ang="0">
                  <a:pos x="9572" y="11341"/>
                </a:cxn>
                <a:cxn ang="0">
                  <a:pos x="10600" y="11241"/>
                </a:cxn>
                <a:cxn ang="0">
                  <a:pos x="13760" y="10423"/>
                </a:cxn>
              </a:cxnLst>
              <a:rect l="0" t="0" r="r" b="b"/>
              <a:pathLst>
                <a:path w="16170" h="14014">
                  <a:moveTo>
                    <a:pt x="11178" y="2724"/>
                  </a:moveTo>
                  <a:lnTo>
                    <a:pt x="14087" y="2724"/>
                  </a:lnTo>
                  <a:lnTo>
                    <a:pt x="14087" y="6276"/>
                  </a:lnTo>
                  <a:lnTo>
                    <a:pt x="14080" y="6265"/>
                  </a:lnTo>
                  <a:lnTo>
                    <a:pt x="14060" y="6231"/>
                  </a:lnTo>
                  <a:lnTo>
                    <a:pt x="14025" y="6177"/>
                  </a:lnTo>
                  <a:lnTo>
                    <a:pt x="13979" y="6106"/>
                  </a:lnTo>
                  <a:lnTo>
                    <a:pt x="13920" y="6022"/>
                  </a:lnTo>
                  <a:lnTo>
                    <a:pt x="13852" y="5923"/>
                  </a:lnTo>
                  <a:lnTo>
                    <a:pt x="13812" y="5870"/>
                  </a:lnTo>
                  <a:lnTo>
                    <a:pt x="13771" y="5815"/>
                  </a:lnTo>
                  <a:lnTo>
                    <a:pt x="13727" y="5758"/>
                  </a:lnTo>
                  <a:lnTo>
                    <a:pt x="13682" y="5698"/>
                  </a:lnTo>
                  <a:lnTo>
                    <a:pt x="13632" y="5639"/>
                  </a:lnTo>
                  <a:lnTo>
                    <a:pt x="13582" y="5577"/>
                  </a:lnTo>
                  <a:lnTo>
                    <a:pt x="13529" y="5515"/>
                  </a:lnTo>
                  <a:lnTo>
                    <a:pt x="13474" y="5453"/>
                  </a:lnTo>
                  <a:lnTo>
                    <a:pt x="13417" y="5390"/>
                  </a:lnTo>
                  <a:lnTo>
                    <a:pt x="13357" y="5328"/>
                  </a:lnTo>
                  <a:lnTo>
                    <a:pt x="13297" y="5266"/>
                  </a:lnTo>
                  <a:lnTo>
                    <a:pt x="13234" y="5204"/>
                  </a:lnTo>
                  <a:lnTo>
                    <a:pt x="13169" y="5145"/>
                  </a:lnTo>
                  <a:lnTo>
                    <a:pt x="13104" y="5085"/>
                  </a:lnTo>
                  <a:lnTo>
                    <a:pt x="13036" y="5029"/>
                  </a:lnTo>
                  <a:lnTo>
                    <a:pt x="12967" y="4973"/>
                  </a:lnTo>
                  <a:lnTo>
                    <a:pt x="12897" y="4919"/>
                  </a:lnTo>
                  <a:lnTo>
                    <a:pt x="12825" y="4869"/>
                  </a:lnTo>
                  <a:lnTo>
                    <a:pt x="12752" y="4822"/>
                  </a:lnTo>
                  <a:lnTo>
                    <a:pt x="12678" y="4776"/>
                  </a:lnTo>
                  <a:lnTo>
                    <a:pt x="12604" y="4735"/>
                  </a:lnTo>
                  <a:lnTo>
                    <a:pt x="12531" y="4697"/>
                  </a:lnTo>
                  <a:lnTo>
                    <a:pt x="12458" y="4662"/>
                  </a:lnTo>
                  <a:lnTo>
                    <a:pt x="12387" y="4630"/>
                  </a:lnTo>
                  <a:lnTo>
                    <a:pt x="12317" y="4601"/>
                  </a:lnTo>
                  <a:lnTo>
                    <a:pt x="12250" y="4575"/>
                  </a:lnTo>
                  <a:lnTo>
                    <a:pt x="12182" y="4551"/>
                  </a:lnTo>
                  <a:lnTo>
                    <a:pt x="12117" y="4530"/>
                  </a:lnTo>
                  <a:lnTo>
                    <a:pt x="12054" y="4511"/>
                  </a:lnTo>
                  <a:lnTo>
                    <a:pt x="11991" y="4495"/>
                  </a:lnTo>
                  <a:lnTo>
                    <a:pt x="11930" y="4480"/>
                  </a:lnTo>
                  <a:lnTo>
                    <a:pt x="11873" y="4468"/>
                  </a:lnTo>
                  <a:lnTo>
                    <a:pt x="11816" y="4458"/>
                  </a:lnTo>
                  <a:lnTo>
                    <a:pt x="11762" y="4449"/>
                  </a:lnTo>
                  <a:lnTo>
                    <a:pt x="11709" y="4442"/>
                  </a:lnTo>
                  <a:lnTo>
                    <a:pt x="11660" y="4436"/>
                  </a:lnTo>
                  <a:lnTo>
                    <a:pt x="11612" y="4432"/>
                  </a:lnTo>
                  <a:lnTo>
                    <a:pt x="11567" y="4429"/>
                  </a:lnTo>
                  <a:lnTo>
                    <a:pt x="11524" y="4427"/>
                  </a:lnTo>
                  <a:lnTo>
                    <a:pt x="11484" y="4425"/>
                  </a:lnTo>
                  <a:lnTo>
                    <a:pt x="11446" y="4425"/>
                  </a:lnTo>
                  <a:lnTo>
                    <a:pt x="11412" y="4426"/>
                  </a:lnTo>
                  <a:lnTo>
                    <a:pt x="11380" y="4427"/>
                  </a:lnTo>
                  <a:lnTo>
                    <a:pt x="11351" y="4428"/>
                  </a:lnTo>
                  <a:lnTo>
                    <a:pt x="11303" y="4432"/>
                  </a:lnTo>
                  <a:lnTo>
                    <a:pt x="11267" y="4435"/>
                  </a:lnTo>
                  <a:lnTo>
                    <a:pt x="11246" y="4439"/>
                  </a:lnTo>
                  <a:lnTo>
                    <a:pt x="11239" y="4440"/>
                  </a:lnTo>
                  <a:lnTo>
                    <a:pt x="11178" y="2724"/>
                  </a:lnTo>
                  <a:close/>
                  <a:moveTo>
                    <a:pt x="9156" y="0"/>
                  </a:moveTo>
                  <a:lnTo>
                    <a:pt x="16170" y="0"/>
                  </a:lnTo>
                  <a:lnTo>
                    <a:pt x="16170" y="1256"/>
                  </a:lnTo>
                  <a:lnTo>
                    <a:pt x="13383" y="1256"/>
                  </a:lnTo>
                  <a:lnTo>
                    <a:pt x="13383" y="2174"/>
                  </a:lnTo>
                  <a:lnTo>
                    <a:pt x="11820" y="2174"/>
                  </a:lnTo>
                  <a:lnTo>
                    <a:pt x="11820" y="1256"/>
                  </a:lnTo>
                  <a:lnTo>
                    <a:pt x="9156" y="1256"/>
                  </a:lnTo>
                  <a:lnTo>
                    <a:pt x="9156" y="0"/>
                  </a:lnTo>
                  <a:close/>
                  <a:moveTo>
                    <a:pt x="4848" y="9576"/>
                  </a:moveTo>
                  <a:lnTo>
                    <a:pt x="4855" y="9581"/>
                  </a:lnTo>
                  <a:lnTo>
                    <a:pt x="4877" y="9595"/>
                  </a:lnTo>
                  <a:lnTo>
                    <a:pt x="4912" y="9615"/>
                  </a:lnTo>
                  <a:lnTo>
                    <a:pt x="4958" y="9642"/>
                  </a:lnTo>
                  <a:lnTo>
                    <a:pt x="5013" y="9675"/>
                  </a:lnTo>
                  <a:lnTo>
                    <a:pt x="5075" y="9713"/>
                  </a:lnTo>
                  <a:lnTo>
                    <a:pt x="5143" y="9754"/>
                  </a:lnTo>
                  <a:lnTo>
                    <a:pt x="5216" y="9798"/>
                  </a:lnTo>
                  <a:lnTo>
                    <a:pt x="5291" y="9843"/>
                  </a:lnTo>
                  <a:lnTo>
                    <a:pt x="5366" y="9890"/>
                  </a:lnTo>
                  <a:lnTo>
                    <a:pt x="5441" y="9936"/>
                  </a:lnTo>
                  <a:lnTo>
                    <a:pt x="5514" y="9981"/>
                  </a:lnTo>
                  <a:lnTo>
                    <a:pt x="5583" y="10025"/>
                  </a:lnTo>
                  <a:lnTo>
                    <a:pt x="5644" y="10064"/>
                  </a:lnTo>
                  <a:lnTo>
                    <a:pt x="5699" y="10101"/>
                  </a:lnTo>
                  <a:lnTo>
                    <a:pt x="5744" y="10131"/>
                  </a:lnTo>
                  <a:lnTo>
                    <a:pt x="5783" y="10159"/>
                  </a:lnTo>
                  <a:lnTo>
                    <a:pt x="5817" y="10186"/>
                  </a:lnTo>
                  <a:lnTo>
                    <a:pt x="5849" y="10214"/>
                  </a:lnTo>
                  <a:lnTo>
                    <a:pt x="5878" y="10241"/>
                  </a:lnTo>
                  <a:lnTo>
                    <a:pt x="5903" y="10266"/>
                  </a:lnTo>
                  <a:lnTo>
                    <a:pt x="5926" y="10292"/>
                  </a:lnTo>
                  <a:lnTo>
                    <a:pt x="5946" y="10315"/>
                  </a:lnTo>
                  <a:lnTo>
                    <a:pt x="5963" y="10336"/>
                  </a:lnTo>
                  <a:lnTo>
                    <a:pt x="5978" y="10356"/>
                  </a:lnTo>
                  <a:lnTo>
                    <a:pt x="5990" y="10374"/>
                  </a:lnTo>
                  <a:lnTo>
                    <a:pt x="6000" y="10391"/>
                  </a:lnTo>
                  <a:lnTo>
                    <a:pt x="6008" y="10404"/>
                  </a:lnTo>
                  <a:lnTo>
                    <a:pt x="6018" y="10423"/>
                  </a:lnTo>
                  <a:lnTo>
                    <a:pt x="6021" y="10430"/>
                  </a:lnTo>
                  <a:lnTo>
                    <a:pt x="6022" y="10441"/>
                  </a:lnTo>
                  <a:lnTo>
                    <a:pt x="6024" y="10472"/>
                  </a:lnTo>
                  <a:lnTo>
                    <a:pt x="6027" y="10522"/>
                  </a:lnTo>
                  <a:lnTo>
                    <a:pt x="6029" y="10586"/>
                  </a:lnTo>
                  <a:lnTo>
                    <a:pt x="6029" y="10662"/>
                  </a:lnTo>
                  <a:lnTo>
                    <a:pt x="6028" y="10749"/>
                  </a:lnTo>
                  <a:lnTo>
                    <a:pt x="6026" y="10796"/>
                  </a:lnTo>
                  <a:lnTo>
                    <a:pt x="6024" y="10843"/>
                  </a:lnTo>
                  <a:lnTo>
                    <a:pt x="6021" y="10893"/>
                  </a:lnTo>
                  <a:lnTo>
                    <a:pt x="6016" y="10942"/>
                  </a:lnTo>
                  <a:lnTo>
                    <a:pt x="6011" y="10992"/>
                  </a:lnTo>
                  <a:lnTo>
                    <a:pt x="6004" y="11042"/>
                  </a:lnTo>
                  <a:lnTo>
                    <a:pt x="5996" y="11093"/>
                  </a:lnTo>
                  <a:lnTo>
                    <a:pt x="5986" y="11142"/>
                  </a:lnTo>
                  <a:lnTo>
                    <a:pt x="5975" y="11192"/>
                  </a:lnTo>
                  <a:lnTo>
                    <a:pt x="5963" y="11239"/>
                  </a:lnTo>
                  <a:lnTo>
                    <a:pt x="5948" y="11286"/>
                  </a:lnTo>
                  <a:lnTo>
                    <a:pt x="5931" y="11330"/>
                  </a:lnTo>
                  <a:lnTo>
                    <a:pt x="5913" y="11372"/>
                  </a:lnTo>
                  <a:lnTo>
                    <a:pt x="5893" y="11412"/>
                  </a:lnTo>
                  <a:lnTo>
                    <a:pt x="5871" y="11449"/>
                  </a:lnTo>
                  <a:lnTo>
                    <a:pt x="5846" y="11484"/>
                  </a:lnTo>
                  <a:lnTo>
                    <a:pt x="5819" y="11514"/>
                  </a:lnTo>
                  <a:lnTo>
                    <a:pt x="5790" y="11541"/>
                  </a:lnTo>
                  <a:lnTo>
                    <a:pt x="5758" y="11563"/>
                  </a:lnTo>
                  <a:lnTo>
                    <a:pt x="5723" y="11582"/>
                  </a:lnTo>
                  <a:lnTo>
                    <a:pt x="5687" y="11596"/>
                  </a:lnTo>
                  <a:lnTo>
                    <a:pt x="5649" y="11603"/>
                  </a:lnTo>
                  <a:lnTo>
                    <a:pt x="5612" y="11606"/>
                  </a:lnTo>
                  <a:lnTo>
                    <a:pt x="5574" y="11604"/>
                  </a:lnTo>
                  <a:lnTo>
                    <a:pt x="5535" y="11598"/>
                  </a:lnTo>
                  <a:lnTo>
                    <a:pt x="5497" y="11587"/>
                  </a:lnTo>
                  <a:lnTo>
                    <a:pt x="5458" y="11571"/>
                  </a:lnTo>
                  <a:lnTo>
                    <a:pt x="5420" y="11552"/>
                  </a:lnTo>
                  <a:lnTo>
                    <a:pt x="5382" y="11529"/>
                  </a:lnTo>
                  <a:lnTo>
                    <a:pt x="5344" y="11503"/>
                  </a:lnTo>
                  <a:lnTo>
                    <a:pt x="5306" y="11473"/>
                  </a:lnTo>
                  <a:lnTo>
                    <a:pt x="5269" y="11440"/>
                  </a:lnTo>
                  <a:lnTo>
                    <a:pt x="5233" y="11404"/>
                  </a:lnTo>
                  <a:lnTo>
                    <a:pt x="5197" y="11365"/>
                  </a:lnTo>
                  <a:lnTo>
                    <a:pt x="5162" y="11324"/>
                  </a:lnTo>
                  <a:lnTo>
                    <a:pt x="5128" y="11280"/>
                  </a:lnTo>
                  <a:lnTo>
                    <a:pt x="5095" y="11235"/>
                  </a:lnTo>
                  <a:lnTo>
                    <a:pt x="5063" y="11188"/>
                  </a:lnTo>
                  <a:lnTo>
                    <a:pt x="5033" y="11139"/>
                  </a:lnTo>
                  <a:lnTo>
                    <a:pt x="5004" y="11089"/>
                  </a:lnTo>
                  <a:lnTo>
                    <a:pt x="4975" y="11037"/>
                  </a:lnTo>
                  <a:lnTo>
                    <a:pt x="4950" y="10985"/>
                  </a:lnTo>
                  <a:lnTo>
                    <a:pt x="4926" y="10931"/>
                  </a:lnTo>
                  <a:lnTo>
                    <a:pt x="4904" y="10876"/>
                  </a:lnTo>
                  <a:lnTo>
                    <a:pt x="4883" y="10823"/>
                  </a:lnTo>
                  <a:lnTo>
                    <a:pt x="4865" y="10768"/>
                  </a:lnTo>
                  <a:lnTo>
                    <a:pt x="4849" y="10714"/>
                  </a:lnTo>
                  <a:lnTo>
                    <a:pt x="4835" y="10660"/>
                  </a:lnTo>
                  <a:lnTo>
                    <a:pt x="4824" y="10607"/>
                  </a:lnTo>
                  <a:lnTo>
                    <a:pt x="4815" y="10553"/>
                  </a:lnTo>
                  <a:lnTo>
                    <a:pt x="4809" y="10502"/>
                  </a:lnTo>
                  <a:lnTo>
                    <a:pt x="4806" y="10451"/>
                  </a:lnTo>
                  <a:lnTo>
                    <a:pt x="4804" y="10402"/>
                  </a:lnTo>
                  <a:lnTo>
                    <a:pt x="4801" y="10353"/>
                  </a:lnTo>
                  <a:lnTo>
                    <a:pt x="4801" y="10307"/>
                  </a:lnTo>
                  <a:lnTo>
                    <a:pt x="4800" y="10260"/>
                  </a:lnTo>
                  <a:lnTo>
                    <a:pt x="4801" y="10172"/>
                  </a:lnTo>
                  <a:lnTo>
                    <a:pt x="4802" y="10090"/>
                  </a:lnTo>
                  <a:lnTo>
                    <a:pt x="4806" y="10012"/>
                  </a:lnTo>
                  <a:lnTo>
                    <a:pt x="4810" y="9940"/>
                  </a:lnTo>
                  <a:lnTo>
                    <a:pt x="4814" y="9874"/>
                  </a:lnTo>
                  <a:lnTo>
                    <a:pt x="4819" y="9814"/>
                  </a:lnTo>
                  <a:lnTo>
                    <a:pt x="4824" y="9760"/>
                  </a:lnTo>
                  <a:lnTo>
                    <a:pt x="4829" y="9713"/>
                  </a:lnTo>
                  <a:lnTo>
                    <a:pt x="4834" y="9672"/>
                  </a:lnTo>
                  <a:lnTo>
                    <a:pt x="4838" y="9638"/>
                  </a:lnTo>
                  <a:lnTo>
                    <a:pt x="4842" y="9612"/>
                  </a:lnTo>
                  <a:lnTo>
                    <a:pt x="4845" y="9593"/>
                  </a:lnTo>
                  <a:lnTo>
                    <a:pt x="4847" y="9580"/>
                  </a:lnTo>
                  <a:lnTo>
                    <a:pt x="4848" y="9576"/>
                  </a:lnTo>
                  <a:close/>
                  <a:moveTo>
                    <a:pt x="2906" y="8446"/>
                  </a:moveTo>
                  <a:lnTo>
                    <a:pt x="2912" y="8449"/>
                  </a:lnTo>
                  <a:lnTo>
                    <a:pt x="2930" y="8458"/>
                  </a:lnTo>
                  <a:lnTo>
                    <a:pt x="2959" y="8472"/>
                  </a:lnTo>
                  <a:lnTo>
                    <a:pt x="2999" y="8491"/>
                  </a:lnTo>
                  <a:lnTo>
                    <a:pt x="3046" y="8515"/>
                  </a:lnTo>
                  <a:lnTo>
                    <a:pt x="3102" y="8542"/>
                  </a:lnTo>
                  <a:lnTo>
                    <a:pt x="3163" y="8572"/>
                  </a:lnTo>
                  <a:lnTo>
                    <a:pt x="3231" y="8606"/>
                  </a:lnTo>
                  <a:lnTo>
                    <a:pt x="3303" y="8641"/>
                  </a:lnTo>
                  <a:lnTo>
                    <a:pt x="3379" y="8677"/>
                  </a:lnTo>
                  <a:lnTo>
                    <a:pt x="3456" y="8714"/>
                  </a:lnTo>
                  <a:lnTo>
                    <a:pt x="3536" y="8751"/>
                  </a:lnTo>
                  <a:lnTo>
                    <a:pt x="3615" y="8789"/>
                  </a:lnTo>
                  <a:lnTo>
                    <a:pt x="3694" y="8826"/>
                  </a:lnTo>
                  <a:lnTo>
                    <a:pt x="3771" y="8860"/>
                  </a:lnTo>
                  <a:lnTo>
                    <a:pt x="3844" y="8893"/>
                  </a:lnTo>
                  <a:lnTo>
                    <a:pt x="3880" y="8910"/>
                  </a:lnTo>
                  <a:lnTo>
                    <a:pt x="3913" y="8926"/>
                  </a:lnTo>
                  <a:lnTo>
                    <a:pt x="3944" y="8941"/>
                  </a:lnTo>
                  <a:lnTo>
                    <a:pt x="3975" y="8956"/>
                  </a:lnTo>
                  <a:lnTo>
                    <a:pt x="4030" y="8986"/>
                  </a:lnTo>
                  <a:lnTo>
                    <a:pt x="4080" y="9016"/>
                  </a:lnTo>
                  <a:lnTo>
                    <a:pt x="4123" y="9044"/>
                  </a:lnTo>
                  <a:lnTo>
                    <a:pt x="4162" y="9070"/>
                  </a:lnTo>
                  <a:lnTo>
                    <a:pt x="4195" y="9095"/>
                  </a:lnTo>
                  <a:lnTo>
                    <a:pt x="4223" y="9118"/>
                  </a:lnTo>
                  <a:lnTo>
                    <a:pt x="4248" y="9139"/>
                  </a:lnTo>
                  <a:lnTo>
                    <a:pt x="4267" y="9157"/>
                  </a:lnTo>
                  <a:lnTo>
                    <a:pt x="4283" y="9174"/>
                  </a:lnTo>
                  <a:lnTo>
                    <a:pt x="4295" y="9187"/>
                  </a:lnTo>
                  <a:lnTo>
                    <a:pt x="4309" y="9207"/>
                  </a:lnTo>
                  <a:lnTo>
                    <a:pt x="4314" y="9214"/>
                  </a:lnTo>
                  <a:lnTo>
                    <a:pt x="4308" y="9226"/>
                  </a:lnTo>
                  <a:lnTo>
                    <a:pt x="4292" y="9261"/>
                  </a:lnTo>
                  <a:lnTo>
                    <a:pt x="4281" y="9288"/>
                  </a:lnTo>
                  <a:lnTo>
                    <a:pt x="4269" y="9320"/>
                  </a:lnTo>
                  <a:lnTo>
                    <a:pt x="4256" y="9356"/>
                  </a:lnTo>
                  <a:lnTo>
                    <a:pt x="4241" y="9398"/>
                  </a:lnTo>
                  <a:lnTo>
                    <a:pt x="4225" y="9444"/>
                  </a:lnTo>
                  <a:lnTo>
                    <a:pt x="4210" y="9495"/>
                  </a:lnTo>
                  <a:lnTo>
                    <a:pt x="4194" y="9549"/>
                  </a:lnTo>
                  <a:lnTo>
                    <a:pt x="4179" y="9609"/>
                  </a:lnTo>
                  <a:lnTo>
                    <a:pt x="4165" y="9672"/>
                  </a:lnTo>
                  <a:lnTo>
                    <a:pt x="4151" y="9739"/>
                  </a:lnTo>
                  <a:lnTo>
                    <a:pt x="4139" y="9810"/>
                  </a:lnTo>
                  <a:lnTo>
                    <a:pt x="4127" y="9883"/>
                  </a:lnTo>
                  <a:lnTo>
                    <a:pt x="4118" y="9960"/>
                  </a:lnTo>
                  <a:lnTo>
                    <a:pt x="4111" y="10040"/>
                  </a:lnTo>
                  <a:lnTo>
                    <a:pt x="4107" y="10123"/>
                  </a:lnTo>
                  <a:lnTo>
                    <a:pt x="4106" y="10209"/>
                  </a:lnTo>
                  <a:lnTo>
                    <a:pt x="4107" y="10297"/>
                  </a:lnTo>
                  <a:lnTo>
                    <a:pt x="4112" y="10387"/>
                  </a:lnTo>
                  <a:lnTo>
                    <a:pt x="4121" y="10478"/>
                  </a:lnTo>
                  <a:lnTo>
                    <a:pt x="4134" y="10572"/>
                  </a:lnTo>
                  <a:lnTo>
                    <a:pt x="4152" y="10668"/>
                  </a:lnTo>
                  <a:lnTo>
                    <a:pt x="4173" y="10765"/>
                  </a:lnTo>
                  <a:lnTo>
                    <a:pt x="4200" y="10864"/>
                  </a:lnTo>
                  <a:lnTo>
                    <a:pt x="4232" y="10963"/>
                  </a:lnTo>
                  <a:lnTo>
                    <a:pt x="4270" y="11064"/>
                  </a:lnTo>
                  <a:lnTo>
                    <a:pt x="4314" y="11165"/>
                  </a:lnTo>
                  <a:lnTo>
                    <a:pt x="4364" y="11266"/>
                  </a:lnTo>
                  <a:lnTo>
                    <a:pt x="4420" y="11368"/>
                  </a:lnTo>
                  <a:lnTo>
                    <a:pt x="4481" y="11467"/>
                  </a:lnTo>
                  <a:lnTo>
                    <a:pt x="4544" y="11559"/>
                  </a:lnTo>
                  <a:lnTo>
                    <a:pt x="4605" y="11645"/>
                  </a:lnTo>
                  <a:lnTo>
                    <a:pt x="4669" y="11724"/>
                  </a:lnTo>
                  <a:lnTo>
                    <a:pt x="4734" y="11798"/>
                  </a:lnTo>
                  <a:lnTo>
                    <a:pt x="4798" y="11864"/>
                  </a:lnTo>
                  <a:lnTo>
                    <a:pt x="4864" y="11926"/>
                  </a:lnTo>
                  <a:lnTo>
                    <a:pt x="4930" y="11982"/>
                  </a:lnTo>
                  <a:lnTo>
                    <a:pt x="4996" y="12031"/>
                  </a:lnTo>
                  <a:lnTo>
                    <a:pt x="5061" y="12075"/>
                  </a:lnTo>
                  <a:lnTo>
                    <a:pt x="5127" y="12115"/>
                  </a:lnTo>
                  <a:lnTo>
                    <a:pt x="5192" y="12149"/>
                  </a:lnTo>
                  <a:lnTo>
                    <a:pt x="5256" y="12179"/>
                  </a:lnTo>
                  <a:lnTo>
                    <a:pt x="5321" y="12203"/>
                  </a:lnTo>
                  <a:lnTo>
                    <a:pt x="5385" y="12223"/>
                  </a:lnTo>
                  <a:lnTo>
                    <a:pt x="5448" y="12238"/>
                  </a:lnTo>
                  <a:lnTo>
                    <a:pt x="5510" y="12249"/>
                  </a:lnTo>
                  <a:lnTo>
                    <a:pt x="5571" y="12255"/>
                  </a:lnTo>
                  <a:lnTo>
                    <a:pt x="5630" y="12258"/>
                  </a:lnTo>
                  <a:lnTo>
                    <a:pt x="5689" y="12256"/>
                  </a:lnTo>
                  <a:lnTo>
                    <a:pt x="5746" y="12251"/>
                  </a:lnTo>
                  <a:lnTo>
                    <a:pt x="5801" y="12242"/>
                  </a:lnTo>
                  <a:lnTo>
                    <a:pt x="5855" y="12230"/>
                  </a:lnTo>
                  <a:lnTo>
                    <a:pt x="5907" y="12215"/>
                  </a:lnTo>
                  <a:lnTo>
                    <a:pt x="5957" y="12196"/>
                  </a:lnTo>
                  <a:lnTo>
                    <a:pt x="6004" y="12173"/>
                  </a:lnTo>
                  <a:lnTo>
                    <a:pt x="6049" y="12149"/>
                  </a:lnTo>
                  <a:lnTo>
                    <a:pt x="6091" y="12122"/>
                  </a:lnTo>
                  <a:lnTo>
                    <a:pt x="6131" y="12092"/>
                  </a:lnTo>
                  <a:lnTo>
                    <a:pt x="6169" y="12059"/>
                  </a:lnTo>
                  <a:lnTo>
                    <a:pt x="6203" y="12024"/>
                  </a:lnTo>
                  <a:lnTo>
                    <a:pt x="6236" y="11988"/>
                  </a:lnTo>
                  <a:lnTo>
                    <a:pt x="6292" y="11913"/>
                  </a:lnTo>
                  <a:lnTo>
                    <a:pt x="6346" y="11843"/>
                  </a:lnTo>
                  <a:lnTo>
                    <a:pt x="6393" y="11776"/>
                  </a:lnTo>
                  <a:lnTo>
                    <a:pt x="6437" y="11714"/>
                  </a:lnTo>
                  <a:lnTo>
                    <a:pt x="6456" y="11684"/>
                  </a:lnTo>
                  <a:lnTo>
                    <a:pt x="6475" y="11654"/>
                  </a:lnTo>
                  <a:lnTo>
                    <a:pt x="6492" y="11626"/>
                  </a:lnTo>
                  <a:lnTo>
                    <a:pt x="6508" y="11599"/>
                  </a:lnTo>
                  <a:lnTo>
                    <a:pt x="6524" y="11572"/>
                  </a:lnTo>
                  <a:lnTo>
                    <a:pt x="6538" y="11546"/>
                  </a:lnTo>
                  <a:lnTo>
                    <a:pt x="6551" y="11521"/>
                  </a:lnTo>
                  <a:lnTo>
                    <a:pt x="6563" y="11497"/>
                  </a:lnTo>
                  <a:lnTo>
                    <a:pt x="6574" y="11473"/>
                  </a:lnTo>
                  <a:lnTo>
                    <a:pt x="6584" y="11450"/>
                  </a:lnTo>
                  <a:lnTo>
                    <a:pt x="6593" y="11428"/>
                  </a:lnTo>
                  <a:lnTo>
                    <a:pt x="6600" y="11407"/>
                  </a:lnTo>
                  <a:lnTo>
                    <a:pt x="6607" y="11386"/>
                  </a:lnTo>
                  <a:lnTo>
                    <a:pt x="6614" y="11365"/>
                  </a:lnTo>
                  <a:lnTo>
                    <a:pt x="6619" y="11346"/>
                  </a:lnTo>
                  <a:lnTo>
                    <a:pt x="6623" y="11327"/>
                  </a:lnTo>
                  <a:lnTo>
                    <a:pt x="6625" y="11309"/>
                  </a:lnTo>
                  <a:lnTo>
                    <a:pt x="6627" y="11292"/>
                  </a:lnTo>
                  <a:lnTo>
                    <a:pt x="6628" y="11274"/>
                  </a:lnTo>
                  <a:lnTo>
                    <a:pt x="6629" y="11258"/>
                  </a:lnTo>
                  <a:lnTo>
                    <a:pt x="6628" y="11242"/>
                  </a:lnTo>
                  <a:lnTo>
                    <a:pt x="6626" y="11227"/>
                  </a:lnTo>
                  <a:lnTo>
                    <a:pt x="6623" y="11212"/>
                  </a:lnTo>
                  <a:lnTo>
                    <a:pt x="6620" y="11198"/>
                  </a:lnTo>
                  <a:lnTo>
                    <a:pt x="6613" y="11170"/>
                  </a:lnTo>
                  <a:lnTo>
                    <a:pt x="6606" y="11142"/>
                  </a:lnTo>
                  <a:lnTo>
                    <a:pt x="6601" y="11115"/>
                  </a:lnTo>
                  <a:lnTo>
                    <a:pt x="6598" y="11089"/>
                  </a:lnTo>
                  <a:lnTo>
                    <a:pt x="6595" y="11062"/>
                  </a:lnTo>
                  <a:lnTo>
                    <a:pt x="6594" y="11038"/>
                  </a:lnTo>
                  <a:lnTo>
                    <a:pt x="6593" y="11015"/>
                  </a:lnTo>
                  <a:lnTo>
                    <a:pt x="6592" y="10993"/>
                  </a:lnTo>
                  <a:lnTo>
                    <a:pt x="6593" y="10954"/>
                  </a:lnTo>
                  <a:lnTo>
                    <a:pt x="6595" y="10925"/>
                  </a:lnTo>
                  <a:lnTo>
                    <a:pt x="6597" y="10906"/>
                  </a:lnTo>
                  <a:lnTo>
                    <a:pt x="6598" y="10899"/>
                  </a:lnTo>
                  <a:lnTo>
                    <a:pt x="7004" y="11176"/>
                  </a:lnTo>
                  <a:lnTo>
                    <a:pt x="7005" y="11190"/>
                  </a:lnTo>
                  <a:lnTo>
                    <a:pt x="7008" y="11226"/>
                  </a:lnTo>
                  <a:lnTo>
                    <a:pt x="7011" y="11286"/>
                  </a:lnTo>
                  <a:lnTo>
                    <a:pt x="7015" y="11363"/>
                  </a:lnTo>
                  <a:lnTo>
                    <a:pt x="7018" y="11457"/>
                  </a:lnTo>
                  <a:lnTo>
                    <a:pt x="7020" y="11567"/>
                  </a:lnTo>
                  <a:lnTo>
                    <a:pt x="7019" y="11626"/>
                  </a:lnTo>
                  <a:lnTo>
                    <a:pt x="7018" y="11689"/>
                  </a:lnTo>
                  <a:lnTo>
                    <a:pt x="7017" y="11753"/>
                  </a:lnTo>
                  <a:lnTo>
                    <a:pt x="7015" y="11819"/>
                  </a:lnTo>
                  <a:lnTo>
                    <a:pt x="7011" y="11888"/>
                  </a:lnTo>
                  <a:lnTo>
                    <a:pt x="7006" y="11957"/>
                  </a:lnTo>
                  <a:lnTo>
                    <a:pt x="7001" y="12029"/>
                  </a:lnTo>
                  <a:lnTo>
                    <a:pt x="6994" y="12101"/>
                  </a:lnTo>
                  <a:lnTo>
                    <a:pt x="6984" y="12173"/>
                  </a:lnTo>
                  <a:lnTo>
                    <a:pt x="6974" y="12246"/>
                  </a:lnTo>
                  <a:lnTo>
                    <a:pt x="6963" y="12319"/>
                  </a:lnTo>
                  <a:lnTo>
                    <a:pt x="6949" y="12392"/>
                  </a:lnTo>
                  <a:lnTo>
                    <a:pt x="6934" y="12463"/>
                  </a:lnTo>
                  <a:lnTo>
                    <a:pt x="6917" y="12535"/>
                  </a:lnTo>
                  <a:lnTo>
                    <a:pt x="6898" y="12605"/>
                  </a:lnTo>
                  <a:lnTo>
                    <a:pt x="6877" y="12674"/>
                  </a:lnTo>
                  <a:lnTo>
                    <a:pt x="6853" y="12740"/>
                  </a:lnTo>
                  <a:lnTo>
                    <a:pt x="6828" y="12805"/>
                  </a:lnTo>
                  <a:lnTo>
                    <a:pt x="6799" y="12866"/>
                  </a:lnTo>
                  <a:lnTo>
                    <a:pt x="6769" y="12926"/>
                  </a:lnTo>
                  <a:lnTo>
                    <a:pt x="6735" y="12985"/>
                  </a:lnTo>
                  <a:lnTo>
                    <a:pt x="6695" y="13042"/>
                  </a:lnTo>
                  <a:lnTo>
                    <a:pt x="6653" y="13100"/>
                  </a:lnTo>
                  <a:lnTo>
                    <a:pt x="6605" y="13157"/>
                  </a:lnTo>
                  <a:lnTo>
                    <a:pt x="6555" y="13215"/>
                  </a:lnTo>
                  <a:lnTo>
                    <a:pt x="6500" y="13271"/>
                  </a:lnTo>
                  <a:lnTo>
                    <a:pt x="6443" y="13325"/>
                  </a:lnTo>
                  <a:lnTo>
                    <a:pt x="6381" y="13379"/>
                  </a:lnTo>
                  <a:lnTo>
                    <a:pt x="6317" y="13431"/>
                  </a:lnTo>
                  <a:lnTo>
                    <a:pt x="6251" y="13481"/>
                  </a:lnTo>
                  <a:lnTo>
                    <a:pt x="6181" y="13529"/>
                  </a:lnTo>
                  <a:lnTo>
                    <a:pt x="6109" y="13575"/>
                  </a:lnTo>
                  <a:lnTo>
                    <a:pt x="6034" y="13618"/>
                  </a:lnTo>
                  <a:lnTo>
                    <a:pt x="5959" y="13659"/>
                  </a:lnTo>
                  <a:lnTo>
                    <a:pt x="5880" y="13697"/>
                  </a:lnTo>
                  <a:lnTo>
                    <a:pt x="5800" y="13731"/>
                  </a:lnTo>
                  <a:lnTo>
                    <a:pt x="5719" y="13762"/>
                  </a:lnTo>
                  <a:lnTo>
                    <a:pt x="5636" y="13791"/>
                  </a:lnTo>
                  <a:lnTo>
                    <a:pt x="5552" y="13814"/>
                  </a:lnTo>
                  <a:lnTo>
                    <a:pt x="5468" y="13834"/>
                  </a:lnTo>
                  <a:lnTo>
                    <a:pt x="5384" y="13849"/>
                  </a:lnTo>
                  <a:lnTo>
                    <a:pt x="5299" y="13860"/>
                  </a:lnTo>
                  <a:lnTo>
                    <a:pt x="5213" y="13867"/>
                  </a:lnTo>
                  <a:lnTo>
                    <a:pt x="5127" y="13869"/>
                  </a:lnTo>
                  <a:lnTo>
                    <a:pt x="5041" y="13864"/>
                  </a:lnTo>
                  <a:lnTo>
                    <a:pt x="4956" y="13855"/>
                  </a:lnTo>
                  <a:lnTo>
                    <a:pt x="4871" y="13840"/>
                  </a:lnTo>
                  <a:lnTo>
                    <a:pt x="4787" y="13819"/>
                  </a:lnTo>
                  <a:lnTo>
                    <a:pt x="4704" y="13793"/>
                  </a:lnTo>
                  <a:lnTo>
                    <a:pt x="4623" y="13759"/>
                  </a:lnTo>
                  <a:lnTo>
                    <a:pt x="4543" y="13719"/>
                  </a:lnTo>
                  <a:lnTo>
                    <a:pt x="4464" y="13673"/>
                  </a:lnTo>
                  <a:lnTo>
                    <a:pt x="4386" y="13621"/>
                  </a:lnTo>
                  <a:lnTo>
                    <a:pt x="4308" y="13566"/>
                  </a:lnTo>
                  <a:lnTo>
                    <a:pt x="4231" y="13508"/>
                  </a:lnTo>
                  <a:lnTo>
                    <a:pt x="4156" y="13447"/>
                  </a:lnTo>
                  <a:lnTo>
                    <a:pt x="4080" y="13383"/>
                  </a:lnTo>
                  <a:lnTo>
                    <a:pt x="4005" y="13316"/>
                  </a:lnTo>
                  <a:lnTo>
                    <a:pt x="3932" y="13247"/>
                  </a:lnTo>
                  <a:lnTo>
                    <a:pt x="3860" y="13175"/>
                  </a:lnTo>
                  <a:lnTo>
                    <a:pt x="3788" y="13101"/>
                  </a:lnTo>
                  <a:lnTo>
                    <a:pt x="3718" y="13024"/>
                  </a:lnTo>
                  <a:lnTo>
                    <a:pt x="3649" y="12945"/>
                  </a:lnTo>
                  <a:lnTo>
                    <a:pt x="3582" y="12864"/>
                  </a:lnTo>
                  <a:lnTo>
                    <a:pt x="3516" y="12782"/>
                  </a:lnTo>
                  <a:lnTo>
                    <a:pt x="3452" y="12698"/>
                  </a:lnTo>
                  <a:lnTo>
                    <a:pt x="3390" y="12611"/>
                  </a:lnTo>
                  <a:lnTo>
                    <a:pt x="3330" y="12523"/>
                  </a:lnTo>
                  <a:lnTo>
                    <a:pt x="3271" y="12434"/>
                  </a:lnTo>
                  <a:lnTo>
                    <a:pt x="3215" y="12343"/>
                  </a:lnTo>
                  <a:lnTo>
                    <a:pt x="3160" y="12252"/>
                  </a:lnTo>
                  <a:lnTo>
                    <a:pt x="3108" y="12159"/>
                  </a:lnTo>
                  <a:lnTo>
                    <a:pt x="3058" y="12065"/>
                  </a:lnTo>
                  <a:lnTo>
                    <a:pt x="3011" y="11970"/>
                  </a:lnTo>
                  <a:lnTo>
                    <a:pt x="2966" y="11875"/>
                  </a:lnTo>
                  <a:lnTo>
                    <a:pt x="2924" y="11780"/>
                  </a:lnTo>
                  <a:lnTo>
                    <a:pt x="2884" y="11684"/>
                  </a:lnTo>
                  <a:lnTo>
                    <a:pt x="2848" y="11587"/>
                  </a:lnTo>
                  <a:lnTo>
                    <a:pt x="2814" y="11490"/>
                  </a:lnTo>
                  <a:lnTo>
                    <a:pt x="2783" y="11393"/>
                  </a:lnTo>
                  <a:lnTo>
                    <a:pt x="2755" y="11296"/>
                  </a:lnTo>
                  <a:lnTo>
                    <a:pt x="2731" y="11199"/>
                  </a:lnTo>
                  <a:lnTo>
                    <a:pt x="2709" y="11102"/>
                  </a:lnTo>
                  <a:lnTo>
                    <a:pt x="2692" y="11006"/>
                  </a:lnTo>
                  <a:lnTo>
                    <a:pt x="2677" y="10910"/>
                  </a:lnTo>
                  <a:lnTo>
                    <a:pt x="2663" y="10815"/>
                  </a:lnTo>
                  <a:lnTo>
                    <a:pt x="2651" y="10721"/>
                  </a:lnTo>
                  <a:lnTo>
                    <a:pt x="2641" y="10627"/>
                  </a:lnTo>
                  <a:lnTo>
                    <a:pt x="2631" y="10535"/>
                  </a:lnTo>
                  <a:lnTo>
                    <a:pt x="2624" y="10443"/>
                  </a:lnTo>
                  <a:lnTo>
                    <a:pt x="2617" y="10353"/>
                  </a:lnTo>
                  <a:lnTo>
                    <a:pt x="2611" y="10263"/>
                  </a:lnTo>
                  <a:lnTo>
                    <a:pt x="2607" y="10176"/>
                  </a:lnTo>
                  <a:lnTo>
                    <a:pt x="2604" y="10091"/>
                  </a:lnTo>
                  <a:lnTo>
                    <a:pt x="2602" y="10006"/>
                  </a:lnTo>
                  <a:lnTo>
                    <a:pt x="2601" y="9924"/>
                  </a:lnTo>
                  <a:lnTo>
                    <a:pt x="2601" y="9843"/>
                  </a:lnTo>
                  <a:lnTo>
                    <a:pt x="2602" y="9764"/>
                  </a:lnTo>
                  <a:lnTo>
                    <a:pt x="2604" y="9687"/>
                  </a:lnTo>
                  <a:lnTo>
                    <a:pt x="2606" y="9614"/>
                  </a:lnTo>
                  <a:lnTo>
                    <a:pt x="2609" y="9542"/>
                  </a:lnTo>
                  <a:lnTo>
                    <a:pt x="2613" y="9472"/>
                  </a:lnTo>
                  <a:lnTo>
                    <a:pt x="2619" y="9406"/>
                  </a:lnTo>
                  <a:lnTo>
                    <a:pt x="2624" y="9342"/>
                  </a:lnTo>
                  <a:lnTo>
                    <a:pt x="2630" y="9280"/>
                  </a:lnTo>
                  <a:lnTo>
                    <a:pt x="2636" y="9223"/>
                  </a:lnTo>
                  <a:lnTo>
                    <a:pt x="2643" y="9167"/>
                  </a:lnTo>
                  <a:lnTo>
                    <a:pt x="2650" y="9116"/>
                  </a:lnTo>
                  <a:lnTo>
                    <a:pt x="2657" y="9067"/>
                  </a:lnTo>
                  <a:lnTo>
                    <a:pt x="2665" y="9022"/>
                  </a:lnTo>
                  <a:lnTo>
                    <a:pt x="2673" y="8980"/>
                  </a:lnTo>
                  <a:lnTo>
                    <a:pt x="2681" y="8942"/>
                  </a:lnTo>
                  <a:lnTo>
                    <a:pt x="2689" y="8909"/>
                  </a:lnTo>
                  <a:lnTo>
                    <a:pt x="2697" y="8878"/>
                  </a:lnTo>
                  <a:lnTo>
                    <a:pt x="2705" y="8852"/>
                  </a:lnTo>
                  <a:lnTo>
                    <a:pt x="2714" y="8830"/>
                  </a:lnTo>
                  <a:lnTo>
                    <a:pt x="2730" y="8790"/>
                  </a:lnTo>
                  <a:lnTo>
                    <a:pt x="2746" y="8752"/>
                  </a:lnTo>
                  <a:lnTo>
                    <a:pt x="2763" y="8715"/>
                  </a:lnTo>
                  <a:lnTo>
                    <a:pt x="2779" y="8679"/>
                  </a:lnTo>
                  <a:lnTo>
                    <a:pt x="2812" y="8615"/>
                  </a:lnTo>
                  <a:lnTo>
                    <a:pt x="2842" y="8557"/>
                  </a:lnTo>
                  <a:lnTo>
                    <a:pt x="2867" y="8511"/>
                  </a:lnTo>
                  <a:lnTo>
                    <a:pt x="2887" y="8475"/>
                  </a:lnTo>
                  <a:lnTo>
                    <a:pt x="2900" y="8453"/>
                  </a:lnTo>
                  <a:lnTo>
                    <a:pt x="2906" y="8446"/>
                  </a:lnTo>
                  <a:close/>
                  <a:moveTo>
                    <a:pt x="2372" y="8211"/>
                  </a:moveTo>
                  <a:lnTo>
                    <a:pt x="2368" y="8217"/>
                  </a:lnTo>
                  <a:lnTo>
                    <a:pt x="2356" y="8233"/>
                  </a:lnTo>
                  <a:lnTo>
                    <a:pt x="2338" y="8260"/>
                  </a:lnTo>
                  <a:lnTo>
                    <a:pt x="2314" y="8298"/>
                  </a:lnTo>
                  <a:lnTo>
                    <a:pt x="2300" y="8322"/>
                  </a:lnTo>
                  <a:lnTo>
                    <a:pt x="2286" y="8348"/>
                  </a:lnTo>
                  <a:lnTo>
                    <a:pt x="2270" y="8376"/>
                  </a:lnTo>
                  <a:lnTo>
                    <a:pt x="2254" y="8408"/>
                  </a:lnTo>
                  <a:lnTo>
                    <a:pt x="2237" y="8442"/>
                  </a:lnTo>
                  <a:lnTo>
                    <a:pt x="2219" y="8478"/>
                  </a:lnTo>
                  <a:lnTo>
                    <a:pt x="2201" y="8519"/>
                  </a:lnTo>
                  <a:lnTo>
                    <a:pt x="2183" y="8560"/>
                  </a:lnTo>
                  <a:lnTo>
                    <a:pt x="2164" y="8606"/>
                  </a:lnTo>
                  <a:lnTo>
                    <a:pt x="2146" y="8653"/>
                  </a:lnTo>
                  <a:lnTo>
                    <a:pt x="2126" y="8703"/>
                  </a:lnTo>
                  <a:lnTo>
                    <a:pt x="2108" y="8756"/>
                  </a:lnTo>
                  <a:lnTo>
                    <a:pt x="2090" y="8812"/>
                  </a:lnTo>
                  <a:lnTo>
                    <a:pt x="2072" y="8869"/>
                  </a:lnTo>
                  <a:lnTo>
                    <a:pt x="2055" y="8931"/>
                  </a:lnTo>
                  <a:lnTo>
                    <a:pt x="2038" y="8993"/>
                  </a:lnTo>
                  <a:lnTo>
                    <a:pt x="2023" y="9060"/>
                  </a:lnTo>
                  <a:lnTo>
                    <a:pt x="2008" y="9129"/>
                  </a:lnTo>
                  <a:lnTo>
                    <a:pt x="1994" y="9201"/>
                  </a:lnTo>
                  <a:lnTo>
                    <a:pt x="1982" y="9274"/>
                  </a:lnTo>
                  <a:lnTo>
                    <a:pt x="1970" y="9352"/>
                  </a:lnTo>
                  <a:lnTo>
                    <a:pt x="1961" y="9431"/>
                  </a:lnTo>
                  <a:lnTo>
                    <a:pt x="1952" y="9513"/>
                  </a:lnTo>
                  <a:lnTo>
                    <a:pt x="1945" y="9598"/>
                  </a:lnTo>
                  <a:lnTo>
                    <a:pt x="1940" y="9684"/>
                  </a:lnTo>
                  <a:lnTo>
                    <a:pt x="1939" y="9772"/>
                  </a:lnTo>
                  <a:lnTo>
                    <a:pt x="1940" y="9862"/>
                  </a:lnTo>
                  <a:lnTo>
                    <a:pt x="1944" y="9952"/>
                  </a:lnTo>
                  <a:lnTo>
                    <a:pt x="1951" y="10042"/>
                  </a:lnTo>
                  <a:lnTo>
                    <a:pt x="1959" y="10133"/>
                  </a:lnTo>
                  <a:lnTo>
                    <a:pt x="1969" y="10224"/>
                  </a:lnTo>
                  <a:lnTo>
                    <a:pt x="1981" y="10315"/>
                  </a:lnTo>
                  <a:lnTo>
                    <a:pt x="1995" y="10405"/>
                  </a:lnTo>
                  <a:lnTo>
                    <a:pt x="2010" y="10495"/>
                  </a:lnTo>
                  <a:lnTo>
                    <a:pt x="2027" y="10582"/>
                  </a:lnTo>
                  <a:lnTo>
                    <a:pt x="2046" y="10669"/>
                  </a:lnTo>
                  <a:lnTo>
                    <a:pt x="2064" y="10754"/>
                  </a:lnTo>
                  <a:lnTo>
                    <a:pt x="2083" y="10838"/>
                  </a:lnTo>
                  <a:lnTo>
                    <a:pt x="2103" y="10919"/>
                  </a:lnTo>
                  <a:lnTo>
                    <a:pt x="2123" y="10998"/>
                  </a:lnTo>
                  <a:lnTo>
                    <a:pt x="2145" y="11074"/>
                  </a:lnTo>
                  <a:lnTo>
                    <a:pt x="2165" y="11147"/>
                  </a:lnTo>
                  <a:lnTo>
                    <a:pt x="2185" y="11217"/>
                  </a:lnTo>
                  <a:lnTo>
                    <a:pt x="2205" y="11284"/>
                  </a:lnTo>
                  <a:lnTo>
                    <a:pt x="2224" y="11346"/>
                  </a:lnTo>
                  <a:lnTo>
                    <a:pt x="2244" y="11405"/>
                  </a:lnTo>
                  <a:lnTo>
                    <a:pt x="2261" y="11459"/>
                  </a:lnTo>
                  <a:lnTo>
                    <a:pt x="2278" y="11509"/>
                  </a:lnTo>
                  <a:lnTo>
                    <a:pt x="2307" y="11594"/>
                  </a:lnTo>
                  <a:lnTo>
                    <a:pt x="2331" y="11656"/>
                  </a:lnTo>
                  <a:lnTo>
                    <a:pt x="2346" y="11697"/>
                  </a:lnTo>
                  <a:lnTo>
                    <a:pt x="2351" y="11710"/>
                  </a:lnTo>
                  <a:lnTo>
                    <a:pt x="2335" y="11704"/>
                  </a:lnTo>
                  <a:lnTo>
                    <a:pt x="2288" y="11686"/>
                  </a:lnTo>
                  <a:lnTo>
                    <a:pt x="2255" y="11672"/>
                  </a:lnTo>
                  <a:lnTo>
                    <a:pt x="2215" y="11656"/>
                  </a:lnTo>
                  <a:lnTo>
                    <a:pt x="2170" y="11637"/>
                  </a:lnTo>
                  <a:lnTo>
                    <a:pt x="2119" y="11615"/>
                  </a:lnTo>
                  <a:lnTo>
                    <a:pt x="2064" y="11591"/>
                  </a:lnTo>
                  <a:lnTo>
                    <a:pt x="2003" y="11562"/>
                  </a:lnTo>
                  <a:lnTo>
                    <a:pt x="1938" y="11532"/>
                  </a:lnTo>
                  <a:lnTo>
                    <a:pt x="1871" y="11499"/>
                  </a:lnTo>
                  <a:lnTo>
                    <a:pt x="1800" y="11462"/>
                  </a:lnTo>
                  <a:lnTo>
                    <a:pt x="1726" y="11423"/>
                  </a:lnTo>
                  <a:lnTo>
                    <a:pt x="1649" y="11382"/>
                  </a:lnTo>
                  <a:lnTo>
                    <a:pt x="1572" y="11336"/>
                  </a:lnTo>
                  <a:lnTo>
                    <a:pt x="1492" y="11290"/>
                  </a:lnTo>
                  <a:lnTo>
                    <a:pt x="1411" y="11239"/>
                  </a:lnTo>
                  <a:lnTo>
                    <a:pt x="1329" y="11187"/>
                  </a:lnTo>
                  <a:lnTo>
                    <a:pt x="1248" y="11131"/>
                  </a:lnTo>
                  <a:lnTo>
                    <a:pt x="1166" y="11072"/>
                  </a:lnTo>
                  <a:lnTo>
                    <a:pt x="1085" y="11012"/>
                  </a:lnTo>
                  <a:lnTo>
                    <a:pt x="1006" y="10948"/>
                  </a:lnTo>
                  <a:lnTo>
                    <a:pt x="928" y="10881"/>
                  </a:lnTo>
                  <a:lnTo>
                    <a:pt x="851" y="10813"/>
                  </a:lnTo>
                  <a:lnTo>
                    <a:pt x="777" y="10742"/>
                  </a:lnTo>
                  <a:lnTo>
                    <a:pt x="706" y="10667"/>
                  </a:lnTo>
                  <a:lnTo>
                    <a:pt x="639" y="10591"/>
                  </a:lnTo>
                  <a:lnTo>
                    <a:pt x="574" y="10512"/>
                  </a:lnTo>
                  <a:lnTo>
                    <a:pt x="514" y="10430"/>
                  </a:lnTo>
                  <a:lnTo>
                    <a:pt x="459" y="10346"/>
                  </a:lnTo>
                  <a:lnTo>
                    <a:pt x="408" y="10259"/>
                  </a:lnTo>
                  <a:lnTo>
                    <a:pt x="361" y="10171"/>
                  </a:lnTo>
                  <a:lnTo>
                    <a:pt x="316" y="10082"/>
                  </a:lnTo>
                  <a:lnTo>
                    <a:pt x="273" y="9994"/>
                  </a:lnTo>
                  <a:lnTo>
                    <a:pt x="232" y="9905"/>
                  </a:lnTo>
                  <a:lnTo>
                    <a:pt x="195" y="9817"/>
                  </a:lnTo>
                  <a:lnTo>
                    <a:pt x="160" y="9728"/>
                  </a:lnTo>
                  <a:lnTo>
                    <a:pt x="128" y="9641"/>
                  </a:lnTo>
                  <a:lnTo>
                    <a:pt x="99" y="9554"/>
                  </a:lnTo>
                  <a:lnTo>
                    <a:pt x="74" y="9468"/>
                  </a:lnTo>
                  <a:lnTo>
                    <a:pt x="52" y="9383"/>
                  </a:lnTo>
                  <a:lnTo>
                    <a:pt x="33" y="9300"/>
                  </a:lnTo>
                  <a:lnTo>
                    <a:pt x="18" y="9218"/>
                  </a:lnTo>
                  <a:lnTo>
                    <a:pt x="8" y="9137"/>
                  </a:lnTo>
                  <a:lnTo>
                    <a:pt x="2" y="9058"/>
                  </a:lnTo>
                  <a:lnTo>
                    <a:pt x="0" y="8981"/>
                  </a:lnTo>
                  <a:lnTo>
                    <a:pt x="3" y="8907"/>
                  </a:lnTo>
                  <a:lnTo>
                    <a:pt x="10" y="8835"/>
                  </a:lnTo>
                  <a:lnTo>
                    <a:pt x="22" y="8765"/>
                  </a:lnTo>
                  <a:lnTo>
                    <a:pt x="39" y="8698"/>
                  </a:lnTo>
                  <a:lnTo>
                    <a:pt x="63" y="8633"/>
                  </a:lnTo>
                  <a:lnTo>
                    <a:pt x="91" y="8572"/>
                  </a:lnTo>
                  <a:lnTo>
                    <a:pt x="124" y="8514"/>
                  </a:lnTo>
                  <a:lnTo>
                    <a:pt x="165" y="8459"/>
                  </a:lnTo>
                  <a:lnTo>
                    <a:pt x="210" y="8408"/>
                  </a:lnTo>
                  <a:lnTo>
                    <a:pt x="262" y="8360"/>
                  </a:lnTo>
                  <a:lnTo>
                    <a:pt x="320" y="8317"/>
                  </a:lnTo>
                  <a:lnTo>
                    <a:pt x="385" y="8277"/>
                  </a:lnTo>
                  <a:lnTo>
                    <a:pt x="457" y="8242"/>
                  </a:lnTo>
                  <a:lnTo>
                    <a:pt x="535" y="8212"/>
                  </a:lnTo>
                  <a:lnTo>
                    <a:pt x="621" y="8185"/>
                  </a:lnTo>
                  <a:lnTo>
                    <a:pt x="714" y="8163"/>
                  </a:lnTo>
                  <a:lnTo>
                    <a:pt x="814" y="8147"/>
                  </a:lnTo>
                  <a:lnTo>
                    <a:pt x="916" y="8134"/>
                  </a:lnTo>
                  <a:lnTo>
                    <a:pt x="1014" y="8123"/>
                  </a:lnTo>
                  <a:lnTo>
                    <a:pt x="1109" y="8114"/>
                  </a:lnTo>
                  <a:lnTo>
                    <a:pt x="1200" y="8107"/>
                  </a:lnTo>
                  <a:lnTo>
                    <a:pt x="1287" y="8102"/>
                  </a:lnTo>
                  <a:lnTo>
                    <a:pt x="1369" y="8097"/>
                  </a:lnTo>
                  <a:lnTo>
                    <a:pt x="1449" y="8095"/>
                  </a:lnTo>
                  <a:lnTo>
                    <a:pt x="1525" y="8093"/>
                  </a:lnTo>
                  <a:lnTo>
                    <a:pt x="1598" y="8094"/>
                  </a:lnTo>
                  <a:lnTo>
                    <a:pt x="1667" y="8095"/>
                  </a:lnTo>
                  <a:lnTo>
                    <a:pt x="1732" y="8098"/>
                  </a:lnTo>
                  <a:lnTo>
                    <a:pt x="1795" y="8102"/>
                  </a:lnTo>
                  <a:lnTo>
                    <a:pt x="1852" y="8106"/>
                  </a:lnTo>
                  <a:lnTo>
                    <a:pt x="1908" y="8111"/>
                  </a:lnTo>
                  <a:lnTo>
                    <a:pt x="1961" y="8117"/>
                  </a:lnTo>
                  <a:lnTo>
                    <a:pt x="2009" y="8123"/>
                  </a:lnTo>
                  <a:lnTo>
                    <a:pt x="2055" y="8130"/>
                  </a:lnTo>
                  <a:lnTo>
                    <a:pt x="2096" y="8137"/>
                  </a:lnTo>
                  <a:lnTo>
                    <a:pt x="2135" y="8144"/>
                  </a:lnTo>
                  <a:lnTo>
                    <a:pt x="2172" y="8151"/>
                  </a:lnTo>
                  <a:lnTo>
                    <a:pt x="2204" y="8159"/>
                  </a:lnTo>
                  <a:lnTo>
                    <a:pt x="2233" y="8166"/>
                  </a:lnTo>
                  <a:lnTo>
                    <a:pt x="2261" y="8173"/>
                  </a:lnTo>
                  <a:lnTo>
                    <a:pt x="2284" y="8180"/>
                  </a:lnTo>
                  <a:lnTo>
                    <a:pt x="2323" y="8192"/>
                  </a:lnTo>
                  <a:lnTo>
                    <a:pt x="2351" y="8203"/>
                  </a:lnTo>
                  <a:lnTo>
                    <a:pt x="2367" y="8209"/>
                  </a:lnTo>
                  <a:lnTo>
                    <a:pt x="2372" y="8211"/>
                  </a:lnTo>
                  <a:close/>
                  <a:moveTo>
                    <a:pt x="11913" y="11560"/>
                  </a:moveTo>
                  <a:lnTo>
                    <a:pt x="13685" y="11069"/>
                  </a:lnTo>
                  <a:lnTo>
                    <a:pt x="13682" y="11077"/>
                  </a:lnTo>
                  <a:lnTo>
                    <a:pt x="13676" y="11099"/>
                  </a:lnTo>
                  <a:lnTo>
                    <a:pt x="13666" y="11133"/>
                  </a:lnTo>
                  <a:lnTo>
                    <a:pt x="13652" y="11178"/>
                  </a:lnTo>
                  <a:lnTo>
                    <a:pt x="13632" y="11234"/>
                  </a:lnTo>
                  <a:lnTo>
                    <a:pt x="13609" y="11297"/>
                  </a:lnTo>
                  <a:lnTo>
                    <a:pt x="13596" y="11332"/>
                  </a:lnTo>
                  <a:lnTo>
                    <a:pt x="13581" y="11367"/>
                  </a:lnTo>
                  <a:lnTo>
                    <a:pt x="13566" y="11405"/>
                  </a:lnTo>
                  <a:lnTo>
                    <a:pt x="13548" y="11443"/>
                  </a:lnTo>
                  <a:lnTo>
                    <a:pt x="13530" y="11483"/>
                  </a:lnTo>
                  <a:lnTo>
                    <a:pt x="13511" y="11523"/>
                  </a:lnTo>
                  <a:lnTo>
                    <a:pt x="13490" y="11564"/>
                  </a:lnTo>
                  <a:lnTo>
                    <a:pt x="13469" y="11606"/>
                  </a:lnTo>
                  <a:lnTo>
                    <a:pt x="13445" y="11647"/>
                  </a:lnTo>
                  <a:lnTo>
                    <a:pt x="13421" y="11689"/>
                  </a:lnTo>
                  <a:lnTo>
                    <a:pt x="13396" y="11730"/>
                  </a:lnTo>
                  <a:lnTo>
                    <a:pt x="13370" y="11771"/>
                  </a:lnTo>
                  <a:lnTo>
                    <a:pt x="13341" y="11813"/>
                  </a:lnTo>
                  <a:lnTo>
                    <a:pt x="13312" y="11853"/>
                  </a:lnTo>
                  <a:lnTo>
                    <a:pt x="13281" y="11893"/>
                  </a:lnTo>
                  <a:lnTo>
                    <a:pt x="13249" y="11932"/>
                  </a:lnTo>
                  <a:lnTo>
                    <a:pt x="13216" y="11969"/>
                  </a:lnTo>
                  <a:lnTo>
                    <a:pt x="13182" y="12005"/>
                  </a:lnTo>
                  <a:lnTo>
                    <a:pt x="13145" y="12040"/>
                  </a:lnTo>
                  <a:lnTo>
                    <a:pt x="13108" y="12072"/>
                  </a:lnTo>
                  <a:lnTo>
                    <a:pt x="13070" y="12104"/>
                  </a:lnTo>
                  <a:lnTo>
                    <a:pt x="13032" y="12134"/>
                  </a:lnTo>
                  <a:lnTo>
                    <a:pt x="12995" y="12163"/>
                  </a:lnTo>
                  <a:lnTo>
                    <a:pt x="12957" y="12191"/>
                  </a:lnTo>
                  <a:lnTo>
                    <a:pt x="12921" y="12218"/>
                  </a:lnTo>
                  <a:lnTo>
                    <a:pt x="12884" y="12243"/>
                  </a:lnTo>
                  <a:lnTo>
                    <a:pt x="12849" y="12267"/>
                  </a:lnTo>
                  <a:lnTo>
                    <a:pt x="12814" y="12290"/>
                  </a:lnTo>
                  <a:lnTo>
                    <a:pt x="12779" y="12312"/>
                  </a:lnTo>
                  <a:lnTo>
                    <a:pt x="12745" y="12333"/>
                  </a:lnTo>
                  <a:lnTo>
                    <a:pt x="12712" y="12352"/>
                  </a:lnTo>
                  <a:lnTo>
                    <a:pt x="12680" y="12371"/>
                  </a:lnTo>
                  <a:lnTo>
                    <a:pt x="12619" y="12405"/>
                  </a:lnTo>
                  <a:lnTo>
                    <a:pt x="12561" y="12435"/>
                  </a:lnTo>
                  <a:lnTo>
                    <a:pt x="12509" y="12461"/>
                  </a:lnTo>
                  <a:lnTo>
                    <a:pt x="12461" y="12484"/>
                  </a:lnTo>
                  <a:lnTo>
                    <a:pt x="12420" y="12502"/>
                  </a:lnTo>
                  <a:lnTo>
                    <a:pt x="12384" y="12517"/>
                  </a:lnTo>
                  <a:lnTo>
                    <a:pt x="12356" y="12528"/>
                  </a:lnTo>
                  <a:lnTo>
                    <a:pt x="12336" y="12536"/>
                  </a:lnTo>
                  <a:lnTo>
                    <a:pt x="12323" y="12540"/>
                  </a:lnTo>
                  <a:lnTo>
                    <a:pt x="12319" y="12542"/>
                  </a:lnTo>
                  <a:lnTo>
                    <a:pt x="11422" y="12734"/>
                  </a:lnTo>
                  <a:lnTo>
                    <a:pt x="11425" y="12728"/>
                  </a:lnTo>
                  <a:lnTo>
                    <a:pt x="11435" y="12710"/>
                  </a:lnTo>
                  <a:lnTo>
                    <a:pt x="11451" y="12682"/>
                  </a:lnTo>
                  <a:lnTo>
                    <a:pt x="11473" y="12644"/>
                  </a:lnTo>
                  <a:lnTo>
                    <a:pt x="11498" y="12599"/>
                  </a:lnTo>
                  <a:lnTo>
                    <a:pt x="11525" y="12547"/>
                  </a:lnTo>
                  <a:lnTo>
                    <a:pt x="11555" y="12491"/>
                  </a:lnTo>
                  <a:lnTo>
                    <a:pt x="11588" y="12430"/>
                  </a:lnTo>
                  <a:lnTo>
                    <a:pt x="11619" y="12367"/>
                  </a:lnTo>
                  <a:lnTo>
                    <a:pt x="11651" y="12303"/>
                  </a:lnTo>
                  <a:lnTo>
                    <a:pt x="11682" y="12239"/>
                  </a:lnTo>
                  <a:lnTo>
                    <a:pt x="11710" y="12176"/>
                  </a:lnTo>
                  <a:lnTo>
                    <a:pt x="11723" y="12145"/>
                  </a:lnTo>
                  <a:lnTo>
                    <a:pt x="11735" y="12116"/>
                  </a:lnTo>
                  <a:lnTo>
                    <a:pt x="11746" y="12088"/>
                  </a:lnTo>
                  <a:lnTo>
                    <a:pt x="11757" y="12060"/>
                  </a:lnTo>
                  <a:lnTo>
                    <a:pt x="11766" y="12034"/>
                  </a:lnTo>
                  <a:lnTo>
                    <a:pt x="11774" y="12010"/>
                  </a:lnTo>
                  <a:lnTo>
                    <a:pt x="11780" y="11987"/>
                  </a:lnTo>
                  <a:lnTo>
                    <a:pt x="11785" y="11965"/>
                  </a:lnTo>
                  <a:lnTo>
                    <a:pt x="11793" y="11926"/>
                  </a:lnTo>
                  <a:lnTo>
                    <a:pt x="11802" y="11888"/>
                  </a:lnTo>
                  <a:lnTo>
                    <a:pt x="11812" y="11849"/>
                  </a:lnTo>
                  <a:lnTo>
                    <a:pt x="11822" y="11813"/>
                  </a:lnTo>
                  <a:lnTo>
                    <a:pt x="11833" y="11777"/>
                  </a:lnTo>
                  <a:lnTo>
                    <a:pt x="11844" y="11744"/>
                  </a:lnTo>
                  <a:lnTo>
                    <a:pt x="11855" y="11713"/>
                  </a:lnTo>
                  <a:lnTo>
                    <a:pt x="11865" y="11684"/>
                  </a:lnTo>
                  <a:lnTo>
                    <a:pt x="11884" y="11633"/>
                  </a:lnTo>
                  <a:lnTo>
                    <a:pt x="11899" y="11594"/>
                  </a:lnTo>
                  <a:lnTo>
                    <a:pt x="11909" y="11569"/>
                  </a:lnTo>
                  <a:lnTo>
                    <a:pt x="11913" y="11560"/>
                  </a:lnTo>
                  <a:close/>
                  <a:moveTo>
                    <a:pt x="7622" y="11497"/>
                  </a:moveTo>
                  <a:lnTo>
                    <a:pt x="7633" y="11503"/>
                  </a:lnTo>
                  <a:lnTo>
                    <a:pt x="7663" y="11521"/>
                  </a:lnTo>
                  <a:lnTo>
                    <a:pt x="7710" y="11549"/>
                  </a:lnTo>
                  <a:lnTo>
                    <a:pt x="7775" y="11586"/>
                  </a:lnTo>
                  <a:lnTo>
                    <a:pt x="7812" y="11607"/>
                  </a:lnTo>
                  <a:lnTo>
                    <a:pt x="7854" y="11629"/>
                  </a:lnTo>
                  <a:lnTo>
                    <a:pt x="7899" y="11652"/>
                  </a:lnTo>
                  <a:lnTo>
                    <a:pt x="7947" y="11676"/>
                  </a:lnTo>
                  <a:lnTo>
                    <a:pt x="7998" y="11702"/>
                  </a:lnTo>
                  <a:lnTo>
                    <a:pt x="8052" y="11727"/>
                  </a:lnTo>
                  <a:lnTo>
                    <a:pt x="8108" y="11753"/>
                  </a:lnTo>
                  <a:lnTo>
                    <a:pt x="8167" y="11780"/>
                  </a:lnTo>
                  <a:lnTo>
                    <a:pt x="8227" y="11805"/>
                  </a:lnTo>
                  <a:lnTo>
                    <a:pt x="8291" y="11831"/>
                  </a:lnTo>
                  <a:lnTo>
                    <a:pt x="8356" y="11855"/>
                  </a:lnTo>
                  <a:lnTo>
                    <a:pt x="8423" y="11880"/>
                  </a:lnTo>
                  <a:lnTo>
                    <a:pt x="8491" y="11903"/>
                  </a:lnTo>
                  <a:lnTo>
                    <a:pt x="8561" y="11925"/>
                  </a:lnTo>
                  <a:lnTo>
                    <a:pt x="8632" y="11946"/>
                  </a:lnTo>
                  <a:lnTo>
                    <a:pt x="8704" y="11964"/>
                  </a:lnTo>
                  <a:lnTo>
                    <a:pt x="8775" y="11982"/>
                  </a:lnTo>
                  <a:lnTo>
                    <a:pt x="8848" y="11997"/>
                  </a:lnTo>
                  <a:lnTo>
                    <a:pt x="8922" y="12009"/>
                  </a:lnTo>
                  <a:lnTo>
                    <a:pt x="8996" y="12019"/>
                  </a:lnTo>
                  <a:lnTo>
                    <a:pt x="9068" y="12027"/>
                  </a:lnTo>
                  <a:lnTo>
                    <a:pt x="9142" y="12031"/>
                  </a:lnTo>
                  <a:lnTo>
                    <a:pt x="9215" y="12032"/>
                  </a:lnTo>
                  <a:lnTo>
                    <a:pt x="9288" y="12030"/>
                  </a:lnTo>
                  <a:lnTo>
                    <a:pt x="9360" y="12025"/>
                  </a:lnTo>
                  <a:lnTo>
                    <a:pt x="9434" y="12020"/>
                  </a:lnTo>
                  <a:lnTo>
                    <a:pt x="9510" y="12014"/>
                  </a:lnTo>
                  <a:lnTo>
                    <a:pt x="9586" y="12008"/>
                  </a:lnTo>
                  <a:lnTo>
                    <a:pt x="9663" y="12001"/>
                  </a:lnTo>
                  <a:lnTo>
                    <a:pt x="9740" y="11993"/>
                  </a:lnTo>
                  <a:lnTo>
                    <a:pt x="9817" y="11985"/>
                  </a:lnTo>
                  <a:lnTo>
                    <a:pt x="9895" y="11975"/>
                  </a:lnTo>
                  <a:lnTo>
                    <a:pt x="10049" y="11956"/>
                  </a:lnTo>
                  <a:lnTo>
                    <a:pt x="10199" y="11937"/>
                  </a:lnTo>
                  <a:lnTo>
                    <a:pt x="10345" y="11917"/>
                  </a:lnTo>
                  <a:lnTo>
                    <a:pt x="10483" y="11897"/>
                  </a:lnTo>
                  <a:lnTo>
                    <a:pt x="10612" y="11876"/>
                  </a:lnTo>
                  <a:lnTo>
                    <a:pt x="10730" y="11858"/>
                  </a:lnTo>
                  <a:lnTo>
                    <a:pt x="10836" y="11841"/>
                  </a:lnTo>
                  <a:lnTo>
                    <a:pt x="10926" y="11826"/>
                  </a:lnTo>
                  <a:lnTo>
                    <a:pt x="11000" y="11813"/>
                  </a:lnTo>
                  <a:lnTo>
                    <a:pt x="11055" y="11804"/>
                  </a:lnTo>
                  <a:lnTo>
                    <a:pt x="11090" y="11798"/>
                  </a:lnTo>
                  <a:lnTo>
                    <a:pt x="11102" y="11795"/>
                  </a:lnTo>
                  <a:lnTo>
                    <a:pt x="11100" y="11803"/>
                  </a:lnTo>
                  <a:lnTo>
                    <a:pt x="11093" y="11823"/>
                  </a:lnTo>
                  <a:lnTo>
                    <a:pt x="11082" y="11856"/>
                  </a:lnTo>
                  <a:lnTo>
                    <a:pt x="11066" y="11899"/>
                  </a:lnTo>
                  <a:lnTo>
                    <a:pt x="11048" y="11951"/>
                  </a:lnTo>
                  <a:lnTo>
                    <a:pt x="11027" y="12010"/>
                  </a:lnTo>
                  <a:lnTo>
                    <a:pt x="11004" y="12075"/>
                  </a:lnTo>
                  <a:lnTo>
                    <a:pt x="10979" y="12144"/>
                  </a:lnTo>
                  <a:lnTo>
                    <a:pt x="10952" y="12217"/>
                  </a:lnTo>
                  <a:lnTo>
                    <a:pt x="10925" y="12290"/>
                  </a:lnTo>
                  <a:lnTo>
                    <a:pt x="10897" y="12363"/>
                  </a:lnTo>
                  <a:lnTo>
                    <a:pt x="10867" y="12434"/>
                  </a:lnTo>
                  <a:lnTo>
                    <a:pt x="10839" y="12502"/>
                  </a:lnTo>
                  <a:lnTo>
                    <a:pt x="10812" y="12565"/>
                  </a:lnTo>
                  <a:lnTo>
                    <a:pt x="10799" y="12595"/>
                  </a:lnTo>
                  <a:lnTo>
                    <a:pt x="10785" y="12621"/>
                  </a:lnTo>
                  <a:lnTo>
                    <a:pt x="10772" y="12647"/>
                  </a:lnTo>
                  <a:lnTo>
                    <a:pt x="10760" y="12669"/>
                  </a:lnTo>
                  <a:lnTo>
                    <a:pt x="10747" y="12692"/>
                  </a:lnTo>
                  <a:lnTo>
                    <a:pt x="10733" y="12713"/>
                  </a:lnTo>
                  <a:lnTo>
                    <a:pt x="10716" y="12734"/>
                  </a:lnTo>
                  <a:lnTo>
                    <a:pt x="10697" y="12755"/>
                  </a:lnTo>
                  <a:lnTo>
                    <a:pt x="10678" y="12776"/>
                  </a:lnTo>
                  <a:lnTo>
                    <a:pt x="10657" y="12796"/>
                  </a:lnTo>
                  <a:lnTo>
                    <a:pt x="10635" y="12815"/>
                  </a:lnTo>
                  <a:lnTo>
                    <a:pt x="10611" y="12834"/>
                  </a:lnTo>
                  <a:lnTo>
                    <a:pt x="10585" y="12853"/>
                  </a:lnTo>
                  <a:lnTo>
                    <a:pt x="10559" y="12872"/>
                  </a:lnTo>
                  <a:lnTo>
                    <a:pt x="10531" y="12890"/>
                  </a:lnTo>
                  <a:lnTo>
                    <a:pt x="10502" y="12907"/>
                  </a:lnTo>
                  <a:lnTo>
                    <a:pt x="10473" y="12924"/>
                  </a:lnTo>
                  <a:lnTo>
                    <a:pt x="10442" y="12941"/>
                  </a:lnTo>
                  <a:lnTo>
                    <a:pt x="10410" y="12957"/>
                  </a:lnTo>
                  <a:lnTo>
                    <a:pt x="10379" y="12974"/>
                  </a:lnTo>
                  <a:lnTo>
                    <a:pt x="10346" y="12990"/>
                  </a:lnTo>
                  <a:lnTo>
                    <a:pt x="10312" y="13005"/>
                  </a:lnTo>
                  <a:lnTo>
                    <a:pt x="10278" y="13020"/>
                  </a:lnTo>
                  <a:lnTo>
                    <a:pt x="10244" y="13035"/>
                  </a:lnTo>
                  <a:lnTo>
                    <a:pt x="10174" y="13063"/>
                  </a:lnTo>
                  <a:lnTo>
                    <a:pt x="10103" y="13090"/>
                  </a:lnTo>
                  <a:lnTo>
                    <a:pt x="10031" y="13115"/>
                  </a:lnTo>
                  <a:lnTo>
                    <a:pt x="9961" y="13139"/>
                  </a:lnTo>
                  <a:lnTo>
                    <a:pt x="9890" y="13161"/>
                  </a:lnTo>
                  <a:lnTo>
                    <a:pt x="9821" y="13182"/>
                  </a:lnTo>
                  <a:lnTo>
                    <a:pt x="9725" y="13209"/>
                  </a:lnTo>
                  <a:lnTo>
                    <a:pt x="9580" y="13248"/>
                  </a:lnTo>
                  <a:lnTo>
                    <a:pt x="9393" y="13299"/>
                  </a:lnTo>
                  <a:lnTo>
                    <a:pt x="9171" y="13357"/>
                  </a:lnTo>
                  <a:lnTo>
                    <a:pt x="8923" y="13422"/>
                  </a:lnTo>
                  <a:lnTo>
                    <a:pt x="8655" y="13492"/>
                  </a:lnTo>
                  <a:lnTo>
                    <a:pt x="8377" y="13564"/>
                  </a:lnTo>
                  <a:lnTo>
                    <a:pt x="8095" y="13638"/>
                  </a:lnTo>
                  <a:lnTo>
                    <a:pt x="7817" y="13710"/>
                  </a:lnTo>
                  <a:lnTo>
                    <a:pt x="7551" y="13779"/>
                  </a:lnTo>
                  <a:lnTo>
                    <a:pt x="7305" y="13842"/>
                  </a:lnTo>
                  <a:lnTo>
                    <a:pt x="7087" y="13899"/>
                  </a:lnTo>
                  <a:lnTo>
                    <a:pt x="6903" y="13946"/>
                  </a:lnTo>
                  <a:lnTo>
                    <a:pt x="6762" y="13983"/>
                  </a:lnTo>
                  <a:lnTo>
                    <a:pt x="6672" y="14006"/>
                  </a:lnTo>
                  <a:lnTo>
                    <a:pt x="6641" y="14014"/>
                  </a:lnTo>
                  <a:lnTo>
                    <a:pt x="6649" y="14004"/>
                  </a:lnTo>
                  <a:lnTo>
                    <a:pt x="6673" y="13976"/>
                  </a:lnTo>
                  <a:lnTo>
                    <a:pt x="6711" y="13930"/>
                  </a:lnTo>
                  <a:lnTo>
                    <a:pt x="6760" y="13869"/>
                  </a:lnTo>
                  <a:lnTo>
                    <a:pt x="6820" y="13795"/>
                  </a:lnTo>
                  <a:lnTo>
                    <a:pt x="6887" y="13709"/>
                  </a:lnTo>
                  <a:lnTo>
                    <a:pt x="6960" y="13614"/>
                  </a:lnTo>
                  <a:lnTo>
                    <a:pt x="7038" y="13510"/>
                  </a:lnTo>
                  <a:lnTo>
                    <a:pt x="7078" y="13455"/>
                  </a:lnTo>
                  <a:lnTo>
                    <a:pt x="7118" y="13400"/>
                  </a:lnTo>
                  <a:lnTo>
                    <a:pt x="7158" y="13343"/>
                  </a:lnTo>
                  <a:lnTo>
                    <a:pt x="7199" y="13286"/>
                  </a:lnTo>
                  <a:lnTo>
                    <a:pt x="7238" y="13228"/>
                  </a:lnTo>
                  <a:lnTo>
                    <a:pt x="7277" y="13168"/>
                  </a:lnTo>
                  <a:lnTo>
                    <a:pt x="7315" y="13110"/>
                  </a:lnTo>
                  <a:lnTo>
                    <a:pt x="7352" y="13051"/>
                  </a:lnTo>
                  <a:lnTo>
                    <a:pt x="7388" y="12993"/>
                  </a:lnTo>
                  <a:lnTo>
                    <a:pt x="7422" y="12934"/>
                  </a:lnTo>
                  <a:lnTo>
                    <a:pt x="7454" y="12877"/>
                  </a:lnTo>
                  <a:lnTo>
                    <a:pt x="7485" y="12820"/>
                  </a:lnTo>
                  <a:lnTo>
                    <a:pt x="7512" y="12764"/>
                  </a:lnTo>
                  <a:lnTo>
                    <a:pt x="7537" y="12710"/>
                  </a:lnTo>
                  <a:lnTo>
                    <a:pt x="7560" y="12657"/>
                  </a:lnTo>
                  <a:lnTo>
                    <a:pt x="7580" y="12606"/>
                  </a:lnTo>
                  <a:lnTo>
                    <a:pt x="7597" y="12556"/>
                  </a:lnTo>
                  <a:lnTo>
                    <a:pt x="7612" y="12506"/>
                  </a:lnTo>
                  <a:lnTo>
                    <a:pt x="7625" y="12455"/>
                  </a:lnTo>
                  <a:lnTo>
                    <a:pt x="7637" y="12405"/>
                  </a:lnTo>
                  <a:lnTo>
                    <a:pt x="7646" y="12355"/>
                  </a:lnTo>
                  <a:lnTo>
                    <a:pt x="7654" y="12306"/>
                  </a:lnTo>
                  <a:lnTo>
                    <a:pt x="7662" y="12256"/>
                  </a:lnTo>
                  <a:lnTo>
                    <a:pt x="7668" y="12208"/>
                  </a:lnTo>
                  <a:lnTo>
                    <a:pt x="7672" y="12159"/>
                  </a:lnTo>
                  <a:lnTo>
                    <a:pt x="7675" y="12113"/>
                  </a:lnTo>
                  <a:lnTo>
                    <a:pt x="7677" y="12066"/>
                  </a:lnTo>
                  <a:lnTo>
                    <a:pt x="7678" y="12021"/>
                  </a:lnTo>
                  <a:lnTo>
                    <a:pt x="7678" y="11976"/>
                  </a:lnTo>
                  <a:lnTo>
                    <a:pt x="7677" y="11933"/>
                  </a:lnTo>
                  <a:lnTo>
                    <a:pt x="7676" y="11892"/>
                  </a:lnTo>
                  <a:lnTo>
                    <a:pt x="7674" y="11851"/>
                  </a:lnTo>
                  <a:lnTo>
                    <a:pt x="7671" y="11813"/>
                  </a:lnTo>
                  <a:lnTo>
                    <a:pt x="7668" y="11775"/>
                  </a:lnTo>
                  <a:lnTo>
                    <a:pt x="7664" y="11740"/>
                  </a:lnTo>
                  <a:lnTo>
                    <a:pt x="7660" y="11707"/>
                  </a:lnTo>
                  <a:lnTo>
                    <a:pt x="7651" y="11646"/>
                  </a:lnTo>
                  <a:lnTo>
                    <a:pt x="7643" y="11595"/>
                  </a:lnTo>
                  <a:lnTo>
                    <a:pt x="7635" y="11553"/>
                  </a:lnTo>
                  <a:lnTo>
                    <a:pt x="7628" y="11522"/>
                  </a:lnTo>
                  <a:lnTo>
                    <a:pt x="7624" y="11503"/>
                  </a:lnTo>
                  <a:lnTo>
                    <a:pt x="7622" y="11497"/>
                  </a:lnTo>
                  <a:close/>
                  <a:moveTo>
                    <a:pt x="14393" y="10247"/>
                  </a:moveTo>
                  <a:lnTo>
                    <a:pt x="14396" y="10218"/>
                  </a:lnTo>
                  <a:lnTo>
                    <a:pt x="14405" y="10135"/>
                  </a:lnTo>
                  <a:lnTo>
                    <a:pt x="14412" y="10074"/>
                  </a:lnTo>
                  <a:lnTo>
                    <a:pt x="14418" y="10003"/>
                  </a:lnTo>
                  <a:lnTo>
                    <a:pt x="14423" y="9921"/>
                  </a:lnTo>
                  <a:lnTo>
                    <a:pt x="14429" y="9828"/>
                  </a:lnTo>
                  <a:lnTo>
                    <a:pt x="14433" y="9727"/>
                  </a:lnTo>
                  <a:lnTo>
                    <a:pt x="14436" y="9616"/>
                  </a:lnTo>
                  <a:lnTo>
                    <a:pt x="14438" y="9498"/>
                  </a:lnTo>
                  <a:lnTo>
                    <a:pt x="14437" y="9372"/>
                  </a:lnTo>
                  <a:lnTo>
                    <a:pt x="14435" y="9240"/>
                  </a:lnTo>
                  <a:lnTo>
                    <a:pt x="14429" y="9103"/>
                  </a:lnTo>
                  <a:lnTo>
                    <a:pt x="14421" y="8960"/>
                  </a:lnTo>
                  <a:lnTo>
                    <a:pt x="14408" y="8812"/>
                  </a:lnTo>
                  <a:lnTo>
                    <a:pt x="14393" y="8661"/>
                  </a:lnTo>
                  <a:lnTo>
                    <a:pt x="14373" y="8508"/>
                  </a:lnTo>
                  <a:lnTo>
                    <a:pt x="14349" y="8351"/>
                  </a:lnTo>
                  <a:lnTo>
                    <a:pt x="14321" y="8192"/>
                  </a:lnTo>
                  <a:lnTo>
                    <a:pt x="14286" y="8034"/>
                  </a:lnTo>
                  <a:lnTo>
                    <a:pt x="14246" y="7875"/>
                  </a:lnTo>
                  <a:lnTo>
                    <a:pt x="14200" y="7717"/>
                  </a:lnTo>
                  <a:lnTo>
                    <a:pt x="14148" y="7559"/>
                  </a:lnTo>
                  <a:lnTo>
                    <a:pt x="14089" y="7404"/>
                  </a:lnTo>
                  <a:lnTo>
                    <a:pt x="14022" y="7251"/>
                  </a:lnTo>
                  <a:lnTo>
                    <a:pt x="13949" y="7101"/>
                  </a:lnTo>
                  <a:lnTo>
                    <a:pt x="13868" y="6956"/>
                  </a:lnTo>
                  <a:lnTo>
                    <a:pt x="13779" y="6816"/>
                  </a:lnTo>
                  <a:lnTo>
                    <a:pt x="13681" y="6680"/>
                  </a:lnTo>
                  <a:lnTo>
                    <a:pt x="13574" y="6552"/>
                  </a:lnTo>
                  <a:lnTo>
                    <a:pt x="13457" y="6429"/>
                  </a:lnTo>
                  <a:lnTo>
                    <a:pt x="13339" y="6315"/>
                  </a:lnTo>
                  <a:lnTo>
                    <a:pt x="13226" y="6207"/>
                  </a:lnTo>
                  <a:lnTo>
                    <a:pt x="13119" y="6107"/>
                  </a:lnTo>
                  <a:lnTo>
                    <a:pt x="13016" y="6014"/>
                  </a:lnTo>
                  <a:lnTo>
                    <a:pt x="12918" y="5928"/>
                  </a:lnTo>
                  <a:lnTo>
                    <a:pt x="12825" y="5847"/>
                  </a:lnTo>
                  <a:lnTo>
                    <a:pt x="12735" y="5773"/>
                  </a:lnTo>
                  <a:lnTo>
                    <a:pt x="12650" y="5704"/>
                  </a:lnTo>
                  <a:lnTo>
                    <a:pt x="12568" y="5642"/>
                  </a:lnTo>
                  <a:lnTo>
                    <a:pt x="12490" y="5585"/>
                  </a:lnTo>
                  <a:lnTo>
                    <a:pt x="12416" y="5533"/>
                  </a:lnTo>
                  <a:lnTo>
                    <a:pt x="12344" y="5484"/>
                  </a:lnTo>
                  <a:lnTo>
                    <a:pt x="12274" y="5442"/>
                  </a:lnTo>
                  <a:lnTo>
                    <a:pt x="12208" y="5402"/>
                  </a:lnTo>
                  <a:lnTo>
                    <a:pt x="12144" y="5367"/>
                  </a:lnTo>
                  <a:lnTo>
                    <a:pt x="12082" y="5336"/>
                  </a:lnTo>
                  <a:lnTo>
                    <a:pt x="12021" y="5308"/>
                  </a:lnTo>
                  <a:lnTo>
                    <a:pt x="11963" y="5283"/>
                  </a:lnTo>
                  <a:lnTo>
                    <a:pt x="11906" y="5261"/>
                  </a:lnTo>
                  <a:lnTo>
                    <a:pt x="11850" y="5242"/>
                  </a:lnTo>
                  <a:lnTo>
                    <a:pt x="11795" y="5225"/>
                  </a:lnTo>
                  <a:lnTo>
                    <a:pt x="11740" y="5209"/>
                  </a:lnTo>
                  <a:lnTo>
                    <a:pt x="11687" y="5196"/>
                  </a:lnTo>
                  <a:lnTo>
                    <a:pt x="11632" y="5185"/>
                  </a:lnTo>
                  <a:lnTo>
                    <a:pt x="11579" y="5175"/>
                  </a:lnTo>
                  <a:lnTo>
                    <a:pt x="11524" y="5165"/>
                  </a:lnTo>
                  <a:lnTo>
                    <a:pt x="11470" y="5157"/>
                  </a:lnTo>
                  <a:lnTo>
                    <a:pt x="11415" y="5149"/>
                  </a:lnTo>
                  <a:lnTo>
                    <a:pt x="11301" y="5133"/>
                  </a:lnTo>
                  <a:lnTo>
                    <a:pt x="11182" y="5114"/>
                  </a:lnTo>
                  <a:lnTo>
                    <a:pt x="11119" y="5105"/>
                  </a:lnTo>
                  <a:lnTo>
                    <a:pt x="11057" y="5098"/>
                  </a:lnTo>
                  <a:lnTo>
                    <a:pt x="10995" y="5092"/>
                  </a:lnTo>
                  <a:lnTo>
                    <a:pt x="10933" y="5087"/>
                  </a:lnTo>
                  <a:lnTo>
                    <a:pt x="10870" y="5083"/>
                  </a:lnTo>
                  <a:lnTo>
                    <a:pt x="10808" y="5080"/>
                  </a:lnTo>
                  <a:lnTo>
                    <a:pt x="10746" y="5078"/>
                  </a:lnTo>
                  <a:lnTo>
                    <a:pt x="10684" y="5077"/>
                  </a:lnTo>
                  <a:lnTo>
                    <a:pt x="10623" y="5077"/>
                  </a:lnTo>
                  <a:lnTo>
                    <a:pt x="10561" y="5077"/>
                  </a:lnTo>
                  <a:lnTo>
                    <a:pt x="10500" y="5079"/>
                  </a:lnTo>
                  <a:lnTo>
                    <a:pt x="10440" y="5081"/>
                  </a:lnTo>
                  <a:lnTo>
                    <a:pt x="10380" y="5084"/>
                  </a:lnTo>
                  <a:lnTo>
                    <a:pt x="10321" y="5087"/>
                  </a:lnTo>
                  <a:lnTo>
                    <a:pt x="10262" y="5091"/>
                  </a:lnTo>
                  <a:lnTo>
                    <a:pt x="10204" y="5095"/>
                  </a:lnTo>
                  <a:lnTo>
                    <a:pt x="10090" y="5106"/>
                  </a:lnTo>
                  <a:lnTo>
                    <a:pt x="9981" y="5117"/>
                  </a:lnTo>
                  <a:lnTo>
                    <a:pt x="9876" y="5131"/>
                  </a:lnTo>
                  <a:lnTo>
                    <a:pt x="9776" y="5143"/>
                  </a:lnTo>
                  <a:lnTo>
                    <a:pt x="9681" y="5156"/>
                  </a:lnTo>
                  <a:lnTo>
                    <a:pt x="9593" y="5169"/>
                  </a:lnTo>
                  <a:lnTo>
                    <a:pt x="9511" y="5180"/>
                  </a:lnTo>
                  <a:lnTo>
                    <a:pt x="9436" y="5190"/>
                  </a:lnTo>
                  <a:lnTo>
                    <a:pt x="9379" y="5201"/>
                  </a:lnTo>
                  <a:lnTo>
                    <a:pt x="9280" y="5224"/>
                  </a:lnTo>
                  <a:lnTo>
                    <a:pt x="9143" y="5257"/>
                  </a:lnTo>
                  <a:lnTo>
                    <a:pt x="8970" y="5299"/>
                  </a:lnTo>
                  <a:lnTo>
                    <a:pt x="8764" y="5352"/>
                  </a:lnTo>
                  <a:lnTo>
                    <a:pt x="8529" y="5412"/>
                  </a:lnTo>
                  <a:lnTo>
                    <a:pt x="8266" y="5480"/>
                  </a:lnTo>
                  <a:lnTo>
                    <a:pt x="7980" y="5556"/>
                  </a:lnTo>
                  <a:lnTo>
                    <a:pt x="7343" y="5724"/>
                  </a:lnTo>
                  <a:lnTo>
                    <a:pt x="6644" y="5908"/>
                  </a:lnTo>
                  <a:lnTo>
                    <a:pt x="5904" y="6106"/>
                  </a:lnTo>
                  <a:lnTo>
                    <a:pt x="5145" y="6309"/>
                  </a:lnTo>
                  <a:lnTo>
                    <a:pt x="4391" y="6512"/>
                  </a:lnTo>
                  <a:lnTo>
                    <a:pt x="3665" y="6707"/>
                  </a:lnTo>
                  <a:lnTo>
                    <a:pt x="2987" y="6890"/>
                  </a:lnTo>
                  <a:lnTo>
                    <a:pt x="2382" y="7053"/>
                  </a:lnTo>
                  <a:lnTo>
                    <a:pt x="1873" y="7191"/>
                  </a:lnTo>
                  <a:lnTo>
                    <a:pt x="1481" y="7297"/>
                  </a:lnTo>
                  <a:lnTo>
                    <a:pt x="1229" y="7366"/>
                  </a:lnTo>
                  <a:lnTo>
                    <a:pt x="1140" y="7390"/>
                  </a:lnTo>
                  <a:lnTo>
                    <a:pt x="1167" y="7393"/>
                  </a:lnTo>
                  <a:lnTo>
                    <a:pt x="1246" y="7406"/>
                  </a:lnTo>
                  <a:lnTo>
                    <a:pt x="1303" y="7415"/>
                  </a:lnTo>
                  <a:lnTo>
                    <a:pt x="1371" y="7427"/>
                  </a:lnTo>
                  <a:lnTo>
                    <a:pt x="1451" y="7441"/>
                  </a:lnTo>
                  <a:lnTo>
                    <a:pt x="1540" y="7458"/>
                  </a:lnTo>
                  <a:lnTo>
                    <a:pt x="1638" y="7477"/>
                  </a:lnTo>
                  <a:lnTo>
                    <a:pt x="1745" y="7499"/>
                  </a:lnTo>
                  <a:lnTo>
                    <a:pt x="1861" y="7526"/>
                  </a:lnTo>
                  <a:lnTo>
                    <a:pt x="1984" y="7554"/>
                  </a:lnTo>
                  <a:lnTo>
                    <a:pt x="2113" y="7586"/>
                  </a:lnTo>
                  <a:lnTo>
                    <a:pt x="2251" y="7622"/>
                  </a:lnTo>
                  <a:lnTo>
                    <a:pt x="2392" y="7660"/>
                  </a:lnTo>
                  <a:lnTo>
                    <a:pt x="2540" y="7702"/>
                  </a:lnTo>
                  <a:lnTo>
                    <a:pt x="2692" y="7749"/>
                  </a:lnTo>
                  <a:lnTo>
                    <a:pt x="2849" y="7799"/>
                  </a:lnTo>
                  <a:lnTo>
                    <a:pt x="3009" y="7854"/>
                  </a:lnTo>
                  <a:lnTo>
                    <a:pt x="3171" y="7913"/>
                  </a:lnTo>
                  <a:lnTo>
                    <a:pt x="3336" y="7975"/>
                  </a:lnTo>
                  <a:lnTo>
                    <a:pt x="3503" y="8042"/>
                  </a:lnTo>
                  <a:lnTo>
                    <a:pt x="3671" y="8114"/>
                  </a:lnTo>
                  <a:lnTo>
                    <a:pt x="3839" y="8190"/>
                  </a:lnTo>
                  <a:lnTo>
                    <a:pt x="4007" y="8271"/>
                  </a:lnTo>
                  <a:lnTo>
                    <a:pt x="4175" y="8357"/>
                  </a:lnTo>
                  <a:lnTo>
                    <a:pt x="4342" y="8448"/>
                  </a:lnTo>
                  <a:lnTo>
                    <a:pt x="4506" y="8544"/>
                  </a:lnTo>
                  <a:lnTo>
                    <a:pt x="4669" y="8646"/>
                  </a:lnTo>
                  <a:lnTo>
                    <a:pt x="4829" y="8752"/>
                  </a:lnTo>
                  <a:lnTo>
                    <a:pt x="4984" y="8865"/>
                  </a:lnTo>
                  <a:lnTo>
                    <a:pt x="5136" y="8982"/>
                  </a:lnTo>
                  <a:lnTo>
                    <a:pt x="5285" y="9103"/>
                  </a:lnTo>
                  <a:lnTo>
                    <a:pt x="5433" y="9222"/>
                  </a:lnTo>
                  <a:lnTo>
                    <a:pt x="5581" y="9338"/>
                  </a:lnTo>
                  <a:lnTo>
                    <a:pt x="5727" y="9453"/>
                  </a:lnTo>
                  <a:lnTo>
                    <a:pt x="5873" y="9566"/>
                  </a:lnTo>
                  <a:lnTo>
                    <a:pt x="6017" y="9676"/>
                  </a:lnTo>
                  <a:lnTo>
                    <a:pt x="6160" y="9784"/>
                  </a:lnTo>
                  <a:lnTo>
                    <a:pt x="6302" y="9891"/>
                  </a:lnTo>
                  <a:lnTo>
                    <a:pt x="6442" y="9994"/>
                  </a:lnTo>
                  <a:lnTo>
                    <a:pt x="6581" y="10095"/>
                  </a:lnTo>
                  <a:lnTo>
                    <a:pt x="6718" y="10193"/>
                  </a:lnTo>
                  <a:lnTo>
                    <a:pt x="6852" y="10286"/>
                  </a:lnTo>
                  <a:lnTo>
                    <a:pt x="6985" y="10378"/>
                  </a:lnTo>
                  <a:lnTo>
                    <a:pt x="7116" y="10466"/>
                  </a:lnTo>
                  <a:lnTo>
                    <a:pt x="7245" y="10551"/>
                  </a:lnTo>
                  <a:lnTo>
                    <a:pt x="7371" y="10632"/>
                  </a:lnTo>
                  <a:lnTo>
                    <a:pt x="7495" y="10710"/>
                  </a:lnTo>
                  <a:lnTo>
                    <a:pt x="7616" y="10783"/>
                  </a:lnTo>
                  <a:lnTo>
                    <a:pt x="7734" y="10853"/>
                  </a:lnTo>
                  <a:lnTo>
                    <a:pt x="7851" y="10919"/>
                  </a:lnTo>
                  <a:lnTo>
                    <a:pt x="7964" y="10980"/>
                  </a:lnTo>
                  <a:lnTo>
                    <a:pt x="8073" y="11037"/>
                  </a:lnTo>
                  <a:lnTo>
                    <a:pt x="8180" y="11090"/>
                  </a:lnTo>
                  <a:lnTo>
                    <a:pt x="8284" y="11137"/>
                  </a:lnTo>
                  <a:lnTo>
                    <a:pt x="8384" y="11180"/>
                  </a:lnTo>
                  <a:lnTo>
                    <a:pt x="8480" y="11218"/>
                  </a:lnTo>
                  <a:lnTo>
                    <a:pt x="8573" y="11251"/>
                  </a:lnTo>
                  <a:lnTo>
                    <a:pt x="8663" y="11278"/>
                  </a:lnTo>
                  <a:lnTo>
                    <a:pt x="8748" y="11301"/>
                  </a:lnTo>
                  <a:lnTo>
                    <a:pt x="8830" y="11318"/>
                  </a:lnTo>
                  <a:lnTo>
                    <a:pt x="8907" y="11329"/>
                  </a:lnTo>
                  <a:lnTo>
                    <a:pt x="8980" y="11334"/>
                  </a:lnTo>
                  <a:lnTo>
                    <a:pt x="9120" y="11338"/>
                  </a:lnTo>
                  <a:lnTo>
                    <a:pt x="9254" y="11341"/>
                  </a:lnTo>
                  <a:lnTo>
                    <a:pt x="9384" y="11342"/>
                  </a:lnTo>
                  <a:lnTo>
                    <a:pt x="9510" y="11342"/>
                  </a:lnTo>
                  <a:lnTo>
                    <a:pt x="9572" y="11341"/>
                  </a:lnTo>
                  <a:lnTo>
                    <a:pt x="9633" y="11340"/>
                  </a:lnTo>
                  <a:lnTo>
                    <a:pt x="9694" y="11338"/>
                  </a:lnTo>
                  <a:lnTo>
                    <a:pt x="9754" y="11336"/>
                  </a:lnTo>
                  <a:lnTo>
                    <a:pt x="9814" y="11333"/>
                  </a:lnTo>
                  <a:lnTo>
                    <a:pt x="9873" y="11330"/>
                  </a:lnTo>
                  <a:lnTo>
                    <a:pt x="9932" y="11326"/>
                  </a:lnTo>
                  <a:lnTo>
                    <a:pt x="9992" y="11321"/>
                  </a:lnTo>
                  <a:lnTo>
                    <a:pt x="10052" y="11317"/>
                  </a:lnTo>
                  <a:lnTo>
                    <a:pt x="10110" y="11311"/>
                  </a:lnTo>
                  <a:lnTo>
                    <a:pt x="10170" y="11305"/>
                  </a:lnTo>
                  <a:lnTo>
                    <a:pt x="10231" y="11298"/>
                  </a:lnTo>
                  <a:lnTo>
                    <a:pt x="10290" y="11290"/>
                  </a:lnTo>
                  <a:lnTo>
                    <a:pt x="10351" y="11282"/>
                  </a:lnTo>
                  <a:lnTo>
                    <a:pt x="10412" y="11272"/>
                  </a:lnTo>
                  <a:lnTo>
                    <a:pt x="10474" y="11263"/>
                  </a:lnTo>
                  <a:lnTo>
                    <a:pt x="10537" y="11252"/>
                  </a:lnTo>
                  <a:lnTo>
                    <a:pt x="10600" y="11241"/>
                  </a:lnTo>
                  <a:lnTo>
                    <a:pt x="10665" y="11229"/>
                  </a:lnTo>
                  <a:lnTo>
                    <a:pt x="10730" y="11217"/>
                  </a:lnTo>
                  <a:lnTo>
                    <a:pt x="10797" y="11203"/>
                  </a:lnTo>
                  <a:lnTo>
                    <a:pt x="10864" y="11189"/>
                  </a:lnTo>
                  <a:lnTo>
                    <a:pt x="10934" y="11173"/>
                  </a:lnTo>
                  <a:lnTo>
                    <a:pt x="11004" y="11157"/>
                  </a:lnTo>
                  <a:lnTo>
                    <a:pt x="11167" y="11118"/>
                  </a:lnTo>
                  <a:lnTo>
                    <a:pt x="11368" y="11067"/>
                  </a:lnTo>
                  <a:lnTo>
                    <a:pt x="11598" y="11008"/>
                  </a:lnTo>
                  <a:lnTo>
                    <a:pt x="11854" y="10940"/>
                  </a:lnTo>
                  <a:lnTo>
                    <a:pt x="12126" y="10867"/>
                  </a:lnTo>
                  <a:lnTo>
                    <a:pt x="12409" y="10792"/>
                  </a:lnTo>
                  <a:lnTo>
                    <a:pt x="12697" y="10714"/>
                  </a:lnTo>
                  <a:lnTo>
                    <a:pt x="12983" y="10636"/>
                  </a:lnTo>
                  <a:lnTo>
                    <a:pt x="13259" y="10560"/>
                  </a:lnTo>
                  <a:lnTo>
                    <a:pt x="13521" y="10489"/>
                  </a:lnTo>
                  <a:lnTo>
                    <a:pt x="13760" y="10423"/>
                  </a:lnTo>
                  <a:lnTo>
                    <a:pt x="13970" y="10364"/>
                  </a:lnTo>
                  <a:lnTo>
                    <a:pt x="14146" y="10316"/>
                  </a:lnTo>
                  <a:lnTo>
                    <a:pt x="14279" y="10278"/>
                  </a:lnTo>
                  <a:lnTo>
                    <a:pt x="14363" y="10255"/>
                  </a:lnTo>
                  <a:lnTo>
                    <a:pt x="14393" y="10247"/>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48" name="组合 348"/>
            <p:cNvGrpSpPr/>
            <p:nvPr/>
          </p:nvGrpSpPr>
          <p:grpSpPr>
            <a:xfrm>
              <a:off x="8440969" y="4007669"/>
              <a:ext cx="243096" cy="209455"/>
              <a:chOff x="-1708150" y="3035300"/>
              <a:chExt cx="1457325" cy="904875"/>
            </a:xfrm>
            <a:solidFill>
              <a:srgbClr val="00B0F0"/>
            </a:solidFill>
          </p:grpSpPr>
          <p:sp>
            <p:nvSpPr>
              <p:cNvPr id="50" name="Freeform 10"/>
              <p:cNvSpPr>
                <a:spLocks/>
              </p:cNvSpPr>
              <p:nvPr/>
            </p:nvSpPr>
            <p:spPr bwMode="auto">
              <a:xfrm>
                <a:off x="-1639888" y="3035300"/>
                <a:ext cx="1163638" cy="241300"/>
              </a:xfrm>
              <a:custGeom>
                <a:avLst/>
                <a:gdLst/>
                <a:ahLst/>
                <a:cxnLst>
                  <a:cxn ang="0">
                    <a:pos x="21" y="2263"/>
                  </a:cxn>
                  <a:cxn ang="0">
                    <a:pos x="128" y="2298"/>
                  </a:cxn>
                  <a:cxn ang="0">
                    <a:pos x="245" y="2334"/>
                  </a:cxn>
                  <a:cxn ang="0">
                    <a:pos x="395" y="2378"/>
                  </a:cxn>
                  <a:cxn ang="0">
                    <a:pos x="575" y="2426"/>
                  </a:cxn>
                  <a:cxn ang="0">
                    <a:pos x="781" y="2477"/>
                  </a:cxn>
                  <a:cxn ang="0">
                    <a:pos x="1011" y="2530"/>
                  </a:cxn>
                  <a:cxn ang="0">
                    <a:pos x="1263" y="2581"/>
                  </a:cxn>
                  <a:cxn ang="0">
                    <a:pos x="1532" y="2629"/>
                  </a:cxn>
                  <a:cxn ang="0">
                    <a:pos x="1816" y="2670"/>
                  </a:cxn>
                  <a:cxn ang="0">
                    <a:pos x="2111" y="2704"/>
                  </a:cxn>
                  <a:cxn ang="0">
                    <a:pos x="2415" y="2727"/>
                  </a:cxn>
                  <a:cxn ang="0">
                    <a:pos x="2724" y="2737"/>
                  </a:cxn>
                  <a:cxn ang="0">
                    <a:pos x="3036" y="2732"/>
                  </a:cxn>
                  <a:cxn ang="0">
                    <a:pos x="3347" y="2710"/>
                  </a:cxn>
                  <a:cxn ang="0">
                    <a:pos x="3673" y="2669"/>
                  </a:cxn>
                  <a:cxn ang="0">
                    <a:pos x="4115" y="2602"/>
                  </a:cxn>
                  <a:cxn ang="0">
                    <a:pos x="4671" y="2512"/>
                  </a:cxn>
                  <a:cxn ang="0">
                    <a:pos x="5322" y="2404"/>
                  </a:cxn>
                  <a:cxn ang="0">
                    <a:pos x="6428" y="2216"/>
                  </a:cxn>
                  <a:cxn ang="0">
                    <a:pos x="8040" y="1936"/>
                  </a:cxn>
                  <a:cxn ang="0">
                    <a:pos x="9659" y="1651"/>
                  </a:cxn>
                  <a:cxn ang="0">
                    <a:pos x="11117" y="1392"/>
                  </a:cxn>
                  <a:cxn ang="0">
                    <a:pos x="12251" y="1188"/>
                  </a:cxn>
                  <a:cxn ang="0">
                    <a:pos x="12897" y="1071"/>
                  </a:cxn>
                  <a:cxn ang="0">
                    <a:pos x="12996" y="1040"/>
                  </a:cxn>
                  <a:cxn ang="0">
                    <a:pos x="13044" y="972"/>
                  </a:cxn>
                  <a:cxn ang="0">
                    <a:pos x="13086" y="903"/>
                  </a:cxn>
                  <a:cxn ang="0">
                    <a:pos x="13131" y="822"/>
                  </a:cxn>
                  <a:cxn ang="0">
                    <a:pos x="13161" y="756"/>
                  </a:cxn>
                  <a:cxn ang="0">
                    <a:pos x="13178" y="710"/>
                  </a:cxn>
                  <a:cxn ang="0">
                    <a:pos x="13192" y="664"/>
                  </a:cxn>
                  <a:cxn ang="0">
                    <a:pos x="13202" y="618"/>
                  </a:cxn>
                  <a:cxn ang="0">
                    <a:pos x="13207" y="574"/>
                  </a:cxn>
                  <a:cxn ang="0">
                    <a:pos x="13207" y="531"/>
                  </a:cxn>
                  <a:cxn ang="0">
                    <a:pos x="13200" y="489"/>
                  </a:cxn>
                  <a:cxn ang="0">
                    <a:pos x="13182" y="447"/>
                  </a:cxn>
                  <a:cxn ang="0">
                    <a:pos x="13157" y="404"/>
                  </a:cxn>
                  <a:cxn ang="0">
                    <a:pos x="13122" y="360"/>
                  </a:cxn>
                  <a:cxn ang="0">
                    <a:pos x="13083" y="316"/>
                  </a:cxn>
                  <a:cxn ang="0">
                    <a:pos x="13039" y="274"/>
                  </a:cxn>
                  <a:cxn ang="0">
                    <a:pos x="12966" y="212"/>
                  </a:cxn>
                  <a:cxn ang="0">
                    <a:pos x="12868" y="137"/>
                  </a:cxn>
                  <a:cxn ang="0">
                    <a:pos x="12776" y="74"/>
                  </a:cxn>
                  <a:cxn ang="0">
                    <a:pos x="12679" y="13"/>
                  </a:cxn>
                  <a:cxn ang="0">
                    <a:pos x="0" y="2256"/>
                  </a:cxn>
                </a:cxnLst>
                <a:rect l="0" t="0" r="r" b="b"/>
                <a:pathLst>
                  <a:path w="13208" h="2737">
                    <a:moveTo>
                      <a:pt x="0" y="2256"/>
                    </a:moveTo>
                    <a:lnTo>
                      <a:pt x="21" y="2263"/>
                    </a:lnTo>
                    <a:lnTo>
                      <a:pt x="83" y="2284"/>
                    </a:lnTo>
                    <a:lnTo>
                      <a:pt x="128" y="2298"/>
                    </a:lnTo>
                    <a:lnTo>
                      <a:pt x="182" y="2315"/>
                    </a:lnTo>
                    <a:lnTo>
                      <a:pt x="245" y="2334"/>
                    </a:lnTo>
                    <a:lnTo>
                      <a:pt x="316" y="2355"/>
                    </a:lnTo>
                    <a:lnTo>
                      <a:pt x="395" y="2378"/>
                    </a:lnTo>
                    <a:lnTo>
                      <a:pt x="482" y="2401"/>
                    </a:lnTo>
                    <a:lnTo>
                      <a:pt x="575" y="2426"/>
                    </a:lnTo>
                    <a:lnTo>
                      <a:pt x="675" y="2452"/>
                    </a:lnTo>
                    <a:lnTo>
                      <a:pt x="781" y="2477"/>
                    </a:lnTo>
                    <a:lnTo>
                      <a:pt x="894" y="2504"/>
                    </a:lnTo>
                    <a:lnTo>
                      <a:pt x="1011" y="2530"/>
                    </a:lnTo>
                    <a:lnTo>
                      <a:pt x="1135" y="2556"/>
                    </a:lnTo>
                    <a:lnTo>
                      <a:pt x="1263" y="2581"/>
                    </a:lnTo>
                    <a:lnTo>
                      <a:pt x="1396" y="2606"/>
                    </a:lnTo>
                    <a:lnTo>
                      <a:pt x="1532" y="2629"/>
                    </a:lnTo>
                    <a:lnTo>
                      <a:pt x="1672" y="2651"/>
                    </a:lnTo>
                    <a:lnTo>
                      <a:pt x="1816" y="2670"/>
                    </a:lnTo>
                    <a:lnTo>
                      <a:pt x="1961" y="2688"/>
                    </a:lnTo>
                    <a:lnTo>
                      <a:pt x="2111" y="2704"/>
                    </a:lnTo>
                    <a:lnTo>
                      <a:pt x="2262" y="2716"/>
                    </a:lnTo>
                    <a:lnTo>
                      <a:pt x="2415" y="2727"/>
                    </a:lnTo>
                    <a:lnTo>
                      <a:pt x="2569" y="2733"/>
                    </a:lnTo>
                    <a:lnTo>
                      <a:pt x="2724" y="2737"/>
                    </a:lnTo>
                    <a:lnTo>
                      <a:pt x="2880" y="2736"/>
                    </a:lnTo>
                    <a:lnTo>
                      <a:pt x="3036" y="2732"/>
                    </a:lnTo>
                    <a:lnTo>
                      <a:pt x="3191" y="2724"/>
                    </a:lnTo>
                    <a:lnTo>
                      <a:pt x="3347" y="2710"/>
                    </a:lnTo>
                    <a:lnTo>
                      <a:pt x="3501" y="2693"/>
                    </a:lnTo>
                    <a:lnTo>
                      <a:pt x="3673" y="2669"/>
                    </a:lnTo>
                    <a:lnTo>
                      <a:pt x="3878" y="2638"/>
                    </a:lnTo>
                    <a:lnTo>
                      <a:pt x="4115" y="2602"/>
                    </a:lnTo>
                    <a:lnTo>
                      <a:pt x="4380" y="2560"/>
                    </a:lnTo>
                    <a:lnTo>
                      <a:pt x="4671" y="2512"/>
                    </a:lnTo>
                    <a:lnTo>
                      <a:pt x="4986" y="2461"/>
                    </a:lnTo>
                    <a:lnTo>
                      <a:pt x="5322" y="2404"/>
                    </a:lnTo>
                    <a:lnTo>
                      <a:pt x="5676" y="2345"/>
                    </a:lnTo>
                    <a:lnTo>
                      <a:pt x="6428" y="2216"/>
                    </a:lnTo>
                    <a:lnTo>
                      <a:pt x="7223" y="2079"/>
                    </a:lnTo>
                    <a:lnTo>
                      <a:pt x="8040" y="1936"/>
                    </a:lnTo>
                    <a:lnTo>
                      <a:pt x="8859" y="1792"/>
                    </a:lnTo>
                    <a:lnTo>
                      <a:pt x="9659" y="1651"/>
                    </a:lnTo>
                    <a:lnTo>
                      <a:pt x="10418" y="1516"/>
                    </a:lnTo>
                    <a:lnTo>
                      <a:pt x="11117" y="1392"/>
                    </a:lnTo>
                    <a:lnTo>
                      <a:pt x="11734" y="1280"/>
                    </a:lnTo>
                    <a:lnTo>
                      <a:pt x="12251" y="1188"/>
                    </a:lnTo>
                    <a:lnTo>
                      <a:pt x="12645" y="1117"/>
                    </a:lnTo>
                    <a:lnTo>
                      <a:pt x="12897" y="1071"/>
                    </a:lnTo>
                    <a:lnTo>
                      <a:pt x="12986" y="1055"/>
                    </a:lnTo>
                    <a:lnTo>
                      <a:pt x="12996" y="1040"/>
                    </a:lnTo>
                    <a:lnTo>
                      <a:pt x="13025" y="1000"/>
                    </a:lnTo>
                    <a:lnTo>
                      <a:pt x="13044" y="972"/>
                    </a:lnTo>
                    <a:lnTo>
                      <a:pt x="13065" y="941"/>
                    </a:lnTo>
                    <a:lnTo>
                      <a:pt x="13086" y="903"/>
                    </a:lnTo>
                    <a:lnTo>
                      <a:pt x="13109" y="864"/>
                    </a:lnTo>
                    <a:lnTo>
                      <a:pt x="13131" y="822"/>
                    </a:lnTo>
                    <a:lnTo>
                      <a:pt x="13151" y="778"/>
                    </a:lnTo>
                    <a:lnTo>
                      <a:pt x="13161" y="756"/>
                    </a:lnTo>
                    <a:lnTo>
                      <a:pt x="13170" y="733"/>
                    </a:lnTo>
                    <a:lnTo>
                      <a:pt x="13178" y="710"/>
                    </a:lnTo>
                    <a:lnTo>
                      <a:pt x="13185" y="687"/>
                    </a:lnTo>
                    <a:lnTo>
                      <a:pt x="13192" y="664"/>
                    </a:lnTo>
                    <a:lnTo>
                      <a:pt x="13198" y="641"/>
                    </a:lnTo>
                    <a:lnTo>
                      <a:pt x="13202" y="618"/>
                    </a:lnTo>
                    <a:lnTo>
                      <a:pt x="13205" y="595"/>
                    </a:lnTo>
                    <a:lnTo>
                      <a:pt x="13207" y="574"/>
                    </a:lnTo>
                    <a:lnTo>
                      <a:pt x="13208" y="552"/>
                    </a:lnTo>
                    <a:lnTo>
                      <a:pt x="13207" y="531"/>
                    </a:lnTo>
                    <a:lnTo>
                      <a:pt x="13205" y="509"/>
                    </a:lnTo>
                    <a:lnTo>
                      <a:pt x="13200" y="489"/>
                    </a:lnTo>
                    <a:lnTo>
                      <a:pt x="13192" y="468"/>
                    </a:lnTo>
                    <a:lnTo>
                      <a:pt x="13182" y="447"/>
                    </a:lnTo>
                    <a:lnTo>
                      <a:pt x="13170" y="425"/>
                    </a:lnTo>
                    <a:lnTo>
                      <a:pt x="13157" y="404"/>
                    </a:lnTo>
                    <a:lnTo>
                      <a:pt x="13140" y="382"/>
                    </a:lnTo>
                    <a:lnTo>
                      <a:pt x="13122" y="360"/>
                    </a:lnTo>
                    <a:lnTo>
                      <a:pt x="13104" y="338"/>
                    </a:lnTo>
                    <a:lnTo>
                      <a:pt x="13083" y="316"/>
                    </a:lnTo>
                    <a:lnTo>
                      <a:pt x="13061" y="295"/>
                    </a:lnTo>
                    <a:lnTo>
                      <a:pt x="13039" y="274"/>
                    </a:lnTo>
                    <a:lnTo>
                      <a:pt x="13015" y="252"/>
                    </a:lnTo>
                    <a:lnTo>
                      <a:pt x="12966" y="212"/>
                    </a:lnTo>
                    <a:lnTo>
                      <a:pt x="12917" y="173"/>
                    </a:lnTo>
                    <a:lnTo>
                      <a:pt x="12868" y="137"/>
                    </a:lnTo>
                    <a:lnTo>
                      <a:pt x="12821" y="104"/>
                    </a:lnTo>
                    <a:lnTo>
                      <a:pt x="12776" y="74"/>
                    </a:lnTo>
                    <a:lnTo>
                      <a:pt x="12737" y="49"/>
                    </a:lnTo>
                    <a:lnTo>
                      <a:pt x="12679" y="13"/>
                    </a:lnTo>
                    <a:lnTo>
                      <a:pt x="12658" y="0"/>
                    </a:lnTo>
                    <a:lnTo>
                      <a:pt x="0" y="22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 name="Freeform 11"/>
              <p:cNvSpPr>
                <a:spLocks/>
              </p:cNvSpPr>
              <p:nvPr/>
            </p:nvSpPr>
            <p:spPr bwMode="auto">
              <a:xfrm>
                <a:off x="-1357313" y="3157538"/>
                <a:ext cx="842963" cy="327025"/>
              </a:xfrm>
              <a:custGeom>
                <a:avLst/>
                <a:gdLst/>
                <a:ahLst/>
                <a:cxnLst>
                  <a:cxn ang="0">
                    <a:pos x="9557" y="0"/>
                  </a:cxn>
                  <a:cxn ang="0">
                    <a:pos x="9514" y="696"/>
                  </a:cxn>
                  <a:cxn ang="0">
                    <a:pos x="9463" y="726"/>
                  </a:cxn>
                  <a:cxn ang="0">
                    <a:pos x="9370" y="783"/>
                  </a:cxn>
                  <a:cxn ang="0">
                    <a:pos x="9243" y="868"/>
                  </a:cxn>
                  <a:cxn ang="0">
                    <a:pos x="9089" y="977"/>
                  </a:cxn>
                  <a:cxn ang="0">
                    <a:pos x="8962" y="1074"/>
                  </a:cxn>
                  <a:cxn ang="0">
                    <a:pos x="8872" y="1146"/>
                  </a:cxn>
                  <a:cxn ang="0">
                    <a:pos x="8782" y="1222"/>
                  </a:cxn>
                  <a:cxn ang="0">
                    <a:pos x="8690" y="1305"/>
                  </a:cxn>
                  <a:cxn ang="0">
                    <a:pos x="8598" y="1391"/>
                  </a:cxn>
                  <a:cxn ang="0">
                    <a:pos x="8507" y="1482"/>
                  </a:cxn>
                  <a:cxn ang="0">
                    <a:pos x="8419" y="1577"/>
                  </a:cxn>
                  <a:cxn ang="0">
                    <a:pos x="8342" y="1668"/>
                  </a:cxn>
                  <a:cxn ang="0">
                    <a:pos x="8272" y="1757"/>
                  </a:cxn>
                  <a:cxn ang="0">
                    <a:pos x="8215" y="1840"/>
                  </a:cxn>
                  <a:cxn ang="0">
                    <a:pos x="8164" y="1920"/>
                  </a:cxn>
                  <a:cxn ang="0">
                    <a:pos x="8122" y="1994"/>
                  </a:cxn>
                  <a:cxn ang="0">
                    <a:pos x="8088" y="2063"/>
                  </a:cxn>
                  <a:cxn ang="0">
                    <a:pos x="8060" y="2127"/>
                  </a:cxn>
                  <a:cxn ang="0">
                    <a:pos x="8037" y="2185"/>
                  </a:cxn>
                  <a:cxn ang="0">
                    <a:pos x="8019" y="2237"/>
                  </a:cxn>
                  <a:cxn ang="0">
                    <a:pos x="8003" y="2302"/>
                  </a:cxn>
                  <a:cxn ang="0">
                    <a:pos x="7992" y="2366"/>
                  </a:cxn>
                  <a:cxn ang="0">
                    <a:pos x="7988" y="2398"/>
                  </a:cxn>
                  <a:cxn ang="0">
                    <a:pos x="182" y="3712"/>
                  </a:cxn>
                  <a:cxn ang="0">
                    <a:pos x="191" y="3678"/>
                  </a:cxn>
                  <a:cxn ang="0">
                    <a:pos x="215" y="3585"/>
                  </a:cxn>
                  <a:cxn ang="0">
                    <a:pos x="248" y="3445"/>
                  </a:cxn>
                  <a:cxn ang="0">
                    <a:pos x="283" y="3271"/>
                  </a:cxn>
                  <a:cxn ang="0">
                    <a:pos x="299" y="3174"/>
                  </a:cxn>
                  <a:cxn ang="0">
                    <a:pos x="314" y="3074"/>
                  </a:cxn>
                  <a:cxn ang="0">
                    <a:pos x="326" y="2971"/>
                  </a:cxn>
                  <a:cxn ang="0">
                    <a:pos x="336" y="2867"/>
                  </a:cxn>
                  <a:cxn ang="0">
                    <a:pos x="342" y="2764"/>
                  </a:cxn>
                  <a:cxn ang="0">
                    <a:pos x="343" y="2663"/>
                  </a:cxn>
                  <a:cxn ang="0">
                    <a:pos x="339" y="2566"/>
                  </a:cxn>
                  <a:cxn ang="0">
                    <a:pos x="329" y="2475"/>
                  </a:cxn>
                  <a:cxn ang="0">
                    <a:pos x="312" y="2388"/>
                  </a:cxn>
                  <a:cxn ang="0">
                    <a:pos x="293" y="2306"/>
                  </a:cxn>
                  <a:cxn ang="0">
                    <a:pos x="271" y="2229"/>
                  </a:cxn>
                  <a:cxn ang="0">
                    <a:pos x="246" y="2155"/>
                  </a:cxn>
                  <a:cxn ang="0">
                    <a:pos x="219" y="2088"/>
                  </a:cxn>
                  <a:cxn ang="0">
                    <a:pos x="192" y="2026"/>
                  </a:cxn>
                  <a:cxn ang="0">
                    <a:pos x="164" y="1968"/>
                  </a:cxn>
                  <a:cxn ang="0">
                    <a:pos x="136" y="1915"/>
                  </a:cxn>
                  <a:cxn ang="0">
                    <a:pos x="85" y="1828"/>
                  </a:cxn>
                  <a:cxn ang="0">
                    <a:pos x="40" y="1764"/>
                  </a:cxn>
                  <a:cxn ang="0">
                    <a:pos x="11" y="1724"/>
                  </a:cxn>
                  <a:cxn ang="0">
                    <a:pos x="0" y="1710"/>
                  </a:cxn>
                </a:cxnLst>
                <a:rect l="0" t="0" r="r" b="b"/>
                <a:pathLst>
                  <a:path w="9557" h="3712">
                    <a:moveTo>
                      <a:pt x="0" y="1710"/>
                    </a:moveTo>
                    <a:lnTo>
                      <a:pt x="9557" y="0"/>
                    </a:lnTo>
                    <a:lnTo>
                      <a:pt x="9520" y="692"/>
                    </a:lnTo>
                    <a:lnTo>
                      <a:pt x="9514" y="696"/>
                    </a:lnTo>
                    <a:lnTo>
                      <a:pt x="9494" y="707"/>
                    </a:lnTo>
                    <a:lnTo>
                      <a:pt x="9463" y="726"/>
                    </a:lnTo>
                    <a:lnTo>
                      <a:pt x="9422" y="751"/>
                    </a:lnTo>
                    <a:lnTo>
                      <a:pt x="9370" y="783"/>
                    </a:lnTo>
                    <a:lnTo>
                      <a:pt x="9310" y="822"/>
                    </a:lnTo>
                    <a:lnTo>
                      <a:pt x="9243" y="868"/>
                    </a:lnTo>
                    <a:lnTo>
                      <a:pt x="9169" y="919"/>
                    </a:lnTo>
                    <a:lnTo>
                      <a:pt x="9089" y="977"/>
                    </a:lnTo>
                    <a:lnTo>
                      <a:pt x="9006" y="1041"/>
                    </a:lnTo>
                    <a:lnTo>
                      <a:pt x="8962" y="1074"/>
                    </a:lnTo>
                    <a:lnTo>
                      <a:pt x="8918" y="1109"/>
                    </a:lnTo>
                    <a:lnTo>
                      <a:pt x="8872" y="1146"/>
                    </a:lnTo>
                    <a:lnTo>
                      <a:pt x="8828" y="1183"/>
                    </a:lnTo>
                    <a:lnTo>
                      <a:pt x="8782" y="1222"/>
                    </a:lnTo>
                    <a:lnTo>
                      <a:pt x="8736" y="1262"/>
                    </a:lnTo>
                    <a:lnTo>
                      <a:pt x="8690" y="1305"/>
                    </a:lnTo>
                    <a:lnTo>
                      <a:pt x="8644" y="1347"/>
                    </a:lnTo>
                    <a:lnTo>
                      <a:pt x="8598" y="1391"/>
                    </a:lnTo>
                    <a:lnTo>
                      <a:pt x="8552" y="1435"/>
                    </a:lnTo>
                    <a:lnTo>
                      <a:pt x="8507" y="1482"/>
                    </a:lnTo>
                    <a:lnTo>
                      <a:pt x="8462" y="1529"/>
                    </a:lnTo>
                    <a:lnTo>
                      <a:pt x="8419" y="1577"/>
                    </a:lnTo>
                    <a:lnTo>
                      <a:pt x="8379" y="1623"/>
                    </a:lnTo>
                    <a:lnTo>
                      <a:pt x="8342" y="1668"/>
                    </a:lnTo>
                    <a:lnTo>
                      <a:pt x="8305" y="1712"/>
                    </a:lnTo>
                    <a:lnTo>
                      <a:pt x="8272" y="1757"/>
                    </a:lnTo>
                    <a:lnTo>
                      <a:pt x="8242" y="1799"/>
                    </a:lnTo>
                    <a:lnTo>
                      <a:pt x="8215" y="1840"/>
                    </a:lnTo>
                    <a:lnTo>
                      <a:pt x="8188" y="1880"/>
                    </a:lnTo>
                    <a:lnTo>
                      <a:pt x="8164" y="1920"/>
                    </a:lnTo>
                    <a:lnTo>
                      <a:pt x="8142" y="1958"/>
                    </a:lnTo>
                    <a:lnTo>
                      <a:pt x="8122" y="1994"/>
                    </a:lnTo>
                    <a:lnTo>
                      <a:pt x="8104" y="2029"/>
                    </a:lnTo>
                    <a:lnTo>
                      <a:pt x="8088" y="2063"/>
                    </a:lnTo>
                    <a:lnTo>
                      <a:pt x="8072" y="2096"/>
                    </a:lnTo>
                    <a:lnTo>
                      <a:pt x="8060" y="2127"/>
                    </a:lnTo>
                    <a:lnTo>
                      <a:pt x="8047" y="2156"/>
                    </a:lnTo>
                    <a:lnTo>
                      <a:pt x="8037" y="2185"/>
                    </a:lnTo>
                    <a:lnTo>
                      <a:pt x="8028" y="2211"/>
                    </a:lnTo>
                    <a:lnTo>
                      <a:pt x="8019" y="2237"/>
                    </a:lnTo>
                    <a:lnTo>
                      <a:pt x="8013" y="2259"/>
                    </a:lnTo>
                    <a:lnTo>
                      <a:pt x="8003" y="2302"/>
                    </a:lnTo>
                    <a:lnTo>
                      <a:pt x="7996" y="2337"/>
                    </a:lnTo>
                    <a:lnTo>
                      <a:pt x="7992" y="2366"/>
                    </a:lnTo>
                    <a:lnTo>
                      <a:pt x="7989" y="2385"/>
                    </a:lnTo>
                    <a:lnTo>
                      <a:pt x="7988" y="2398"/>
                    </a:lnTo>
                    <a:lnTo>
                      <a:pt x="7988" y="2402"/>
                    </a:lnTo>
                    <a:lnTo>
                      <a:pt x="182" y="3712"/>
                    </a:lnTo>
                    <a:lnTo>
                      <a:pt x="185" y="3703"/>
                    </a:lnTo>
                    <a:lnTo>
                      <a:pt x="191" y="3678"/>
                    </a:lnTo>
                    <a:lnTo>
                      <a:pt x="201" y="3638"/>
                    </a:lnTo>
                    <a:lnTo>
                      <a:pt x="215" y="3585"/>
                    </a:lnTo>
                    <a:lnTo>
                      <a:pt x="230" y="3520"/>
                    </a:lnTo>
                    <a:lnTo>
                      <a:pt x="248" y="3445"/>
                    </a:lnTo>
                    <a:lnTo>
                      <a:pt x="264" y="3362"/>
                    </a:lnTo>
                    <a:lnTo>
                      <a:pt x="283" y="3271"/>
                    </a:lnTo>
                    <a:lnTo>
                      <a:pt x="290" y="3224"/>
                    </a:lnTo>
                    <a:lnTo>
                      <a:pt x="299" y="3174"/>
                    </a:lnTo>
                    <a:lnTo>
                      <a:pt x="307" y="3125"/>
                    </a:lnTo>
                    <a:lnTo>
                      <a:pt x="314" y="3074"/>
                    </a:lnTo>
                    <a:lnTo>
                      <a:pt x="320" y="3023"/>
                    </a:lnTo>
                    <a:lnTo>
                      <a:pt x="326" y="2971"/>
                    </a:lnTo>
                    <a:lnTo>
                      <a:pt x="332" y="2920"/>
                    </a:lnTo>
                    <a:lnTo>
                      <a:pt x="336" y="2867"/>
                    </a:lnTo>
                    <a:lnTo>
                      <a:pt x="339" y="2816"/>
                    </a:lnTo>
                    <a:lnTo>
                      <a:pt x="342" y="2764"/>
                    </a:lnTo>
                    <a:lnTo>
                      <a:pt x="343" y="2714"/>
                    </a:lnTo>
                    <a:lnTo>
                      <a:pt x="343" y="2663"/>
                    </a:lnTo>
                    <a:lnTo>
                      <a:pt x="341" y="2615"/>
                    </a:lnTo>
                    <a:lnTo>
                      <a:pt x="339" y="2566"/>
                    </a:lnTo>
                    <a:lnTo>
                      <a:pt x="335" y="2520"/>
                    </a:lnTo>
                    <a:lnTo>
                      <a:pt x="329" y="2475"/>
                    </a:lnTo>
                    <a:lnTo>
                      <a:pt x="320" y="2432"/>
                    </a:lnTo>
                    <a:lnTo>
                      <a:pt x="312" y="2388"/>
                    </a:lnTo>
                    <a:lnTo>
                      <a:pt x="303" y="2347"/>
                    </a:lnTo>
                    <a:lnTo>
                      <a:pt x="293" y="2306"/>
                    </a:lnTo>
                    <a:lnTo>
                      <a:pt x="282" y="2267"/>
                    </a:lnTo>
                    <a:lnTo>
                      <a:pt x="271" y="2229"/>
                    </a:lnTo>
                    <a:lnTo>
                      <a:pt x="258" y="2191"/>
                    </a:lnTo>
                    <a:lnTo>
                      <a:pt x="246" y="2155"/>
                    </a:lnTo>
                    <a:lnTo>
                      <a:pt x="232" y="2121"/>
                    </a:lnTo>
                    <a:lnTo>
                      <a:pt x="219" y="2088"/>
                    </a:lnTo>
                    <a:lnTo>
                      <a:pt x="206" y="2057"/>
                    </a:lnTo>
                    <a:lnTo>
                      <a:pt x="192" y="2026"/>
                    </a:lnTo>
                    <a:lnTo>
                      <a:pt x="178" y="1996"/>
                    </a:lnTo>
                    <a:lnTo>
                      <a:pt x="164" y="1968"/>
                    </a:lnTo>
                    <a:lnTo>
                      <a:pt x="150" y="1941"/>
                    </a:lnTo>
                    <a:lnTo>
                      <a:pt x="136" y="1915"/>
                    </a:lnTo>
                    <a:lnTo>
                      <a:pt x="110" y="1869"/>
                    </a:lnTo>
                    <a:lnTo>
                      <a:pt x="85" y="1828"/>
                    </a:lnTo>
                    <a:lnTo>
                      <a:pt x="61" y="1793"/>
                    </a:lnTo>
                    <a:lnTo>
                      <a:pt x="40" y="1764"/>
                    </a:lnTo>
                    <a:lnTo>
                      <a:pt x="24" y="1741"/>
                    </a:lnTo>
                    <a:lnTo>
                      <a:pt x="11" y="1724"/>
                    </a:lnTo>
                    <a:lnTo>
                      <a:pt x="3" y="1715"/>
                    </a:lnTo>
                    <a:lnTo>
                      <a:pt x="0" y="17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 name="Freeform 12"/>
              <p:cNvSpPr>
                <a:spLocks/>
              </p:cNvSpPr>
              <p:nvPr/>
            </p:nvSpPr>
            <p:spPr bwMode="auto">
              <a:xfrm>
                <a:off x="-1528763" y="3314700"/>
                <a:ext cx="158750" cy="184150"/>
              </a:xfrm>
              <a:custGeom>
                <a:avLst/>
                <a:gdLst/>
                <a:ahLst/>
                <a:cxnLst>
                  <a:cxn ang="0">
                    <a:pos x="911" y="80"/>
                  </a:cxn>
                  <a:cxn ang="0">
                    <a:pos x="904" y="185"/>
                  </a:cxn>
                  <a:cxn ang="0">
                    <a:pos x="904" y="342"/>
                  </a:cxn>
                  <a:cxn ang="0">
                    <a:pos x="912" y="454"/>
                  </a:cxn>
                  <a:cxn ang="0">
                    <a:pos x="926" y="575"/>
                  </a:cxn>
                  <a:cxn ang="0">
                    <a:pos x="950" y="698"/>
                  </a:cxn>
                  <a:cxn ang="0">
                    <a:pos x="986" y="817"/>
                  </a:cxn>
                  <a:cxn ang="0">
                    <a:pos x="1038" y="929"/>
                  </a:cxn>
                  <a:cxn ang="0">
                    <a:pos x="1104" y="1027"/>
                  </a:cxn>
                  <a:cxn ang="0">
                    <a:pos x="1185" y="1105"/>
                  </a:cxn>
                  <a:cxn ang="0">
                    <a:pos x="1270" y="1169"/>
                  </a:cxn>
                  <a:cxn ang="0">
                    <a:pos x="1356" y="1217"/>
                  </a:cxn>
                  <a:cxn ang="0">
                    <a:pos x="1439" y="1253"/>
                  </a:cxn>
                  <a:cxn ang="0">
                    <a:pos x="1518" y="1279"/>
                  </a:cxn>
                  <a:cxn ang="0">
                    <a:pos x="1591" y="1295"/>
                  </a:cxn>
                  <a:cxn ang="0">
                    <a:pos x="1656" y="1306"/>
                  </a:cxn>
                  <a:cxn ang="0">
                    <a:pos x="1771" y="1310"/>
                  </a:cxn>
                  <a:cxn ang="0">
                    <a:pos x="1791" y="1347"/>
                  </a:cxn>
                  <a:cxn ang="0">
                    <a:pos x="1794" y="1476"/>
                  </a:cxn>
                  <a:cxn ang="0">
                    <a:pos x="1786" y="1580"/>
                  </a:cxn>
                  <a:cxn ang="0">
                    <a:pos x="1769" y="1694"/>
                  </a:cxn>
                  <a:cxn ang="0">
                    <a:pos x="1735" y="1808"/>
                  </a:cxn>
                  <a:cxn ang="0">
                    <a:pos x="1681" y="1914"/>
                  </a:cxn>
                  <a:cxn ang="0">
                    <a:pos x="1603" y="2000"/>
                  </a:cxn>
                  <a:cxn ang="0">
                    <a:pos x="1494" y="2060"/>
                  </a:cxn>
                  <a:cxn ang="0">
                    <a:pos x="1354" y="2082"/>
                  </a:cxn>
                  <a:cxn ang="0">
                    <a:pos x="1179" y="2062"/>
                  </a:cxn>
                  <a:cxn ang="0">
                    <a:pos x="1013" y="2017"/>
                  </a:cxn>
                  <a:cxn ang="0">
                    <a:pos x="867" y="1954"/>
                  </a:cxn>
                  <a:cxn ang="0">
                    <a:pos x="740" y="1875"/>
                  </a:cxn>
                  <a:cxn ang="0">
                    <a:pos x="629" y="1785"/>
                  </a:cxn>
                  <a:cxn ang="0">
                    <a:pos x="533" y="1682"/>
                  </a:cxn>
                  <a:cxn ang="0">
                    <a:pos x="449" y="1570"/>
                  </a:cxn>
                  <a:cxn ang="0">
                    <a:pos x="376" y="1451"/>
                  </a:cxn>
                  <a:cxn ang="0">
                    <a:pos x="311" y="1325"/>
                  </a:cxn>
                  <a:cxn ang="0">
                    <a:pos x="253" y="1195"/>
                  </a:cxn>
                  <a:cxn ang="0">
                    <a:pos x="165" y="974"/>
                  </a:cxn>
                  <a:cxn ang="0">
                    <a:pos x="122" y="839"/>
                  </a:cxn>
                  <a:cxn ang="0">
                    <a:pos x="87" y="704"/>
                  </a:cxn>
                  <a:cxn ang="0">
                    <a:pos x="59" y="572"/>
                  </a:cxn>
                  <a:cxn ang="0">
                    <a:pos x="32" y="407"/>
                  </a:cxn>
                  <a:cxn ang="0">
                    <a:pos x="9" y="197"/>
                  </a:cxn>
                  <a:cxn ang="0">
                    <a:pos x="1" y="53"/>
                  </a:cxn>
                  <a:cxn ang="0">
                    <a:pos x="0" y="0"/>
                  </a:cxn>
                </a:cxnLst>
                <a:rect l="0" t="0" r="r" b="b"/>
                <a:pathLst>
                  <a:path w="1794" h="2082">
                    <a:moveTo>
                      <a:pt x="0" y="0"/>
                    </a:moveTo>
                    <a:lnTo>
                      <a:pt x="912" y="72"/>
                    </a:lnTo>
                    <a:lnTo>
                      <a:pt x="911" y="80"/>
                    </a:lnTo>
                    <a:lnTo>
                      <a:pt x="909" y="103"/>
                    </a:lnTo>
                    <a:lnTo>
                      <a:pt x="907" y="138"/>
                    </a:lnTo>
                    <a:lnTo>
                      <a:pt x="904" y="185"/>
                    </a:lnTo>
                    <a:lnTo>
                      <a:pt x="903" y="242"/>
                    </a:lnTo>
                    <a:lnTo>
                      <a:pt x="903" y="307"/>
                    </a:lnTo>
                    <a:lnTo>
                      <a:pt x="904" y="342"/>
                    </a:lnTo>
                    <a:lnTo>
                      <a:pt x="907" y="378"/>
                    </a:lnTo>
                    <a:lnTo>
                      <a:pt x="909" y="416"/>
                    </a:lnTo>
                    <a:lnTo>
                      <a:pt x="912" y="454"/>
                    </a:lnTo>
                    <a:lnTo>
                      <a:pt x="916" y="494"/>
                    </a:lnTo>
                    <a:lnTo>
                      <a:pt x="920" y="534"/>
                    </a:lnTo>
                    <a:lnTo>
                      <a:pt x="926" y="575"/>
                    </a:lnTo>
                    <a:lnTo>
                      <a:pt x="932" y="616"/>
                    </a:lnTo>
                    <a:lnTo>
                      <a:pt x="941" y="657"/>
                    </a:lnTo>
                    <a:lnTo>
                      <a:pt x="950" y="698"/>
                    </a:lnTo>
                    <a:lnTo>
                      <a:pt x="960" y="738"/>
                    </a:lnTo>
                    <a:lnTo>
                      <a:pt x="973" y="778"/>
                    </a:lnTo>
                    <a:lnTo>
                      <a:pt x="986" y="817"/>
                    </a:lnTo>
                    <a:lnTo>
                      <a:pt x="1002" y="856"/>
                    </a:lnTo>
                    <a:lnTo>
                      <a:pt x="1018" y="893"/>
                    </a:lnTo>
                    <a:lnTo>
                      <a:pt x="1038" y="929"/>
                    </a:lnTo>
                    <a:lnTo>
                      <a:pt x="1057" y="963"/>
                    </a:lnTo>
                    <a:lnTo>
                      <a:pt x="1080" y="996"/>
                    </a:lnTo>
                    <a:lnTo>
                      <a:pt x="1104" y="1027"/>
                    </a:lnTo>
                    <a:lnTo>
                      <a:pt x="1131" y="1054"/>
                    </a:lnTo>
                    <a:lnTo>
                      <a:pt x="1157" y="1081"/>
                    </a:lnTo>
                    <a:lnTo>
                      <a:pt x="1185" y="1105"/>
                    </a:lnTo>
                    <a:lnTo>
                      <a:pt x="1214" y="1129"/>
                    </a:lnTo>
                    <a:lnTo>
                      <a:pt x="1242" y="1149"/>
                    </a:lnTo>
                    <a:lnTo>
                      <a:pt x="1270" y="1169"/>
                    </a:lnTo>
                    <a:lnTo>
                      <a:pt x="1299" y="1186"/>
                    </a:lnTo>
                    <a:lnTo>
                      <a:pt x="1328" y="1203"/>
                    </a:lnTo>
                    <a:lnTo>
                      <a:pt x="1356" y="1217"/>
                    </a:lnTo>
                    <a:lnTo>
                      <a:pt x="1384" y="1231"/>
                    </a:lnTo>
                    <a:lnTo>
                      <a:pt x="1412" y="1243"/>
                    </a:lnTo>
                    <a:lnTo>
                      <a:pt x="1439" y="1253"/>
                    </a:lnTo>
                    <a:lnTo>
                      <a:pt x="1466" y="1264"/>
                    </a:lnTo>
                    <a:lnTo>
                      <a:pt x="1492" y="1272"/>
                    </a:lnTo>
                    <a:lnTo>
                      <a:pt x="1518" y="1279"/>
                    </a:lnTo>
                    <a:lnTo>
                      <a:pt x="1544" y="1285"/>
                    </a:lnTo>
                    <a:lnTo>
                      <a:pt x="1569" y="1291"/>
                    </a:lnTo>
                    <a:lnTo>
                      <a:pt x="1591" y="1295"/>
                    </a:lnTo>
                    <a:lnTo>
                      <a:pt x="1614" y="1300"/>
                    </a:lnTo>
                    <a:lnTo>
                      <a:pt x="1636" y="1303"/>
                    </a:lnTo>
                    <a:lnTo>
                      <a:pt x="1656" y="1306"/>
                    </a:lnTo>
                    <a:lnTo>
                      <a:pt x="1693" y="1309"/>
                    </a:lnTo>
                    <a:lnTo>
                      <a:pt x="1726" y="1310"/>
                    </a:lnTo>
                    <a:lnTo>
                      <a:pt x="1771" y="1310"/>
                    </a:lnTo>
                    <a:lnTo>
                      <a:pt x="1787" y="1309"/>
                    </a:lnTo>
                    <a:lnTo>
                      <a:pt x="1789" y="1319"/>
                    </a:lnTo>
                    <a:lnTo>
                      <a:pt x="1791" y="1347"/>
                    </a:lnTo>
                    <a:lnTo>
                      <a:pt x="1793" y="1389"/>
                    </a:lnTo>
                    <a:lnTo>
                      <a:pt x="1794" y="1444"/>
                    </a:lnTo>
                    <a:lnTo>
                      <a:pt x="1794" y="1476"/>
                    </a:lnTo>
                    <a:lnTo>
                      <a:pt x="1793" y="1509"/>
                    </a:lnTo>
                    <a:lnTo>
                      <a:pt x="1790" y="1544"/>
                    </a:lnTo>
                    <a:lnTo>
                      <a:pt x="1786" y="1580"/>
                    </a:lnTo>
                    <a:lnTo>
                      <a:pt x="1782" y="1617"/>
                    </a:lnTo>
                    <a:lnTo>
                      <a:pt x="1776" y="1655"/>
                    </a:lnTo>
                    <a:lnTo>
                      <a:pt x="1769" y="1694"/>
                    </a:lnTo>
                    <a:lnTo>
                      <a:pt x="1760" y="1732"/>
                    </a:lnTo>
                    <a:lnTo>
                      <a:pt x="1748" y="1770"/>
                    </a:lnTo>
                    <a:lnTo>
                      <a:pt x="1735" y="1808"/>
                    </a:lnTo>
                    <a:lnTo>
                      <a:pt x="1719" y="1845"/>
                    </a:lnTo>
                    <a:lnTo>
                      <a:pt x="1701" y="1880"/>
                    </a:lnTo>
                    <a:lnTo>
                      <a:pt x="1681" y="1914"/>
                    </a:lnTo>
                    <a:lnTo>
                      <a:pt x="1657" y="1944"/>
                    </a:lnTo>
                    <a:lnTo>
                      <a:pt x="1632" y="1973"/>
                    </a:lnTo>
                    <a:lnTo>
                      <a:pt x="1603" y="2000"/>
                    </a:lnTo>
                    <a:lnTo>
                      <a:pt x="1570" y="2024"/>
                    </a:lnTo>
                    <a:lnTo>
                      <a:pt x="1534" y="2043"/>
                    </a:lnTo>
                    <a:lnTo>
                      <a:pt x="1494" y="2060"/>
                    </a:lnTo>
                    <a:lnTo>
                      <a:pt x="1452" y="2072"/>
                    </a:lnTo>
                    <a:lnTo>
                      <a:pt x="1404" y="2079"/>
                    </a:lnTo>
                    <a:lnTo>
                      <a:pt x="1354" y="2082"/>
                    </a:lnTo>
                    <a:lnTo>
                      <a:pt x="1299" y="2080"/>
                    </a:lnTo>
                    <a:lnTo>
                      <a:pt x="1240" y="2073"/>
                    </a:lnTo>
                    <a:lnTo>
                      <a:pt x="1179" y="2062"/>
                    </a:lnTo>
                    <a:lnTo>
                      <a:pt x="1121" y="2048"/>
                    </a:lnTo>
                    <a:lnTo>
                      <a:pt x="1067" y="2033"/>
                    </a:lnTo>
                    <a:lnTo>
                      <a:pt x="1013" y="2017"/>
                    </a:lnTo>
                    <a:lnTo>
                      <a:pt x="962" y="1997"/>
                    </a:lnTo>
                    <a:lnTo>
                      <a:pt x="914" y="1976"/>
                    </a:lnTo>
                    <a:lnTo>
                      <a:pt x="867" y="1954"/>
                    </a:lnTo>
                    <a:lnTo>
                      <a:pt x="823" y="1929"/>
                    </a:lnTo>
                    <a:lnTo>
                      <a:pt x="781" y="1903"/>
                    </a:lnTo>
                    <a:lnTo>
                      <a:pt x="740" y="1875"/>
                    </a:lnTo>
                    <a:lnTo>
                      <a:pt x="701" y="1847"/>
                    </a:lnTo>
                    <a:lnTo>
                      <a:pt x="665" y="1817"/>
                    </a:lnTo>
                    <a:lnTo>
                      <a:pt x="629" y="1785"/>
                    </a:lnTo>
                    <a:lnTo>
                      <a:pt x="596" y="1752"/>
                    </a:lnTo>
                    <a:lnTo>
                      <a:pt x="564" y="1718"/>
                    </a:lnTo>
                    <a:lnTo>
                      <a:pt x="533" y="1682"/>
                    </a:lnTo>
                    <a:lnTo>
                      <a:pt x="504" y="1646"/>
                    </a:lnTo>
                    <a:lnTo>
                      <a:pt x="476" y="1609"/>
                    </a:lnTo>
                    <a:lnTo>
                      <a:pt x="449" y="1570"/>
                    </a:lnTo>
                    <a:lnTo>
                      <a:pt x="423" y="1531"/>
                    </a:lnTo>
                    <a:lnTo>
                      <a:pt x="399" y="1491"/>
                    </a:lnTo>
                    <a:lnTo>
                      <a:pt x="376" y="1451"/>
                    </a:lnTo>
                    <a:lnTo>
                      <a:pt x="353" y="1410"/>
                    </a:lnTo>
                    <a:lnTo>
                      <a:pt x="332" y="1368"/>
                    </a:lnTo>
                    <a:lnTo>
                      <a:pt x="311" y="1325"/>
                    </a:lnTo>
                    <a:lnTo>
                      <a:pt x="291" y="1282"/>
                    </a:lnTo>
                    <a:lnTo>
                      <a:pt x="271" y="1239"/>
                    </a:lnTo>
                    <a:lnTo>
                      <a:pt x="253" y="1195"/>
                    </a:lnTo>
                    <a:lnTo>
                      <a:pt x="217" y="1107"/>
                    </a:lnTo>
                    <a:lnTo>
                      <a:pt x="183" y="1018"/>
                    </a:lnTo>
                    <a:lnTo>
                      <a:pt x="165" y="974"/>
                    </a:lnTo>
                    <a:lnTo>
                      <a:pt x="150" y="929"/>
                    </a:lnTo>
                    <a:lnTo>
                      <a:pt x="135" y="884"/>
                    </a:lnTo>
                    <a:lnTo>
                      <a:pt x="122" y="839"/>
                    </a:lnTo>
                    <a:lnTo>
                      <a:pt x="109" y="794"/>
                    </a:lnTo>
                    <a:lnTo>
                      <a:pt x="97" y="748"/>
                    </a:lnTo>
                    <a:lnTo>
                      <a:pt x="87" y="704"/>
                    </a:lnTo>
                    <a:lnTo>
                      <a:pt x="76" y="660"/>
                    </a:lnTo>
                    <a:lnTo>
                      <a:pt x="67" y="616"/>
                    </a:lnTo>
                    <a:lnTo>
                      <a:pt x="59" y="572"/>
                    </a:lnTo>
                    <a:lnTo>
                      <a:pt x="50" y="530"/>
                    </a:lnTo>
                    <a:lnTo>
                      <a:pt x="44" y="488"/>
                    </a:lnTo>
                    <a:lnTo>
                      <a:pt x="32" y="407"/>
                    </a:lnTo>
                    <a:lnTo>
                      <a:pt x="23" y="331"/>
                    </a:lnTo>
                    <a:lnTo>
                      <a:pt x="14" y="261"/>
                    </a:lnTo>
                    <a:lnTo>
                      <a:pt x="9" y="197"/>
                    </a:lnTo>
                    <a:lnTo>
                      <a:pt x="5" y="141"/>
                    </a:lnTo>
                    <a:lnTo>
                      <a:pt x="3" y="92"/>
                    </a:lnTo>
                    <a:lnTo>
                      <a:pt x="1" y="53"/>
                    </a:lnTo>
                    <a:lnTo>
                      <a:pt x="0" y="24"/>
                    </a:lnTo>
                    <a:lnTo>
                      <a:pt x="0" y="6"/>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 name="Freeform 13"/>
              <p:cNvSpPr>
                <a:spLocks/>
              </p:cNvSpPr>
              <p:nvPr/>
            </p:nvSpPr>
            <p:spPr bwMode="auto">
              <a:xfrm>
                <a:off x="-1708150" y="3236913"/>
                <a:ext cx="166688" cy="173038"/>
              </a:xfrm>
              <a:custGeom>
                <a:avLst/>
                <a:gdLst/>
                <a:ahLst/>
                <a:cxnLst>
                  <a:cxn ang="0">
                    <a:pos x="255" y="36"/>
                  </a:cxn>
                  <a:cxn ang="0">
                    <a:pos x="296" y="84"/>
                  </a:cxn>
                  <a:cxn ang="0">
                    <a:pos x="347" y="137"/>
                  </a:cxn>
                  <a:cxn ang="0">
                    <a:pos x="419" y="200"/>
                  </a:cxn>
                  <a:cxn ang="0">
                    <a:pos x="463" y="236"/>
                  </a:cxn>
                  <a:cxn ang="0">
                    <a:pos x="511" y="271"/>
                  </a:cxn>
                  <a:cxn ang="0">
                    <a:pos x="565" y="308"/>
                  </a:cxn>
                  <a:cxn ang="0">
                    <a:pos x="625" y="344"/>
                  </a:cxn>
                  <a:cxn ang="0">
                    <a:pos x="689" y="379"/>
                  </a:cxn>
                  <a:cxn ang="0">
                    <a:pos x="758" y="413"/>
                  </a:cxn>
                  <a:cxn ang="0">
                    <a:pos x="832" y="444"/>
                  </a:cxn>
                  <a:cxn ang="0">
                    <a:pos x="912" y="473"/>
                  </a:cxn>
                  <a:cxn ang="0">
                    <a:pos x="992" y="499"/>
                  </a:cxn>
                  <a:cxn ang="0">
                    <a:pos x="1072" y="521"/>
                  </a:cxn>
                  <a:cxn ang="0">
                    <a:pos x="1148" y="541"/>
                  </a:cxn>
                  <a:cxn ang="0">
                    <a:pos x="1222" y="557"/>
                  </a:cxn>
                  <a:cxn ang="0">
                    <a:pos x="1358" y="583"/>
                  </a:cxn>
                  <a:cxn ang="0">
                    <a:pos x="1477" y="601"/>
                  </a:cxn>
                  <a:cxn ang="0">
                    <a:pos x="1576" y="611"/>
                  </a:cxn>
                  <a:cxn ang="0">
                    <a:pos x="1650" y="616"/>
                  </a:cxn>
                  <a:cxn ang="0">
                    <a:pos x="1698" y="618"/>
                  </a:cxn>
                  <a:cxn ang="0">
                    <a:pos x="1714" y="619"/>
                  </a:cxn>
                  <a:cxn ang="0">
                    <a:pos x="1711" y="639"/>
                  </a:cxn>
                  <a:cxn ang="0">
                    <a:pos x="1705" y="692"/>
                  </a:cxn>
                  <a:cxn ang="0">
                    <a:pos x="1697" y="776"/>
                  </a:cxn>
                  <a:cxn ang="0">
                    <a:pos x="1692" y="883"/>
                  </a:cxn>
                  <a:cxn ang="0">
                    <a:pos x="1692" y="1006"/>
                  </a:cxn>
                  <a:cxn ang="0">
                    <a:pos x="1694" y="1072"/>
                  </a:cxn>
                  <a:cxn ang="0">
                    <a:pos x="1699" y="1140"/>
                  </a:cxn>
                  <a:cxn ang="0">
                    <a:pos x="1706" y="1210"/>
                  </a:cxn>
                  <a:cxn ang="0">
                    <a:pos x="1717" y="1280"/>
                  </a:cxn>
                  <a:cxn ang="0">
                    <a:pos x="1732" y="1351"/>
                  </a:cxn>
                  <a:cxn ang="0">
                    <a:pos x="1751" y="1420"/>
                  </a:cxn>
                  <a:cxn ang="0">
                    <a:pos x="1820" y="1657"/>
                  </a:cxn>
                  <a:cxn ang="0">
                    <a:pos x="1865" y="1828"/>
                  </a:cxn>
                  <a:cxn ang="0">
                    <a:pos x="1889" y="1930"/>
                  </a:cxn>
                  <a:cxn ang="0">
                    <a:pos x="1897" y="1964"/>
                  </a:cxn>
                  <a:cxn ang="0">
                    <a:pos x="1858" y="1953"/>
                  </a:cxn>
                  <a:cxn ang="0">
                    <a:pos x="1754" y="1916"/>
                  </a:cxn>
                  <a:cxn ang="0">
                    <a:pos x="1681" y="1888"/>
                  </a:cxn>
                  <a:cxn ang="0">
                    <a:pos x="1599" y="1853"/>
                  </a:cxn>
                  <a:cxn ang="0">
                    <a:pos x="1507" y="1813"/>
                  </a:cxn>
                  <a:cxn ang="0">
                    <a:pos x="1409" y="1765"/>
                  </a:cxn>
                  <a:cxn ang="0">
                    <a:pos x="1305" y="1710"/>
                  </a:cxn>
                  <a:cxn ang="0">
                    <a:pos x="1200" y="1648"/>
                  </a:cxn>
                  <a:cxn ang="0">
                    <a:pos x="1094" y="1580"/>
                  </a:cxn>
                  <a:cxn ang="0">
                    <a:pos x="988" y="1504"/>
                  </a:cxn>
                  <a:cxn ang="0">
                    <a:pos x="887" y="1422"/>
                  </a:cxn>
                  <a:cxn ang="0">
                    <a:pos x="790" y="1331"/>
                  </a:cxn>
                  <a:cxn ang="0">
                    <a:pos x="700" y="1233"/>
                  </a:cxn>
                  <a:cxn ang="0">
                    <a:pos x="620" y="1128"/>
                  </a:cxn>
                  <a:cxn ang="0">
                    <a:pos x="547" y="1020"/>
                  </a:cxn>
                  <a:cxn ang="0">
                    <a:pos x="478" y="913"/>
                  </a:cxn>
                  <a:cxn ang="0">
                    <a:pos x="414" y="808"/>
                  </a:cxn>
                  <a:cxn ang="0">
                    <a:pos x="354" y="707"/>
                  </a:cxn>
                  <a:cxn ang="0">
                    <a:pos x="248" y="515"/>
                  </a:cxn>
                  <a:cxn ang="0">
                    <a:pos x="159" y="346"/>
                  </a:cxn>
                  <a:cxn ang="0">
                    <a:pos x="90" y="204"/>
                  </a:cxn>
                  <a:cxn ang="0">
                    <a:pos x="40" y="95"/>
                  </a:cxn>
                  <a:cxn ang="0">
                    <a:pos x="10" y="25"/>
                  </a:cxn>
                  <a:cxn ang="0">
                    <a:pos x="0" y="0"/>
                  </a:cxn>
                </a:cxnLst>
                <a:rect l="0" t="0" r="r" b="b"/>
                <a:pathLst>
                  <a:path w="1897" h="1964">
                    <a:moveTo>
                      <a:pt x="0" y="0"/>
                    </a:moveTo>
                    <a:lnTo>
                      <a:pt x="255" y="36"/>
                    </a:lnTo>
                    <a:lnTo>
                      <a:pt x="265" y="49"/>
                    </a:lnTo>
                    <a:lnTo>
                      <a:pt x="296" y="84"/>
                    </a:lnTo>
                    <a:lnTo>
                      <a:pt x="319" y="109"/>
                    </a:lnTo>
                    <a:lnTo>
                      <a:pt x="347" y="137"/>
                    </a:lnTo>
                    <a:lnTo>
                      <a:pt x="381" y="167"/>
                    </a:lnTo>
                    <a:lnTo>
                      <a:pt x="419" y="200"/>
                    </a:lnTo>
                    <a:lnTo>
                      <a:pt x="440" y="217"/>
                    </a:lnTo>
                    <a:lnTo>
                      <a:pt x="463" y="236"/>
                    </a:lnTo>
                    <a:lnTo>
                      <a:pt x="486" y="253"/>
                    </a:lnTo>
                    <a:lnTo>
                      <a:pt x="511" y="271"/>
                    </a:lnTo>
                    <a:lnTo>
                      <a:pt x="538" y="289"/>
                    </a:lnTo>
                    <a:lnTo>
                      <a:pt x="565" y="308"/>
                    </a:lnTo>
                    <a:lnTo>
                      <a:pt x="594" y="326"/>
                    </a:lnTo>
                    <a:lnTo>
                      <a:pt x="625" y="344"/>
                    </a:lnTo>
                    <a:lnTo>
                      <a:pt x="656" y="362"/>
                    </a:lnTo>
                    <a:lnTo>
                      <a:pt x="689" y="379"/>
                    </a:lnTo>
                    <a:lnTo>
                      <a:pt x="722" y="397"/>
                    </a:lnTo>
                    <a:lnTo>
                      <a:pt x="758" y="413"/>
                    </a:lnTo>
                    <a:lnTo>
                      <a:pt x="794" y="430"/>
                    </a:lnTo>
                    <a:lnTo>
                      <a:pt x="832" y="444"/>
                    </a:lnTo>
                    <a:lnTo>
                      <a:pt x="872" y="459"/>
                    </a:lnTo>
                    <a:lnTo>
                      <a:pt x="912" y="473"/>
                    </a:lnTo>
                    <a:lnTo>
                      <a:pt x="952" y="486"/>
                    </a:lnTo>
                    <a:lnTo>
                      <a:pt x="992" y="499"/>
                    </a:lnTo>
                    <a:lnTo>
                      <a:pt x="1033" y="511"/>
                    </a:lnTo>
                    <a:lnTo>
                      <a:pt x="1072" y="521"/>
                    </a:lnTo>
                    <a:lnTo>
                      <a:pt x="1110" y="532"/>
                    </a:lnTo>
                    <a:lnTo>
                      <a:pt x="1148" y="541"/>
                    </a:lnTo>
                    <a:lnTo>
                      <a:pt x="1186" y="549"/>
                    </a:lnTo>
                    <a:lnTo>
                      <a:pt x="1222" y="557"/>
                    </a:lnTo>
                    <a:lnTo>
                      <a:pt x="1292" y="572"/>
                    </a:lnTo>
                    <a:lnTo>
                      <a:pt x="1358" y="583"/>
                    </a:lnTo>
                    <a:lnTo>
                      <a:pt x="1420" y="593"/>
                    </a:lnTo>
                    <a:lnTo>
                      <a:pt x="1477" y="601"/>
                    </a:lnTo>
                    <a:lnTo>
                      <a:pt x="1530" y="607"/>
                    </a:lnTo>
                    <a:lnTo>
                      <a:pt x="1576" y="611"/>
                    </a:lnTo>
                    <a:lnTo>
                      <a:pt x="1616" y="614"/>
                    </a:lnTo>
                    <a:lnTo>
                      <a:pt x="1650" y="616"/>
                    </a:lnTo>
                    <a:lnTo>
                      <a:pt x="1677" y="618"/>
                    </a:lnTo>
                    <a:lnTo>
                      <a:pt x="1698" y="618"/>
                    </a:lnTo>
                    <a:lnTo>
                      <a:pt x="1710" y="619"/>
                    </a:lnTo>
                    <a:lnTo>
                      <a:pt x="1714" y="619"/>
                    </a:lnTo>
                    <a:lnTo>
                      <a:pt x="1713" y="624"/>
                    </a:lnTo>
                    <a:lnTo>
                      <a:pt x="1711" y="639"/>
                    </a:lnTo>
                    <a:lnTo>
                      <a:pt x="1708" y="661"/>
                    </a:lnTo>
                    <a:lnTo>
                      <a:pt x="1705" y="692"/>
                    </a:lnTo>
                    <a:lnTo>
                      <a:pt x="1701" y="731"/>
                    </a:lnTo>
                    <a:lnTo>
                      <a:pt x="1697" y="776"/>
                    </a:lnTo>
                    <a:lnTo>
                      <a:pt x="1694" y="827"/>
                    </a:lnTo>
                    <a:lnTo>
                      <a:pt x="1692" y="883"/>
                    </a:lnTo>
                    <a:lnTo>
                      <a:pt x="1691" y="943"/>
                    </a:lnTo>
                    <a:lnTo>
                      <a:pt x="1692" y="1006"/>
                    </a:lnTo>
                    <a:lnTo>
                      <a:pt x="1692" y="1039"/>
                    </a:lnTo>
                    <a:lnTo>
                      <a:pt x="1694" y="1072"/>
                    </a:lnTo>
                    <a:lnTo>
                      <a:pt x="1696" y="1106"/>
                    </a:lnTo>
                    <a:lnTo>
                      <a:pt x="1699" y="1140"/>
                    </a:lnTo>
                    <a:lnTo>
                      <a:pt x="1702" y="1175"/>
                    </a:lnTo>
                    <a:lnTo>
                      <a:pt x="1706" y="1210"/>
                    </a:lnTo>
                    <a:lnTo>
                      <a:pt x="1711" y="1245"/>
                    </a:lnTo>
                    <a:lnTo>
                      <a:pt x="1717" y="1280"/>
                    </a:lnTo>
                    <a:lnTo>
                      <a:pt x="1725" y="1315"/>
                    </a:lnTo>
                    <a:lnTo>
                      <a:pt x="1732" y="1351"/>
                    </a:lnTo>
                    <a:lnTo>
                      <a:pt x="1741" y="1385"/>
                    </a:lnTo>
                    <a:lnTo>
                      <a:pt x="1751" y="1420"/>
                    </a:lnTo>
                    <a:lnTo>
                      <a:pt x="1789" y="1547"/>
                    </a:lnTo>
                    <a:lnTo>
                      <a:pt x="1820" y="1657"/>
                    </a:lnTo>
                    <a:lnTo>
                      <a:pt x="1844" y="1752"/>
                    </a:lnTo>
                    <a:lnTo>
                      <a:pt x="1865" y="1828"/>
                    </a:lnTo>
                    <a:lnTo>
                      <a:pt x="1880" y="1888"/>
                    </a:lnTo>
                    <a:lnTo>
                      <a:pt x="1889" y="1930"/>
                    </a:lnTo>
                    <a:lnTo>
                      <a:pt x="1895" y="1956"/>
                    </a:lnTo>
                    <a:lnTo>
                      <a:pt x="1897" y="1964"/>
                    </a:lnTo>
                    <a:lnTo>
                      <a:pt x="1887" y="1961"/>
                    </a:lnTo>
                    <a:lnTo>
                      <a:pt x="1858" y="1953"/>
                    </a:lnTo>
                    <a:lnTo>
                      <a:pt x="1814" y="1938"/>
                    </a:lnTo>
                    <a:lnTo>
                      <a:pt x="1754" y="1916"/>
                    </a:lnTo>
                    <a:lnTo>
                      <a:pt x="1718" y="1904"/>
                    </a:lnTo>
                    <a:lnTo>
                      <a:pt x="1681" y="1888"/>
                    </a:lnTo>
                    <a:lnTo>
                      <a:pt x="1641" y="1872"/>
                    </a:lnTo>
                    <a:lnTo>
                      <a:pt x="1599" y="1853"/>
                    </a:lnTo>
                    <a:lnTo>
                      <a:pt x="1553" y="1834"/>
                    </a:lnTo>
                    <a:lnTo>
                      <a:pt x="1507" y="1813"/>
                    </a:lnTo>
                    <a:lnTo>
                      <a:pt x="1458" y="1789"/>
                    </a:lnTo>
                    <a:lnTo>
                      <a:pt x="1409" y="1765"/>
                    </a:lnTo>
                    <a:lnTo>
                      <a:pt x="1358" y="1739"/>
                    </a:lnTo>
                    <a:lnTo>
                      <a:pt x="1305" y="1710"/>
                    </a:lnTo>
                    <a:lnTo>
                      <a:pt x="1253" y="1680"/>
                    </a:lnTo>
                    <a:lnTo>
                      <a:pt x="1200" y="1648"/>
                    </a:lnTo>
                    <a:lnTo>
                      <a:pt x="1146" y="1615"/>
                    </a:lnTo>
                    <a:lnTo>
                      <a:pt x="1094" y="1580"/>
                    </a:lnTo>
                    <a:lnTo>
                      <a:pt x="1041" y="1543"/>
                    </a:lnTo>
                    <a:lnTo>
                      <a:pt x="988" y="1504"/>
                    </a:lnTo>
                    <a:lnTo>
                      <a:pt x="937" y="1464"/>
                    </a:lnTo>
                    <a:lnTo>
                      <a:pt x="887" y="1422"/>
                    </a:lnTo>
                    <a:lnTo>
                      <a:pt x="838" y="1377"/>
                    </a:lnTo>
                    <a:lnTo>
                      <a:pt x="790" y="1331"/>
                    </a:lnTo>
                    <a:lnTo>
                      <a:pt x="744" y="1284"/>
                    </a:lnTo>
                    <a:lnTo>
                      <a:pt x="700" y="1233"/>
                    </a:lnTo>
                    <a:lnTo>
                      <a:pt x="659" y="1182"/>
                    </a:lnTo>
                    <a:lnTo>
                      <a:pt x="620" y="1128"/>
                    </a:lnTo>
                    <a:lnTo>
                      <a:pt x="582" y="1073"/>
                    </a:lnTo>
                    <a:lnTo>
                      <a:pt x="547" y="1020"/>
                    </a:lnTo>
                    <a:lnTo>
                      <a:pt x="512" y="966"/>
                    </a:lnTo>
                    <a:lnTo>
                      <a:pt x="478" y="913"/>
                    </a:lnTo>
                    <a:lnTo>
                      <a:pt x="445" y="860"/>
                    </a:lnTo>
                    <a:lnTo>
                      <a:pt x="414" y="808"/>
                    </a:lnTo>
                    <a:lnTo>
                      <a:pt x="383" y="757"/>
                    </a:lnTo>
                    <a:lnTo>
                      <a:pt x="354" y="707"/>
                    </a:lnTo>
                    <a:lnTo>
                      <a:pt x="298" y="609"/>
                    </a:lnTo>
                    <a:lnTo>
                      <a:pt x="248" y="515"/>
                    </a:lnTo>
                    <a:lnTo>
                      <a:pt x="201" y="428"/>
                    </a:lnTo>
                    <a:lnTo>
                      <a:pt x="159" y="346"/>
                    </a:lnTo>
                    <a:lnTo>
                      <a:pt x="122" y="271"/>
                    </a:lnTo>
                    <a:lnTo>
                      <a:pt x="90" y="204"/>
                    </a:lnTo>
                    <a:lnTo>
                      <a:pt x="63" y="144"/>
                    </a:lnTo>
                    <a:lnTo>
                      <a:pt x="40" y="95"/>
                    </a:lnTo>
                    <a:lnTo>
                      <a:pt x="23" y="55"/>
                    </a:lnTo>
                    <a:lnTo>
                      <a:pt x="10" y="25"/>
                    </a:lnTo>
                    <a:lnTo>
                      <a:pt x="2" y="6"/>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 name="Rectangle 14"/>
              <p:cNvSpPr>
                <a:spLocks noChangeArrowheads="1"/>
              </p:cNvSpPr>
              <p:nvPr/>
            </p:nvSpPr>
            <p:spPr bwMode="auto">
              <a:xfrm>
                <a:off x="-322263" y="3673475"/>
                <a:ext cx="71438" cy="2667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 name="Freeform 15"/>
              <p:cNvSpPr>
                <a:spLocks noEditPoints="1"/>
              </p:cNvSpPr>
              <p:nvPr/>
            </p:nvSpPr>
            <p:spPr bwMode="auto">
              <a:xfrm>
                <a:off x="-1085850" y="3427413"/>
                <a:ext cx="722313" cy="474663"/>
              </a:xfrm>
              <a:custGeom>
                <a:avLst/>
                <a:gdLst/>
                <a:ahLst/>
                <a:cxnLst>
                  <a:cxn ang="0">
                    <a:pos x="3075" y="1468"/>
                  </a:cxn>
                  <a:cxn ang="0">
                    <a:pos x="2973" y="1747"/>
                  </a:cxn>
                  <a:cxn ang="0">
                    <a:pos x="2863" y="1952"/>
                  </a:cxn>
                  <a:cxn ang="0">
                    <a:pos x="2710" y="2160"/>
                  </a:cxn>
                  <a:cxn ang="0">
                    <a:pos x="2511" y="2339"/>
                  </a:cxn>
                  <a:cxn ang="0">
                    <a:pos x="2320" y="2462"/>
                  </a:cxn>
                  <a:cxn ang="0">
                    <a:pos x="2154" y="2534"/>
                  </a:cxn>
                  <a:cxn ang="0">
                    <a:pos x="2007" y="2573"/>
                  </a:cxn>
                  <a:cxn ang="0">
                    <a:pos x="1958" y="2695"/>
                  </a:cxn>
                  <a:cxn ang="0">
                    <a:pos x="2096" y="3022"/>
                  </a:cxn>
                  <a:cxn ang="0">
                    <a:pos x="2290" y="3365"/>
                  </a:cxn>
                  <a:cxn ang="0">
                    <a:pos x="2554" y="3671"/>
                  </a:cxn>
                  <a:cxn ang="0">
                    <a:pos x="2881" y="3846"/>
                  </a:cxn>
                  <a:cxn ang="0">
                    <a:pos x="3448" y="3881"/>
                  </a:cxn>
                  <a:cxn ang="0">
                    <a:pos x="4430" y="3888"/>
                  </a:cxn>
                  <a:cxn ang="0">
                    <a:pos x="6438" y="3871"/>
                  </a:cxn>
                  <a:cxn ang="0">
                    <a:pos x="7321" y="3383"/>
                  </a:cxn>
                  <a:cxn ang="0">
                    <a:pos x="3362" y="4776"/>
                  </a:cxn>
                  <a:cxn ang="0">
                    <a:pos x="3091" y="4729"/>
                  </a:cxn>
                  <a:cxn ang="0">
                    <a:pos x="2684" y="4621"/>
                  </a:cxn>
                  <a:cxn ang="0">
                    <a:pos x="2225" y="4427"/>
                  </a:cxn>
                  <a:cxn ang="0">
                    <a:pos x="1818" y="4129"/>
                  </a:cxn>
                  <a:cxn ang="0">
                    <a:pos x="1562" y="3707"/>
                  </a:cxn>
                  <a:cxn ang="0">
                    <a:pos x="1416" y="3301"/>
                  </a:cxn>
                  <a:cxn ang="0">
                    <a:pos x="1307" y="2948"/>
                  </a:cxn>
                  <a:cxn ang="0">
                    <a:pos x="1233" y="2622"/>
                  </a:cxn>
                  <a:cxn ang="0">
                    <a:pos x="1128" y="2549"/>
                  </a:cxn>
                  <a:cxn ang="0">
                    <a:pos x="837" y="2426"/>
                  </a:cxn>
                  <a:cxn ang="0">
                    <a:pos x="528" y="2253"/>
                  </a:cxn>
                  <a:cxn ang="0">
                    <a:pos x="246" y="2019"/>
                  </a:cxn>
                  <a:cxn ang="0">
                    <a:pos x="73" y="1727"/>
                  </a:cxn>
                  <a:cxn ang="0">
                    <a:pos x="20" y="1406"/>
                  </a:cxn>
                  <a:cxn ang="0">
                    <a:pos x="2" y="1107"/>
                  </a:cxn>
                  <a:cxn ang="0">
                    <a:pos x="10" y="690"/>
                  </a:cxn>
                  <a:cxn ang="0">
                    <a:pos x="1647" y="909"/>
                  </a:cxn>
                  <a:cxn ang="0">
                    <a:pos x="1814" y="935"/>
                  </a:cxn>
                  <a:cxn ang="0">
                    <a:pos x="1962" y="1006"/>
                  </a:cxn>
                  <a:cxn ang="0">
                    <a:pos x="2083" y="1115"/>
                  </a:cxn>
                  <a:cxn ang="0">
                    <a:pos x="2167" y="1254"/>
                  </a:cxn>
                  <a:cxn ang="0">
                    <a:pos x="2209" y="1416"/>
                  </a:cxn>
                  <a:cxn ang="0">
                    <a:pos x="2200" y="1587"/>
                  </a:cxn>
                  <a:cxn ang="0">
                    <a:pos x="2144" y="1742"/>
                  </a:cxn>
                  <a:cxn ang="0">
                    <a:pos x="2047" y="1872"/>
                  </a:cxn>
                  <a:cxn ang="0">
                    <a:pos x="1915" y="1969"/>
                  </a:cxn>
                  <a:cxn ang="0">
                    <a:pos x="1760" y="2026"/>
                  </a:cxn>
                  <a:cxn ang="0">
                    <a:pos x="1589" y="2034"/>
                  </a:cxn>
                  <a:cxn ang="0">
                    <a:pos x="1427" y="1993"/>
                  </a:cxn>
                  <a:cxn ang="0">
                    <a:pos x="1287" y="1909"/>
                  </a:cxn>
                  <a:cxn ang="0">
                    <a:pos x="1178" y="1788"/>
                  </a:cxn>
                  <a:cxn ang="0">
                    <a:pos x="1107" y="1641"/>
                  </a:cxn>
                  <a:cxn ang="0">
                    <a:pos x="1081" y="1473"/>
                  </a:cxn>
                  <a:cxn ang="0">
                    <a:pos x="1107" y="1306"/>
                  </a:cxn>
                  <a:cxn ang="0">
                    <a:pos x="1178" y="1159"/>
                  </a:cxn>
                  <a:cxn ang="0">
                    <a:pos x="1287" y="1039"/>
                  </a:cxn>
                  <a:cxn ang="0">
                    <a:pos x="1427" y="954"/>
                  </a:cxn>
                  <a:cxn ang="0">
                    <a:pos x="1589" y="912"/>
                  </a:cxn>
                </a:cxnLst>
                <a:rect l="0" t="0" r="r" b="b"/>
                <a:pathLst>
                  <a:path w="8195" h="5385">
                    <a:moveTo>
                      <a:pt x="23" y="546"/>
                    </a:moveTo>
                    <a:lnTo>
                      <a:pt x="3088" y="0"/>
                    </a:lnTo>
                    <a:lnTo>
                      <a:pt x="3088" y="1418"/>
                    </a:lnTo>
                    <a:lnTo>
                      <a:pt x="3086" y="1424"/>
                    </a:lnTo>
                    <a:lnTo>
                      <a:pt x="3081" y="1441"/>
                    </a:lnTo>
                    <a:lnTo>
                      <a:pt x="3075" y="1468"/>
                    </a:lnTo>
                    <a:lnTo>
                      <a:pt x="3065" y="1504"/>
                    </a:lnTo>
                    <a:lnTo>
                      <a:pt x="3050" y="1547"/>
                    </a:lnTo>
                    <a:lnTo>
                      <a:pt x="3034" y="1598"/>
                    </a:lnTo>
                    <a:lnTo>
                      <a:pt x="3012" y="1653"/>
                    </a:lnTo>
                    <a:lnTo>
                      <a:pt x="2987" y="1714"/>
                    </a:lnTo>
                    <a:lnTo>
                      <a:pt x="2973" y="1747"/>
                    </a:lnTo>
                    <a:lnTo>
                      <a:pt x="2957" y="1780"/>
                    </a:lnTo>
                    <a:lnTo>
                      <a:pt x="2941" y="1813"/>
                    </a:lnTo>
                    <a:lnTo>
                      <a:pt x="2923" y="1847"/>
                    </a:lnTo>
                    <a:lnTo>
                      <a:pt x="2905" y="1882"/>
                    </a:lnTo>
                    <a:lnTo>
                      <a:pt x="2885" y="1917"/>
                    </a:lnTo>
                    <a:lnTo>
                      <a:pt x="2863" y="1952"/>
                    </a:lnTo>
                    <a:lnTo>
                      <a:pt x="2841" y="1987"/>
                    </a:lnTo>
                    <a:lnTo>
                      <a:pt x="2817" y="2022"/>
                    </a:lnTo>
                    <a:lnTo>
                      <a:pt x="2792" y="2057"/>
                    </a:lnTo>
                    <a:lnTo>
                      <a:pt x="2765" y="2092"/>
                    </a:lnTo>
                    <a:lnTo>
                      <a:pt x="2739" y="2126"/>
                    </a:lnTo>
                    <a:lnTo>
                      <a:pt x="2710" y="2160"/>
                    </a:lnTo>
                    <a:lnTo>
                      <a:pt x="2679" y="2192"/>
                    </a:lnTo>
                    <a:lnTo>
                      <a:pt x="2647" y="2225"/>
                    </a:lnTo>
                    <a:lnTo>
                      <a:pt x="2614" y="2256"/>
                    </a:lnTo>
                    <a:lnTo>
                      <a:pt x="2579" y="2286"/>
                    </a:lnTo>
                    <a:lnTo>
                      <a:pt x="2545" y="2313"/>
                    </a:lnTo>
                    <a:lnTo>
                      <a:pt x="2511" y="2339"/>
                    </a:lnTo>
                    <a:lnTo>
                      <a:pt x="2478" y="2364"/>
                    </a:lnTo>
                    <a:lnTo>
                      <a:pt x="2446" y="2387"/>
                    </a:lnTo>
                    <a:lnTo>
                      <a:pt x="2413" y="2407"/>
                    </a:lnTo>
                    <a:lnTo>
                      <a:pt x="2382" y="2427"/>
                    </a:lnTo>
                    <a:lnTo>
                      <a:pt x="2351" y="2445"/>
                    </a:lnTo>
                    <a:lnTo>
                      <a:pt x="2320" y="2462"/>
                    </a:lnTo>
                    <a:lnTo>
                      <a:pt x="2290" y="2477"/>
                    </a:lnTo>
                    <a:lnTo>
                      <a:pt x="2261" y="2491"/>
                    </a:lnTo>
                    <a:lnTo>
                      <a:pt x="2233" y="2503"/>
                    </a:lnTo>
                    <a:lnTo>
                      <a:pt x="2207" y="2514"/>
                    </a:lnTo>
                    <a:lnTo>
                      <a:pt x="2180" y="2525"/>
                    </a:lnTo>
                    <a:lnTo>
                      <a:pt x="2154" y="2534"/>
                    </a:lnTo>
                    <a:lnTo>
                      <a:pt x="2130" y="2542"/>
                    </a:lnTo>
                    <a:lnTo>
                      <a:pt x="2106" y="2549"/>
                    </a:lnTo>
                    <a:lnTo>
                      <a:pt x="2084" y="2556"/>
                    </a:lnTo>
                    <a:lnTo>
                      <a:pt x="2063" y="2562"/>
                    </a:lnTo>
                    <a:lnTo>
                      <a:pt x="2043" y="2566"/>
                    </a:lnTo>
                    <a:lnTo>
                      <a:pt x="2007" y="2573"/>
                    </a:lnTo>
                    <a:lnTo>
                      <a:pt x="1977" y="2578"/>
                    </a:lnTo>
                    <a:lnTo>
                      <a:pt x="1935" y="2582"/>
                    </a:lnTo>
                    <a:lnTo>
                      <a:pt x="1921" y="2583"/>
                    </a:lnTo>
                    <a:lnTo>
                      <a:pt x="1925" y="2597"/>
                    </a:lnTo>
                    <a:lnTo>
                      <a:pt x="1937" y="2635"/>
                    </a:lnTo>
                    <a:lnTo>
                      <a:pt x="1958" y="2695"/>
                    </a:lnTo>
                    <a:lnTo>
                      <a:pt x="1988" y="2772"/>
                    </a:lnTo>
                    <a:lnTo>
                      <a:pt x="2005" y="2816"/>
                    </a:lnTo>
                    <a:lnTo>
                      <a:pt x="2025" y="2864"/>
                    </a:lnTo>
                    <a:lnTo>
                      <a:pt x="2047" y="2914"/>
                    </a:lnTo>
                    <a:lnTo>
                      <a:pt x="2070" y="2967"/>
                    </a:lnTo>
                    <a:lnTo>
                      <a:pt x="2096" y="3022"/>
                    </a:lnTo>
                    <a:lnTo>
                      <a:pt x="2123" y="3078"/>
                    </a:lnTo>
                    <a:lnTo>
                      <a:pt x="2153" y="3134"/>
                    </a:lnTo>
                    <a:lnTo>
                      <a:pt x="2185" y="3192"/>
                    </a:lnTo>
                    <a:lnTo>
                      <a:pt x="2218" y="3251"/>
                    </a:lnTo>
                    <a:lnTo>
                      <a:pt x="2253" y="3309"/>
                    </a:lnTo>
                    <a:lnTo>
                      <a:pt x="2290" y="3365"/>
                    </a:lnTo>
                    <a:lnTo>
                      <a:pt x="2330" y="3422"/>
                    </a:lnTo>
                    <a:lnTo>
                      <a:pt x="2371" y="3476"/>
                    </a:lnTo>
                    <a:lnTo>
                      <a:pt x="2413" y="3529"/>
                    </a:lnTo>
                    <a:lnTo>
                      <a:pt x="2459" y="3579"/>
                    </a:lnTo>
                    <a:lnTo>
                      <a:pt x="2505" y="3627"/>
                    </a:lnTo>
                    <a:lnTo>
                      <a:pt x="2554" y="3671"/>
                    </a:lnTo>
                    <a:lnTo>
                      <a:pt x="2603" y="3712"/>
                    </a:lnTo>
                    <a:lnTo>
                      <a:pt x="2656" y="3748"/>
                    </a:lnTo>
                    <a:lnTo>
                      <a:pt x="2710" y="3781"/>
                    </a:lnTo>
                    <a:lnTo>
                      <a:pt x="2764" y="3808"/>
                    </a:lnTo>
                    <a:lnTo>
                      <a:pt x="2822" y="3830"/>
                    </a:lnTo>
                    <a:lnTo>
                      <a:pt x="2881" y="3846"/>
                    </a:lnTo>
                    <a:lnTo>
                      <a:pt x="2942" y="3857"/>
                    </a:lnTo>
                    <a:lnTo>
                      <a:pt x="3012" y="3863"/>
                    </a:lnTo>
                    <a:lnTo>
                      <a:pt x="3099" y="3869"/>
                    </a:lnTo>
                    <a:lnTo>
                      <a:pt x="3201" y="3873"/>
                    </a:lnTo>
                    <a:lnTo>
                      <a:pt x="3318" y="3877"/>
                    </a:lnTo>
                    <a:lnTo>
                      <a:pt x="3448" y="3881"/>
                    </a:lnTo>
                    <a:lnTo>
                      <a:pt x="3589" y="3883"/>
                    </a:lnTo>
                    <a:lnTo>
                      <a:pt x="3741" y="3885"/>
                    </a:lnTo>
                    <a:lnTo>
                      <a:pt x="3902" y="3887"/>
                    </a:lnTo>
                    <a:lnTo>
                      <a:pt x="4072" y="3888"/>
                    </a:lnTo>
                    <a:lnTo>
                      <a:pt x="4248" y="3888"/>
                    </a:lnTo>
                    <a:lnTo>
                      <a:pt x="4430" y="3888"/>
                    </a:lnTo>
                    <a:lnTo>
                      <a:pt x="4616" y="3888"/>
                    </a:lnTo>
                    <a:lnTo>
                      <a:pt x="4995" y="3886"/>
                    </a:lnTo>
                    <a:lnTo>
                      <a:pt x="5377" y="3883"/>
                    </a:lnTo>
                    <a:lnTo>
                      <a:pt x="5752" y="3880"/>
                    </a:lnTo>
                    <a:lnTo>
                      <a:pt x="6108" y="3875"/>
                    </a:lnTo>
                    <a:lnTo>
                      <a:pt x="6438" y="3871"/>
                    </a:lnTo>
                    <a:lnTo>
                      <a:pt x="6729" y="3867"/>
                    </a:lnTo>
                    <a:lnTo>
                      <a:pt x="6973" y="3863"/>
                    </a:lnTo>
                    <a:lnTo>
                      <a:pt x="7160" y="3860"/>
                    </a:lnTo>
                    <a:lnTo>
                      <a:pt x="7280" y="3858"/>
                    </a:lnTo>
                    <a:lnTo>
                      <a:pt x="7321" y="3857"/>
                    </a:lnTo>
                    <a:lnTo>
                      <a:pt x="7321" y="3383"/>
                    </a:lnTo>
                    <a:lnTo>
                      <a:pt x="8195" y="3383"/>
                    </a:lnTo>
                    <a:lnTo>
                      <a:pt x="8195" y="5385"/>
                    </a:lnTo>
                    <a:lnTo>
                      <a:pt x="7501" y="5385"/>
                    </a:lnTo>
                    <a:lnTo>
                      <a:pt x="7337" y="4779"/>
                    </a:lnTo>
                    <a:lnTo>
                      <a:pt x="3379" y="4779"/>
                    </a:lnTo>
                    <a:lnTo>
                      <a:pt x="3362" y="4776"/>
                    </a:lnTo>
                    <a:lnTo>
                      <a:pt x="3316" y="4770"/>
                    </a:lnTo>
                    <a:lnTo>
                      <a:pt x="3282" y="4765"/>
                    </a:lnTo>
                    <a:lnTo>
                      <a:pt x="3242" y="4758"/>
                    </a:lnTo>
                    <a:lnTo>
                      <a:pt x="3197" y="4751"/>
                    </a:lnTo>
                    <a:lnTo>
                      <a:pt x="3145" y="4740"/>
                    </a:lnTo>
                    <a:lnTo>
                      <a:pt x="3091" y="4729"/>
                    </a:lnTo>
                    <a:lnTo>
                      <a:pt x="3031" y="4717"/>
                    </a:lnTo>
                    <a:lnTo>
                      <a:pt x="2967" y="4701"/>
                    </a:lnTo>
                    <a:lnTo>
                      <a:pt x="2900" y="4685"/>
                    </a:lnTo>
                    <a:lnTo>
                      <a:pt x="2830" y="4665"/>
                    </a:lnTo>
                    <a:lnTo>
                      <a:pt x="2758" y="4645"/>
                    </a:lnTo>
                    <a:lnTo>
                      <a:pt x="2684" y="4621"/>
                    </a:lnTo>
                    <a:lnTo>
                      <a:pt x="2608" y="4595"/>
                    </a:lnTo>
                    <a:lnTo>
                      <a:pt x="2532" y="4566"/>
                    </a:lnTo>
                    <a:lnTo>
                      <a:pt x="2454" y="4535"/>
                    </a:lnTo>
                    <a:lnTo>
                      <a:pt x="2378" y="4502"/>
                    </a:lnTo>
                    <a:lnTo>
                      <a:pt x="2302" y="4466"/>
                    </a:lnTo>
                    <a:lnTo>
                      <a:pt x="2225" y="4427"/>
                    </a:lnTo>
                    <a:lnTo>
                      <a:pt x="2152" y="4385"/>
                    </a:lnTo>
                    <a:lnTo>
                      <a:pt x="2080" y="4341"/>
                    </a:lnTo>
                    <a:lnTo>
                      <a:pt x="2009" y="4292"/>
                    </a:lnTo>
                    <a:lnTo>
                      <a:pt x="1942" y="4241"/>
                    </a:lnTo>
                    <a:lnTo>
                      <a:pt x="1878" y="4186"/>
                    </a:lnTo>
                    <a:lnTo>
                      <a:pt x="1818" y="4129"/>
                    </a:lnTo>
                    <a:lnTo>
                      <a:pt x="1763" y="4067"/>
                    </a:lnTo>
                    <a:lnTo>
                      <a:pt x="1712" y="4002"/>
                    </a:lnTo>
                    <a:lnTo>
                      <a:pt x="1665" y="3933"/>
                    </a:lnTo>
                    <a:lnTo>
                      <a:pt x="1626" y="3861"/>
                    </a:lnTo>
                    <a:lnTo>
                      <a:pt x="1592" y="3783"/>
                    </a:lnTo>
                    <a:lnTo>
                      <a:pt x="1562" y="3707"/>
                    </a:lnTo>
                    <a:lnTo>
                      <a:pt x="1533" y="3632"/>
                    </a:lnTo>
                    <a:lnTo>
                      <a:pt x="1506" y="3561"/>
                    </a:lnTo>
                    <a:lnTo>
                      <a:pt x="1482" y="3492"/>
                    </a:lnTo>
                    <a:lnTo>
                      <a:pt x="1458" y="3426"/>
                    </a:lnTo>
                    <a:lnTo>
                      <a:pt x="1436" y="3362"/>
                    </a:lnTo>
                    <a:lnTo>
                      <a:pt x="1416" y="3301"/>
                    </a:lnTo>
                    <a:lnTo>
                      <a:pt x="1396" y="3243"/>
                    </a:lnTo>
                    <a:lnTo>
                      <a:pt x="1378" y="3188"/>
                    </a:lnTo>
                    <a:lnTo>
                      <a:pt x="1362" y="3134"/>
                    </a:lnTo>
                    <a:lnTo>
                      <a:pt x="1346" y="3084"/>
                    </a:lnTo>
                    <a:lnTo>
                      <a:pt x="1332" y="3037"/>
                    </a:lnTo>
                    <a:lnTo>
                      <a:pt x="1307" y="2948"/>
                    </a:lnTo>
                    <a:lnTo>
                      <a:pt x="1286" y="2870"/>
                    </a:lnTo>
                    <a:lnTo>
                      <a:pt x="1269" y="2802"/>
                    </a:lnTo>
                    <a:lnTo>
                      <a:pt x="1255" y="2742"/>
                    </a:lnTo>
                    <a:lnTo>
                      <a:pt x="1245" y="2694"/>
                    </a:lnTo>
                    <a:lnTo>
                      <a:pt x="1238" y="2653"/>
                    </a:lnTo>
                    <a:lnTo>
                      <a:pt x="1233" y="2622"/>
                    </a:lnTo>
                    <a:lnTo>
                      <a:pt x="1230" y="2600"/>
                    </a:lnTo>
                    <a:lnTo>
                      <a:pt x="1228" y="2587"/>
                    </a:lnTo>
                    <a:lnTo>
                      <a:pt x="1228" y="2583"/>
                    </a:lnTo>
                    <a:lnTo>
                      <a:pt x="1215" y="2579"/>
                    </a:lnTo>
                    <a:lnTo>
                      <a:pt x="1181" y="2568"/>
                    </a:lnTo>
                    <a:lnTo>
                      <a:pt x="1128" y="2549"/>
                    </a:lnTo>
                    <a:lnTo>
                      <a:pt x="1060" y="2523"/>
                    </a:lnTo>
                    <a:lnTo>
                      <a:pt x="1021" y="2507"/>
                    </a:lnTo>
                    <a:lnTo>
                      <a:pt x="979" y="2490"/>
                    </a:lnTo>
                    <a:lnTo>
                      <a:pt x="933" y="2470"/>
                    </a:lnTo>
                    <a:lnTo>
                      <a:pt x="887" y="2448"/>
                    </a:lnTo>
                    <a:lnTo>
                      <a:pt x="837" y="2426"/>
                    </a:lnTo>
                    <a:lnTo>
                      <a:pt x="788" y="2401"/>
                    </a:lnTo>
                    <a:lnTo>
                      <a:pt x="736" y="2375"/>
                    </a:lnTo>
                    <a:lnTo>
                      <a:pt x="684" y="2346"/>
                    </a:lnTo>
                    <a:lnTo>
                      <a:pt x="632" y="2317"/>
                    </a:lnTo>
                    <a:lnTo>
                      <a:pt x="580" y="2286"/>
                    </a:lnTo>
                    <a:lnTo>
                      <a:pt x="528" y="2253"/>
                    </a:lnTo>
                    <a:lnTo>
                      <a:pt x="477" y="2217"/>
                    </a:lnTo>
                    <a:lnTo>
                      <a:pt x="427" y="2181"/>
                    </a:lnTo>
                    <a:lnTo>
                      <a:pt x="379" y="2142"/>
                    </a:lnTo>
                    <a:lnTo>
                      <a:pt x="332" y="2103"/>
                    </a:lnTo>
                    <a:lnTo>
                      <a:pt x="289" y="2061"/>
                    </a:lnTo>
                    <a:lnTo>
                      <a:pt x="246" y="2019"/>
                    </a:lnTo>
                    <a:lnTo>
                      <a:pt x="208" y="1974"/>
                    </a:lnTo>
                    <a:lnTo>
                      <a:pt x="173" y="1927"/>
                    </a:lnTo>
                    <a:lnTo>
                      <a:pt x="141" y="1880"/>
                    </a:lnTo>
                    <a:lnTo>
                      <a:pt x="114" y="1830"/>
                    </a:lnTo>
                    <a:lnTo>
                      <a:pt x="91" y="1780"/>
                    </a:lnTo>
                    <a:lnTo>
                      <a:pt x="73" y="1727"/>
                    </a:lnTo>
                    <a:lnTo>
                      <a:pt x="60" y="1674"/>
                    </a:lnTo>
                    <a:lnTo>
                      <a:pt x="50" y="1619"/>
                    </a:lnTo>
                    <a:lnTo>
                      <a:pt x="41" y="1565"/>
                    </a:lnTo>
                    <a:lnTo>
                      <a:pt x="34" y="1511"/>
                    </a:lnTo>
                    <a:lnTo>
                      <a:pt x="27" y="1458"/>
                    </a:lnTo>
                    <a:lnTo>
                      <a:pt x="20" y="1406"/>
                    </a:lnTo>
                    <a:lnTo>
                      <a:pt x="16" y="1353"/>
                    </a:lnTo>
                    <a:lnTo>
                      <a:pt x="11" y="1302"/>
                    </a:lnTo>
                    <a:lnTo>
                      <a:pt x="8" y="1251"/>
                    </a:lnTo>
                    <a:lnTo>
                      <a:pt x="5" y="1203"/>
                    </a:lnTo>
                    <a:lnTo>
                      <a:pt x="3" y="1155"/>
                    </a:lnTo>
                    <a:lnTo>
                      <a:pt x="2" y="1107"/>
                    </a:lnTo>
                    <a:lnTo>
                      <a:pt x="1" y="1061"/>
                    </a:lnTo>
                    <a:lnTo>
                      <a:pt x="0" y="973"/>
                    </a:lnTo>
                    <a:lnTo>
                      <a:pt x="1" y="891"/>
                    </a:lnTo>
                    <a:lnTo>
                      <a:pt x="3" y="817"/>
                    </a:lnTo>
                    <a:lnTo>
                      <a:pt x="6" y="749"/>
                    </a:lnTo>
                    <a:lnTo>
                      <a:pt x="10" y="690"/>
                    </a:lnTo>
                    <a:lnTo>
                      <a:pt x="14" y="639"/>
                    </a:lnTo>
                    <a:lnTo>
                      <a:pt x="17" y="599"/>
                    </a:lnTo>
                    <a:lnTo>
                      <a:pt x="20" y="570"/>
                    </a:lnTo>
                    <a:lnTo>
                      <a:pt x="22" y="552"/>
                    </a:lnTo>
                    <a:lnTo>
                      <a:pt x="23" y="546"/>
                    </a:lnTo>
                    <a:close/>
                    <a:moveTo>
                      <a:pt x="1647" y="909"/>
                    </a:moveTo>
                    <a:lnTo>
                      <a:pt x="1676" y="910"/>
                    </a:lnTo>
                    <a:lnTo>
                      <a:pt x="1705" y="912"/>
                    </a:lnTo>
                    <a:lnTo>
                      <a:pt x="1733" y="916"/>
                    </a:lnTo>
                    <a:lnTo>
                      <a:pt x="1760" y="921"/>
                    </a:lnTo>
                    <a:lnTo>
                      <a:pt x="1787" y="928"/>
                    </a:lnTo>
                    <a:lnTo>
                      <a:pt x="1814" y="935"/>
                    </a:lnTo>
                    <a:lnTo>
                      <a:pt x="1841" y="944"/>
                    </a:lnTo>
                    <a:lnTo>
                      <a:pt x="1867" y="954"/>
                    </a:lnTo>
                    <a:lnTo>
                      <a:pt x="1892" y="965"/>
                    </a:lnTo>
                    <a:lnTo>
                      <a:pt x="1915" y="977"/>
                    </a:lnTo>
                    <a:lnTo>
                      <a:pt x="1939" y="992"/>
                    </a:lnTo>
                    <a:lnTo>
                      <a:pt x="1962" y="1006"/>
                    </a:lnTo>
                    <a:lnTo>
                      <a:pt x="1985" y="1022"/>
                    </a:lnTo>
                    <a:lnTo>
                      <a:pt x="2005" y="1039"/>
                    </a:lnTo>
                    <a:lnTo>
                      <a:pt x="2026" y="1057"/>
                    </a:lnTo>
                    <a:lnTo>
                      <a:pt x="2047" y="1075"/>
                    </a:lnTo>
                    <a:lnTo>
                      <a:pt x="2064" y="1095"/>
                    </a:lnTo>
                    <a:lnTo>
                      <a:pt x="2083" y="1115"/>
                    </a:lnTo>
                    <a:lnTo>
                      <a:pt x="2099" y="1136"/>
                    </a:lnTo>
                    <a:lnTo>
                      <a:pt x="2115" y="1159"/>
                    </a:lnTo>
                    <a:lnTo>
                      <a:pt x="2129" y="1181"/>
                    </a:lnTo>
                    <a:lnTo>
                      <a:pt x="2144" y="1205"/>
                    </a:lnTo>
                    <a:lnTo>
                      <a:pt x="2156" y="1230"/>
                    </a:lnTo>
                    <a:lnTo>
                      <a:pt x="2167" y="1254"/>
                    </a:lnTo>
                    <a:lnTo>
                      <a:pt x="2178" y="1280"/>
                    </a:lnTo>
                    <a:lnTo>
                      <a:pt x="2186" y="1306"/>
                    </a:lnTo>
                    <a:lnTo>
                      <a:pt x="2194" y="1333"/>
                    </a:lnTo>
                    <a:lnTo>
                      <a:pt x="2200" y="1360"/>
                    </a:lnTo>
                    <a:lnTo>
                      <a:pt x="2206" y="1388"/>
                    </a:lnTo>
                    <a:lnTo>
                      <a:pt x="2209" y="1416"/>
                    </a:lnTo>
                    <a:lnTo>
                      <a:pt x="2211" y="1445"/>
                    </a:lnTo>
                    <a:lnTo>
                      <a:pt x="2212" y="1473"/>
                    </a:lnTo>
                    <a:lnTo>
                      <a:pt x="2211" y="1503"/>
                    </a:lnTo>
                    <a:lnTo>
                      <a:pt x="2209" y="1532"/>
                    </a:lnTo>
                    <a:lnTo>
                      <a:pt x="2206" y="1559"/>
                    </a:lnTo>
                    <a:lnTo>
                      <a:pt x="2200" y="1587"/>
                    </a:lnTo>
                    <a:lnTo>
                      <a:pt x="2194" y="1614"/>
                    </a:lnTo>
                    <a:lnTo>
                      <a:pt x="2186" y="1641"/>
                    </a:lnTo>
                    <a:lnTo>
                      <a:pt x="2178" y="1668"/>
                    </a:lnTo>
                    <a:lnTo>
                      <a:pt x="2167" y="1692"/>
                    </a:lnTo>
                    <a:lnTo>
                      <a:pt x="2156" y="1718"/>
                    </a:lnTo>
                    <a:lnTo>
                      <a:pt x="2144" y="1742"/>
                    </a:lnTo>
                    <a:lnTo>
                      <a:pt x="2129" y="1765"/>
                    </a:lnTo>
                    <a:lnTo>
                      <a:pt x="2115" y="1788"/>
                    </a:lnTo>
                    <a:lnTo>
                      <a:pt x="2099" y="1811"/>
                    </a:lnTo>
                    <a:lnTo>
                      <a:pt x="2083" y="1832"/>
                    </a:lnTo>
                    <a:lnTo>
                      <a:pt x="2064" y="1852"/>
                    </a:lnTo>
                    <a:lnTo>
                      <a:pt x="2047" y="1872"/>
                    </a:lnTo>
                    <a:lnTo>
                      <a:pt x="2026" y="1891"/>
                    </a:lnTo>
                    <a:lnTo>
                      <a:pt x="2005" y="1909"/>
                    </a:lnTo>
                    <a:lnTo>
                      <a:pt x="1985" y="1925"/>
                    </a:lnTo>
                    <a:lnTo>
                      <a:pt x="1962" y="1941"/>
                    </a:lnTo>
                    <a:lnTo>
                      <a:pt x="1939" y="1956"/>
                    </a:lnTo>
                    <a:lnTo>
                      <a:pt x="1915" y="1969"/>
                    </a:lnTo>
                    <a:lnTo>
                      <a:pt x="1892" y="1982"/>
                    </a:lnTo>
                    <a:lnTo>
                      <a:pt x="1867" y="1993"/>
                    </a:lnTo>
                    <a:lnTo>
                      <a:pt x="1841" y="2003"/>
                    </a:lnTo>
                    <a:lnTo>
                      <a:pt x="1814" y="2012"/>
                    </a:lnTo>
                    <a:lnTo>
                      <a:pt x="1787" y="2020"/>
                    </a:lnTo>
                    <a:lnTo>
                      <a:pt x="1760" y="2026"/>
                    </a:lnTo>
                    <a:lnTo>
                      <a:pt x="1733" y="2031"/>
                    </a:lnTo>
                    <a:lnTo>
                      <a:pt x="1705" y="2034"/>
                    </a:lnTo>
                    <a:lnTo>
                      <a:pt x="1676" y="2036"/>
                    </a:lnTo>
                    <a:lnTo>
                      <a:pt x="1647" y="2037"/>
                    </a:lnTo>
                    <a:lnTo>
                      <a:pt x="1618" y="2036"/>
                    </a:lnTo>
                    <a:lnTo>
                      <a:pt x="1589" y="2034"/>
                    </a:lnTo>
                    <a:lnTo>
                      <a:pt x="1560" y="2031"/>
                    </a:lnTo>
                    <a:lnTo>
                      <a:pt x="1533" y="2026"/>
                    </a:lnTo>
                    <a:lnTo>
                      <a:pt x="1505" y="2020"/>
                    </a:lnTo>
                    <a:lnTo>
                      <a:pt x="1479" y="2012"/>
                    </a:lnTo>
                    <a:lnTo>
                      <a:pt x="1453" y="2003"/>
                    </a:lnTo>
                    <a:lnTo>
                      <a:pt x="1427" y="1993"/>
                    </a:lnTo>
                    <a:lnTo>
                      <a:pt x="1401" y="1982"/>
                    </a:lnTo>
                    <a:lnTo>
                      <a:pt x="1377" y="1969"/>
                    </a:lnTo>
                    <a:lnTo>
                      <a:pt x="1354" y="1956"/>
                    </a:lnTo>
                    <a:lnTo>
                      <a:pt x="1331" y="1941"/>
                    </a:lnTo>
                    <a:lnTo>
                      <a:pt x="1308" y="1925"/>
                    </a:lnTo>
                    <a:lnTo>
                      <a:pt x="1287" y="1909"/>
                    </a:lnTo>
                    <a:lnTo>
                      <a:pt x="1267" y="1891"/>
                    </a:lnTo>
                    <a:lnTo>
                      <a:pt x="1247" y="1872"/>
                    </a:lnTo>
                    <a:lnTo>
                      <a:pt x="1229" y="1852"/>
                    </a:lnTo>
                    <a:lnTo>
                      <a:pt x="1210" y="1832"/>
                    </a:lnTo>
                    <a:lnTo>
                      <a:pt x="1194" y="1811"/>
                    </a:lnTo>
                    <a:lnTo>
                      <a:pt x="1178" y="1788"/>
                    </a:lnTo>
                    <a:lnTo>
                      <a:pt x="1163" y="1765"/>
                    </a:lnTo>
                    <a:lnTo>
                      <a:pt x="1149" y="1742"/>
                    </a:lnTo>
                    <a:lnTo>
                      <a:pt x="1137" y="1718"/>
                    </a:lnTo>
                    <a:lnTo>
                      <a:pt x="1125" y="1692"/>
                    </a:lnTo>
                    <a:lnTo>
                      <a:pt x="1115" y="1668"/>
                    </a:lnTo>
                    <a:lnTo>
                      <a:pt x="1107" y="1641"/>
                    </a:lnTo>
                    <a:lnTo>
                      <a:pt x="1098" y="1614"/>
                    </a:lnTo>
                    <a:lnTo>
                      <a:pt x="1092" y="1587"/>
                    </a:lnTo>
                    <a:lnTo>
                      <a:pt x="1087" y="1559"/>
                    </a:lnTo>
                    <a:lnTo>
                      <a:pt x="1084" y="1532"/>
                    </a:lnTo>
                    <a:lnTo>
                      <a:pt x="1082" y="1503"/>
                    </a:lnTo>
                    <a:lnTo>
                      <a:pt x="1081" y="1473"/>
                    </a:lnTo>
                    <a:lnTo>
                      <a:pt x="1082" y="1445"/>
                    </a:lnTo>
                    <a:lnTo>
                      <a:pt x="1084" y="1416"/>
                    </a:lnTo>
                    <a:lnTo>
                      <a:pt x="1087" y="1388"/>
                    </a:lnTo>
                    <a:lnTo>
                      <a:pt x="1092" y="1360"/>
                    </a:lnTo>
                    <a:lnTo>
                      <a:pt x="1098" y="1333"/>
                    </a:lnTo>
                    <a:lnTo>
                      <a:pt x="1107" y="1306"/>
                    </a:lnTo>
                    <a:lnTo>
                      <a:pt x="1115" y="1280"/>
                    </a:lnTo>
                    <a:lnTo>
                      <a:pt x="1125" y="1254"/>
                    </a:lnTo>
                    <a:lnTo>
                      <a:pt x="1137" y="1230"/>
                    </a:lnTo>
                    <a:lnTo>
                      <a:pt x="1149" y="1205"/>
                    </a:lnTo>
                    <a:lnTo>
                      <a:pt x="1163" y="1181"/>
                    </a:lnTo>
                    <a:lnTo>
                      <a:pt x="1178" y="1159"/>
                    </a:lnTo>
                    <a:lnTo>
                      <a:pt x="1194" y="1136"/>
                    </a:lnTo>
                    <a:lnTo>
                      <a:pt x="1210" y="1115"/>
                    </a:lnTo>
                    <a:lnTo>
                      <a:pt x="1229" y="1095"/>
                    </a:lnTo>
                    <a:lnTo>
                      <a:pt x="1247" y="1075"/>
                    </a:lnTo>
                    <a:lnTo>
                      <a:pt x="1267" y="1057"/>
                    </a:lnTo>
                    <a:lnTo>
                      <a:pt x="1287" y="1039"/>
                    </a:lnTo>
                    <a:lnTo>
                      <a:pt x="1308" y="1022"/>
                    </a:lnTo>
                    <a:lnTo>
                      <a:pt x="1331" y="1006"/>
                    </a:lnTo>
                    <a:lnTo>
                      <a:pt x="1354" y="992"/>
                    </a:lnTo>
                    <a:lnTo>
                      <a:pt x="1377" y="977"/>
                    </a:lnTo>
                    <a:lnTo>
                      <a:pt x="1401" y="965"/>
                    </a:lnTo>
                    <a:lnTo>
                      <a:pt x="1427" y="954"/>
                    </a:lnTo>
                    <a:lnTo>
                      <a:pt x="1453" y="944"/>
                    </a:lnTo>
                    <a:lnTo>
                      <a:pt x="1479" y="935"/>
                    </a:lnTo>
                    <a:lnTo>
                      <a:pt x="1505" y="928"/>
                    </a:lnTo>
                    <a:lnTo>
                      <a:pt x="1533" y="921"/>
                    </a:lnTo>
                    <a:lnTo>
                      <a:pt x="1560" y="916"/>
                    </a:lnTo>
                    <a:lnTo>
                      <a:pt x="1589" y="912"/>
                    </a:lnTo>
                    <a:lnTo>
                      <a:pt x="1618" y="910"/>
                    </a:lnTo>
                    <a:lnTo>
                      <a:pt x="1647" y="90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49" name="椭圆 48"/>
            <p:cNvSpPr/>
            <p:nvPr/>
          </p:nvSpPr>
          <p:spPr bwMode="auto">
            <a:xfrm>
              <a:off x="8326486" y="3950425"/>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nvGrpSpPr>
          <p:cNvPr id="56" name="组合 373"/>
          <p:cNvGrpSpPr/>
          <p:nvPr/>
        </p:nvGrpSpPr>
        <p:grpSpPr>
          <a:xfrm>
            <a:off x="7208770" y="3517340"/>
            <a:ext cx="406424" cy="396000"/>
            <a:chOff x="8335373" y="2595563"/>
            <a:chExt cx="406424" cy="396000"/>
          </a:xfrm>
        </p:grpSpPr>
        <p:grpSp>
          <p:nvGrpSpPr>
            <p:cNvPr id="57" name="组合 372"/>
            <p:cNvGrpSpPr/>
            <p:nvPr/>
          </p:nvGrpSpPr>
          <p:grpSpPr>
            <a:xfrm>
              <a:off x="8372474" y="2627866"/>
              <a:ext cx="322263" cy="321710"/>
              <a:chOff x="8148637" y="3246990"/>
              <a:chExt cx="322263" cy="321710"/>
            </a:xfrm>
            <a:solidFill>
              <a:srgbClr val="00B0F0"/>
            </a:solidFill>
          </p:grpSpPr>
          <p:sp>
            <p:nvSpPr>
              <p:cNvPr id="59" name="Freeform 106"/>
              <p:cNvSpPr>
                <a:spLocks noEditPoints="1"/>
              </p:cNvSpPr>
              <p:nvPr/>
            </p:nvSpPr>
            <p:spPr bwMode="auto">
              <a:xfrm>
                <a:off x="8148637" y="3281363"/>
                <a:ext cx="119063" cy="190500"/>
              </a:xfrm>
              <a:custGeom>
                <a:avLst/>
                <a:gdLst/>
                <a:ahLst/>
                <a:cxnLst>
                  <a:cxn ang="0">
                    <a:pos x="4472" y="8892"/>
                  </a:cxn>
                  <a:cxn ang="0">
                    <a:pos x="4264" y="9360"/>
                  </a:cxn>
                  <a:cxn ang="0">
                    <a:pos x="4680" y="9360"/>
                  </a:cxn>
                  <a:cxn ang="0">
                    <a:pos x="3172" y="11908"/>
                  </a:cxn>
                  <a:cxn ang="0">
                    <a:pos x="2496" y="11700"/>
                  </a:cxn>
                  <a:cxn ang="0">
                    <a:pos x="2132" y="10816"/>
                  </a:cxn>
                  <a:cxn ang="0">
                    <a:pos x="1248" y="8008"/>
                  </a:cxn>
                  <a:cxn ang="0">
                    <a:pos x="156" y="5616"/>
                  </a:cxn>
                  <a:cxn ang="0">
                    <a:pos x="0" y="4004"/>
                  </a:cxn>
                  <a:cxn ang="0">
                    <a:pos x="364" y="2704"/>
                  </a:cxn>
                  <a:cxn ang="0">
                    <a:pos x="988" y="1612"/>
                  </a:cxn>
                  <a:cxn ang="0">
                    <a:pos x="1976" y="780"/>
                  </a:cxn>
                  <a:cxn ang="0">
                    <a:pos x="3120" y="208"/>
                  </a:cxn>
                  <a:cxn ang="0">
                    <a:pos x="4472" y="0"/>
                  </a:cxn>
                  <a:cxn ang="0">
                    <a:pos x="5772" y="208"/>
                  </a:cxn>
                  <a:cxn ang="0">
                    <a:pos x="6916" y="780"/>
                  </a:cxn>
                  <a:cxn ang="0">
                    <a:pos x="7904" y="1612"/>
                  </a:cxn>
                  <a:cxn ang="0">
                    <a:pos x="8528" y="2704"/>
                  </a:cxn>
                  <a:cxn ang="0">
                    <a:pos x="8892" y="4004"/>
                  </a:cxn>
                  <a:cxn ang="0">
                    <a:pos x="8736" y="5616"/>
                  </a:cxn>
                  <a:cxn ang="0">
                    <a:pos x="7644" y="8008"/>
                  </a:cxn>
                  <a:cxn ang="0">
                    <a:pos x="6760" y="10816"/>
                  </a:cxn>
                  <a:cxn ang="0">
                    <a:pos x="6448" y="11700"/>
                  </a:cxn>
                  <a:cxn ang="0">
                    <a:pos x="5720" y="11908"/>
                  </a:cxn>
                  <a:cxn ang="0">
                    <a:pos x="5044" y="16016"/>
                  </a:cxn>
                  <a:cxn ang="0">
                    <a:pos x="4108" y="16120"/>
                  </a:cxn>
                  <a:cxn ang="0">
                    <a:pos x="3380" y="15548"/>
                  </a:cxn>
                  <a:cxn ang="0">
                    <a:pos x="2860" y="13052"/>
                  </a:cxn>
                  <a:cxn ang="0">
                    <a:pos x="2652" y="12896"/>
                  </a:cxn>
                  <a:cxn ang="0">
                    <a:pos x="2652" y="12428"/>
                  </a:cxn>
                  <a:cxn ang="0">
                    <a:pos x="2860" y="12272"/>
                  </a:cxn>
                  <a:cxn ang="0">
                    <a:pos x="6188" y="12376"/>
                  </a:cxn>
                  <a:cxn ang="0">
                    <a:pos x="6240" y="12792"/>
                  </a:cxn>
                  <a:cxn ang="0">
                    <a:pos x="6084" y="13000"/>
                  </a:cxn>
                  <a:cxn ang="0">
                    <a:pos x="2860" y="14144"/>
                  </a:cxn>
                  <a:cxn ang="0">
                    <a:pos x="2652" y="13988"/>
                  </a:cxn>
                  <a:cxn ang="0">
                    <a:pos x="2652" y="13520"/>
                  </a:cxn>
                  <a:cxn ang="0">
                    <a:pos x="2860" y="13364"/>
                  </a:cxn>
                  <a:cxn ang="0">
                    <a:pos x="6188" y="13416"/>
                  </a:cxn>
                  <a:cxn ang="0">
                    <a:pos x="6240" y="13884"/>
                  </a:cxn>
                  <a:cxn ang="0">
                    <a:pos x="6084" y="14092"/>
                  </a:cxn>
                  <a:cxn ang="0">
                    <a:pos x="2860" y="15184"/>
                  </a:cxn>
                  <a:cxn ang="0">
                    <a:pos x="2652" y="15080"/>
                  </a:cxn>
                  <a:cxn ang="0">
                    <a:pos x="2652" y="14612"/>
                  </a:cxn>
                  <a:cxn ang="0">
                    <a:pos x="2860" y="14456"/>
                  </a:cxn>
                  <a:cxn ang="0">
                    <a:pos x="6188" y="14508"/>
                  </a:cxn>
                  <a:cxn ang="0">
                    <a:pos x="6240" y="14976"/>
                  </a:cxn>
                  <a:cxn ang="0">
                    <a:pos x="6084" y="15184"/>
                  </a:cxn>
                </a:cxnLst>
                <a:rect l="0" t="0" r="r" b="b"/>
                <a:pathLst>
                  <a:path w="8892" h="16172">
                    <a:moveTo>
                      <a:pt x="5824" y="7332"/>
                    </a:moveTo>
                    <a:lnTo>
                      <a:pt x="5460" y="7124"/>
                    </a:lnTo>
                    <a:lnTo>
                      <a:pt x="4472" y="8892"/>
                    </a:lnTo>
                    <a:lnTo>
                      <a:pt x="3432" y="7124"/>
                    </a:lnTo>
                    <a:lnTo>
                      <a:pt x="3068" y="7332"/>
                    </a:lnTo>
                    <a:lnTo>
                      <a:pt x="4264" y="9360"/>
                    </a:lnTo>
                    <a:lnTo>
                      <a:pt x="4264" y="11232"/>
                    </a:lnTo>
                    <a:lnTo>
                      <a:pt x="4680" y="11232"/>
                    </a:lnTo>
                    <a:lnTo>
                      <a:pt x="4680" y="9360"/>
                    </a:lnTo>
                    <a:lnTo>
                      <a:pt x="5824" y="7332"/>
                    </a:lnTo>
                    <a:close/>
                    <a:moveTo>
                      <a:pt x="5720" y="11908"/>
                    </a:moveTo>
                    <a:lnTo>
                      <a:pt x="3172" y="11908"/>
                    </a:lnTo>
                    <a:lnTo>
                      <a:pt x="2756" y="11856"/>
                    </a:lnTo>
                    <a:lnTo>
                      <a:pt x="2600" y="11804"/>
                    </a:lnTo>
                    <a:lnTo>
                      <a:pt x="2496" y="11700"/>
                    </a:lnTo>
                    <a:lnTo>
                      <a:pt x="2340" y="11544"/>
                    </a:lnTo>
                    <a:lnTo>
                      <a:pt x="2288" y="11336"/>
                    </a:lnTo>
                    <a:lnTo>
                      <a:pt x="2132" y="10816"/>
                    </a:lnTo>
                    <a:lnTo>
                      <a:pt x="1976" y="9984"/>
                    </a:lnTo>
                    <a:lnTo>
                      <a:pt x="1716" y="9100"/>
                    </a:lnTo>
                    <a:lnTo>
                      <a:pt x="1248" y="8008"/>
                    </a:lnTo>
                    <a:lnTo>
                      <a:pt x="572" y="6656"/>
                    </a:lnTo>
                    <a:lnTo>
                      <a:pt x="364" y="6136"/>
                    </a:lnTo>
                    <a:lnTo>
                      <a:pt x="156" y="5616"/>
                    </a:lnTo>
                    <a:lnTo>
                      <a:pt x="52" y="5044"/>
                    </a:lnTo>
                    <a:lnTo>
                      <a:pt x="0" y="4420"/>
                    </a:lnTo>
                    <a:lnTo>
                      <a:pt x="0" y="4004"/>
                    </a:lnTo>
                    <a:lnTo>
                      <a:pt x="104" y="3536"/>
                    </a:lnTo>
                    <a:lnTo>
                      <a:pt x="208" y="3120"/>
                    </a:lnTo>
                    <a:lnTo>
                      <a:pt x="364" y="2704"/>
                    </a:lnTo>
                    <a:lnTo>
                      <a:pt x="520" y="2340"/>
                    </a:lnTo>
                    <a:lnTo>
                      <a:pt x="780" y="1976"/>
                    </a:lnTo>
                    <a:lnTo>
                      <a:pt x="988" y="1612"/>
                    </a:lnTo>
                    <a:lnTo>
                      <a:pt x="1300" y="1300"/>
                    </a:lnTo>
                    <a:lnTo>
                      <a:pt x="1612" y="988"/>
                    </a:lnTo>
                    <a:lnTo>
                      <a:pt x="1976" y="780"/>
                    </a:lnTo>
                    <a:lnTo>
                      <a:pt x="2340" y="521"/>
                    </a:lnTo>
                    <a:lnTo>
                      <a:pt x="2704" y="364"/>
                    </a:lnTo>
                    <a:lnTo>
                      <a:pt x="3120" y="208"/>
                    </a:lnTo>
                    <a:lnTo>
                      <a:pt x="3536" y="104"/>
                    </a:lnTo>
                    <a:lnTo>
                      <a:pt x="4004" y="0"/>
                    </a:lnTo>
                    <a:lnTo>
                      <a:pt x="4472" y="0"/>
                    </a:lnTo>
                    <a:lnTo>
                      <a:pt x="4888" y="0"/>
                    </a:lnTo>
                    <a:lnTo>
                      <a:pt x="5356" y="104"/>
                    </a:lnTo>
                    <a:lnTo>
                      <a:pt x="5772" y="208"/>
                    </a:lnTo>
                    <a:lnTo>
                      <a:pt x="6188" y="364"/>
                    </a:lnTo>
                    <a:lnTo>
                      <a:pt x="6552" y="521"/>
                    </a:lnTo>
                    <a:lnTo>
                      <a:pt x="6916" y="780"/>
                    </a:lnTo>
                    <a:lnTo>
                      <a:pt x="7280" y="988"/>
                    </a:lnTo>
                    <a:lnTo>
                      <a:pt x="7592" y="1300"/>
                    </a:lnTo>
                    <a:lnTo>
                      <a:pt x="7904" y="1612"/>
                    </a:lnTo>
                    <a:lnTo>
                      <a:pt x="8112" y="1976"/>
                    </a:lnTo>
                    <a:lnTo>
                      <a:pt x="8372" y="2340"/>
                    </a:lnTo>
                    <a:lnTo>
                      <a:pt x="8528" y="2704"/>
                    </a:lnTo>
                    <a:lnTo>
                      <a:pt x="8684" y="3120"/>
                    </a:lnTo>
                    <a:lnTo>
                      <a:pt x="8788" y="3536"/>
                    </a:lnTo>
                    <a:lnTo>
                      <a:pt x="8892" y="4004"/>
                    </a:lnTo>
                    <a:lnTo>
                      <a:pt x="8892" y="4420"/>
                    </a:lnTo>
                    <a:lnTo>
                      <a:pt x="8840" y="5044"/>
                    </a:lnTo>
                    <a:lnTo>
                      <a:pt x="8736" y="5616"/>
                    </a:lnTo>
                    <a:lnTo>
                      <a:pt x="8528" y="6136"/>
                    </a:lnTo>
                    <a:lnTo>
                      <a:pt x="8320" y="6656"/>
                    </a:lnTo>
                    <a:lnTo>
                      <a:pt x="7644" y="8008"/>
                    </a:lnTo>
                    <a:lnTo>
                      <a:pt x="7176" y="9100"/>
                    </a:lnTo>
                    <a:lnTo>
                      <a:pt x="6916" y="9984"/>
                    </a:lnTo>
                    <a:lnTo>
                      <a:pt x="6760" y="10816"/>
                    </a:lnTo>
                    <a:lnTo>
                      <a:pt x="6604" y="11336"/>
                    </a:lnTo>
                    <a:lnTo>
                      <a:pt x="6552" y="11544"/>
                    </a:lnTo>
                    <a:lnTo>
                      <a:pt x="6448" y="11700"/>
                    </a:lnTo>
                    <a:lnTo>
                      <a:pt x="6292" y="11804"/>
                    </a:lnTo>
                    <a:lnTo>
                      <a:pt x="6136" y="11856"/>
                    </a:lnTo>
                    <a:lnTo>
                      <a:pt x="5720" y="11908"/>
                    </a:lnTo>
                    <a:close/>
                    <a:moveTo>
                      <a:pt x="5460" y="15548"/>
                    </a:moveTo>
                    <a:lnTo>
                      <a:pt x="5304" y="15808"/>
                    </a:lnTo>
                    <a:lnTo>
                      <a:pt x="5044" y="16016"/>
                    </a:lnTo>
                    <a:lnTo>
                      <a:pt x="4784" y="16120"/>
                    </a:lnTo>
                    <a:lnTo>
                      <a:pt x="4420" y="16172"/>
                    </a:lnTo>
                    <a:lnTo>
                      <a:pt x="4108" y="16120"/>
                    </a:lnTo>
                    <a:lnTo>
                      <a:pt x="3796" y="16016"/>
                    </a:lnTo>
                    <a:lnTo>
                      <a:pt x="3536" y="15808"/>
                    </a:lnTo>
                    <a:lnTo>
                      <a:pt x="3380" y="15548"/>
                    </a:lnTo>
                    <a:lnTo>
                      <a:pt x="5460" y="15548"/>
                    </a:lnTo>
                    <a:close/>
                    <a:moveTo>
                      <a:pt x="6032" y="13052"/>
                    </a:moveTo>
                    <a:lnTo>
                      <a:pt x="2860" y="13052"/>
                    </a:lnTo>
                    <a:lnTo>
                      <a:pt x="2756" y="13000"/>
                    </a:lnTo>
                    <a:lnTo>
                      <a:pt x="2704" y="12948"/>
                    </a:lnTo>
                    <a:lnTo>
                      <a:pt x="2652" y="12896"/>
                    </a:lnTo>
                    <a:lnTo>
                      <a:pt x="2652" y="12792"/>
                    </a:lnTo>
                    <a:lnTo>
                      <a:pt x="2652" y="12532"/>
                    </a:lnTo>
                    <a:lnTo>
                      <a:pt x="2652" y="12428"/>
                    </a:lnTo>
                    <a:lnTo>
                      <a:pt x="2704" y="12376"/>
                    </a:lnTo>
                    <a:lnTo>
                      <a:pt x="2756" y="12324"/>
                    </a:lnTo>
                    <a:lnTo>
                      <a:pt x="2860" y="12272"/>
                    </a:lnTo>
                    <a:lnTo>
                      <a:pt x="6032" y="12272"/>
                    </a:lnTo>
                    <a:lnTo>
                      <a:pt x="6084" y="12324"/>
                    </a:lnTo>
                    <a:lnTo>
                      <a:pt x="6188" y="12376"/>
                    </a:lnTo>
                    <a:lnTo>
                      <a:pt x="6188" y="12428"/>
                    </a:lnTo>
                    <a:lnTo>
                      <a:pt x="6240" y="12532"/>
                    </a:lnTo>
                    <a:lnTo>
                      <a:pt x="6240" y="12792"/>
                    </a:lnTo>
                    <a:lnTo>
                      <a:pt x="6188" y="12896"/>
                    </a:lnTo>
                    <a:lnTo>
                      <a:pt x="6188" y="12948"/>
                    </a:lnTo>
                    <a:lnTo>
                      <a:pt x="6084" y="13000"/>
                    </a:lnTo>
                    <a:lnTo>
                      <a:pt x="6032" y="13052"/>
                    </a:lnTo>
                    <a:close/>
                    <a:moveTo>
                      <a:pt x="6032" y="14144"/>
                    </a:moveTo>
                    <a:lnTo>
                      <a:pt x="2860" y="14144"/>
                    </a:lnTo>
                    <a:lnTo>
                      <a:pt x="2756" y="14092"/>
                    </a:lnTo>
                    <a:lnTo>
                      <a:pt x="2704" y="14040"/>
                    </a:lnTo>
                    <a:lnTo>
                      <a:pt x="2652" y="13988"/>
                    </a:lnTo>
                    <a:lnTo>
                      <a:pt x="2652" y="13884"/>
                    </a:lnTo>
                    <a:lnTo>
                      <a:pt x="2652" y="13624"/>
                    </a:lnTo>
                    <a:lnTo>
                      <a:pt x="2652" y="13520"/>
                    </a:lnTo>
                    <a:lnTo>
                      <a:pt x="2704" y="13416"/>
                    </a:lnTo>
                    <a:lnTo>
                      <a:pt x="2756" y="13416"/>
                    </a:lnTo>
                    <a:lnTo>
                      <a:pt x="2860" y="13364"/>
                    </a:lnTo>
                    <a:lnTo>
                      <a:pt x="6032" y="13364"/>
                    </a:lnTo>
                    <a:lnTo>
                      <a:pt x="6084" y="13416"/>
                    </a:lnTo>
                    <a:lnTo>
                      <a:pt x="6188" y="13416"/>
                    </a:lnTo>
                    <a:lnTo>
                      <a:pt x="6188" y="13520"/>
                    </a:lnTo>
                    <a:lnTo>
                      <a:pt x="6240" y="13624"/>
                    </a:lnTo>
                    <a:lnTo>
                      <a:pt x="6240" y="13884"/>
                    </a:lnTo>
                    <a:lnTo>
                      <a:pt x="6188" y="13988"/>
                    </a:lnTo>
                    <a:lnTo>
                      <a:pt x="6188" y="14040"/>
                    </a:lnTo>
                    <a:lnTo>
                      <a:pt x="6084" y="14092"/>
                    </a:lnTo>
                    <a:lnTo>
                      <a:pt x="6032" y="14144"/>
                    </a:lnTo>
                    <a:close/>
                    <a:moveTo>
                      <a:pt x="6032" y="15184"/>
                    </a:moveTo>
                    <a:lnTo>
                      <a:pt x="2860" y="15184"/>
                    </a:lnTo>
                    <a:lnTo>
                      <a:pt x="2756" y="15184"/>
                    </a:lnTo>
                    <a:lnTo>
                      <a:pt x="2704" y="15132"/>
                    </a:lnTo>
                    <a:lnTo>
                      <a:pt x="2652" y="15080"/>
                    </a:lnTo>
                    <a:lnTo>
                      <a:pt x="2652" y="14976"/>
                    </a:lnTo>
                    <a:lnTo>
                      <a:pt x="2652" y="14664"/>
                    </a:lnTo>
                    <a:lnTo>
                      <a:pt x="2652" y="14612"/>
                    </a:lnTo>
                    <a:lnTo>
                      <a:pt x="2704" y="14508"/>
                    </a:lnTo>
                    <a:lnTo>
                      <a:pt x="2756" y="14456"/>
                    </a:lnTo>
                    <a:lnTo>
                      <a:pt x="2860" y="14456"/>
                    </a:lnTo>
                    <a:lnTo>
                      <a:pt x="6032" y="14456"/>
                    </a:lnTo>
                    <a:lnTo>
                      <a:pt x="6084" y="14456"/>
                    </a:lnTo>
                    <a:lnTo>
                      <a:pt x="6188" y="14508"/>
                    </a:lnTo>
                    <a:lnTo>
                      <a:pt x="6188" y="14612"/>
                    </a:lnTo>
                    <a:lnTo>
                      <a:pt x="6240" y="14664"/>
                    </a:lnTo>
                    <a:lnTo>
                      <a:pt x="6240" y="14976"/>
                    </a:lnTo>
                    <a:lnTo>
                      <a:pt x="6188" y="15080"/>
                    </a:lnTo>
                    <a:lnTo>
                      <a:pt x="6188" y="15132"/>
                    </a:lnTo>
                    <a:lnTo>
                      <a:pt x="6084" y="15184"/>
                    </a:lnTo>
                    <a:lnTo>
                      <a:pt x="6032" y="15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 name="Freeform 121"/>
              <p:cNvSpPr>
                <a:spLocks noEditPoints="1"/>
              </p:cNvSpPr>
              <p:nvPr/>
            </p:nvSpPr>
            <p:spPr bwMode="auto">
              <a:xfrm>
                <a:off x="8242871" y="3246990"/>
                <a:ext cx="228029" cy="321710"/>
              </a:xfrm>
              <a:custGeom>
                <a:avLst/>
                <a:gdLst/>
                <a:ahLst/>
                <a:cxnLst>
                  <a:cxn ang="0">
                    <a:pos x="5900" y="2850"/>
                  </a:cxn>
                  <a:cxn ang="0">
                    <a:pos x="6550" y="3250"/>
                  </a:cxn>
                  <a:cxn ang="0">
                    <a:pos x="7350" y="3100"/>
                  </a:cxn>
                  <a:cxn ang="0">
                    <a:pos x="7800" y="2450"/>
                  </a:cxn>
                  <a:cxn ang="0">
                    <a:pos x="7650" y="1650"/>
                  </a:cxn>
                  <a:cxn ang="0">
                    <a:pos x="7000" y="1200"/>
                  </a:cxn>
                  <a:cxn ang="0">
                    <a:pos x="6200" y="1400"/>
                  </a:cxn>
                  <a:cxn ang="0">
                    <a:pos x="5750" y="2050"/>
                  </a:cxn>
                  <a:cxn ang="0">
                    <a:pos x="7550" y="850"/>
                  </a:cxn>
                  <a:cxn ang="0">
                    <a:pos x="7500" y="200"/>
                  </a:cxn>
                  <a:cxn ang="0">
                    <a:pos x="8150" y="450"/>
                  </a:cxn>
                  <a:cxn ang="0">
                    <a:pos x="8400" y="1100"/>
                  </a:cxn>
                  <a:cxn ang="0">
                    <a:pos x="8200" y="1800"/>
                  </a:cxn>
                  <a:cxn ang="0">
                    <a:pos x="8700" y="1450"/>
                  </a:cxn>
                  <a:cxn ang="0">
                    <a:pos x="9000" y="1750"/>
                  </a:cxn>
                  <a:cxn ang="0">
                    <a:pos x="8851" y="2450"/>
                  </a:cxn>
                  <a:cxn ang="0">
                    <a:pos x="8050" y="2850"/>
                  </a:cxn>
                  <a:cxn ang="0">
                    <a:pos x="8600" y="3100"/>
                  </a:cxn>
                  <a:cxn ang="0">
                    <a:pos x="8800" y="3250"/>
                  </a:cxn>
                  <a:cxn ang="0">
                    <a:pos x="8250" y="3800"/>
                  </a:cxn>
                  <a:cxn ang="0">
                    <a:pos x="7450" y="3700"/>
                  </a:cxn>
                  <a:cxn ang="0">
                    <a:pos x="7300" y="4000"/>
                  </a:cxn>
                  <a:cxn ang="0">
                    <a:pos x="7650" y="4250"/>
                  </a:cxn>
                  <a:cxn ang="0">
                    <a:pos x="6900" y="4450"/>
                  </a:cxn>
                  <a:cxn ang="0">
                    <a:pos x="6350" y="4050"/>
                  </a:cxn>
                  <a:cxn ang="0">
                    <a:pos x="6000" y="3650"/>
                  </a:cxn>
                  <a:cxn ang="0">
                    <a:pos x="6050" y="4250"/>
                  </a:cxn>
                  <a:cxn ang="0">
                    <a:pos x="5400" y="4050"/>
                  </a:cxn>
                  <a:cxn ang="0">
                    <a:pos x="5150" y="3400"/>
                  </a:cxn>
                  <a:cxn ang="0">
                    <a:pos x="5350" y="2700"/>
                  </a:cxn>
                  <a:cxn ang="0">
                    <a:pos x="4850" y="3050"/>
                  </a:cxn>
                  <a:cxn ang="0">
                    <a:pos x="4550" y="2700"/>
                  </a:cxn>
                  <a:cxn ang="0">
                    <a:pos x="4700" y="2050"/>
                  </a:cxn>
                  <a:cxn ang="0">
                    <a:pos x="5500" y="1650"/>
                  </a:cxn>
                  <a:cxn ang="0">
                    <a:pos x="4950" y="1400"/>
                  </a:cxn>
                  <a:cxn ang="0">
                    <a:pos x="4750" y="1251"/>
                  </a:cxn>
                  <a:cxn ang="0">
                    <a:pos x="5300" y="700"/>
                  </a:cxn>
                  <a:cxn ang="0">
                    <a:pos x="6100" y="750"/>
                  </a:cxn>
                  <a:cxn ang="0">
                    <a:pos x="6250" y="500"/>
                  </a:cxn>
                  <a:cxn ang="0">
                    <a:pos x="5900" y="250"/>
                  </a:cxn>
                  <a:cxn ang="0">
                    <a:pos x="6650" y="50"/>
                  </a:cxn>
                  <a:cxn ang="0">
                    <a:pos x="7200" y="450"/>
                  </a:cxn>
                  <a:cxn ang="0">
                    <a:pos x="1600" y="6250"/>
                  </a:cxn>
                  <a:cxn ang="0">
                    <a:pos x="2350" y="5600"/>
                  </a:cxn>
                  <a:cxn ang="0">
                    <a:pos x="11350" y="5650"/>
                  </a:cxn>
                  <a:cxn ang="0">
                    <a:pos x="12000" y="6400"/>
                  </a:cxn>
                  <a:cxn ang="0">
                    <a:pos x="13500" y="13200"/>
                  </a:cxn>
                  <a:cxn ang="0">
                    <a:pos x="13100" y="13551"/>
                  </a:cxn>
                  <a:cxn ang="0">
                    <a:pos x="350" y="13500"/>
                  </a:cxn>
                  <a:cxn ang="0">
                    <a:pos x="0" y="13101"/>
                  </a:cxn>
                  <a:cxn ang="0">
                    <a:pos x="6400" y="9200"/>
                  </a:cxn>
                  <a:cxn ang="0">
                    <a:pos x="2300" y="6600"/>
                  </a:cxn>
                  <a:cxn ang="0">
                    <a:pos x="6400" y="10000"/>
                  </a:cxn>
                  <a:cxn ang="0">
                    <a:pos x="7150" y="10000"/>
                  </a:cxn>
                  <a:cxn ang="0">
                    <a:pos x="7150" y="10000"/>
                  </a:cxn>
                  <a:cxn ang="0">
                    <a:pos x="11250" y="6600"/>
                  </a:cxn>
                  <a:cxn ang="0">
                    <a:pos x="5300" y="14200"/>
                  </a:cxn>
                  <a:cxn ang="0">
                    <a:pos x="11599" y="15750"/>
                  </a:cxn>
                  <a:cxn ang="0">
                    <a:pos x="11750" y="16100"/>
                  </a:cxn>
                  <a:cxn ang="0">
                    <a:pos x="11500" y="16400"/>
                  </a:cxn>
                  <a:cxn ang="0">
                    <a:pos x="1800" y="16200"/>
                  </a:cxn>
                  <a:cxn ang="0">
                    <a:pos x="1850" y="15850"/>
                  </a:cxn>
                  <a:cxn ang="0">
                    <a:pos x="5300" y="14200"/>
                  </a:cxn>
                </a:cxnLst>
                <a:rect l="0" t="0" r="r" b="b"/>
                <a:pathLst>
                  <a:path w="13550" h="16400">
                    <a:moveTo>
                      <a:pt x="5750" y="2250"/>
                    </a:moveTo>
                    <a:lnTo>
                      <a:pt x="5750" y="2450"/>
                    </a:lnTo>
                    <a:lnTo>
                      <a:pt x="5800" y="2650"/>
                    </a:lnTo>
                    <a:lnTo>
                      <a:pt x="5900" y="2850"/>
                    </a:lnTo>
                    <a:lnTo>
                      <a:pt x="6050" y="3000"/>
                    </a:lnTo>
                    <a:lnTo>
                      <a:pt x="6200" y="3100"/>
                    </a:lnTo>
                    <a:lnTo>
                      <a:pt x="6350" y="3200"/>
                    </a:lnTo>
                    <a:lnTo>
                      <a:pt x="6550" y="3250"/>
                    </a:lnTo>
                    <a:lnTo>
                      <a:pt x="6800" y="3301"/>
                    </a:lnTo>
                    <a:lnTo>
                      <a:pt x="7000" y="3250"/>
                    </a:lnTo>
                    <a:lnTo>
                      <a:pt x="7200" y="3200"/>
                    </a:lnTo>
                    <a:lnTo>
                      <a:pt x="7350" y="3100"/>
                    </a:lnTo>
                    <a:lnTo>
                      <a:pt x="7500" y="3000"/>
                    </a:lnTo>
                    <a:lnTo>
                      <a:pt x="7650" y="2850"/>
                    </a:lnTo>
                    <a:lnTo>
                      <a:pt x="7750" y="2650"/>
                    </a:lnTo>
                    <a:lnTo>
                      <a:pt x="7800" y="2450"/>
                    </a:lnTo>
                    <a:lnTo>
                      <a:pt x="7800" y="2250"/>
                    </a:lnTo>
                    <a:lnTo>
                      <a:pt x="7800" y="2050"/>
                    </a:lnTo>
                    <a:lnTo>
                      <a:pt x="7750" y="1850"/>
                    </a:lnTo>
                    <a:lnTo>
                      <a:pt x="7650" y="1650"/>
                    </a:lnTo>
                    <a:lnTo>
                      <a:pt x="7500" y="1500"/>
                    </a:lnTo>
                    <a:lnTo>
                      <a:pt x="7350" y="1400"/>
                    </a:lnTo>
                    <a:lnTo>
                      <a:pt x="7200" y="1300"/>
                    </a:lnTo>
                    <a:lnTo>
                      <a:pt x="7000" y="1200"/>
                    </a:lnTo>
                    <a:lnTo>
                      <a:pt x="6800" y="1200"/>
                    </a:lnTo>
                    <a:lnTo>
                      <a:pt x="6550" y="1200"/>
                    </a:lnTo>
                    <a:lnTo>
                      <a:pt x="6350" y="1300"/>
                    </a:lnTo>
                    <a:lnTo>
                      <a:pt x="6200" y="1400"/>
                    </a:lnTo>
                    <a:lnTo>
                      <a:pt x="6050" y="1500"/>
                    </a:lnTo>
                    <a:lnTo>
                      <a:pt x="5900" y="1650"/>
                    </a:lnTo>
                    <a:lnTo>
                      <a:pt x="5800" y="1850"/>
                    </a:lnTo>
                    <a:lnTo>
                      <a:pt x="5750" y="2050"/>
                    </a:lnTo>
                    <a:lnTo>
                      <a:pt x="5750" y="2250"/>
                    </a:lnTo>
                    <a:close/>
                    <a:moveTo>
                      <a:pt x="7350" y="1000"/>
                    </a:moveTo>
                    <a:lnTo>
                      <a:pt x="7450" y="950"/>
                    </a:lnTo>
                    <a:lnTo>
                      <a:pt x="7550" y="850"/>
                    </a:lnTo>
                    <a:lnTo>
                      <a:pt x="7650" y="650"/>
                    </a:lnTo>
                    <a:lnTo>
                      <a:pt x="7600" y="400"/>
                    </a:lnTo>
                    <a:lnTo>
                      <a:pt x="7550" y="300"/>
                    </a:lnTo>
                    <a:lnTo>
                      <a:pt x="7500" y="200"/>
                    </a:lnTo>
                    <a:lnTo>
                      <a:pt x="7550" y="200"/>
                    </a:lnTo>
                    <a:lnTo>
                      <a:pt x="7750" y="250"/>
                    </a:lnTo>
                    <a:lnTo>
                      <a:pt x="8000" y="350"/>
                    </a:lnTo>
                    <a:lnTo>
                      <a:pt x="8150" y="450"/>
                    </a:lnTo>
                    <a:lnTo>
                      <a:pt x="8250" y="600"/>
                    </a:lnTo>
                    <a:lnTo>
                      <a:pt x="8350" y="750"/>
                    </a:lnTo>
                    <a:lnTo>
                      <a:pt x="8400" y="950"/>
                    </a:lnTo>
                    <a:lnTo>
                      <a:pt x="8400" y="1100"/>
                    </a:lnTo>
                    <a:lnTo>
                      <a:pt x="8350" y="1251"/>
                    </a:lnTo>
                    <a:lnTo>
                      <a:pt x="8250" y="1550"/>
                    </a:lnTo>
                    <a:lnTo>
                      <a:pt x="8100" y="1750"/>
                    </a:lnTo>
                    <a:lnTo>
                      <a:pt x="8200" y="1800"/>
                    </a:lnTo>
                    <a:lnTo>
                      <a:pt x="8300" y="1800"/>
                    </a:lnTo>
                    <a:lnTo>
                      <a:pt x="8500" y="1700"/>
                    </a:lnTo>
                    <a:lnTo>
                      <a:pt x="8650" y="1550"/>
                    </a:lnTo>
                    <a:lnTo>
                      <a:pt x="8700" y="1450"/>
                    </a:lnTo>
                    <a:lnTo>
                      <a:pt x="8700" y="1300"/>
                    </a:lnTo>
                    <a:lnTo>
                      <a:pt x="8800" y="1350"/>
                    </a:lnTo>
                    <a:lnTo>
                      <a:pt x="8900" y="1500"/>
                    </a:lnTo>
                    <a:lnTo>
                      <a:pt x="9000" y="1750"/>
                    </a:lnTo>
                    <a:lnTo>
                      <a:pt x="9000" y="1950"/>
                    </a:lnTo>
                    <a:lnTo>
                      <a:pt x="9000" y="2100"/>
                    </a:lnTo>
                    <a:lnTo>
                      <a:pt x="8900" y="2300"/>
                    </a:lnTo>
                    <a:lnTo>
                      <a:pt x="8851" y="2450"/>
                    </a:lnTo>
                    <a:lnTo>
                      <a:pt x="8700" y="2600"/>
                    </a:lnTo>
                    <a:lnTo>
                      <a:pt x="8600" y="2700"/>
                    </a:lnTo>
                    <a:lnTo>
                      <a:pt x="8300" y="2800"/>
                    </a:lnTo>
                    <a:lnTo>
                      <a:pt x="8050" y="2850"/>
                    </a:lnTo>
                    <a:lnTo>
                      <a:pt x="8100" y="2950"/>
                    </a:lnTo>
                    <a:lnTo>
                      <a:pt x="8150" y="3050"/>
                    </a:lnTo>
                    <a:lnTo>
                      <a:pt x="8350" y="3100"/>
                    </a:lnTo>
                    <a:lnTo>
                      <a:pt x="8600" y="3100"/>
                    </a:lnTo>
                    <a:lnTo>
                      <a:pt x="8700" y="3050"/>
                    </a:lnTo>
                    <a:lnTo>
                      <a:pt x="8800" y="2950"/>
                    </a:lnTo>
                    <a:lnTo>
                      <a:pt x="8800" y="3050"/>
                    </a:lnTo>
                    <a:lnTo>
                      <a:pt x="8800" y="3250"/>
                    </a:lnTo>
                    <a:lnTo>
                      <a:pt x="8700" y="3500"/>
                    </a:lnTo>
                    <a:lnTo>
                      <a:pt x="8600" y="3600"/>
                    </a:lnTo>
                    <a:lnTo>
                      <a:pt x="8450" y="3700"/>
                    </a:lnTo>
                    <a:lnTo>
                      <a:pt x="8250" y="3800"/>
                    </a:lnTo>
                    <a:lnTo>
                      <a:pt x="8100" y="3850"/>
                    </a:lnTo>
                    <a:lnTo>
                      <a:pt x="7900" y="3850"/>
                    </a:lnTo>
                    <a:lnTo>
                      <a:pt x="7750" y="3850"/>
                    </a:lnTo>
                    <a:lnTo>
                      <a:pt x="7450" y="3700"/>
                    </a:lnTo>
                    <a:lnTo>
                      <a:pt x="7250" y="3550"/>
                    </a:lnTo>
                    <a:lnTo>
                      <a:pt x="7250" y="3650"/>
                    </a:lnTo>
                    <a:lnTo>
                      <a:pt x="7200" y="3750"/>
                    </a:lnTo>
                    <a:lnTo>
                      <a:pt x="7300" y="4000"/>
                    </a:lnTo>
                    <a:lnTo>
                      <a:pt x="7450" y="4150"/>
                    </a:lnTo>
                    <a:lnTo>
                      <a:pt x="7600" y="4150"/>
                    </a:lnTo>
                    <a:lnTo>
                      <a:pt x="7701" y="4200"/>
                    </a:lnTo>
                    <a:lnTo>
                      <a:pt x="7650" y="4250"/>
                    </a:lnTo>
                    <a:lnTo>
                      <a:pt x="7500" y="4350"/>
                    </a:lnTo>
                    <a:lnTo>
                      <a:pt x="7250" y="4450"/>
                    </a:lnTo>
                    <a:lnTo>
                      <a:pt x="7100" y="4500"/>
                    </a:lnTo>
                    <a:lnTo>
                      <a:pt x="6900" y="4450"/>
                    </a:lnTo>
                    <a:lnTo>
                      <a:pt x="6700" y="4400"/>
                    </a:lnTo>
                    <a:lnTo>
                      <a:pt x="6550" y="4300"/>
                    </a:lnTo>
                    <a:lnTo>
                      <a:pt x="6450" y="4200"/>
                    </a:lnTo>
                    <a:lnTo>
                      <a:pt x="6350" y="4050"/>
                    </a:lnTo>
                    <a:lnTo>
                      <a:pt x="6250" y="3800"/>
                    </a:lnTo>
                    <a:lnTo>
                      <a:pt x="6200" y="3500"/>
                    </a:lnTo>
                    <a:lnTo>
                      <a:pt x="6100" y="3550"/>
                    </a:lnTo>
                    <a:lnTo>
                      <a:pt x="6000" y="3650"/>
                    </a:lnTo>
                    <a:lnTo>
                      <a:pt x="5900" y="3850"/>
                    </a:lnTo>
                    <a:lnTo>
                      <a:pt x="5950" y="4050"/>
                    </a:lnTo>
                    <a:lnTo>
                      <a:pt x="6000" y="4200"/>
                    </a:lnTo>
                    <a:lnTo>
                      <a:pt x="6050" y="4250"/>
                    </a:lnTo>
                    <a:lnTo>
                      <a:pt x="6000" y="4300"/>
                    </a:lnTo>
                    <a:lnTo>
                      <a:pt x="5800" y="4250"/>
                    </a:lnTo>
                    <a:lnTo>
                      <a:pt x="5550" y="4150"/>
                    </a:lnTo>
                    <a:lnTo>
                      <a:pt x="5400" y="4050"/>
                    </a:lnTo>
                    <a:lnTo>
                      <a:pt x="5300" y="3900"/>
                    </a:lnTo>
                    <a:lnTo>
                      <a:pt x="5200" y="3700"/>
                    </a:lnTo>
                    <a:lnTo>
                      <a:pt x="5150" y="3550"/>
                    </a:lnTo>
                    <a:lnTo>
                      <a:pt x="5150" y="3400"/>
                    </a:lnTo>
                    <a:lnTo>
                      <a:pt x="5200" y="3250"/>
                    </a:lnTo>
                    <a:lnTo>
                      <a:pt x="5300" y="2950"/>
                    </a:lnTo>
                    <a:lnTo>
                      <a:pt x="5450" y="2750"/>
                    </a:lnTo>
                    <a:lnTo>
                      <a:pt x="5350" y="2700"/>
                    </a:lnTo>
                    <a:lnTo>
                      <a:pt x="5250" y="2700"/>
                    </a:lnTo>
                    <a:lnTo>
                      <a:pt x="5050" y="2800"/>
                    </a:lnTo>
                    <a:lnTo>
                      <a:pt x="4900" y="2950"/>
                    </a:lnTo>
                    <a:lnTo>
                      <a:pt x="4850" y="3050"/>
                    </a:lnTo>
                    <a:lnTo>
                      <a:pt x="4850" y="3150"/>
                    </a:lnTo>
                    <a:lnTo>
                      <a:pt x="4750" y="3100"/>
                    </a:lnTo>
                    <a:lnTo>
                      <a:pt x="4650" y="2950"/>
                    </a:lnTo>
                    <a:lnTo>
                      <a:pt x="4550" y="2700"/>
                    </a:lnTo>
                    <a:lnTo>
                      <a:pt x="4550" y="2550"/>
                    </a:lnTo>
                    <a:lnTo>
                      <a:pt x="4550" y="2350"/>
                    </a:lnTo>
                    <a:lnTo>
                      <a:pt x="4650" y="2200"/>
                    </a:lnTo>
                    <a:lnTo>
                      <a:pt x="4700" y="2050"/>
                    </a:lnTo>
                    <a:lnTo>
                      <a:pt x="4850" y="1900"/>
                    </a:lnTo>
                    <a:lnTo>
                      <a:pt x="4950" y="1800"/>
                    </a:lnTo>
                    <a:lnTo>
                      <a:pt x="5250" y="1700"/>
                    </a:lnTo>
                    <a:lnTo>
                      <a:pt x="5500" y="1650"/>
                    </a:lnTo>
                    <a:lnTo>
                      <a:pt x="5450" y="1550"/>
                    </a:lnTo>
                    <a:lnTo>
                      <a:pt x="5400" y="1500"/>
                    </a:lnTo>
                    <a:lnTo>
                      <a:pt x="5200" y="1400"/>
                    </a:lnTo>
                    <a:lnTo>
                      <a:pt x="4950" y="1400"/>
                    </a:lnTo>
                    <a:lnTo>
                      <a:pt x="4850" y="1450"/>
                    </a:lnTo>
                    <a:lnTo>
                      <a:pt x="4750" y="1500"/>
                    </a:lnTo>
                    <a:lnTo>
                      <a:pt x="4750" y="1450"/>
                    </a:lnTo>
                    <a:lnTo>
                      <a:pt x="4750" y="1251"/>
                    </a:lnTo>
                    <a:lnTo>
                      <a:pt x="4850" y="1000"/>
                    </a:lnTo>
                    <a:lnTo>
                      <a:pt x="4950" y="900"/>
                    </a:lnTo>
                    <a:lnTo>
                      <a:pt x="5100" y="750"/>
                    </a:lnTo>
                    <a:lnTo>
                      <a:pt x="5300" y="700"/>
                    </a:lnTo>
                    <a:lnTo>
                      <a:pt x="5450" y="650"/>
                    </a:lnTo>
                    <a:lnTo>
                      <a:pt x="5650" y="650"/>
                    </a:lnTo>
                    <a:lnTo>
                      <a:pt x="5800" y="650"/>
                    </a:lnTo>
                    <a:lnTo>
                      <a:pt x="6100" y="750"/>
                    </a:lnTo>
                    <a:lnTo>
                      <a:pt x="6300" y="950"/>
                    </a:lnTo>
                    <a:lnTo>
                      <a:pt x="6350" y="850"/>
                    </a:lnTo>
                    <a:lnTo>
                      <a:pt x="6350" y="700"/>
                    </a:lnTo>
                    <a:lnTo>
                      <a:pt x="6250" y="500"/>
                    </a:lnTo>
                    <a:lnTo>
                      <a:pt x="6100" y="350"/>
                    </a:lnTo>
                    <a:lnTo>
                      <a:pt x="5950" y="300"/>
                    </a:lnTo>
                    <a:lnTo>
                      <a:pt x="5850" y="300"/>
                    </a:lnTo>
                    <a:lnTo>
                      <a:pt x="5900" y="250"/>
                    </a:lnTo>
                    <a:lnTo>
                      <a:pt x="6050" y="100"/>
                    </a:lnTo>
                    <a:lnTo>
                      <a:pt x="6300" y="0"/>
                    </a:lnTo>
                    <a:lnTo>
                      <a:pt x="6450" y="0"/>
                    </a:lnTo>
                    <a:lnTo>
                      <a:pt x="6650" y="50"/>
                    </a:lnTo>
                    <a:lnTo>
                      <a:pt x="6850" y="100"/>
                    </a:lnTo>
                    <a:lnTo>
                      <a:pt x="7000" y="200"/>
                    </a:lnTo>
                    <a:lnTo>
                      <a:pt x="7100" y="300"/>
                    </a:lnTo>
                    <a:lnTo>
                      <a:pt x="7200" y="450"/>
                    </a:lnTo>
                    <a:lnTo>
                      <a:pt x="7300" y="700"/>
                    </a:lnTo>
                    <a:lnTo>
                      <a:pt x="7350" y="1000"/>
                    </a:lnTo>
                    <a:close/>
                    <a:moveTo>
                      <a:pt x="1550" y="6400"/>
                    </a:moveTo>
                    <a:lnTo>
                      <a:pt x="1600" y="6250"/>
                    </a:lnTo>
                    <a:lnTo>
                      <a:pt x="1700" y="6100"/>
                    </a:lnTo>
                    <a:lnTo>
                      <a:pt x="1900" y="5850"/>
                    </a:lnTo>
                    <a:lnTo>
                      <a:pt x="2200" y="5650"/>
                    </a:lnTo>
                    <a:lnTo>
                      <a:pt x="2350" y="5600"/>
                    </a:lnTo>
                    <a:lnTo>
                      <a:pt x="2550" y="5600"/>
                    </a:lnTo>
                    <a:lnTo>
                      <a:pt x="11050" y="5600"/>
                    </a:lnTo>
                    <a:lnTo>
                      <a:pt x="11200" y="5600"/>
                    </a:lnTo>
                    <a:lnTo>
                      <a:pt x="11350" y="5650"/>
                    </a:lnTo>
                    <a:lnTo>
                      <a:pt x="11650" y="5850"/>
                    </a:lnTo>
                    <a:lnTo>
                      <a:pt x="11850" y="6100"/>
                    </a:lnTo>
                    <a:lnTo>
                      <a:pt x="11950" y="6250"/>
                    </a:lnTo>
                    <a:lnTo>
                      <a:pt x="12000" y="6400"/>
                    </a:lnTo>
                    <a:lnTo>
                      <a:pt x="13550" y="12800"/>
                    </a:lnTo>
                    <a:lnTo>
                      <a:pt x="13550" y="12950"/>
                    </a:lnTo>
                    <a:lnTo>
                      <a:pt x="13550" y="13101"/>
                    </a:lnTo>
                    <a:lnTo>
                      <a:pt x="13500" y="13200"/>
                    </a:lnTo>
                    <a:lnTo>
                      <a:pt x="13450" y="13350"/>
                    </a:lnTo>
                    <a:lnTo>
                      <a:pt x="13350" y="13450"/>
                    </a:lnTo>
                    <a:lnTo>
                      <a:pt x="13200" y="13500"/>
                    </a:lnTo>
                    <a:lnTo>
                      <a:pt x="13100" y="13551"/>
                    </a:lnTo>
                    <a:lnTo>
                      <a:pt x="12950" y="13551"/>
                    </a:lnTo>
                    <a:lnTo>
                      <a:pt x="600" y="13551"/>
                    </a:lnTo>
                    <a:lnTo>
                      <a:pt x="450" y="13551"/>
                    </a:lnTo>
                    <a:lnTo>
                      <a:pt x="350" y="13500"/>
                    </a:lnTo>
                    <a:lnTo>
                      <a:pt x="200" y="13450"/>
                    </a:lnTo>
                    <a:lnTo>
                      <a:pt x="100" y="13350"/>
                    </a:lnTo>
                    <a:lnTo>
                      <a:pt x="50" y="13200"/>
                    </a:lnTo>
                    <a:lnTo>
                      <a:pt x="0" y="13101"/>
                    </a:lnTo>
                    <a:lnTo>
                      <a:pt x="0" y="12950"/>
                    </a:lnTo>
                    <a:lnTo>
                      <a:pt x="0" y="12800"/>
                    </a:lnTo>
                    <a:lnTo>
                      <a:pt x="1550" y="6400"/>
                    </a:lnTo>
                    <a:close/>
                    <a:moveTo>
                      <a:pt x="6400" y="9200"/>
                    </a:moveTo>
                    <a:lnTo>
                      <a:pt x="6400" y="6400"/>
                    </a:lnTo>
                    <a:lnTo>
                      <a:pt x="2550" y="6400"/>
                    </a:lnTo>
                    <a:lnTo>
                      <a:pt x="2400" y="6450"/>
                    </a:lnTo>
                    <a:lnTo>
                      <a:pt x="2300" y="6600"/>
                    </a:lnTo>
                    <a:lnTo>
                      <a:pt x="1700" y="9200"/>
                    </a:lnTo>
                    <a:lnTo>
                      <a:pt x="6400" y="9200"/>
                    </a:lnTo>
                    <a:close/>
                    <a:moveTo>
                      <a:pt x="6400" y="12800"/>
                    </a:moveTo>
                    <a:lnTo>
                      <a:pt x="6400" y="10000"/>
                    </a:lnTo>
                    <a:lnTo>
                      <a:pt x="1501" y="10000"/>
                    </a:lnTo>
                    <a:lnTo>
                      <a:pt x="850" y="12800"/>
                    </a:lnTo>
                    <a:lnTo>
                      <a:pt x="6400" y="12800"/>
                    </a:lnTo>
                    <a:close/>
                    <a:moveTo>
                      <a:pt x="7150" y="10000"/>
                    </a:moveTo>
                    <a:lnTo>
                      <a:pt x="7150" y="12800"/>
                    </a:lnTo>
                    <a:lnTo>
                      <a:pt x="12700" y="12800"/>
                    </a:lnTo>
                    <a:lnTo>
                      <a:pt x="12050" y="10000"/>
                    </a:lnTo>
                    <a:lnTo>
                      <a:pt x="7150" y="10000"/>
                    </a:lnTo>
                    <a:close/>
                    <a:moveTo>
                      <a:pt x="7150" y="6400"/>
                    </a:moveTo>
                    <a:lnTo>
                      <a:pt x="7150" y="9200"/>
                    </a:lnTo>
                    <a:lnTo>
                      <a:pt x="11850" y="9200"/>
                    </a:lnTo>
                    <a:lnTo>
                      <a:pt x="11250" y="6600"/>
                    </a:lnTo>
                    <a:lnTo>
                      <a:pt x="11150" y="6450"/>
                    </a:lnTo>
                    <a:lnTo>
                      <a:pt x="11050" y="6400"/>
                    </a:lnTo>
                    <a:lnTo>
                      <a:pt x="7150" y="6400"/>
                    </a:lnTo>
                    <a:close/>
                    <a:moveTo>
                      <a:pt x="5300" y="14200"/>
                    </a:moveTo>
                    <a:lnTo>
                      <a:pt x="8250" y="14200"/>
                    </a:lnTo>
                    <a:lnTo>
                      <a:pt x="8250" y="15750"/>
                    </a:lnTo>
                    <a:lnTo>
                      <a:pt x="11500" y="15750"/>
                    </a:lnTo>
                    <a:lnTo>
                      <a:pt x="11599" y="15750"/>
                    </a:lnTo>
                    <a:lnTo>
                      <a:pt x="11700" y="15850"/>
                    </a:lnTo>
                    <a:lnTo>
                      <a:pt x="11750" y="15900"/>
                    </a:lnTo>
                    <a:lnTo>
                      <a:pt x="11750" y="16000"/>
                    </a:lnTo>
                    <a:lnTo>
                      <a:pt x="11750" y="16100"/>
                    </a:lnTo>
                    <a:lnTo>
                      <a:pt x="11750" y="16200"/>
                    </a:lnTo>
                    <a:lnTo>
                      <a:pt x="11700" y="16300"/>
                    </a:lnTo>
                    <a:lnTo>
                      <a:pt x="11599" y="16350"/>
                    </a:lnTo>
                    <a:lnTo>
                      <a:pt x="11500" y="16400"/>
                    </a:lnTo>
                    <a:lnTo>
                      <a:pt x="2050" y="16400"/>
                    </a:lnTo>
                    <a:lnTo>
                      <a:pt x="1951" y="16350"/>
                    </a:lnTo>
                    <a:lnTo>
                      <a:pt x="1850" y="16300"/>
                    </a:lnTo>
                    <a:lnTo>
                      <a:pt x="1800" y="16200"/>
                    </a:lnTo>
                    <a:lnTo>
                      <a:pt x="1800" y="16100"/>
                    </a:lnTo>
                    <a:lnTo>
                      <a:pt x="1800" y="16000"/>
                    </a:lnTo>
                    <a:lnTo>
                      <a:pt x="1800" y="15900"/>
                    </a:lnTo>
                    <a:lnTo>
                      <a:pt x="1850" y="15850"/>
                    </a:lnTo>
                    <a:lnTo>
                      <a:pt x="1951" y="15750"/>
                    </a:lnTo>
                    <a:lnTo>
                      <a:pt x="2050" y="15750"/>
                    </a:lnTo>
                    <a:lnTo>
                      <a:pt x="5300" y="15750"/>
                    </a:lnTo>
                    <a:lnTo>
                      <a:pt x="5300" y="1420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58" name="椭圆 57"/>
            <p:cNvSpPr/>
            <p:nvPr/>
          </p:nvSpPr>
          <p:spPr bwMode="auto">
            <a:xfrm>
              <a:off x="8335373" y="2595563"/>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61" name="组合 256"/>
          <p:cNvGrpSpPr/>
          <p:nvPr/>
        </p:nvGrpSpPr>
        <p:grpSpPr>
          <a:xfrm>
            <a:off x="7890174" y="3534371"/>
            <a:ext cx="348792" cy="380563"/>
            <a:chOff x="4504735" y="4568509"/>
            <a:chExt cx="416057" cy="395882"/>
          </a:xfrm>
        </p:grpSpPr>
        <p:pic>
          <p:nvPicPr>
            <p:cNvPr id="62" name="图片 61" descr="industry.png"/>
            <p:cNvPicPr>
              <a:picLocks noChangeAspect="1"/>
            </p:cNvPicPr>
            <p:nvPr/>
          </p:nvPicPr>
          <p:blipFill>
            <a:blip r:embed="rId2" cstate="email"/>
            <a:stretch>
              <a:fillRect/>
            </a:stretch>
          </p:blipFill>
          <p:spPr>
            <a:xfrm>
              <a:off x="4504735" y="4568509"/>
              <a:ext cx="355615" cy="395882"/>
            </a:xfrm>
            <a:prstGeom prst="rect">
              <a:avLst/>
            </a:prstGeom>
          </p:spPr>
        </p:pic>
        <p:pic>
          <p:nvPicPr>
            <p:cNvPr id="63" name="图片 62" descr="fan.png"/>
            <p:cNvPicPr>
              <a:picLocks noChangeAspect="1"/>
            </p:cNvPicPr>
            <p:nvPr/>
          </p:nvPicPr>
          <p:blipFill>
            <a:blip r:embed="rId3" cstate="email"/>
            <a:stretch>
              <a:fillRect/>
            </a:stretch>
          </p:blipFill>
          <p:spPr>
            <a:xfrm>
              <a:off x="4534292" y="4638384"/>
              <a:ext cx="157791" cy="159860"/>
            </a:xfrm>
            <a:prstGeom prst="rect">
              <a:avLst/>
            </a:prstGeom>
          </p:spPr>
        </p:pic>
        <p:sp>
          <p:nvSpPr>
            <p:cNvPr id="64" name="Freeform 138"/>
            <p:cNvSpPr>
              <a:spLocks noEditPoints="1"/>
            </p:cNvSpPr>
            <p:nvPr/>
          </p:nvSpPr>
          <p:spPr bwMode="auto">
            <a:xfrm>
              <a:off x="4722828" y="4619134"/>
              <a:ext cx="197964" cy="226243"/>
            </a:xfrm>
            <a:custGeom>
              <a:avLst/>
              <a:gdLst/>
              <a:ahLst/>
              <a:cxnLst>
                <a:cxn ang="0">
                  <a:pos x="3312" y="10580"/>
                </a:cxn>
                <a:cxn ang="0">
                  <a:pos x="4094" y="9430"/>
                </a:cxn>
                <a:cxn ang="0">
                  <a:pos x="5704" y="8096"/>
                </a:cxn>
                <a:cxn ang="0">
                  <a:pos x="5704" y="7268"/>
                </a:cxn>
                <a:cxn ang="0">
                  <a:pos x="4830" y="7268"/>
                </a:cxn>
                <a:cxn ang="0">
                  <a:pos x="3266" y="7728"/>
                </a:cxn>
                <a:cxn ang="0">
                  <a:pos x="3680" y="6716"/>
                </a:cxn>
                <a:cxn ang="0">
                  <a:pos x="4370" y="6256"/>
                </a:cxn>
                <a:cxn ang="0">
                  <a:pos x="6164" y="6256"/>
                </a:cxn>
                <a:cxn ang="0">
                  <a:pos x="6854" y="6670"/>
                </a:cxn>
                <a:cxn ang="0">
                  <a:pos x="7222" y="7406"/>
                </a:cxn>
                <a:cxn ang="0">
                  <a:pos x="7084" y="8280"/>
                </a:cxn>
                <a:cxn ang="0">
                  <a:pos x="6026" y="9384"/>
                </a:cxn>
                <a:cxn ang="0">
                  <a:pos x="7268" y="11178"/>
                </a:cxn>
                <a:cxn ang="0">
                  <a:pos x="10028" y="2024"/>
                </a:cxn>
                <a:cxn ang="0">
                  <a:pos x="5888" y="1472"/>
                </a:cxn>
                <a:cxn ang="0">
                  <a:pos x="3588" y="2346"/>
                </a:cxn>
                <a:cxn ang="0">
                  <a:pos x="1702" y="4002"/>
                </a:cxn>
                <a:cxn ang="0">
                  <a:pos x="322" y="6486"/>
                </a:cxn>
                <a:cxn ang="0">
                  <a:pos x="46" y="9430"/>
                </a:cxn>
                <a:cxn ang="0">
                  <a:pos x="920" y="12190"/>
                </a:cxn>
                <a:cxn ang="0">
                  <a:pos x="2714" y="14352"/>
                </a:cxn>
                <a:cxn ang="0">
                  <a:pos x="5198" y="15732"/>
                </a:cxn>
                <a:cxn ang="0">
                  <a:pos x="8142" y="16008"/>
                </a:cxn>
                <a:cxn ang="0">
                  <a:pos x="10902" y="15180"/>
                </a:cxn>
                <a:cxn ang="0">
                  <a:pos x="13156" y="13248"/>
                </a:cxn>
                <a:cxn ang="0">
                  <a:pos x="13248" y="10580"/>
                </a:cxn>
                <a:cxn ang="0">
                  <a:pos x="11730" y="13018"/>
                </a:cxn>
                <a:cxn ang="0">
                  <a:pos x="9798" y="14352"/>
                </a:cxn>
                <a:cxn ang="0">
                  <a:pos x="7360" y="14812"/>
                </a:cxn>
                <a:cxn ang="0">
                  <a:pos x="4968" y="14352"/>
                </a:cxn>
                <a:cxn ang="0">
                  <a:pos x="3036" y="13018"/>
                </a:cxn>
                <a:cxn ang="0">
                  <a:pos x="1702" y="11086"/>
                </a:cxn>
                <a:cxn ang="0">
                  <a:pos x="1242" y="8694"/>
                </a:cxn>
                <a:cxn ang="0">
                  <a:pos x="1702" y="6302"/>
                </a:cxn>
                <a:cxn ang="0">
                  <a:pos x="3036" y="4324"/>
                </a:cxn>
                <a:cxn ang="0">
                  <a:pos x="4600" y="3174"/>
                </a:cxn>
                <a:cxn ang="0">
                  <a:pos x="6532" y="2576"/>
                </a:cxn>
                <a:cxn ang="0">
                  <a:pos x="13524" y="8556"/>
                </a:cxn>
                <a:cxn ang="0">
                  <a:pos x="14629" y="10166"/>
                </a:cxn>
                <a:cxn ang="0">
                  <a:pos x="13156" y="6624"/>
                </a:cxn>
                <a:cxn ang="0">
                  <a:pos x="13478" y="7774"/>
                </a:cxn>
                <a:cxn ang="0">
                  <a:pos x="13248" y="4186"/>
                </a:cxn>
                <a:cxn ang="0">
                  <a:pos x="11730" y="4324"/>
                </a:cxn>
                <a:cxn ang="0">
                  <a:pos x="12098" y="3036"/>
                </a:cxn>
                <a:cxn ang="0">
                  <a:pos x="10166" y="10259"/>
                </a:cxn>
                <a:cxn ang="0">
                  <a:pos x="11362" y="6164"/>
                </a:cxn>
                <a:cxn ang="0">
                  <a:pos x="11362" y="10259"/>
                </a:cxn>
                <a:cxn ang="0">
                  <a:pos x="10166" y="9200"/>
                </a:cxn>
              </a:cxnLst>
              <a:rect l="0" t="0" r="r" b="b"/>
              <a:pathLst>
                <a:path w="14766" h="16054">
                  <a:moveTo>
                    <a:pt x="7268" y="11178"/>
                  </a:moveTo>
                  <a:lnTo>
                    <a:pt x="3174" y="11178"/>
                  </a:lnTo>
                  <a:lnTo>
                    <a:pt x="3220" y="10856"/>
                  </a:lnTo>
                  <a:lnTo>
                    <a:pt x="3312" y="10580"/>
                  </a:lnTo>
                  <a:lnTo>
                    <a:pt x="3450" y="10304"/>
                  </a:lnTo>
                  <a:lnTo>
                    <a:pt x="3588" y="10028"/>
                  </a:lnTo>
                  <a:lnTo>
                    <a:pt x="3818" y="9752"/>
                  </a:lnTo>
                  <a:lnTo>
                    <a:pt x="4094" y="9430"/>
                  </a:lnTo>
                  <a:lnTo>
                    <a:pt x="4462" y="9108"/>
                  </a:lnTo>
                  <a:lnTo>
                    <a:pt x="4922" y="8786"/>
                  </a:lnTo>
                  <a:lnTo>
                    <a:pt x="5428" y="8372"/>
                  </a:lnTo>
                  <a:lnTo>
                    <a:pt x="5704" y="8096"/>
                  </a:lnTo>
                  <a:lnTo>
                    <a:pt x="5842" y="7866"/>
                  </a:lnTo>
                  <a:lnTo>
                    <a:pt x="5842" y="7636"/>
                  </a:lnTo>
                  <a:lnTo>
                    <a:pt x="5842" y="7452"/>
                  </a:lnTo>
                  <a:lnTo>
                    <a:pt x="5704" y="7268"/>
                  </a:lnTo>
                  <a:lnTo>
                    <a:pt x="5520" y="7176"/>
                  </a:lnTo>
                  <a:lnTo>
                    <a:pt x="5290" y="7130"/>
                  </a:lnTo>
                  <a:lnTo>
                    <a:pt x="5060" y="7176"/>
                  </a:lnTo>
                  <a:lnTo>
                    <a:pt x="4830" y="7268"/>
                  </a:lnTo>
                  <a:lnTo>
                    <a:pt x="4784" y="7360"/>
                  </a:lnTo>
                  <a:lnTo>
                    <a:pt x="4692" y="7498"/>
                  </a:lnTo>
                  <a:lnTo>
                    <a:pt x="4646" y="7866"/>
                  </a:lnTo>
                  <a:lnTo>
                    <a:pt x="3266" y="7728"/>
                  </a:lnTo>
                  <a:lnTo>
                    <a:pt x="3358" y="7222"/>
                  </a:lnTo>
                  <a:lnTo>
                    <a:pt x="3450" y="7038"/>
                  </a:lnTo>
                  <a:lnTo>
                    <a:pt x="3542" y="6854"/>
                  </a:lnTo>
                  <a:lnTo>
                    <a:pt x="3680" y="6716"/>
                  </a:lnTo>
                  <a:lnTo>
                    <a:pt x="3818" y="6578"/>
                  </a:lnTo>
                  <a:lnTo>
                    <a:pt x="3956" y="6440"/>
                  </a:lnTo>
                  <a:lnTo>
                    <a:pt x="4140" y="6348"/>
                  </a:lnTo>
                  <a:lnTo>
                    <a:pt x="4370" y="6256"/>
                  </a:lnTo>
                  <a:lnTo>
                    <a:pt x="4646" y="6210"/>
                  </a:lnTo>
                  <a:lnTo>
                    <a:pt x="5244" y="6164"/>
                  </a:lnTo>
                  <a:lnTo>
                    <a:pt x="5888" y="6210"/>
                  </a:lnTo>
                  <a:lnTo>
                    <a:pt x="6164" y="6256"/>
                  </a:lnTo>
                  <a:lnTo>
                    <a:pt x="6348" y="6348"/>
                  </a:lnTo>
                  <a:lnTo>
                    <a:pt x="6532" y="6440"/>
                  </a:lnTo>
                  <a:lnTo>
                    <a:pt x="6716" y="6532"/>
                  </a:lnTo>
                  <a:lnTo>
                    <a:pt x="6854" y="6670"/>
                  </a:lnTo>
                  <a:lnTo>
                    <a:pt x="6992" y="6854"/>
                  </a:lnTo>
                  <a:lnTo>
                    <a:pt x="7084" y="7038"/>
                  </a:lnTo>
                  <a:lnTo>
                    <a:pt x="7176" y="7222"/>
                  </a:lnTo>
                  <a:lnTo>
                    <a:pt x="7222" y="7406"/>
                  </a:lnTo>
                  <a:lnTo>
                    <a:pt x="7222" y="7590"/>
                  </a:lnTo>
                  <a:lnTo>
                    <a:pt x="7222" y="7820"/>
                  </a:lnTo>
                  <a:lnTo>
                    <a:pt x="7176" y="8050"/>
                  </a:lnTo>
                  <a:lnTo>
                    <a:pt x="7084" y="8280"/>
                  </a:lnTo>
                  <a:lnTo>
                    <a:pt x="6947" y="8464"/>
                  </a:lnTo>
                  <a:lnTo>
                    <a:pt x="6808" y="8694"/>
                  </a:lnTo>
                  <a:lnTo>
                    <a:pt x="6578" y="8878"/>
                  </a:lnTo>
                  <a:lnTo>
                    <a:pt x="6026" y="9384"/>
                  </a:lnTo>
                  <a:lnTo>
                    <a:pt x="5474" y="9752"/>
                  </a:lnTo>
                  <a:lnTo>
                    <a:pt x="5106" y="10074"/>
                  </a:lnTo>
                  <a:lnTo>
                    <a:pt x="7268" y="10074"/>
                  </a:lnTo>
                  <a:lnTo>
                    <a:pt x="7268" y="11178"/>
                  </a:lnTo>
                  <a:close/>
                  <a:moveTo>
                    <a:pt x="6532" y="2576"/>
                  </a:moveTo>
                  <a:lnTo>
                    <a:pt x="6532" y="4002"/>
                  </a:lnTo>
                  <a:lnTo>
                    <a:pt x="8280" y="2990"/>
                  </a:lnTo>
                  <a:lnTo>
                    <a:pt x="10028" y="2024"/>
                  </a:lnTo>
                  <a:lnTo>
                    <a:pt x="8280" y="1012"/>
                  </a:lnTo>
                  <a:lnTo>
                    <a:pt x="6532" y="0"/>
                  </a:lnTo>
                  <a:lnTo>
                    <a:pt x="6532" y="1380"/>
                  </a:lnTo>
                  <a:lnTo>
                    <a:pt x="5888" y="1472"/>
                  </a:lnTo>
                  <a:lnTo>
                    <a:pt x="5290" y="1610"/>
                  </a:lnTo>
                  <a:lnTo>
                    <a:pt x="4692" y="1794"/>
                  </a:lnTo>
                  <a:lnTo>
                    <a:pt x="4140" y="2070"/>
                  </a:lnTo>
                  <a:lnTo>
                    <a:pt x="3588" y="2346"/>
                  </a:lnTo>
                  <a:lnTo>
                    <a:pt x="3082" y="2668"/>
                  </a:lnTo>
                  <a:lnTo>
                    <a:pt x="2622" y="3036"/>
                  </a:lnTo>
                  <a:lnTo>
                    <a:pt x="2162" y="3450"/>
                  </a:lnTo>
                  <a:lnTo>
                    <a:pt x="1702" y="4002"/>
                  </a:lnTo>
                  <a:lnTo>
                    <a:pt x="1288" y="4554"/>
                  </a:lnTo>
                  <a:lnTo>
                    <a:pt x="920" y="5152"/>
                  </a:lnTo>
                  <a:lnTo>
                    <a:pt x="598" y="5795"/>
                  </a:lnTo>
                  <a:lnTo>
                    <a:pt x="322" y="6486"/>
                  </a:lnTo>
                  <a:lnTo>
                    <a:pt x="138" y="7176"/>
                  </a:lnTo>
                  <a:lnTo>
                    <a:pt x="46" y="7912"/>
                  </a:lnTo>
                  <a:lnTo>
                    <a:pt x="0" y="8694"/>
                  </a:lnTo>
                  <a:lnTo>
                    <a:pt x="46" y="9430"/>
                  </a:lnTo>
                  <a:lnTo>
                    <a:pt x="138" y="10166"/>
                  </a:lnTo>
                  <a:lnTo>
                    <a:pt x="322" y="10856"/>
                  </a:lnTo>
                  <a:lnTo>
                    <a:pt x="598" y="11546"/>
                  </a:lnTo>
                  <a:lnTo>
                    <a:pt x="920" y="12190"/>
                  </a:lnTo>
                  <a:lnTo>
                    <a:pt x="1288" y="12788"/>
                  </a:lnTo>
                  <a:lnTo>
                    <a:pt x="1702" y="13386"/>
                  </a:lnTo>
                  <a:lnTo>
                    <a:pt x="2162" y="13892"/>
                  </a:lnTo>
                  <a:lnTo>
                    <a:pt x="2714" y="14352"/>
                  </a:lnTo>
                  <a:lnTo>
                    <a:pt x="3266" y="14812"/>
                  </a:lnTo>
                  <a:lnTo>
                    <a:pt x="3864" y="15180"/>
                  </a:lnTo>
                  <a:lnTo>
                    <a:pt x="4508" y="15502"/>
                  </a:lnTo>
                  <a:lnTo>
                    <a:pt x="5198" y="15732"/>
                  </a:lnTo>
                  <a:lnTo>
                    <a:pt x="5888" y="15916"/>
                  </a:lnTo>
                  <a:lnTo>
                    <a:pt x="6624" y="16008"/>
                  </a:lnTo>
                  <a:lnTo>
                    <a:pt x="7360" y="16054"/>
                  </a:lnTo>
                  <a:lnTo>
                    <a:pt x="8142" y="16008"/>
                  </a:lnTo>
                  <a:lnTo>
                    <a:pt x="8878" y="15916"/>
                  </a:lnTo>
                  <a:lnTo>
                    <a:pt x="9568" y="15732"/>
                  </a:lnTo>
                  <a:lnTo>
                    <a:pt x="10258" y="15502"/>
                  </a:lnTo>
                  <a:lnTo>
                    <a:pt x="10902" y="15180"/>
                  </a:lnTo>
                  <a:lnTo>
                    <a:pt x="11500" y="14812"/>
                  </a:lnTo>
                  <a:lnTo>
                    <a:pt x="12052" y="14352"/>
                  </a:lnTo>
                  <a:lnTo>
                    <a:pt x="12604" y="13892"/>
                  </a:lnTo>
                  <a:lnTo>
                    <a:pt x="13156" y="13248"/>
                  </a:lnTo>
                  <a:lnTo>
                    <a:pt x="13662" y="12558"/>
                  </a:lnTo>
                  <a:lnTo>
                    <a:pt x="14076" y="11776"/>
                  </a:lnTo>
                  <a:lnTo>
                    <a:pt x="14398" y="10948"/>
                  </a:lnTo>
                  <a:lnTo>
                    <a:pt x="13248" y="10580"/>
                  </a:lnTo>
                  <a:lnTo>
                    <a:pt x="12972" y="11270"/>
                  </a:lnTo>
                  <a:lnTo>
                    <a:pt x="12604" y="11914"/>
                  </a:lnTo>
                  <a:lnTo>
                    <a:pt x="12190" y="12512"/>
                  </a:lnTo>
                  <a:lnTo>
                    <a:pt x="11730" y="13018"/>
                  </a:lnTo>
                  <a:lnTo>
                    <a:pt x="11316" y="13432"/>
                  </a:lnTo>
                  <a:lnTo>
                    <a:pt x="10810" y="13800"/>
                  </a:lnTo>
                  <a:lnTo>
                    <a:pt x="10304" y="14076"/>
                  </a:lnTo>
                  <a:lnTo>
                    <a:pt x="9798" y="14352"/>
                  </a:lnTo>
                  <a:lnTo>
                    <a:pt x="9200" y="14536"/>
                  </a:lnTo>
                  <a:lnTo>
                    <a:pt x="8602" y="14720"/>
                  </a:lnTo>
                  <a:lnTo>
                    <a:pt x="8004" y="14812"/>
                  </a:lnTo>
                  <a:lnTo>
                    <a:pt x="7360" y="14812"/>
                  </a:lnTo>
                  <a:lnTo>
                    <a:pt x="6762" y="14812"/>
                  </a:lnTo>
                  <a:lnTo>
                    <a:pt x="6164" y="14720"/>
                  </a:lnTo>
                  <a:lnTo>
                    <a:pt x="5566" y="14536"/>
                  </a:lnTo>
                  <a:lnTo>
                    <a:pt x="4968" y="14352"/>
                  </a:lnTo>
                  <a:lnTo>
                    <a:pt x="4462" y="14076"/>
                  </a:lnTo>
                  <a:lnTo>
                    <a:pt x="3956" y="13800"/>
                  </a:lnTo>
                  <a:lnTo>
                    <a:pt x="3450" y="13432"/>
                  </a:lnTo>
                  <a:lnTo>
                    <a:pt x="3036" y="13018"/>
                  </a:lnTo>
                  <a:lnTo>
                    <a:pt x="2622" y="12604"/>
                  </a:lnTo>
                  <a:lnTo>
                    <a:pt x="2300" y="12144"/>
                  </a:lnTo>
                  <a:lnTo>
                    <a:pt x="1978" y="11638"/>
                  </a:lnTo>
                  <a:lnTo>
                    <a:pt x="1702" y="11086"/>
                  </a:lnTo>
                  <a:lnTo>
                    <a:pt x="1518" y="10534"/>
                  </a:lnTo>
                  <a:lnTo>
                    <a:pt x="1335" y="9936"/>
                  </a:lnTo>
                  <a:lnTo>
                    <a:pt x="1242" y="9292"/>
                  </a:lnTo>
                  <a:lnTo>
                    <a:pt x="1242" y="8694"/>
                  </a:lnTo>
                  <a:lnTo>
                    <a:pt x="1242" y="8050"/>
                  </a:lnTo>
                  <a:lnTo>
                    <a:pt x="1335" y="7452"/>
                  </a:lnTo>
                  <a:lnTo>
                    <a:pt x="1518" y="6854"/>
                  </a:lnTo>
                  <a:lnTo>
                    <a:pt x="1702" y="6302"/>
                  </a:lnTo>
                  <a:lnTo>
                    <a:pt x="1978" y="5750"/>
                  </a:lnTo>
                  <a:lnTo>
                    <a:pt x="2300" y="5244"/>
                  </a:lnTo>
                  <a:lnTo>
                    <a:pt x="2622" y="4784"/>
                  </a:lnTo>
                  <a:lnTo>
                    <a:pt x="3036" y="4324"/>
                  </a:lnTo>
                  <a:lnTo>
                    <a:pt x="3404" y="4002"/>
                  </a:lnTo>
                  <a:lnTo>
                    <a:pt x="3772" y="3680"/>
                  </a:lnTo>
                  <a:lnTo>
                    <a:pt x="4186" y="3450"/>
                  </a:lnTo>
                  <a:lnTo>
                    <a:pt x="4600" y="3174"/>
                  </a:lnTo>
                  <a:lnTo>
                    <a:pt x="5060" y="2990"/>
                  </a:lnTo>
                  <a:lnTo>
                    <a:pt x="5520" y="2806"/>
                  </a:lnTo>
                  <a:lnTo>
                    <a:pt x="6026" y="2668"/>
                  </a:lnTo>
                  <a:lnTo>
                    <a:pt x="6532" y="2576"/>
                  </a:lnTo>
                  <a:close/>
                  <a:moveTo>
                    <a:pt x="13432" y="9798"/>
                  </a:moveTo>
                  <a:lnTo>
                    <a:pt x="13524" y="9246"/>
                  </a:lnTo>
                  <a:lnTo>
                    <a:pt x="13524" y="8694"/>
                  </a:lnTo>
                  <a:lnTo>
                    <a:pt x="13524" y="8556"/>
                  </a:lnTo>
                  <a:lnTo>
                    <a:pt x="14766" y="8510"/>
                  </a:lnTo>
                  <a:lnTo>
                    <a:pt x="14766" y="8694"/>
                  </a:lnTo>
                  <a:lnTo>
                    <a:pt x="14720" y="9430"/>
                  </a:lnTo>
                  <a:lnTo>
                    <a:pt x="14629" y="10166"/>
                  </a:lnTo>
                  <a:lnTo>
                    <a:pt x="13432" y="9798"/>
                  </a:lnTo>
                  <a:close/>
                  <a:moveTo>
                    <a:pt x="13478" y="7774"/>
                  </a:moveTo>
                  <a:lnTo>
                    <a:pt x="13340" y="7176"/>
                  </a:lnTo>
                  <a:lnTo>
                    <a:pt x="13156" y="6624"/>
                  </a:lnTo>
                  <a:lnTo>
                    <a:pt x="14306" y="6164"/>
                  </a:lnTo>
                  <a:lnTo>
                    <a:pt x="14536" y="6946"/>
                  </a:lnTo>
                  <a:lnTo>
                    <a:pt x="14674" y="7728"/>
                  </a:lnTo>
                  <a:lnTo>
                    <a:pt x="13478" y="7774"/>
                  </a:lnTo>
                  <a:close/>
                  <a:moveTo>
                    <a:pt x="12834" y="5842"/>
                  </a:moveTo>
                  <a:lnTo>
                    <a:pt x="12558" y="5382"/>
                  </a:lnTo>
                  <a:lnTo>
                    <a:pt x="12282" y="4968"/>
                  </a:lnTo>
                  <a:lnTo>
                    <a:pt x="13248" y="4186"/>
                  </a:lnTo>
                  <a:lnTo>
                    <a:pt x="13662" y="4784"/>
                  </a:lnTo>
                  <a:lnTo>
                    <a:pt x="13984" y="5428"/>
                  </a:lnTo>
                  <a:lnTo>
                    <a:pt x="12834" y="5842"/>
                  </a:lnTo>
                  <a:close/>
                  <a:moveTo>
                    <a:pt x="11730" y="4324"/>
                  </a:moveTo>
                  <a:lnTo>
                    <a:pt x="11316" y="3956"/>
                  </a:lnTo>
                  <a:lnTo>
                    <a:pt x="10856" y="3588"/>
                  </a:lnTo>
                  <a:lnTo>
                    <a:pt x="11592" y="2622"/>
                  </a:lnTo>
                  <a:lnTo>
                    <a:pt x="12098" y="3036"/>
                  </a:lnTo>
                  <a:lnTo>
                    <a:pt x="12604" y="3450"/>
                  </a:lnTo>
                  <a:lnTo>
                    <a:pt x="12696" y="3588"/>
                  </a:lnTo>
                  <a:lnTo>
                    <a:pt x="11730" y="4324"/>
                  </a:lnTo>
                  <a:close/>
                  <a:moveTo>
                    <a:pt x="10166" y="10259"/>
                  </a:moveTo>
                  <a:lnTo>
                    <a:pt x="7682" y="10259"/>
                  </a:lnTo>
                  <a:lnTo>
                    <a:pt x="7682" y="9154"/>
                  </a:lnTo>
                  <a:lnTo>
                    <a:pt x="10166" y="6164"/>
                  </a:lnTo>
                  <a:lnTo>
                    <a:pt x="11362" y="6164"/>
                  </a:lnTo>
                  <a:lnTo>
                    <a:pt x="11362" y="9200"/>
                  </a:lnTo>
                  <a:lnTo>
                    <a:pt x="12006" y="9200"/>
                  </a:lnTo>
                  <a:lnTo>
                    <a:pt x="12006" y="10259"/>
                  </a:lnTo>
                  <a:lnTo>
                    <a:pt x="11362" y="10259"/>
                  </a:lnTo>
                  <a:lnTo>
                    <a:pt x="11362" y="11178"/>
                  </a:lnTo>
                  <a:lnTo>
                    <a:pt x="10166" y="11178"/>
                  </a:lnTo>
                  <a:lnTo>
                    <a:pt x="10166" y="10259"/>
                  </a:lnTo>
                  <a:close/>
                  <a:moveTo>
                    <a:pt x="10166" y="9200"/>
                  </a:moveTo>
                  <a:lnTo>
                    <a:pt x="8878" y="9200"/>
                  </a:lnTo>
                  <a:lnTo>
                    <a:pt x="10166" y="7636"/>
                  </a:lnTo>
                  <a:lnTo>
                    <a:pt x="10166" y="920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65" name="椭圆 64"/>
          <p:cNvSpPr/>
          <p:nvPr/>
        </p:nvSpPr>
        <p:spPr bwMode="auto">
          <a:xfrm>
            <a:off x="7851138" y="3519051"/>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66" name="TextBox 65"/>
          <p:cNvSpPr txBox="1"/>
          <p:nvPr/>
        </p:nvSpPr>
        <p:spPr>
          <a:xfrm>
            <a:off x="7877395" y="3935152"/>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环境管控</a:t>
            </a:r>
          </a:p>
        </p:txBody>
      </p:sp>
      <p:sp>
        <p:nvSpPr>
          <p:cNvPr id="67" name="TextBox 66"/>
          <p:cNvSpPr txBox="1"/>
          <p:nvPr/>
        </p:nvSpPr>
        <p:spPr>
          <a:xfrm>
            <a:off x="1596622" y="4608137"/>
            <a:ext cx="378152" cy="105227"/>
          </a:xfrm>
          <a:prstGeom prst="rect">
            <a:avLst/>
          </a:prstGeom>
          <a:noFill/>
        </p:spPr>
        <p:txBody>
          <a:bodyPr wrap="none" rtlCol="0">
            <a:prstTxWarp prst="textPlain">
              <a:avLst/>
            </a:prstTxWarp>
            <a:spAutoFit/>
          </a:bodyPr>
          <a:lstStyle/>
          <a:p>
            <a:r>
              <a:rPr lang="zh-CN" altLang="en-US" dirty="0" smtClean="0">
                <a:latin typeface="隶书" pitchFamily="49" charset="-122"/>
                <a:ea typeface="隶书" pitchFamily="49" charset="-122"/>
              </a:rPr>
              <a:t>先进教学</a:t>
            </a:r>
          </a:p>
        </p:txBody>
      </p:sp>
      <p:sp>
        <p:nvSpPr>
          <p:cNvPr id="68" name="TextBox 67"/>
          <p:cNvSpPr txBox="1"/>
          <p:nvPr/>
        </p:nvSpPr>
        <p:spPr>
          <a:xfrm>
            <a:off x="2230989" y="4604716"/>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数字图书馆</a:t>
            </a:r>
          </a:p>
        </p:txBody>
      </p:sp>
      <p:sp>
        <p:nvSpPr>
          <p:cNvPr id="69" name="TextBox 68"/>
          <p:cNvSpPr txBox="1"/>
          <p:nvPr/>
        </p:nvSpPr>
        <p:spPr>
          <a:xfrm>
            <a:off x="943546" y="4606030"/>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领先科研</a:t>
            </a:r>
          </a:p>
        </p:txBody>
      </p:sp>
      <p:grpSp>
        <p:nvGrpSpPr>
          <p:cNvPr id="70" name="组合 302"/>
          <p:cNvGrpSpPr/>
          <p:nvPr/>
        </p:nvGrpSpPr>
        <p:grpSpPr>
          <a:xfrm>
            <a:off x="1594381" y="4155747"/>
            <a:ext cx="406424" cy="396000"/>
            <a:chOff x="7054261" y="1423987"/>
            <a:chExt cx="406424" cy="396000"/>
          </a:xfrm>
        </p:grpSpPr>
        <p:sp>
          <p:nvSpPr>
            <p:cNvPr id="71" name="Freeform 105"/>
            <p:cNvSpPr>
              <a:spLocks noChangeAspect="1" noEditPoints="1"/>
            </p:cNvSpPr>
            <p:nvPr/>
          </p:nvSpPr>
          <p:spPr bwMode="auto">
            <a:xfrm>
              <a:off x="7106086" y="1493235"/>
              <a:ext cx="294263" cy="252000"/>
            </a:xfrm>
            <a:custGeom>
              <a:avLst/>
              <a:gdLst/>
              <a:ahLst/>
              <a:cxnLst>
                <a:cxn ang="0">
                  <a:pos x="13464" y="2024"/>
                </a:cxn>
                <a:cxn ang="0">
                  <a:pos x="16016" y="2024"/>
                </a:cxn>
                <a:cxn ang="0">
                  <a:pos x="16544" y="9196"/>
                </a:cxn>
                <a:cxn ang="0">
                  <a:pos x="15707" y="10384"/>
                </a:cxn>
                <a:cxn ang="0">
                  <a:pos x="14168" y="14168"/>
                </a:cxn>
                <a:cxn ang="0">
                  <a:pos x="8712" y="14168"/>
                </a:cxn>
                <a:cxn ang="0">
                  <a:pos x="8932" y="10384"/>
                </a:cxn>
                <a:cxn ang="0">
                  <a:pos x="8448" y="6952"/>
                </a:cxn>
                <a:cxn ang="0">
                  <a:pos x="8448" y="3036"/>
                </a:cxn>
                <a:cxn ang="0">
                  <a:pos x="7437" y="2024"/>
                </a:cxn>
                <a:cxn ang="0">
                  <a:pos x="10384" y="6336"/>
                </a:cxn>
                <a:cxn ang="0">
                  <a:pos x="10340" y="5324"/>
                </a:cxn>
                <a:cxn ang="0">
                  <a:pos x="10384" y="4488"/>
                </a:cxn>
                <a:cxn ang="0">
                  <a:pos x="10384" y="6336"/>
                </a:cxn>
                <a:cxn ang="0">
                  <a:pos x="15048" y="4356"/>
                </a:cxn>
                <a:cxn ang="0">
                  <a:pos x="14872" y="3784"/>
                </a:cxn>
                <a:cxn ang="0">
                  <a:pos x="14388" y="3916"/>
                </a:cxn>
                <a:cxn ang="0">
                  <a:pos x="14652" y="4048"/>
                </a:cxn>
                <a:cxn ang="0">
                  <a:pos x="14784" y="4092"/>
                </a:cxn>
                <a:cxn ang="0">
                  <a:pos x="14344" y="5192"/>
                </a:cxn>
                <a:cxn ang="0">
                  <a:pos x="13112" y="4752"/>
                </a:cxn>
                <a:cxn ang="0">
                  <a:pos x="12672" y="4620"/>
                </a:cxn>
                <a:cxn ang="0">
                  <a:pos x="12144" y="4620"/>
                </a:cxn>
                <a:cxn ang="0">
                  <a:pos x="11616" y="6336"/>
                </a:cxn>
                <a:cxn ang="0">
                  <a:pos x="12100" y="4884"/>
                </a:cxn>
                <a:cxn ang="0">
                  <a:pos x="12584" y="6336"/>
                </a:cxn>
                <a:cxn ang="0">
                  <a:pos x="12716" y="4884"/>
                </a:cxn>
                <a:cxn ang="0">
                  <a:pos x="14212" y="5368"/>
                </a:cxn>
                <a:cxn ang="0">
                  <a:pos x="13948" y="4620"/>
                </a:cxn>
                <a:cxn ang="0">
                  <a:pos x="13288" y="4796"/>
                </a:cxn>
                <a:cxn ang="0">
                  <a:pos x="13376" y="6247"/>
                </a:cxn>
                <a:cxn ang="0">
                  <a:pos x="14124" y="6247"/>
                </a:cxn>
                <a:cxn ang="0">
                  <a:pos x="13816" y="5588"/>
                </a:cxn>
                <a:cxn ang="0">
                  <a:pos x="13684" y="6072"/>
                </a:cxn>
                <a:cxn ang="0">
                  <a:pos x="13728" y="4884"/>
                </a:cxn>
                <a:cxn ang="0">
                  <a:pos x="14212" y="5368"/>
                </a:cxn>
                <a:cxn ang="0">
                  <a:pos x="10428" y="5368"/>
                </a:cxn>
                <a:cxn ang="0">
                  <a:pos x="10428" y="5588"/>
                </a:cxn>
                <a:cxn ang="0">
                  <a:pos x="13860" y="9196"/>
                </a:cxn>
                <a:cxn ang="0">
                  <a:pos x="8360" y="5764"/>
                </a:cxn>
                <a:cxn ang="0">
                  <a:pos x="5016" y="4224"/>
                </a:cxn>
                <a:cxn ang="0">
                  <a:pos x="0" y="7964"/>
                </a:cxn>
                <a:cxn ang="0">
                  <a:pos x="2156" y="14168"/>
                </a:cxn>
                <a:cxn ang="0">
                  <a:pos x="4532" y="14168"/>
                </a:cxn>
                <a:cxn ang="0">
                  <a:pos x="3388" y="8844"/>
                </a:cxn>
                <a:cxn ang="0">
                  <a:pos x="6820" y="7612"/>
                </a:cxn>
                <a:cxn ang="0">
                  <a:pos x="9284" y="5368"/>
                </a:cxn>
                <a:cxn ang="0">
                  <a:pos x="3299" y="132"/>
                </a:cxn>
                <a:cxn ang="0">
                  <a:pos x="2288" y="1188"/>
                </a:cxn>
                <a:cxn ang="0">
                  <a:pos x="2288" y="2684"/>
                </a:cxn>
                <a:cxn ang="0">
                  <a:pos x="3299" y="3740"/>
                </a:cxn>
                <a:cxn ang="0">
                  <a:pos x="4840" y="3740"/>
                </a:cxn>
                <a:cxn ang="0">
                  <a:pos x="5852" y="2684"/>
                </a:cxn>
                <a:cxn ang="0">
                  <a:pos x="5852" y="1188"/>
                </a:cxn>
                <a:cxn ang="0">
                  <a:pos x="4840" y="132"/>
                </a:cxn>
              </a:cxnLst>
              <a:rect l="0" t="0" r="r" b="b"/>
              <a:pathLst>
                <a:path w="16544" h="14168">
                  <a:moveTo>
                    <a:pt x="9503" y="572"/>
                  </a:moveTo>
                  <a:lnTo>
                    <a:pt x="10516" y="572"/>
                  </a:lnTo>
                  <a:lnTo>
                    <a:pt x="10428" y="2024"/>
                  </a:lnTo>
                  <a:lnTo>
                    <a:pt x="13464" y="2024"/>
                  </a:lnTo>
                  <a:lnTo>
                    <a:pt x="13376" y="572"/>
                  </a:lnTo>
                  <a:lnTo>
                    <a:pt x="14388" y="572"/>
                  </a:lnTo>
                  <a:lnTo>
                    <a:pt x="14476" y="2024"/>
                  </a:lnTo>
                  <a:lnTo>
                    <a:pt x="16016" y="2024"/>
                  </a:lnTo>
                  <a:lnTo>
                    <a:pt x="16544" y="2024"/>
                  </a:lnTo>
                  <a:lnTo>
                    <a:pt x="16544" y="2552"/>
                  </a:lnTo>
                  <a:lnTo>
                    <a:pt x="16544" y="8712"/>
                  </a:lnTo>
                  <a:lnTo>
                    <a:pt x="16544" y="9196"/>
                  </a:lnTo>
                  <a:lnTo>
                    <a:pt x="16016" y="9196"/>
                  </a:lnTo>
                  <a:lnTo>
                    <a:pt x="14872" y="9196"/>
                  </a:lnTo>
                  <a:lnTo>
                    <a:pt x="14960" y="10384"/>
                  </a:lnTo>
                  <a:lnTo>
                    <a:pt x="15707" y="10384"/>
                  </a:lnTo>
                  <a:lnTo>
                    <a:pt x="15707" y="11000"/>
                  </a:lnTo>
                  <a:lnTo>
                    <a:pt x="15004" y="11000"/>
                  </a:lnTo>
                  <a:lnTo>
                    <a:pt x="15180" y="14168"/>
                  </a:lnTo>
                  <a:lnTo>
                    <a:pt x="14168" y="14168"/>
                  </a:lnTo>
                  <a:lnTo>
                    <a:pt x="13992" y="11000"/>
                  </a:lnTo>
                  <a:lnTo>
                    <a:pt x="9900" y="11000"/>
                  </a:lnTo>
                  <a:lnTo>
                    <a:pt x="9724" y="14168"/>
                  </a:lnTo>
                  <a:lnTo>
                    <a:pt x="8712" y="14168"/>
                  </a:lnTo>
                  <a:lnTo>
                    <a:pt x="8888" y="11000"/>
                  </a:lnTo>
                  <a:lnTo>
                    <a:pt x="8140" y="11000"/>
                  </a:lnTo>
                  <a:lnTo>
                    <a:pt x="8140" y="10384"/>
                  </a:lnTo>
                  <a:lnTo>
                    <a:pt x="8932" y="10384"/>
                  </a:lnTo>
                  <a:lnTo>
                    <a:pt x="8976" y="9196"/>
                  </a:lnTo>
                  <a:lnTo>
                    <a:pt x="7437" y="9196"/>
                  </a:lnTo>
                  <a:lnTo>
                    <a:pt x="7437" y="7700"/>
                  </a:lnTo>
                  <a:lnTo>
                    <a:pt x="8448" y="6952"/>
                  </a:lnTo>
                  <a:lnTo>
                    <a:pt x="8448" y="8184"/>
                  </a:lnTo>
                  <a:lnTo>
                    <a:pt x="15488" y="8184"/>
                  </a:lnTo>
                  <a:lnTo>
                    <a:pt x="15488" y="3036"/>
                  </a:lnTo>
                  <a:lnTo>
                    <a:pt x="8448" y="3036"/>
                  </a:lnTo>
                  <a:lnTo>
                    <a:pt x="8448" y="5192"/>
                  </a:lnTo>
                  <a:lnTo>
                    <a:pt x="7437" y="5456"/>
                  </a:lnTo>
                  <a:lnTo>
                    <a:pt x="7437" y="2552"/>
                  </a:lnTo>
                  <a:lnTo>
                    <a:pt x="7437" y="2024"/>
                  </a:lnTo>
                  <a:lnTo>
                    <a:pt x="7920" y="2024"/>
                  </a:lnTo>
                  <a:lnTo>
                    <a:pt x="9416" y="2024"/>
                  </a:lnTo>
                  <a:lnTo>
                    <a:pt x="9503" y="572"/>
                  </a:lnTo>
                  <a:close/>
                  <a:moveTo>
                    <a:pt x="10384" y="6336"/>
                  </a:moveTo>
                  <a:lnTo>
                    <a:pt x="10384" y="6072"/>
                  </a:lnTo>
                  <a:lnTo>
                    <a:pt x="9944" y="6072"/>
                  </a:lnTo>
                  <a:lnTo>
                    <a:pt x="9944" y="5324"/>
                  </a:lnTo>
                  <a:lnTo>
                    <a:pt x="10340" y="5324"/>
                  </a:lnTo>
                  <a:lnTo>
                    <a:pt x="10340" y="5060"/>
                  </a:lnTo>
                  <a:lnTo>
                    <a:pt x="9944" y="5060"/>
                  </a:lnTo>
                  <a:lnTo>
                    <a:pt x="9944" y="4488"/>
                  </a:lnTo>
                  <a:lnTo>
                    <a:pt x="10384" y="4488"/>
                  </a:lnTo>
                  <a:lnTo>
                    <a:pt x="10384" y="4224"/>
                  </a:lnTo>
                  <a:lnTo>
                    <a:pt x="9460" y="4224"/>
                  </a:lnTo>
                  <a:lnTo>
                    <a:pt x="9460" y="6336"/>
                  </a:lnTo>
                  <a:lnTo>
                    <a:pt x="10384" y="6336"/>
                  </a:lnTo>
                  <a:close/>
                  <a:moveTo>
                    <a:pt x="15048" y="5192"/>
                  </a:moveTo>
                  <a:lnTo>
                    <a:pt x="15048" y="5016"/>
                  </a:lnTo>
                  <a:lnTo>
                    <a:pt x="14696" y="5016"/>
                  </a:lnTo>
                  <a:lnTo>
                    <a:pt x="15048" y="4356"/>
                  </a:lnTo>
                  <a:lnTo>
                    <a:pt x="15048" y="4181"/>
                  </a:lnTo>
                  <a:lnTo>
                    <a:pt x="15048" y="4004"/>
                  </a:lnTo>
                  <a:lnTo>
                    <a:pt x="15004" y="3872"/>
                  </a:lnTo>
                  <a:lnTo>
                    <a:pt x="14872" y="3784"/>
                  </a:lnTo>
                  <a:lnTo>
                    <a:pt x="14696" y="3784"/>
                  </a:lnTo>
                  <a:lnTo>
                    <a:pt x="14564" y="3784"/>
                  </a:lnTo>
                  <a:lnTo>
                    <a:pt x="14432" y="3828"/>
                  </a:lnTo>
                  <a:lnTo>
                    <a:pt x="14388" y="3916"/>
                  </a:lnTo>
                  <a:lnTo>
                    <a:pt x="14344" y="4048"/>
                  </a:lnTo>
                  <a:lnTo>
                    <a:pt x="14344" y="4312"/>
                  </a:lnTo>
                  <a:lnTo>
                    <a:pt x="14652" y="4312"/>
                  </a:lnTo>
                  <a:lnTo>
                    <a:pt x="14652" y="4048"/>
                  </a:lnTo>
                  <a:lnTo>
                    <a:pt x="14652" y="4004"/>
                  </a:lnTo>
                  <a:lnTo>
                    <a:pt x="14696" y="4004"/>
                  </a:lnTo>
                  <a:lnTo>
                    <a:pt x="14740" y="4004"/>
                  </a:lnTo>
                  <a:lnTo>
                    <a:pt x="14784" y="4092"/>
                  </a:lnTo>
                  <a:lnTo>
                    <a:pt x="14740" y="4268"/>
                  </a:lnTo>
                  <a:lnTo>
                    <a:pt x="14696" y="4356"/>
                  </a:lnTo>
                  <a:lnTo>
                    <a:pt x="14344" y="5016"/>
                  </a:lnTo>
                  <a:lnTo>
                    <a:pt x="14344" y="5192"/>
                  </a:lnTo>
                  <a:lnTo>
                    <a:pt x="15048" y="5192"/>
                  </a:lnTo>
                  <a:close/>
                  <a:moveTo>
                    <a:pt x="13156" y="6336"/>
                  </a:moveTo>
                  <a:lnTo>
                    <a:pt x="13156" y="4840"/>
                  </a:lnTo>
                  <a:lnTo>
                    <a:pt x="13112" y="4752"/>
                  </a:lnTo>
                  <a:lnTo>
                    <a:pt x="13068" y="4664"/>
                  </a:lnTo>
                  <a:lnTo>
                    <a:pt x="12936" y="4620"/>
                  </a:lnTo>
                  <a:lnTo>
                    <a:pt x="12848" y="4620"/>
                  </a:lnTo>
                  <a:lnTo>
                    <a:pt x="12672" y="4620"/>
                  </a:lnTo>
                  <a:lnTo>
                    <a:pt x="12540" y="4708"/>
                  </a:lnTo>
                  <a:lnTo>
                    <a:pt x="12408" y="4620"/>
                  </a:lnTo>
                  <a:lnTo>
                    <a:pt x="12276" y="4620"/>
                  </a:lnTo>
                  <a:lnTo>
                    <a:pt x="12144" y="4620"/>
                  </a:lnTo>
                  <a:lnTo>
                    <a:pt x="12012" y="4664"/>
                  </a:lnTo>
                  <a:lnTo>
                    <a:pt x="12012" y="4620"/>
                  </a:lnTo>
                  <a:lnTo>
                    <a:pt x="11616" y="4620"/>
                  </a:lnTo>
                  <a:lnTo>
                    <a:pt x="11616" y="6336"/>
                  </a:lnTo>
                  <a:lnTo>
                    <a:pt x="12012" y="6336"/>
                  </a:lnTo>
                  <a:lnTo>
                    <a:pt x="12012" y="4972"/>
                  </a:lnTo>
                  <a:lnTo>
                    <a:pt x="12056" y="4884"/>
                  </a:lnTo>
                  <a:lnTo>
                    <a:pt x="12100" y="4884"/>
                  </a:lnTo>
                  <a:lnTo>
                    <a:pt x="12144" y="4884"/>
                  </a:lnTo>
                  <a:lnTo>
                    <a:pt x="12188" y="4972"/>
                  </a:lnTo>
                  <a:lnTo>
                    <a:pt x="12188" y="6336"/>
                  </a:lnTo>
                  <a:lnTo>
                    <a:pt x="12584" y="6336"/>
                  </a:lnTo>
                  <a:lnTo>
                    <a:pt x="12584" y="4972"/>
                  </a:lnTo>
                  <a:lnTo>
                    <a:pt x="12584" y="4884"/>
                  </a:lnTo>
                  <a:lnTo>
                    <a:pt x="12672" y="4884"/>
                  </a:lnTo>
                  <a:lnTo>
                    <a:pt x="12716" y="4884"/>
                  </a:lnTo>
                  <a:lnTo>
                    <a:pt x="12716" y="4972"/>
                  </a:lnTo>
                  <a:lnTo>
                    <a:pt x="12716" y="6336"/>
                  </a:lnTo>
                  <a:lnTo>
                    <a:pt x="13156" y="6336"/>
                  </a:lnTo>
                  <a:close/>
                  <a:moveTo>
                    <a:pt x="14212" y="5368"/>
                  </a:moveTo>
                  <a:lnTo>
                    <a:pt x="14212" y="4928"/>
                  </a:lnTo>
                  <a:lnTo>
                    <a:pt x="14212" y="4796"/>
                  </a:lnTo>
                  <a:lnTo>
                    <a:pt x="14124" y="4708"/>
                  </a:lnTo>
                  <a:lnTo>
                    <a:pt x="13948" y="4620"/>
                  </a:lnTo>
                  <a:lnTo>
                    <a:pt x="13728" y="4620"/>
                  </a:lnTo>
                  <a:lnTo>
                    <a:pt x="13508" y="4620"/>
                  </a:lnTo>
                  <a:lnTo>
                    <a:pt x="13376" y="4708"/>
                  </a:lnTo>
                  <a:lnTo>
                    <a:pt x="13288" y="4796"/>
                  </a:lnTo>
                  <a:lnTo>
                    <a:pt x="13245" y="4972"/>
                  </a:lnTo>
                  <a:lnTo>
                    <a:pt x="13245" y="5984"/>
                  </a:lnTo>
                  <a:lnTo>
                    <a:pt x="13288" y="6160"/>
                  </a:lnTo>
                  <a:lnTo>
                    <a:pt x="13376" y="6247"/>
                  </a:lnTo>
                  <a:lnTo>
                    <a:pt x="13508" y="6336"/>
                  </a:lnTo>
                  <a:lnTo>
                    <a:pt x="13728" y="6336"/>
                  </a:lnTo>
                  <a:lnTo>
                    <a:pt x="13948" y="6336"/>
                  </a:lnTo>
                  <a:lnTo>
                    <a:pt x="14124" y="6247"/>
                  </a:lnTo>
                  <a:lnTo>
                    <a:pt x="14212" y="6160"/>
                  </a:lnTo>
                  <a:lnTo>
                    <a:pt x="14212" y="5984"/>
                  </a:lnTo>
                  <a:lnTo>
                    <a:pt x="14212" y="5588"/>
                  </a:lnTo>
                  <a:lnTo>
                    <a:pt x="13816" y="5588"/>
                  </a:lnTo>
                  <a:lnTo>
                    <a:pt x="13816" y="5984"/>
                  </a:lnTo>
                  <a:lnTo>
                    <a:pt x="13772" y="6072"/>
                  </a:lnTo>
                  <a:lnTo>
                    <a:pt x="13728" y="6072"/>
                  </a:lnTo>
                  <a:lnTo>
                    <a:pt x="13684" y="6072"/>
                  </a:lnTo>
                  <a:lnTo>
                    <a:pt x="13684" y="5984"/>
                  </a:lnTo>
                  <a:lnTo>
                    <a:pt x="13684" y="4972"/>
                  </a:lnTo>
                  <a:lnTo>
                    <a:pt x="13684" y="4884"/>
                  </a:lnTo>
                  <a:lnTo>
                    <a:pt x="13728" y="4884"/>
                  </a:lnTo>
                  <a:lnTo>
                    <a:pt x="13772" y="4884"/>
                  </a:lnTo>
                  <a:lnTo>
                    <a:pt x="13816" y="4972"/>
                  </a:lnTo>
                  <a:lnTo>
                    <a:pt x="13816" y="5368"/>
                  </a:lnTo>
                  <a:lnTo>
                    <a:pt x="14212" y="5368"/>
                  </a:lnTo>
                  <a:close/>
                  <a:moveTo>
                    <a:pt x="11484" y="5368"/>
                  </a:moveTo>
                  <a:lnTo>
                    <a:pt x="11484" y="5104"/>
                  </a:lnTo>
                  <a:lnTo>
                    <a:pt x="10428" y="5104"/>
                  </a:lnTo>
                  <a:lnTo>
                    <a:pt x="10428" y="5368"/>
                  </a:lnTo>
                  <a:lnTo>
                    <a:pt x="11484" y="5368"/>
                  </a:lnTo>
                  <a:close/>
                  <a:moveTo>
                    <a:pt x="11484" y="5852"/>
                  </a:moveTo>
                  <a:lnTo>
                    <a:pt x="11484" y="5588"/>
                  </a:lnTo>
                  <a:lnTo>
                    <a:pt x="10428" y="5588"/>
                  </a:lnTo>
                  <a:lnTo>
                    <a:pt x="10428" y="5852"/>
                  </a:lnTo>
                  <a:lnTo>
                    <a:pt x="11484" y="5852"/>
                  </a:lnTo>
                  <a:close/>
                  <a:moveTo>
                    <a:pt x="13948" y="10384"/>
                  </a:moveTo>
                  <a:lnTo>
                    <a:pt x="13860" y="9196"/>
                  </a:lnTo>
                  <a:lnTo>
                    <a:pt x="10032" y="9196"/>
                  </a:lnTo>
                  <a:lnTo>
                    <a:pt x="9944" y="10384"/>
                  </a:lnTo>
                  <a:lnTo>
                    <a:pt x="13948" y="10384"/>
                  </a:lnTo>
                  <a:close/>
                  <a:moveTo>
                    <a:pt x="8360" y="5764"/>
                  </a:moveTo>
                  <a:lnTo>
                    <a:pt x="8316" y="5676"/>
                  </a:lnTo>
                  <a:lnTo>
                    <a:pt x="6996" y="6028"/>
                  </a:lnTo>
                  <a:lnTo>
                    <a:pt x="5852" y="4224"/>
                  </a:lnTo>
                  <a:lnTo>
                    <a:pt x="5016" y="4224"/>
                  </a:lnTo>
                  <a:lnTo>
                    <a:pt x="4092" y="5456"/>
                  </a:lnTo>
                  <a:lnTo>
                    <a:pt x="3168" y="4224"/>
                  </a:lnTo>
                  <a:lnTo>
                    <a:pt x="2156" y="4224"/>
                  </a:lnTo>
                  <a:lnTo>
                    <a:pt x="0" y="7964"/>
                  </a:lnTo>
                  <a:lnTo>
                    <a:pt x="440" y="8360"/>
                  </a:lnTo>
                  <a:lnTo>
                    <a:pt x="2244" y="6732"/>
                  </a:lnTo>
                  <a:lnTo>
                    <a:pt x="2332" y="8888"/>
                  </a:lnTo>
                  <a:lnTo>
                    <a:pt x="2156" y="14168"/>
                  </a:lnTo>
                  <a:lnTo>
                    <a:pt x="3432" y="14168"/>
                  </a:lnTo>
                  <a:lnTo>
                    <a:pt x="3740" y="9680"/>
                  </a:lnTo>
                  <a:lnTo>
                    <a:pt x="4312" y="9680"/>
                  </a:lnTo>
                  <a:lnTo>
                    <a:pt x="4532" y="14168"/>
                  </a:lnTo>
                  <a:lnTo>
                    <a:pt x="5940" y="14168"/>
                  </a:lnTo>
                  <a:lnTo>
                    <a:pt x="5632" y="8888"/>
                  </a:lnTo>
                  <a:lnTo>
                    <a:pt x="5632" y="8844"/>
                  </a:lnTo>
                  <a:lnTo>
                    <a:pt x="3388" y="8844"/>
                  </a:lnTo>
                  <a:lnTo>
                    <a:pt x="5632" y="8448"/>
                  </a:lnTo>
                  <a:lnTo>
                    <a:pt x="5764" y="6468"/>
                  </a:lnTo>
                  <a:lnTo>
                    <a:pt x="6732" y="7524"/>
                  </a:lnTo>
                  <a:lnTo>
                    <a:pt x="6820" y="7612"/>
                  </a:lnTo>
                  <a:lnTo>
                    <a:pt x="8756" y="6247"/>
                  </a:lnTo>
                  <a:lnTo>
                    <a:pt x="8668" y="6116"/>
                  </a:lnTo>
                  <a:lnTo>
                    <a:pt x="9416" y="5588"/>
                  </a:lnTo>
                  <a:lnTo>
                    <a:pt x="9284" y="5368"/>
                  </a:lnTo>
                  <a:lnTo>
                    <a:pt x="8360" y="5764"/>
                  </a:lnTo>
                  <a:close/>
                  <a:moveTo>
                    <a:pt x="4092" y="0"/>
                  </a:moveTo>
                  <a:lnTo>
                    <a:pt x="3696" y="44"/>
                  </a:lnTo>
                  <a:lnTo>
                    <a:pt x="3299" y="132"/>
                  </a:lnTo>
                  <a:lnTo>
                    <a:pt x="2992" y="308"/>
                  </a:lnTo>
                  <a:lnTo>
                    <a:pt x="2684" y="572"/>
                  </a:lnTo>
                  <a:lnTo>
                    <a:pt x="2464" y="837"/>
                  </a:lnTo>
                  <a:lnTo>
                    <a:pt x="2288" y="1188"/>
                  </a:lnTo>
                  <a:lnTo>
                    <a:pt x="2156" y="1540"/>
                  </a:lnTo>
                  <a:lnTo>
                    <a:pt x="2112" y="1936"/>
                  </a:lnTo>
                  <a:lnTo>
                    <a:pt x="2156" y="2332"/>
                  </a:lnTo>
                  <a:lnTo>
                    <a:pt x="2288" y="2684"/>
                  </a:lnTo>
                  <a:lnTo>
                    <a:pt x="2464" y="3036"/>
                  </a:lnTo>
                  <a:lnTo>
                    <a:pt x="2684" y="3300"/>
                  </a:lnTo>
                  <a:lnTo>
                    <a:pt x="2992" y="3564"/>
                  </a:lnTo>
                  <a:lnTo>
                    <a:pt x="3299" y="3740"/>
                  </a:lnTo>
                  <a:lnTo>
                    <a:pt x="3696" y="3872"/>
                  </a:lnTo>
                  <a:lnTo>
                    <a:pt x="4092" y="3872"/>
                  </a:lnTo>
                  <a:lnTo>
                    <a:pt x="4488" y="3872"/>
                  </a:lnTo>
                  <a:lnTo>
                    <a:pt x="4840" y="3740"/>
                  </a:lnTo>
                  <a:lnTo>
                    <a:pt x="5148" y="3564"/>
                  </a:lnTo>
                  <a:lnTo>
                    <a:pt x="5456" y="3300"/>
                  </a:lnTo>
                  <a:lnTo>
                    <a:pt x="5676" y="3036"/>
                  </a:lnTo>
                  <a:lnTo>
                    <a:pt x="5852" y="2684"/>
                  </a:lnTo>
                  <a:lnTo>
                    <a:pt x="5984" y="2332"/>
                  </a:lnTo>
                  <a:lnTo>
                    <a:pt x="6028" y="1936"/>
                  </a:lnTo>
                  <a:lnTo>
                    <a:pt x="5984" y="1540"/>
                  </a:lnTo>
                  <a:lnTo>
                    <a:pt x="5852" y="1188"/>
                  </a:lnTo>
                  <a:lnTo>
                    <a:pt x="5676" y="837"/>
                  </a:lnTo>
                  <a:lnTo>
                    <a:pt x="5456" y="572"/>
                  </a:lnTo>
                  <a:lnTo>
                    <a:pt x="5148" y="308"/>
                  </a:lnTo>
                  <a:lnTo>
                    <a:pt x="4840" y="132"/>
                  </a:lnTo>
                  <a:lnTo>
                    <a:pt x="4488" y="44"/>
                  </a:lnTo>
                  <a:lnTo>
                    <a:pt x="4092" y="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2" name="椭圆 71"/>
            <p:cNvSpPr/>
            <p:nvPr/>
          </p:nvSpPr>
          <p:spPr bwMode="auto">
            <a:xfrm>
              <a:off x="7054261" y="1423987"/>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grpSp>
      <p:grpSp>
        <p:nvGrpSpPr>
          <p:cNvPr id="73" name="组合 347"/>
          <p:cNvGrpSpPr/>
          <p:nvPr/>
        </p:nvGrpSpPr>
        <p:grpSpPr>
          <a:xfrm>
            <a:off x="915155" y="4153887"/>
            <a:ext cx="406424" cy="396000"/>
            <a:chOff x="5787436" y="2114549"/>
            <a:chExt cx="406424" cy="396000"/>
          </a:xfrm>
        </p:grpSpPr>
        <p:grpSp>
          <p:nvGrpSpPr>
            <p:cNvPr id="74" name="组合 340"/>
            <p:cNvGrpSpPr>
              <a:grpSpLocks noChangeAspect="1"/>
            </p:cNvGrpSpPr>
            <p:nvPr/>
          </p:nvGrpSpPr>
          <p:grpSpPr>
            <a:xfrm>
              <a:off x="5835850" y="2181228"/>
              <a:ext cx="318976" cy="252000"/>
              <a:chOff x="2987873" y="4367213"/>
              <a:chExt cx="354170" cy="279804"/>
            </a:xfrm>
            <a:solidFill>
              <a:srgbClr val="0070C0"/>
            </a:solidFill>
          </p:grpSpPr>
          <p:sp>
            <p:nvSpPr>
              <p:cNvPr id="76" name="Freeform 133"/>
              <p:cNvSpPr>
                <a:spLocks/>
              </p:cNvSpPr>
              <p:nvPr/>
            </p:nvSpPr>
            <p:spPr bwMode="auto">
              <a:xfrm>
                <a:off x="3133725" y="4367213"/>
                <a:ext cx="208318" cy="276225"/>
              </a:xfrm>
              <a:custGeom>
                <a:avLst/>
                <a:gdLst/>
                <a:ahLst/>
                <a:cxnLst>
                  <a:cxn ang="0">
                    <a:pos x="5650" y="14700"/>
                  </a:cxn>
                  <a:cxn ang="0">
                    <a:pos x="1500" y="10000"/>
                  </a:cxn>
                  <a:cxn ang="0">
                    <a:pos x="5700" y="10700"/>
                  </a:cxn>
                  <a:cxn ang="0">
                    <a:pos x="8000" y="10750"/>
                  </a:cxn>
                  <a:cxn ang="0">
                    <a:pos x="8900" y="10050"/>
                  </a:cxn>
                  <a:cxn ang="0">
                    <a:pos x="9500" y="9100"/>
                  </a:cxn>
                  <a:cxn ang="0">
                    <a:pos x="9850" y="8050"/>
                  </a:cxn>
                  <a:cxn ang="0">
                    <a:pos x="9800" y="6950"/>
                  </a:cxn>
                  <a:cxn ang="0">
                    <a:pos x="9500" y="5900"/>
                  </a:cxn>
                  <a:cxn ang="0">
                    <a:pos x="9050" y="5100"/>
                  </a:cxn>
                  <a:cxn ang="0">
                    <a:pos x="8450" y="4400"/>
                  </a:cxn>
                  <a:cxn ang="0">
                    <a:pos x="8400" y="8300"/>
                  </a:cxn>
                  <a:cxn ang="0">
                    <a:pos x="5450" y="8200"/>
                  </a:cxn>
                  <a:cxn ang="0">
                    <a:pos x="4150" y="8800"/>
                  </a:cxn>
                  <a:cxn ang="0">
                    <a:pos x="3700" y="7350"/>
                  </a:cxn>
                  <a:cxn ang="0">
                    <a:pos x="2700" y="7700"/>
                  </a:cxn>
                  <a:cxn ang="0">
                    <a:pos x="2700" y="6900"/>
                  </a:cxn>
                  <a:cxn ang="0">
                    <a:pos x="4600" y="6500"/>
                  </a:cxn>
                  <a:cxn ang="0">
                    <a:pos x="6450" y="2750"/>
                  </a:cxn>
                  <a:cxn ang="0">
                    <a:pos x="6800" y="2600"/>
                  </a:cxn>
                  <a:cxn ang="0">
                    <a:pos x="7950" y="750"/>
                  </a:cxn>
                  <a:cxn ang="0">
                    <a:pos x="7600" y="0"/>
                  </a:cxn>
                  <a:cxn ang="0">
                    <a:pos x="9750" y="1650"/>
                  </a:cxn>
                  <a:cxn ang="0">
                    <a:pos x="8450" y="2900"/>
                  </a:cxn>
                  <a:cxn ang="0">
                    <a:pos x="9150" y="3400"/>
                  </a:cxn>
                  <a:cxn ang="0">
                    <a:pos x="9750" y="4000"/>
                  </a:cxn>
                  <a:cxn ang="0">
                    <a:pos x="10250" y="4700"/>
                  </a:cxn>
                  <a:cxn ang="0">
                    <a:pos x="10650" y="5400"/>
                  </a:cxn>
                  <a:cxn ang="0">
                    <a:pos x="11050" y="6800"/>
                  </a:cxn>
                  <a:cxn ang="0">
                    <a:pos x="11050" y="8250"/>
                  </a:cxn>
                  <a:cxn ang="0">
                    <a:pos x="10650" y="9650"/>
                  </a:cxn>
                  <a:cxn ang="0">
                    <a:pos x="10050" y="10600"/>
                  </a:cxn>
                  <a:cxn ang="0">
                    <a:pos x="9500" y="11150"/>
                  </a:cxn>
                  <a:cxn ang="0">
                    <a:pos x="8850" y="11700"/>
                  </a:cxn>
                  <a:cxn ang="0">
                    <a:pos x="9700" y="14700"/>
                  </a:cxn>
                  <a:cxn ang="0">
                    <a:pos x="10950" y="16250"/>
                  </a:cxn>
                  <a:cxn ang="0">
                    <a:pos x="0" y="14700"/>
                  </a:cxn>
                </a:cxnLst>
                <a:rect l="0" t="0" r="r" b="b"/>
                <a:pathLst>
                  <a:path w="11100" h="16250">
                    <a:moveTo>
                      <a:pt x="0" y="14700"/>
                    </a:moveTo>
                    <a:lnTo>
                      <a:pt x="5650" y="14700"/>
                    </a:lnTo>
                    <a:lnTo>
                      <a:pt x="5650" y="12050"/>
                    </a:lnTo>
                    <a:lnTo>
                      <a:pt x="1500" y="10000"/>
                    </a:lnTo>
                    <a:lnTo>
                      <a:pt x="2050" y="8950"/>
                    </a:lnTo>
                    <a:lnTo>
                      <a:pt x="5700" y="10700"/>
                    </a:lnTo>
                    <a:lnTo>
                      <a:pt x="7950" y="10700"/>
                    </a:lnTo>
                    <a:lnTo>
                      <a:pt x="8000" y="10750"/>
                    </a:lnTo>
                    <a:lnTo>
                      <a:pt x="8450" y="10400"/>
                    </a:lnTo>
                    <a:lnTo>
                      <a:pt x="8900" y="10050"/>
                    </a:lnTo>
                    <a:lnTo>
                      <a:pt x="9251" y="9600"/>
                    </a:lnTo>
                    <a:lnTo>
                      <a:pt x="9500" y="9100"/>
                    </a:lnTo>
                    <a:lnTo>
                      <a:pt x="9700" y="8600"/>
                    </a:lnTo>
                    <a:lnTo>
                      <a:pt x="9850" y="8050"/>
                    </a:lnTo>
                    <a:lnTo>
                      <a:pt x="9850" y="7500"/>
                    </a:lnTo>
                    <a:lnTo>
                      <a:pt x="9800" y="6950"/>
                    </a:lnTo>
                    <a:lnTo>
                      <a:pt x="9700" y="6450"/>
                    </a:lnTo>
                    <a:lnTo>
                      <a:pt x="9500" y="5900"/>
                    </a:lnTo>
                    <a:lnTo>
                      <a:pt x="9300" y="5500"/>
                    </a:lnTo>
                    <a:lnTo>
                      <a:pt x="9050" y="5100"/>
                    </a:lnTo>
                    <a:lnTo>
                      <a:pt x="8750" y="4750"/>
                    </a:lnTo>
                    <a:lnTo>
                      <a:pt x="8450" y="4400"/>
                    </a:lnTo>
                    <a:lnTo>
                      <a:pt x="6900" y="7600"/>
                    </a:lnTo>
                    <a:lnTo>
                      <a:pt x="8400" y="8300"/>
                    </a:lnTo>
                    <a:lnTo>
                      <a:pt x="7850" y="9400"/>
                    </a:lnTo>
                    <a:lnTo>
                      <a:pt x="5450" y="8200"/>
                    </a:lnTo>
                    <a:lnTo>
                      <a:pt x="5000" y="9200"/>
                    </a:lnTo>
                    <a:lnTo>
                      <a:pt x="4150" y="8800"/>
                    </a:lnTo>
                    <a:lnTo>
                      <a:pt x="4650" y="7850"/>
                    </a:lnTo>
                    <a:lnTo>
                      <a:pt x="3700" y="7350"/>
                    </a:lnTo>
                    <a:lnTo>
                      <a:pt x="3350" y="8050"/>
                    </a:lnTo>
                    <a:lnTo>
                      <a:pt x="2700" y="7700"/>
                    </a:lnTo>
                    <a:lnTo>
                      <a:pt x="3000" y="7050"/>
                    </a:lnTo>
                    <a:lnTo>
                      <a:pt x="2700" y="6900"/>
                    </a:lnTo>
                    <a:lnTo>
                      <a:pt x="3250" y="5800"/>
                    </a:lnTo>
                    <a:lnTo>
                      <a:pt x="4600" y="6500"/>
                    </a:lnTo>
                    <a:lnTo>
                      <a:pt x="6300" y="2950"/>
                    </a:lnTo>
                    <a:lnTo>
                      <a:pt x="6450" y="2750"/>
                    </a:lnTo>
                    <a:lnTo>
                      <a:pt x="6600" y="2650"/>
                    </a:lnTo>
                    <a:lnTo>
                      <a:pt x="6800" y="2600"/>
                    </a:lnTo>
                    <a:lnTo>
                      <a:pt x="7050" y="2650"/>
                    </a:lnTo>
                    <a:lnTo>
                      <a:pt x="7950" y="750"/>
                    </a:lnTo>
                    <a:lnTo>
                      <a:pt x="7350" y="500"/>
                    </a:lnTo>
                    <a:lnTo>
                      <a:pt x="7600" y="0"/>
                    </a:lnTo>
                    <a:lnTo>
                      <a:pt x="10000" y="1150"/>
                    </a:lnTo>
                    <a:lnTo>
                      <a:pt x="9750" y="1650"/>
                    </a:lnTo>
                    <a:lnTo>
                      <a:pt x="9200" y="1350"/>
                    </a:lnTo>
                    <a:lnTo>
                      <a:pt x="8450" y="2900"/>
                    </a:lnTo>
                    <a:lnTo>
                      <a:pt x="8800" y="3150"/>
                    </a:lnTo>
                    <a:lnTo>
                      <a:pt x="9150" y="3400"/>
                    </a:lnTo>
                    <a:lnTo>
                      <a:pt x="9450" y="3700"/>
                    </a:lnTo>
                    <a:lnTo>
                      <a:pt x="9750" y="4000"/>
                    </a:lnTo>
                    <a:lnTo>
                      <a:pt x="10000" y="4350"/>
                    </a:lnTo>
                    <a:lnTo>
                      <a:pt x="10250" y="4700"/>
                    </a:lnTo>
                    <a:lnTo>
                      <a:pt x="10450" y="5050"/>
                    </a:lnTo>
                    <a:lnTo>
                      <a:pt x="10650" y="5400"/>
                    </a:lnTo>
                    <a:lnTo>
                      <a:pt x="10900" y="6100"/>
                    </a:lnTo>
                    <a:lnTo>
                      <a:pt x="11050" y="6800"/>
                    </a:lnTo>
                    <a:lnTo>
                      <a:pt x="11100" y="7500"/>
                    </a:lnTo>
                    <a:lnTo>
                      <a:pt x="11050" y="8250"/>
                    </a:lnTo>
                    <a:lnTo>
                      <a:pt x="10900" y="8950"/>
                    </a:lnTo>
                    <a:lnTo>
                      <a:pt x="10650" y="9650"/>
                    </a:lnTo>
                    <a:lnTo>
                      <a:pt x="10250" y="10300"/>
                    </a:lnTo>
                    <a:lnTo>
                      <a:pt x="10050" y="10600"/>
                    </a:lnTo>
                    <a:lnTo>
                      <a:pt x="9800" y="10900"/>
                    </a:lnTo>
                    <a:lnTo>
                      <a:pt x="9500" y="11150"/>
                    </a:lnTo>
                    <a:lnTo>
                      <a:pt x="9200" y="11450"/>
                    </a:lnTo>
                    <a:lnTo>
                      <a:pt x="8850" y="11700"/>
                    </a:lnTo>
                    <a:lnTo>
                      <a:pt x="8500" y="11900"/>
                    </a:lnTo>
                    <a:lnTo>
                      <a:pt x="9700" y="14700"/>
                    </a:lnTo>
                    <a:lnTo>
                      <a:pt x="10950" y="14700"/>
                    </a:lnTo>
                    <a:lnTo>
                      <a:pt x="10950" y="16250"/>
                    </a:lnTo>
                    <a:lnTo>
                      <a:pt x="0" y="16250"/>
                    </a:lnTo>
                    <a:lnTo>
                      <a:pt x="0" y="1470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77" name="组合 194"/>
              <p:cNvGrpSpPr/>
              <p:nvPr/>
            </p:nvGrpSpPr>
            <p:grpSpPr>
              <a:xfrm>
                <a:off x="2987873" y="4474483"/>
                <a:ext cx="313415" cy="172534"/>
                <a:chOff x="5133738" y="5274079"/>
                <a:chExt cx="1060450" cy="644525"/>
              </a:xfrm>
              <a:grpFill/>
            </p:grpSpPr>
            <p:sp>
              <p:nvSpPr>
                <p:cNvPr id="78" name="Freeform 158"/>
                <p:cNvSpPr>
                  <a:spLocks noEditPoints="1"/>
                </p:cNvSpPr>
                <p:nvPr/>
              </p:nvSpPr>
              <p:spPr bwMode="auto">
                <a:xfrm>
                  <a:off x="5543313" y="5274079"/>
                  <a:ext cx="244475" cy="587375"/>
                </a:xfrm>
                <a:custGeom>
                  <a:avLst/>
                  <a:gdLst/>
                  <a:ahLst/>
                  <a:cxnLst>
                    <a:cxn ang="0">
                      <a:pos x="432" y="1296"/>
                    </a:cxn>
                    <a:cxn ang="0">
                      <a:pos x="432" y="7440"/>
                    </a:cxn>
                    <a:cxn ang="0">
                      <a:pos x="480" y="7728"/>
                    </a:cxn>
                    <a:cxn ang="0">
                      <a:pos x="576" y="7968"/>
                    </a:cxn>
                    <a:cxn ang="0">
                      <a:pos x="672" y="8208"/>
                    </a:cxn>
                    <a:cxn ang="0">
                      <a:pos x="864" y="8448"/>
                    </a:cxn>
                    <a:cxn ang="0">
                      <a:pos x="1104" y="8640"/>
                    </a:cxn>
                    <a:cxn ang="0">
                      <a:pos x="1344" y="8736"/>
                    </a:cxn>
                    <a:cxn ang="0">
                      <a:pos x="1584" y="8832"/>
                    </a:cxn>
                    <a:cxn ang="0">
                      <a:pos x="1872" y="8880"/>
                    </a:cxn>
                    <a:cxn ang="0">
                      <a:pos x="2208" y="8832"/>
                    </a:cxn>
                    <a:cxn ang="0">
                      <a:pos x="2448" y="8736"/>
                    </a:cxn>
                    <a:cxn ang="0">
                      <a:pos x="2688" y="8640"/>
                    </a:cxn>
                    <a:cxn ang="0">
                      <a:pos x="2928" y="8448"/>
                    </a:cxn>
                    <a:cxn ang="0">
                      <a:pos x="3072" y="8208"/>
                    </a:cxn>
                    <a:cxn ang="0">
                      <a:pos x="3216" y="7968"/>
                    </a:cxn>
                    <a:cxn ang="0">
                      <a:pos x="3312" y="7728"/>
                    </a:cxn>
                    <a:cxn ang="0">
                      <a:pos x="3360" y="7440"/>
                    </a:cxn>
                    <a:cxn ang="0">
                      <a:pos x="3360" y="1296"/>
                    </a:cxn>
                    <a:cxn ang="0">
                      <a:pos x="3504" y="1296"/>
                    </a:cxn>
                    <a:cxn ang="0">
                      <a:pos x="3696" y="1296"/>
                    </a:cxn>
                    <a:cxn ang="0">
                      <a:pos x="3696" y="1056"/>
                    </a:cxn>
                    <a:cxn ang="0">
                      <a:pos x="3696" y="192"/>
                    </a:cxn>
                    <a:cxn ang="0">
                      <a:pos x="3696" y="0"/>
                    </a:cxn>
                    <a:cxn ang="0">
                      <a:pos x="3504" y="0"/>
                    </a:cxn>
                    <a:cxn ang="0">
                      <a:pos x="240" y="0"/>
                    </a:cxn>
                    <a:cxn ang="0">
                      <a:pos x="0" y="0"/>
                    </a:cxn>
                    <a:cxn ang="0">
                      <a:pos x="0" y="192"/>
                    </a:cxn>
                    <a:cxn ang="0">
                      <a:pos x="0" y="1056"/>
                    </a:cxn>
                    <a:cxn ang="0">
                      <a:pos x="0" y="1296"/>
                    </a:cxn>
                    <a:cxn ang="0">
                      <a:pos x="240" y="1296"/>
                    </a:cxn>
                    <a:cxn ang="0">
                      <a:pos x="432" y="1296"/>
                    </a:cxn>
                    <a:cxn ang="0">
                      <a:pos x="480" y="432"/>
                    </a:cxn>
                    <a:cxn ang="0">
                      <a:pos x="3264" y="432"/>
                    </a:cxn>
                    <a:cxn ang="0">
                      <a:pos x="3264" y="864"/>
                    </a:cxn>
                    <a:cxn ang="0">
                      <a:pos x="3120" y="864"/>
                    </a:cxn>
                    <a:cxn ang="0">
                      <a:pos x="2928" y="864"/>
                    </a:cxn>
                    <a:cxn ang="0">
                      <a:pos x="2928" y="1056"/>
                    </a:cxn>
                    <a:cxn ang="0">
                      <a:pos x="2928" y="7440"/>
                    </a:cxn>
                    <a:cxn ang="0">
                      <a:pos x="2880" y="7632"/>
                    </a:cxn>
                    <a:cxn ang="0">
                      <a:pos x="2832" y="7824"/>
                    </a:cxn>
                    <a:cxn ang="0">
                      <a:pos x="2736" y="7968"/>
                    </a:cxn>
                    <a:cxn ang="0">
                      <a:pos x="2592" y="8112"/>
                    </a:cxn>
                    <a:cxn ang="0">
                      <a:pos x="2448" y="8256"/>
                    </a:cxn>
                    <a:cxn ang="0">
                      <a:pos x="2304" y="8352"/>
                    </a:cxn>
                    <a:cxn ang="0">
                      <a:pos x="2112" y="8400"/>
                    </a:cxn>
                    <a:cxn ang="0">
                      <a:pos x="1872" y="8448"/>
                    </a:cxn>
                    <a:cxn ang="0">
                      <a:pos x="1680" y="8400"/>
                    </a:cxn>
                    <a:cxn ang="0">
                      <a:pos x="1488" y="8352"/>
                    </a:cxn>
                    <a:cxn ang="0">
                      <a:pos x="1344" y="8256"/>
                    </a:cxn>
                    <a:cxn ang="0">
                      <a:pos x="1200" y="8112"/>
                    </a:cxn>
                    <a:cxn ang="0">
                      <a:pos x="1056" y="7968"/>
                    </a:cxn>
                    <a:cxn ang="0">
                      <a:pos x="960" y="7824"/>
                    </a:cxn>
                    <a:cxn ang="0">
                      <a:pos x="912" y="7632"/>
                    </a:cxn>
                    <a:cxn ang="0">
                      <a:pos x="864" y="7440"/>
                    </a:cxn>
                    <a:cxn ang="0">
                      <a:pos x="864" y="1056"/>
                    </a:cxn>
                    <a:cxn ang="0">
                      <a:pos x="864" y="864"/>
                    </a:cxn>
                    <a:cxn ang="0">
                      <a:pos x="672" y="864"/>
                    </a:cxn>
                    <a:cxn ang="0">
                      <a:pos x="480" y="864"/>
                    </a:cxn>
                    <a:cxn ang="0">
                      <a:pos x="480" y="432"/>
                    </a:cxn>
                  </a:cxnLst>
                  <a:rect l="0" t="0" r="r" b="b"/>
                  <a:pathLst>
                    <a:path w="3696" h="8880">
                      <a:moveTo>
                        <a:pt x="432" y="1296"/>
                      </a:moveTo>
                      <a:lnTo>
                        <a:pt x="432" y="7440"/>
                      </a:lnTo>
                      <a:lnTo>
                        <a:pt x="480" y="7728"/>
                      </a:lnTo>
                      <a:lnTo>
                        <a:pt x="576" y="7968"/>
                      </a:lnTo>
                      <a:lnTo>
                        <a:pt x="672" y="8208"/>
                      </a:lnTo>
                      <a:lnTo>
                        <a:pt x="864" y="8448"/>
                      </a:lnTo>
                      <a:lnTo>
                        <a:pt x="1104" y="8640"/>
                      </a:lnTo>
                      <a:lnTo>
                        <a:pt x="1344" y="8736"/>
                      </a:lnTo>
                      <a:lnTo>
                        <a:pt x="1584" y="8832"/>
                      </a:lnTo>
                      <a:lnTo>
                        <a:pt x="1872" y="8880"/>
                      </a:lnTo>
                      <a:lnTo>
                        <a:pt x="2208" y="8832"/>
                      </a:lnTo>
                      <a:lnTo>
                        <a:pt x="2448" y="8736"/>
                      </a:lnTo>
                      <a:lnTo>
                        <a:pt x="2688" y="8640"/>
                      </a:lnTo>
                      <a:lnTo>
                        <a:pt x="2928" y="8448"/>
                      </a:lnTo>
                      <a:lnTo>
                        <a:pt x="3072" y="8208"/>
                      </a:lnTo>
                      <a:lnTo>
                        <a:pt x="3216" y="7968"/>
                      </a:lnTo>
                      <a:lnTo>
                        <a:pt x="3312" y="7728"/>
                      </a:lnTo>
                      <a:lnTo>
                        <a:pt x="3360" y="7440"/>
                      </a:lnTo>
                      <a:lnTo>
                        <a:pt x="3360" y="1296"/>
                      </a:lnTo>
                      <a:lnTo>
                        <a:pt x="3504" y="1296"/>
                      </a:lnTo>
                      <a:lnTo>
                        <a:pt x="3696" y="1296"/>
                      </a:lnTo>
                      <a:lnTo>
                        <a:pt x="3696" y="1056"/>
                      </a:lnTo>
                      <a:lnTo>
                        <a:pt x="3696" y="192"/>
                      </a:lnTo>
                      <a:lnTo>
                        <a:pt x="3696" y="0"/>
                      </a:lnTo>
                      <a:lnTo>
                        <a:pt x="3504" y="0"/>
                      </a:lnTo>
                      <a:lnTo>
                        <a:pt x="240" y="0"/>
                      </a:lnTo>
                      <a:lnTo>
                        <a:pt x="0" y="0"/>
                      </a:lnTo>
                      <a:lnTo>
                        <a:pt x="0" y="192"/>
                      </a:lnTo>
                      <a:lnTo>
                        <a:pt x="0" y="1056"/>
                      </a:lnTo>
                      <a:lnTo>
                        <a:pt x="0" y="1296"/>
                      </a:lnTo>
                      <a:lnTo>
                        <a:pt x="240" y="1296"/>
                      </a:lnTo>
                      <a:lnTo>
                        <a:pt x="432" y="1296"/>
                      </a:lnTo>
                      <a:close/>
                      <a:moveTo>
                        <a:pt x="480" y="432"/>
                      </a:moveTo>
                      <a:lnTo>
                        <a:pt x="3264" y="432"/>
                      </a:lnTo>
                      <a:lnTo>
                        <a:pt x="3264" y="864"/>
                      </a:lnTo>
                      <a:lnTo>
                        <a:pt x="3120" y="864"/>
                      </a:lnTo>
                      <a:lnTo>
                        <a:pt x="2928" y="864"/>
                      </a:lnTo>
                      <a:lnTo>
                        <a:pt x="2928" y="1056"/>
                      </a:lnTo>
                      <a:lnTo>
                        <a:pt x="2928" y="7440"/>
                      </a:lnTo>
                      <a:lnTo>
                        <a:pt x="2880" y="7632"/>
                      </a:lnTo>
                      <a:lnTo>
                        <a:pt x="2832" y="7824"/>
                      </a:lnTo>
                      <a:lnTo>
                        <a:pt x="2736" y="7968"/>
                      </a:lnTo>
                      <a:lnTo>
                        <a:pt x="2592" y="8112"/>
                      </a:lnTo>
                      <a:lnTo>
                        <a:pt x="2448" y="8256"/>
                      </a:lnTo>
                      <a:lnTo>
                        <a:pt x="2304" y="8352"/>
                      </a:lnTo>
                      <a:lnTo>
                        <a:pt x="2112" y="8400"/>
                      </a:lnTo>
                      <a:lnTo>
                        <a:pt x="1872" y="8448"/>
                      </a:lnTo>
                      <a:lnTo>
                        <a:pt x="1680" y="8400"/>
                      </a:lnTo>
                      <a:lnTo>
                        <a:pt x="1488" y="8352"/>
                      </a:lnTo>
                      <a:lnTo>
                        <a:pt x="1344" y="8256"/>
                      </a:lnTo>
                      <a:lnTo>
                        <a:pt x="1200" y="8112"/>
                      </a:lnTo>
                      <a:lnTo>
                        <a:pt x="1056" y="7968"/>
                      </a:lnTo>
                      <a:lnTo>
                        <a:pt x="960" y="7824"/>
                      </a:lnTo>
                      <a:lnTo>
                        <a:pt x="912" y="7632"/>
                      </a:lnTo>
                      <a:lnTo>
                        <a:pt x="864" y="7440"/>
                      </a:lnTo>
                      <a:lnTo>
                        <a:pt x="864" y="1056"/>
                      </a:lnTo>
                      <a:lnTo>
                        <a:pt x="864" y="864"/>
                      </a:lnTo>
                      <a:lnTo>
                        <a:pt x="672" y="864"/>
                      </a:lnTo>
                      <a:lnTo>
                        <a:pt x="480" y="864"/>
                      </a:lnTo>
                      <a:lnTo>
                        <a:pt x="480" y="4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79" name="组合 193"/>
                <p:cNvGrpSpPr/>
                <p:nvPr/>
              </p:nvGrpSpPr>
              <p:grpSpPr>
                <a:xfrm>
                  <a:off x="5133738" y="5274079"/>
                  <a:ext cx="1060450" cy="644525"/>
                  <a:chOff x="5133738" y="5274079"/>
                  <a:chExt cx="1060450" cy="644525"/>
                </a:xfrm>
                <a:grpFill/>
              </p:grpSpPr>
              <p:sp>
                <p:nvSpPr>
                  <p:cNvPr id="80" name="Freeform 159"/>
                  <p:cNvSpPr>
                    <a:spLocks/>
                  </p:cNvSpPr>
                  <p:nvPr/>
                </p:nvSpPr>
                <p:spPr bwMode="auto">
                  <a:xfrm>
                    <a:off x="5625863" y="5505854"/>
                    <a:ext cx="85725" cy="295275"/>
                  </a:xfrm>
                  <a:custGeom>
                    <a:avLst/>
                    <a:gdLst/>
                    <a:ahLst/>
                    <a:cxnLst>
                      <a:cxn ang="0">
                        <a:pos x="672" y="4464"/>
                      </a:cxn>
                      <a:cxn ang="0">
                        <a:pos x="912" y="4416"/>
                      </a:cxn>
                      <a:cxn ang="0">
                        <a:pos x="1104" y="4272"/>
                      </a:cxn>
                      <a:cxn ang="0">
                        <a:pos x="1248" y="4080"/>
                      </a:cxn>
                      <a:cxn ang="0">
                        <a:pos x="1296" y="3840"/>
                      </a:cxn>
                      <a:cxn ang="0">
                        <a:pos x="1296" y="0"/>
                      </a:cxn>
                      <a:cxn ang="0">
                        <a:pos x="0" y="0"/>
                      </a:cxn>
                      <a:cxn ang="0">
                        <a:pos x="0" y="3840"/>
                      </a:cxn>
                      <a:cxn ang="0">
                        <a:pos x="48" y="4080"/>
                      </a:cxn>
                      <a:cxn ang="0">
                        <a:pos x="192" y="4272"/>
                      </a:cxn>
                      <a:cxn ang="0">
                        <a:pos x="384" y="4416"/>
                      </a:cxn>
                      <a:cxn ang="0">
                        <a:pos x="672" y="4464"/>
                      </a:cxn>
                    </a:cxnLst>
                    <a:rect l="0" t="0" r="r" b="b"/>
                    <a:pathLst>
                      <a:path w="1296" h="4464">
                        <a:moveTo>
                          <a:pt x="672" y="4464"/>
                        </a:moveTo>
                        <a:lnTo>
                          <a:pt x="912" y="4416"/>
                        </a:lnTo>
                        <a:lnTo>
                          <a:pt x="1104" y="4272"/>
                        </a:lnTo>
                        <a:lnTo>
                          <a:pt x="1248" y="4080"/>
                        </a:lnTo>
                        <a:lnTo>
                          <a:pt x="1296" y="3840"/>
                        </a:lnTo>
                        <a:lnTo>
                          <a:pt x="1296" y="0"/>
                        </a:lnTo>
                        <a:lnTo>
                          <a:pt x="0" y="0"/>
                        </a:lnTo>
                        <a:lnTo>
                          <a:pt x="0" y="3840"/>
                        </a:lnTo>
                        <a:lnTo>
                          <a:pt x="48" y="4080"/>
                        </a:lnTo>
                        <a:lnTo>
                          <a:pt x="192" y="4272"/>
                        </a:lnTo>
                        <a:lnTo>
                          <a:pt x="384" y="4416"/>
                        </a:lnTo>
                        <a:lnTo>
                          <a:pt x="672" y="446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1" name="Freeform 160"/>
                  <p:cNvSpPr>
                    <a:spLocks/>
                  </p:cNvSpPr>
                  <p:nvPr/>
                </p:nvSpPr>
                <p:spPr bwMode="auto">
                  <a:xfrm>
                    <a:off x="5905263" y="5505854"/>
                    <a:ext cx="85725" cy="295275"/>
                  </a:xfrm>
                  <a:custGeom>
                    <a:avLst/>
                    <a:gdLst/>
                    <a:ahLst/>
                    <a:cxnLst>
                      <a:cxn ang="0">
                        <a:pos x="624" y="4464"/>
                      </a:cxn>
                      <a:cxn ang="0">
                        <a:pos x="912" y="4416"/>
                      </a:cxn>
                      <a:cxn ang="0">
                        <a:pos x="1104" y="4272"/>
                      </a:cxn>
                      <a:cxn ang="0">
                        <a:pos x="1248" y="4080"/>
                      </a:cxn>
                      <a:cxn ang="0">
                        <a:pos x="1296" y="3840"/>
                      </a:cxn>
                      <a:cxn ang="0">
                        <a:pos x="1296" y="0"/>
                      </a:cxn>
                      <a:cxn ang="0">
                        <a:pos x="0" y="0"/>
                      </a:cxn>
                      <a:cxn ang="0">
                        <a:pos x="0" y="3840"/>
                      </a:cxn>
                      <a:cxn ang="0">
                        <a:pos x="48" y="4080"/>
                      </a:cxn>
                      <a:cxn ang="0">
                        <a:pos x="192" y="4272"/>
                      </a:cxn>
                      <a:cxn ang="0">
                        <a:pos x="384" y="4416"/>
                      </a:cxn>
                      <a:cxn ang="0">
                        <a:pos x="624" y="4464"/>
                      </a:cxn>
                    </a:cxnLst>
                    <a:rect l="0" t="0" r="r" b="b"/>
                    <a:pathLst>
                      <a:path w="1296" h="4464">
                        <a:moveTo>
                          <a:pt x="624" y="4464"/>
                        </a:moveTo>
                        <a:lnTo>
                          <a:pt x="912" y="4416"/>
                        </a:lnTo>
                        <a:lnTo>
                          <a:pt x="1104" y="4272"/>
                        </a:lnTo>
                        <a:lnTo>
                          <a:pt x="1248" y="4080"/>
                        </a:lnTo>
                        <a:lnTo>
                          <a:pt x="1296" y="3840"/>
                        </a:lnTo>
                        <a:lnTo>
                          <a:pt x="1296" y="0"/>
                        </a:lnTo>
                        <a:lnTo>
                          <a:pt x="0" y="0"/>
                        </a:lnTo>
                        <a:lnTo>
                          <a:pt x="0" y="3840"/>
                        </a:lnTo>
                        <a:lnTo>
                          <a:pt x="48" y="4080"/>
                        </a:lnTo>
                        <a:lnTo>
                          <a:pt x="192" y="4272"/>
                        </a:lnTo>
                        <a:lnTo>
                          <a:pt x="384" y="4416"/>
                        </a:lnTo>
                        <a:lnTo>
                          <a:pt x="624" y="446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161"/>
                  <p:cNvSpPr>
                    <a:spLocks noEditPoints="1"/>
                  </p:cNvSpPr>
                  <p:nvPr/>
                </p:nvSpPr>
                <p:spPr bwMode="auto">
                  <a:xfrm>
                    <a:off x="5133738" y="5274079"/>
                    <a:ext cx="1060450" cy="644525"/>
                  </a:xfrm>
                  <a:custGeom>
                    <a:avLst/>
                    <a:gdLst/>
                    <a:ahLst/>
                    <a:cxnLst>
                      <a:cxn ang="0">
                        <a:pos x="14928" y="1296"/>
                      </a:cxn>
                      <a:cxn ang="0">
                        <a:pos x="13776" y="1296"/>
                      </a:cxn>
                      <a:cxn ang="0">
                        <a:pos x="14112" y="1056"/>
                      </a:cxn>
                      <a:cxn ang="0">
                        <a:pos x="13920" y="0"/>
                      </a:cxn>
                      <a:cxn ang="0">
                        <a:pos x="10416" y="192"/>
                      </a:cxn>
                      <a:cxn ang="0">
                        <a:pos x="10656" y="1296"/>
                      </a:cxn>
                      <a:cxn ang="0">
                        <a:pos x="10896" y="7728"/>
                      </a:cxn>
                      <a:cxn ang="0">
                        <a:pos x="11281" y="8448"/>
                      </a:cxn>
                      <a:cxn ang="0">
                        <a:pos x="12000" y="8832"/>
                      </a:cxn>
                      <a:cxn ang="0">
                        <a:pos x="12864" y="8736"/>
                      </a:cxn>
                      <a:cxn ang="0">
                        <a:pos x="13488" y="8208"/>
                      </a:cxn>
                      <a:cxn ang="0">
                        <a:pos x="13776" y="7440"/>
                      </a:cxn>
                      <a:cxn ang="0">
                        <a:pos x="14928" y="9024"/>
                      </a:cxn>
                      <a:cxn ang="0">
                        <a:pos x="2496" y="2736"/>
                      </a:cxn>
                      <a:cxn ang="0">
                        <a:pos x="2592" y="7968"/>
                      </a:cxn>
                      <a:cxn ang="0">
                        <a:pos x="3120" y="8640"/>
                      </a:cxn>
                      <a:cxn ang="0">
                        <a:pos x="3936" y="8880"/>
                      </a:cxn>
                      <a:cxn ang="0">
                        <a:pos x="4751" y="8640"/>
                      </a:cxn>
                      <a:cxn ang="0">
                        <a:pos x="5280" y="7968"/>
                      </a:cxn>
                      <a:cxn ang="0">
                        <a:pos x="5376" y="1296"/>
                      </a:cxn>
                      <a:cxn ang="0">
                        <a:pos x="5759" y="1056"/>
                      </a:cxn>
                      <a:cxn ang="0">
                        <a:pos x="5520" y="0"/>
                      </a:cxn>
                      <a:cxn ang="0">
                        <a:pos x="2064" y="192"/>
                      </a:cxn>
                      <a:cxn ang="0">
                        <a:pos x="2304" y="1296"/>
                      </a:cxn>
                      <a:cxn ang="0">
                        <a:pos x="1296" y="2016"/>
                      </a:cxn>
                      <a:cxn ang="0">
                        <a:pos x="768" y="9024"/>
                      </a:cxn>
                      <a:cxn ang="0">
                        <a:pos x="16032" y="9744"/>
                      </a:cxn>
                      <a:cxn ang="0">
                        <a:pos x="13680" y="864"/>
                      </a:cxn>
                      <a:cxn ang="0">
                        <a:pos x="13296" y="1056"/>
                      </a:cxn>
                      <a:cxn ang="0">
                        <a:pos x="13248" y="7824"/>
                      </a:cxn>
                      <a:cxn ang="0">
                        <a:pos x="12864" y="8256"/>
                      </a:cxn>
                      <a:cxn ang="0">
                        <a:pos x="12288" y="8448"/>
                      </a:cxn>
                      <a:cxn ang="0">
                        <a:pos x="11760" y="8256"/>
                      </a:cxn>
                      <a:cxn ang="0">
                        <a:pos x="11376" y="7824"/>
                      </a:cxn>
                      <a:cxn ang="0">
                        <a:pos x="11281" y="1056"/>
                      </a:cxn>
                      <a:cxn ang="0">
                        <a:pos x="10848" y="864"/>
                      </a:cxn>
                      <a:cxn ang="0">
                        <a:pos x="13680" y="864"/>
                      </a:cxn>
                      <a:cxn ang="0">
                        <a:pos x="5328" y="864"/>
                      </a:cxn>
                      <a:cxn ang="0">
                        <a:pos x="4944" y="1056"/>
                      </a:cxn>
                      <a:cxn ang="0">
                        <a:pos x="4848" y="7824"/>
                      </a:cxn>
                      <a:cxn ang="0">
                        <a:pos x="4512" y="8256"/>
                      </a:cxn>
                      <a:cxn ang="0">
                        <a:pos x="3936" y="8448"/>
                      </a:cxn>
                      <a:cxn ang="0">
                        <a:pos x="3360" y="8256"/>
                      </a:cxn>
                      <a:cxn ang="0">
                        <a:pos x="3024" y="7824"/>
                      </a:cxn>
                      <a:cxn ang="0">
                        <a:pos x="2928" y="1056"/>
                      </a:cxn>
                      <a:cxn ang="0">
                        <a:pos x="2496" y="864"/>
                      </a:cxn>
                    </a:cxnLst>
                    <a:rect l="0" t="0" r="r" b="b"/>
                    <a:pathLst>
                      <a:path w="16032" h="9744">
                        <a:moveTo>
                          <a:pt x="15456" y="9024"/>
                        </a:moveTo>
                        <a:lnTo>
                          <a:pt x="15456" y="1296"/>
                        </a:lnTo>
                        <a:lnTo>
                          <a:pt x="14928" y="1296"/>
                        </a:lnTo>
                        <a:lnTo>
                          <a:pt x="14928" y="2112"/>
                        </a:lnTo>
                        <a:lnTo>
                          <a:pt x="13776" y="2112"/>
                        </a:lnTo>
                        <a:lnTo>
                          <a:pt x="13776" y="1296"/>
                        </a:lnTo>
                        <a:lnTo>
                          <a:pt x="13920" y="1296"/>
                        </a:lnTo>
                        <a:lnTo>
                          <a:pt x="14112" y="1296"/>
                        </a:lnTo>
                        <a:lnTo>
                          <a:pt x="14112" y="1056"/>
                        </a:lnTo>
                        <a:lnTo>
                          <a:pt x="14112" y="192"/>
                        </a:lnTo>
                        <a:lnTo>
                          <a:pt x="14112" y="0"/>
                        </a:lnTo>
                        <a:lnTo>
                          <a:pt x="13920" y="0"/>
                        </a:lnTo>
                        <a:lnTo>
                          <a:pt x="10656" y="0"/>
                        </a:lnTo>
                        <a:lnTo>
                          <a:pt x="10416" y="0"/>
                        </a:lnTo>
                        <a:lnTo>
                          <a:pt x="10416" y="192"/>
                        </a:lnTo>
                        <a:lnTo>
                          <a:pt x="10416" y="1056"/>
                        </a:lnTo>
                        <a:lnTo>
                          <a:pt x="10416" y="1296"/>
                        </a:lnTo>
                        <a:lnTo>
                          <a:pt x="10656" y="1296"/>
                        </a:lnTo>
                        <a:lnTo>
                          <a:pt x="10848" y="1296"/>
                        </a:lnTo>
                        <a:lnTo>
                          <a:pt x="10848" y="7440"/>
                        </a:lnTo>
                        <a:lnTo>
                          <a:pt x="10896" y="7728"/>
                        </a:lnTo>
                        <a:lnTo>
                          <a:pt x="10992" y="7968"/>
                        </a:lnTo>
                        <a:lnTo>
                          <a:pt x="11088" y="8208"/>
                        </a:lnTo>
                        <a:lnTo>
                          <a:pt x="11281" y="8448"/>
                        </a:lnTo>
                        <a:lnTo>
                          <a:pt x="11472" y="8640"/>
                        </a:lnTo>
                        <a:lnTo>
                          <a:pt x="11760" y="8736"/>
                        </a:lnTo>
                        <a:lnTo>
                          <a:pt x="12000" y="8832"/>
                        </a:lnTo>
                        <a:lnTo>
                          <a:pt x="12288" y="8880"/>
                        </a:lnTo>
                        <a:lnTo>
                          <a:pt x="12576" y="8832"/>
                        </a:lnTo>
                        <a:lnTo>
                          <a:pt x="12864" y="8736"/>
                        </a:lnTo>
                        <a:lnTo>
                          <a:pt x="13104" y="8640"/>
                        </a:lnTo>
                        <a:lnTo>
                          <a:pt x="13344" y="8448"/>
                        </a:lnTo>
                        <a:lnTo>
                          <a:pt x="13488" y="8208"/>
                        </a:lnTo>
                        <a:lnTo>
                          <a:pt x="13632" y="7968"/>
                        </a:lnTo>
                        <a:lnTo>
                          <a:pt x="13728" y="7728"/>
                        </a:lnTo>
                        <a:lnTo>
                          <a:pt x="13776" y="7440"/>
                        </a:lnTo>
                        <a:lnTo>
                          <a:pt x="13776" y="2832"/>
                        </a:lnTo>
                        <a:lnTo>
                          <a:pt x="14928" y="2832"/>
                        </a:lnTo>
                        <a:lnTo>
                          <a:pt x="14928" y="9024"/>
                        </a:lnTo>
                        <a:lnTo>
                          <a:pt x="1296" y="9024"/>
                        </a:lnTo>
                        <a:lnTo>
                          <a:pt x="1296" y="2736"/>
                        </a:lnTo>
                        <a:lnTo>
                          <a:pt x="2496" y="2736"/>
                        </a:lnTo>
                        <a:lnTo>
                          <a:pt x="2496" y="7440"/>
                        </a:lnTo>
                        <a:lnTo>
                          <a:pt x="2496" y="7728"/>
                        </a:lnTo>
                        <a:lnTo>
                          <a:pt x="2592" y="7968"/>
                        </a:lnTo>
                        <a:lnTo>
                          <a:pt x="2735" y="8208"/>
                        </a:lnTo>
                        <a:lnTo>
                          <a:pt x="2928" y="8448"/>
                        </a:lnTo>
                        <a:lnTo>
                          <a:pt x="3120" y="8640"/>
                        </a:lnTo>
                        <a:lnTo>
                          <a:pt x="3360" y="8736"/>
                        </a:lnTo>
                        <a:lnTo>
                          <a:pt x="3648" y="8832"/>
                        </a:lnTo>
                        <a:lnTo>
                          <a:pt x="3936" y="8880"/>
                        </a:lnTo>
                        <a:lnTo>
                          <a:pt x="4224" y="8832"/>
                        </a:lnTo>
                        <a:lnTo>
                          <a:pt x="4512" y="8736"/>
                        </a:lnTo>
                        <a:lnTo>
                          <a:pt x="4751" y="8640"/>
                        </a:lnTo>
                        <a:lnTo>
                          <a:pt x="4944" y="8448"/>
                        </a:lnTo>
                        <a:lnTo>
                          <a:pt x="5136" y="8208"/>
                        </a:lnTo>
                        <a:lnTo>
                          <a:pt x="5280" y="7968"/>
                        </a:lnTo>
                        <a:lnTo>
                          <a:pt x="5376" y="7728"/>
                        </a:lnTo>
                        <a:lnTo>
                          <a:pt x="5376" y="7440"/>
                        </a:lnTo>
                        <a:lnTo>
                          <a:pt x="5376" y="1296"/>
                        </a:lnTo>
                        <a:lnTo>
                          <a:pt x="5520" y="1296"/>
                        </a:lnTo>
                        <a:lnTo>
                          <a:pt x="5759" y="1296"/>
                        </a:lnTo>
                        <a:lnTo>
                          <a:pt x="5759" y="1056"/>
                        </a:lnTo>
                        <a:lnTo>
                          <a:pt x="5759" y="192"/>
                        </a:lnTo>
                        <a:lnTo>
                          <a:pt x="5759" y="0"/>
                        </a:lnTo>
                        <a:lnTo>
                          <a:pt x="5520" y="0"/>
                        </a:lnTo>
                        <a:lnTo>
                          <a:pt x="2304" y="0"/>
                        </a:lnTo>
                        <a:lnTo>
                          <a:pt x="2064" y="0"/>
                        </a:lnTo>
                        <a:lnTo>
                          <a:pt x="2064" y="192"/>
                        </a:lnTo>
                        <a:lnTo>
                          <a:pt x="2064" y="1056"/>
                        </a:lnTo>
                        <a:lnTo>
                          <a:pt x="2064" y="1296"/>
                        </a:lnTo>
                        <a:lnTo>
                          <a:pt x="2304" y="1296"/>
                        </a:lnTo>
                        <a:lnTo>
                          <a:pt x="2496" y="1296"/>
                        </a:lnTo>
                        <a:lnTo>
                          <a:pt x="2496" y="2016"/>
                        </a:lnTo>
                        <a:lnTo>
                          <a:pt x="1296" y="2016"/>
                        </a:lnTo>
                        <a:lnTo>
                          <a:pt x="1296" y="1296"/>
                        </a:lnTo>
                        <a:lnTo>
                          <a:pt x="768" y="1296"/>
                        </a:lnTo>
                        <a:lnTo>
                          <a:pt x="768" y="9024"/>
                        </a:lnTo>
                        <a:lnTo>
                          <a:pt x="0" y="9024"/>
                        </a:lnTo>
                        <a:lnTo>
                          <a:pt x="0" y="9744"/>
                        </a:lnTo>
                        <a:lnTo>
                          <a:pt x="16032" y="9744"/>
                        </a:lnTo>
                        <a:lnTo>
                          <a:pt x="16032" y="9024"/>
                        </a:lnTo>
                        <a:lnTo>
                          <a:pt x="15456" y="9024"/>
                        </a:lnTo>
                        <a:close/>
                        <a:moveTo>
                          <a:pt x="13680" y="864"/>
                        </a:moveTo>
                        <a:lnTo>
                          <a:pt x="13536" y="864"/>
                        </a:lnTo>
                        <a:lnTo>
                          <a:pt x="13296" y="864"/>
                        </a:lnTo>
                        <a:lnTo>
                          <a:pt x="13296" y="1056"/>
                        </a:lnTo>
                        <a:lnTo>
                          <a:pt x="13296" y="7440"/>
                        </a:lnTo>
                        <a:lnTo>
                          <a:pt x="13296" y="7632"/>
                        </a:lnTo>
                        <a:lnTo>
                          <a:pt x="13248" y="7824"/>
                        </a:lnTo>
                        <a:lnTo>
                          <a:pt x="13152" y="7968"/>
                        </a:lnTo>
                        <a:lnTo>
                          <a:pt x="13008" y="8112"/>
                        </a:lnTo>
                        <a:lnTo>
                          <a:pt x="12864" y="8256"/>
                        </a:lnTo>
                        <a:lnTo>
                          <a:pt x="12720" y="8352"/>
                        </a:lnTo>
                        <a:lnTo>
                          <a:pt x="12528" y="8400"/>
                        </a:lnTo>
                        <a:lnTo>
                          <a:pt x="12288" y="8448"/>
                        </a:lnTo>
                        <a:lnTo>
                          <a:pt x="12096" y="8400"/>
                        </a:lnTo>
                        <a:lnTo>
                          <a:pt x="11904" y="8352"/>
                        </a:lnTo>
                        <a:lnTo>
                          <a:pt x="11760" y="8256"/>
                        </a:lnTo>
                        <a:lnTo>
                          <a:pt x="11568" y="8112"/>
                        </a:lnTo>
                        <a:lnTo>
                          <a:pt x="11472" y="7968"/>
                        </a:lnTo>
                        <a:lnTo>
                          <a:pt x="11376" y="7824"/>
                        </a:lnTo>
                        <a:lnTo>
                          <a:pt x="11328" y="7632"/>
                        </a:lnTo>
                        <a:lnTo>
                          <a:pt x="11281" y="7440"/>
                        </a:lnTo>
                        <a:lnTo>
                          <a:pt x="11281" y="1056"/>
                        </a:lnTo>
                        <a:lnTo>
                          <a:pt x="11281" y="864"/>
                        </a:lnTo>
                        <a:lnTo>
                          <a:pt x="11088" y="864"/>
                        </a:lnTo>
                        <a:lnTo>
                          <a:pt x="10848" y="864"/>
                        </a:lnTo>
                        <a:lnTo>
                          <a:pt x="10848" y="432"/>
                        </a:lnTo>
                        <a:lnTo>
                          <a:pt x="13680" y="432"/>
                        </a:lnTo>
                        <a:lnTo>
                          <a:pt x="13680" y="864"/>
                        </a:lnTo>
                        <a:close/>
                        <a:moveTo>
                          <a:pt x="2496" y="432"/>
                        </a:moveTo>
                        <a:lnTo>
                          <a:pt x="5328" y="432"/>
                        </a:lnTo>
                        <a:lnTo>
                          <a:pt x="5328" y="864"/>
                        </a:lnTo>
                        <a:lnTo>
                          <a:pt x="5184" y="864"/>
                        </a:lnTo>
                        <a:lnTo>
                          <a:pt x="4944" y="864"/>
                        </a:lnTo>
                        <a:lnTo>
                          <a:pt x="4944" y="1056"/>
                        </a:lnTo>
                        <a:lnTo>
                          <a:pt x="4944" y="7440"/>
                        </a:lnTo>
                        <a:lnTo>
                          <a:pt x="4944" y="7632"/>
                        </a:lnTo>
                        <a:lnTo>
                          <a:pt x="4848" y="7824"/>
                        </a:lnTo>
                        <a:lnTo>
                          <a:pt x="4751" y="7968"/>
                        </a:lnTo>
                        <a:lnTo>
                          <a:pt x="4656" y="8112"/>
                        </a:lnTo>
                        <a:lnTo>
                          <a:pt x="4512" y="8256"/>
                        </a:lnTo>
                        <a:lnTo>
                          <a:pt x="4320" y="8352"/>
                        </a:lnTo>
                        <a:lnTo>
                          <a:pt x="4128" y="8400"/>
                        </a:lnTo>
                        <a:lnTo>
                          <a:pt x="3936" y="8448"/>
                        </a:lnTo>
                        <a:lnTo>
                          <a:pt x="3743" y="8400"/>
                        </a:lnTo>
                        <a:lnTo>
                          <a:pt x="3552" y="8352"/>
                        </a:lnTo>
                        <a:lnTo>
                          <a:pt x="3360" y="8256"/>
                        </a:lnTo>
                        <a:lnTo>
                          <a:pt x="3216" y="8112"/>
                        </a:lnTo>
                        <a:lnTo>
                          <a:pt x="3120" y="7968"/>
                        </a:lnTo>
                        <a:lnTo>
                          <a:pt x="3024" y="7824"/>
                        </a:lnTo>
                        <a:lnTo>
                          <a:pt x="2928" y="7632"/>
                        </a:lnTo>
                        <a:lnTo>
                          <a:pt x="2928" y="7440"/>
                        </a:lnTo>
                        <a:lnTo>
                          <a:pt x="2928" y="1056"/>
                        </a:lnTo>
                        <a:lnTo>
                          <a:pt x="2928" y="864"/>
                        </a:lnTo>
                        <a:lnTo>
                          <a:pt x="2688" y="864"/>
                        </a:lnTo>
                        <a:lnTo>
                          <a:pt x="2496" y="864"/>
                        </a:lnTo>
                        <a:lnTo>
                          <a:pt x="2496" y="43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162"/>
                  <p:cNvSpPr>
                    <a:spLocks/>
                  </p:cNvSpPr>
                  <p:nvPr/>
                </p:nvSpPr>
                <p:spPr bwMode="auto">
                  <a:xfrm>
                    <a:off x="5352813" y="5505854"/>
                    <a:ext cx="85725" cy="295275"/>
                  </a:xfrm>
                  <a:custGeom>
                    <a:avLst/>
                    <a:gdLst/>
                    <a:ahLst/>
                    <a:cxnLst>
                      <a:cxn ang="0">
                        <a:pos x="624" y="4464"/>
                      </a:cxn>
                      <a:cxn ang="0">
                        <a:pos x="864" y="4416"/>
                      </a:cxn>
                      <a:cxn ang="0">
                        <a:pos x="1104" y="4272"/>
                      </a:cxn>
                      <a:cxn ang="0">
                        <a:pos x="1200" y="4080"/>
                      </a:cxn>
                      <a:cxn ang="0">
                        <a:pos x="1296" y="3840"/>
                      </a:cxn>
                      <a:cxn ang="0">
                        <a:pos x="1296" y="0"/>
                      </a:cxn>
                      <a:cxn ang="0">
                        <a:pos x="0" y="0"/>
                      </a:cxn>
                      <a:cxn ang="0">
                        <a:pos x="0" y="3840"/>
                      </a:cxn>
                      <a:cxn ang="0">
                        <a:pos x="48" y="4080"/>
                      </a:cxn>
                      <a:cxn ang="0">
                        <a:pos x="192" y="4272"/>
                      </a:cxn>
                      <a:cxn ang="0">
                        <a:pos x="384" y="4416"/>
                      </a:cxn>
                      <a:cxn ang="0">
                        <a:pos x="624" y="4464"/>
                      </a:cxn>
                    </a:cxnLst>
                    <a:rect l="0" t="0" r="r" b="b"/>
                    <a:pathLst>
                      <a:path w="1296" h="4464">
                        <a:moveTo>
                          <a:pt x="624" y="4464"/>
                        </a:moveTo>
                        <a:lnTo>
                          <a:pt x="864" y="4416"/>
                        </a:lnTo>
                        <a:lnTo>
                          <a:pt x="1104" y="4272"/>
                        </a:lnTo>
                        <a:lnTo>
                          <a:pt x="1200" y="4080"/>
                        </a:lnTo>
                        <a:lnTo>
                          <a:pt x="1296" y="3840"/>
                        </a:lnTo>
                        <a:lnTo>
                          <a:pt x="1296" y="0"/>
                        </a:lnTo>
                        <a:lnTo>
                          <a:pt x="0" y="0"/>
                        </a:lnTo>
                        <a:lnTo>
                          <a:pt x="0" y="3840"/>
                        </a:lnTo>
                        <a:lnTo>
                          <a:pt x="48" y="4080"/>
                        </a:lnTo>
                        <a:lnTo>
                          <a:pt x="192" y="4272"/>
                        </a:lnTo>
                        <a:lnTo>
                          <a:pt x="384" y="4416"/>
                        </a:lnTo>
                        <a:lnTo>
                          <a:pt x="624" y="446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sp>
          <p:nvSpPr>
            <p:cNvPr id="75" name="椭圆 74"/>
            <p:cNvSpPr/>
            <p:nvPr/>
          </p:nvSpPr>
          <p:spPr bwMode="auto">
            <a:xfrm>
              <a:off x="5787436" y="2114549"/>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84" name="组合 83"/>
          <p:cNvGrpSpPr/>
          <p:nvPr/>
        </p:nvGrpSpPr>
        <p:grpSpPr>
          <a:xfrm>
            <a:off x="2212724" y="4160493"/>
            <a:ext cx="406424" cy="396000"/>
            <a:chOff x="5457059" y="3057832"/>
            <a:chExt cx="406424" cy="396000"/>
          </a:xfrm>
        </p:grpSpPr>
        <p:sp>
          <p:nvSpPr>
            <p:cNvPr id="85" name="椭圆 84"/>
            <p:cNvSpPr/>
            <p:nvPr/>
          </p:nvSpPr>
          <p:spPr bwMode="auto">
            <a:xfrm>
              <a:off x="5457059" y="3057832"/>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defTabSz="914400" eaLnBrk="1" latinLnBrk="0" hangingPunct="1">
                <a:lnSpc>
                  <a:spcPct val="100000"/>
                </a:lnSpc>
                <a:buClr>
                  <a:srgbClr val="CC9900"/>
                </a:buClr>
                <a:buSzTx/>
                <a:buFont typeface="Wingdings" pitchFamily="2" charset="2"/>
                <a:buChar char="n"/>
                <a:tabLst/>
              </a:pPr>
              <a:endParaRPr lang="zh-CN" altLang="en-US" smtClean="0">
                <a:latin typeface="Arial" charset="0"/>
                <a:ea typeface="宋体" charset="-122"/>
              </a:endParaRPr>
            </a:p>
          </p:txBody>
        </p:sp>
        <p:sp>
          <p:nvSpPr>
            <p:cNvPr id="86" name="Freeform 143"/>
            <p:cNvSpPr>
              <a:spLocks noEditPoints="1"/>
            </p:cNvSpPr>
            <p:nvPr/>
          </p:nvSpPr>
          <p:spPr bwMode="auto">
            <a:xfrm>
              <a:off x="5528024" y="3111807"/>
              <a:ext cx="265657" cy="279400"/>
            </a:xfrm>
            <a:custGeom>
              <a:avLst/>
              <a:gdLst/>
              <a:ahLst/>
              <a:cxnLst>
                <a:cxn ang="0">
                  <a:pos x="3256" y="3251"/>
                </a:cxn>
                <a:cxn ang="0">
                  <a:pos x="2068" y="3339"/>
                </a:cxn>
                <a:cxn ang="0">
                  <a:pos x="1540" y="3778"/>
                </a:cxn>
                <a:cxn ang="0">
                  <a:pos x="1320" y="4437"/>
                </a:cxn>
                <a:cxn ang="0">
                  <a:pos x="1364" y="11643"/>
                </a:cxn>
                <a:cxn ang="0">
                  <a:pos x="1672" y="12126"/>
                </a:cxn>
                <a:cxn ang="0">
                  <a:pos x="2200" y="12390"/>
                </a:cxn>
                <a:cxn ang="0">
                  <a:pos x="16412" y="15158"/>
                </a:cxn>
                <a:cxn ang="0">
                  <a:pos x="14300" y="12346"/>
                </a:cxn>
                <a:cxn ang="0">
                  <a:pos x="14784" y="11995"/>
                </a:cxn>
                <a:cxn ang="0">
                  <a:pos x="15004" y="11468"/>
                </a:cxn>
                <a:cxn ang="0">
                  <a:pos x="15004" y="4218"/>
                </a:cxn>
                <a:cxn ang="0">
                  <a:pos x="14696" y="3602"/>
                </a:cxn>
                <a:cxn ang="0">
                  <a:pos x="14080" y="3251"/>
                </a:cxn>
                <a:cxn ang="0">
                  <a:pos x="13112" y="4525"/>
                </a:cxn>
                <a:cxn ang="0">
                  <a:pos x="2464" y="11424"/>
                </a:cxn>
                <a:cxn ang="0">
                  <a:pos x="9328" y="791"/>
                </a:cxn>
                <a:cxn ang="0">
                  <a:pos x="9900" y="1098"/>
                </a:cxn>
                <a:cxn ang="0">
                  <a:pos x="6204" y="1977"/>
                </a:cxn>
                <a:cxn ang="0">
                  <a:pos x="5852" y="2328"/>
                </a:cxn>
                <a:cxn ang="0">
                  <a:pos x="5368" y="8129"/>
                </a:cxn>
                <a:cxn ang="0">
                  <a:pos x="11660" y="3999"/>
                </a:cxn>
                <a:cxn ang="0">
                  <a:pos x="8580" y="4394"/>
                </a:cxn>
                <a:cxn ang="0">
                  <a:pos x="12012" y="2944"/>
                </a:cxn>
                <a:cxn ang="0">
                  <a:pos x="12364" y="3471"/>
                </a:cxn>
                <a:cxn ang="0">
                  <a:pos x="12188" y="9534"/>
                </a:cxn>
                <a:cxn ang="0">
                  <a:pos x="7832" y="10282"/>
                </a:cxn>
                <a:cxn ang="0">
                  <a:pos x="7260" y="3163"/>
                </a:cxn>
                <a:cxn ang="0">
                  <a:pos x="7436" y="3471"/>
                </a:cxn>
                <a:cxn ang="0">
                  <a:pos x="7436" y="10237"/>
                </a:cxn>
                <a:cxn ang="0">
                  <a:pos x="7260" y="10325"/>
                </a:cxn>
                <a:cxn ang="0">
                  <a:pos x="6424" y="9710"/>
                </a:cxn>
                <a:cxn ang="0">
                  <a:pos x="6380" y="2900"/>
                </a:cxn>
                <a:cxn ang="0">
                  <a:pos x="6468" y="2680"/>
                </a:cxn>
                <a:cxn ang="0">
                  <a:pos x="7480" y="2856"/>
                </a:cxn>
                <a:cxn ang="0">
                  <a:pos x="11220" y="2285"/>
                </a:cxn>
                <a:cxn ang="0">
                  <a:pos x="10735" y="2153"/>
                </a:cxn>
                <a:cxn ang="0">
                  <a:pos x="4841" y="1011"/>
                </a:cxn>
                <a:cxn ang="0">
                  <a:pos x="5016" y="1318"/>
                </a:cxn>
                <a:cxn ang="0">
                  <a:pos x="5016" y="8129"/>
                </a:cxn>
                <a:cxn ang="0">
                  <a:pos x="4841" y="8173"/>
                </a:cxn>
                <a:cxn ang="0">
                  <a:pos x="3960" y="7557"/>
                </a:cxn>
                <a:cxn ang="0">
                  <a:pos x="3916" y="747"/>
                </a:cxn>
                <a:cxn ang="0">
                  <a:pos x="4048" y="572"/>
                </a:cxn>
                <a:cxn ang="0">
                  <a:pos x="5016" y="747"/>
                </a:cxn>
                <a:cxn ang="0">
                  <a:pos x="8756" y="132"/>
                </a:cxn>
                <a:cxn ang="0">
                  <a:pos x="8272" y="0"/>
                </a:cxn>
                <a:cxn ang="0">
                  <a:pos x="9064" y="13268"/>
                </a:cxn>
                <a:cxn ang="0">
                  <a:pos x="7304" y="13268"/>
                </a:cxn>
              </a:cxnLst>
              <a:rect l="0" t="0" r="r" b="b"/>
              <a:pathLst>
                <a:path w="16412" h="15158">
                  <a:moveTo>
                    <a:pt x="2464" y="4525"/>
                  </a:moveTo>
                  <a:lnTo>
                    <a:pt x="3256" y="4525"/>
                  </a:lnTo>
                  <a:lnTo>
                    <a:pt x="3256" y="3251"/>
                  </a:lnTo>
                  <a:lnTo>
                    <a:pt x="2508" y="3251"/>
                  </a:lnTo>
                  <a:lnTo>
                    <a:pt x="2288" y="3251"/>
                  </a:lnTo>
                  <a:lnTo>
                    <a:pt x="2068" y="3339"/>
                  </a:lnTo>
                  <a:lnTo>
                    <a:pt x="1848" y="3427"/>
                  </a:lnTo>
                  <a:lnTo>
                    <a:pt x="1672" y="3602"/>
                  </a:lnTo>
                  <a:lnTo>
                    <a:pt x="1540" y="3778"/>
                  </a:lnTo>
                  <a:lnTo>
                    <a:pt x="1408" y="3955"/>
                  </a:lnTo>
                  <a:lnTo>
                    <a:pt x="1320" y="4218"/>
                  </a:lnTo>
                  <a:lnTo>
                    <a:pt x="1320" y="4437"/>
                  </a:lnTo>
                  <a:lnTo>
                    <a:pt x="1320" y="11247"/>
                  </a:lnTo>
                  <a:lnTo>
                    <a:pt x="1320" y="11424"/>
                  </a:lnTo>
                  <a:lnTo>
                    <a:pt x="1364" y="11643"/>
                  </a:lnTo>
                  <a:lnTo>
                    <a:pt x="1452" y="11819"/>
                  </a:lnTo>
                  <a:lnTo>
                    <a:pt x="1584" y="11951"/>
                  </a:lnTo>
                  <a:lnTo>
                    <a:pt x="1672" y="12126"/>
                  </a:lnTo>
                  <a:lnTo>
                    <a:pt x="1848" y="12214"/>
                  </a:lnTo>
                  <a:lnTo>
                    <a:pt x="2024" y="12346"/>
                  </a:lnTo>
                  <a:lnTo>
                    <a:pt x="2200" y="12390"/>
                  </a:lnTo>
                  <a:lnTo>
                    <a:pt x="0" y="14103"/>
                  </a:lnTo>
                  <a:lnTo>
                    <a:pt x="0" y="15158"/>
                  </a:lnTo>
                  <a:lnTo>
                    <a:pt x="16412" y="15158"/>
                  </a:lnTo>
                  <a:lnTo>
                    <a:pt x="16412" y="14103"/>
                  </a:lnTo>
                  <a:lnTo>
                    <a:pt x="14080" y="12433"/>
                  </a:lnTo>
                  <a:lnTo>
                    <a:pt x="14300" y="12346"/>
                  </a:lnTo>
                  <a:lnTo>
                    <a:pt x="14476" y="12258"/>
                  </a:lnTo>
                  <a:lnTo>
                    <a:pt x="14608" y="12126"/>
                  </a:lnTo>
                  <a:lnTo>
                    <a:pt x="14784" y="11995"/>
                  </a:lnTo>
                  <a:lnTo>
                    <a:pt x="14872" y="11819"/>
                  </a:lnTo>
                  <a:lnTo>
                    <a:pt x="14960" y="11643"/>
                  </a:lnTo>
                  <a:lnTo>
                    <a:pt x="15004" y="11468"/>
                  </a:lnTo>
                  <a:lnTo>
                    <a:pt x="15048" y="11247"/>
                  </a:lnTo>
                  <a:lnTo>
                    <a:pt x="15048" y="4437"/>
                  </a:lnTo>
                  <a:lnTo>
                    <a:pt x="15004" y="4218"/>
                  </a:lnTo>
                  <a:lnTo>
                    <a:pt x="14960" y="3955"/>
                  </a:lnTo>
                  <a:lnTo>
                    <a:pt x="14828" y="3778"/>
                  </a:lnTo>
                  <a:lnTo>
                    <a:pt x="14696" y="3602"/>
                  </a:lnTo>
                  <a:lnTo>
                    <a:pt x="14519" y="3427"/>
                  </a:lnTo>
                  <a:lnTo>
                    <a:pt x="14300" y="3339"/>
                  </a:lnTo>
                  <a:lnTo>
                    <a:pt x="14080" y="3251"/>
                  </a:lnTo>
                  <a:lnTo>
                    <a:pt x="13816" y="3251"/>
                  </a:lnTo>
                  <a:lnTo>
                    <a:pt x="13112" y="3251"/>
                  </a:lnTo>
                  <a:lnTo>
                    <a:pt x="13112" y="4525"/>
                  </a:lnTo>
                  <a:lnTo>
                    <a:pt x="13860" y="4525"/>
                  </a:lnTo>
                  <a:lnTo>
                    <a:pt x="13860" y="11424"/>
                  </a:lnTo>
                  <a:lnTo>
                    <a:pt x="2464" y="11424"/>
                  </a:lnTo>
                  <a:lnTo>
                    <a:pt x="2464" y="4525"/>
                  </a:lnTo>
                  <a:close/>
                  <a:moveTo>
                    <a:pt x="5368" y="1318"/>
                  </a:moveTo>
                  <a:lnTo>
                    <a:pt x="9328" y="791"/>
                  </a:lnTo>
                  <a:lnTo>
                    <a:pt x="9548" y="835"/>
                  </a:lnTo>
                  <a:lnTo>
                    <a:pt x="9768" y="923"/>
                  </a:lnTo>
                  <a:lnTo>
                    <a:pt x="9900" y="1098"/>
                  </a:lnTo>
                  <a:lnTo>
                    <a:pt x="9944" y="1318"/>
                  </a:lnTo>
                  <a:lnTo>
                    <a:pt x="9944" y="1493"/>
                  </a:lnTo>
                  <a:lnTo>
                    <a:pt x="6204" y="1977"/>
                  </a:lnTo>
                  <a:lnTo>
                    <a:pt x="6028" y="2021"/>
                  </a:lnTo>
                  <a:lnTo>
                    <a:pt x="5896" y="2153"/>
                  </a:lnTo>
                  <a:lnTo>
                    <a:pt x="5852" y="2328"/>
                  </a:lnTo>
                  <a:lnTo>
                    <a:pt x="5808" y="2548"/>
                  </a:lnTo>
                  <a:lnTo>
                    <a:pt x="5808" y="8040"/>
                  </a:lnTo>
                  <a:lnTo>
                    <a:pt x="5368" y="8129"/>
                  </a:lnTo>
                  <a:lnTo>
                    <a:pt x="5368" y="1318"/>
                  </a:lnTo>
                  <a:close/>
                  <a:moveTo>
                    <a:pt x="8580" y="4394"/>
                  </a:moveTo>
                  <a:lnTo>
                    <a:pt x="11660" y="3999"/>
                  </a:lnTo>
                  <a:lnTo>
                    <a:pt x="11660" y="5360"/>
                  </a:lnTo>
                  <a:lnTo>
                    <a:pt x="8580" y="5755"/>
                  </a:lnTo>
                  <a:lnTo>
                    <a:pt x="8580" y="4394"/>
                  </a:lnTo>
                  <a:close/>
                  <a:moveTo>
                    <a:pt x="7832" y="3471"/>
                  </a:moveTo>
                  <a:lnTo>
                    <a:pt x="11748" y="2944"/>
                  </a:lnTo>
                  <a:lnTo>
                    <a:pt x="12012" y="2944"/>
                  </a:lnTo>
                  <a:lnTo>
                    <a:pt x="12188" y="3076"/>
                  </a:lnTo>
                  <a:lnTo>
                    <a:pt x="12320" y="3251"/>
                  </a:lnTo>
                  <a:lnTo>
                    <a:pt x="12364" y="3471"/>
                  </a:lnTo>
                  <a:lnTo>
                    <a:pt x="12364" y="9094"/>
                  </a:lnTo>
                  <a:lnTo>
                    <a:pt x="12320" y="9315"/>
                  </a:lnTo>
                  <a:lnTo>
                    <a:pt x="12188" y="9534"/>
                  </a:lnTo>
                  <a:lnTo>
                    <a:pt x="12012" y="9666"/>
                  </a:lnTo>
                  <a:lnTo>
                    <a:pt x="11748" y="9754"/>
                  </a:lnTo>
                  <a:lnTo>
                    <a:pt x="7832" y="10282"/>
                  </a:lnTo>
                  <a:lnTo>
                    <a:pt x="7832" y="3471"/>
                  </a:lnTo>
                  <a:close/>
                  <a:moveTo>
                    <a:pt x="6556" y="2725"/>
                  </a:moveTo>
                  <a:lnTo>
                    <a:pt x="7260" y="3163"/>
                  </a:lnTo>
                  <a:lnTo>
                    <a:pt x="7348" y="3251"/>
                  </a:lnTo>
                  <a:lnTo>
                    <a:pt x="7392" y="3339"/>
                  </a:lnTo>
                  <a:lnTo>
                    <a:pt x="7436" y="3471"/>
                  </a:lnTo>
                  <a:lnTo>
                    <a:pt x="7480" y="3602"/>
                  </a:lnTo>
                  <a:lnTo>
                    <a:pt x="7480" y="10149"/>
                  </a:lnTo>
                  <a:lnTo>
                    <a:pt x="7436" y="10237"/>
                  </a:lnTo>
                  <a:lnTo>
                    <a:pt x="7392" y="10325"/>
                  </a:lnTo>
                  <a:lnTo>
                    <a:pt x="7348" y="10369"/>
                  </a:lnTo>
                  <a:lnTo>
                    <a:pt x="7260" y="10325"/>
                  </a:lnTo>
                  <a:lnTo>
                    <a:pt x="6556" y="9886"/>
                  </a:lnTo>
                  <a:lnTo>
                    <a:pt x="6468" y="9798"/>
                  </a:lnTo>
                  <a:lnTo>
                    <a:pt x="6424" y="9710"/>
                  </a:lnTo>
                  <a:lnTo>
                    <a:pt x="6380" y="9578"/>
                  </a:lnTo>
                  <a:lnTo>
                    <a:pt x="6380" y="9447"/>
                  </a:lnTo>
                  <a:lnTo>
                    <a:pt x="6380" y="2900"/>
                  </a:lnTo>
                  <a:lnTo>
                    <a:pt x="6380" y="2812"/>
                  </a:lnTo>
                  <a:lnTo>
                    <a:pt x="6424" y="2725"/>
                  </a:lnTo>
                  <a:lnTo>
                    <a:pt x="6468" y="2680"/>
                  </a:lnTo>
                  <a:lnTo>
                    <a:pt x="6556" y="2725"/>
                  </a:lnTo>
                  <a:close/>
                  <a:moveTo>
                    <a:pt x="7040" y="2592"/>
                  </a:moveTo>
                  <a:lnTo>
                    <a:pt x="7480" y="2856"/>
                  </a:lnTo>
                  <a:lnTo>
                    <a:pt x="7524" y="2900"/>
                  </a:lnTo>
                  <a:lnTo>
                    <a:pt x="11308" y="2416"/>
                  </a:lnTo>
                  <a:lnTo>
                    <a:pt x="11220" y="2285"/>
                  </a:lnTo>
                  <a:lnTo>
                    <a:pt x="11088" y="2197"/>
                  </a:lnTo>
                  <a:lnTo>
                    <a:pt x="10912" y="2153"/>
                  </a:lnTo>
                  <a:lnTo>
                    <a:pt x="10735" y="2153"/>
                  </a:lnTo>
                  <a:lnTo>
                    <a:pt x="7040" y="2592"/>
                  </a:lnTo>
                  <a:close/>
                  <a:moveTo>
                    <a:pt x="4092" y="572"/>
                  </a:moveTo>
                  <a:lnTo>
                    <a:pt x="4841" y="1011"/>
                  </a:lnTo>
                  <a:lnTo>
                    <a:pt x="4884" y="1098"/>
                  </a:lnTo>
                  <a:lnTo>
                    <a:pt x="4972" y="1186"/>
                  </a:lnTo>
                  <a:lnTo>
                    <a:pt x="5016" y="1318"/>
                  </a:lnTo>
                  <a:lnTo>
                    <a:pt x="5016" y="1450"/>
                  </a:lnTo>
                  <a:lnTo>
                    <a:pt x="5016" y="7996"/>
                  </a:lnTo>
                  <a:lnTo>
                    <a:pt x="5016" y="8129"/>
                  </a:lnTo>
                  <a:lnTo>
                    <a:pt x="4972" y="8173"/>
                  </a:lnTo>
                  <a:lnTo>
                    <a:pt x="4884" y="8217"/>
                  </a:lnTo>
                  <a:lnTo>
                    <a:pt x="4841" y="8173"/>
                  </a:lnTo>
                  <a:lnTo>
                    <a:pt x="4092" y="7733"/>
                  </a:lnTo>
                  <a:lnTo>
                    <a:pt x="4048" y="7645"/>
                  </a:lnTo>
                  <a:lnTo>
                    <a:pt x="3960" y="7557"/>
                  </a:lnTo>
                  <a:lnTo>
                    <a:pt x="3916" y="7425"/>
                  </a:lnTo>
                  <a:lnTo>
                    <a:pt x="3916" y="7294"/>
                  </a:lnTo>
                  <a:lnTo>
                    <a:pt x="3916" y="747"/>
                  </a:lnTo>
                  <a:lnTo>
                    <a:pt x="3916" y="659"/>
                  </a:lnTo>
                  <a:lnTo>
                    <a:pt x="3960" y="572"/>
                  </a:lnTo>
                  <a:lnTo>
                    <a:pt x="4048" y="572"/>
                  </a:lnTo>
                  <a:lnTo>
                    <a:pt x="4092" y="572"/>
                  </a:lnTo>
                  <a:close/>
                  <a:moveTo>
                    <a:pt x="4620" y="483"/>
                  </a:moveTo>
                  <a:lnTo>
                    <a:pt x="5016" y="747"/>
                  </a:lnTo>
                  <a:lnTo>
                    <a:pt x="5104" y="791"/>
                  </a:lnTo>
                  <a:lnTo>
                    <a:pt x="8888" y="307"/>
                  </a:lnTo>
                  <a:lnTo>
                    <a:pt x="8756" y="132"/>
                  </a:lnTo>
                  <a:lnTo>
                    <a:pt x="8625" y="44"/>
                  </a:lnTo>
                  <a:lnTo>
                    <a:pt x="8492" y="0"/>
                  </a:lnTo>
                  <a:lnTo>
                    <a:pt x="8272" y="0"/>
                  </a:lnTo>
                  <a:lnTo>
                    <a:pt x="4620" y="483"/>
                  </a:lnTo>
                  <a:close/>
                  <a:moveTo>
                    <a:pt x="7304" y="13268"/>
                  </a:moveTo>
                  <a:lnTo>
                    <a:pt x="9064" y="13268"/>
                  </a:lnTo>
                  <a:lnTo>
                    <a:pt x="9636" y="14279"/>
                  </a:lnTo>
                  <a:lnTo>
                    <a:pt x="6776" y="14279"/>
                  </a:lnTo>
                  <a:lnTo>
                    <a:pt x="7304" y="13268"/>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87" name="TextBox 86"/>
          <p:cNvSpPr txBox="1"/>
          <p:nvPr/>
        </p:nvSpPr>
        <p:spPr>
          <a:xfrm>
            <a:off x="1291521" y="3955633"/>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校园一卡通</a:t>
            </a:r>
          </a:p>
        </p:txBody>
      </p:sp>
      <p:grpSp>
        <p:nvGrpSpPr>
          <p:cNvPr id="88" name="组合 219"/>
          <p:cNvGrpSpPr/>
          <p:nvPr/>
        </p:nvGrpSpPr>
        <p:grpSpPr>
          <a:xfrm>
            <a:off x="1853256" y="3530227"/>
            <a:ext cx="406424" cy="396000"/>
            <a:chOff x="6033539" y="3442454"/>
            <a:chExt cx="406424" cy="396000"/>
          </a:xfrm>
        </p:grpSpPr>
        <p:sp>
          <p:nvSpPr>
            <p:cNvPr id="89" name="Freeform 107"/>
            <p:cNvSpPr>
              <a:spLocks noEditPoints="1"/>
            </p:cNvSpPr>
            <p:nvPr/>
          </p:nvSpPr>
          <p:spPr bwMode="auto">
            <a:xfrm>
              <a:off x="6099141" y="3478491"/>
              <a:ext cx="301659" cy="292230"/>
            </a:xfrm>
            <a:custGeom>
              <a:avLst/>
              <a:gdLst/>
              <a:ahLst/>
              <a:cxnLst>
                <a:cxn ang="0">
                  <a:pos x="15272" y="4048"/>
                </a:cxn>
                <a:cxn ang="0">
                  <a:pos x="15272" y="13248"/>
                </a:cxn>
                <a:cxn ang="0">
                  <a:pos x="16330" y="13248"/>
                </a:cxn>
                <a:cxn ang="0">
                  <a:pos x="16330" y="13984"/>
                </a:cxn>
                <a:cxn ang="0">
                  <a:pos x="92" y="13984"/>
                </a:cxn>
                <a:cxn ang="0">
                  <a:pos x="92" y="13248"/>
                </a:cxn>
                <a:cxn ang="0">
                  <a:pos x="1058" y="13248"/>
                </a:cxn>
                <a:cxn ang="0">
                  <a:pos x="1058" y="4048"/>
                </a:cxn>
                <a:cxn ang="0">
                  <a:pos x="368" y="4048"/>
                </a:cxn>
                <a:cxn ang="0">
                  <a:pos x="0" y="3588"/>
                </a:cxn>
                <a:cxn ang="0">
                  <a:pos x="1150" y="1380"/>
                </a:cxn>
                <a:cxn ang="0">
                  <a:pos x="6900" y="1380"/>
                </a:cxn>
                <a:cxn ang="0">
                  <a:pos x="8096" y="1380"/>
                </a:cxn>
                <a:cxn ang="0">
                  <a:pos x="9338" y="1380"/>
                </a:cxn>
                <a:cxn ang="0">
                  <a:pos x="11086" y="1380"/>
                </a:cxn>
                <a:cxn ang="0">
                  <a:pos x="11086" y="0"/>
                </a:cxn>
                <a:cxn ang="0">
                  <a:pos x="12466" y="0"/>
                </a:cxn>
                <a:cxn ang="0">
                  <a:pos x="12466" y="1380"/>
                </a:cxn>
                <a:cxn ang="0">
                  <a:pos x="15088" y="1380"/>
                </a:cxn>
                <a:cxn ang="0">
                  <a:pos x="16238" y="3588"/>
                </a:cxn>
                <a:cxn ang="0">
                  <a:pos x="15870" y="4048"/>
                </a:cxn>
                <a:cxn ang="0">
                  <a:pos x="15272" y="4048"/>
                </a:cxn>
                <a:cxn ang="0">
                  <a:pos x="7406" y="3956"/>
                </a:cxn>
                <a:cxn ang="0">
                  <a:pos x="7406" y="5198"/>
                </a:cxn>
                <a:cxn ang="0">
                  <a:pos x="6164" y="5198"/>
                </a:cxn>
                <a:cxn ang="0">
                  <a:pos x="6164" y="6716"/>
                </a:cxn>
                <a:cxn ang="0">
                  <a:pos x="7406" y="6716"/>
                </a:cxn>
                <a:cxn ang="0">
                  <a:pos x="7406" y="7958"/>
                </a:cxn>
                <a:cxn ang="0">
                  <a:pos x="8924" y="7958"/>
                </a:cxn>
                <a:cxn ang="0">
                  <a:pos x="8924" y="6716"/>
                </a:cxn>
                <a:cxn ang="0">
                  <a:pos x="10166" y="6716"/>
                </a:cxn>
                <a:cxn ang="0">
                  <a:pos x="10166" y="5198"/>
                </a:cxn>
                <a:cxn ang="0">
                  <a:pos x="8924" y="5198"/>
                </a:cxn>
                <a:cxn ang="0">
                  <a:pos x="8924" y="3956"/>
                </a:cxn>
                <a:cxn ang="0">
                  <a:pos x="7406" y="3956"/>
                </a:cxn>
                <a:cxn ang="0">
                  <a:pos x="9660" y="13248"/>
                </a:cxn>
                <a:cxn ang="0">
                  <a:pos x="9660" y="8786"/>
                </a:cxn>
                <a:cxn ang="0">
                  <a:pos x="6762" y="8786"/>
                </a:cxn>
                <a:cxn ang="0">
                  <a:pos x="6762" y="13248"/>
                </a:cxn>
                <a:cxn ang="0">
                  <a:pos x="9660" y="13248"/>
                </a:cxn>
                <a:cxn ang="0">
                  <a:pos x="2438" y="8832"/>
                </a:cxn>
                <a:cxn ang="0">
                  <a:pos x="2438" y="11500"/>
                </a:cxn>
                <a:cxn ang="0">
                  <a:pos x="4462" y="11500"/>
                </a:cxn>
                <a:cxn ang="0">
                  <a:pos x="4462" y="8832"/>
                </a:cxn>
                <a:cxn ang="0">
                  <a:pos x="2438" y="8832"/>
                </a:cxn>
                <a:cxn ang="0">
                  <a:pos x="12006" y="8832"/>
                </a:cxn>
                <a:cxn ang="0">
                  <a:pos x="12006" y="11500"/>
                </a:cxn>
                <a:cxn ang="0">
                  <a:pos x="13984" y="11500"/>
                </a:cxn>
                <a:cxn ang="0">
                  <a:pos x="13984" y="8832"/>
                </a:cxn>
                <a:cxn ang="0">
                  <a:pos x="12006" y="8832"/>
                </a:cxn>
                <a:cxn ang="0">
                  <a:pos x="2438" y="4876"/>
                </a:cxn>
                <a:cxn ang="0">
                  <a:pos x="2438" y="7544"/>
                </a:cxn>
                <a:cxn ang="0">
                  <a:pos x="4462" y="7544"/>
                </a:cxn>
                <a:cxn ang="0">
                  <a:pos x="4462" y="4876"/>
                </a:cxn>
                <a:cxn ang="0">
                  <a:pos x="2438" y="4876"/>
                </a:cxn>
                <a:cxn ang="0">
                  <a:pos x="12006" y="4876"/>
                </a:cxn>
                <a:cxn ang="0">
                  <a:pos x="12006" y="7544"/>
                </a:cxn>
                <a:cxn ang="0">
                  <a:pos x="13984" y="7544"/>
                </a:cxn>
                <a:cxn ang="0">
                  <a:pos x="13984" y="4876"/>
                </a:cxn>
                <a:cxn ang="0">
                  <a:pos x="12006" y="4876"/>
                </a:cxn>
              </a:cxnLst>
              <a:rect l="0" t="0" r="r" b="b"/>
              <a:pathLst>
                <a:path w="16330" h="13984">
                  <a:moveTo>
                    <a:pt x="15272" y="4048"/>
                  </a:moveTo>
                  <a:lnTo>
                    <a:pt x="15272" y="13248"/>
                  </a:lnTo>
                  <a:lnTo>
                    <a:pt x="16330" y="13248"/>
                  </a:lnTo>
                  <a:lnTo>
                    <a:pt x="16330" y="13984"/>
                  </a:lnTo>
                  <a:lnTo>
                    <a:pt x="92" y="13984"/>
                  </a:lnTo>
                  <a:lnTo>
                    <a:pt x="92" y="13248"/>
                  </a:lnTo>
                  <a:lnTo>
                    <a:pt x="1058" y="13248"/>
                  </a:lnTo>
                  <a:lnTo>
                    <a:pt x="1058" y="4048"/>
                  </a:lnTo>
                  <a:lnTo>
                    <a:pt x="368" y="4048"/>
                  </a:lnTo>
                  <a:lnTo>
                    <a:pt x="0" y="3588"/>
                  </a:lnTo>
                  <a:lnTo>
                    <a:pt x="1150" y="1380"/>
                  </a:lnTo>
                  <a:lnTo>
                    <a:pt x="6900" y="1380"/>
                  </a:lnTo>
                  <a:lnTo>
                    <a:pt x="8096" y="1380"/>
                  </a:lnTo>
                  <a:lnTo>
                    <a:pt x="9338" y="1380"/>
                  </a:lnTo>
                  <a:lnTo>
                    <a:pt x="11086" y="1380"/>
                  </a:lnTo>
                  <a:lnTo>
                    <a:pt x="11086" y="0"/>
                  </a:lnTo>
                  <a:lnTo>
                    <a:pt x="12466" y="0"/>
                  </a:lnTo>
                  <a:lnTo>
                    <a:pt x="12466" y="1380"/>
                  </a:lnTo>
                  <a:lnTo>
                    <a:pt x="15088" y="1380"/>
                  </a:lnTo>
                  <a:lnTo>
                    <a:pt x="16238" y="3588"/>
                  </a:lnTo>
                  <a:lnTo>
                    <a:pt x="15870" y="4048"/>
                  </a:lnTo>
                  <a:lnTo>
                    <a:pt x="15272" y="4048"/>
                  </a:lnTo>
                  <a:close/>
                  <a:moveTo>
                    <a:pt x="7406" y="3956"/>
                  </a:moveTo>
                  <a:lnTo>
                    <a:pt x="7406" y="5198"/>
                  </a:lnTo>
                  <a:lnTo>
                    <a:pt x="6164" y="5198"/>
                  </a:lnTo>
                  <a:lnTo>
                    <a:pt x="6164" y="6716"/>
                  </a:lnTo>
                  <a:lnTo>
                    <a:pt x="7406" y="6716"/>
                  </a:lnTo>
                  <a:lnTo>
                    <a:pt x="7406" y="7958"/>
                  </a:lnTo>
                  <a:lnTo>
                    <a:pt x="8924" y="7958"/>
                  </a:lnTo>
                  <a:lnTo>
                    <a:pt x="8924" y="6716"/>
                  </a:lnTo>
                  <a:lnTo>
                    <a:pt x="10166" y="6716"/>
                  </a:lnTo>
                  <a:lnTo>
                    <a:pt x="10166" y="5198"/>
                  </a:lnTo>
                  <a:lnTo>
                    <a:pt x="8924" y="5198"/>
                  </a:lnTo>
                  <a:lnTo>
                    <a:pt x="8924" y="3956"/>
                  </a:lnTo>
                  <a:lnTo>
                    <a:pt x="7406" y="3956"/>
                  </a:lnTo>
                  <a:close/>
                  <a:moveTo>
                    <a:pt x="9660" y="13248"/>
                  </a:moveTo>
                  <a:lnTo>
                    <a:pt x="9660" y="8786"/>
                  </a:lnTo>
                  <a:lnTo>
                    <a:pt x="6762" y="8786"/>
                  </a:lnTo>
                  <a:lnTo>
                    <a:pt x="6762" y="13248"/>
                  </a:lnTo>
                  <a:lnTo>
                    <a:pt x="9660" y="13248"/>
                  </a:lnTo>
                  <a:close/>
                  <a:moveTo>
                    <a:pt x="2438" y="8832"/>
                  </a:moveTo>
                  <a:lnTo>
                    <a:pt x="2438" y="11500"/>
                  </a:lnTo>
                  <a:lnTo>
                    <a:pt x="4462" y="11500"/>
                  </a:lnTo>
                  <a:lnTo>
                    <a:pt x="4462" y="8832"/>
                  </a:lnTo>
                  <a:lnTo>
                    <a:pt x="2438" y="8832"/>
                  </a:lnTo>
                  <a:close/>
                  <a:moveTo>
                    <a:pt x="12006" y="8832"/>
                  </a:moveTo>
                  <a:lnTo>
                    <a:pt x="12006" y="11500"/>
                  </a:lnTo>
                  <a:lnTo>
                    <a:pt x="13984" y="11500"/>
                  </a:lnTo>
                  <a:lnTo>
                    <a:pt x="13984" y="8832"/>
                  </a:lnTo>
                  <a:lnTo>
                    <a:pt x="12006" y="8832"/>
                  </a:lnTo>
                  <a:close/>
                  <a:moveTo>
                    <a:pt x="2438" y="4876"/>
                  </a:moveTo>
                  <a:lnTo>
                    <a:pt x="2438" y="7544"/>
                  </a:lnTo>
                  <a:lnTo>
                    <a:pt x="4462" y="7544"/>
                  </a:lnTo>
                  <a:lnTo>
                    <a:pt x="4462" y="4876"/>
                  </a:lnTo>
                  <a:lnTo>
                    <a:pt x="2438" y="4876"/>
                  </a:lnTo>
                  <a:close/>
                  <a:moveTo>
                    <a:pt x="12006" y="4876"/>
                  </a:moveTo>
                  <a:lnTo>
                    <a:pt x="12006" y="7544"/>
                  </a:lnTo>
                  <a:lnTo>
                    <a:pt x="13984" y="7544"/>
                  </a:lnTo>
                  <a:lnTo>
                    <a:pt x="13984" y="4876"/>
                  </a:lnTo>
                  <a:lnTo>
                    <a:pt x="12006" y="4876"/>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90" name="组合 496"/>
            <p:cNvGrpSpPr/>
            <p:nvPr/>
          </p:nvGrpSpPr>
          <p:grpSpPr>
            <a:xfrm>
              <a:off x="6033539" y="3442454"/>
              <a:ext cx="406424" cy="396000"/>
              <a:chOff x="5306424" y="5243513"/>
              <a:chExt cx="406424" cy="396000"/>
            </a:xfrm>
          </p:grpSpPr>
          <p:grpSp>
            <p:nvGrpSpPr>
              <p:cNvPr id="91" name="组合 251"/>
              <p:cNvGrpSpPr/>
              <p:nvPr/>
            </p:nvGrpSpPr>
            <p:grpSpPr>
              <a:xfrm>
                <a:off x="5449733" y="5301288"/>
                <a:ext cx="92003" cy="50466"/>
                <a:chOff x="14293850" y="3422650"/>
                <a:chExt cx="401638" cy="209551"/>
              </a:xfrm>
              <a:solidFill>
                <a:srgbClr val="0070C0"/>
              </a:solidFill>
            </p:grpSpPr>
            <p:sp>
              <p:nvSpPr>
                <p:cNvPr id="93" name="Freeform 76"/>
                <p:cNvSpPr>
                  <a:spLocks/>
                </p:cNvSpPr>
                <p:nvPr/>
              </p:nvSpPr>
              <p:spPr bwMode="auto">
                <a:xfrm>
                  <a:off x="14293850" y="3422650"/>
                  <a:ext cx="401638" cy="141288"/>
                </a:xfrm>
                <a:custGeom>
                  <a:avLst/>
                  <a:gdLst/>
                  <a:ahLst/>
                  <a:cxnLst>
                    <a:cxn ang="0">
                      <a:pos x="439" y="172"/>
                    </a:cxn>
                    <a:cxn ang="0">
                      <a:pos x="452" y="179"/>
                    </a:cxn>
                    <a:cxn ang="0">
                      <a:pos x="459" y="177"/>
                    </a:cxn>
                    <a:cxn ang="0">
                      <a:pos x="501" y="143"/>
                    </a:cxn>
                    <a:cxn ang="0">
                      <a:pos x="504" y="138"/>
                    </a:cxn>
                    <a:cxn ang="0">
                      <a:pos x="506" y="132"/>
                    </a:cxn>
                    <a:cxn ang="0">
                      <a:pos x="501" y="118"/>
                    </a:cxn>
                    <a:cxn ang="0">
                      <a:pos x="477" y="93"/>
                    </a:cxn>
                    <a:cxn ang="0">
                      <a:pos x="423" y="52"/>
                    </a:cxn>
                    <a:cxn ang="0">
                      <a:pos x="363" y="22"/>
                    </a:cxn>
                    <a:cxn ang="0">
                      <a:pos x="297" y="5"/>
                    </a:cxn>
                    <a:cxn ang="0">
                      <a:pos x="262" y="0"/>
                    </a:cxn>
                    <a:cxn ang="0">
                      <a:pos x="241" y="0"/>
                    </a:cxn>
                    <a:cxn ang="0">
                      <a:pos x="177" y="7"/>
                    </a:cxn>
                    <a:cxn ang="0">
                      <a:pos x="115" y="24"/>
                    </a:cxn>
                    <a:cxn ang="0">
                      <a:pos x="57" y="52"/>
                    </a:cxn>
                    <a:cxn ang="0">
                      <a:pos x="7" y="91"/>
                    </a:cxn>
                    <a:cxn ang="0">
                      <a:pos x="2" y="98"/>
                    </a:cxn>
                    <a:cxn ang="0">
                      <a:pos x="2" y="111"/>
                    </a:cxn>
                    <a:cxn ang="0">
                      <a:pos x="37" y="152"/>
                    </a:cxn>
                    <a:cxn ang="0">
                      <a:pos x="42" y="155"/>
                    </a:cxn>
                    <a:cxn ang="0">
                      <a:pos x="51" y="157"/>
                    </a:cxn>
                    <a:cxn ang="0">
                      <a:pos x="62" y="154"/>
                    </a:cxn>
                    <a:cxn ang="0">
                      <a:pos x="81" y="137"/>
                    </a:cxn>
                    <a:cxn ang="0">
                      <a:pos x="123" y="111"/>
                    </a:cxn>
                    <a:cxn ang="0">
                      <a:pos x="169" y="93"/>
                    </a:cxn>
                    <a:cxn ang="0">
                      <a:pos x="216" y="84"/>
                    </a:cxn>
                    <a:cxn ang="0">
                      <a:pos x="241" y="83"/>
                    </a:cxn>
                    <a:cxn ang="0">
                      <a:pos x="256" y="84"/>
                    </a:cxn>
                    <a:cxn ang="0">
                      <a:pos x="309" y="93"/>
                    </a:cxn>
                    <a:cxn ang="0">
                      <a:pos x="358" y="110"/>
                    </a:cxn>
                    <a:cxn ang="0">
                      <a:pos x="402" y="137"/>
                    </a:cxn>
                    <a:cxn ang="0">
                      <a:pos x="439" y="172"/>
                    </a:cxn>
                  </a:cxnLst>
                  <a:rect l="0" t="0" r="r" b="b"/>
                  <a:pathLst>
                    <a:path w="506" h="179">
                      <a:moveTo>
                        <a:pt x="439" y="172"/>
                      </a:moveTo>
                      <a:lnTo>
                        <a:pt x="439" y="172"/>
                      </a:lnTo>
                      <a:lnTo>
                        <a:pt x="445" y="177"/>
                      </a:lnTo>
                      <a:lnTo>
                        <a:pt x="452" y="179"/>
                      </a:lnTo>
                      <a:lnTo>
                        <a:pt x="452" y="179"/>
                      </a:lnTo>
                      <a:lnTo>
                        <a:pt x="459" y="177"/>
                      </a:lnTo>
                      <a:lnTo>
                        <a:pt x="464" y="174"/>
                      </a:lnTo>
                      <a:lnTo>
                        <a:pt x="501" y="143"/>
                      </a:lnTo>
                      <a:lnTo>
                        <a:pt x="501" y="143"/>
                      </a:lnTo>
                      <a:lnTo>
                        <a:pt x="504" y="138"/>
                      </a:lnTo>
                      <a:lnTo>
                        <a:pt x="506" y="132"/>
                      </a:lnTo>
                      <a:lnTo>
                        <a:pt x="506" y="132"/>
                      </a:lnTo>
                      <a:lnTo>
                        <a:pt x="506" y="125"/>
                      </a:lnTo>
                      <a:lnTo>
                        <a:pt x="501" y="118"/>
                      </a:lnTo>
                      <a:lnTo>
                        <a:pt x="501" y="118"/>
                      </a:lnTo>
                      <a:lnTo>
                        <a:pt x="477" y="93"/>
                      </a:lnTo>
                      <a:lnTo>
                        <a:pt x="450" y="71"/>
                      </a:lnTo>
                      <a:lnTo>
                        <a:pt x="423" y="52"/>
                      </a:lnTo>
                      <a:lnTo>
                        <a:pt x="393" y="35"/>
                      </a:lnTo>
                      <a:lnTo>
                        <a:pt x="363" y="22"/>
                      </a:lnTo>
                      <a:lnTo>
                        <a:pt x="329" y="12"/>
                      </a:lnTo>
                      <a:lnTo>
                        <a:pt x="297" y="5"/>
                      </a:lnTo>
                      <a:lnTo>
                        <a:pt x="262" y="0"/>
                      </a:lnTo>
                      <a:lnTo>
                        <a:pt x="262" y="0"/>
                      </a:lnTo>
                      <a:lnTo>
                        <a:pt x="241" y="0"/>
                      </a:lnTo>
                      <a:lnTo>
                        <a:pt x="241" y="0"/>
                      </a:lnTo>
                      <a:lnTo>
                        <a:pt x="209" y="2"/>
                      </a:lnTo>
                      <a:lnTo>
                        <a:pt x="177" y="7"/>
                      </a:lnTo>
                      <a:lnTo>
                        <a:pt x="145" y="14"/>
                      </a:lnTo>
                      <a:lnTo>
                        <a:pt x="115" y="24"/>
                      </a:lnTo>
                      <a:lnTo>
                        <a:pt x="86" y="37"/>
                      </a:lnTo>
                      <a:lnTo>
                        <a:pt x="57" y="52"/>
                      </a:lnTo>
                      <a:lnTo>
                        <a:pt x="32" y="71"/>
                      </a:lnTo>
                      <a:lnTo>
                        <a:pt x="7" y="91"/>
                      </a:lnTo>
                      <a:lnTo>
                        <a:pt x="7" y="91"/>
                      </a:lnTo>
                      <a:lnTo>
                        <a:pt x="2" y="98"/>
                      </a:lnTo>
                      <a:lnTo>
                        <a:pt x="0" y="105"/>
                      </a:lnTo>
                      <a:lnTo>
                        <a:pt x="2" y="111"/>
                      </a:lnTo>
                      <a:lnTo>
                        <a:pt x="5" y="116"/>
                      </a:lnTo>
                      <a:lnTo>
                        <a:pt x="37" y="152"/>
                      </a:lnTo>
                      <a:lnTo>
                        <a:pt x="37" y="152"/>
                      </a:lnTo>
                      <a:lnTo>
                        <a:pt x="42" y="155"/>
                      </a:lnTo>
                      <a:lnTo>
                        <a:pt x="51" y="157"/>
                      </a:lnTo>
                      <a:lnTo>
                        <a:pt x="51" y="157"/>
                      </a:lnTo>
                      <a:lnTo>
                        <a:pt x="56" y="157"/>
                      </a:lnTo>
                      <a:lnTo>
                        <a:pt x="62" y="154"/>
                      </a:lnTo>
                      <a:lnTo>
                        <a:pt x="62" y="154"/>
                      </a:lnTo>
                      <a:lnTo>
                        <a:pt x="81" y="137"/>
                      </a:lnTo>
                      <a:lnTo>
                        <a:pt x="101" y="123"/>
                      </a:lnTo>
                      <a:lnTo>
                        <a:pt x="123" y="111"/>
                      </a:lnTo>
                      <a:lnTo>
                        <a:pt x="145" y="101"/>
                      </a:lnTo>
                      <a:lnTo>
                        <a:pt x="169" y="93"/>
                      </a:lnTo>
                      <a:lnTo>
                        <a:pt x="192" y="88"/>
                      </a:lnTo>
                      <a:lnTo>
                        <a:pt x="216" y="84"/>
                      </a:lnTo>
                      <a:lnTo>
                        <a:pt x="241" y="83"/>
                      </a:lnTo>
                      <a:lnTo>
                        <a:pt x="241" y="83"/>
                      </a:lnTo>
                      <a:lnTo>
                        <a:pt x="256" y="84"/>
                      </a:lnTo>
                      <a:lnTo>
                        <a:pt x="256" y="84"/>
                      </a:lnTo>
                      <a:lnTo>
                        <a:pt x="283" y="86"/>
                      </a:lnTo>
                      <a:lnTo>
                        <a:pt x="309" y="93"/>
                      </a:lnTo>
                      <a:lnTo>
                        <a:pt x="332" y="100"/>
                      </a:lnTo>
                      <a:lnTo>
                        <a:pt x="358" y="110"/>
                      </a:lnTo>
                      <a:lnTo>
                        <a:pt x="380" y="122"/>
                      </a:lnTo>
                      <a:lnTo>
                        <a:pt x="402" y="137"/>
                      </a:lnTo>
                      <a:lnTo>
                        <a:pt x="420" y="154"/>
                      </a:lnTo>
                      <a:lnTo>
                        <a:pt x="439" y="172"/>
                      </a:lnTo>
                      <a:lnTo>
                        <a:pt x="439" y="17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4" name="Freeform 77"/>
                <p:cNvSpPr>
                  <a:spLocks/>
                </p:cNvSpPr>
                <p:nvPr/>
              </p:nvSpPr>
              <p:spPr bwMode="auto">
                <a:xfrm>
                  <a:off x="14377988" y="3532188"/>
                  <a:ext cx="225425" cy="100013"/>
                </a:xfrm>
                <a:custGeom>
                  <a:avLst/>
                  <a:gdLst/>
                  <a:ahLst/>
                  <a:cxnLst>
                    <a:cxn ang="0">
                      <a:pos x="147" y="0"/>
                    </a:cxn>
                    <a:cxn ang="0">
                      <a:pos x="147" y="0"/>
                    </a:cxn>
                    <a:cxn ang="0">
                      <a:pos x="137" y="0"/>
                    </a:cxn>
                    <a:cxn ang="0">
                      <a:pos x="137" y="0"/>
                    </a:cxn>
                    <a:cxn ang="0">
                      <a:pos x="118" y="2"/>
                    </a:cxn>
                    <a:cxn ang="0">
                      <a:pos x="100" y="4"/>
                    </a:cxn>
                    <a:cxn ang="0">
                      <a:pos x="83" y="7"/>
                    </a:cxn>
                    <a:cxn ang="0">
                      <a:pos x="66" y="14"/>
                    </a:cxn>
                    <a:cxn ang="0">
                      <a:pos x="49" y="21"/>
                    </a:cxn>
                    <a:cxn ang="0">
                      <a:pos x="34" y="29"/>
                    </a:cxn>
                    <a:cxn ang="0">
                      <a:pos x="19" y="39"/>
                    </a:cxn>
                    <a:cxn ang="0">
                      <a:pos x="5" y="51"/>
                    </a:cxn>
                    <a:cxn ang="0">
                      <a:pos x="5" y="51"/>
                    </a:cxn>
                    <a:cxn ang="0">
                      <a:pos x="2" y="58"/>
                    </a:cxn>
                    <a:cxn ang="0">
                      <a:pos x="0" y="64"/>
                    </a:cxn>
                    <a:cxn ang="0">
                      <a:pos x="0" y="71"/>
                    </a:cxn>
                    <a:cxn ang="0">
                      <a:pos x="5" y="76"/>
                    </a:cxn>
                    <a:cxn ang="0">
                      <a:pos x="37" y="112"/>
                    </a:cxn>
                    <a:cxn ang="0">
                      <a:pos x="37" y="112"/>
                    </a:cxn>
                    <a:cxn ang="0">
                      <a:pos x="42" y="115"/>
                    </a:cxn>
                    <a:cxn ang="0">
                      <a:pos x="49" y="117"/>
                    </a:cxn>
                    <a:cxn ang="0">
                      <a:pos x="49" y="117"/>
                    </a:cxn>
                    <a:cxn ang="0">
                      <a:pos x="56" y="117"/>
                    </a:cxn>
                    <a:cxn ang="0">
                      <a:pos x="63" y="112"/>
                    </a:cxn>
                    <a:cxn ang="0">
                      <a:pos x="63" y="112"/>
                    </a:cxn>
                    <a:cxn ang="0">
                      <a:pos x="78" y="100"/>
                    </a:cxn>
                    <a:cxn ang="0">
                      <a:pos x="96" y="91"/>
                    </a:cxn>
                    <a:cxn ang="0">
                      <a:pos x="117" y="85"/>
                    </a:cxn>
                    <a:cxn ang="0">
                      <a:pos x="137" y="83"/>
                    </a:cxn>
                    <a:cxn ang="0">
                      <a:pos x="137" y="83"/>
                    </a:cxn>
                    <a:cxn ang="0">
                      <a:pos x="142" y="83"/>
                    </a:cxn>
                    <a:cxn ang="0">
                      <a:pos x="142" y="83"/>
                    </a:cxn>
                    <a:cxn ang="0">
                      <a:pos x="154" y="85"/>
                    </a:cxn>
                    <a:cxn ang="0">
                      <a:pos x="164" y="86"/>
                    </a:cxn>
                    <a:cxn ang="0">
                      <a:pos x="184" y="95"/>
                    </a:cxn>
                    <a:cxn ang="0">
                      <a:pos x="201" y="105"/>
                    </a:cxn>
                    <a:cxn ang="0">
                      <a:pos x="209" y="112"/>
                    </a:cxn>
                    <a:cxn ang="0">
                      <a:pos x="218" y="118"/>
                    </a:cxn>
                    <a:cxn ang="0">
                      <a:pos x="218" y="118"/>
                    </a:cxn>
                    <a:cxn ang="0">
                      <a:pos x="223" y="124"/>
                    </a:cxn>
                    <a:cxn ang="0">
                      <a:pos x="231" y="125"/>
                    </a:cxn>
                    <a:cxn ang="0">
                      <a:pos x="231" y="125"/>
                    </a:cxn>
                    <a:cxn ang="0">
                      <a:pos x="236" y="124"/>
                    </a:cxn>
                    <a:cxn ang="0">
                      <a:pos x="243" y="120"/>
                    </a:cxn>
                    <a:cxn ang="0">
                      <a:pos x="279" y="90"/>
                    </a:cxn>
                    <a:cxn ang="0">
                      <a:pos x="279" y="90"/>
                    </a:cxn>
                    <a:cxn ang="0">
                      <a:pos x="282" y="85"/>
                    </a:cxn>
                    <a:cxn ang="0">
                      <a:pos x="284" y="78"/>
                    </a:cxn>
                    <a:cxn ang="0">
                      <a:pos x="284" y="78"/>
                    </a:cxn>
                    <a:cxn ang="0">
                      <a:pos x="284" y="71"/>
                    </a:cxn>
                    <a:cxn ang="0">
                      <a:pos x="280" y="64"/>
                    </a:cxn>
                    <a:cxn ang="0">
                      <a:pos x="280" y="64"/>
                    </a:cxn>
                    <a:cxn ang="0">
                      <a:pos x="267" y="51"/>
                    </a:cxn>
                    <a:cxn ang="0">
                      <a:pos x="252" y="39"/>
                    </a:cxn>
                    <a:cxn ang="0">
                      <a:pos x="236" y="29"/>
                    </a:cxn>
                    <a:cxn ang="0">
                      <a:pos x="220" y="19"/>
                    </a:cxn>
                    <a:cxn ang="0">
                      <a:pos x="203" y="12"/>
                    </a:cxn>
                    <a:cxn ang="0">
                      <a:pos x="186" y="7"/>
                    </a:cxn>
                    <a:cxn ang="0">
                      <a:pos x="167" y="2"/>
                    </a:cxn>
                    <a:cxn ang="0">
                      <a:pos x="147" y="0"/>
                    </a:cxn>
                    <a:cxn ang="0">
                      <a:pos x="147" y="0"/>
                    </a:cxn>
                  </a:cxnLst>
                  <a:rect l="0" t="0" r="r" b="b"/>
                  <a:pathLst>
                    <a:path w="284" h="125">
                      <a:moveTo>
                        <a:pt x="147" y="0"/>
                      </a:moveTo>
                      <a:lnTo>
                        <a:pt x="147" y="0"/>
                      </a:lnTo>
                      <a:lnTo>
                        <a:pt x="137" y="0"/>
                      </a:lnTo>
                      <a:lnTo>
                        <a:pt x="137" y="0"/>
                      </a:lnTo>
                      <a:lnTo>
                        <a:pt x="118" y="2"/>
                      </a:lnTo>
                      <a:lnTo>
                        <a:pt x="100" y="4"/>
                      </a:lnTo>
                      <a:lnTo>
                        <a:pt x="83" y="7"/>
                      </a:lnTo>
                      <a:lnTo>
                        <a:pt x="66" y="14"/>
                      </a:lnTo>
                      <a:lnTo>
                        <a:pt x="49" y="21"/>
                      </a:lnTo>
                      <a:lnTo>
                        <a:pt x="34" y="29"/>
                      </a:lnTo>
                      <a:lnTo>
                        <a:pt x="19" y="39"/>
                      </a:lnTo>
                      <a:lnTo>
                        <a:pt x="5" y="51"/>
                      </a:lnTo>
                      <a:lnTo>
                        <a:pt x="5" y="51"/>
                      </a:lnTo>
                      <a:lnTo>
                        <a:pt x="2" y="58"/>
                      </a:lnTo>
                      <a:lnTo>
                        <a:pt x="0" y="64"/>
                      </a:lnTo>
                      <a:lnTo>
                        <a:pt x="0" y="71"/>
                      </a:lnTo>
                      <a:lnTo>
                        <a:pt x="5" y="76"/>
                      </a:lnTo>
                      <a:lnTo>
                        <a:pt x="37" y="112"/>
                      </a:lnTo>
                      <a:lnTo>
                        <a:pt x="37" y="112"/>
                      </a:lnTo>
                      <a:lnTo>
                        <a:pt x="42" y="115"/>
                      </a:lnTo>
                      <a:lnTo>
                        <a:pt x="49" y="117"/>
                      </a:lnTo>
                      <a:lnTo>
                        <a:pt x="49" y="117"/>
                      </a:lnTo>
                      <a:lnTo>
                        <a:pt x="56" y="117"/>
                      </a:lnTo>
                      <a:lnTo>
                        <a:pt x="63" y="112"/>
                      </a:lnTo>
                      <a:lnTo>
                        <a:pt x="63" y="112"/>
                      </a:lnTo>
                      <a:lnTo>
                        <a:pt x="78" y="100"/>
                      </a:lnTo>
                      <a:lnTo>
                        <a:pt x="96" y="91"/>
                      </a:lnTo>
                      <a:lnTo>
                        <a:pt x="117" y="85"/>
                      </a:lnTo>
                      <a:lnTo>
                        <a:pt x="137" y="83"/>
                      </a:lnTo>
                      <a:lnTo>
                        <a:pt x="137" y="83"/>
                      </a:lnTo>
                      <a:lnTo>
                        <a:pt x="142" y="83"/>
                      </a:lnTo>
                      <a:lnTo>
                        <a:pt x="142" y="83"/>
                      </a:lnTo>
                      <a:lnTo>
                        <a:pt x="154" y="85"/>
                      </a:lnTo>
                      <a:lnTo>
                        <a:pt x="164" y="86"/>
                      </a:lnTo>
                      <a:lnTo>
                        <a:pt x="184" y="95"/>
                      </a:lnTo>
                      <a:lnTo>
                        <a:pt x="201" y="105"/>
                      </a:lnTo>
                      <a:lnTo>
                        <a:pt x="209" y="112"/>
                      </a:lnTo>
                      <a:lnTo>
                        <a:pt x="218" y="118"/>
                      </a:lnTo>
                      <a:lnTo>
                        <a:pt x="218" y="118"/>
                      </a:lnTo>
                      <a:lnTo>
                        <a:pt x="223" y="124"/>
                      </a:lnTo>
                      <a:lnTo>
                        <a:pt x="231" y="125"/>
                      </a:lnTo>
                      <a:lnTo>
                        <a:pt x="231" y="125"/>
                      </a:lnTo>
                      <a:lnTo>
                        <a:pt x="236" y="124"/>
                      </a:lnTo>
                      <a:lnTo>
                        <a:pt x="243" y="120"/>
                      </a:lnTo>
                      <a:lnTo>
                        <a:pt x="279" y="90"/>
                      </a:lnTo>
                      <a:lnTo>
                        <a:pt x="279" y="90"/>
                      </a:lnTo>
                      <a:lnTo>
                        <a:pt x="282" y="85"/>
                      </a:lnTo>
                      <a:lnTo>
                        <a:pt x="284" y="78"/>
                      </a:lnTo>
                      <a:lnTo>
                        <a:pt x="284" y="78"/>
                      </a:lnTo>
                      <a:lnTo>
                        <a:pt x="284" y="71"/>
                      </a:lnTo>
                      <a:lnTo>
                        <a:pt x="280" y="64"/>
                      </a:lnTo>
                      <a:lnTo>
                        <a:pt x="280" y="64"/>
                      </a:lnTo>
                      <a:lnTo>
                        <a:pt x="267" y="51"/>
                      </a:lnTo>
                      <a:lnTo>
                        <a:pt x="252" y="39"/>
                      </a:lnTo>
                      <a:lnTo>
                        <a:pt x="236" y="29"/>
                      </a:lnTo>
                      <a:lnTo>
                        <a:pt x="220" y="19"/>
                      </a:lnTo>
                      <a:lnTo>
                        <a:pt x="203" y="12"/>
                      </a:lnTo>
                      <a:lnTo>
                        <a:pt x="186" y="7"/>
                      </a:lnTo>
                      <a:lnTo>
                        <a:pt x="167" y="2"/>
                      </a:lnTo>
                      <a:lnTo>
                        <a:pt x="147" y="0"/>
                      </a:lnTo>
                      <a:lnTo>
                        <a:pt x="147" y="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92" name="椭圆 91"/>
              <p:cNvSpPr/>
              <p:nvPr/>
            </p:nvSpPr>
            <p:spPr bwMode="auto">
              <a:xfrm>
                <a:off x="5306424" y="5243513"/>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sp>
        <p:nvSpPr>
          <p:cNvPr id="95" name="TextBox 94"/>
          <p:cNvSpPr txBox="1"/>
          <p:nvPr/>
        </p:nvSpPr>
        <p:spPr>
          <a:xfrm>
            <a:off x="1875281" y="3952723"/>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智慧医疗</a:t>
            </a:r>
          </a:p>
        </p:txBody>
      </p:sp>
      <p:grpSp>
        <p:nvGrpSpPr>
          <p:cNvPr id="96" name="组合 238"/>
          <p:cNvGrpSpPr/>
          <p:nvPr/>
        </p:nvGrpSpPr>
        <p:grpSpPr>
          <a:xfrm>
            <a:off x="1271065" y="3534707"/>
            <a:ext cx="406424" cy="396000"/>
            <a:chOff x="5997402" y="4584670"/>
            <a:chExt cx="406424" cy="396000"/>
          </a:xfrm>
        </p:grpSpPr>
        <p:sp>
          <p:nvSpPr>
            <p:cNvPr id="97" name="椭圆 96"/>
            <p:cNvSpPr/>
            <p:nvPr/>
          </p:nvSpPr>
          <p:spPr bwMode="auto">
            <a:xfrm>
              <a:off x="5997402" y="4584670"/>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98" name="Freeform 77"/>
            <p:cNvSpPr>
              <a:spLocks noEditPoints="1"/>
            </p:cNvSpPr>
            <p:nvPr/>
          </p:nvSpPr>
          <p:spPr bwMode="auto">
            <a:xfrm>
              <a:off x="6014301" y="4656841"/>
              <a:ext cx="365901" cy="236957"/>
            </a:xfrm>
            <a:custGeom>
              <a:avLst/>
              <a:gdLst/>
              <a:ahLst/>
              <a:cxnLst>
                <a:cxn ang="0">
                  <a:pos x="11340" y="0"/>
                </a:cxn>
                <a:cxn ang="0">
                  <a:pos x="9939" y="1190"/>
                </a:cxn>
                <a:cxn ang="0">
                  <a:pos x="11480" y="1960"/>
                </a:cxn>
                <a:cxn ang="0">
                  <a:pos x="12110" y="11130"/>
                </a:cxn>
                <a:cxn ang="0">
                  <a:pos x="11690" y="10780"/>
                </a:cxn>
                <a:cxn ang="0">
                  <a:pos x="12110" y="10360"/>
                </a:cxn>
                <a:cxn ang="0">
                  <a:pos x="16100" y="10640"/>
                </a:cxn>
                <a:cxn ang="0">
                  <a:pos x="15890" y="11060"/>
                </a:cxn>
                <a:cxn ang="0">
                  <a:pos x="11830" y="10010"/>
                </a:cxn>
                <a:cxn ang="0">
                  <a:pos x="11620" y="9520"/>
                </a:cxn>
                <a:cxn ang="0">
                  <a:pos x="15680" y="9310"/>
                </a:cxn>
                <a:cxn ang="0">
                  <a:pos x="16030" y="9730"/>
                </a:cxn>
                <a:cxn ang="0">
                  <a:pos x="15680" y="10080"/>
                </a:cxn>
                <a:cxn ang="0">
                  <a:pos x="11900" y="8890"/>
                </a:cxn>
                <a:cxn ang="0">
                  <a:pos x="11900" y="8400"/>
                </a:cxn>
                <a:cxn ang="0">
                  <a:pos x="15960" y="8330"/>
                </a:cxn>
                <a:cxn ang="0">
                  <a:pos x="16170" y="8820"/>
                </a:cxn>
                <a:cxn ang="0">
                  <a:pos x="12180" y="9030"/>
                </a:cxn>
                <a:cxn ang="0">
                  <a:pos x="4270" y="10290"/>
                </a:cxn>
                <a:cxn ang="0">
                  <a:pos x="3150" y="9170"/>
                </a:cxn>
                <a:cxn ang="0">
                  <a:pos x="4130" y="4340"/>
                </a:cxn>
                <a:cxn ang="0">
                  <a:pos x="13090" y="4690"/>
                </a:cxn>
                <a:cxn ang="0">
                  <a:pos x="14630" y="7840"/>
                </a:cxn>
                <a:cxn ang="0">
                  <a:pos x="14350" y="3220"/>
                </a:cxn>
                <a:cxn ang="0">
                  <a:pos x="2520" y="3290"/>
                </a:cxn>
                <a:cxn ang="0">
                  <a:pos x="2380" y="10780"/>
                </a:cxn>
                <a:cxn ang="0">
                  <a:pos x="11340" y="11060"/>
                </a:cxn>
                <a:cxn ang="0">
                  <a:pos x="11760" y="6580"/>
                </a:cxn>
                <a:cxn ang="0">
                  <a:pos x="11760" y="7560"/>
                </a:cxn>
                <a:cxn ang="0">
                  <a:pos x="12740" y="7560"/>
                </a:cxn>
                <a:cxn ang="0">
                  <a:pos x="12740" y="6580"/>
                </a:cxn>
                <a:cxn ang="0">
                  <a:pos x="4480" y="6440"/>
                </a:cxn>
                <a:cxn ang="0">
                  <a:pos x="4130" y="7350"/>
                </a:cxn>
                <a:cxn ang="0">
                  <a:pos x="5040" y="7700"/>
                </a:cxn>
                <a:cxn ang="0">
                  <a:pos x="5390" y="6790"/>
                </a:cxn>
                <a:cxn ang="0">
                  <a:pos x="8470" y="4480"/>
                </a:cxn>
                <a:cxn ang="0">
                  <a:pos x="6860" y="5250"/>
                </a:cxn>
                <a:cxn ang="0">
                  <a:pos x="6231" y="7070"/>
                </a:cxn>
                <a:cxn ang="0">
                  <a:pos x="6860" y="8890"/>
                </a:cxn>
                <a:cxn ang="0">
                  <a:pos x="8470" y="9660"/>
                </a:cxn>
                <a:cxn ang="0">
                  <a:pos x="10150" y="8890"/>
                </a:cxn>
                <a:cxn ang="0">
                  <a:pos x="10780" y="7070"/>
                </a:cxn>
                <a:cxn ang="0">
                  <a:pos x="10150" y="5250"/>
                </a:cxn>
                <a:cxn ang="0">
                  <a:pos x="8470" y="4480"/>
                </a:cxn>
                <a:cxn ang="0">
                  <a:pos x="8260" y="8260"/>
                </a:cxn>
                <a:cxn ang="0">
                  <a:pos x="7980" y="7700"/>
                </a:cxn>
                <a:cxn ang="0">
                  <a:pos x="8750" y="7560"/>
                </a:cxn>
                <a:cxn ang="0">
                  <a:pos x="7980" y="7210"/>
                </a:cxn>
                <a:cxn ang="0">
                  <a:pos x="7560" y="6370"/>
                </a:cxn>
                <a:cxn ang="0">
                  <a:pos x="8260" y="5530"/>
                </a:cxn>
                <a:cxn ang="0">
                  <a:pos x="9380" y="5950"/>
                </a:cxn>
                <a:cxn ang="0">
                  <a:pos x="8330" y="6370"/>
                </a:cxn>
                <a:cxn ang="0">
                  <a:pos x="8750" y="6790"/>
                </a:cxn>
                <a:cxn ang="0">
                  <a:pos x="9520" y="7490"/>
                </a:cxn>
                <a:cxn ang="0">
                  <a:pos x="8750" y="8260"/>
                </a:cxn>
                <a:cxn ang="0">
                  <a:pos x="1260" y="5320"/>
                </a:cxn>
                <a:cxn ang="0">
                  <a:pos x="1890" y="4550"/>
                </a:cxn>
                <a:cxn ang="0">
                  <a:pos x="350" y="3570"/>
                </a:cxn>
                <a:cxn ang="0">
                  <a:pos x="70" y="4130"/>
                </a:cxn>
              </a:cxnLst>
              <a:rect l="0" t="0" r="r" b="b"/>
              <a:pathLst>
                <a:path w="16170" h="11130">
                  <a:moveTo>
                    <a:pt x="11690" y="280"/>
                  </a:moveTo>
                  <a:lnTo>
                    <a:pt x="11620" y="140"/>
                  </a:lnTo>
                  <a:lnTo>
                    <a:pt x="11480" y="0"/>
                  </a:lnTo>
                  <a:lnTo>
                    <a:pt x="11340" y="0"/>
                  </a:lnTo>
                  <a:lnTo>
                    <a:pt x="11200" y="0"/>
                  </a:lnTo>
                  <a:lnTo>
                    <a:pt x="2940" y="2730"/>
                  </a:lnTo>
                  <a:lnTo>
                    <a:pt x="5390" y="2730"/>
                  </a:lnTo>
                  <a:lnTo>
                    <a:pt x="9939" y="1190"/>
                  </a:lnTo>
                  <a:lnTo>
                    <a:pt x="10220" y="1540"/>
                  </a:lnTo>
                  <a:lnTo>
                    <a:pt x="10570" y="1820"/>
                  </a:lnTo>
                  <a:lnTo>
                    <a:pt x="10990" y="1960"/>
                  </a:lnTo>
                  <a:lnTo>
                    <a:pt x="11480" y="1960"/>
                  </a:lnTo>
                  <a:lnTo>
                    <a:pt x="11690" y="2730"/>
                  </a:lnTo>
                  <a:lnTo>
                    <a:pt x="12530" y="2730"/>
                  </a:lnTo>
                  <a:lnTo>
                    <a:pt x="11690" y="280"/>
                  </a:lnTo>
                  <a:close/>
                  <a:moveTo>
                    <a:pt x="12110" y="11130"/>
                  </a:moveTo>
                  <a:lnTo>
                    <a:pt x="11970" y="11060"/>
                  </a:lnTo>
                  <a:lnTo>
                    <a:pt x="11830" y="10990"/>
                  </a:lnTo>
                  <a:lnTo>
                    <a:pt x="11760" y="10920"/>
                  </a:lnTo>
                  <a:lnTo>
                    <a:pt x="11690" y="10780"/>
                  </a:lnTo>
                  <a:lnTo>
                    <a:pt x="11760" y="10640"/>
                  </a:lnTo>
                  <a:lnTo>
                    <a:pt x="11830" y="10500"/>
                  </a:lnTo>
                  <a:lnTo>
                    <a:pt x="11970" y="10430"/>
                  </a:lnTo>
                  <a:lnTo>
                    <a:pt x="12110" y="10360"/>
                  </a:lnTo>
                  <a:lnTo>
                    <a:pt x="15750" y="10360"/>
                  </a:lnTo>
                  <a:lnTo>
                    <a:pt x="15890" y="10430"/>
                  </a:lnTo>
                  <a:lnTo>
                    <a:pt x="16030" y="10500"/>
                  </a:lnTo>
                  <a:lnTo>
                    <a:pt x="16100" y="10640"/>
                  </a:lnTo>
                  <a:lnTo>
                    <a:pt x="16100" y="10780"/>
                  </a:lnTo>
                  <a:lnTo>
                    <a:pt x="16100" y="10920"/>
                  </a:lnTo>
                  <a:lnTo>
                    <a:pt x="16030" y="10990"/>
                  </a:lnTo>
                  <a:lnTo>
                    <a:pt x="15890" y="11060"/>
                  </a:lnTo>
                  <a:lnTo>
                    <a:pt x="15750" y="11130"/>
                  </a:lnTo>
                  <a:lnTo>
                    <a:pt x="12110" y="11130"/>
                  </a:lnTo>
                  <a:close/>
                  <a:moveTo>
                    <a:pt x="11970" y="10080"/>
                  </a:moveTo>
                  <a:lnTo>
                    <a:pt x="11830" y="10010"/>
                  </a:lnTo>
                  <a:lnTo>
                    <a:pt x="11760" y="9940"/>
                  </a:lnTo>
                  <a:lnTo>
                    <a:pt x="11620" y="9870"/>
                  </a:lnTo>
                  <a:lnTo>
                    <a:pt x="11620" y="9730"/>
                  </a:lnTo>
                  <a:lnTo>
                    <a:pt x="11620" y="9520"/>
                  </a:lnTo>
                  <a:lnTo>
                    <a:pt x="11760" y="9450"/>
                  </a:lnTo>
                  <a:lnTo>
                    <a:pt x="11830" y="9380"/>
                  </a:lnTo>
                  <a:lnTo>
                    <a:pt x="11970" y="9310"/>
                  </a:lnTo>
                  <a:lnTo>
                    <a:pt x="15680" y="9310"/>
                  </a:lnTo>
                  <a:lnTo>
                    <a:pt x="15820" y="9380"/>
                  </a:lnTo>
                  <a:lnTo>
                    <a:pt x="15890" y="9450"/>
                  </a:lnTo>
                  <a:lnTo>
                    <a:pt x="15960" y="9520"/>
                  </a:lnTo>
                  <a:lnTo>
                    <a:pt x="16030" y="9730"/>
                  </a:lnTo>
                  <a:lnTo>
                    <a:pt x="15960" y="9870"/>
                  </a:lnTo>
                  <a:lnTo>
                    <a:pt x="15890" y="9940"/>
                  </a:lnTo>
                  <a:lnTo>
                    <a:pt x="15820" y="10010"/>
                  </a:lnTo>
                  <a:lnTo>
                    <a:pt x="15680" y="10080"/>
                  </a:lnTo>
                  <a:lnTo>
                    <a:pt x="11970" y="10080"/>
                  </a:lnTo>
                  <a:close/>
                  <a:moveTo>
                    <a:pt x="12180" y="9030"/>
                  </a:moveTo>
                  <a:lnTo>
                    <a:pt x="12040" y="8960"/>
                  </a:lnTo>
                  <a:lnTo>
                    <a:pt x="11900" y="8890"/>
                  </a:lnTo>
                  <a:lnTo>
                    <a:pt x="11830" y="8820"/>
                  </a:lnTo>
                  <a:lnTo>
                    <a:pt x="11760" y="8610"/>
                  </a:lnTo>
                  <a:lnTo>
                    <a:pt x="11830" y="8470"/>
                  </a:lnTo>
                  <a:lnTo>
                    <a:pt x="11900" y="8400"/>
                  </a:lnTo>
                  <a:lnTo>
                    <a:pt x="12040" y="8330"/>
                  </a:lnTo>
                  <a:lnTo>
                    <a:pt x="12180" y="8260"/>
                  </a:lnTo>
                  <a:lnTo>
                    <a:pt x="15820" y="8260"/>
                  </a:lnTo>
                  <a:lnTo>
                    <a:pt x="15960" y="8330"/>
                  </a:lnTo>
                  <a:lnTo>
                    <a:pt x="16100" y="8400"/>
                  </a:lnTo>
                  <a:lnTo>
                    <a:pt x="16170" y="8470"/>
                  </a:lnTo>
                  <a:lnTo>
                    <a:pt x="16170" y="8610"/>
                  </a:lnTo>
                  <a:lnTo>
                    <a:pt x="16170" y="8820"/>
                  </a:lnTo>
                  <a:lnTo>
                    <a:pt x="16100" y="8890"/>
                  </a:lnTo>
                  <a:lnTo>
                    <a:pt x="15960" y="8960"/>
                  </a:lnTo>
                  <a:lnTo>
                    <a:pt x="15820" y="9030"/>
                  </a:lnTo>
                  <a:lnTo>
                    <a:pt x="12180" y="9030"/>
                  </a:lnTo>
                  <a:close/>
                  <a:moveTo>
                    <a:pt x="11270" y="10780"/>
                  </a:moveTo>
                  <a:lnTo>
                    <a:pt x="11270" y="10500"/>
                  </a:lnTo>
                  <a:lnTo>
                    <a:pt x="11410" y="10290"/>
                  </a:lnTo>
                  <a:lnTo>
                    <a:pt x="4270" y="10290"/>
                  </a:lnTo>
                  <a:lnTo>
                    <a:pt x="4130" y="9870"/>
                  </a:lnTo>
                  <a:lnTo>
                    <a:pt x="3850" y="9520"/>
                  </a:lnTo>
                  <a:lnTo>
                    <a:pt x="3570" y="9310"/>
                  </a:lnTo>
                  <a:lnTo>
                    <a:pt x="3150" y="9170"/>
                  </a:lnTo>
                  <a:lnTo>
                    <a:pt x="3150" y="5110"/>
                  </a:lnTo>
                  <a:lnTo>
                    <a:pt x="3570" y="4970"/>
                  </a:lnTo>
                  <a:lnTo>
                    <a:pt x="3920" y="4690"/>
                  </a:lnTo>
                  <a:lnTo>
                    <a:pt x="4130" y="4340"/>
                  </a:lnTo>
                  <a:lnTo>
                    <a:pt x="4270" y="3920"/>
                  </a:lnTo>
                  <a:lnTo>
                    <a:pt x="12670" y="3920"/>
                  </a:lnTo>
                  <a:lnTo>
                    <a:pt x="12880" y="4340"/>
                  </a:lnTo>
                  <a:lnTo>
                    <a:pt x="13090" y="4690"/>
                  </a:lnTo>
                  <a:lnTo>
                    <a:pt x="13440" y="4970"/>
                  </a:lnTo>
                  <a:lnTo>
                    <a:pt x="13860" y="5110"/>
                  </a:lnTo>
                  <a:lnTo>
                    <a:pt x="13860" y="7840"/>
                  </a:lnTo>
                  <a:lnTo>
                    <a:pt x="14630" y="7840"/>
                  </a:lnTo>
                  <a:lnTo>
                    <a:pt x="14630" y="3570"/>
                  </a:lnTo>
                  <a:lnTo>
                    <a:pt x="14630" y="3430"/>
                  </a:lnTo>
                  <a:lnTo>
                    <a:pt x="14490" y="3290"/>
                  </a:lnTo>
                  <a:lnTo>
                    <a:pt x="14350" y="3220"/>
                  </a:lnTo>
                  <a:lnTo>
                    <a:pt x="14210" y="3150"/>
                  </a:lnTo>
                  <a:lnTo>
                    <a:pt x="2800" y="3150"/>
                  </a:lnTo>
                  <a:lnTo>
                    <a:pt x="2660" y="3220"/>
                  </a:lnTo>
                  <a:lnTo>
                    <a:pt x="2520" y="3290"/>
                  </a:lnTo>
                  <a:lnTo>
                    <a:pt x="2380" y="3430"/>
                  </a:lnTo>
                  <a:lnTo>
                    <a:pt x="2380" y="3570"/>
                  </a:lnTo>
                  <a:lnTo>
                    <a:pt x="2380" y="10640"/>
                  </a:lnTo>
                  <a:lnTo>
                    <a:pt x="2380" y="10780"/>
                  </a:lnTo>
                  <a:lnTo>
                    <a:pt x="2520" y="10920"/>
                  </a:lnTo>
                  <a:lnTo>
                    <a:pt x="2660" y="11060"/>
                  </a:lnTo>
                  <a:lnTo>
                    <a:pt x="2800" y="11060"/>
                  </a:lnTo>
                  <a:lnTo>
                    <a:pt x="11340" y="11060"/>
                  </a:lnTo>
                  <a:lnTo>
                    <a:pt x="11270" y="10780"/>
                  </a:lnTo>
                  <a:close/>
                  <a:moveTo>
                    <a:pt x="12250" y="6370"/>
                  </a:moveTo>
                  <a:lnTo>
                    <a:pt x="11970" y="6440"/>
                  </a:lnTo>
                  <a:lnTo>
                    <a:pt x="11760" y="6580"/>
                  </a:lnTo>
                  <a:lnTo>
                    <a:pt x="11620" y="6790"/>
                  </a:lnTo>
                  <a:lnTo>
                    <a:pt x="11550" y="7070"/>
                  </a:lnTo>
                  <a:lnTo>
                    <a:pt x="11620" y="7350"/>
                  </a:lnTo>
                  <a:lnTo>
                    <a:pt x="11760" y="7560"/>
                  </a:lnTo>
                  <a:lnTo>
                    <a:pt x="11970" y="7700"/>
                  </a:lnTo>
                  <a:lnTo>
                    <a:pt x="12250" y="7770"/>
                  </a:lnTo>
                  <a:lnTo>
                    <a:pt x="12530" y="7700"/>
                  </a:lnTo>
                  <a:lnTo>
                    <a:pt x="12740" y="7560"/>
                  </a:lnTo>
                  <a:lnTo>
                    <a:pt x="12880" y="7350"/>
                  </a:lnTo>
                  <a:lnTo>
                    <a:pt x="12950" y="7070"/>
                  </a:lnTo>
                  <a:lnTo>
                    <a:pt x="12880" y="6790"/>
                  </a:lnTo>
                  <a:lnTo>
                    <a:pt x="12740" y="6580"/>
                  </a:lnTo>
                  <a:lnTo>
                    <a:pt x="12530" y="6440"/>
                  </a:lnTo>
                  <a:lnTo>
                    <a:pt x="12250" y="6370"/>
                  </a:lnTo>
                  <a:close/>
                  <a:moveTo>
                    <a:pt x="4760" y="6370"/>
                  </a:moveTo>
                  <a:lnTo>
                    <a:pt x="4480" y="6440"/>
                  </a:lnTo>
                  <a:lnTo>
                    <a:pt x="4270" y="6580"/>
                  </a:lnTo>
                  <a:lnTo>
                    <a:pt x="4130" y="6790"/>
                  </a:lnTo>
                  <a:lnTo>
                    <a:pt x="4060" y="7070"/>
                  </a:lnTo>
                  <a:lnTo>
                    <a:pt x="4130" y="7350"/>
                  </a:lnTo>
                  <a:lnTo>
                    <a:pt x="4270" y="7560"/>
                  </a:lnTo>
                  <a:lnTo>
                    <a:pt x="4480" y="7700"/>
                  </a:lnTo>
                  <a:lnTo>
                    <a:pt x="4760" y="7770"/>
                  </a:lnTo>
                  <a:lnTo>
                    <a:pt x="5040" y="7700"/>
                  </a:lnTo>
                  <a:lnTo>
                    <a:pt x="5250" y="7560"/>
                  </a:lnTo>
                  <a:lnTo>
                    <a:pt x="5390" y="7350"/>
                  </a:lnTo>
                  <a:lnTo>
                    <a:pt x="5460" y="7070"/>
                  </a:lnTo>
                  <a:lnTo>
                    <a:pt x="5390" y="6790"/>
                  </a:lnTo>
                  <a:lnTo>
                    <a:pt x="5250" y="6580"/>
                  </a:lnTo>
                  <a:lnTo>
                    <a:pt x="5040" y="6440"/>
                  </a:lnTo>
                  <a:lnTo>
                    <a:pt x="4760" y="6370"/>
                  </a:lnTo>
                  <a:close/>
                  <a:moveTo>
                    <a:pt x="8470" y="4480"/>
                  </a:moveTo>
                  <a:lnTo>
                    <a:pt x="8050" y="4550"/>
                  </a:lnTo>
                  <a:lnTo>
                    <a:pt x="7630" y="4690"/>
                  </a:lnTo>
                  <a:lnTo>
                    <a:pt x="7210" y="4900"/>
                  </a:lnTo>
                  <a:lnTo>
                    <a:pt x="6860" y="5250"/>
                  </a:lnTo>
                  <a:lnTo>
                    <a:pt x="6580" y="5600"/>
                  </a:lnTo>
                  <a:lnTo>
                    <a:pt x="6370" y="6090"/>
                  </a:lnTo>
                  <a:lnTo>
                    <a:pt x="6231" y="6580"/>
                  </a:lnTo>
                  <a:lnTo>
                    <a:pt x="6231" y="7070"/>
                  </a:lnTo>
                  <a:lnTo>
                    <a:pt x="6231" y="7630"/>
                  </a:lnTo>
                  <a:lnTo>
                    <a:pt x="6370" y="8120"/>
                  </a:lnTo>
                  <a:lnTo>
                    <a:pt x="6580" y="8540"/>
                  </a:lnTo>
                  <a:lnTo>
                    <a:pt x="6860" y="8890"/>
                  </a:lnTo>
                  <a:lnTo>
                    <a:pt x="7210" y="9240"/>
                  </a:lnTo>
                  <a:lnTo>
                    <a:pt x="7630" y="9450"/>
                  </a:lnTo>
                  <a:lnTo>
                    <a:pt x="8050" y="9590"/>
                  </a:lnTo>
                  <a:lnTo>
                    <a:pt x="8470" y="9660"/>
                  </a:lnTo>
                  <a:lnTo>
                    <a:pt x="8960" y="9590"/>
                  </a:lnTo>
                  <a:lnTo>
                    <a:pt x="9380" y="9450"/>
                  </a:lnTo>
                  <a:lnTo>
                    <a:pt x="9800" y="9240"/>
                  </a:lnTo>
                  <a:lnTo>
                    <a:pt x="10150" y="8890"/>
                  </a:lnTo>
                  <a:lnTo>
                    <a:pt x="10430" y="8540"/>
                  </a:lnTo>
                  <a:lnTo>
                    <a:pt x="10640" y="8120"/>
                  </a:lnTo>
                  <a:lnTo>
                    <a:pt x="10780" y="7630"/>
                  </a:lnTo>
                  <a:lnTo>
                    <a:pt x="10780" y="7070"/>
                  </a:lnTo>
                  <a:lnTo>
                    <a:pt x="10780" y="6580"/>
                  </a:lnTo>
                  <a:lnTo>
                    <a:pt x="10640" y="6090"/>
                  </a:lnTo>
                  <a:lnTo>
                    <a:pt x="10430" y="5600"/>
                  </a:lnTo>
                  <a:lnTo>
                    <a:pt x="10150" y="5250"/>
                  </a:lnTo>
                  <a:lnTo>
                    <a:pt x="9800" y="4900"/>
                  </a:lnTo>
                  <a:lnTo>
                    <a:pt x="9380" y="4690"/>
                  </a:lnTo>
                  <a:lnTo>
                    <a:pt x="8960" y="4550"/>
                  </a:lnTo>
                  <a:lnTo>
                    <a:pt x="8470" y="4480"/>
                  </a:lnTo>
                  <a:close/>
                  <a:moveTo>
                    <a:pt x="8750" y="8260"/>
                  </a:moveTo>
                  <a:lnTo>
                    <a:pt x="8750" y="8610"/>
                  </a:lnTo>
                  <a:lnTo>
                    <a:pt x="8260" y="8610"/>
                  </a:lnTo>
                  <a:lnTo>
                    <a:pt x="8260" y="8260"/>
                  </a:lnTo>
                  <a:lnTo>
                    <a:pt x="7770" y="8190"/>
                  </a:lnTo>
                  <a:lnTo>
                    <a:pt x="7490" y="8120"/>
                  </a:lnTo>
                  <a:lnTo>
                    <a:pt x="7630" y="7560"/>
                  </a:lnTo>
                  <a:lnTo>
                    <a:pt x="7980" y="7700"/>
                  </a:lnTo>
                  <a:lnTo>
                    <a:pt x="8330" y="7770"/>
                  </a:lnTo>
                  <a:lnTo>
                    <a:pt x="8610" y="7700"/>
                  </a:lnTo>
                  <a:lnTo>
                    <a:pt x="8680" y="7630"/>
                  </a:lnTo>
                  <a:lnTo>
                    <a:pt x="8750" y="7560"/>
                  </a:lnTo>
                  <a:lnTo>
                    <a:pt x="8680" y="7490"/>
                  </a:lnTo>
                  <a:lnTo>
                    <a:pt x="8610" y="7420"/>
                  </a:lnTo>
                  <a:lnTo>
                    <a:pt x="8260" y="7280"/>
                  </a:lnTo>
                  <a:lnTo>
                    <a:pt x="7980" y="7210"/>
                  </a:lnTo>
                  <a:lnTo>
                    <a:pt x="7700" y="7070"/>
                  </a:lnTo>
                  <a:lnTo>
                    <a:pt x="7560" y="6860"/>
                  </a:lnTo>
                  <a:lnTo>
                    <a:pt x="7490" y="6580"/>
                  </a:lnTo>
                  <a:lnTo>
                    <a:pt x="7560" y="6370"/>
                  </a:lnTo>
                  <a:lnTo>
                    <a:pt x="7700" y="6160"/>
                  </a:lnTo>
                  <a:lnTo>
                    <a:pt x="7910" y="5950"/>
                  </a:lnTo>
                  <a:lnTo>
                    <a:pt x="8260" y="5880"/>
                  </a:lnTo>
                  <a:lnTo>
                    <a:pt x="8260" y="5530"/>
                  </a:lnTo>
                  <a:lnTo>
                    <a:pt x="8750" y="5530"/>
                  </a:lnTo>
                  <a:lnTo>
                    <a:pt x="8750" y="5880"/>
                  </a:lnTo>
                  <a:lnTo>
                    <a:pt x="9100" y="5880"/>
                  </a:lnTo>
                  <a:lnTo>
                    <a:pt x="9380" y="5950"/>
                  </a:lnTo>
                  <a:lnTo>
                    <a:pt x="9240" y="6510"/>
                  </a:lnTo>
                  <a:lnTo>
                    <a:pt x="9030" y="6370"/>
                  </a:lnTo>
                  <a:lnTo>
                    <a:pt x="8610" y="6370"/>
                  </a:lnTo>
                  <a:lnTo>
                    <a:pt x="8330" y="6370"/>
                  </a:lnTo>
                  <a:lnTo>
                    <a:pt x="8260" y="6510"/>
                  </a:lnTo>
                  <a:lnTo>
                    <a:pt x="8330" y="6580"/>
                  </a:lnTo>
                  <a:lnTo>
                    <a:pt x="8400" y="6650"/>
                  </a:lnTo>
                  <a:lnTo>
                    <a:pt x="8750" y="6790"/>
                  </a:lnTo>
                  <a:lnTo>
                    <a:pt x="9100" y="6930"/>
                  </a:lnTo>
                  <a:lnTo>
                    <a:pt x="9310" y="7070"/>
                  </a:lnTo>
                  <a:lnTo>
                    <a:pt x="9450" y="7280"/>
                  </a:lnTo>
                  <a:lnTo>
                    <a:pt x="9520" y="7490"/>
                  </a:lnTo>
                  <a:lnTo>
                    <a:pt x="9450" y="7770"/>
                  </a:lnTo>
                  <a:lnTo>
                    <a:pt x="9310" y="7980"/>
                  </a:lnTo>
                  <a:lnTo>
                    <a:pt x="9030" y="8120"/>
                  </a:lnTo>
                  <a:lnTo>
                    <a:pt x="8750" y="8260"/>
                  </a:lnTo>
                  <a:close/>
                  <a:moveTo>
                    <a:pt x="70" y="4130"/>
                  </a:moveTo>
                  <a:lnTo>
                    <a:pt x="1890" y="9660"/>
                  </a:lnTo>
                  <a:lnTo>
                    <a:pt x="1890" y="7280"/>
                  </a:lnTo>
                  <a:lnTo>
                    <a:pt x="1260" y="5320"/>
                  </a:lnTo>
                  <a:lnTo>
                    <a:pt x="1470" y="5180"/>
                  </a:lnTo>
                  <a:lnTo>
                    <a:pt x="1610" y="4970"/>
                  </a:lnTo>
                  <a:lnTo>
                    <a:pt x="1750" y="4760"/>
                  </a:lnTo>
                  <a:lnTo>
                    <a:pt x="1890" y="4550"/>
                  </a:lnTo>
                  <a:lnTo>
                    <a:pt x="1890" y="3570"/>
                  </a:lnTo>
                  <a:lnTo>
                    <a:pt x="1960" y="3220"/>
                  </a:lnTo>
                  <a:lnTo>
                    <a:pt x="2170" y="2940"/>
                  </a:lnTo>
                  <a:lnTo>
                    <a:pt x="350" y="3570"/>
                  </a:lnTo>
                  <a:lnTo>
                    <a:pt x="140" y="3640"/>
                  </a:lnTo>
                  <a:lnTo>
                    <a:pt x="70" y="3780"/>
                  </a:lnTo>
                  <a:lnTo>
                    <a:pt x="0" y="3920"/>
                  </a:lnTo>
                  <a:lnTo>
                    <a:pt x="70" y="413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06" name="TextBox 105"/>
          <p:cNvSpPr txBox="1"/>
          <p:nvPr/>
        </p:nvSpPr>
        <p:spPr>
          <a:xfrm>
            <a:off x="6697051" y="2872964"/>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无线宽带</a:t>
            </a:r>
          </a:p>
        </p:txBody>
      </p:sp>
      <p:grpSp>
        <p:nvGrpSpPr>
          <p:cNvPr id="99" name="组合 216"/>
          <p:cNvGrpSpPr/>
          <p:nvPr/>
        </p:nvGrpSpPr>
        <p:grpSpPr>
          <a:xfrm>
            <a:off x="6686835" y="2433482"/>
            <a:ext cx="406424" cy="396000"/>
            <a:chOff x="6686835" y="2433482"/>
            <a:chExt cx="406424" cy="396000"/>
          </a:xfrm>
        </p:grpSpPr>
        <p:grpSp>
          <p:nvGrpSpPr>
            <p:cNvPr id="101" name="组合 650"/>
            <p:cNvGrpSpPr/>
            <p:nvPr/>
          </p:nvGrpSpPr>
          <p:grpSpPr>
            <a:xfrm>
              <a:off x="6783672" y="2496961"/>
              <a:ext cx="246126" cy="265320"/>
              <a:chOff x="631696" y="1323832"/>
              <a:chExt cx="961335" cy="981929"/>
            </a:xfrm>
            <a:solidFill>
              <a:srgbClr val="0070C0"/>
            </a:solidFill>
          </p:grpSpPr>
          <p:sp>
            <p:nvSpPr>
              <p:cNvPr id="100" name="Freeform 51"/>
              <p:cNvSpPr>
                <a:spLocks noEditPoints="1"/>
              </p:cNvSpPr>
              <p:nvPr/>
            </p:nvSpPr>
            <p:spPr bwMode="auto">
              <a:xfrm>
                <a:off x="631696" y="1323832"/>
                <a:ext cx="961335" cy="981929"/>
              </a:xfrm>
              <a:custGeom>
                <a:avLst/>
                <a:gdLst/>
                <a:ahLst/>
                <a:cxnLst>
                  <a:cxn ang="0">
                    <a:pos x="391" y="7288"/>
                  </a:cxn>
                  <a:cxn ang="0">
                    <a:pos x="13792" y="12965"/>
                  </a:cxn>
                  <a:cxn ang="0">
                    <a:pos x="13245" y="13213"/>
                  </a:cxn>
                  <a:cxn ang="0">
                    <a:pos x="12490" y="13411"/>
                  </a:cxn>
                  <a:cxn ang="0">
                    <a:pos x="11310" y="13607"/>
                  </a:cxn>
                  <a:cxn ang="0">
                    <a:pos x="10102" y="13737"/>
                  </a:cxn>
                  <a:cxn ang="0">
                    <a:pos x="9765" y="13625"/>
                  </a:cxn>
                  <a:cxn ang="0">
                    <a:pos x="9327" y="13338"/>
                  </a:cxn>
                  <a:cxn ang="0">
                    <a:pos x="9113" y="12822"/>
                  </a:cxn>
                  <a:cxn ang="0">
                    <a:pos x="9383" y="12393"/>
                  </a:cxn>
                  <a:cxn ang="0">
                    <a:pos x="9949" y="12210"/>
                  </a:cxn>
                  <a:cxn ang="0">
                    <a:pos x="10630" y="12169"/>
                  </a:cxn>
                  <a:cxn ang="0">
                    <a:pos x="12049" y="12134"/>
                  </a:cxn>
                  <a:cxn ang="0">
                    <a:pos x="12551" y="12105"/>
                  </a:cxn>
                  <a:cxn ang="0">
                    <a:pos x="13123" y="11940"/>
                  </a:cxn>
                  <a:cxn ang="0">
                    <a:pos x="13706" y="11450"/>
                  </a:cxn>
                  <a:cxn ang="0">
                    <a:pos x="14007" y="10312"/>
                  </a:cxn>
                  <a:cxn ang="0">
                    <a:pos x="14572" y="7703"/>
                  </a:cxn>
                  <a:cxn ang="0">
                    <a:pos x="14727" y="7230"/>
                  </a:cxn>
                  <a:cxn ang="0">
                    <a:pos x="14994" y="6843"/>
                  </a:cxn>
                  <a:cxn ang="0">
                    <a:pos x="15429" y="6611"/>
                  </a:cxn>
                  <a:cxn ang="0">
                    <a:pos x="15803" y="6766"/>
                  </a:cxn>
                  <a:cxn ang="0">
                    <a:pos x="15891" y="7203"/>
                  </a:cxn>
                  <a:cxn ang="0">
                    <a:pos x="15859" y="7947"/>
                  </a:cxn>
                  <a:cxn ang="0">
                    <a:pos x="15662" y="9073"/>
                  </a:cxn>
                  <a:cxn ang="0">
                    <a:pos x="15078" y="11556"/>
                  </a:cxn>
                  <a:cxn ang="0">
                    <a:pos x="14970" y="11842"/>
                  </a:cxn>
                  <a:cxn ang="0">
                    <a:pos x="14699" y="12227"/>
                  </a:cxn>
                  <a:cxn ang="0">
                    <a:pos x="13153" y="4420"/>
                  </a:cxn>
                  <a:cxn ang="0">
                    <a:pos x="12907" y="10857"/>
                  </a:cxn>
                  <a:cxn ang="0">
                    <a:pos x="12413" y="11409"/>
                  </a:cxn>
                  <a:cxn ang="0">
                    <a:pos x="11601" y="11647"/>
                  </a:cxn>
                  <a:cxn ang="0">
                    <a:pos x="9374" y="11647"/>
                  </a:cxn>
                  <a:cxn ang="0">
                    <a:pos x="9589" y="7083"/>
                  </a:cxn>
                  <a:cxn ang="0">
                    <a:pos x="9370" y="7220"/>
                  </a:cxn>
                  <a:cxn ang="0">
                    <a:pos x="8999" y="7317"/>
                  </a:cxn>
                  <a:cxn ang="0">
                    <a:pos x="8401" y="7307"/>
                  </a:cxn>
                  <a:cxn ang="0">
                    <a:pos x="6475" y="7315"/>
                  </a:cxn>
                  <a:cxn ang="0">
                    <a:pos x="6013" y="7169"/>
                  </a:cxn>
                  <a:cxn ang="0">
                    <a:pos x="5848" y="6899"/>
                  </a:cxn>
                  <a:cxn ang="0">
                    <a:pos x="5796" y="6532"/>
                  </a:cxn>
                  <a:cxn ang="0">
                    <a:pos x="6013" y="6285"/>
                  </a:cxn>
                  <a:cxn ang="0">
                    <a:pos x="6390" y="6187"/>
                  </a:cxn>
                  <a:cxn ang="0">
                    <a:pos x="11009" y="4005"/>
                  </a:cxn>
                  <a:cxn ang="0">
                    <a:pos x="11406" y="3863"/>
                  </a:cxn>
                  <a:cxn ang="0">
                    <a:pos x="12047" y="3830"/>
                  </a:cxn>
                  <a:cxn ang="0">
                    <a:pos x="12712" y="4000"/>
                  </a:cxn>
                  <a:cxn ang="0">
                    <a:pos x="13042" y="4235"/>
                  </a:cxn>
                  <a:cxn ang="0">
                    <a:pos x="13153" y="4420"/>
                  </a:cxn>
                  <a:cxn ang="0">
                    <a:pos x="12929" y="155"/>
                  </a:cxn>
                  <a:cxn ang="0">
                    <a:pos x="13505" y="631"/>
                  </a:cxn>
                  <a:cxn ang="0">
                    <a:pos x="13800" y="1331"/>
                  </a:cxn>
                  <a:cxn ang="0">
                    <a:pos x="13723" y="2107"/>
                  </a:cxn>
                  <a:cxn ang="0">
                    <a:pos x="13303" y="2729"/>
                  </a:cxn>
                  <a:cxn ang="0">
                    <a:pos x="12640" y="3088"/>
                  </a:cxn>
                  <a:cxn ang="0">
                    <a:pos x="11859" y="3088"/>
                  </a:cxn>
                  <a:cxn ang="0">
                    <a:pos x="11197" y="2729"/>
                  </a:cxn>
                  <a:cxn ang="0">
                    <a:pos x="10777" y="2107"/>
                  </a:cxn>
                  <a:cxn ang="0">
                    <a:pos x="10701" y="1331"/>
                  </a:cxn>
                  <a:cxn ang="0">
                    <a:pos x="10994" y="631"/>
                  </a:cxn>
                  <a:cxn ang="0">
                    <a:pos x="11571" y="155"/>
                  </a:cxn>
                </a:cxnLst>
                <a:rect l="0" t="0" r="r" b="b"/>
                <a:pathLst>
                  <a:path w="16432" h="16784">
                    <a:moveTo>
                      <a:pt x="0" y="7972"/>
                    </a:moveTo>
                    <a:lnTo>
                      <a:pt x="7829" y="7972"/>
                    </a:lnTo>
                    <a:lnTo>
                      <a:pt x="7829" y="16784"/>
                    </a:lnTo>
                    <a:lnTo>
                      <a:pt x="0" y="16784"/>
                    </a:lnTo>
                    <a:lnTo>
                      <a:pt x="0" y="7972"/>
                    </a:lnTo>
                    <a:close/>
                    <a:moveTo>
                      <a:pt x="695" y="6789"/>
                    </a:moveTo>
                    <a:lnTo>
                      <a:pt x="4866" y="6789"/>
                    </a:lnTo>
                    <a:lnTo>
                      <a:pt x="4866" y="7288"/>
                    </a:lnTo>
                    <a:lnTo>
                      <a:pt x="695" y="7288"/>
                    </a:lnTo>
                    <a:lnTo>
                      <a:pt x="391" y="7288"/>
                    </a:lnTo>
                    <a:lnTo>
                      <a:pt x="196" y="7288"/>
                    </a:lnTo>
                    <a:lnTo>
                      <a:pt x="196" y="2812"/>
                    </a:lnTo>
                    <a:lnTo>
                      <a:pt x="696" y="2811"/>
                    </a:lnTo>
                    <a:lnTo>
                      <a:pt x="695" y="6789"/>
                    </a:lnTo>
                    <a:close/>
                    <a:moveTo>
                      <a:pt x="14433" y="12499"/>
                    </a:moveTo>
                    <a:lnTo>
                      <a:pt x="16432" y="16543"/>
                    </a:lnTo>
                    <a:lnTo>
                      <a:pt x="15575" y="16543"/>
                    </a:lnTo>
                    <a:lnTo>
                      <a:pt x="13886" y="12908"/>
                    </a:lnTo>
                    <a:lnTo>
                      <a:pt x="13839" y="12936"/>
                    </a:lnTo>
                    <a:lnTo>
                      <a:pt x="13792" y="12965"/>
                    </a:lnTo>
                    <a:lnTo>
                      <a:pt x="13742" y="12992"/>
                    </a:lnTo>
                    <a:lnTo>
                      <a:pt x="13693" y="13018"/>
                    </a:lnTo>
                    <a:lnTo>
                      <a:pt x="13643" y="13045"/>
                    </a:lnTo>
                    <a:lnTo>
                      <a:pt x="13591" y="13071"/>
                    </a:lnTo>
                    <a:lnTo>
                      <a:pt x="13539" y="13096"/>
                    </a:lnTo>
                    <a:lnTo>
                      <a:pt x="13486" y="13120"/>
                    </a:lnTo>
                    <a:lnTo>
                      <a:pt x="13430" y="13145"/>
                    </a:lnTo>
                    <a:lnTo>
                      <a:pt x="13371" y="13168"/>
                    </a:lnTo>
                    <a:lnTo>
                      <a:pt x="13309" y="13191"/>
                    </a:lnTo>
                    <a:lnTo>
                      <a:pt x="13245" y="13213"/>
                    </a:lnTo>
                    <a:lnTo>
                      <a:pt x="13179" y="13236"/>
                    </a:lnTo>
                    <a:lnTo>
                      <a:pt x="13110" y="13257"/>
                    </a:lnTo>
                    <a:lnTo>
                      <a:pt x="13039" y="13278"/>
                    </a:lnTo>
                    <a:lnTo>
                      <a:pt x="12965" y="13299"/>
                    </a:lnTo>
                    <a:lnTo>
                      <a:pt x="12890" y="13319"/>
                    </a:lnTo>
                    <a:lnTo>
                      <a:pt x="12812" y="13338"/>
                    </a:lnTo>
                    <a:lnTo>
                      <a:pt x="12734" y="13358"/>
                    </a:lnTo>
                    <a:lnTo>
                      <a:pt x="12654" y="13376"/>
                    </a:lnTo>
                    <a:lnTo>
                      <a:pt x="12572" y="13394"/>
                    </a:lnTo>
                    <a:lnTo>
                      <a:pt x="12490" y="13411"/>
                    </a:lnTo>
                    <a:lnTo>
                      <a:pt x="12407" y="13428"/>
                    </a:lnTo>
                    <a:lnTo>
                      <a:pt x="12323" y="13445"/>
                    </a:lnTo>
                    <a:lnTo>
                      <a:pt x="12238" y="13461"/>
                    </a:lnTo>
                    <a:lnTo>
                      <a:pt x="12153" y="13477"/>
                    </a:lnTo>
                    <a:lnTo>
                      <a:pt x="12067" y="13492"/>
                    </a:lnTo>
                    <a:lnTo>
                      <a:pt x="11982" y="13507"/>
                    </a:lnTo>
                    <a:lnTo>
                      <a:pt x="11810" y="13534"/>
                    </a:lnTo>
                    <a:lnTo>
                      <a:pt x="11640" y="13560"/>
                    </a:lnTo>
                    <a:lnTo>
                      <a:pt x="11473" y="13585"/>
                    </a:lnTo>
                    <a:lnTo>
                      <a:pt x="11310" y="13607"/>
                    </a:lnTo>
                    <a:lnTo>
                      <a:pt x="11151" y="13628"/>
                    </a:lnTo>
                    <a:lnTo>
                      <a:pt x="10999" y="13645"/>
                    </a:lnTo>
                    <a:lnTo>
                      <a:pt x="9637" y="16543"/>
                    </a:lnTo>
                    <a:lnTo>
                      <a:pt x="8877" y="16543"/>
                    </a:lnTo>
                    <a:lnTo>
                      <a:pt x="10243" y="13726"/>
                    </a:lnTo>
                    <a:lnTo>
                      <a:pt x="10187" y="13731"/>
                    </a:lnTo>
                    <a:lnTo>
                      <a:pt x="10146" y="13736"/>
                    </a:lnTo>
                    <a:lnTo>
                      <a:pt x="10121" y="13738"/>
                    </a:lnTo>
                    <a:lnTo>
                      <a:pt x="10112" y="13739"/>
                    </a:lnTo>
                    <a:lnTo>
                      <a:pt x="10102" y="13737"/>
                    </a:lnTo>
                    <a:lnTo>
                      <a:pt x="10071" y="13729"/>
                    </a:lnTo>
                    <a:lnTo>
                      <a:pt x="10049" y="13724"/>
                    </a:lnTo>
                    <a:lnTo>
                      <a:pt x="10024" y="13717"/>
                    </a:lnTo>
                    <a:lnTo>
                      <a:pt x="9995" y="13708"/>
                    </a:lnTo>
                    <a:lnTo>
                      <a:pt x="9962" y="13698"/>
                    </a:lnTo>
                    <a:lnTo>
                      <a:pt x="9928" y="13687"/>
                    </a:lnTo>
                    <a:lnTo>
                      <a:pt x="9890" y="13674"/>
                    </a:lnTo>
                    <a:lnTo>
                      <a:pt x="9850" y="13660"/>
                    </a:lnTo>
                    <a:lnTo>
                      <a:pt x="9808" y="13643"/>
                    </a:lnTo>
                    <a:lnTo>
                      <a:pt x="9765" y="13625"/>
                    </a:lnTo>
                    <a:lnTo>
                      <a:pt x="9721" y="13606"/>
                    </a:lnTo>
                    <a:lnTo>
                      <a:pt x="9676" y="13585"/>
                    </a:lnTo>
                    <a:lnTo>
                      <a:pt x="9631" y="13560"/>
                    </a:lnTo>
                    <a:lnTo>
                      <a:pt x="9585" y="13535"/>
                    </a:lnTo>
                    <a:lnTo>
                      <a:pt x="9540" y="13508"/>
                    </a:lnTo>
                    <a:lnTo>
                      <a:pt x="9495" y="13479"/>
                    </a:lnTo>
                    <a:lnTo>
                      <a:pt x="9451" y="13446"/>
                    </a:lnTo>
                    <a:lnTo>
                      <a:pt x="9408" y="13413"/>
                    </a:lnTo>
                    <a:lnTo>
                      <a:pt x="9367" y="13377"/>
                    </a:lnTo>
                    <a:lnTo>
                      <a:pt x="9327" y="13338"/>
                    </a:lnTo>
                    <a:lnTo>
                      <a:pt x="9290" y="13297"/>
                    </a:lnTo>
                    <a:lnTo>
                      <a:pt x="9256" y="13255"/>
                    </a:lnTo>
                    <a:lnTo>
                      <a:pt x="9223" y="13209"/>
                    </a:lnTo>
                    <a:lnTo>
                      <a:pt x="9195" y="13162"/>
                    </a:lnTo>
                    <a:lnTo>
                      <a:pt x="9171" y="13110"/>
                    </a:lnTo>
                    <a:lnTo>
                      <a:pt x="9150" y="13058"/>
                    </a:lnTo>
                    <a:lnTo>
                      <a:pt x="9133" y="13002"/>
                    </a:lnTo>
                    <a:lnTo>
                      <a:pt x="9121" y="12944"/>
                    </a:lnTo>
                    <a:lnTo>
                      <a:pt x="9114" y="12883"/>
                    </a:lnTo>
                    <a:lnTo>
                      <a:pt x="9113" y="12822"/>
                    </a:lnTo>
                    <a:lnTo>
                      <a:pt x="9117" y="12765"/>
                    </a:lnTo>
                    <a:lnTo>
                      <a:pt x="9128" y="12712"/>
                    </a:lnTo>
                    <a:lnTo>
                      <a:pt x="9145" y="12661"/>
                    </a:lnTo>
                    <a:lnTo>
                      <a:pt x="9165" y="12614"/>
                    </a:lnTo>
                    <a:lnTo>
                      <a:pt x="9192" y="12570"/>
                    </a:lnTo>
                    <a:lnTo>
                      <a:pt x="9222" y="12529"/>
                    </a:lnTo>
                    <a:lnTo>
                      <a:pt x="9257" y="12490"/>
                    </a:lnTo>
                    <a:lnTo>
                      <a:pt x="9295" y="12456"/>
                    </a:lnTo>
                    <a:lnTo>
                      <a:pt x="9337" y="12422"/>
                    </a:lnTo>
                    <a:lnTo>
                      <a:pt x="9383" y="12393"/>
                    </a:lnTo>
                    <a:lnTo>
                      <a:pt x="9432" y="12365"/>
                    </a:lnTo>
                    <a:lnTo>
                      <a:pt x="9482" y="12339"/>
                    </a:lnTo>
                    <a:lnTo>
                      <a:pt x="9536" y="12316"/>
                    </a:lnTo>
                    <a:lnTo>
                      <a:pt x="9591" y="12295"/>
                    </a:lnTo>
                    <a:lnTo>
                      <a:pt x="9649" y="12276"/>
                    </a:lnTo>
                    <a:lnTo>
                      <a:pt x="9708" y="12260"/>
                    </a:lnTo>
                    <a:lnTo>
                      <a:pt x="9767" y="12245"/>
                    </a:lnTo>
                    <a:lnTo>
                      <a:pt x="9827" y="12231"/>
                    </a:lnTo>
                    <a:lnTo>
                      <a:pt x="9888" y="12220"/>
                    </a:lnTo>
                    <a:lnTo>
                      <a:pt x="9949" y="12210"/>
                    </a:lnTo>
                    <a:lnTo>
                      <a:pt x="10010" y="12201"/>
                    </a:lnTo>
                    <a:lnTo>
                      <a:pt x="10070" y="12194"/>
                    </a:lnTo>
                    <a:lnTo>
                      <a:pt x="10130" y="12187"/>
                    </a:lnTo>
                    <a:lnTo>
                      <a:pt x="10188" y="12182"/>
                    </a:lnTo>
                    <a:lnTo>
                      <a:pt x="10245" y="12179"/>
                    </a:lnTo>
                    <a:lnTo>
                      <a:pt x="10300" y="12176"/>
                    </a:lnTo>
                    <a:lnTo>
                      <a:pt x="10353" y="12173"/>
                    </a:lnTo>
                    <a:lnTo>
                      <a:pt x="10453" y="12170"/>
                    </a:lnTo>
                    <a:lnTo>
                      <a:pt x="10540" y="12169"/>
                    </a:lnTo>
                    <a:lnTo>
                      <a:pt x="10630" y="12169"/>
                    </a:lnTo>
                    <a:lnTo>
                      <a:pt x="10741" y="12167"/>
                    </a:lnTo>
                    <a:lnTo>
                      <a:pt x="10869" y="12165"/>
                    </a:lnTo>
                    <a:lnTo>
                      <a:pt x="11010" y="12162"/>
                    </a:lnTo>
                    <a:lnTo>
                      <a:pt x="11159" y="12159"/>
                    </a:lnTo>
                    <a:lnTo>
                      <a:pt x="11314" y="12155"/>
                    </a:lnTo>
                    <a:lnTo>
                      <a:pt x="11470" y="12151"/>
                    </a:lnTo>
                    <a:lnTo>
                      <a:pt x="11626" y="12146"/>
                    </a:lnTo>
                    <a:lnTo>
                      <a:pt x="11777" y="12142"/>
                    </a:lnTo>
                    <a:lnTo>
                      <a:pt x="11919" y="12137"/>
                    </a:lnTo>
                    <a:lnTo>
                      <a:pt x="12049" y="12134"/>
                    </a:lnTo>
                    <a:lnTo>
                      <a:pt x="12163" y="12130"/>
                    </a:lnTo>
                    <a:lnTo>
                      <a:pt x="12259" y="12126"/>
                    </a:lnTo>
                    <a:lnTo>
                      <a:pt x="12331" y="12124"/>
                    </a:lnTo>
                    <a:lnTo>
                      <a:pt x="12376" y="12122"/>
                    </a:lnTo>
                    <a:lnTo>
                      <a:pt x="12393" y="12122"/>
                    </a:lnTo>
                    <a:lnTo>
                      <a:pt x="12408" y="12121"/>
                    </a:lnTo>
                    <a:lnTo>
                      <a:pt x="12449" y="12118"/>
                    </a:lnTo>
                    <a:lnTo>
                      <a:pt x="12478" y="12115"/>
                    </a:lnTo>
                    <a:lnTo>
                      <a:pt x="12512" y="12111"/>
                    </a:lnTo>
                    <a:lnTo>
                      <a:pt x="12551" y="12105"/>
                    </a:lnTo>
                    <a:lnTo>
                      <a:pt x="12596" y="12098"/>
                    </a:lnTo>
                    <a:lnTo>
                      <a:pt x="12644" y="12090"/>
                    </a:lnTo>
                    <a:lnTo>
                      <a:pt x="12696" y="12079"/>
                    </a:lnTo>
                    <a:lnTo>
                      <a:pt x="12751" y="12067"/>
                    </a:lnTo>
                    <a:lnTo>
                      <a:pt x="12808" y="12052"/>
                    </a:lnTo>
                    <a:lnTo>
                      <a:pt x="12869" y="12035"/>
                    </a:lnTo>
                    <a:lnTo>
                      <a:pt x="12931" y="12015"/>
                    </a:lnTo>
                    <a:lnTo>
                      <a:pt x="12994" y="11993"/>
                    </a:lnTo>
                    <a:lnTo>
                      <a:pt x="13058" y="11968"/>
                    </a:lnTo>
                    <a:lnTo>
                      <a:pt x="13123" y="11940"/>
                    </a:lnTo>
                    <a:lnTo>
                      <a:pt x="13188" y="11908"/>
                    </a:lnTo>
                    <a:lnTo>
                      <a:pt x="13252" y="11874"/>
                    </a:lnTo>
                    <a:lnTo>
                      <a:pt x="13316" y="11835"/>
                    </a:lnTo>
                    <a:lnTo>
                      <a:pt x="13379" y="11793"/>
                    </a:lnTo>
                    <a:lnTo>
                      <a:pt x="13439" y="11746"/>
                    </a:lnTo>
                    <a:lnTo>
                      <a:pt x="13498" y="11695"/>
                    </a:lnTo>
                    <a:lnTo>
                      <a:pt x="13556" y="11641"/>
                    </a:lnTo>
                    <a:lnTo>
                      <a:pt x="13609" y="11582"/>
                    </a:lnTo>
                    <a:lnTo>
                      <a:pt x="13659" y="11518"/>
                    </a:lnTo>
                    <a:lnTo>
                      <a:pt x="13706" y="11450"/>
                    </a:lnTo>
                    <a:lnTo>
                      <a:pt x="13748" y="11376"/>
                    </a:lnTo>
                    <a:lnTo>
                      <a:pt x="13785" y="11298"/>
                    </a:lnTo>
                    <a:lnTo>
                      <a:pt x="13818" y="11214"/>
                    </a:lnTo>
                    <a:lnTo>
                      <a:pt x="13845" y="11125"/>
                    </a:lnTo>
                    <a:lnTo>
                      <a:pt x="13866" y="11028"/>
                    </a:lnTo>
                    <a:lnTo>
                      <a:pt x="13885" y="10926"/>
                    </a:lnTo>
                    <a:lnTo>
                      <a:pt x="13906" y="10816"/>
                    </a:lnTo>
                    <a:lnTo>
                      <a:pt x="13928" y="10700"/>
                    </a:lnTo>
                    <a:lnTo>
                      <a:pt x="13953" y="10575"/>
                    </a:lnTo>
                    <a:lnTo>
                      <a:pt x="14007" y="10312"/>
                    </a:lnTo>
                    <a:lnTo>
                      <a:pt x="14064" y="10031"/>
                    </a:lnTo>
                    <a:lnTo>
                      <a:pt x="14126" y="9739"/>
                    </a:lnTo>
                    <a:lnTo>
                      <a:pt x="14189" y="9441"/>
                    </a:lnTo>
                    <a:lnTo>
                      <a:pt x="14254" y="9145"/>
                    </a:lnTo>
                    <a:lnTo>
                      <a:pt x="14317" y="8854"/>
                    </a:lnTo>
                    <a:lnTo>
                      <a:pt x="14378" y="8577"/>
                    </a:lnTo>
                    <a:lnTo>
                      <a:pt x="14436" y="8316"/>
                    </a:lnTo>
                    <a:lnTo>
                      <a:pt x="14488" y="8080"/>
                    </a:lnTo>
                    <a:lnTo>
                      <a:pt x="14534" y="7874"/>
                    </a:lnTo>
                    <a:lnTo>
                      <a:pt x="14572" y="7703"/>
                    </a:lnTo>
                    <a:lnTo>
                      <a:pt x="14601" y="7574"/>
                    </a:lnTo>
                    <a:lnTo>
                      <a:pt x="14620" y="7492"/>
                    </a:lnTo>
                    <a:lnTo>
                      <a:pt x="14626" y="7464"/>
                    </a:lnTo>
                    <a:lnTo>
                      <a:pt x="14630" y="7454"/>
                    </a:lnTo>
                    <a:lnTo>
                      <a:pt x="14639" y="7427"/>
                    </a:lnTo>
                    <a:lnTo>
                      <a:pt x="14656" y="7385"/>
                    </a:lnTo>
                    <a:lnTo>
                      <a:pt x="14680" y="7329"/>
                    </a:lnTo>
                    <a:lnTo>
                      <a:pt x="14693" y="7299"/>
                    </a:lnTo>
                    <a:lnTo>
                      <a:pt x="14709" y="7265"/>
                    </a:lnTo>
                    <a:lnTo>
                      <a:pt x="14727" y="7230"/>
                    </a:lnTo>
                    <a:lnTo>
                      <a:pt x="14746" y="7193"/>
                    </a:lnTo>
                    <a:lnTo>
                      <a:pt x="14767" y="7155"/>
                    </a:lnTo>
                    <a:lnTo>
                      <a:pt x="14790" y="7115"/>
                    </a:lnTo>
                    <a:lnTo>
                      <a:pt x="14814" y="7076"/>
                    </a:lnTo>
                    <a:lnTo>
                      <a:pt x="14840" y="7036"/>
                    </a:lnTo>
                    <a:lnTo>
                      <a:pt x="14868" y="6996"/>
                    </a:lnTo>
                    <a:lnTo>
                      <a:pt x="14897" y="6956"/>
                    </a:lnTo>
                    <a:lnTo>
                      <a:pt x="14927" y="6917"/>
                    </a:lnTo>
                    <a:lnTo>
                      <a:pt x="14960" y="6878"/>
                    </a:lnTo>
                    <a:lnTo>
                      <a:pt x="14994" y="6843"/>
                    </a:lnTo>
                    <a:lnTo>
                      <a:pt x="15030" y="6807"/>
                    </a:lnTo>
                    <a:lnTo>
                      <a:pt x="15068" y="6773"/>
                    </a:lnTo>
                    <a:lnTo>
                      <a:pt x="15108" y="6742"/>
                    </a:lnTo>
                    <a:lnTo>
                      <a:pt x="15148" y="6714"/>
                    </a:lnTo>
                    <a:lnTo>
                      <a:pt x="15191" y="6687"/>
                    </a:lnTo>
                    <a:lnTo>
                      <a:pt x="15235" y="6664"/>
                    </a:lnTo>
                    <a:lnTo>
                      <a:pt x="15281" y="6644"/>
                    </a:lnTo>
                    <a:lnTo>
                      <a:pt x="15328" y="6629"/>
                    </a:lnTo>
                    <a:lnTo>
                      <a:pt x="15377" y="6617"/>
                    </a:lnTo>
                    <a:lnTo>
                      <a:pt x="15429" y="6611"/>
                    </a:lnTo>
                    <a:lnTo>
                      <a:pt x="15482" y="6608"/>
                    </a:lnTo>
                    <a:lnTo>
                      <a:pt x="15532" y="6610"/>
                    </a:lnTo>
                    <a:lnTo>
                      <a:pt x="15580" y="6616"/>
                    </a:lnTo>
                    <a:lnTo>
                      <a:pt x="15623" y="6628"/>
                    </a:lnTo>
                    <a:lnTo>
                      <a:pt x="15661" y="6641"/>
                    </a:lnTo>
                    <a:lnTo>
                      <a:pt x="15697" y="6660"/>
                    </a:lnTo>
                    <a:lnTo>
                      <a:pt x="15728" y="6681"/>
                    </a:lnTo>
                    <a:lnTo>
                      <a:pt x="15757" y="6706"/>
                    </a:lnTo>
                    <a:lnTo>
                      <a:pt x="15781" y="6735"/>
                    </a:lnTo>
                    <a:lnTo>
                      <a:pt x="15803" y="6766"/>
                    </a:lnTo>
                    <a:lnTo>
                      <a:pt x="15822" y="6801"/>
                    </a:lnTo>
                    <a:lnTo>
                      <a:pt x="15839" y="6837"/>
                    </a:lnTo>
                    <a:lnTo>
                      <a:pt x="15852" y="6876"/>
                    </a:lnTo>
                    <a:lnTo>
                      <a:pt x="15864" y="6917"/>
                    </a:lnTo>
                    <a:lnTo>
                      <a:pt x="15873" y="6961"/>
                    </a:lnTo>
                    <a:lnTo>
                      <a:pt x="15879" y="7006"/>
                    </a:lnTo>
                    <a:lnTo>
                      <a:pt x="15886" y="7053"/>
                    </a:lnTo>
                    <a:lnTo>
                      <a:pt x="15889" y="7102"/>
                    </a:lnTo>
                    <a:lnTo>
                      <a:pt x="15891" y="7152"/>
                    </a:lnTo>
                    <a:lnTo>
                      <a:pt x="15891" y="7203"/>
                    </a:lnTo>
                    <a:lnTo>
                      <a:pt x="15891" y="7256"/>
                    </a:lnTo>
                    <a:lnTo>
                      <a:pt x="15888" y="7362"/>
                    </a:lnTo>
                    <a:lnTo>
                      <a:pt x="15883" y="7470"/>
                    </a:lnTo>
                    <a:lnTo>
                      <a:pt x="15875" y="7579"/>
                    </a:lnTo>
                    <a:lnTo>
                      <a:pt x="15869" y="7686"/>
                    </a:lnTo>
                    <a:lnTo>
                      <a:pt x="15866" y="7740"/>
                    </a:lnTo>
                    <a:lnTo>
                      <a:pt x="15864" y="7791"/>
                    </a:lnTo>
                    <a:lnTo>
                      <a:pt x="15862" y="7841"/>
                    </a:lnTo>
                    <a:lnTo>
                      <a:pt x="15862" y="7892"/>
                    </a:lnTo>
                    <a:lnTo>
                      <a:pt x="15859" y="7947"/>
                    </a:lnTo>
                    <a:lnTo>
                      <a:pt x="15853" y="8016"/>
                    </a:lnTo>
                    <a:lnTo>
                      <a:pt x="15844" y="8097"/>
                    </a:lnTo>
                    <a:lnTo>
                      <a:pt x="15830" y="8190"/>
                    </a:lnTo>
                    <a:lnTo>
                      <a:pt x="15814" y="8292"/>
                    </a:lnTo>
                    <a:lnTo>
                      <a:pt x="15794" y="8404"/>
                    </a:lnTo>
                    <a:lnTo>
                      <a:pt x="15772" y="8524"/>
                    </a:lnTo>
                    <a:lnTo>
                      <a:pt x="15748" y="8652"/>
                    </a:lnTo>
                    <a:lnTo>
                      <a:pt x="15722" y="8787"/>
                    </a:lnTo>
                    <a:lnTo>
                      <a:pt x="15693" y="8927"/>
                    </a:lnTo>
                    <a:lnTo>
                      <a:pt x="15662" y="9073"/>
                    </a:lnTo>
                    <a:lnTo>
                      <a:pt x="15631" y="9222"/>
                    </a:lnTo>
                    <a:lnTo>
                      <a:pt x="15564" y="9529"/>
                    </a:lnTo>
                    <a:lnTo>
                      <a:pt x="15494" y="9841"/>
                    </a:lnTo>
                    <a:lnTo>
                      <a:pt x="15421" y="10150"/>
                    </a:lnTo>
                    <a:lnTo>
                      <a:pt x="15351" y="10450"/>
                    </a:lnTo>
                    <a:lnTo>
                      <a:pt x="15283" y="10733"/>
                    </a:lnTo>
                    <a:lnTo>
                      <a:pt x="15220" y="10994"/>
                    </a:lnTo>
                    <a:lnTo>
                      <a:pt x="15163" y="11222"/>
                    </a:lnTo>
                    <a:lnTo>
                      <a:pt x="15116" y="11411"/>
                    </a:lnTo>
                    <a:lnTo>
                      <a:pt x="15078" y="11556"/>
                    </a:lnTo>
                    <a:lnTo>
                      <a:pt x="15054" y="11647"/>
                    </a:lnTo>
                    <a:lnTo>
                      <a:pt x="15048" y="11666"/>
                    </a:lnTo>
                    <a:lnTo>
                      <a:pt x="15042" y="11685"/>
                    </a:lnTo>
                    <a:lnTo>
                      <a:pt x="15033" y="11706"/>
                    </a:lnTo>
                    <a:lnTo>
                      <a:pt x="15026" y="11727"/>
                    </a:lnTo>
                    <a:lnTo>
                      <a:pt x="15016" y="11749"/>
                    </a:lnTo>
                    <a:lnTo>
                      <a:pt x="15006" y="11771"/>
                    </a:lnTo>
                    <a:lnTo>
                      <a:pt x="14995" y="11794"/>
                    </a:lnTo>
                    <a:lnTo>
                      <a:pt x="14983" y="11818"/>
                    </a:lnTo>
                    <a:lnTo>
                      <a:pt x="14970" y="11842"/>
                    </a:lnTo>
                    <a:lnTo>
                      <a:pt x="14957" y="11866"/>
                    </a:lnTo>
                    <a:lnTo>
                      <a:pt x="14942" y="11893"/>
                    </a:lnTo>
                    <a:lnTo>
                      <a:pt x="14926" y="11918"/>
                    </a:lnTo>
                    <a:lnTo>
                      <a:pt x="14893" y="11970"/>
                    </a:lnTo>
                    <a:lnTo>
                      <a:pt x="14856" y="12025"/>
                    </a:lnTo>
                    <a:lnTo>
                      <a:pt x="14815" y="12081"/>
                    </a:lnTo>
                    <a:lnTo>
                      <a:pt x="14771" y="12139"/>
                    </a:lnTo>
                    <a:lnTo>
                      <a:pt x="14748" y="12168"/>
                    </a:lnTo>
                    <a:lnTo>
                      <a:pt x="14724" y="12198"/>
                    </a:lnTo>
                    <a:lnTo>
                      <a:pt x="14699" y="12227"/>
                    </a:lnTo>
                    <a:lnTo>
                      <a:pt x="14673" y="12257"/>
                    </a:lnTo>
                    <a:lnTo>
                      <a:pt x="14645" y="12287"/>
                    </a:lnTo>
                    <a:lnTo>
                      <a:pt x="14618" y="12317"/>
                    </a:lnTo>
                    <a:lnTo>
                      <a:pt x="14590" y="12347"/>
                    </a:lnTo>
                    <a:lnTo>
                      <a:pt x="14559" y="12377"/>
                    </a:lnTo>
                    <a:lnTo>
                      <a:pt x="14529" y="12409"/>
                    </a:lnTo>
                    <a:lnTo>
                      <a:pt x="14498" y="12438"/>
                    </a:lnTo>
                    <a:lnTo>
                      <a:pt x="14466" y="12469"/>
                    </a:lnTo>
                    <a:lnTo>
                      <a:pt x="14433" y="12499"/>
                    </a:lnTo>
                    <a:close/>
                    <a:moveTo>
                      <a:pt x="13153" y="4420"/>
                    </a:moveTo>
                    <a:lnTo>
                      <a:pt x="13153" y="10411"/>
                    </a:lnTo>
                    <a:lnTo>
                      <a:pt x="13147" y="10425"/>
                    </a:lnTo>
                    <a:lnTo>
                      <a:pt x="13129" y="10465"/>
                    </a:lnTo>
                    <a:lnTo>
                      <a:pt x="13099" y="10526"/>
                    </a:lnTo>
                    <a:lnTo>
                      <a:pt x="13058" y="10604"/>
                    </a:lnTo>
                    <a:lnTo>
                      <a:pt x="13033" y="10649"/>
                    </a:lnTo>
                    <a:lnTo>
                      <a:pt x="13005" y="10698"/>
                    </a:lnTo>
                    <a:lnTo>
                      <a:pt x="12975" y="10749"/>
                    </a:lnTo>
                    <a:lnTo>
                      <a:pt x="12942" y="10803"/>
                    </a:lnTo>
                    <a:lnTo>
                      <a:pt x="12907" y="10857"/>
                    </a:lnTo>
                    <a:lnTo>
                      <a:pt x="12869" y="10914"/>
                    </a:lnTo>
                    <a:lnTo>
                      <a:pt x="12828" y="10971"/>
                    </a:lnTo>
                    <a:lnTo>
                      <a:pt x="12785" y="11029"/>
                    </a:lnTo>
                    <a:lnTo>
                      <a:pt x="12739" y="11087"/>
                    </a:lnTo>
                    <a:lnTo>
                      <a:pt x="12691" y="11145"/>
                    </a:lnTo>
                    <a:lnTo>
                      <a:pt x="12639" y="11201"/>
                    </a:lnTo>
                    <a:lnTo>
                      <a:pt x="12587" y="11256"/>
                    </a:lnTo>
                    <a:lnTo>
                      <a:pt x="12531" y="11309"/>
                    </a:lnTo>
                    <a:lnTo>
                      <a:pt x="12474" y="11361"/>
                    </a:lnTo>
                    <a:lnTo>
                      <a:pt x="12413" y="11409"/>
                    </a:lnTo>
                    <a:lnTo>
                      <a:pt x="12351" y="11454"/>
                    </a:lnTo>
                    <a:lnTo>
                      <a:pt x="12286" y="11496"/>
                    </a:lnTo>
                    <a:lnTo>
                      <a:pt x="12220" y="11533"/>
                    </a:lnTo>
                    <a:lnTo>
                      <a:pt x="12151" y="11566"/>
                    </a:lnTo>
                    <a:lnTo>
                      <a:pt x="12079" y="11594"/>
                    </a:lnTo>
                    <a:lnTo>
                      <a:pt x="12007" y="11617"/>
                    </a:lnTo>
                    <a:lnTo>
                      <a:pt x="11932" y="11633"/>
                    </a:lnTo>
                    <a:lnTo>
                      <a:pt x="11854" y="11643"/>
                    </a:lnTo>
                    <a:lnTo>
                      <a:pt x="11775" y="11647"/>
                    </a:lnTo>
                    <a:lnTo>
                      <a:pt x="11601" y="11647"/>
                    </a:lnTo>
                    <a:lnTo>
                      <a:pt x="11405" y="11647"/>
                    </a:lnTo>
                    <a:lnTo>
                      <a:pt x="11189" y="11647"/>
                    </a:lnTo>
                    <a:lnTo>
                      <a:pt x="10961" y="11647"/>
                    </a:lnTo>
                    <a:lnTo>
                      <a:pt x="10723" y="11647"/>
                    </a:lnTo>
                    <a:lnTo>
                      <a:pt x="10481" y="11647"/>
                    </a:lnTo>
                    <a:lnTo>
                      <a:pt x="10239" y="11647"/>
                    </a:lnTo>
                    <a:lnTo>
                      <a:pt x="10003" y="11647"/>
                    </a:lnTo>
                    <a:lnTo>
                      <a:pt x="9777" y="11647"/>
                    </a:lnTo>
                    <a:lnTo>
                      <a:pt x="9566" y="11647"/>
                    </a:lnTo>
                    <a:lnTo>
                      <a:pt x="9374" y="11647"/>
                    </a:lnTo>
                    <a:lnTo>
                      <a:pt x="9206" y="11647"/>
                    </a:lnTo>
                    <a:lnTo>
                      <a:pt x="9068" y="11647"/>
                    </a:lnTo>
                    <a:lnTo>
                      <a:pt x="8963" y="11647"/>
                    </a:lnTo>
                    <a:lnTo>
                      <a:pt x="8896" y="11647"/>
                    </a:lnTo>
                    <a:lnTo>
                      <a:pt x="8873" y="11647"/>
                    </a:lnTo>
                    <a:lnTo>
                      <a:pt x="8563" y="11825"/>
                    </a:lnTo>
                    <a:lnTo>
                      <a:pt x="8563" y="9981"/>
                    </a:lnTo>
                    <a:lnTo>
                      <a:pt x="10732" y="9981"/>
                    </a:lnTo>
                    <a:lnTo>
                      <a:pt x="10732" y="5939"/>
                    </a:lnTo>
                    <a:lnTo>
                      <a:pt x="9589" y="7083"/>
                    </a:lnTo>
                    <a:lnTo>
                      <a:pt x="9586" y="7086"/>
                    </a:lnTo>
                    <a:lnTo>
                      <a:pt x="9577" y="7095"/>
                    </a:lnTo>
                    <a:lnTo>
                      <a:pt x="9559" y="7109"/>
                    </a:lnTo>
                    <a:lnTo>
                      <a:pt x="9536" y="7127"/>
                    </a:lnTo>
                    <a:lnTo>
                      <a:pt x="9504" y="7148"/>
                    </a:lnTo>
                    <a:lnTo>
                      <a:pt x="9466" y="7171"/>
                    </a:lnTo>
                    <a:lnTo>
                      <a:pt x="9444" y="7184"/>
                    </a:lnTo>
                    <a:lnTo>
                      <a:pt x="9421" y="7195"/>
                    </a:lnTo>
                    <a:lnTo>
                      <a:pt x="9396" y="7208"/>
                    </a:lnTo>
                    <a:lnTo>
                      <a:pt x="9370" y="7220"/>
                    </a:lnTo>
                    <a:lnTo>
                      <a:pt x="9341" y="7232"/>
                    </a:lnTo>
                    <a:lnTo>
                      <a:pt x="9310" y="7244"/>
                    </a:lnTo>
                    <a:lnTo>
                      <a:pt x="9278" y="7256"/>
                    </a:lnTo>
                    <a:lnTo>
                      <a:pt x="9243" y="7266"/>
                    </a:lnTo>
                    <a:lnTo>
                      <a:pt x="9207" y="7278"/>
                    </a:lnTo>
                    <a:lnTo>
                      <a:pt x="9170" y="7287"/>
                    </a:lnTo>
                    <a:lnTo>
                      <a:pt x="9130" y="7296"/>
                    </a:lnTo>
                    <a:lnTo>
                      <a:pt x="9088" y="7304"/>
                    </a:lnTo>
                    <a:lnTo>
                      <a:pt x="9045" y="7312"/>
                    </a:lnTo>
                    <a:lnTo>
                      <a:pt x="8999" y="7317"/>
                    </a:lnTo>
                    <a:lnTo>
                      <a:pt x="8952" y="7321"/>
                    </a:lnTo>
                    <a:lnTo>
                      <a:pt x="8902" y="7324"/>
                    </a:lnTo>
                    <a:lnTo>
                      <a:pt x="8851" y="7326"/>
                    </a:lnTo>
                    <a:lnTo>
                      <a:pt x="8798" y="7326"/>
                    </a:lnTo>
                    <a:lnTo>
                      <a:pt x="8744" y="7324"/>
                    </a:lnTo>
                    <a:lnTo>
                      <a:pt x="8687" y="7321"/>
                    </a:lnTo>
                    <a:lnTo>
                      <a:pt x="8625" y="7317"/>
                    </a:lnTo>
                    <a:lnTo>
                      <a:pt x="8556" y="7314"/>
                    </a:lnTo>
                    <a:lnTo>
                      <a:pt x="8482" y="7310"/>
                    </a:lnTo>
                    <a:lnTo>
                      <a:pt x="8401" y="7307"/>
                    </a:lnTo>
                    <a:lnTo>
                      <a:pt x="8225" y="7303"/>
                    </a:lnTo>
                    <a:lnTo>
                      <a:pt x="8032" y="7301"/>
                    </a:lnTo>
                    <a:lnTo>
                      <a:pt x="7829" y="7300"/>
                    </a:lnTo>
                    <a:lnTo>
                      <a:pt x="7618" y="7300"/>
                    </a:lnTo>
                    <a:lnTo>
                      <a:pt x="7406" y="7301"/>
                    </a:lnTo>
                    <a:lnTo>
                      <a:pt x="7196" y="7303"/>
                    </a:lnTo>
                    <a:lnTo>
                      <a:pt x="6993" y="7306"/>
                    </a:lnTo>
                    <a:lnTo>
                      <a:pt x="6802" y="7308"/>
                    </a:lnTo>
                    <a:lnTo>
                      <a:pt x="6628" y="7312"/>
                    </a:lnTo>
                    <a:lnTo>
                      <a:pt x="6475" y="7315"/>
                    </a:lnTo>
                    <a:lnTo>
                      <a:pt x="6348" y="7317"/>
                    </a:lnTo>
                    <a:lnTo>
                      <a:pt x="6252" y="7319"/>
                    </a:lnTo>
                    <a:lnTo>
                      <a:pt x="6190" y="7321"/>
                    </a:lnTo>
                    <a:lnTo>
                      <a:pt x="6169" y="7321"/>
                    </a:lnTo>
                    <a:lnTo>
                      <a:pt x="6152" y="7307"/>
                    </a:lnTo>
                    <a:lnTo>
                      <a:pt x="6109" y="7270"/>
                    </a:lnTo>
                    <a:lnTo>
                      <a:pt x="6080" y="7242"/>
                    </a:lnTo>
                    <a:lnTo>
                      <a:pt x="6048" y="7209"/>
                    </a:lnTo>
                    <a:lnTo>
                      <a:pt x="6030" y="7190"/>
                    </a:lnTo>
                    <a:lnTo>
                      <a:pt x="6013" y="7169"/>
                    </a:lnTo>
                    <a:lnTo>
                      <a:pt x="5996" y="7148"/>
                    </a:lnTo>
                    <a:lnTo>
                      <a:pt x="5978" y="7125"/>
                    </a:lnTo>
                    <a:lnTo>
                      <a:pt x="5960" y="7101"/>
                    </a:lnTo>
                    <a:lnTo>
                      <a:pt x="5942" y="7076"/>
                    </a:lnTo>
                    <a:lnTo>
                      <a:pt x="5925" y="7049"/>
                    </a:lnTo>
                    <a:lnTo>
                      <a:pt x="5909" y="7022"/>
                    </a:lnTo>
                    <a:lnTo>
                      <a:pt x="5892" y="6994"/>
                    </a:lnTo>
                    <a:lnTo>
                      <a:pt x="5876" y="6963"/>
                    </a:lnTo>
                    <a:lnTo>
                      <a:pt x="5861" y="6932"/>
                    </a:lnTo>
                    <a:lnTo>
                      <a:pt x="5848" y="6899"/>
                    </a:lnTo>
                    <a:lnTo>
                      <a:pt x="5834" y="6867"/>
                    </a:lnTo>
                    <a:lnTo>
                      <a:pt x="5823" y="6832"/>
                    </a:lnTo>
                    <a:lnTo>
                      <a:pt x="5813" y="6798"/>
                    </a:lnTo>
                    <a:lnTo>
                      <a:pt x="5805" y="6762"/>
                    </a:lnTo>
                    <a:lnTo>
                      <a:pt x="5797" y="6725"/>
                    </a:lnTo>
                    <a:lnTo>
                      <a:pt x="5792" y="6686"/>
                    </a:lnTo>
                    <a:lnTo>
                      <a:pt x="5789" y="6648"/>
                    </a:lnTo>
                    <a:lnTo>
                      <a:pt x="5788" y="6608"/>
                    </a:lnTo>
                    <a:lnTo>
                      <a:pt x="5790" y="6569"/>
                    </a:lnTo>
                    <a:lnTo>
                      <a:pt x="5796" y="6532"/>
                    </a:lnTo>
                    <a:lnTo>
                      <a:pt x="5806" y="6499"/>
                    </a:lnTo>
                    <a:lnTo>
                      <a:pt x="5818" y="6467"/>
                    </a:lnTo>
                    <a:lnTo>
                      <a:pt x="5834" y="6438"/>
                    </a:lnTo>
                    <a:lnTo>
                      <a:pt x="5854" y="6409"/>
                    </a:lnTo>
                    <a:lnTo>
                      <a:pt x="5875" y="6384"/>
                    </a:lnTo>
                    <a:lnTo>
                      <a:pt x="5899" y="6360"/>
                    </a:lnTo>
                    <a:lnTo>
                      <a:pt x="5925" y="6339"/>
                    </a:lnTo>
                    <a:lnTo>
                      <a:pt x="5954" y="6319"/>
                    </a:lnTo>
                    <a:lnTo>
                      <a:pt x="5982" y="6301"/>
                    </a:lnTo>
                    <a:lnTo>
                      <a:pt x="6013" y="6285"/>
                    </a:lnTo>
                    <a:lnTo>
                      <a:pt x="6045" y="6270"/>
                    </a:lnTo>
                    <a:lnTo>
                      <a:pt x="6077" y="6256"/>
                    </a:lnTo>
                    <a:lnTo>
                      <a:pt x="6111" y="6245"/>
                    </a:lnTo>
                    <a:lnTo>
                      <a:pt x="6145" y="6233"/>
                    </a:lnTo>
                    <a:lnTo>
                      <a:pt x="6178" y="6224"/>
                    </a:lnTo>
                    <a:lnTo>
                      <a:pt x="6211" y="6216"/>
                    </a:lnTo>
                    <a:lnTo>
                      <a:pt x="6243" y="6209"/>
                    </a:lnTo>
                    <a:lnTo>
                      <a:pt x="6276" y="6203"/>
                    </a:lnTo>
                    <a:lnTo>
                      <a:pt x="6335" y="6193"/>
                    </a:lnTo>
                    <a:lnTo>
                      <a:pt x="6390" y="6187"/>
                    </a:lnTo>
                    <a:lnTo>
                      <a:pt x="6471" y="6181"/>
                    </a:lnTo>
                    <a:lnTo>
                      <a:pt x="6501" y="6180"/>
                    </a:lnTo>
                    <a:lnTo>
                      <a:pt x="8639" y="6180"/>
                    </a:lnTo>
                    <a:lnTo>
                      <a:pt x="10873" y="4088"/>
                    </a:lnTo>
                    <a:lnTo>
                      <a:pt x="10878" y="4084"/>
                    </a:lnTo>
                    <a:lnTo>
                      <a:pt x="10895" y="4072"/>
                    </a:lnTo>
                    <a:lnTo>
                      <a:pt x="10922" y="4054"/>
                    </a:lnTo>
                    <a:lnTo>
                      <a:pt x="10961" y="4031"/>
                    </a:lnTo>
                    <a:lnTo>
                      <a:pt x="10983" y="4019"/>
                    </a:lnTo>
                    <a:lnTo>
                      <a:pt x="11009" y="4005"/>
                    </a:lnTo>
                    <a:lnTo>
                      <a:pt x="11037" y="3990"/>
                    </a:lnTo>
                    <a:lnTo>
                      <a:pt x="11068" y="3976"/>
                    </a:lnTo>
                    <a:lnTo>
                      <a:pt x="11101" y="3961"/>
                    </a:lnTo>
                    <a:lnTo>
                      <a:pt x="11137" y="3945"/>
                    </a:lnTo>
                    <a:lnTo>
                      <a:pt x="11176" y="3931"/>
                    </a:lnTo>
                    <a:lnTo>
                      <a:pt x="11216" y="3916"/>
                    </a:lnTo>
                    <a:lnTo>
                      <a:pt x="11260" y="3902"/>
                    </a:lnTo>
                    <a:lnTo>
                      <a:pt x="11307" y="3889"/>
                    </a:lnTo>
                    <a:lnTo>
                      <a:pt x="11355" y="3875"/>
                    </a:lnTo>
                    <a:lnTo>
                      <a:pt x="11406" y="3863"/>
                    </a:lnTo>
                    <a:lnTo>
                      <a:pt x="11459" y="3853"/>
                    </a:lnTo>
                    <a:lnTo>
                      <a:pt x="11515" y="3842"/>
                    </a:lnTo>
                    <a:lnTo>
                      <a:pt x="11573" y="3835"/>
                    </a:lnTo>
                    <a:lnTo>
                      <a:pt x="11634" y="3828"/>
                    </a:lnTo>
                    <a:lnTo>
                      <a:pt x="11697" y="3823"/>
                    </a:lnTo>
                    <a:lnTo>
                      <a:pt x="11762" y="3819"/>
                    </a:lnTo>
                    <a:lnTo>
                      <a:pt x="11830" y="3818"/>
                    </a:lnTo>
                    <a:lnTo>
                      <a:pt x="11900" y="3820"/>
                    </a:lnTo>
                    <a:lnTo>
                      <a:pt x="11972" y="3824"/>
                    </a:lnTo>
                    <a:lnTo>
                      <a:pt x="12047" y="3830"/>
                    </a:lnTo>
                    <a:lnTo>
                      <a:pt x="12123" y="3839"/>
                    </a:lnTo>
                    <a:lnTo>
                      <a:pt x="12203" y="3851"/>
                    </a:lnTo>
                    <a:lnTo>
                      <a:pt x="12281" y="3866"/>
                    </a:lnTo>
                    <a:lnTo>
                      <a:pt x="12354" y="3880"/>
                    </a:lnTo>
                    <a:lnTo>
                      <a:pt x="12423" y="3898"/>
                    </a:lnTo>
                    <a:lnTo>
                      <a:pt x="12489" y="3916"/>
                    </a:lnTo>
                    <a:lnTo>
                      <a:pt x="12550" y="3936"/>
                    </a:lnTo>
                    <a:lnTo>
                      <a:pt x="12608" y="3957"/>
                    </a:lnTo>
                    <a:lnTo>
                      <a:pt x="12661" y="3978"/>
                    </a:lnTo>
                    <a:lnTo>
                      <a:pt x="12712" y="4000"/>
                    </a:lnTo>
                    <a:lnTo>
                      <a:pt x="12759" y="4023"/>
                    </a:lnTo>
                    <a:lnTo>
                      <a:pt x="12802" y="4046"/>
                    </a:lnTo>
                    <a:lnTo>
                      <a:pt x="12842" y="4070"/>
                    </a:lnTo>
                    <a:lnTo>
                      <a:pt x="12879" y="4094"/>
                    </a:lnTo>
                    <a:lnTo>
                      <a:pt x="12913" y="4118"/>
                    </a:lnTo>
                    <a:lnTo>
                      <a:pt x="12944" y="4143"/>
                    </a:lnTo>
                    <a:lnTo>
                      <a:pt x="12973" y="4166"/>
                    </a:lnTo>
                    <a:lnTo>
                      <a:pt x="12999" y="4190"/>
                    </a:lnTo>
                    <a:lnTo>
                      <a:pt x="13021" y="4213"/>
                    </a:lnTo>
                    <a:lnTo>
                      <a:pt x="13042" y="4235"/>
                    </a:lnTo>
                    <a:lnTo>
                      <a:pt x="13061" y="4257"/>
                    </a:lnTo>
                    <a:lnTo>
                      <a:pt x="13078" y="4279"/>
                    </a:lnTo>
                    <a:lnTo>
                      <a:pt x="13092" y="4299"/>
                    </a:lnTo>
                    <a:lnTo>
                      <a:pt x="13105" y="4318"/>
                    </a:lnTo>
                    <a:lnTo>
                      <a:pt x="13115" y="4336"/>
                    </a:lnTo>
                    <a:lnTo>
                      <a:pt x="13125" y="4352"/>
                    </a:lnTo>
                    <a:lnTo>
                      <a:pt x="13138" y="4381"/>
                    </a:lnTo>
                    <a:lnTo>
                      <a:pt x="13147" y="4403"/>
                    </a:lnTo>
                    <a:lnTo>
                      <a:pt x="13152" y="4416"/>
                    </a:lnTo>
                    <a:lnTo>
                      <a:pt x="13153" y="4420"/>
                    </a:lnTo>
                    <a:close/>
                    <a:moveTo>
                      <a:pt x="12250" y="0"/>
                    </a:moveTo>
                    <a:lnTo>
                      <a:pt x="12331" y="2"/>
                    </a:lnTo>
                    <a:lnTo>
                      <a:pt x="12410" y="8"/>
                    </a:lnTo>
                    <a:lnTo>
                      <a:pt x="12488" y="19"/>
                    </a:lnTo>
                    <a:lnTo>
                      <a:pt x="12565" y="33"/>
                    </a:lnTo>
                    <a:lnTo>
                      <a:pt x="12640" y="50"/>
                    </a:lnTo>
                    <a:lnTo>
                      <a:pt x="12715" y="71"/>
                    </a:lnTo>
                    <a:lnTo>
                      <a:pt x="12788" y="95"/>
                    </a:lnTo>
                    <a:lnTo>
                      <a:pt x="12860" y="124"/>
                    </a:lnTo>
                    <a:lnTo>
                      <a:pt x="12929" y="155"/>
                    </a:lnTo>
                    <a:lnTo>
                      <a:pt x="12996" y="190"/>
                    </a:lnTo>
                    <a:lnTo>
                      <a:pt x="13062" y="228"/>
                    </a:lnTo>
                    <a:lnTo>
                      <a:pt x="13126" y="269"/>
                    </a:lnTo>
                    <a:lnTo>
                      <a:pt x="13187" y="313"/>
                    </a:lnTo>
                    <a:lnTo>
                      <a:pt x="13246" y="360"/>
                    </a:lnTo>
                    <a:lnTo>
                      <a:pt x="13303" y="409"/>
                    </a:lnTo>
                    <a:lnTo>
                      <a:pt x="13359" y="461"/>
                    </a:lnTo>
                    <a:lnTo>
                      <a:pt x="13410" y="515"/>
                    </a:lnTo>
                    <a:lnTo>
                      <a:pt x="13459" y="572"/>
                    </a:lnTo>
                    <a:lnTo>
                      <a:pt x="13505" y="631"/>
                    </a:lnTo>
                    <a:lnTo>
                      <a:pt x="13550" y="693"/>
                    </a:lnTo>
                    <a:lnTo>
                      <a:pt x="13590" y="757"/>
                    </a:lnTo>
                    <a:lnTo>
                      <a:pt x="13628" y="822"/>
                    </a:lnTo>
                    <a:lnTo>
                      <a:pt x="13663" y="891"/>
                    </a:lnTo>
                    <a:lnTo>
                      <a:pt x="13694" y="960"/>
                    </a:lnTo>
                    <a:lnTo>
                      <a:pt x="13723" y="1031"/>
                    </a:lnTo>
                    <a:lnTo>
                      <a:pt x="13748" y="1104"/>
                    </a:lnTo>
                    <a:lnTo>
                      <a:pt x="13769" y="1178"/>
                    </a:lnTo>
                    <a:lnTo>
                      <a:pt x="13786" y="1254"/>
                    </a:lnTo>
                    <a:lnTo>
                      <a:pt x="13800" y="1331"/>
                    </a:lnTo>
                    <a:lnTo>
                      <a:pt x="13811" y="1409"/>
                    </a:lnTo>
                    <a:lnTo>
                      <a:pt x="13816" y="1489"/>
                    </a:lnTo>
                    <a:lnTo>
                      <a:pt x="13819" y="1568"/>
                    </a:lnTo>
                    <a:lnTo>
                      <a:pt x="13816" y="1650"/>
                    </a:lnTo>
                    <a:lnTo>
                      <a:pt x="13811" y="1729"/>
                    </a:lnTo>
                    <a:lnTo>
                      <a:pt x="13800" y="1807"/>
                    </a:lnTo>
                    <a:lnTo>
                      <a:pt x="13786" y="1884"/>
                    </a:lnTo>
                    <a:lnTo>
                      <a:pt x="13769" y="1961"/>
                    </a:lnTo>
                    <a:lnTo>
                      <a:pt x="13748" y="2035"/>
                    </a:lnTo>
                    <a:lnTo>
                      <a:pt x="13723" y="2107"/>
                    </a:lnTo>
                    <a:lnTo>
                      <a:pt x="13694" y="2179"/>
                    </a:lnTo>
                    <a:lnTo>
                      <a:pt x="13663" y="2248"/>
                    </a:lnTo>
                    <a:lnTo>
                      <a:pt x="13628" y="2316"/>
                    </a:lnTo>
                    <a:lnTo>
                      <a:pt x="13590" y="2382"/>
                    </a:lnTo>
                    <a:lnTo>
                      <a:pt x="13550" y="2445"/>
                    </a:lnTo>
                    <a:lnTo>
                      <a:pt x="13505" y="2507"/>
                    </a:lnTo>
                    <a:lnTo>
                      <a:pt x="13459" y="2566"/>
                    </a:lnTo>
                    <a:lnTo>
                      <a:pt x="13410" y="2623"/>
                    </a:lnTo>
                    <a:lnTo>
                      <a:pt x="13359" y="2677"/>
                    </a:lnTo>
                    <a:lnTo>
                      <a:pt x="13303" y="2729"/>
                    </a:lnTo>
                    <a:lnTo>
                      <a:pt x="13246" y="2779"/>
                    </a:lnTo>
                    <a:lnTo>
                      <a:pt x="13187" y="2825"/>
                    </a:lnTo>
                    <a:lnTo>
                      <a:pt x="13126" y="2869"/>
                    </a:lnTo>
                    <a:lnTo>
                      <a:pt x="13062" y="2910"/>
                    </a:lnTo>
                    <a:lnTo>
                      <a:pt x="12996" y="2948"/>
                    </a:lnTo>
                    <a:lnTo>
                      <a:pt x="12929" y="2983"/>
                    </a:lnTo>
                    <a:lnTo>
                      <a:pt x="12860" y="3014"/>
                    </a:lnTo>
                    <a:lnTo>
                      <a:pt x="12788" y="3042"/>
                    </a:lnTo>
                    <a:lnTo>
                      <a:pt x="12715" y="3067"/>
                    </a:lnTo>
                    <a:lnTo>
                      <a:pt x="12640" y="3088"/>
                    </a:lnTo>
                    <a:lnTo>
                      <a:pt x="12565" y="3106"/>
                    </a:lnTo>
                    <a:lnTo>
                      <a:pt x="12488" y="3120"/>
                    </a:lnTo>
                    <a:lnTo>
                      <a:pt x="12410" y="3129"/>
                    </a:lnTo>
                    <a:lnTo>
                      <a:pt x="12331" y="3135"/>
                    </a:lnTo>
                    <a:lnTo>
                      <a:pt x="12250" y="3138"/>
                    </a:lnTo>
                    <a:lnTo>
                      <a:pt x="12170" y="3135"/>
                    </a:lnTo>
                    <a:lnTo>
                      <a:pt x="12090" y="3129"/>
                    </a:lnTo>
                    <a:lnTo>
                      <a:pt x="12011" y="3120"/>
                    </a:lnTo>
                    <a:lnTo>
                      <a:pt x="11935" y="3106"/>
                    </a:lnTo>
                    <a:lnTo>
                      <a:pt x="11859" y="3088"/>
                    </a:lnTo>
                    <a:lnTo>
                      <a:pt x="11785" y="3067"/>
                    </a:lnTo>
                    <a:lnTo>
                      <a:pt x="11711" y="3042"/>
                    </a:lnTo>
                    <a:lnTo>
                      <a:pt x="11641" y="3014"/>
                    </a:lnTo>
                    <a:lnTo>
                      <a:pt x="11571" y="2983"/>
                    </a:lnTo>
                    <a:lnTo>
                      <a:pt x="11504" y="2948"/>
                    </a:lnTo>
                    <a:lnTo>
                      <a:pt x="11438" y="2910"/>
                    </a:lnTo>
                    <a:lnTo>
                      <a:pt x="11375" y="2869"/>
                    </a:lnTo>
                    <a:lnTo>
                      <a:pt x="11313" y="2825"/>
                    </a:lnTo>
                    <a:lnTo>
                      <a:pt x="11253" y="2779"/>
                    </a:lnTo>
                    <a:lnTo>
                      <a:pt x="11197" y="2729"/>
                    </a:lnTo>
                    <a:lnTo>
                      <a:pt x="11143" y="2677"/>
                    </a:lnTo>
                    <a:lnTo>
                      <a:pt x="11091" y="2623"/>
                    </a:lnTo>
                    <a:lnTo>
                      <a:pt x="11041" y="2566"/>
                    </a:lnTo>
                    <a:lnTo>
                      <a:pt x="10994" y="2507"/>
                    </a:lnTo>
                    <a:lnTo>
                      <a:pt x="10950" y="2445"/>
                    </a:lnTo>
                    <a:lnTo>
                      <a:pt x="10909" y="2382"/>
                    </a:lnTo>
                    <a:lnTo>
                      <a:pt x="10871" y="2316"/>
                    </a:lnTo>
                    <a:lnTo>
                      <a:pt x="10837" y="2248"/>
                    </a:lnTo>
                    <a:lnTo>
                      <a:pt x="10805" y="2179"/>
                    </a:lnTo>
                    <a:lnTo>
                      <a:pt x="10777" y="2107"/>
                    </a:lnTo>
                    <a:lnTo>
                      <a:pt x="10753" y="2035"/>
                    </a:lnTo>
                    <a:lnTo>
                      <a:pt x="10731" y="1961"/>
                    </a:lnTo>
                    <a:lnTo>
                      <a:pt x="10714" y="1884"/>
                    </a:lnTo>
                    <a:lnTo>
                      <a:pt x="10701" y="1807"/>
                    </a:lnTo>
                    <a:lnTo>
                      <a:pt x="10690" y="1729"/>
                    </a:lnTo>
                    <a:lnTo>
                      <a:pt x="10684" y="1650"/>
                    </a:lnTo>
                    <a:lnTo>
                      <a:pt x="10683" y="1568"/>
                    </a:lnTo>
                    <a:lnTo>
                      <a:pt x="10684" y="1489"/>
                    </a:lnTo>
                    <a:lnTo>
                      <a:pt x="10690" y="1409"/>
                    </a:lnTo>
                    <a:lnTo>
                      <a:pt x="10701" y="1331"/>
                    </a:lnTo>
                    <a:lnTo>
                      <a:pt x="10714" y="1254"/>
                    </a:lnTo>
                    <a:lnTo>
                      <a:pt x="10731" y="1178"/>
                    </a:lnTo>
                    <a:lnTo>
                      <a:pt x="10753" y="1104"/>
                    </a:lnTo>
                    <a:lnTo>
                      <a:pt x="10777" y="1031"/>
                    </a:lnTo>
                    <a:lnTo>
                      <a:pt x="10805" y="960"/>
                    </a:lnTo>
                    <a:lnTo>
                      <a:pt x="10837" y="891"/>
                    </a:lnTo>
                    <a:lnTo>
                      <a:pt x="10871" y="822"/>
                    </a:lnTo>
                    <a:lnTo>
                      <a:pt x="10909" y="757"/>
                    </a:lnTo>
                    <a:lnTo>
                      <a:pt x="10950" y="693"/>
                    </a:lnTo>
                    <a:lnTo>
                      <a:pt x="10994" y="631"/>
                    </a:lnTo>
                    <a:lnTo>
                      <a:pt x="11041" y="572"/>
                    </a:lnTo>
                    <a:lnTo>
                      <a:pt x="11091" y="515"/>
                    </a:lnTo>
                    <a:lnTo>
                      <a:pt x="11143" y="461"/>
                    </a:lnTo>
                    <a:lnTo>
                      <a:pt x="11197" y="409"/>
                    </a:lnTo>
                    <a:lnTo>
                      <a:pt x="11253" y="360"/>
                    </a:lnTo>
                    <a:lnTo>
                      <a:pt x="11313" y="313"/>
                    </a:lnTo>
                    <a:lnTo>
                      <a:pt x="11375" y="269"/>
                    </a:lnTo>
                    <a:lnTo>
                      <a:pt x="11438" y="228"/>
                    </a:lnTo>
                    <a:lnTo>
                      <a:pt x="11504" y="190"/>
                    </a:lnTo>
                    <a:lnTo>
                      <a:pt x="11571" y="155"/>
                    </a:lnTo>
                    <a:lnTo>
                      <a:pt x="11641" y="124"/>
                    </a:lnTo>
                    <a:lnTo>
                      <a:pt x="11711" y="95"/>
                    </a:lnTo>
                    <a:lnTo>
                      <a:pt x="11785" y="71"/>
                    </a:lnTo>
                    <a:lnTo>
                      <a:pt x="11859" y="50"/>
                    </a:lnTo>
                    <a:lnTo>
                      <a:pt x="11935" y="33"/>
                    </a:lnTo>
                    <a:lnTo>
                      <a:pt x="12011" y="19"/>
                    </a:lnTo>
                    <a:lnTo>
                      <a:pt x="12090" y="8"/>
                    </a:lnTo>
                    <a:lnTo>
                      <a:pt x="12170" y="2"/>
                    </a:lnTo>
                    <a:lnTo>
                      <a:pt x="12250" y="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110" name="组合 300"/>
              <p:cNvGrpSpPr/>
              <p:nvPr/>
            </p:nvGrpSpPr>
            <p:grpSpPr>
              <a:xfrm rot="8896630">
                <a:off x="753904" y="1415661"/>
                <a:ext cx="284795" cy="259481"/>
                <a:chOff x="2468404" y="1583301"/>
                <a:chExt cx="284795" cy="259481"/>
              </a:xfrm>
              <a:grpFill/>
            </p:grpSpPr>
            <p:sp>
              <p:nvSpPr>
                <p:cNvPr id="102" name="Freeform 52"/>
                <p:cNvSpPr>
                  <a:spLocks/>
                </p:cNvSpPr>
                <p:nvPr/>
              </p:nvSpPr>
              <p:spPr bwMode="auto">
                <a:xfrm>
                  <a:off x="2468404" y="1583301"/>
                  <a:ext cx="75946" cy="259481"/>
                </a:xfrm>
                <a:custGeom>
                  <a:avLst/>
                  <a:gdLst/>
                  <a:ahLst/>
                  <a:cxnLst>
                    <a:cxn ang="0">
                      <a:pos x="16" y="0"/>
                    </a:cxn>
                    <a:cxn ang="0">
                      <a:pos x="16" y="0"/>
                    </a:cxn>
                    <a:cxn ang="0">
                      <a:pos x="10" y="8"/>
                    </a:cxn>
                    <a:cxn ang="0">
                      <a:pos x="4" y="18"/>
                    </a:cxn>
                    <a:cxn ang="0">
                      <a:pos x="2" y="28"/>
                    </a:cxn>
                    <a:cxn ang="0">
                      <a:pos x="0" y="38"/>
                    </a:cxn>
                    <a:cxn ang="0">
                      <a:pos x="0" y="38"/>
                    </a:cxn>
                    <a:cxn ang="0">
                      <a:pos x="2" y="50"/>
                    </a:cxn>
                    <a:cxn ang="0">
                      <a:pos x="6" y="60"/>
                    </a:cxn>
                    <a:cxn ang="0">
                      <a:pos x="12" y="72"/>
                    </a:cxn>
                    <a:cxn ang="0">
                      <a:pos x="18" y="80"/>
                    </a:cxn>
                    <a:cxn ang="0">
                      <a:pos x="18" y="80"/>
                    </a:cxn>
                    <a:cxn ang="0">
                      <a:pos x="22" y="82"/>
                    </a:cxn>
                    <a:cxn ang="0">
                      <a:pos x="24" y="80"/>
                    </a:cxn>
                    <a:cxn ang="0">
                      <a:pos x="24" y="80"/>
                    </a:cxn>
                    <a:cxn ang="0">
                      <a:pos x="24" y="78"/>
                    </a:cxn>
                    <a:cxn ang="0">
                      <a:pos x="24" y="76"/>
                    </a:cxn>
                    <a:cxn ang="0">
                      <a:pos x="24" y="76"/>
                    </a:cxn>
                    <a:cxn ang="0">
                      <a:pos x="16" y="68"/>
                    </a:cxn>
                    <a:cxn ang="0">
                      <a:pos x="12" y="58"/>
                    </a:cxn>
                    <a:cxn ang="0">
                      <a:pos x="8" y="48"/>
                    </a:cxn>
                    <a:cxn ang="0">
                      <a:pos x="8" y="38"/>
                    </a:cxn>
                    <a:cxn ang="0">
                      <a:pos x="8" y="38"/>
                    </a:cxn>
                    <a:cxn ang="0">
                      <a:pos x="8" y="30"/>
                    </a:cxn>
                    <a:cxn ang="0">
                      <a:pos x="12" y="20"/>
                    </a:cxn>
                    <a:cxn ang="0">
                      <a:pos x="16" y="12"/>
                    </a:cxn>
                    <a:cxn ang="0">
                      <a:pos x="22" y="6"/>
                    </a:cxn>
                    <a:cxn ang="0">
                      <a:pos x="22" y="6"/>
                    </a:cxn>
                    <a:cxn ang="0">
                      <a:pos x="22" y="2"/>
                    </a:cxn>
                    <a:cxn ang="0">
                      <a:pos x="22" y="0"/>
                    </a:cxn>
                    <a:cxn ang="0">
                      <a:pos x="22" y="0"/>
                    </a:cxn>
                    <a:cxn ang="0">
                      <a:pos x="18" y="0"/>
                    </a:cxn>
                    <a:cxn ang="0">
                      <a:pos x="16" y="0"/>
                    </a:cxn>
                    <a:cxn ang="0">
                      <a:pos x="16" y="0"/>
                    </a:cxn>
                  </a:cxnLst>
                  <a:rect l="0" t="0" r="r" b="b"/>
                  <a:pathLst>
                    <a:path w="24" h="82">
                      <a:moveTo>
                        <a:pt x="16" y="0"/>
                      </a:moveTo>
                      <a:lnTo>
                        <a:pt x="16" y="0"/>
                      </a:lnTo>
                      <a:lnTo>
                        <a:pt x="10" y="8"/>
                      </a:lnTo>
                      <a:lnTo>
                        <a:pt x="4" y="18"/>
                      </a:lnTo>
                      <a:lnTo>
                        <a:pt x="2" y="28"/>
                      </a:lnTo>
                      <a:lnTo>
                        <a:pt x="0" y="38"/>
                      </a:lnTo>
                      <a:lnTo>
                        <a:pt x="0" y="38"/>
                      </a:lnTo>
                      <a:lnTo>
                        <a:pt x="2" y="50"/>
                      </a:lnTo>
                      <a:lnTo>
                        <a:pt x="6" y="60"/>
                      </a:lnTo>
                      <a:lnTo>
                        <a:pt x="12" y="72"/>
                      </a:lnTo>
                      <a:lnTo>
                        <a:pt x="18" y="80"/>
                      </a:lnTo>
                      <a:lnTo>
                        <a:pt x="18" y="80"/>
                      </a:lnTo>
                      <a:lnTo>
                        <a:pt x="22" y="82"/>
                      </a:lnTo>
                      <a:lnTo>
                        <a:pt x="24" y="80"/>
                      </a:lnTo>
                      <a:lnTo>
                        <a:pt x="24" y="80"/>
                      </a:lnTo>
                      <a:lnTo>
                        <a:pt x="24" y="78"/>
                      </a:lnTo>
                      <a:lnTo>
                        <a:pt x="24" y="76"/>
                      </a:lnTo>
                      <a:lnTo>
                        <a:pt x="24" y="76"/>
                      </a:lnTo>
                      <a:lnTo>
                        <a:pt x="16" y="68"/>
                      </a:lnTo>
                      <a:lnTo>
                        <a:pt x="12" y="58"/>
                      </a:lnTo>
                      <a:lnTo>
                        <a:pt x="8" y="48"/>
                      </a:lnTo>
                      <a:lnTo>
                        <a:pt x="8" y="38"/>
                      </a:lnTo>
                      <a:lnTo>
                        <a:pt x="8" y="38"/>
                      </a:lnTo>
                      <a:lnTo>
                        <a:pt x="8" y="30"/>
                      </a:lnTo>
                      <a:lnTo>
                        <a:pt x="12" y="20"/>
                      </a:lnTo>
                      <a:lnTo>
                        <a:pt x="16" y="12"/>
                      </a:lnTo>
                      <a:lnTo>
                        <a:pt x="22" y="6"/>
                      </a:lnTo>
                      <a:lnTo>
                        <a:pt x="22" y="6"/>
                      </a:lnTo>
                      <a:lnTo>
                        <a:pt x="22" y="2"/>
                      </a:lnTo>
                      <a:lnTo>
                        <a:pt x="22" y="0"/>
                      </a:lnTo>
                      <a:lnTo>
                        <a:pt x="22" y="0"/>
                      </a:lnTo>
                      <a:lnTo>
                        <a:pt x="18" y="0"/>
                      </a:lnTo>
                      <a:lnTo>
                        <a:pt x="16" y="0"/>
                      </a:lnTo>
                      <a:lnTo>
                        <a:pt x="1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3" name="Freeform 53"/>
                <p:cNvSpPr>
                  <a:spLocks/>
                </p:cNvSpPr>
                <p:nvPr/>
              </p:nvSpPr>
              <p:spPr bwMode="auto">
                <a:xfrm>
                  <a:off x="2538020" y="1602287"/>
                  <a:ext cx="69617" cy="221508"/>
                </a:xfrm>
                <a:custGeom>
                  <a:avLst/>
                  <a:gdLst/>
                  <a:ahLst/>
                  <a:cxnLst>
                    <a:cxn ang="0">
                      <a:pos x="14" y="0"/>
                    </a:cxn>
                    <a:cxn ang="0">
                      <a:pos x="14" y="0"/>
                    </a:cxn>
                    <a:cxn ang="0">
                      <a:pos x="8" y="8"/>
                    </a:cxn>
                    <a:cxn ang="0">
                      <a:pos x="4" y="16"/>
                    </a:cxn>
                    <a:cxn ang="0">
                      <a:pos x="0" y="24"/>
                    </a:cxn>
                    <a:cxn ang="0">
                      <a:pos x="0" y="32"/>
                    </a:cxn>
                    <a:cxn ang="0">
                      <a:pos x="0" y="32"/>
                    </a:cxn>
                    <a:cxn ang="0">
                      <a:pos x="2" y="42"/>
                    </a:cxn>
                    <a:cxn ang="0">
                      <a:pos x="4" y="52"/>
                    </a:cxn>
                    <a:cxn ang="0">
                      <a:pos x="8" y="60"/>
                    </a:cxn>
                    <a:cxn ang="0">
                      <a:pos x="16" y="68"/>
                    </a:cxn>
                    <a:cxn ang="0">
                      <a:pos x="16" y="68"/>
                    </a:cxn>
                    <a:cxn ang="0">
                      <a:pos x="18" y="70"/>
                    </a:cxn>
                    <a:cxn ang="0">
                      <a:pos x="20" y="68"/>
                    </a:cxn>
                    <a:cxn ang="0">
                      <a:pos x="20" y="68"/>
                    </a:cxn>
                    <a:cxn ang="0">
                      <a:pos x="22" y="66"/>
                    </a:cxn>
                    <a:cxn ang="0">
                      <a:pos x="20" y="64"/>
                    </a:cxn>
                    <a:cxn ang="0">
                      <a:pos x="20" y="64"/>
                    </a:cxn>
                    <a:cxn ang="0">
                      <a:pos x="14" y="56"/>
                    </a:cxn>
                    <a:cxn ang="0">
                      <a:pos x="10" y="48"/>
                    </a:cxn>
                    <a:cxn ang="0">
                      <a:pos x="8" y="40"/>
                    </a:cxn>
                    <a:cxn ang="0">
                      <a:pos x="8" y="32"/>
                    </a:cxn>
                    <a:cxn ang="0">
                      <a:pos x="8" y="32"/>
                    </a:cxn>
                    <a:cxn ang="0">
                      <a:pos x="8" y="26"/>
                    </a:cxn>
                    <a:cxn ang="0">
                      <a:pos x="10" y="18"/>
                    </a:cxn>
                    <a:cxn ang="0">
                      <a:pos x="14" y="12"/>
                    </a:cxn>
                    <a:cxn ang="0">
                      <a:pos x="18" y="6"/>
                    </a:cxn>
                    <a:cxn ang="0">
                      <a:pos x="18" y="6"/>
                    </a:cxn>
                    <a:cxn ang="0">
                      <a:pos x="20" y="4"/>
                    </a:cxn>
                    <a:cxn ang="0">
                      <a:pos x="18" y="0"/>
                    </a:cxn>
                    <a:cxn ang="0">
                      <a:pos x="18" y="0"/>
                    </a:cxn>
                    <a:cxn ang="0">
                      <a:pos x="16" y="0"/>
                    </a:cxn>
                    <a:cxn ang="0">
                      <a:pos x="14" y="0"/>
                    </a:cxn>
                    <a:cxn ang="0">
                      <a:pos x="14" y="0"/>
                    </a:cxn>
                  </a:cxnLst>
                  <a:rect l="0" t="0" r="r" b="b"/>
                  <a:pathLst>
                    <a:path w="22" h="70">
                      <a:moveTo>
                        <a:pt x="14" y="0"/>
                      </a:moveTo>
                      <a:lnTo>
                        <a:pt x="14" y="0"/>
                      </a:lnTo>
                      <a:lnTo>
                        <a:pt x="8" y="8"/>
                      </a:lnTo>
                      <a:lnTo>
                        <a:pt x="4" y="16"/>
                      </a:lnTo>
                      <a:lnTo>
                        <a:pt x="0" y="24"/>
                      </a:lnTo>
                      <a:lnTo>
                        <a:pt x="0" y="32"/>
                      </a:lnTo>
                      <a:lnTo>
                        <a:pt x="0" y="32"/>
                      </a:lnTo>
                      <a:lnTo>
                        <a:pt x="2" y="42"/>
                      </a:lnTo>
                      <a:lnTo>
                        <a:pt x="4" y="52"/>
                      </a:lnTo>
                      <a:lnTo>
                        <a:pt x="8" y="60"/>
                      </a:lnTo>
                      <a:lnTo>
                        <a:pt x="16" y="68"/>
                      </a:lnTo>
                      <a:lnTo>
                        <a:pt x="16" y="68"/>
                      </a:lnTo>
                      <a:lnTo>
                        <a:pt x="18" y="70"/>
                      </a:lnTo>
                      <a:lnTo>
                        <a:pt x="20" y="68"/>
                      </a:lnTo>
                      <a:lnTo>
                        <a:pt x="20" y="68"/>
                      </a:lnTo>
                      <a:lnTo>
                        <a:pt x="22" y="66"/>
                      </a:lnTo>
                      <a:lnTo>
                        <a:pt x="20" y="64"/>
                      </a:lnTo>
                      <a:lnTo>
                        <a:pt x="20" y="64"/>
                      </a:lnTo>
                      <a:lnTo>
                        <a:pt x="14" y="56"/>
                      </a:lnTo>
                      <a:lnTo>
                        <a:pt x="10" y="48"/>
                      </a:lnTo>
                      <a:lnTo>
                        <a:pt x="8" y="40"/>
                      </a:lnTo>
                      <a:lnTo>
                        <a:pt x="8" y="32"/>
                      </a:lnTo>
                      <a:lnTo>
                        <a:pt x="8" y="32"/>
                      </a:lnTo>
                      <a:lnTo>
                        <a:pt x="8" y="26"/>
                      </a:lnTo>
                      <a:lnTo>
                        <a:pt x="10" y="18"/>
                      </a:lnTo>
                      <a:lnTo>
                        <a:pt x="14" y="12"/>
                      </a:lnTo>
                      <a:lnTo>
                        <a:pt x="18" y="6"/>
                      </a:lnTo>
                      <a:lnTo>
                        <a:pt x="18" y="6"/>
                      </a:lnTo>
                      <a:lnTo>
                        <a:pt x="20" y="4"/>
                      </a:lnTo>
                      <a:lnTo>
                        <a:pt x="18" y="0"/>
                      </a:lnTo>
                      <a:lnTo>
                        <a:pt x="18" y="0"/>
                      </a:lnTo>
                      <a:lnTo>
                        <a:pt x="16"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4" name="Freeform 54"/>
                <p:cNvSpPr>
                  <a:spLocks/>
                </p:cNvSpPr>
                <p:nvPr/>
              </p:nvSpPr>
              <p:spPr bwMode="auto">
                <a:xfrm>
                  <a:off x="2607637" y="1621274"/>
                  <a:ext cx="56959" cy="183535"/>
                </a:xfrm>
                <a:custGeom>
                  <a:avLst/>
                  <a:gdLst/>
                  <a:ahLst/>
                  <a:cxnLst>
                    <a:cxn ang="0">
                      <a:pos x="10" y="0"/>
                    </a:cxn>
                    <a:cxn ang="0">
                      <a:pos x="10" y="0"/>
                    </a:cxn>
                    <a:cxn ang="0">
                      <a:pos x="6" y="6"/>
                    </a:cxn>
                    <a:cxn ang="0">
                      <a:pos x="2" y="14"/>
                    </a:cxn>
                    <a:cxn ang="0">
                      <a:pos x="0" y="20"/>
                    </a:cxn>
                    <a:cxn ang="0">
                      <a:pos x="0" y="26"/>
                    </a:cxn>
                    <a:cxn ang="0">
                      <a:pos x="0" y="26"/>
                    </a:cxn>
                    <a:cxn ang="0">
                      <a:pos x="0" y="34"/>
                    </a:cxn>
                    <a:cxn ang="0">
                      <a:pos x="2" y="42"/>
                    </a:cxn>
                    <a:cxn ang="0">
                      <a:pos x="6" y="50"/>
                    </a:cxn>
                    <a:cxn ang="0">
                      <a:pos x="12" y="56"/>
                    </a:cxn>
                    <a:cxn ang="0">
                      <a:pos x="12" y="56"/>
                    </a:cxn>
                    <a:cxn ang="0">
                      <a:pos x="14" y="58"/>
                    </a:cxn>
                    <a:cxn ang="0">
                      <a:pos x="16" y="56"/>
                    </a:cxn>
                    <a:cxn ang="0">
                      <a:pos x="16" y="56"/>
                    </a:cxn>
                    <a:cxn ang="0">
                      <a:pos x="18" y="54"/>
                    </a:cxn>
                    <a:cxn ang="0">
                      <a:pos x="16" y="52"/>
                    </a:cxn>
                    <a:cxn ang="0">
                      <a:pos x="16" y="52"/>
                    </a:cxn>
                    <a:cxn ang="0">
                      <a:pos x="12" y="46"/>
                    </a:cxn>
                    <a:cxn ang="0">
                      <a:pos x="10" y="40"/>
                    </a:cxn>
                    <a:cxn ang="0">
                      <a:pos x="8" y="34"/>
                    </a:cxn>
                    <a:cxn ang="0">
                      <a:pos x="6" y="26"/>
                    </a:cxn>
                    <a:cxn ang="0">
                      <a:pos x="6" y="26"/>
                    </a:cxn>
                    <a:cxn ang="0">
                      <a:pos x="8" y="16"/>
                    </a:cxn>
                    <a:cxn ang="0">
                      <a:pos x="12" y="10"/>
                    </a:cxn>
                    <a:cxn ang="0">
                      <a:pos x="16" y="6"/>
                    </a:cxn>
                    <a:cxn ang="0">
                      <a:pos x="16" y="6"/>
                    </a:cxn>
                    <a:cxn ang="0">
                      <a:pos x="16" y="4"/>
                    </a:cxn>
                    <a:cxn ang="0">
                      <a:pos x="16" y="0"/>
                    </a:cxn>
                    <a:cxn ang="0">
                      <a:pos x="16" y="0"/>
                    </a:cxn>
                    <a:cxn ang="0">
                      <a:pos x="12" y="0"/>
                    </a:cxn>
                    <a:cxn ang="0">
                      <a:pos x="10" y="0"/>
                    </a:cxn>
                    <a:cxn ang="0">
                      <a:pos x="10" y="0"/>
                    </a:cxn>
                  </a:cxnLst>
                  <a:rect l="0" t="0" r="r" b="b"/>
                  <a:pathLst>
                    <a:path w="18" h="58">
                      <a:moveTo>
                        <a:pt x="10" y="0"/>
                      </a:moveTo>
                      <a:lnTo>
                        <a:pt x="10" y="0"/>
                      </a:lnTo>
                      <a:lnTo>
                        <a:pt x="6" y="6"/>
                      </a:lnTo>
                      <a:lnTo>
                        <a:pt x="2" y="14"/>
                      </a:lnTo>
                      <a:lnTo>
                        <a:pt x="0" y="20"/>
                      </a:lnTo>
                      <a:lnTo>
                        <a:pt x="0" y="26"/>
                      </a:lnTo>
                      <a:lnTo>
                        <a:pt x="0" y="26"/>
                      </a:lnTo>
                      <a:lnTo>
                        <a:pt x="0" y="34"/>
                      </a:lnTo>
                      <a:lnTo>
                        <a:pt x="2" y="42"/>
                      </a:lnTo>
                      <a:lnTo>
                        <a:pt x="6" y="50"/>
                      </a:lnTo>
                      <a:lnTo>
                        <a:pt x="12" y="56"/>
                      </a:lnTo>
                      <a:lnTo>
                        <a:pt x="12" y="56"/>
                      </a:lnTo>
                      <a:lnTo>
                        <a:pt x="14" y="58"/>
                      </a:lnTo>
                      <a:lnTo>
                        <a:pt x="16" y="56"/>
                      </a:lnTo>
                      <a:lnTo>
                        <a:pt x="16" y="56"/>
                      </a:lnTo>
                      <a:lnTo>
                        <a:pt x="18" y="54"/>
                      </a:lnTo>
                      <a:lnTo>
                        <a:pt x="16" y="52"/>
                      </a:lnTo>
                      <a:lnTo>
                        <a:pt x="16" y="52"/>
                      </a:lnTo>
                      <a:lnTo>
                        <a:pt x="12" y="46"/>
                      </a:lnTo>
                      <a:lnTo>
                        <a:pt x="10" y="40"/>
                      </a:lnTo>
                      <a:lnTo>
                        <a:pt x="8" y="34"/>
                      </a:lnTo>
                      <a:lnTo>
                        <a:pt x="6" y="26"/>
                      </a:lnTo>
                      <a:lnTo>
                        <a:pt x="6" y="26"/>
                      </a:lnTo>
                      <a:lnTo>
                        <a:pt x="8" y="16"/>
                      </a:lnTo>
                      <a:lnTo>
                        <a:pt x="12" y="10"/>
                      </a:lnTo>
                      <a:lnTo>
                        <a:pt x="16" y="6"/>
                      </a:lnTo>
                      <a:lnTo>
                        <a:pt x="16" y="6"/>
                      </a:lnTo>
                      <a:lnTo>
                        <a:pt x="16" y="4"/>
                      </a:lnTo>
                      <a:lnTo>
                        <a:pt x="16" y="0"/>
                      </a:lnTo>
                      <a:lnTo>
                        <a:pt x="16" y="0"/>
                      </a:lnTo>
                      <a:lnTo>
                        <a:pt x="12" y="0"/>
                      </a:lnTo>
                      <a:lnTo>
                        <a:pt x="10" y="0"/>
                      </a:lnTo>
                      <a:lnTo>
                        <a:pt x="1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5" name="Freeform 55"/>
                <p:cNvSpPr>
                  <a:spLocks/>
                </p:cNvSpPr>
                <p:nvPr/>
              </p:nvSpPr>
              <p:spPr bwMode="auto">
                <a:xfrm>
                  <a:off x="2670925" y="1671904"/>
                  <a:ext cx="82274" cy="82274"/>
                </a:xfrm>
                <a:custGeom>
                  <a:avLst/>
                  <a:gdLst/>
                  <a:ahLst/>
                  <a:cxnLst>
                    <a:cxn ang="0">
                      <a:pos x="14" y="0"/>
                    </a:cxn>
                    <a:cxn ang="0">
                      <a:pos x="14" y="0"/>
                    </a:cxn>
                    <a:cxn ang="0">
                      <a:pos x="18" y="0"/>
                    </a:cxn>
                    <a:cxn ang="0">
                      <a:pos x="22" y="4"/>
                    </a:cxn>
                    <a:cxn ang="0">
                      <a:pos x="24" y="8"/>
                    </a:cxn>
                    <a:cxn ang="0">
                      <a:pos x="26" y="12"/>
                    </a:cxn>
                    <a:cxn ang="0">
                      <a:pos x="26" y="12"/>
                    </a:cxn>
                    <a:cxn ang="0">
                      <a:pos x="24" y="18"/>
                    </a:cxn>
                    <a:cxn ang="0">
                      <a:pos x="22" y="22"/>
                    </a:cxn>
                    <a:cxn ang="0">
                      <a:pos x="18" y="24"/>
                    </a:cxn>
                    <a:cxn ang="0">
                      <a:pos x="14" y="26"/>
                    </a:cxn>
                    <a:cxn ang="0">
                      <a:pos x="14" y="26"/>
                    </a:cxn>
                    <a:cxn ang="0">
                      <a:pos x="8" y="24"/>
                    </a:cxn>
                    <a:cxn ang="0">
                      <a:pos x="4" y="22"/>
                    </a:cxn>
                    <a:cxn ang="0">
                      <a:pos x="2" y="18"/>
                    </a:cxn>
                    <a:cxn ang="0">
                      <a:pos x="0" y="12"/>
                    </a:cxn>
                    <a:cxn ang="0">
                      <a:pos x="0" y="12"/>
                    </a:cxn>
                    <a:cxn ang="0">
                      <a:pos x="2" y="8"/>
                    </a:cxn>
                    <a:cxn ang="0">
                      <a:pos x="4" y="4"/>
                    </a:cxn>
                    <a:cxn ang="0">
                      <a:pos x="8" y="0"/>
                    </a:cxn>
                    <a:cxn ang="0">
                      <a:pos x="14" y="0"/>
                    </a:cxn>
                    <a:cxn ang="0">
                      <a:pos x="14" y="0"/>
                    </a:cxn>
                  </a:cxnLst>
                  <a:rect l="0" t="0" r="r" b="b"/>
                  <a:pathLst>
                    <a:path w="26" h="26">
                      <a:moveTo>
                        <a:pt x="14" y="0"/>
                      </a:moveTo>
                      <a:lnTo>
                        <a:pt x="14" y="0"/>
                      </a:lnTo>
                      <a:lnTo>
                        <a:pt x="18" y="0"/>
                      </a:lnTo>
                      <a:lnTo>
                        <a:pt x="22" y="4"/>
                      </a:lnTo>
                      <a:lnTo>
                        <a:pt x="24" y="8"/>
                      </a:lnTo>
                      <a:lnTo>
                        <a:pt x="26" y="12"/>
                      </a:lnTo>
                      <a:lnTo>
                        <a:pt x="26" y="12"/>
                      </a:lnTo>
                      <a:lnTo>
                        <a:pt x="24" y="18"/>
                      </a:lnTo>
                      <a:lnTo>
                        <a:pt x="22" y="22"/>
                      </a:lnTo>
                      <a:lnTo>
                        <a:pt x="18" y="24"/>
                      </a:lnTo>
                      <a:lnTo>
                        <a:pt x="14" y="26"/>
                      </a:lnTo>
                      <a:lnTo>
                        <a:pt x="14" y="26"/>
                      </a:lnTo>
                      <a:lnTo>
                        <a:pt x="8" y="24"/>
                      </a:lnTo>
                      <a:lnTo>
                        <a:pt x="4" y="22"/>
                      </a:lnTo>
                      <a:lnTo>
                        <a:pt x="2" y="18"/>
                      </a:lnTo>
                      <a:lnTo>
                        <a:pt x="0" y="12"/>
                      </a:lnTo>
                      <a:lnTo>
                        <a:pt x="0" y="12"/>
                      </a:lnTo>
                      <a:lnTo>
                        <a:pt x="2" y="8"/>
                      </a:lnTo>
                      <a:lnTo>
                        <a:pt x="4" y="4"/>
                      </a:lnTo>
                      <a:lnTo>
                        <a:pt x="8"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sp>
          <p:nvSpPr>
            <p:cNvPr id="107" name="椭圆 106"/>
            <p:cNvSpPr/>
            <p:nvPr/>
          </p:nvSpPr>
          <p:spPr bwMode="auto">
            <a:xfrm>
              <a:off x="6686835" y="2433482"/>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sp>
        <p:nvSpPr>
          <p:cNvPr id="108" name="TextBox 107"/>
          <p:cNvSpPr txBox="1"/>
          <p:nvPr/>
        </p:nvSpPr>
        <p:spPr>
          <a:xfrm>
            <a:off x="6066627" y="2881029"/>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行为管理</a:t>
            </a:r>
          </a:p>
        </p:txBody>
      </p:sp>
      <p:sp>
        <p:nvSpPr>
          <p:cNvPr id="109" name="TextBox 108"/>
          <p:cNvSpPr txBox="1"/>
          <p:nvPr/>
        </p:nvSpPr>
        <p:spPr>
          <a:xfrm>
            <a:off x="5406645" y="2880122"/>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网络安全</a:t>
            </a:r>
          </a:p>
        </p:txBody>
      </p:sp>
      <p:grpSp>
        <p:nvGrpSpPr>
          <p:cNvPr id="112" name="组合 434"/>
          <p:cNvGrpSpPr/>
          <p:nvPr/>
        </p:nvGrpSpPr>
        <p:grpSpPr>
          <a:xfrm>
            <a:off x="6039270" y="2433412"/>
            <a:ext cx="406424" cy="396000"/>
            <a:chOff x="6624049" y="1354136"/>
            <a:chExt cx="406424" cy="396000"/>
          </a:xfrm>
        </p:grpSpPr>
        <p:sp>
          <p:nvSpPr>
            <p:cNvPr id="111" name="椭圆 110"/>
            <p:cNvSpPr/>
            <p:nvPr/>
          </p:nvSpPr>
          <p:spPr bwMode="auto">
            <a:xfrm>
              <a:off x="6624049" y="1354136"/>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nvGrpSpPr>
            <p:cNvPr id="119" name="组合 173"/>
            <p:cNvGrpSpPr/>
            <p:nvPr/>
          </p:nvGrpSpPr>
          <p:grpSpPr>
            <a:xfrm>
              <a:off x="6667500" y="1428750"/>
              <a:ext cx="348404" cy="247247"/>
              <a:chOff x="-4491447" y="3955225"/>
              <a:chExt cx="827789" cy="580263"/>
            </a:xfrm>
            <a:solidFill>
              <a:srgbClr val="00B0F0"/>
            </a:solidFill>
          </p:grpSpPr>
          <p:sp>
            <p:nvSpPr>
              <p:cNvPr id="113" name="Freeform 51"/>
              <p:cNvSpPr>
                <a:spLocks noEditPoints="1"/>
              </p:cNvSpPr>
              <p:nvPr/>
            </p:nvSpPr>
            <p:spPr bwMode="auto">
              <a:xfrm>
                <a:off x="-4491447" y="4369119"/>
                <a:ext cx="580264" cy="166369"/>
              </a:xfrm>
              <a:custGeom>
                <a:avLst/>
                <a:gdLst/>
                <a:ahLst/>
                <a:cxnLst>
                  <a:cxn ang="0">
                    <a:pos x="226" y="14"/>
                  </a:cxn>
                  <a:cxn ang="0">
                    <a:pos x="226" y="14"/>
                  </a:cxn>
                  <a:cxn ang="0">
                    <a:pos x="222" y="0"/>
                  </a:cxn>
                  <a:cxn ang="0">
                    <a:pos x="40" y="0"/>
                  </a:cxn>
                  <a:cxn ang="0">
                    <a:pos x="40" y="0"/>
                  </a:cxn>
                  <a:cxn ang="0">
                    <a:pos x="32" y="0"/>
                  </a:cxn>
                  <a:cxn ang="0">
                    <a:pos x="24" y="2"/>
                  </a:cxn>
                  <a:cxn ang="0">
                    <a:pos x="18" y="6"/>
                  </a:cxn>
                  <a:cxn ang="0">
                    <a:pos x="12" y="10"/>
                  </a:cxn>
                  <a:cxn ang="0">
                    <a:pos x="6" y="14"/>
                  </a:cxn>
                  <a:cxn ang="0">
                    <a:pos x="4" y="20"/>
                  </a:cxn>
                  <a:cxn ang="0">
                    <a:pos x="0" y="28"/>
                  </a:cxn>
                  <a:cxn ang="0">
                    <a:pos x="0" y="34"/>
                  </a:cxn>
                  <a:cxn ang="0">
                    <a:pos x="0" y="48"/>
                  </a:cxn>
                  <a:cxn ang="0">
                    <a:pos x="0" y="48"/>
                  </a:cxn>
                  <a:cxn ang="0">
                    <a:pos x="0" y="54"/>
                  </a:cxn>
                  <a:cxn ang="0">
                    <a:pos x="4" y="62"/>
                  </a:cxn>
                  <a:cxn ang="0">
                    <a:pos x="6" y="68"/>
                  </a:cxn>
                  <a:cxn ang="0">
                    <a:pos x="12" y="72"/>
                  </a:cxn>
                  <a:cxn ang="0">
                    <a:pos x="18" y="76"/>
                  </a:cxn>
                  <a:cxn ang="0">
                    <a:pos x="24" y="80"/>
                  </a:cxn>
                  <a:cxn ang="0">
                    <a:pos x="32" y="82"/>
                  </a:cxn>
                  <a:cxn ang="0">
                    <a:pos x="40" y="82"/>
                  </a:cxn>
                  <a:cxn ang="0">
                    <a:pos x="282" y="82"/>
                  </a:cxn>
                  <a:cxn ang="0">
                    <a:pos x="282" y="82"/>
                  </a:cxn>
                  <a:cxn ang="0">
                    <a:pos x="286" y="82"/>
                  </a:cxn>
                  <a:cxn ang="0">
                    <a:pos x="286" y="82"/>
                  </a:cxn>
                  <a:cxn ang="0">
                    <a:pos x="266" y="68"/>
                  </a:cxn>
                  <a:cxn ang="0">
                    <a:pos x="250" y="50"/>
                  </a:cxn>
                  <a:cxn ang="0">
                    <a:pos x="238" y="32"/>
                  </a:cxn>
                  <a:cxn ang="0">
                    <a:pos x="226" y="14"/>
                  </a:cxn>
                  <a:cxn ang="0">
                    <a:pos x="226" y="14"/>
                  </a:cxn>
                  <a:cxn ang="0">
                    <a:pos x="48" y="54"/>
                  </a:cxn>
                  <a:cxn ang="0">
                    <a:pos x="48" y="54"/>
                  </a:cxn>
                  <a:cxn ang="0">
                    <a:pos x="44" y="54"/>
                  </a:cxn>
                  <a:cxn ang="0">
                    <a:pos x="40" y="50"/>
                  </a:cxn>
                  <a:cxn ang="0">
                    <a:pos x="36" y="46"/>
                  </a:cxn>
                  <a:cxn ang="0">
                    <a:pos x="36" y="40"/>
                  </a:cxn>
                  <a:cxn ang="0">
                    <a:pos x="36" y="40"/>
                  </a:cxn>
                  <a:cxn ang="0">
                    <a:pos x="36" y="36"/>
                  </a:cxn>
                  <a:cxn ang="0">
                    <a:pos x="40" y="32"/>
                  </a:cxn>
                  <a:cxn ang="0">
                    <a:pos x="44" y="28"/>
                  </a:cxn>
                  <a:cxn ang="0">
                    <a:pos x="48" y="28"/>
                  </a:cxn>
                  <a:cxn ang="0">
                    <a:pos x="48" y="28"/>
                  </a:cxn>
                  <a:cxn ang="0">
                    <a:pos x="54" y="28"/>
                  </a:cxn>
                  <a:cxn ang="0">
                    <a:pos x="58" y="32"/>
                  </a:cxn>
                  <a:cxn ang="0">
                    <a:pos x="62" y="36"/>
                  </a:cxn>
                  <a:cxn ang="0">
                    <a:pos x="62" y="40"/>
                  </a:cxn>
                  <a:cxn ang="0">
                    <a:pos x="62" y="40"/>
                  </a:cxn>
                  <a:cxn ang="0">
                    <a:pos x="62" y="46"/>
                  </a:cxn>
                  <a:cxn ang="0">
                    <a:pos x="58" y="50"/>
                  </a:cxn>
                  <a:cxn ang="0">
                    <a:pos x="54" y="54"/>
                  </a:cxn>
                  <a:cxn ang="0">
                    <a:pos x="48" y="54"/>
                  </a:cxn>
                  <a:cxn ang="0">
                    <a:pos x="48" y="54"/>
                  </a:cxn>
                </a:cxnLst>
                <a:rect l="0" t="0" r="r" b="b"/>
                <a:pathLst>
                  <a:path w="286" h="82">
                    <a:moveTo>
                      <a:pt x="226" y="14"/>
                    </a:moveTo>
                    <a:lnTo>
                      <a:pt x="226" y="14"/>
                    </a:lnTo>
                    <a:lnTo>
                      <a:pt x="222" y="0"/>
                    </a:lnTo>
                    <a:lnTo>
                      <a:pt x="40" y="0"/>
                    </a:lnTo>
                    <a:lnTo>
                      <a:pt x="40" y="0"/>
                    </a:lnTo>
                    <a:lnTo>
                      <a:pt x="32" y="0"/>
                    </a:lnTo>
                    <a:lnTo>
                      <a:pt x="24" y="2"/>
                    </a:lnTo>
                    <a:lnTo>
                      <a:pt x="18" y="6"/>
                    </a:lnTo>
                    <a:lnTo>
                      <a:pt x="12" y="10"/>
                    </a:lnTo>
                    <a:lnTo>
                      <a:pt x="6" y="14"/>
                    </a:lnTo>
                    <a:lnTo>
                      <a:pt x="4" y="20"/>
                    </a:lnTo>
                    <a:lnTo>
                      <a:pt x="0" y="28"/>
                    </a:lnTo>
                    <a:lnTo>
                      <a:pt x="0" y="34"/>
                    </a:lnTo>
                    <a:lnTo>
                      <a:pt x="0" y="48"/>
                    </a:lnTo>
                    <a:lnTo>
                      <a:pt x="0" y="48"/>
                    </a:lnTo>
                    <a:lnTo>
                      <a:pt x="0" y="54"/>
                    </a:lnTo>
                    <a:lnTo>
                      <a:pt x="4" y="62"/>
                    </a:lnTo>
                    <a:lnTo>
                      <a:pt x="6" y="68"/>
                    </a:lnTo>
                    <a:lnTo>
                      <a:pt x="12" y="72"/>
                    </a:lnTo>
                    <a:lnTo>
                      <a:pt x="18" y="76"/>
                    </a:lnTo>
                    <a:lnTo>
                      <a:pt x="24" y="80"/>
                    </a:lnTo>
                    <a:lnTo>
                      <a:pt x="32" y="82"/>
                    </a:lnTo>
                    <a:lnTo>
                      <a:pt x="40" y="82"/>
                    </a:lnTo>
                    <a:lnTo>
                      <a:pt x="282" y="82"/>
                    </a:lnTo>
                    <a:lnTo>
                      <a:pt x="282" y="82"/>
                    </a:lnTo>
                    <a:lnTo>
                      <a:pt x="286" y="82"/>
                    </a:lnTo>
                    <a:lnTo>
                      <a:pt x="286" y="82"/>
                    </a:lnTo>
                    <a:lnTo>
                      <a:pt x="266" y="68"/>
                    </a:lnTo>
                    <a:lnTo>
                      <a:pt x="250" y="50"/>
                    </a:lnTo>
                    <a:lnTo>
                      <a:pt x="238" y="32"/>
                    </a:lnTo>
                    <a:lnTo>
                      <a:pt x="226" y="14"/>
                    </a:lnTo>
                    <a:lnTo>
                      <a:pt x="226" y="14"/>
                    </a:lnTo>
                    <a:close/>
                    <a:moveTo>
                      <a:pt x="48" y="54"/>
                    </a:moveTo>
                    <a:lnTo>
                      <a:pt x="48" y="54"/>
                    </a:lnTo>
                    <a:lnTo>
                      <a:pt x="44" y="54"/>
                    </a:lnTo>
                    <a:lnTo>
                      <a:pt x="40" y="50"/>
                    </a:lnTo>
                    <a:lnTo>
                      <a:pt x="36" y="46"/>
                    </a:lnTo>
                    <a:lnTo>
                      <a:pt x="36" y="40"/>
                    </a:lnTo>
                    <a:lnTo>
                      <a:pt x="36" y="40"/>
                    </a:lnTo>
                    <a:lnTo>
                      <a:pt x="36" y="36"/>
                    </a:lnTo>
                    <a:lnTo>
                      <a:pt x="40" y="32"/>
                    </a:lnTo>
                    <a:lnTo>
                      <a:pt x="44" y="28"/>
                    </a:lnTo>
                    <a:lnTo>
                      <a:pt x="48" y="28"/>
                    </a:lnTo>
                    <a:lnTo>
                      <a:pt x="48" y="28"/>
                    </a:lnTo>
                    <a:lnTo>
                      <a:pt x="54" y="28"/>
                    </a:lnTo>
                    <a:lnTo>
                      <a:pt x="58" y="32"/>
                    </a:lnTo>
                    <a:lnTo>
                      <a:pt x="62" y="36"/>
                    </a:lnTo>
                    <a:lnTo>
                      <a:pt x="62" y="40"/>
                    </a:lnTo>
                    <a:lnTo>
                      <a:pt x="62" y="40"/>
                    </a:lnTo>
                    <a:lnTo>
                      <a:pt x="62" y="46"/>
                    </a:lnTo>
                    <a:lnTo>
                      <a:pt x="58" y="50"/>
                    </a:lnTo>
                    <a:lnTo>
                      <a:pt x="54" y="54"/>
                    </a:lnTo>
                    <a:lnTo>
                      <a:pt x="48" y="54"/>
                    </a:lnTo>
                    <a:lnTo>
                      <a:pt x="48" y="5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4" name="Freeform 52"/>
              <p:cNvSpPr>
                <a:spLocks noEditPoints="1"/>
              </p:cNvSpPr>
              <p:nvPr/>
            </p:nvSpPr>
            <p:spPr bwMode="auto">
              <a:xfrm>
                <a:off x="-4491447" y="4166230"/>
                <a:ext cx="442299" cy="170427"/>
              </a:xfrm>
              <a:custGeom>
                <a:avLst/>
                <a:gdLst/>
                <a:ahLst/>
                <a:cxnLst>
                  <a:cxn ang="0">
                    <a:pos x="212" y="0"/>
                  </a:cxn>
                  <a:cxn ang="0">
                    <a:pos x="40" y="0"/>
                  </a:cxn>
                  <a:cxn ang="0">
                    <a:pos x="40" y="0"/>
                  </a:cxn>
                  <a:cxn ang="0">
                    <a:pos x="32" y="0"/>
                  </a:cxn>
                  <a:cxn ang="0">
                    <a:pos x="24" y="2"/>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0"/>
                  </a:cxn>
                  <a:cxn ang="0">
                    <a:pos x="32" y="82"/>
                  </a:cxn>
                  <a:cxn ang="0">
                    <a:pos x="40" y="84"/>
                  </a:cxn>
                  <a:cxn ang="0">
                    <a:pos x="218" y="84"/>
                  </a:cxn>
                  <a:cxn ang="0">
                    <a:pos x="218" y="84"/>
                  </a:cxn>
                  <a:cxn ang="0">
                    <a:pos x="214" y="60"/>
                  </a:cxn>
                  <a:cxn ang="0">
                    <a:pos x="212" y="38"/>
                  </a:cxn>
                  <a:cxn ang="0">
                    <a:pos x="212" y="0"/>
                  </a:cxn>
                  <a:cxn ang="0">
                    <a:pos x="212" y="0"/>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218" h="84">
                    <a:moveTo>
                      <a:pt x="212" y="0"/>
                    </a:moveTo>
                    <a:lnTo>
                      <a:pt x="40" y="0"/>
                    </a:lnTo>
                    <a:lnTo>
                      <a:pt x="40" y="0"/>
                    </a:lnTo>
                    <a:lnTo>
                      <a:pt x="32" y="0"/>
                    </a:lnTo>
                    <a:lnTo>
                      <a:pt x="24" y="2"/>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0"/>
                    </a:lnTo>
                    <a:lnTo>
                      <a:pt x="32" y="82"/>
                    </a:lnTo>
                    <a:lnTo>
                      <a:pt x="40" y="84"/>
                    </a:lnTo>
                    <a:lnTo>
                      <a:pt x="218" y="84"/>
                    </a:lnTo>
                    <a:lnTo>
                      <a:pt x="218" y="84"/>
                    </a:lnTo>
                    <a:lnTo>
                      <a:pt x="214" y="60"/>
                    </a:lnTo>
                    <a:lnTo>
                      <a:pt x="212" y="38"/>
                    </a:lnTo>
                    <a:lnTo>
                      <a:pt x="212" y="0"/>
                    </a:lnTo>
                    <a:lnTo>
                      <a:pt x="212" y="0"/>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5" name="Freeform 53"/>
              <p:cNvSpPr>
                <a:spLocks noEditPoints="1"/>
              </p:cNvSpPr>
              <p:nvPr/>
            </p:nvSpPr>
            <p:spPr bwMode="auto">
              <a:xfrm>
                <a:off x="-4491447" y="3955225"/>
                <a:ext cx="649246" cy="170427"/>
              </a:xfrm>
              <a:custGeom>
                <a:avLst/>
                <a:gdLst/>
                <a:ahLst/>
                <a:cxnLst>
                  <a:cxn ang="0">
                    <a:pos x="318" y="56"/>
                  </a:cxn>
                  <a:cxn ang="0">
                    <a:pos x="320" y="58"/>
                  </a:cxn>
                  <a:cxn ang="0">
                    <a:pos x="320" y="58"/>
                  </a:cxn>
                  <a:cxn ang="0">
                    <a:pos x="320" y="48"/>
                  </a:cxn>
                  <a:cxn ang="0">
                    <a:pos x="320" y="36"/>
                  </a:cxn>
                  <a:cxn ang="0">
                    <a:pos x="320" y="36"/>
                  </a:cxn>
                  <a:cxn ang="0">
                    <a:pos x="320" y="28"/>
                  </a:cxn>
                  <a:cxn ang="0">
                    <a:pos x="318" y="22"/>
                  </a:cxn>
                  <a:cxn ang="0">
                    <a:pos x="314" y="16"/>
                  </a:cxn>
                  <a:cxn ang="0">
                    <a:pos x="310" y="10"/>
                  </a:cxn>
                  <a:cxn ang="0">
                    <a:pos x="304" y="6"/>
                  </a:cxn>
                  <a:cxn ang="0">
                    <a:pos x="296" y="4"/>
                  </a:cxn>
                  <a:cxn ang="0">
                    <a:pos x="290" y="2"/>
                  </a:cxn>
                  <a:cxn ang="0">
                    <a:pos x="282" y="0"/>
                  </a:cxn>
                  <a:cxn ang="0">
                    <a:pos x="40" y="0"/>
                  </a:cxn>
                  <a:cxn ang="0">
                    <a:pos x="40" y="0"/>
                  </a:cxn>
                  <a:cxn ang="0">
                    <a:pos x="32" y="2"/>
                  </a:cxn>
                  <a:cxn ang="0">
                    <a:pos x="24" y="4"/>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2"/>
                  </a:cxn>
                  <a:cxn ang="0">
                    <a:pos x="32" y="84"/>
                  </a:cxn>
                  <a:cxn ang="0">
                    <a:pos x="40" y="84"/>
                  </a:cxn>
                  <a:cxn ang="0">
                    <a:pos x="244" y="84"/>
                  </a:cxn>
                  <a:cxn ang="0">
                    <a:pos x="318" y="56"/>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320" h="84">
                    <a:moveTo>
                      <a:pt x="318" y="56"/>
                    </a:moveTo>
                    <a:lnTo>
                      <a:pt x="320" y="58"/>
                    </a:lnTo>
                    <a:lnTo>
                      <a:pt x="320" y="58"/>
                    </a:lnTo>
                    <a:lnTo>
                      <a:pt x="320" y="48"/>
                    </a:lnTo>
                    <a:lnTo>
                      <a:pt x="320" y="36"/>
                    </a:lnTo>
                    <a:lnTo>
                      <a:pt x="320" y="36"/>
                    </a:lnTo>
                    <a:lnTo>
                      <a:pt x="320" y="28"/>
                    </a:lnTo>
                    <a:lnTo>
                      <a:pt x="318" y="22"/>
                    </a:lnTo>
                    <a:lnTo>
                      <a:pt x="314" y="16"/>
                    </a:lnTo>
                    <a:lnTo>
                      <a:pt x="310" y="10"/>
                    </a:lnTo>
                    <a:lnTo>
                      <a:pt x="304" y="6"/>
                    </a:lnTo>
                    <a:lnTo>
                      <a:pt x="296" y="4"/>
                    </a:lnTo>
                    <a:lnTo>
                      <a:pt x="290" y="2"/>
                    </a:lnTo>
                    <a:lnTo>
                      <a:pt x="282" y="0"/>
                    </a:lnTo>
                    <a:lnTo>
                      <a:pt x="40" y="0"/>
                    </a:lnTo>
                    <a:lnTo>
                      <a:pt x="40" y="0"/>
                    </a:lnTo>
                    <a:lnTo>
                      <a:pt x="32" y="2"/>
                    </a:lnTo>
                    <a:lnTo>
                      <a:pt x="24" y="4"/>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2"/>
                    </a:lnTo>
                    <a:lnTo>
                      <a:pt x="32" y="84"/>
                    </a:lnTo>
                    <a:lnTo>
                      <a:pt x="40" y="84"/>
                    </a:lnTo>
                    <a:lnTo>
                      <a:pt x="244" y="84"/>
                    </a:lnTo>
                    <a:lnTo>
                      <a:pt x="318" y="56"/>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6" name="Freeform 54"/>
              <p:cNvSpPr>
                <a:spLocks noEditPoints="1"/>
              </p:cNvSpPr>
              <p:nvPr/>
            </p:nvSpPr>
            <p:spPr bwMode="auto">
              <a:xfrm>
                <a:off x="-4028859" y="4113478"/>
                <a:ext cx="365201" cy="422010"/>
              </a:xfrm>
              <a:custGeom>
                <a:avLst/>
                <a:gdLst/>
                <a:ahLst/>
                <a:cxnLst>
                  <a:cxn ang="0">
                    <a:pos x="180" y="34"/>
                  </a:cxn>
                  <a:cxn ang="0">
                    <a:pos x="180" y="34"/>
                  </a:cxn>
                  <a:cxn ang="0">
                    <a:pos x="90" y="0"/>
                  </a:cxn>
                  <a:cxn ang="0">
                    <a:pos x="0" y="34"/>
                  </a:cxn>
                  <a:cxn ang="0">
                    <a:pos x="0" y="34"/>
                  </a:cxn>
                  <a:cxn ang="0">
                    <a:pos x="0" y="54"/>
                  </a:cxn>
                  <a:cxn ang="0">
                    <a:pos x="0" y="82"/>
                  </a:cxn>
                  <a:cxn ang="0">
                    <a:pos x="4" y="110"/>
                  </a:cxn>
                  <a:cxn ang="0">
                    <a:pos x="8" y="122"/>
                  </a:cxn>
                  <a:cxn ang="0">
                    <a:pos x="12" y="134"/>
                  </a:cxn>
                  <a:cxn ang="0">
                    <a:pos x="12" y="134"/>
                  </a:cxn>
                  <a:cxn ang="0">
                    <a:pos x="24" y="156"/>
                  </a:cxn>
                  <a:cxn ang="0">
                    <a:pos x="32" y="168"/>
                  </a:cxn>
                  <a:cxn ang="0">
                    <a:pos x="42" y="178"/>
                  </a:cxn>
                  <a:cxn ang="0">
                    <a:pos x="52" y="186"/>
                  </a:cxn>
                  <a:cxn ang="0">
                    <a:pos x="62" y="194"/>
                  </a:cxn>
                  <a:cxn ang="0">
                    <a:pos x="76" y="202"/>
                  </a:cxn>
                  <a:cxn ang="0">
                    <a:pos x="90" y="208"/>
                  </a:cxn>
                  <a:cxn ang="0">
                    <a:pos x="90" y="208"/>
                  </a:cxn>
                  <a:cxn ang="0">
                    <a:pos x="104" y="202"/>
                  </a:cxn>
                  <a:cxn ang="0">
                    <a:pos x="116" y="194"/>
                  </a:cxn>
                  <a:cxn ang="0">
                    <a:pos x="128" y="186"/>
                  </a:cxn>
                  <a:cxn ang="0">
                    <a:pos x="138" y="178"/>
                  </a:cxn>
                  <a:cxn ang="0">
                    <a:pos x="146" y="168"/>
                  </a:cxn>
                  <a:cxn ang="0">
                    <a:pos x="154" y="156"/>
                  </a:cxn>
                  <a:cxn ang="0">
                    <a:pos x="166" y="134"/>
                  </a:cxn>
                  <a:cxn ang="0">
                    <a:pos x="166" y="134"/>
                  </a:cxn>
                  <a:cxn ang="0">
                    <a:pos x="170" y="122"/>
                  </a:cxn>
                  <a:cxn ang="0">
                    <a:pos x="174" y="110"/>
                  </a:cxn>
                  <a:cxn ang="0">
                    <a:pos x="178" y="82"/>
                  </a:cxn>
                  <a:cxn ang="0">
                    <a:pos x="180" y="54"/>
                  </a:cxn>
                  <a:cxn ang="0">
                    <a:pos x="180" y="34"/>
                  </a:cxn>
                  <a:cxn ang="0">
                    <a:pos x="180" y="34"/>
                  </a:cxn>
                  <a:cxn ang="0">
                    <a:pos x="160" y="48"/>
                  </a:cxn>
                  <a:cxn ang="0">
                    <a:pos x="160" y="48"/>
                  </a:cxn>
                  <a:cxn ang="0">
                    <a:pos x="158" y="88"/>
                  </a:cxn>
                  <a:cxn ang="0">
                    <a:pos x="154" y="110"/>
                  </a:cxn>
                  <a:cxn ang="0">
                    <a:pos x="150" y="126"/>
                  </a:cxn>
                  <a:cxn ang="0">
                    <a:pos x="150" y="126"/>
                  </a:cxn>
                  <a:cxn ang="0">
                    <a:pos x="138" y="146"/>
                  </a:cxn>
                  <a:cxn ang="0">
                    <a:pos x="126" y="162"/>
                  </a:cxn>
                  <a:cxn ang="0">
                    <a:pos x="108" y="178"/>
                  </a:cxn>
                  <a:cxn ang="0">
                    <a:pos x="100" y="184"/>
                  </a:cxn>
                  <a:cxn ang="0">
                    <a:pos x="90" y="188"/>
                  </a:cxn>
                  <a:cxn ang="0">
                    <a:pos x="90" y="188"/>
                  </a:cxn>
                  <a:cxn ang="0">
                    <a:pos x="80" y="184"/>
                  </a:cxn>
                  <a:cxn ang="0">
                    <a:pos x="70" y="178"/>
                  </a:cxn>
                  <a:cxn ang="0">
                    <a:pos x="54" y="162"/>
                  </a:cxn>
                  <a:cxn ang="0">
                    <a:pos x="40" y="146"/>
                  </a:cxn>
                  <a:cxn ang="0">
                    <a:pos x="30" y="126"/>
                  </a:cxn>
                  <a:cxn ang="0">
                    <a:pos x="30" y="126"/>
                  </a:cxn>
                  <a:cxn ang="0">
                    <a:pos x="24" y="110"/>
                  </a:cxn>
                  <a:cxn ang="0">
                    <a:pos x="20" y="88"/>
                  </a:cxn>
                  <a:cxn ang="0">
                    <a:pos x="18" y="48"/>
                  </a:cxn>
                  <a:cxn ang="0">
                    <a:pos x="90" y="20"/>
                  </a:cxn>
                  <a:cxn ang="0">
                    <a:pos x="162" y="48"/>
                  </a:cxn>
                  <a:cxn ang="0">
                    <a:pos x="160" y="48"/>
                  </a:cxn>
                </a:cxnLst>
                <a:rect l="0" t="0" r="r" b="b"/>
                <a:pathLst>
                  <a:path w="180" h="208">
                    <a:moveTo>
                      <a:pt x="180" y="34"/>
                    </a:moveTo>
                    <a:lnTo>
                      <a:pt x="180" y="34"/>
                    </a:lnTo>
                    <a:lnTo>
                      <a:pt x="90" y="0"/>
                    </a:lnTo>
                    <a:lnTo>
                      <a:pt x="0" y="34"/>
                    </a:lnTo>
                    <a:lnTo>
                      <a:pt x="0" y="34"/>
                    </a:lnTo>
                    <a:lnTo>
                      <a:pt x="0" y="54"/>
                    </a:lnTo>
                    <a:lnTo>
                      <a:pt x="0" y="82"/>
                    </a:lnTo>
                    <a:lnTo>
                      <a:pt x="4" y="110"/>
                    </a:lnTo>
                    <a:lnTo>
                      <a:pt x="8" y="122"/>
                    </a:lnTo>
                    <a:lnTo>
                      <a:pt x="12" y="134"/>
                    </a:lnTo>
                    <a:lnTo>
                      <a:pt x="12" y="134"/>
                    </a:lnTo>
                    <a:lnTo>
                      <a:pt x="24" y="156"/>
                    </a:lnTo>
                    <a:lnTo>
                      <a:pt x="32" y="168"/>
                    </a:lnTo>
                    <a:lnTo>
                      <a:pt x="42" y="178"/>
                    </a:lnTo>
                    <a:lnTo>
                      <a:pt x="52" y="186"/>
                    </a:lnTo>
                    <a:lnTo>
                      <a:pt x="62" y="194"/>
                    </a:lnTo>
                    <a:lnTo>
                      <a:pt x="76" y="202"/>
                    </a:lnTo>
                    <a:lnTo>
                      <a:pt x="90" y="208"/>
                    </a:lnTo>
                    <a:lnTo>
                      <a:pt x="90" y="208"/>
                    </a:lnTo>
                    <a:lnTo>
                      <a:pt x="104" y="202"/>
                    </a:lnTo>
                    <a:lnTo>
                      <a:pt x="116" y="194"/>
                    </a:lnTo>
                    <a:lnTo>
                      <a:pt x="128" y="186"/>
                    </a:lnTo>
                    <a:lnTo>
                      <a:pt x="138" y="178"/>
                    </a:lnTo>
                    <a:lnTo>
                      <a:pt x="146" y="168"/>
                    </a:lnTo>
                    <a:lnTo>
                      <a:pt x="154" y="156"/>
                    </a:lnTo>
                    <a:lnTo>
                      <a:pt x="166" y="134"/>
                    </a:lnTo>
                    <a:lnTo>
                      <a:pt x="166" y="134"/>
                    </a:lnTo>
                    <a:lnTo>
                      <a:pt x="170" y="122"/>
                    </a:lnTo>
                    <a:lnTo>
                      <a:pt x="174" y="110"/>
                    </a:lnTo>
                    <a:lnTo>
                      <a:pt x="178" y="82"/>
                    </a:lnTo>
                    <a:lnTo>
                      <a:pt x="180" y="54"/>
                    </a:lnTo>
                    <a:lnTo>
                      <a:pt x="180" y="34"/>
                    </a:lnTo>
                    <a:lnTo>
                      <a:pt x="180" y="34"/>
                    </a:lnTo>
                    <a:close/>
                    <a:moveTo>
                      <a:pt x="160" y="48"/>
                    </a:moveTo>
                    <a:lnTo>
                      <a:pt x="160" y="48"/>
                    </a:lnTo>
                    <a:lnTo>
                      <a:pt x="158" y="88"/>
                    </a:lnTo>
                    <a:lnTo>
                      <a:pt x="154" y="110"/>
                    </a:lnTo>
                    <a:lnTo>
                      <a:pt x="150" y="126"/>
                    </a:lnTo>
                    <a:lnTo>
                      <a:pt x="150" y="126"/>
                    </a:lnTo>
                    <a:lnTo>
                      <a:pt x="138" y="146"/>
                    </a:lnTo>
                    <a:lnTo>
                      <a:pt x="126" y="162"/>
                    </a:lnTo>
                    <a:lnTo>
                      <a:pt x="108" y="178"/>
                    </a:lnTo>
                    <a:lnTo>
                      <a:pt x="100" y="184"/>
                    </a:lnTo>
                    <a:lnTo>
                      <a:pt x="90" y="188"/>
                    </a:lnTo>
                    <a:lnTo>
                      <a:pt x="90" y="188"/>
                    </a:lnTo>
                    <a:lnTo>
                      <a:pt x="80" y="184"/>
                    </a:lnTo>
                    <a:lnTo>
                      <a:pt x="70" y="178"/>
                    </a:lnTo>
                    <a:lnTo>
                      <a:pt x="54" y="162"/>
                    </a:lnTo>
                    <a:lnTo>
                      <a:pt x="40" y="146"/>
                    </a:lnTo>
                    <a:lnTo>
                      <a:pt x="30" y="126"/>
                    </a:lnTo>
                    <a:lnTo>
                      <a:pt x="30" y="126"/>
                    </a:lnTo>
                    <a:lnTo>
                      <a:pt x="24" y="110"/>
                    </a:lnTo>
                    <a:lnTo>
                      <a:pt x="20" y="88"/>
                    </a:lnTo>
                    <a:lnTo>
                      <a:pt x="18" y="48"/>
                    </a:lnTo>
                    <a:lnTo>
                      <a:pt x="90" y="20"/>
                    </a:lnTo>
                    <a:lnTo>
                      <a:pt x="162" y="48"/>
                    </a:lnTo>
                    <a:lnTo>
                      <a:pt x="160"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7" name="Freeform 55"/>
              <p:cNvSpPr>
                <a:spLocks/>
              </p:cNvSpPr>
              <p:nvPr/>
            </p:nvSpPr>
            <p:spPr bwMode="auto">
              <a:xfrm>
                <a:off x="-3927415" y="4247385"/>
                <a:ext cx="198832" cy="223178"/>
              </a:xfrm>
              <a:custGeom>
                <a:avLst/>
                <a:gdLst/>
                <a:ahLst/>
                <a:cxnLst>
                  <a:cxn ang="0">
                    <a:pos x="0" y="74"/>
                  </a:cxn>
                  <a:cxn ang="0">
                    <a:pos x="0" y="74"/>
                  </a:cxn>
                  <a:cxn ang="0">
                    <a:pos x="8" y="86"/>
                  </a:cxn>
                  <a:cxn ang="0">
                    <a:pos x="16" y="94"/>
                  </a:cxn>
                  <a:cxn ang="0">
                    <a:pos x="28" y="102"/>
                  </a:cxn>
                  <a:cxn ang="0">
                    <a:pos x="40" y="110"/>
                  </a:cxn>
                  <a:cxn ang="0">
                    <a:pos x="40" y="110"/>
                  </a:cxn>
                  <a:cxn ang="0">
                    <a:pos x="56" y="100"/>
                  </a:cxn>
                  <a:cxn ang="0">
                    <a:pos x="70" y="88"/>
                  </a:cxn>
                  <a:cxn ang="0">
                    <a:pos x="80" y="72"/>
                  </a:cxn>
                  <a:cxn ang="0">
                    <a:pos x="90" y="56"/>
                  </a:cxn>
                  <a:cxn ang="0">
                    <a:pos x="90" y="56"/>
                  </a:cxn>
                  <a:cxn ang="0">
                    <a:pos x="94" y="44"/>
                  </a:cxn>
                  <a:cxn ang="0">
                    <a:pos x="96" y="30"/>
                  </a:cxn>
                  <a:cxn ang="0">
                    <a:pos x="98" y="0"/>
                  </a:cxn>
                  <a:cxn ang="0">
                    <a:pos x="0" y="74"/>
                  </a:cxn>
                </a:cxnLst>
                <a:rect l="0" t="0" r="r" b="b"/>
                <a:pathLst>
                  <a:path w="98" h="110">
                    <a:moveTo>
                      <a:pt x="0" y="74"/>
                    </a:moveTo>
                    <a:lnTo>
                      <a:pt x="0" y="74"/>
                    </a:lnTo>
                    <a:lnTo>
                      <a:pt x="8" y="86"/>
                    </a:lnTo>
                    <a:lnTo>
                      <a:pt x="16" y="94"/>
                    </a:lnTo>
                    <a:lnTo>
                      <a:pt x="28" y="102"/>
                    </a:lnTo>
                    <a:lnTo>
                      <a:pt x="40" y="110"/>
                    </a:lnTo>
                    <a:lnTo>
                      <a:pt x="40" y="110"/>
                    </a:lnTo>
                    <a:lnTo>
                      <a:pt x="56" y="100"/>
                    </a:lnTo>
                    <a:lnTo>
                      <a:pt x="70" y="88"/>
                    </a:lnTo>
                    <a:lnTo>
                      <a:pt x="80" y="72"/>
                    </a:lnTo>
                    <a:lnTo>
                      <a:pt x="90" y="56"/>
                    </a:lnTo>
                    <a:lnTo>
                      <a:pt x="90" y="56"/>
                    </a:lnTo>
                    <a:lnTo>
                      <a:pt x="94" y="44"/>
                    </a:lnTo>
                    <a:lnTo>
                      <a:pt x="96" y="30"/>
                    </a:lnTo>
                    <a:lnTo>
                      <a:pt x="98" y="0"/>
                    </a:lnTo>
                    <a:lnTo>
                      <a:pt x="0" y="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8" name="Freeform 56"/>
              <p:cNvSpPr>
                <a:spLocks/>
              </p:cNvSpPr>
              <p:nvPr/>
            </p:nvSpPr>
            <p:spPr bwMode="auto">
              <a:xfrm>
                <a:off x="-3967993" y="4178403"/>
                <a:ext cx="227236" cy="194774"/>
              </a:xfrm>
              <a:custGeom>
                <a:avLst/>
                <a:gdLst/>
                <a:ahLst/>
                <a:cxnLst>
                  <a:cxn ang="0">
                    <a:pos x="60" y="0"/>
                  </a:cxn>
                  <a:cxn ang="0">
                    <a:pos x="0" y="24"/>
                  </a:cxn>
                  <a:cxn ang="0">
                    <a:pos x="0" y="24"/>
                  </a:cxn>
                  <a:cxn ang="0">
                    <a:pos x="2" y="58"/>
                  </a:cxn>
                  <a:cxn ang="0">
                    <a:pos x="4" y="76"/>
                  </a:cxn>
                  <a:cxn ang="0">
                    <a:pos x="10" y="90"/>
                  </a:cxn>
                  <a:cxn ang="0">
                    <a:pos x="10" y="90"/>
                  </a:cxn>
                  <a:cxn ang="0">
                    <a:pos x="12" y="96"/>
                  </a:cxn>
                  <a:cxn ang="0">
                    <a:pos x="112" y="20"/>
                  </a:cxn>
                  <a:cxn ang="0">
                    <a:pos x="60" y="0"/>
                  </a:cxn>
                </a:cxnLst>
                <a:rect l="0" t="0" r="r" b="b"/>
                <a:pathLst>
                  <a:path w="112" h="96">
                    <a:moveTo>
                      <a:pt x="60" y="0"/>
                    </a:moveTo>
                    <a:lnTo>
                      <a:pt x="0" y="24"/>
                    </a:lnTo>
                    <a:lnTo>
                      <a:pt x="0" y="24"/>
                    </a:lnTo>
                    <a:lnTo>
                      <a:pt x="2" y="58"/>
                    </a:lnTo>
                    <a:lnTo>
                      <a:pt x="4" y="76"/>
                    </a:lnTo>
                    <a:lnTo>
                      <a:pt x="10" y="90"/>
                    </a:lnTo>
                    <a:lnTo>
                      <a:pt x="10" y="90"/>
                    </a:lnTo>
                    <a:lnTo>
                      <a:pt x="12" y="96"/>
                    </a:lnTo>
                    <a:lnTo>
                      <a:pt x="112" y="20"/>
                    </a:lnTo>
                    <a:lnTo>
                      <a:pt x="6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135" name="组合 624"/>
          <p:cNvGrpSpPr/>
          <p:nvPr/>
        </p:nvGrpSpPr>
        <p:grpSpPr>
          <a:xfrm>
            <a:off x="5434142" y="2516561"/>
            <a:ext cx="311150" cy="206804"/>
            <a:chOff x="-1618534" y="2713542"/>
            <a:chExt cx="795326" cy="527513"/>
          </a:xfrm>
          <a:solidFill>
            <a:srgbClr val="00B0F0"/>
          </a:solidFill>
        </p:grpSpPr>
        <p:sp>
          <p:nvSpPr>
            <p:cNvPr id="120" name="Freeform 40"/>
            <p:cNvSpPr>
              <a:spLocks/>
            </p:cNvSpPr>
            <p:nvPr/>
          </p:nvSpPr>
          <p:spPr bwMode="auto">
            <a:xfrm>
              <a:off x="-1326373" y="2713542"/>
              <a:ext cx="251583" cy="154196"/>
            </a:xfrm>
            <a:custGeom>
              <a:avLst/>
              <a:gdLst/>
              <a:ahLst/>
              <a:cxnLst>
                <a:cxn ang="0">
                  <a:pos x="124" y="4"/>
                </a:cxn>
                <a:cxn ang="0">
                  <a:pos x="124" y="0"/>
                </a:cxn>
                <a:cxn ang="0">
                  <a:pos x="124" y="0"/>
                </a:cxn>
                <a:cxn ang="0">
                  <a:pos x="12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0" y="76"/>
                </a:cxn>
                <a:cxn ang="0">
                  <a:pos x="100" y="76"/>
                </a:cxn>
                <a:cxn ang="0">
                  <a:pos x="110" y="64"/>
                </a:cxn>
                <a:cxn ang="0">
                  <a:pos x="116" y="52"/>
                </a:cxn>
                <a:cxn ang="0">
                  <a:pos x="120" y="40"/>
                </a:cxn>
                <a:cxn ang="0">
                  <a:pos x="122" y="28"/>
                </a:cxn>
                <a:cxn ang="0">
                  <a:pos x="124" y="12"/>
                </a:cxn>
                <a:cxn ang="0">
                  <a:pos x="124" y="4"/>
                </a:cxn>
                <a:cxn ang="0">
                  <a:pos x="124" y="4"/>
                </a:cxn>
              </a:cxnLst>
              <a:rect l="0" t="0" r="r" b="b"/>
              <a:pathLst>
                <a:path w="124" h="76">
                  <a:moveTo>
                    <a:pt x="124" y="4"/>
                  </a:moveTo>
                  <a:lnTo>
                    <a:pt x="124" y="0"/>
                  </a:lnTo>
                  <a:lnTo>
                    <a:pt x="124" y="0"/>
                  </a:lnTo>
                  <a:lnTo>
                    <a:pt x="12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0" y="76"/>
                  </a:lnTo>
                  <a:lnTo>
                    <a:pt x="100" y="76"/>
                  </a:lnTo>
                  <a:lnTo>
                    <a:pt x="110" y="64"/>
                  </a:lnTo>
                  <a:lnTo>
                    <a:pt x="116" y="52"/>
                  </a:lnTo>
                  <a:lnTo>
                    <a:pt x="120" y="40"/>
                  </a:lnTo>
                  <a:lnTo>
                    <a:pt x="122" y="28"/>
                  </a:lnTo>
                  <a:lnTo>
                    <a:pt x="124" y="12"/>
                  </a:lnTo>
                  <a:lnTo>
                    <a:pt x="124" y="4"/>
                  </a:lnTo>
                  <a:lnTo>
                    <a:pt x="124"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1" name="Freeform 41"/>
            <p:cNvSpPr>
              <a:spLocks/>
            </p:cNvSpPr>
            <p:nvPr/>
          </p:nvSpPr>
          <p:spPr bwMode="auto">
            <a:xfrm>
              <a:off x="-1610418" y="2713542"/>
              <a:ext cx="247525" cy="154196"/>
            </a:xfrm>
            <a:custGeom>
              <a:avLst/>
              <a:gdLst/>
              <a:ahLst/>
              <a:cxnLst>
                <a:cxn ang="0">
                  <a:pos x="10" y="76"/>
                </a:cxn>
                <a:cxn ang="0">
                  <a:pos x="112" y="76"/>
                </a:cxn>
                <a:cxn ang="0">
                  <a:pos x="112" y="76"/>
                </a:cxn>
                <a:cxn ang="0">
                  <a:pos x="116" y="74"/>
                </a:cxn>
                <a:cxn ang="0">
                  <a:pos x="120" y="72"/>
                </a:cxn>
                <a:cxn ang="0">
                  <a:pos x="122" y="70"/>
                </a:cxn>
                <a:cxn ang="0">
                  <a:pos x="122" y="66"/>
                </a:cxn>
                <a:cxn ang="0">
                  <a:pos x="122" y="10"/>
                </a:cxn>
                <a:cxn ang="0">
                  <a:pos x="122" y="10"/>
                </a:cxn>
                <a:cxn ang="0">
                  <a:pos x="122" y="6"/>
                </a:cxn>
                <a:cxn ang="0">
                  <a:pos x="120" y="2"/>
                </a:cxn>
                <a:cxn ang="0">
                  <a:pos x="116" y="0"/>
                </a:cxn>
                <a:cxn ang="0">
                  <a:pos x="11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 y="76"/>
                </a:cxn>
              </a:cxnLst>
              <a:rect l="0" t="0" r="r" b="b"/>
              <a:pathLst>
                <a:path w="122" h="76">
                  <a:moveTo>
                    <a:pt x="10" y="76"/>
                  </a:moveTo>
                  <a:lnTo>
                    <a:pt x="112" y="76"/>
                  </a:lnTo>
                  <a:lnTo>
                    <a:pt x="112" y="76"/>
                  </a:lnTo>
                  <a:lnTo>
                    <a:pt x="116" y="74"/>
                  </a:lnTo>
                  <a:lnTo>
                    <a:pt x="120" y="72"/>
                  </a:lnTo>
                  <a:lnTo>
                    <a:pt x="122" y="70"/>
                  </a:lnTo>
                  <a:lnTo>
                    <a:pt x="122" y="66"/>
                  </a:lnTo>
                  <a:lnTo>
                    <a:pt x="122" y="10"/>
                  </a:lnTo>
                  <a:lnTo>
                    <a:pt x="122" y="10"/>
                  </a:lnTo>
                  <a:lnTo>
                    <a:pt x="122" y="6"/>
                  </a:lnTo>
                  <a:lnTo>
                    <a:pt x="120" y="2"/>
                  </a:lnTo>
                  <a:lnTo>
                    <a:pt x="116" y="0"/>
                  </a:lnTo>
                  <a:lnTo>
                    <a:pt x="11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2" name="Freeform 42"/>
            <p:cNvSpPr>
              <a:spLocks/>
            </p:cNvSpPr>
            <p:nvPr/>
          </p:nvSpPr>
          <p:spPr bwMode="auto">
            <a:xfrm>
              <a:off x="-1618534" y="2900200"/>
              <a:ext cx="466645" cy="154196"/>
            </a:xfrm>
            <a:custGeom>
              <a:avLst/>
              <a:gdLst/>
              <a:ahLst/>
              <a:cxnLst>
                <a:cxn ang="0">
                  <a:pos x="186" y="76"/>
                </a:cxn>
                <a:cxn ang="0">
                  <a:pos x="186" y="76"/>
                </a:cxn>
                <a:cxn ang="0">
                  <a:pos x="188" y="66"/>
                </a:cxn>
                <a:cxn ang="0">
                  <a:pos x="192" y="56"/>
                </a:cxn>
                <a:cxn ang="0">
                  <a:pos x="202" y="36"/>
                </a:cxn>
                <a:cxn ang="0">
                  <a:pos x="214" y="18"/>
                </a:cxn>
                <a:cxn ang="0">
                  <a:pos x="230" y="0"/>
                </a:cxn>
                <a:cxn ang="0">
                  <a:pos x="230" y="0"/>
                </a:cxn>
                <a:cxn ang="0">
                  <a:pos x="226" y="0"/>
                </a:cxn>
                <a:cxn ang="0">
                  <a:pos x="10" y="0"/>
                </a:cxn>
                <a:cxn ang="0">
                  <a:pos x="10" y="0"/>
                </a:cxn>
                <a:cxn ang="0">
                  <a:pos x="6" y="0"/>
                </a:cxn>
                <a:cxn ang="0">
                  <a:pos x="4" y="4"/>
                </a:cxn>
                <a:cxn ang="0">
                  <a:pos x="2" y="6"/>
                </a:cxn>
                <a:cxn ang="0">
                  <a:pos x="0" y="10"/>
                </a:cxn>
                <a:cxn ang="0">
                  <a:pos x="0" y="66"/>
                </a:cxn>
                <a:cxn ang="0">
                  <a:pos x="0" y="66"/>
                </a:cxn>
                <a:cxn ang="0">
                  <a:pos x="2" y="70"/>
                </a:cxn>
                <a:cxn ang="0">
                  <a:pos x="4" y="74"/>
                </a:cxn>
                <a:cxn ang="0">
                  <a:pos x="6" y="76"/>
                </a:cxn>
                <a:cxn ang="0">
                  <a:pos x="10" y="76"/>
                </a:cxn>
                <a:cxn ang="0">
                  <a:pos x="186" y="76"/>
                </a:cxn>
              </a:cxnLst>
              <a:rect l="0" t="0" r="r" b="b"/>
              <a:pathLst>
                <a:path w="230" h="76">
                  <a:moveTo>
                    <a:pt x="186" y="76"/>
                  </a:moveTo>
                  <a:lnTo>
                    <a:pt x="186" y="76"/>
                  </a:lnTo>
                  <a:lnTo>
                    <a:pt x="188" y="66"/>
                  </a:lnTo>
                  <a:lnTo>
                    <a:pt x="192" y="56"/>
                  </a:lnTo>
                  <a:lnTo>
                    <a:pt x="202" y="36"/>
                  </a:lnTo>
                  <a:lnTo>
                    <a:pt x="214" y="18"/>
                  </a:lnTo>
                  <a:lnTo>
                    <a:pt x="230" y="0"/>
                  </a:lnTo>
                  <a:lnTo>
                    <a:pt x="230" y="0"/>
                  </a:lnTo>
                  <a:lnTo>
                    <a:pt x="226" y="0"/>
                  </a:lnTo>
                  <a:lnTo>
                    <a:pt x="10" y="0"/>
                  </a:lnTo>
                  <a:lnTo>
                    <a:pt x="10" y="0"/>
                  </a:lnTo>
                  <a:lnTo>
                    <a:pt x="6" y="0"/>
                  </a:lnTo>
                  <a:lnTo>
                    <a:pt x="4" y="4"/>
                  </a:lnTo>
                  <a:lnTo>
                    <a:pt x="2" y="6"/>
                  </a:lnTo>
                  <a:lnTo>
                    <a:pt x="0" y="10"/>
                  </a:lnTo>
                  <a:lnTo>
                    <a:pt x="0" y="66"/>
                  </a:lnTo>
                  <a:lnTo>
                    <a:pt x="0" y="66"/>
                  </a:lnTo>
                  <a:lnTo>
                    <a:pt x="2" y="70"/>
                  </a:lnTo>
                  <a:lnTo>
                    <a:pt x="4" y="74"/>
                  </a:lnTo>
                  <a:lnTo>
                    <a:pt x="6" y="76"/>
                  </a:lnTo>
                  <a:lnTo>
                    <a:pt x="10" y="76"/>
                  </a:lnTo>
                  <a:lnTo>
                    <a:pt x="186"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3" name="Freeform 43"/>
            <p:cNvSpPr>
              <a:spLocks/>
            </p:cNvSpPr>
            <p:nvPr/>
          </p:nvSpPr>
          <p:spPr bwMode="auto">
            <a:xfrm>
              <a:off x="-1610418" y="3086858"/>
              <a:ext cx="247525" cy="154196"/>
            </a:xfrm>
            <a:custGeom>
              <a:avLst/>
              <a:gdLst/>
              <a:ahLst/>
              <a:cxnLst>
                <a:cxn ang="0">
                  <a:pos x="112"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112" y="76"/>
                </a:cxn>
                <a:cxn ang="0">
                  <a:pos x="112" y="76"/>
                </a:cxn>
                <a:cxn ang="0">
                  <a:pos x="116" y="76"/>
                </a:cxn>
                <a:cxn ang="0">
                  <a:pos x="120" y="74"/>
                </a:cxn>
                <a:cxn ang="0">
                  <a:pos x="122" y="70"/>
                </a:cxn>
                <a:cxn ang="0">
                  <a:pos x="122" y="66"/>
                </a:cxn>
                <a:cxn ang="0">
                  <a:pos x="122" y="12"/>
                </a:cxn>
                <a:cxn ang="0">
                  <a:pos x="122" y="12"/>
                </a:cxn>
                <a:cxn ang="0">
                  <a:pos x="122" y="6"/>
                </a:cxn>
                <a:cxn ang="0">
                  <a:pos x="120" y="4"/>
                </a:cxn>
                <a:cxn ang="0">
                  <a:pos x="116" y="2"/>
                </a:cxn>
                <a:cxn ang="0">
                  <a:pos x="112" y="0"/>
                </a:cxn>
                <a:cxn ang="0">
                  <a:pos x="112" y="0"/>
                </a:cxn>
              </a:cxnLst>
              <a:rect l="0" t="0" r="r" b="b"/>
              <a:pathLst>
                <a:path w="122" h="76">
                  <a:moveTo>
                    <a:pt x="112" y="0"/>
                  </a:move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112" y="76"/>
                  </a:lnTo>
                  <a:lnTo>
                    <a:pt x="112" y="76"/>
                  </a:lnTo>
                  <a:lnTo>
                    <a:pt x="116" y="76"/>
                  </a:lnTo>
                  <a:lnTo>
                    <a:pt x="120" y="74"/>
                  </a:lnTo>
                  <a:lnTo>
                    <a:pt x="122" y="70"/>
                  </a:lnTo>
                  <a:lnTo>
                    <a:pt x="122" y="66"/>
                  </a:lnTo>
                  <a:lnTo>
                    <a:pt x="122" y="12"/>
                  </a:lnTo>
                  <a:lnTo>
                    <a:pt x="122" y="12"/>
                  </a:lnTo>
                  <a:lnTo>
                    <a:pt x="122" y="6"/>
                  </a:lnTo>
                  <a:lnTo>
                    <a:pt x="120" y="4"/>
                  </a:lnTo>
                  <a:lnTo>
                    <a:pt x="116"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4" name="Freeform 44"/>
            <p:cNvSpPr>
              <a:spLocks/>
            </p:cNvSpPr>
            <p:nvPr/>
          </p:nvSpPr>
          <p:spPr bwMode="auto">
            <a:xfrm>
              <a:off x="-1326373" y="3086858"/>
              <a:ext cx="182600" cy="154196"/>
            </a:xfrm>
            <a:custGeom>
              <a:avLst/>
              <a:gdLst/>
              <a:ahLst/>
              <a:cxnLst>
                <a:cxn ang="0">
                  <a:pos x="44" y="16"/>
                </a:cxn>
                <a:cxn ang="0">
                  <a:pos x="44" y="16"/>
                </a:cxn>
                <a:cxn ang="0">
                  <a:pos x="40"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90" y="76"/>
                </a:cxn>
                <a:cxn ang="0">
                  <a:pos x="90" y="76"/>
                </a:cxn>
                <a:cxn ang="0">
                  <a:pos x="74" y="66"/>
                </a:cxn>
                <a:cxn ang="0">
                  <a:pos x="62" y="50"/>
                </a:cxn>
                <a:cxn ang="0">
                  <a:pos x="50" y="34"/>
                </a:cxn>
                <a:cxn ang="0">
                  <a:pos x="44" y="16"/>
                </a:cxn>
                <a:cxn ang="0">
                  <a:pos x="44" y="16"/>
                </a:cxn>
              </a:cxnLst>
              <a:rect l="0" t="0" r="r" b="b"/>
              <a:pathLst>
                <a:path w="90" h="76">
                  <a:moveTo>
                    <a:pt x="44" y="16"/>
                  </a:moveTo>
                  <a:lnTo>
                    <a:pt x="44" y="16"/>
                  </a:lnTo>
                  <a:lnTo>
                    <a:pt x="40" y="0"/>
                  </a:ln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90" y="76"/>
                  </a:lnTo>
                  <a:lnTo>
                    <a:pt x="90" y="76"/>
                  </a:lnTo>
                  <a:lnTo>
                    <a:pt x="74" y="66"/>
                  </a:lnTo>
                  <a:lnTo>
                    <a:pt x="62" y="50"/>
                  </a:lnTo>
                  <a:lnTo>
                    <a:pt x="50" y="34"/>
                  </a:lnTo>
                  <a:lnTo>
                    <a:pt x="44" y="16"/>
                  </a:lnTo>
                  <a:lnTo>
                    <a:pt x="44"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5" name="Freeform 45"/>
            <p:cNvSpPr>
              <a:spLocks/>
            </p:cNvSpPr>
            <p:nvPr/>
          </p:nvSpPr>
          <p:spPr bwMode="auto">
            <a:xfrm>
              <a:off x="-1216813" y="2721658"/>
              <a:ext cx="393605" cy="519397"/>
            </a:xfrm>
            <a:custGeom>
              <a:avLst/>
              <a:gdLst/>
              <a:ahLst/>
              <a:cxnLst>
                <a:cxn ang="0">
                  <a:pos x="194" y="144"/>
                </a:cxn>
                <a:cxn ang="0">
                  <a:pos x="188" y="112"/>
                </a:cxn>
                <a:cxn ang="0">
                  <a:pos x="174" y="82"/>
                </a:cxn>
                <a:cxn ang="0">
                  <a:pos x="156" y="58"/>
                </a:cxn>
                <a:cxn ang="0">
                  <a:pos x="116" y="22"/>
                </a:cxn>
                <a:cxn ang="0">
                  <a:pos x="84" y="0"/>
                </a:cxn>
                <a:cxn ang="0">
                  <a:pos x="84" y="8"/>
                </a:cxn>
                <a:cxn ang="0">
                  <a:pos x="78" y="42"/>
                </a:cxn>
                <a:cxn ang="0">
                  <a:pos x="64" y="72"/>
                </a:cxn>
                <a:cxn ang="0">
                  <a:pos x="52" y="86"/>
                </a:cxn>
                <a:cxn ang="0">
                  <a:pos x="20" y="122"/>
                </a:cxn>
                <a:cxn ang="0">
                  <a:pos x="6" y="150"/>
                </a:cxn>
                <a:cxn ang="0">
                  <a:pos x="0" y="178"/>
                </a:cxn>
                <a:cxn ang="0">
                  <a:pos x="2" y="192"/>
                </a:cxn>
                <a:cxn ang="0">
                  <a:pos x="12" y="214"/>
                </a:cxn>
                <a:cxn ang="0">
                  <a:pos x="28" y="234"/>
                </a:cxn>
                <a:cxn ang="0">
                  <a:pos x="46" y="248"/>
                </a:cxn>
                <a:cxn ang="0">
                  <a:pos x="70" y="256"/>
                </a:cxn>
                <a:cxn ang="0">
                  <a:pos x="64" y="240"/>
                </a:cxn>
                <a:cxn ang="0">
                  <a:pos x="64" y="214"/>
                </a:cxn>
                <a:cxn ang="0">
                  <a:pos x="72" y="196"/>
                </a:cxn>
                <a:cxn ang="0">
                  <a:pos x="78" y="186"/>
                </a:cxn>
                <a:cxn ang="0">
                  <a:pos x="104" y="146"/>
                </a:cxn>
                <a:cxn ang="0">
                  <a:pos x="112" y="128"/>
                </a:cxn>
                <a:cxn ang="0">
                  <a:pos x="120" y="140"/>
                </a:cxn>
                <a:cxn ang="0">
                  <a:pos x="132" y="168"/>
                </a:cxn>
                <a:cxn ang="0">
                  <a:pos x="140" y="206"/>
                </a:cxn>
                <a:cxn ang="0">
                  <a:pos x="138" y="228"/>
                </a:cxn>
                <a:cxn ang="0">
                  <a:pos x="130" y="248"/>
                </a:cxn>
                <a:cxn ang="0">
                  <a:pos x="142" y="242"/>
                </a:cxn>
                <a:cxn ang="0">
                  <a:pos x="166" y="224"/>
                </a:cxn>
                <a:cxn ang="0">
                  <a:pos x="186" y="200"/>
                </a:cxn>
                <a:cxn ang="0">
                  <a:pos x="194" y="166"/>
                </a:cxn>
                <a:cxn ang="0">
                  <a:pos x="194" y="144"/>
                </a:cxn>
              </a:cxnLst>
              <a:rect l="0" t="0" r="r" b="b"/>
              <a:pathLst>
                <a:path w="194" h="256">
                  <a:moveTo>
                    <a:pt x="194" y="144"/>
                  </a:moveTo>
                  <a:lnTo>
                    <a:pt x="194" y="144"/>
                  </a:lnTo>
                  <a:lnTo>
                    <a:pt x="192" y="128"/>
                  </a:lnTo>
                  <a:lnTo>
                    <a:pt x="188" y="112"/>
                  </a:lnTo>
                  <a:lnTo>
                    <a:pt x="180" y="96"/>
                  </a:lnTo>
                  <a:lnTo>
                    <a:pt x="174" y="82"/>
                  </a:lnTo>
                  <a:lnTo>
                    <a:pt x="164" y="70"/>
                  </a:lnTo>
                  <a:lnTo>
                    <a:pt x="156" y="58"/>
                  </a:lnTo>
                  <a:lnTo>
                    <a:pt x="136" y="38"/>
                  </a:lnTo>
                  <a:lnTo>
                    <a:pt x="116" y="22"/>
                  </a:lnTo>
                  <a:lnTo>
                    <a:pt x="100" y="10"/>
                  </a:lnTo>
                  <a:lnTo>
                    <a:pt x="84" y="0"/>
                  </a:lnTo>
                  <a:lnTo>
                    <a:pt x="84" y="0"/>
                  </a:lnTo>
                  <a:lnTo>
                    <a:pt x="84" y="8"/>
                  </a:lnTo>
                  <a:lnTo>
                    <a:pt x="82" y="30"/>
                  </a:lnTo>
                  <a:lnTo>
                    <a:pt x="78" y="42"/>
                  </a:lnTo>
                  <a:lnTo>
                    <a:pt x="72" y="58"/>
                  </a:lnTo>
                  <a:lnTo>
                    <a:pt x="64" y="72"/>
                  </a:lnTo>
                  <a:lnTo>
                    <a:pt x="52" y="86"/>
                  </a:lnTo>
                  <a:lnTo>
                    <a:pt x="52" y="86"/>
                  </a:lnTo>
                  <a:lnTo>
                    <a:pt x="30" y="110"/>
                  </a:lnTo>
                  <a:lnTo>
                    <a:pt x="20" y="122"/>
                  </a:lnTo>
                  <a:lnTo>
                    <a:pt x="12" y="136"/>
                  </a:lnTo>
                  <a:lnTo>
                    <a:pt x="6" y="150"/>
                  </a:lnTo>
                  <a:lnTo>
                    <a:pt x="2" y="164"/>
                  </a:lnTo>
                  <a:lnTo>
                    <a:pt x="0" y="178"/>
                  </a:lnTo>
                  <a:lnTo>
                    <a:pt x="2" y="192"/>
                  </a:lnTo>
                  <a:lnTo>
                    <a:pt x="2" y="192"/>
                  </a:lnTo>
                  <a:lnTo>
                    <a:pt x="8" y="204"/>
                  </a:lnTo>
                  <a:lnTo>
                    <a:pt x="12" y="214"/>
                  </a:lnTo>
                  <a:lnTo>
                    <a:pt x="20" y="224"/>
                  </a:lnTo>
                  <a:lnTo>
                    <a:pt x="28" y="234"/>
                  </a:lnTo>
                  <a:lnTo>
                    <a:pt x="36" y="242"/>
                  </a:lnTo>
                  <a:lnTo>
                    <a:pt x="46" y="248"/>
                  </a:lnTo>
                  <a:lnTo>
                    <a:pt x="58" y="254"/>
                  </a:lnTo>
                  <a:lnTo>
                    <a:pt x="70" y="256"/>
                  </a:lnTo>
                  <a:lnTo>
                    <a:pt x="70" y="256"/>
                  </a:lnTo>
                  <a:lnTo>
                    <a:pt x="64" y="240"/>
                  </a:lnTo>
                  <a:lnTo>
                    <a:pt x="64" y="222"/>
                  </a:lnTo>
                  <a:lnTo>
                    <a:pt x="64" y="214"/>
                  </a:lnTo>
                  <a:lnTo>
                    <a:pt x="66" y="204"/>
                  </a:lnTo>
                  <a:lnTo>
                    <a:pt x="72" y="196"/>
                  </a:lnTo>
                  <a:lnTo>
                    <a:pt x="78" y="186"/>
                  </a:lnTo>
                  <a:lnTo>
                    <a:pt x="78" y="186"/>
                  </a:lnTo>
                  <a:lnTo>
                    <a:pt x="94" y="164"/>
                  </a:lnTo>
                  <a:lnTo>
                    <a:pt x="104" y="146"/>
                  </a:lnTo>
                  <a:lnTo>
                    <a:pt x="112" y="128"/>
                  </a:lnTo>
                  <a:lnTo>
                    <a:pt x="112" y="128"/>
                  </a:lnTo>
                  <a:lnTo>
                    <a:pt x="114" y="130"/>
                  </a:lnTo>
                  <a:lnTo>
                    <a:pt x="120" y="140"/>
                  </a:lnTo>
                  <a:lnTo>
                    <a:pt x="126" y="152"/>
                  </a:lnTo>
                  <a:lnTo>
                    <a:pt x="132" y="168"/>
                  </a:lnTo>
                  <a:lnTo>
                    <a:pt x="138" y="186"/>
                  </a:lnTo>
                  <a:lnTo>
                    <a:pt x="140" y="206"/>
                  </a:lnTo>
                  <a:lnTo>
                    <a:pt x="138" y="218"/>
                  </a:lnTo>
                  <a:lnTo>
                    <a:pt x="138" y="228"/>
                  </a:lnTo>
                  <a:lnTo>
                    <a:pt x="134" y="238"/>
                  </a:lnTo>
                  <a:lnTo>
                    <a:pt x="130" y="248"/>
                  </a:lnTo>
                  <a:lnTo>
                    <a:pt x="130" y="248"/>
                  </a:lnTo>
                  <a:lnTo>
                    <a:pt x="142" y="242"/>
                  </a:lnTo>
                  <a:lnTo>
                    <a:pt x="154" y="234"/>
                  </a:lnTo>
                  <a:lnTo>
                    <a:pt x="166" y="224"/>
                  </a:lnTo>
                  <a:lnTo>
                    <a:pt x="176" y="212"/>
                  </a:lnTo>
                  <a:lnTo>
                    <a:pt x="186" y="200"/>
                  </a:lnTo>
                  <a:lnTo>
                    <a:pt x="192" y="184"/>
                  </a:lnTo>
                  <a:lnTo>
                    <a:pt x="194" y="166"/>
                  </a:lnTo>
                  <a:lnTo>
                    <a:pt x="194" y="144"/>
                  </a:lnTo>
                  <a:lnTo>
                    <a:pt x="194" y="1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26" name="椭圆 125"/>
          <p:cNvSpPr/>
          <p:nvPr/>
        </p:nvSpPr>
        <p:spPr bwMode="auto">
          <a:xfrm>
            <a:off x="5377991" y="2426170"/>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27" name="TextBox 126"/>
          <p:cNvSpPr txBox="1"/>
          <p:nvPr/>
        </p:nvSpPr>
        <p:spPr>
          <a:xfrm>
            <a:off x="1859694" y="2829921"/>
            <a:ext cx="378152" cy="105227"/>
          </a:xfrm>
          <a:prstGeom prst="rect">
            <a:avLst/>
          </a:prstGeom>
          <a:noFill/>
        </p:spPr>
        <p:txBody>
          <a:bodyPr wrap="none" rtlCol="0">
            <a:prstTxWarp prst="textPlain">
              <a:avLst/>
            </a:prstTxWarp>
            <a:spAutoFit/>
          </a:bodyPr>
          <a:lstStyle/>
          <a:p>
            <a:pPr algn="ctr"/>
            <a:r>
              <a:rPr lang="en-US" altLang="zh-CN" dirty="0" smtClean="0">
                <a:latin typeface="隶书" pitchFamily="49" charset="-122"/>
                <a:ea typeface="隶书" pitchFamily="49" charset="-122"/>
              </a:rPr>
              <a:t>IP</a:t>
            </a:r>
            <a:r>
              <a:rPr lang="zh-CN" altLang="en-US" dirty="0" smtClean="0">
                <a:latin typeface="隶书" pitchFamily="49" charset="-122"/>
                <a:ea typeface="隶书" pitchFamily="49" charset="-122"/>
              </a:rPr>
              <a:t>演进</a:t>
            </a:r>
            <a:endParaRPr lang="en-US" altLang="zh-CN" dirty="0" smtClean="0">
              <a:latin typeface="隶书" pitchFamily="49" charset="-122"/>
              <a:ea typeface="隶书" pitchFamily="49" charset="-122"/>
            </a:endParaRPr>
          </a:p>
        </p:txBody>
      </p:sp>
      <p:sp>
        <p:nvSpPr>
          <p:cNvPr id="128" name="椭圆 127"/>
          <p:cNvSpPr/>
          <p:nvPr/>
        </p:nvSpPr>
        <p:spPr bwMode="auto">
          <a:xfrm>
            <a:off x="1849478" y="2399866"/>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9" name="TextBox 128"/>
          <p:cNvSpPr txBox="1"/>
          <p:nvPr/>
        </p:nvSpPr>
        <p:spPr>
          <a:xfrm>
            <a:off x="2553124" y="2829921"/>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云计算</a:t>
            </a:r>
            <a:endParaRPr lang="en-US" altLang="zh-CN" dirty="0" smtClean="0">
              <a:latin typeface="隶书" pitchFamily="49" charset="-122"/>
              <a:ea typeface="隶书" pitchFamily="49" charset="-122"/>
            </a:endParaRPr>
          </a:p>
        </p:txBody>
      </p:sp>
      <p:sp>
        <p:nvSpPr>
          <p:cNvPr id="130" name="椭圆 129"/>
          <p:cNvSpPr/>
          <p:nvPr/>
        </p:nvSpPr>
        <p:spPr bwMode="auto">
          <a:xfrm>
            <a:off x="2542908" y="2399866"/>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1" name="TextBox 130"/>
          <p:cNvSpPr txBox="1"/>
          <p:nvPr/>
        </p:nvSpPr>
        <p:spPr>
          <a:xfrm>
            <a:off x="3264023" y="2829921"/>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物联网</a:t>
            </a:r>
            <a:endParaRPr lang="en-US" altLang="zh-CN" dirty="0" smtClean="0">
              <a:latin typeface="隶书" pitchFamily="49" charset="-122"/>
              <a:ea typeface="隶书" pitchFamily="49" charset="-122"/>
            </a:endParaRPr>
          </a:p>
        </p:txBody>
      </p:sp>
      <p:sp>
        <p:nvSpPr>
          <p:cNvPr id="132" name="椭圆 131"/>
          <p:cNvSpPr/>
          <p:nvPr/>
        </p:nvSpPr>
        <p:spPr bwMode="auto">
          <a:xfrm>
            <a:off x="3253807" y="2399866"/>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3" name="TextBox 132"/>
          <p:cNvSpPr txBox="1"/>
          <p:nvPr/>
        </p:nvSpPr>
        <p:spPr>
          <a:xfrm>
            <a:off x="7343480" y="2870260"/>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管理中心</a:t>
            </a:r>
            <a:endParaRPr lang="en-US" altLang="zh-CN" dirty="0" smtClean="0">
              <a:latin typeface="隶书" pitchFamily="49" charset="-122"/>
              <a:ea typeface="隶书" pitchFamily="49" charset="-122"/>
            </a:endParaRPr>
          </a:p>
        </p:txBody>
      </p:sp>
      <p:sp>
        <p:nvSpPr>
          <p:cNvPr id="134" name="椭圆 133"/>
          <p:cNvSpPr/>
          <p:nvPr/>
        </p:nvSpPr>
        <p:spPr bwMode="auto">
          <a:xfrm>
            <a:off x="7333264" y="2440205"/>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nvGrpSpPr>
          <p:cNvPr id="142" name="组合 134"/>
          <p:cNvGrpSpPr>
            <a:grpSpLocks noChangeAspect="1"/>
          </p:cNvGrpSpPr>
          <p:nvPr/>
        </p:nvGrpSpPr>
        <p:grpSpPr>
          <a:xfrm>
            <a:off x="7408938" y="2509422"/>
            <a:ext cx="258300" cy="252000"/>
            <a:chOff x="6401163" y="5085426"/>
            <a:chExt cx="665477" cy="649246"/>
          </a:xfrm>
          <a:solidFill>
            <a:srgbClr val="00B0F0"/>
          </a:solidFill>
        </p:grpSpPr>
        <p:sp>
          <p:nvSpPr>
            <p:cNvPr id="136" name="Freeform 111"/>
            <p:cNvSpPr>
              <a:spLocks/>
            </p:cNvSpPr>
            <p:nvPr/>
          </p:nvSpPr>
          <p:spPr bwMode="auto">
            <a:xfrm>
              <a:off x="6462030" y="5466858"/>
              <a:ext cx="263756" cy="263756"/>
            </a:xfrm>
            <a:custGeom>
              <a:avLst/>
              <a:gdLst/>
              <a:ahLst/>
              <a:cxnLst>
                <a:cxn ang="0">
                  <a:pos x="68" y="42"/>
                </a:cxn>
                <a:cxn ang="0">
                  <a:pos x="44" y="48"/>
                </a:cxn>
                <a:cxn ang="0">
                  <a:pos x="0" y="114"/>
                </a:cxn>
                <a:cxn ang="0">
                  <a:pos x="18" y="130"/>
                </a:cxn>
                <a:cxn ang="0">
                  <a:pos x="84" y="86"/>
                </a:cxn>
                <a:cxn ang="0">
                  <a:pos x="88" y="62"/>
                </a:cxn>
                <a:cxn ang="0">
                  <a:pos x="130" y="20"/>
                </a:cxn>
                <a:cxn ang="0">
                  <a:pos x="110" y="0"/>
                </a:cxn>
                <a:cxn ang="0">
                  <a:pos x="68" y="42"/>
                </a:cxn>
              </a:cxnLst>
              <a:rect l="0" t="0" r="r" b="b"/>
              <a:pathLst>
                <a:path w="130" h="130">
                  <a:moveTo>
                    <a:pt x="68" y="42"/>
                  </a:moveTo>
                  <a:lnTo>
                    <a:pt x="44" y="48"/>
                  </a:lnTo>
                  <a:lnTo>
                    <a:pt x="0" y="114"/>
                  </a:lnTo>
                  <a:lnTo>
                    <a:pt x="18" y="130"/>
                  </a:lnTo>
                  <a:lnTo>
                    <a:pt x="84" y="86"/>
                  </a:lnTo>
                  <a:lnTo>
                    <a:pt x="88" y="62"/>
                  </a:lnTo>
                  <a:lnTo>
                    <a:pt x="130" y="20"/>
                  </a:lnTo>
                  <a:lnTo>
                    <a:pt x="110" y="0"/>
                  </a:lnTo>
                  <a:lnTo>
                    <a:pt x="68" y="4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7" name="Freeform 112"/>
            <p:cNvSpPr>
              <a:spLocks noEditPoints="1"/>
            </p:cNvSpPr>
            <p:nvPr/>
          </p:nvSpPr>
          <p:spPr bwMode="auto">
            <a:xfrm>
              <a:off x="6668977" y="5134120"/>
              <a:ext cx="397663" cy="397663"/>
            </a:xfrm>
            <a:custGeom>
              <a:avLst/>
              <a:gdLst/>
              <a:ahLst/>
              <a:cxnLst>
                <a:cxn ang="0">
                  <a:pos x="184" y="14"/>
                </a:cxn>
                <a:cxn ang="0">
                  <a:pos x="168" y="4"/>
                </a:cxn>
                <a:cxn ang="0">
                  <a:pos x="152" y="0"/>
                </a:cxn>
                <a:cxn ang="0">
                  <a:pos x="136" y="4"/>
                </a:cxn>
                <a:cxn ang="0">
                  <a:pos x="122" y="14"/>
                </a:cxn>
                <a:cxn ang="0">
                  <a:pos x="60" y="196"/>
                </a:cxn>
                <a:cxn ang="0">
                  <a:pos x="184" y="74"/>
                </a:cxn>
                <a:cxn ang="0">
                  <a:pos x="192" y="60"/>
                </a:cxn>
                <a:cxn ang="0">
                  <a:pos x="196" y="44"/>
                </a:cxn>
                <a:cxn ang="0">
                  <a:pos x="192" y="28"/>
                </a:cxn>
                <a:cxn ang="0">
                  <a:pos x="184" y="14"/>
                </a:cxn>
                <a:cxn ang="0">
                  <a:pos x="52" y="132"/>
                </a:cxn>
                <a:cxn ang="0">
                  <a:pos x="50" y="132"/>
                </a:cxn>
                <a:cxn ang="0">
                  <a:pos x="44" y="132"/>
                </a:cxn>
                <a:cxn ang="0">
                  <a:pos x="42" y="132"/>
                </a:cxn>
                <a:cxn ang="0">
                  <a:pos x="40" y="126"/>
                </a:cxn>
                <a:cxn ang="0">
                  <a:pos x="42" y="120"/>
                </a:cxn>
                <a:cxn ang="0">
                  <a:pos x="136" y="24"/>
                </a:cxn>
                <a:cxn ang="0">
                  <a:pos x="142" y="22"/>
                </a:cxn>
                <a:cxn ang="0">
                  <a:pos x="148" y="24"/>
                </a:cxn>
                <a:cxn ang="0">
                  <a:pos x="150" y="28"/>
                </a:cxn>
                <a:cxn ang="0">
                  <a:pos x="150" y="34"/>
                </a:cxn>
                <a:cxn ang="0">
                  <a:pos x="52" y="132"/>
                </a:cxn>
                <a:cxn ang="0">
                  <a:pos x="76" y="154"/>
                </a:cxn>
                <a:cxn ang="0">
                  <a:pos x="74" y="156"/>
                </a:cxn>
                <a:cxn ang="0">
                  <a:pos x="68" y="156"/>
                </a:cxn>
                <a:cxn ang="0">
                  <a:pos x="64" y="154"/>
                </a:cxn>
                <a:cxn ang="0">
                  <a:pos x="62" y="148"/>
                </a:cxn>
                <a:cxn ang="0">
                  <a:pos x="64" y="144"/>
                </a:cxn>
                <a:cxn ang="0">
                  <a:pos x="160" y="48"/>
                </a:cxn>
                <a:cxn ang="0">
                  <a:pos x="166" y="46"/>
                </a:cxn>
                <a:cxn ang="0">
                  <a:pos x="172" y="48"/>
                </a:cxn>
                <a:cxn ang="0">
                  <a:pos x="174" y="50"/>
                </a:cxn>
                <a:cxn ang="0">
                  <a:pos x="174" y="56"/>
                </a:cxn>
                <a:cxn ang="0">
                  <a:pos x="172" y="58"/>
                </a:cxn>
              </a:cxnLst>
              <a:rect l="0" t="0" r="r" b="b"/>
              <a:pathLst>
                <a:path w="196" h="196">
                  <a:moveTo>
                    <a:pt x="184" y="14"/>
                  </a:moveTo>
                  <a:lnTo>
                    <a:pt x="184" y="14"/>
                  </a:lnTo>
                  <a:lnTo>
                    <a:pt x="176" y="8"/>
                  </a:lnTo>
                  <a:lnTo>
                    <a:pt x="168" y="4"/>
                  </a:lnTo>
                  <a:lnTo>
                    <a:pt x="160" y="2"/>
                  </a:lnTo>
                  <a:lnTo>
                    <a:pt x="152" y="0"/>
                  </a:lnTo>
                  <a:lnTo>
                    <a:pt x="144" y="2"/>
                  </a:lnTo>
                  <a:lnTo>
                    <a:pt x="136" y="4"/>
                  </a:lnTo>
                  <a:lnTo>
                    <a:pt x="128" y="8"/>
                  </a:lnTo>
                  <a:lnTo>
                    <a:pt x="122" y="14"/>
                  </a:lnTo>
                  <a:lnTo>
                    <a:pt x="0" y="136"/>
                  </a:lnTo>
                  <a:lnTo>
                    <a:pt x="60" y="196"/>
                  </a:lnTo>
                  <a:lnTo>
                    <a:pt x="184" y="74"/>
                  </a:lnTo>
                  <a:lnTo>
                    <a:pt x="184" y="74"/>
                  </a:lnTo>
                  <a:lnTo>
                    <a:pt x="188" y="68"/>
                  </a:lnTo>
                  <a:lnTo>
                    <a:pt x="192" y="60"/>
                  </a:lnTo>
                  <a:lnTo>
                    <a:pt x="196" y="52"/>
                  </a:lnTo>
                  <a:lnTo>
                    <a:pt x="196" y="44"/>
                  </a:lnTo>
                  <a:lnTo>
                    <a:pt x="196" y="36"/>
                  </a:lnTo>
                  <a:lnTo>
                    <a:pt x="192" y="28"/>
                  </a:lnTo>
                  <a:lnTo>
                    <a:pt x="188" y="20"/>
                  </a:lnTo>
                  <a:lnTo>
                    <a:pt x="184" y="14"/>
                  </a:lnTo>
                  <a:lnTo>
                    <a:pt x="184" y="14"/>
                  </a:lnTo>
                  <a:close/>
                  <a:moveTo>
                    <a:pt x="52" y="132"/>
                  </a:moveTo>
                  <a:lnTo>
                    <a:pt x="52" y="132"/>
                  </a:lnTo>
                  <a:lnTo>
                    <a:pt x="50" y="132"/>
                  </a:lnTo>
                  <a:lnTo>
                    <a:pt x="48" y="134"/>
                  </a:lnTo>
                  <a:lnTo>
                    <a:pt x="44" y="132"/>
                  </a:lnTo>
                  <a:lnTo>
                    <a:pt x="42" y="132"/>
                  </a:lnTo>
                  <a:lnTo>
                    <a:pt x="42" y="132"/>
                  </a:lnTo>
                  <a:lnTo>
                    <a:pt x="40" y="128"/>
                  </a:lnTo>
                  <a:lnTo>
                    <a:pt x="40" y="126"/>
                  </a:lnTo>
                  <a:lnTo>
                    <a:pt x="40" y="122"/>
                  </a:lnTo>
                  <a:lnTo>
                    <a:pt x="42" y="120"/>
                  </a:lnTo>
                  <a:lnTo>
                    <a:pt x="136" y="24"/>
                  </a:lnTo>
                  <a:lnTo>
                    <a:pt x="136" y="24"/>
                  </a:lnTo>
                  <a:lnTo>
                    <a:pt x="140" y="22"/>
                  </a:lnTo>
                  <a:lnTo>
                    <a:pt x="142" y="22"/>
                  </a:lnTo>
                  <a:lnTo>
                    <a:pt x="146" y="22"/>
                  </a:lnTo>
                  <a:lnTo>
                    <a:pt x="148" y="24"/>
                  </a:lnTo>
                  <a:lnTo>
                    <a:pt x="148" y="24"/>
                  </a:lnTo>
                  <a:lnTo>
                    <a:pt x="150" y="28"/>
                  </a:lnTo>
                  <a:lnTo>
                    <a:pt x="150" y="30"/>
                  </a:lnTo>
                  <a:lnTo>
                    <a:pt x="150" y="34"/>
                  </a:lnTo>
                  <a:lnTo>
                    <a:pt x="148" y="36"/>
                  </a:lnTo>
                  <a:lnTo>
                    <a:pt x="52" y="132"/>
                  </a:lnTo>
                  <a:close/>
                  <a:moveTo>
                    <a:pt x="172" y="58"/>
                  </a:moveTo>
                  <a:lnTo>
                    <a:pt x="76" y="154"/>
                  </a:lnTo>
                  <a:lnTo>
                    <a:pt x="76" y="154"/>
                  </a:lnTo>
                  <a:lnTo>
                    <a:pt x="74" y="156"/>
                  </a:lnTo>
                  <a:lnTo>
                    <a:pt x="70" y="156"/>
                  </a:lnTo>
                  <a:lnTo>
                    <a:pt x="68" y="156"/>
                  </a:lnTo>
                  <a:lnTo>
                    <a:pt x="64" y="154"/>
                  </a:lnTo>
                  <a:lnTo>
                    <a:pt x="64" y="154"/>
                  </a:lnTo>
                  <a:lnTo>
                    <a:pt x="62" y="152"/>
                  </a:lnTo>
                  <a:lnTo>
                    <a:pt x="62" y="148"/>
                  </a:lnTo>
                  <a:lnTo>
                    <a:pt x="62" y="146"/>
                  </a:lnTo>
                  <a:lnTo>
                    <a:pt x="64" y="144"/>
                  </a:lnTo>
                  <a:lnTo>
                    <a:pt x="160" y="48"/>
                  </a:lnTo>
                  <a:lnTo>
                    <a:pt x="160" y="48"/>
                  </a:lnTo>
                  <a:lnTo>
                    <a:pt x="162" y="46"/>
                  </a:lnTo>
                  <a:lnTo>
                    <a:pt x="166" y="46"/>
                  </a:lnTo>
                  <a:lnTo>
                    <a:pt x="168" y="46"/>
                  </a:lnTo>
                  <a:lnTo>
                    <a:pt x="172" y="48"/>
                  </a:lnTo>
                  <a:lnTo>
                    <a:pt x="172" y="48"/>
                  </a:lnTo>
                  <a:lnTo>
                    <a:pt x="174" y="50"/>
                  </a:lnTo>
                  <a:lnTo>
                    <a:pt x="174" y="54"/>
                  </a:lnTo>
                  <a:lnTo>
                    <a:pt x="174" y="56"/>
                  </a:lnTo>
                  <a:lnTo>
                    <a:pt x="172" y="58"/>
                  </a:lnTo>
                  <a:lnTo>
                    <a:pt x="172" y="5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8" name="Freeform 113"/>
            <p:cNvSpPr>
              <a:spLocks noEditPoints="1"/>
            </p:cNvSpPr>
            <p:nvPr/>
          </p:nvSpPr>
          <p:spPr bwMode="auto">
            <a:xfrm>
              <a:off x="6782595" y="5466858"/>
              <a:ext cx="267814" cy="267814"/>
            </a:xfrm>
            <a:custGeom>
              <a:avLst/>
              <a:gdLst/>
              <a:ahLst/>
              <a:cxnLst>
                <a:cxn ang="0">
                  <a:pos x="120" y="60"/>
                </a:cxn>
                <a:cxn ang="0">
                  <a:pos x="120" y="60"/>
                </a:cxn>
                <a:cxn ang="0">
                  <a:pos x="58" y="0"/>
                </a:cxn>
                <a:cxn ang="0">
                  <a:pos x="0" y="58"/>
                </a:cxn>
                <a:cxn ang="0">
                  <a:pos x="0" y="58"/>
                </a:cxn>
                <a:cxn ang="0">
                  <a:pos x="60" y="120"/>
                </a:cxn>
                <a:cxn ang="0">
                  <a:pos x="60" y="120"/>
                </a:cxn>
                <a:cxn ang="0">
                  <a:pos x="60" y="120"/>
                </a:cxn>
                <a:cxn ang="0">
                  <a:pos x="66" y="126"/>
                </a:cxn>
                <a:cxn ang="0">
                  <a:pos x="74" y="130"/>
                </a:cxn>
                <a:cxn ang="0">
                  <a:pos x="82" y="132"/>
                </a:cxn>
                <a:cxn ang="0">
                  <a:pos x="90" y="132"/>
                </a:cxn>
                <a:cxn ang="0">
                  <a:pos x="98" y="132"/>
                </a:cxn>
                <a:cxn ang="0">
                  <a:pos x="106" y="130"/>
                </a:cxn>
                <a:cxn ang="0">
                  <a:pos x="114" y="126"/>
                </a:cxn>
                <a:cxn ang="0">
                  <a:pos x="120" y="120"/>
                </a:cxn>
                <a:cxn ang="0">
                  <a:pos x="120" y="120"/>
                </a:cxn>
                <a:cxn ang="0">
                  <a:pos x="126" y="114"/>
                </a:cxn>
                <a:cxn ang="0">
                  <a:pos x="130" y="106"/>
                </a:cxn>
                <a:cxn ang="0">
                  <a:pos x="132" y="98"/>
                </a:cxn>
                <a:cxn ang="0">
                  <a:pos x="132" y="90"/>
                </a:cxn>
                <a:cxn ang="0">
                  <a:pos x="132" y="82"/>
                </a:cxn>
                <a:cxn ang="0">
                  <a:pos x="130" y="74"/>
                </a:cxn>
                <a:cxn ang="0">
                  <a:pos x="126" y="66"/>
                </a:cxn>
                <a:cxn ang="0">
                  <a:pos x="120" y="60"/>
                </a:cxn>
                <a:cxn ang="0">
                  <a:pos x="120" y="60"/>
                </a:cxn>
                <a:cxn ang="0">
                  <a:pos x="102" y="102"/>
                </a:cxn>
                <a:cxn ang="0">
                  <a:pos x="102" y="102"/>
                </a:cxn>
                <a:cxn ang="0">
                  <a:pos x="96" y="106"/>
                </a:cxn>
                <a:cxn ang="0">
                  <a:pos x="90" y="108"/>
                </a:cxn>
                <a:cxn ang="0">
                  <a:pos x="84" y="106"/>
                </a:cxn>
                <a:cxn ang="0">
                  <a:pos x="78" y="102"/>
                </a:cxn>
                <a:cxn ang="0">
                  <a:pos x="78" y="102"/>
                </a:cxn>
                <a:cxn ang="0">
                  <a:pos x="74" y="96"/>
                </a:cxn>
                <a:cxn ang="0">
                  <a:pos x="72" y="90"/>
                </a:cxn>
                <a:cxn ang="0">
                  <a:pos x="74" y="84"/>
                </a:cxn>
                <a:cxn ang="0">
                  <a:pos x="78" y="78"/>
                </a:cxn>
                <a:cxn ang="0">
                  <a:pos x="78" y="78"/>
                </a:cxn>
                <a:cxn ang="0">
                  <a:pos x="84" y="74"/>
                </a:cxn>
                <a:cxn ang="0">
                  <a:pos x="90" y="72"/>
                </a:cxn>
                <a:cxn ang="0">
                  <a:pos x="96" y="74"/>
                </a:cxn>
                <a:cxn ang="0">
                  <a:pos x="102" y="78"/>
                </a:cxn>
                <a:cxn ang="0">
                  <a:pos x="102" y="78"/>
                </a:cxn>
                <a:cxn ang="0">
                  <a:pos x="106" y="84"/>
                </a:cxn>
                <a:cxn ang="0">
                  <a:pos x="108" y="90"/>
                </a:cxn>
                <a:cxn ang="0">
                  <a:pos x="106" y="96"/>
                </a:cxn>
                <a:cxn ang="0">
                  <a:pos x="102" y="102"/>
                </a:cxn>
                <a:cxn ang="0">
                  <a:pos x="102" y="102"/>
                </a:cxn>
              </a:cxnLst>
              <a:rect l="0" t="0" r="r" b="b"/>
              <a:pathLst>
                <a:path w="132" h="132">
                  <a:moveTo>
                    <a:pt x="120" y="60"/>
                  </a:moveTo>
                  <a:lnTo>
                    <a:pt x="120" y="60"/>
                  </a:lnTo>
                  <a:lnTo>
                    <a:pt x="58" y="0"/>
                  </a:lnTo>
                  <a:lnTo>
                    <a:pt x="0" y="58"/>
                  </a:lnTo>
                  <a:lnTo>
                    <a:pt x="0" y="58"/>
                  </a:lnTo>
                  <a:lnTo>
                    <a:pt x="60" y="120"/>
                  </a:lnTo>
                  <a:lnTo>
                    <a:pt x="60" y="120"/>
                  </a:lnTo>
                  <a:lnTo>
                    <a:pt x="60" y="120"/>
                  </a:lnTo>
                  <a:lnTo>
                    <a:pt x="66" y="126"/>
                  </a:lnTo>
                  <a:lnTo>
                    <a:pt x="74" y="130"/>
                  </a:lnTo>
                  <a:lnTo>
                    <a:pt x="82" y="132"/>
                  </a:lnTo>
                  <a:lnTo>
                    <a:pt x="90" y="132"/>
                  </a:lnTo>
                  <a:lnTo>
                    <a:pt x="98" y="132"/>
                  </a:lnTo>
                  <a:lnTo>
                    <a:pt x="106" y="130"/>
                  </a:lnTo>
                  <a:lnTo>
                    <a:pt x="114" y="126"/>
                  </a:lnTo>
                  <a:lnTo>
                    <a:pt x="120" y="120"/>
                  </a:lnTo>
                  <a:lnTo>
                    <a:pt x="120" y="120"/>
                  </a:lnTo>
                  <a:lnTo>
                    <a:pt x="126" y="114"/>
                  </a:lnTo>
                  <a:lnTo>
                    <a:pt x="130" y="106"/>
                  </a:lnTo>
                  <a:lnTo>
                    <a:pt x="132" y="98"/>
                  </a:lnTo>
                  <a:lnTo>
                    <a:pt x="132" y="90"/>
                  </a:lnTo>
                  <a:lnTo>
                    <a:pt x="132" y="82"/>
                  </a:lnTo>
                  <a:lnTo>
                    <a:pt x="130" y="74"/>
                  </a:lnTo>
                  <a:lnTo>
                    <a:pt x="126" y="66"/>
                  </a:lnTo>
                  <a:lnTo>
                    <a:pt x="120" y="60"/>
                  </a:lnTo>
                  <a:lnTo>
                    <a:pt x="120" y="60"/>
                  </a:lnTo>
                  <a:close/>
                  <a:moveTo>
                    <a:pt x="102" y="102"/>
                  </a:moveTo>
                  <a:lnTo>
                    <a:pt x="102" y="102"/>
                  </a:lnTo>
                  <a:lnTo>
                    <a:pt x="96" y="106"/>
                  </a:lnTo>
                  <a:lnTo>
                    <a:pt x="90" y="108"/>
                  </a:lnTo>
                  <a:lnTo>
                    <a:pt x="84" y="106"/>
                  </a:lnTo>
                  <a:lnTo>
                    <a:pt x="78" y="102"/>
                  </a:lnTo>
                  <a:lnTo>
                    <a:pt x="78" y="102"/>
                  </a:lnTo>
                  <a:lnTo>
                    <a:pt x="74" y="96"/>
                  </a:lnTo>
                  <a:lnTo>
                    <a:pt x="72" y="90"/>
                  </a:lnTo>
                  <a:lnTo>
                    <a:pt x="74" y="84"/>
                  </a:lnTo>
                  <a:lnTo>
                    <a:pt x="78" y="78"/>
                  </a:lnTo>
                  <a:lnTo>
                    <a:pt x="78" y="78"/>
                  </a:lnTo>
                  <a:lnTo>
                    <a:pt x="84" y="74"/>
                  </a:lnTo>
                  <a:lnTo>
                    <a:pt x="90" y="72"/>
                  </a:lnTo>
                  <a:lnTo>
                    <a:pt x="96" y="74"/>
                  </a:lnTo>
                  <a:lnTo>
                    <a:pt x="102" y="78"/>
                  </a:lnTo>
                  <a:lnTo>
                    <a:pt x="102" y="78"/>
                  </a:lnTo>
                  <a:lnTo>
                    <a:pt x="106" y="84"/>
                  </a:lnTo>
                  <a:lnTo>
                    <a:pt x="108" y="90"/>
                  </a:lnTo>
                  <a:lnTo>
                    <a:pt x="106" y="96"/>
                  </a:lnTo>
                  <a:lnTo>
                    <a:pt x="102" y="102"/>
                  </a:lnTo>
                  <a:lnTo>
                    <a:pt x="102" y="1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9" name="Freeform 114"/>
            <p:cNvSpPr>
              <a:spLocks/>
            </p:cNvSpPr>
            <p:nvPr/>
          </p:nvSpPr>
          <p:spPr bwMode="auto">
            <a:xfrm>
              <a:off x="6401163" y="5085426"/>
              <a:ext cx="324623" cy="324623"/>
            </a:xfrm>
            <a:custGeom>
              <a:avLst/>
              <a:gdLst/>
              <a:ahLst/>
              <a:cxnLst>
                <a:cxn ang="0">
                  <a:pos x="80" y="0"/>
                </a:cxn>
                <a:cxn ang="0">
                  <a:pos x="80" y="0"/>
                </a:cxn>
                <a:cxn ang="0">
                  <a:pos x="64" y="2"/>
                </a:cxn>
                <a:cxn ang="0">
                  <a:pos x="50" y="6"/>
                </a:cxn>
                <a:cxn ang="0">
                  <a:pos x="92" y="48"/>
                </a:cxn>
                <a:cxn ang="0">
                  <a:pos x="92" y="48"/>
                </a:cxn>
                <a:cxn ang="0">
                  <a:pos x="96" y="56"/>
                </a:cxn>
                <a:cxn ang="0">
                  <a:pos x="98" y="62"/>
                </a:cxn>
                <a:cxn ang="0">
                  <a:pos x="96" y="70"/>
                </a:cxn>
                <a:cxn ang="0">
                  <a:pos x="92" y="76"/>
                </a:cxn>
                <a:cxn ang="0">
                  <a:pos x="76" y="94"/>
                </a:cxn>
                <a:cxn ang="0">
                  <a:pos x="76" y="94"/>
                </a:cxn>
                <a:cxn ang="0">
                  <a:pos x="70" y="98"/>
                </a:cxn>
                <a:cxn ang="0">
                  <a:pos x="62" y="98"/>
                </a:cxn>
                <a:cxn ang="0">
                  <a:pos x="54" y="98"/>
                </a:cxn>
                <a:cxn ang="0">
                  <a:pos x="48" y="94"/>
                </a:cxn>
                <a:cxn ang="0">
                  <a:pos x="6" y="50"/>
                </a:cxn>
                <a:cxn ang="0">
                  <a:pos x="6" y="50"/>
                </a:cxn>
                <a:cxn ang="0">
                  <a:pos x="2" y="64"/>
                </a:cxn>
                <a:cxn ang="0">
                  <a:pos x="0" y="80"/>
                </a:cxn>
                <a:cxn ang="0">
                  <a:pos x="0" y="80"/>
                </a:cxn>
                <a:cxn ang="0">
                  <a:pos x="2" y="96"/>
                </a:cxn>
                <a:cxn ang="0">
                  <a:pos x="6" y="110"/>
                </a:cxn>
                <a:cxn ang="0">
                  <a:pos x="14" y="124"/>
                </a:cxn>
                <a:cxn ang="0">
                  <a:pos x="24" y="136"/>
                </a:cxn>
                <a:cxn ang="0">
                  <a:pos x="36" y="146"/>
                </a:cxn>
                <a:cxn ang="0">
                  <a:pos x="50" y="154"/>
                </a:cxn>
                <a:cxn ang="0">
                  <a:pos x="64" y="158"/>
                </a:cxn>
                <a:cxn ang="0">
                  <a:pos x="80" y="160"/>
                </a:cxn>
                <a:cxn ang="0">
                  <a:pos x="80" y="160"/>
                </a:cxn>
                <a:cxn ang="0">
                  <a:pos x="96" y="158"/>
                </a:cxn>
                <a:cxn ang="0">
                  <a:pos x="112" y="154"/>
                </a:cxn>
                <a:cxn ang="0">
                  <a:pos x="124" y="146"/>
                </a:cxn>
                <a:cxn ang="0">
                  <a:pos x="136" y="136"/>
                </a:cxn>
                <a:cxn ang="0">
                  <a:pos x="146" y="124"/>
                </a:cxn>
                <a:cxn ang="0">
                  <a:pos x="154" y="110"/>
                </a:cxn>
                <a:cxn ang="0">
                  <a:pos x="158" y="96"/>
                </a:cxn>
                <a:cxn ang="0">
                  <a:pos x="160" y="80"/>
                </a:cxn>
                <a:cxn ang="0">
                  <a:pos x="160" y="80"/>
                </a:cxn>
                <a:cxn ang="0">
                  <a:pos x="158" y="64"/>
                </a:cxn>
                <a:cxn ang="0">
                  <a:pos x="154" y="48"/>
                </a:cxn>
                <a:cxn ang="0">
                  <a:pos x="146" y="36"/>
                </a:cxn>
                <a:cxn ang="0">
                  <a:pos x="136" y="24"/>
                </a:cxn>
                <a:cxn ang="0">
                  <a:pos x="124" y="14"/>
                </a:cxn>
                <a:cxn ang="0">
                  <a:pos x="112" y="6"/>
                </a:cxn>
                <a:cxn ang="0">
                  <a:pos x="96" y="2"/>
                </a:cxn>
                <a:cxn ang="0">
                  <a:pos x="80" y="0"/>
                </a:cxn>
                <a:cxn ang="0">
                  <a:pos x="80" y="0"/>
                </a:cxn>
              </a:cxnLst>
              <a:rect l="0" t="0" r="r" b="b"/>
              <a:pathLst>
                <a:path w="160" h="160">
                  <a:moveTo>
                    <a:pt x="80" y="0"/>
                  </a:moveTo>
                  <a:lnTo>
                    <a:pt x="80" y="0"/>
                  </a:lnTo>
                  <a:lnTo>
                    <a:pt x="64" y="2"/>
                  </a:lnTo>
                  <a:lnTo>
                    <a:pt x="50" y="6"/>
                  </a:lnTo>
                  <a:lnTo>
                    <a:pt x="92" y="48"/>
                  </a:lnTo>
                  <a:lnTo>
                    <a:pt x="92" y="48"/>
                  </a:lnTo>
                  <a:lnTo>
                    <a:pt x="96" y="56"/>
                  </a:lnTo>
                  <a:lnTo>
                    <a:pt x="98" y="62"/>
                  </a:lnTo>
                  <a:lnTo>
                    <a:pt x="96" y="70"/>
                  </a:lnTo>
                  <a:lnTo>
                    <a:pt x="92" y="76"/>
                  </a:lnTo>
                  <a:lnTo>
                    <a:pt x="76" y="94"/>
                  </a:lnTo>
                  <a:lnTo>
                    <a:pt x="76" y="94"/>
                  </a:lnTo>
                  <a:lnTo>
                    <a:pt x="70" y="98"/>
                  </a:lnTo>
                  <a:lnTo>
                    <a:pt x="62" y="98"/>
                  </a:lnTo>
                  <a:lnTo>
                    <a:pt x="54" y="98"/>
                  </a:lnTo>
                  <a:lnTo>
                    <a:pt x="48" y="94"/>
                  </a:lnTo>
                  <a:lnTo>
                    <a:pt x="6" y="50"/>
                  </a:lnTo>
                  <a:lnTo>
                    <a:pt x="6" y="50"/>
                  </a:lnTo>
                  <a:lnTo>
                    <a:pt x="2" y="64"/>
                  </a:lnTo>
                  <a:lnTo>
                    <a:pt x="0" y="80"/>
                  </a:lnTo>
                  <a:lnTo>
                    <a:pt x="0" y="80"/>
                  </a:lnTo>
                  <a:lnTo>
                    <a:pt x="2" y="96"/>
                  </a:lnTo>
                  <a:lnTo>
                    <a:pt x="6" y="110"/>
                  </a:lnTo>
                  <a:lnTo>
                    <a:pt x="14" y="124"/>
                  </a:lnTo>
                  <a:lnTo>
                    <a:pt x="24" y="136"/>
                  </a:lnTo>
                  <a:lnTo>
                    <a:pt x="36" y="146"/>
                  </a:lnTo>
                  <a:lnTo>
                    <a:pt x="50" y="154"/>
                  </a:lnTo>
                  <a:lnTo>
                    <a:pt x="64" y="158"/>
                  </a:lnTo>
                  <a:lnTo>
                    <a:pt x="80" y="160"/>
                  </a:lnTo>
                  <a:lnTo>
                    <a:pt x="80" y="160"/>
                  </a:lnTo>
                  <a:lnTo>
                    <a:pt x="96" y="158"/>
                  </a:lnTo>
                  <a:lnTo>
                    <a:pt x="112" y="154"/>
                  </a:lnTo>
                  <a:lnTo>
                    <a:pt x="124" y="146"/>
                  </a:lnTo>
                  <a:lnTo>
                    <a:pt x="136" y="136"/>
                  </a:lnTo>
                  <a:lnTo>
                    <a:pt x="146" y="124"/>
                  </a:lnTo>
                  <a:lnTo>
                    <a:pt x="154" y="110"/>
                  </a:lnTo>
                  <a:lnTo>
                    <a:pt x="158" y="96"/>
                  </a:lnTo>
                  <a:lnTo>
                    <a:pt x="160" y="80"/>
                  </a:lnTo>
                  <a:lnTo>
                    <a:pt x="160" y="80"/>
                  </a:lnTo>
                  <a:lnTo>
                    <a:pt x="158" y="64"/>
                  </a:lnTo>
                  <a:lnTo>
                    <a:pt x="154" y="48"/>
                  </a:lnTo>
                  <a:lnTo>
                    <a:pt x="146" y="36"/>
                  </a:lnTo>
                  <a:lnTo>
                    <a:pt x="136" y="24"/>
                  </a:lnTo>
                  <a:lnTo>
                    <a:pt x="124" y="14"/>
                  </a:lnTo>
                  <a:lnTo>
                    <a:pt x="112" y="6"/>
                  </a:lnTo>
                  <a:lnTo>
                    <a:pt x="96" y="2"/>
                  </a:lnTo>
                  <a:lnTo>
                    <a:pt x="80"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40" name="Freeform 10"/>
          <p:cNvSpPr>
            <a:spLocks noChangeAspect="1" noEditPoints="1"/>
          </p:cNvSpPr>
          <p:nvPr/>
        </p:nvSpPr>
        <p:spPr bwMode="auto">
          <a:xfrm>
            <a:off x="1890398" y="2439149"/>
            <a:ext cx="324000" cy="324000"/>
          </a:xfrm>
          <a:custGeom>
            <a:avLst/>
            <a:gdLst/>
            <a:ahLst/>
            <a:cxnLst>
              <a:cxn ang="0">
                <a:pos x="244" y="98"/>
              </a:cxn>
              <a:cxn ang="0">
                <a:pos x="210" y="36"/>
              </a:cxn>
              <a:cxn ang="0">
                <a:pos x="148" y="2"/>
              </a:cxn>
              <a:cxn ang="0">
                <a:pos x="110" y="2"/>
              </a:cxn>
              <a:cxn ang="0">
                <a:pos x="54" y="22"/>
              </a:cxn>
              <a:cxn ang="0">
                <a:pos x="6" y="86"/>
              </a:cxn>
              <a:cxn ang="0">
                <a:pos x="0" y="124"/>
              </a:cxn>
              <a:cxn ang="0">
                <a:pos x="10" y="170"/>
              </a:cxn>
              <a:cxn ang="0">
                <a:pos x="76" y="236"/>
              </a:cxn>
              <a:cxn ang="0">
                <a:pos x="124" y="246"/>
              </a:cxn>
              <a:cxn ang="0">
                <a:pos x="160" y="240"/>
              </a:cxn>
              <a:cxn ang="0">
                <a:pos x="226" y="192"/>
              </a:cxn>
              <a:cxn ang="0">
                <a:pos x="246" y="136"/>
              </a:cxn>
              <a:cxn ang="0">
                <a:pos x="56" y="132"/>
              </a:cxn>
              <a:cxn ang="0">
                <a:pos x="28" y="170"/>
              </a:cxn>
              <a:cxn ang="0">
                <a:pos x="18" y="132"/>
              </a:cxn>
              <a:cxn ang="0">
                <a:pos x="190" y="94"/>
              </a:cxn>
              <a:cxn ang="0">
                <a:pos x="224" y="94"/>
              </a:cxn>
              <a:cxn ang="0">
                <a:pos x="132" y="114"/>
              </a:cxn>
              <a:cxn ang="0">
                <a:pos x="172" y="94"/>
              </a:cxn>
              <a:cxn ang="0">
                <a:pos x="132" y="18"/>
              </a:cxn>
              <a:cxn ang="0">
                <a:pos x="148" y="38"/>
              </a:cxn>
              <a:cxn ang="0">
                <a:pos x="114" y="58"/>
              </a:cxn>
              <a:cxn ang="0">
                <a:pos x="114" y="18"/>
              </a:cxn>
              <a:cxn ang="0">
                <a:pos x="114" y="76"/>
              </a:cxn>
              <a:cxn ang="0">
                <a:pos x="74" y="94"/>
              </a:cxn>
              <a:cxn ang="0">
                <a:pos x="18" y="114"/>
              </a:cxn>
              <a:cxn ang="0">
                <a:pos x="62" y="76"/>
              </a:cxn>
              <a:cxn ang="0">
                <a:pos x="56" y="114"/>
              </a:cxn>
              <a:cxn ang="0">
                <a:pos x="80" y="170"/>
              </a:cxn>
              <a:cxn ang="0">
                <a:pos x="72" y="132"/>
              </a:cxn>
              <a:cxn ang="0">
                <a:pos x="100" y="206"/>
              </a:cxn>
              <a:cxn ang="0">
                <a:pos x="158" y="186"/>
              </a:cxn>
              <a:cxn ang="0">
                <a:pos x="132" y="186"/>
              </a:cxn>
              <a:cxn ang="0">
                <a:pos x="174" y="132"/>
              </a:cxn>
              <a:cxn ang="0">
                <a:pos x="192" y="132"/>
              </a:cxn>
              <a:cxn ang="0">
                <a:pos x="218" y="170"/>
              </a:cxn>
              <a:cxn ang="0">
                <a:pos x="192" y="132"/>
              </a:cxn>
              <a:cxn ang="0">
                <a:pos x="180" y="58"/>
              </a:cxn>
              <a:cxn ang="0">
                <a:pos x="174" y="30"/>
              </a:cxn>
              <a:cxn ang="0">
                <a:pos x="206" y="58"/>
              </a:cxn>
              <a:cxn ang="0">
                <a:pos x="68" y="58"/>
              </a:cxn>
              <a:cxn ang="0">
                <a:pos x="62" y="38"/>
              </a:cxn>
              <a:cxn ang="0">
                <a:pos x="40" y="186"/>
              </a:cxn>
              <a:cxn ang="0">
                <a:pos x="90" y="222"/>
              </a:cxn>
              <a:cxn ang="0">
                <a:pos x="50" y="198"/>
              </a:cxn>
              <a:cxn ang="0">
                <a:pos x="156" y="222"/>
              </a:cxn>
              <a:cxn ang="0">
                <a:pos x="208" y="186"/>
              </a:cxn>
              <a:cxn ang="0">
                <a:pos x="156" y="222"/>
              </a:cxn>
            </a:cxnLst>
            <a:rect l="0" t="0" r="r" b="b"/>
            <a:pathLst>
              <a:path w="246" h="246">
                <a:moveTo>
                  <a:pt x="246" y="124"/>
                </a:moveTo>
                <a:lnTo>
                  <a:pt x="246" y="124"/>
                </a:lnTo>
                <a:lnTo>
                  <a:pt x="246" y="110"/>
                </a:lnTo>
                <a:lnTo>
                  <a:pt x="244" y="98"/>
                </a:lnTo>
                <a:lnTo>
                  <a:pt x="240" y="86"/>
                </a:lnTo>
                <a:lnTo>
                  <a:pt x="236" y="76"/>
                </a:lnTo>
                <a:lnTo>
                  <a:pt x="226" y="54"/>
                </a:lnTo>
                <a:lnTo>
                  <a:pt x="210" y="36"/>
                </a:lnTo>
                <a:lnTo>
                  <a:pt x="192" y="22"/>
                </a:lnTo>
                <a:lnTo>
                  <a:pt x="172" y="10"/>
                </a:lnTo>
                <a:lnTo>
                  <a:pt x="160" y="6"/>
                </a:lnTo>
                <a:lnTo>
                  <a:pt x="148" y="2"/>
                </a:lnTo>
                <a:lnTo>
                  <a:pt x="136" y="2"/>
                </a:lnTo>
                <a:lnTo>
                  <a:pt x="124" y="0"/>
                </a:lnTo>
                <a:lnTo>
                  <a:pt x="124" y="0"/>
                </a:lnTo>
                <a:lnTo>
                  <a:pt x="110" y="2"/>
                </a:lnTo>
                <a:lnTo>
                  <a:pt x="98" y="2"/>
                </a:lnTo>
                <a:lnTo>
                  <a:pt x="88" y="6"/>
                </a:lnTo>
                <a:lnTo>
                  <a:pt x="76" y="10"/>
                </a:lnTo>
                <a:lnTo>
                  <a:pt x="54" y="22"/>
                </a:lnTo>
                <a:lnTo>
                  <a:pt x="36" y="36"/>
                </a:lnTo>
                <a:lnTo>
                  <a:pt x="22" y="54"/>
                </a:lnTo>
                <a:lnTo>
                  <a:pt x="10" y="76"/>
                </a:lnTo>
                <a:lnTo>
                  <a:pt x="6" y="86"/>
                </a:lnTo>
                <a:lnTo>
                  <a:pt x="4" y="98"/>
                </a:lnTo>
                <a:lnTo>
                  <a:pt x="2" y="110"/>
                </a:lnTo>
                <a:lnTo>
                  <a:pt x="0" y="124"/>
                </a:lnTo>
                <a:lnTo>
                  <a:pt x="0" y="124"/>
                </a:lnTo>
                <a:lnTo>
                  <a:pt x="2" y="136"/>
                </a:lnTo>
                <a:lnTo>
                  <a:pt x="4" y="148"/>
                </a:lnTo>
                <a:lnTo>
                  <a:pt x="6" y="160"/>
                </a:lnTo>
                <a:lnTo>
                  <a:pt x="10" y="170"/>
                </a:lnTo>
                <a:lnTo>
                  <a:pt x="22" y="192"/>
                </a:lnTo>
                <a:lnTo>
                  <a:pt x="36" y="210"/>
                </a:lnTo>
                <a:lnTo>
                  <a:pt x="54" y="224"/>
                </a:lnTo>
                <a:lnTo>
                  <a:pt x="76" y="236"/>
                </a:lnTo>
                <a:lnTo>
                  <a:pt x="88" y="240"/>
                </a:lnTo>
                <a:lnTo>
                  <a:pt x="98" y="244"/>
                </a:lnTo>
                <a:lnTo>
                  <a:pt x="110" y="246"/>
                </a:lnTo>
                <a:lnTo>
                  <a:pt x="124" y="246"/>
                </a:lnTo>
                <a:lnTo>
                  <a:pt x="124" y="246"/>
                </a:lnTo>
                <a:lnTo>
                  <a:pt x="136" y="246"/>
                </a:lnTo>
                <a:lnTo>
                  <a:pt x="148" y="244"/>
                </a:lnTo>
                <a:lnTo>
                  <a:pt x="160" y="240"/>
                </a:lnTo>
                <a:lnTo>
                  <a:pt x="172" y="236"/>
                </a:lnTo>
                <a:lnTo>
                  <a:pt x="192" y="224"/>
                </a:lnTo>
                <a:lnTo>
                  <a:pt x="210" y="210"/>
                </a:lnTo>
                <a:lnTo>
                  <a:pt x="226" y="192"/>
                </a:lnTo>
                <a:lnTo>
                  <a:pt x="236" y="170"/>
                </a:lnTo>
                <a:lnTo>
                  <a:pt x="240" y="160"/>
                </a:lnTo>
                <a:lnTo>
                  <a:pt x="244" y="148"/>
                </a:lnTo>
                <a:lnTo>
                  <a:pt x="246" y="136"/>
                </a:lnTo>
                <a:lnTo>
                  <a:pt x="246" y="124"/>
                </a:lnTo>
                <a:lnTo>
                  <a:pt x="246" y="124"/>
                </a:lnTo>
                <a:close/>
                <a:moveTo>
                  <a:pt x="18" y="132"/>
                </a:moveTo>
                <a:lnTo>
                  <a:pt x="56" y="132"/>
                </a:lnTo>
                <a:lnTo>
                  <a:pt x="56" y="132"/>
                </a:lnTo>
                <a:lnTo>
                  <a:pt x="58" y="150"/>
                </a:lnTo>
                <a:lnTo>
                  <a:pt x="62" y="170"/>
                </a:lnTo>
                <a:lnTo>
                  <a:pt x="28" y="170"/>
                </a:lnTo>
                <a:lnTo>
                  <a:pt x="28" y="170"/>
                </a:lnTo>
                <a:lnTo>
                  <a:pt x="22" y="152"/>
                </a:lnTo>
                <a:lnTo>
                  <a:pt x="18" y="132"/>
                </a:lnTo>
                <a:lnTo>
                  <a:pt x="18" y="132"/>
                </a:lnTo>
                <a:close/>
                <a:moveTo>
                  <a:pt x="228" y="114"/>
                </a:moveTo>
                <a:lnTo>
                  <a:pt x="192" y="114"/>
                </a:lnTo>
                <a:lnTo>
                  <a:pt x="192" y="114"/>
                </a:lnTo>
                <a:lnTo>
                  <a:pt x="190" y="94"/>
                </a:lnTo>
                <a:lnTo>
                  <a:pt x="186" y="76"/>
                </a:lnTo>
                <a:lnTo>
                  <a:pt x="218" y="76"/>
                </a:lnTo>
                <a:lnTo>
                  <a:pt x="218" y="76"/>
                </a:lnTo>
                <a:lnTo>
                  <a:pt x="224" y="94"/>
                </a:lnTo>
                <a:lnTo>
                  <a:pt x="228" y="114"/>
                </a:lnTo>
                <a:lnTo>
                  <a:pt x="228" y="114"/>
                </a:lnTo>
                <a:close/>
                <a:moveTo>
                  <a:pt x="174" y="114"/>
                </a:moveTo>
                <a:lnTo>
                  <a:pt x="132" y="114"/>
                </a:lnTo>
                <a:lnTo>
                  <a:pt x="132" y="76"/>
                </a:lnTo>
                <a:lnTo>
                  <a:pt x="168" y="76"/>
                </a:lnTo>
                <a:lnTo>
                  <a:pt x="168" y="76"/>
                </a:lnTo>
                <a:lnTo>
                  <a:pt x="172" y="94"/>
                </a:lnTo>
                <a:lnTo>
                  <a:pt x="174" y="114"/>
                </a:lnTo>
                <a:lnTo>
                  <a:pt x="174" y="114"/>
                </a:lnTo>
                <a:close/>
                <a:moveTo>
                  <a:pt x="132" y="58"/>
                </a:moveTo>
                <a:lnTo>
                  <a:pt x="132" y="18"/>
                </a:lnTo>
                <a:lnTo>
                  <a:pt x="132" y="18"/>
                </a:lnTo>
                <a:lnTo>
                  <a:pt x="132" y="18"/>
                </a:lnTo>
                <a:lnTo>
                  <a:pt x="132" y="18"/>
                </a:lnTo>
                <a:lnTo>
                  <a:pt x="148" y="38"/>
                </a:lnTo>
                <a:lnTo>
                  <a:pt x="160" y="58"/>
                </a:lnTo>
                <a:lnTo>
                  <a:pt x="132" y="58"/>
                </a:lnTo>
                <a:close/>
                <a:moveTo>
                  <a:pt x="114" y="18"/>
                </a:moveTo>
                <a:lnTo>
                  <a:pt x="114" y="58"/>
                </a:lnTo>
                <a:lnTo>
                  <a:pt x="86" y="58"/>
                </a:lnTo>
                <a:lnTo>
                  <a:pt x="86" y="58"/>
                </a:lnTo>
                <a:lnTo>
                  <a:pt x="98" y="38"/>
                </a:lnTo>
                <a:lnTo>
                  <a:pt x="114" y="18"/>
                </a:lnTo>
                <a:lnTo>
                  <a:pt x="114" y="18"/>
                </a:lnTo>
                <a:lnTo>
                  <a:pt x="114" y="18"/>
                </a:lnTo>
                <a:lnTo>
                  <a:pt x="114" y="18"/>
                </a:lnTo>
                <a:close/>
                <a:moveTo>
                  <a:pt x="114" y="76"/>
                </a:moveTo>
                <a:lnTo>
                  <a:pt x="114" y="114"/>
                </a:lnTo>
                <a:lnTo>
                  <a:pt x="72" y="114"/>
                </a:lnTo>
                <a:lnTo>
                  <a:pt x="72" y="114"/>
                </a:lnTo>
                <a:lnTo>
                  <a:pt x="74" y="94"/>
                </a:lnTo>
                <a:lnTo>
                  <a:pt x="80" y="76"/>
                </a:lnTo>
                <a:lnTo>
                  <a:pt x="114" y="76"/>
                </a:lnTo>
                <a:close/>
                <a:moveTo>
                  <a:pt x="56" y="114"/>
                </a:moveTo>
                <a:lnTo>
                  <a:pt x="18" y="114"/>
                </a:lnTo>
                <a:lnTo>
                  <a:pt x="18" y="114"/>
                </a:lnTo>
                <a:lnTo>
                  <a:pt x="22" y="94"/>
                </a:lnTo>
                <a:lnTo>
                  <a:pt x="30" y="76"/>
                </a:lnTo>
                <a:lnTo>
                  <a:pt x="62" y="76"/>
                </a:lnTo>
                <a:lnTo>
                  <a:pt x="62" y="76"/>
                </a:lnTo>
                <a:lnTo>
                  <a:pt x="58" y="94"/>
                </a:lnTo>
                <a:lnTo>
                  <a:pt x="56" y="114"/>
                </a:lnTo>
                <a:lnTo>
                  <a:pt x="56" y="114"/>
                </a:lnTo>
                <a:close/>
                <a:moveTo>
                  <a:pt x="72" y="132"/>
                </a:moveTo>
                <a:lnTo>
                  <a:pt x="114" y="132"/>
                </a:lnTo>
                <a:lnTo>
                  <a:pt x="114" y="170"/>
                </a:lnTo>
                <a:lnTo>
                  <a:pt x="80" y="170"/>
                </a:lnTo>
                <a:lnTo>
                  <a:pt x="80" y="170"/>
                </a:lnTo>
                <a:lnTo>
                  <a:pt x="76" y="150"/>
                </a:lnTo>
                <a:lnTo>
                  <a:pt x="72" y="132"/>
                </a:lnTo>
                <a:lnTo>
                  <a:pt x="72" y="132"/>
                </a:lnTo>
                <a:close/>
                <a:moveTo>
                  <a:pt x="114" y="186"/>
                </a:moveTo>
                <a:lnTo>
                  <a:pt x="114" y="224"/>
                </a:lnTo>
                <a:lnTo>
                  <a:pt x="114" y="224"/>
                </a:lnTo>
                <a:lnTo>
                  <a:pt x="100" y="206"/>
                </a:lnTo>
                <a:lnTo>
                  <a:pt x="88" y="186"/>
                </a:lnTo>
                <a:lnTo>
                  <a:pt x="114" y="186"/>
                </a:lnTo>
                <a:close/>
                <a:moveTo>
                  <a:pt x="132" y="186"/>
                </a:moveTo>
                <a:lnTo>
                  <a:pt x="158" y="186"/>
                </a:lnTo>
                <a:lnTo>
                  <a:pt x="158" y="186"/>
                </a:lnTo>
                <a:lnTo>
                  <a:pt x="148" y="206"/>
                </a:lnTo>
                <a:lnTo>
                  <a:pt x="132" y="224"/>
                </a:lnTo>
                <a:lnTo>
                  <a:pt x="132" y="186"/>
                </a:lnTo>
                <a:close/>
                <a:moveTo>
                  <a:pt x="132" y="170"/>
                </a:moveTo>
                <a:lnTo>
                  <a:pt x="132" y="132"/>
                </a:lnTo>
                <a:lnTo>
                  <a:pt x="174" y="132"/>
                </a:lnTo>
                <a:lnTo>
                  <a:pt x="174" y="132"/>
                </a:lnTo>
                <a:lnTo>
                  <a:pt x="172" y="150"/>
                </a:lnTo>
                <a:lnTo>
                  <a:pt x="166" y="170"/>
                </a:lnTo>
                <a:lnTo>
                  <a:pt x="132" y="170"/>
                </a:lnTo>
                <a:close/>
                <a:moveTo>
                  <a:pt x="192" y="132"/>
                </a:moveTo>
                <a:lnTo>
                  <a:pt x="228" y="132"/>
                </a:lnTo>
                <a:lnTo>
                  <a:pt x="228" y="132"/>
                </a:lnTo>
                <a:lnTo>
                  <a:pt x="224" y="152"/>
                </a:lnTo>
                <a:lnTo>
                  <a:pt x="218" y="170"/>
                </a:lnTo>
                <a:lnTo>
                  <a:pt x="184" y="170"/>
                </a:lnTo>
                <a:lnTo>
                  <a:pt x="184" y="170"/>
                </a:lnTo>
                <a:lnTo>
                  <a:pt x="188" y="150"/>
                </a:lnTo>
                <a:lnTo>
                  <a:pt x="192" y="132"/>
                </a:lnTo>
                <a:lnTo>
                  <a:pt x="192" y="132"/>
                </a:lnTo>
                <a:close/>
                <a:moveTo>
                  <a:pt x="206" y="58"/>
                </a:moveTo>
                <a:lnTo>
                  <a:pt x="180" y="58"/>
                </a:lnTo>
                <a:lnTo>
                  <a:pt x="180" y="58"/>
                </a:lnTo>
                <a:lnTo>
                  <a:pt x="172" y="40"/>
                </a:lnTo>
                <a:lnTo>
                  <a:pt x="160" y="24"/>
                </a:lnTo>
                <a:lnTo>
                  <a:pt x="160" y="24"/>
                </a:lnTo>
                <a:lnTo>
                  <a:pt x="174" y="30"/>
                </a:lnTo>
                <a:lnTo>
                  <a:pt x="186" y="38"/>
                </a:lnTo>
                <a:lnTo>
                  <a:pt x="196" y="48"/>
                </a:lnTo>
                <a:lnTo>
                  <a:pt x="206" y="58"/>
                </a:lnTo>
                <a:lnTo>
                  <a:pt x="206" y="58"/>
                </a:lnTo>
                <a:close/>
                <a:moveTo>
                  <a:pt x="86" y="24"/>
                </a:moveTo>
                <a:lnTo>
                  <a:pt x="86" y="24"/>
                </a:lnTo>
                <a:lnTo>
                  <a:pt x="76" y="40"/>
                </a:lnTo>
                <a:lnTo>
                  <a:pt x="68" y="58"/>
                </a:lnTo>
                <a:lnTo>
                  <a:pt x="40" y="58"/>
                </a:lnTo>
                <a:lnTo>
                  <a:pt x="40" y="58"/>
                </a:lnTo>
                <a:lnTo>
                  <a:pt x="50" y="48"/>
                </a:lnTo>
                <a:lnTo>
                  <a:pt x="62" y="38"/>
                </a:lnTo>
                <a:lnTo>
                  <a:pt x="72" y="30"/>
                </a:lnTo>
                <a:lnTo>
                  <a:pt x="86" y="24"/>
                </a:lnTo>
                <a:lnTo>
                  <a:pt x="86" y="24"/>
                </a:lnTo>
                <a:close/>
                <a:moveTo>
                  <a:pt x="40" y="186"/>
                </a:moveTo>
                <a:lnTo>
                  <a:pt x="68" y="186"/>
                </a:lnTo>
                <a:lnTo>
                  <a:pt x="68" y="186"/>
                </a:lnTo>
                <a:lnTo>
                  <a:pt x="78" y="206"/>
                </a:lnTo>
                <a:lnTo>
                  <a:pt x="90" y="222"/>
                </a:lnTo>
                <a:lnTo>
                  <a:pt x="90" y="222"/>
                </a:lnTo>
                <a:lnTo>
                  <a:pt x="76" y="216"/>
                </a:lnTo>
                <a:lnTo>
                  <a:pt x="62" y="208"/>
                </a:lnTo>
                <a:lnTo>
                  <a:pt x="50" y="198"/>
                </a:lnTo>
                <a:lnTo>
                  <a:pt x="40" y="186"/>
                </a:lnTo>
                <a:lnTo>
                  <a:pt x="40" y="186"/>
                </a:lnTo>
                <a:close/>
                <a:moveTo>
                  <a:pt x="156" y="222"/>
                </a:moveTo>
                <a:lnTo>
                  <a:pt x="156" y="222"/>
                </a:lnTo>
                <a:lnTo>
                  <a:pt x="168" y="206"/>
                </a:lnTo>
                <a:lnTo>
                  <a:pt x="178" y="186"/>
                </a:lnTo>
                <a:lnTo>
                  <a:pt x="208" y="186"/>
                </a:lnTo>
                <a:lnTo>
                  <a:pt x="208" y="186"/>
                </a:lnTo>
                <a:lnTo>
                  <a:pt x="196" y="198"/>
                </a:lnTo>
                <a:lnTo>
                  <a:pt x="184" y="208"/>
                </a:lnTo>
                <a:lnTo>
                  <a:pt x="172" y="216"/>
                </a:lnTo>
                <a:lnTo>
                  <a:pt x="156" y="222"/>
                </a:lnTo>
                <a:lnTo>
                  <a:pt x="156" y="22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1" name="Freeform 20"/>
          <p:cNvSpPr>
            <a:spLocks noEditPoints="1"/>
          </p:cNvSpPr>
          <p:nvPr/>
        </p:nvSpPr>
        <p:spPr bwMode="auto">
          <a:xfrm>
            <a:off x="2571084" y="2442316"/>
            <a:ext cx="357823" cy="320099"/>
          </a:xfrm>
          <a:custGeom>
            <a:avLst/>
            <a:gdLst/>
            <a:ahLst/>
            <a:cxnLst>
              <a:cxn ang="0">
                <a:pos x="302" y="2"/>
              </a:cxn>
              <a:cxn ang="0">
                <a:pos x="376" y="32"/>
              </a:cxn>
              <a:cxn ang="0">
                <a:pos x="428" y="88"/>
              </a:cxn>
              <a:cxn ang="0">
                <a:pos x="448" y="112"/>
              </a:cxn>
              <a:cxn ang="0">
                <a:pos x="476" y="114"/>
              </a:cxn>
              <a:cxn ang="0">
                <a:pos x="514" y="128"/>
              </a:cxn>
              <a:cxn ang="0">
                <a:pos x="546" y="152"/>
              </a:cxn>
              <a:cxn ang="0">
                <a:pos x="570" y="186"/>
              </a:cxn>
              <a:cxn ang="0">
                <a:pos x="584" y="224"/>
              </a:cxn>
              <a:cxn ang="0">
                <a:pos x="586" y="252"/>
              </a:cxn>
              <a:cxn ang="0">
                <a:pos x="580" y="294"/>
              </a:cxn>
              <a:cxn ang="0">
                <a:pos x="562" y="330"/>
              </a:cxn>
              <a:cxn ang="0">
                <a:pos x="536" y="360"/>
              </a:cxn>
              <a:cxn ang="0">
                <a:pos x="502" y="380"/>
              </a:cxn>
              <a:cxn ang="0">
                <a:pos x="462" y="390"/>
              </a:cxn>
              <a:cxn ang="0">
                <a:pos x="442" y="158"/>
              </a:cxn>
              <a:cxn ang="0">
                <a:pos x="116" y="392"/>
              </a:cxn>
              <a:cxn ang="0">
                <a:pos x="92" y="388"/>
              </a:cxn>
              <a:cxn ang="0">
                <a:pos x="34" y="358"/>
              </a:cxn>
              <a:cxn ang="0">
                <a:pos x="2" y="298"/>
              </a:cxn>
              <a:cxn ang="0">
                <a:pos x="0" y="274"/>
              </a:cxn>
              <a:cxn ang="0">
                <a:pos x="16" y="216"/>
              </a:cxn>
              <a:cxn ang="0">
                <a:pos x="58" y="174"/>
              </a:cxn>
              <a:cxn ang="0">
                <a:pos x="98" y="160"/>
              </a:cxn>
              <a:cxn ang="0">
                <a:pos x="110" y="112"/>
              </a:cxn>
              <a:cxn ang="0">
                <a:pos x="134" y="70"/>
              </a:cxn>
              <a:cxn ang="0">
                <a:pos x="168" y="36"/>
              </a:cxn>
              <a:cxn ang="0">
                <a:pos x="210" y="14"/>
              </a:cxn>
              <a:cxn ang="0">
                <a:pos x="258" y="2"/>
              </a:cxn>
              <a:cxn ang="0">
                <a:pos x="180" y="262"/>
              </a:cxn>
              <a:cxn ang="0">
                <a:pos x="180" y="284"/>
              </a:cxn>
              <a:cxn ang="0">
                <a:pos x="180" y="226"/>
              </a:cxn>
              <a:cxn ang="0">
                <a:pos x="180" y="248"/>
              </a:cxn>
              <a:cxn ang="0">
                <a:pos x="180" y="190"/>
              </a:cxn>
              <a:cxn ang="0">
                <a:pos x="180" y="210"/>
              </a:cxn>
              <a:cxn ang="0">
                <a:pos x="160" y="172"/>
              </a:cxn>
              <a:cxn ang="0">
                <a:pos x="160" y="424"/>
              </a:cxn>
              <a:cxn ang="0">
                <a:pos x="448" y="488"/>
              </a:cxn>
              <a:cxn ang="0">
                <a:pos x="448" y="470"/>
              </a:cxn>
              <a:cxn ang="0">
                <a:pos x="194" y="488"/>
              </a:cxn>
              <a:cxn ang="0">
                <a:pos x="194" y="470"/>
              </a:cxn>
              <a:cxn ang="0">
                <a:pos x="336" y="488"/>
              </a:cxn>
              <a:cxn ang="0">
                <a:pos x="336" y="470"/>
              </a:cxn>
              <a:cxn ang="0">
                <a:pos x="374" y="462"/>
              </a:cxn>
              <a:cxn ang="0">
                <a:pos x="342" y="498"/>
              </a:cxn>
              <a:cxn ang="0">
                <a:pos x="354" y="434"/>
              </a:cxn>
              <a:cxn ang="0">
                <a:pos x="374" y="462"/>
              </a:cxn>
              <a:cxn ang="0">
                <a:pos x="244" y="498"/>
              </a:cxn>
              <a:cxn ang="0">
                <a:pos x="214" y="462"/>
              </a:cxn>
              <a:cxn ang="0">
                <a:pos x="232" y="462"/>
              </a:cxn>
              <a:cxn ang="0">
                <a:pos x="408" y="262"/>
              </a:cxn>
              <a:cxn ang="0">
                <a:pos x="320" y="262"/>
              </a:cxn>
              <a:cxn ang="0">
                <a:pos x="408" y="226"/>
              </a:cxn>
              <a:cxn ang="0">
                <a:pos x="320" y="226"/>
              </a:cxn>
              <a:cxn ang="0">
                <a:pos x="408" y="190"/>
              </a:cxn>
              <a:cxn ang="0">
                <a:pos x="320" y="190"/>
              </a:cxn>
              <a:cxn ang="0">
                <a:pos x="426" y="172"/>
              </a:cxn>
              <a:cxn ang="0">
                <a:pos x="302" y="172"/>
              </a:cxn>
            </a:cxnLst>
            <a:rect l="0" t="0" r="r" b="b"/>
            <a:pathLst>
              <a:path w="586" h="498">
                <a:moveTo>
                  <a:pt x="274" y="0"/>
                </a:moveTo>
                <a:lnTo>
                  <a:pt x="274" y="0"/>
                </a:lnTo>
                <a:lnTo>
                  <a:pt x="302" y="2"/>
                </a:lnTo>
                <a:lnTo>
                  <a:pt x="328" y="10"/>
                </a:lnTo>
                <a:lnTo>
                  <a:pt x="354" y="18"/>
                </a:lnTo>
                <a:lnTo>
                  <a:pt x="376" y="32"/>
                </a:lnTo>
                <a:lnTo>
                  <a:pt x="396" y="48"/>
                </a:lnTo>
                <a:lnTo>
                  <a:pt x="414" y="68"/>
                </a:lnTo>
                <a:lnTo>
                  <a:pt x="428" y="88"/>
                </a:lnTo>
                <a:lnTo>
                  <a:pt x="440" y="112"/>
                </a:lnTo>
                <a:lnTo>
                  <a:pt x="440" y="112"/>
                </a:lnTo>
                <a:lnTo>
                  <a:pt x="448" y="112"/>
                </a:lnTo>
                <a:lnTo>
                  <a:pt x="448" y="112"/>
                </a:lnTo>
                <a:lnTo>
                  <a:pt x="462" y="112"/>
                </a:lnTo>
                <a:lnTo>
                  <a:pt x="476" y="114"/>
                </a:lnTo>
                <a:lnTo>
                  <a:pt x="488" y="118"/>
                </a:lnTo>
                <a:lnTo>
                  <a:pt x="502" y="124"/>
                </a:lnTo>
                <a:lnTo>
                  <a:pt x="514" y="128"/>
                </a:lnTo>
                <a:lnTo>
                  <a:pt x="526" y="136"/>
                </a:lnTo>
                <a:lnTo>
                  <a:pt x="536" y="144"/>
                </a:lnTo>
                <a:lnTo>
                  <a:pt x="546" y="152"/>
                </a:lnTo>
                <a:lnTo>
                  <a:pt x="554" y="162"/>
                </a:lnTo>
                <a:lnTo>
                  <a:pt x="562" y="174"/>
                </a:lnTo>
                <a:lnTo>
                  <a:pt x="570" y="186"/>
                </a:lnTo>
                <a:lnTo>
                  <a:pt x="576" y="198"/>
                </a:lnTo>
                <a:lnTo>
                  <a:pt x="580" y="210"/>
                </a:lnTo>
                <a:lnTo>
                  <a:pt x="584" y="224"/>
                </a:lnTo>
                <a:lnTo>
                  <a:pt x="586" y="238"/>
                </a:lnTo>
                <a:lnTo>
                  <a:pt x="586" y="252"/>
                </a:lnTo>
                <a:lnTo>
                  <a:pt x="586" y="252"/>
                </a:lnTo>
                <a:lnTo>
                  <a:pt x="586" y="266"/>
                </a:lnTo>
                <a:lnTo>
                  <a:pt x="584" y="280"/>
                </a:lnTo>
                <a:lnTo>
                  <a:pt x="580" y="294"/>
                </a:lnTo>
                <a:lnTo>
                  <a:pt x="576" y="306"/>
                </a:lnTo>
                <a:lnTo>
                  <a:pt x="570" y="318"/>
                </a:lnTo>
                <a:lnTo>
                  <a:pt x="562" y="330"/>
                </a:lnTo>
                <a:lnTo>
                  <a:pt x="554" y="340"/>
                </a:lnTo>
                <a:lnTo>
                  <a:pt x="546" y="350"/>
                </a:lnTo>
                <a:lnTo>
                  <a:pt x="536" y="360"/>
                </a:lnTo>
                <a:lnTo>
                  <a:pt x="526" y="368"/>
                </a:lnTo>
                <a:lnTo>
                  <a:pt x="514" y="374"/>
                </a:lnTo>
                <a:lnTo>
                  <a:pt x="502" y="380"/>
                </a:lnTo>
                <a:lnTo>
                  <a:pt x="488" y="384"/>
                </a:lnTo>
                <a:lnTo>
                  <a:pt x="476" y="388"/>
                </a:lnTo>
                <a:lnTo>
                  <a:pt x="462" y="390"/>
                </a:lnTo>
                <a:lnTo>
                  <a:pt x="448" y="392"/>
                </a:lnTo>
                <a:lnTo>
                  <a:pt x="442" y="392"/>
                </a:lnTo>
                <a:lnTo>
                  <a:pt x="442" y="158"/>
                </a:lnTo>
                <a:lnTo>
                  <a:pt x="146" y="158"/>
                </a:lnTo>
                <a:lnTo>
                  <a:pt x="146" y="392"/>
                </a:lnTo>
                <a:lnTo>
                  <a:pt x="116" y="392"/>
                </a:lnTo>
                <a:lnTo>
                  <a:pt x="116" y="392"/>
                </a:lnTo>
                <a:lnTo>
                  <a:pt x="104" y="390"/>
                </a:lnTo>
                <a:lnTo>
                  <a:pt x="92" y="388"/>
                </a:lnTo>
                <a:lnTo>
                  <a:pt x="70" y="382"/>
                </a:lnTo>
                <a:lnTo>
                  <a:pt x="52" y="372"/>
                </a:lnTo>
                <a:lnTo>
                  <a:pt x="34" y="358"/>
                </a:lnTo>
                <a:lnTo>
                  <a:pt x="20" y="340"/>
                </a:lnTo>
                <a:lnTo>
                  <a:pt x="10" y="320"/>
                </a:lnTo>
                <a:lnTo>
                  <a:pt x="2" y="298"/>
                </a:lnTo>
                <a:lnTo>
                  <a:pt x="0" y="286"/>
                </a:lnTo>
                <a:lnTo>
                  <a:pt x="0" y="274"/>
                </a:lnTo>
                <a:lnTo>
                  <a:pt x="0" y="274"/>
                </a:lnTo>
                <a:lnTo>
                  <a:pt x="2" y="254"/>
                </a:lnTo>
                <a:lnTo>
                  <a:pt x="8" y="234"/>
                </a:lnTo>
                <a:lnTo>
                  <a:pt x="16" y="216"/>
                </a:lnTo>
                <a:lnTo>
                  <a:pt x="28" y="200"/>
                </a:lnTo>
                <a:lnTo>
                  <a:pt x="42" y="186"/>
                </a:lnTo>
                <a:lnTo>
                  <a:pt x="58" y="174"/>
                </a:lnTo>
                <a:lnTo>
                  <a:pt x="78" y="166"/>
                </a:lnTo>
                <a:lnTo>
                  <a:pt x="98" y="160"/>
                </a:lnTo>
                <a:lnTo>
                  <a:pt x="98" y="160"/>
                </a:lnTo>
                <a:lnTo>
                  <a:pt x="100" y="144"/>
                </a:lnTo>
                <a:lnTo>
                  <a:pt x="104" y="128"/>
                </a:lnTo>
                <a:lnTo>
                  <a:pt x="110" y="112"/>
                </a:lnTo>
                <a:lnTo>
                  <a:pt x="116" y="98"/>
                </a:lnTo>
                <a:lnTo>
                  <a:pt x="124" y="84"/>
                </a:lnTo>
                <a:lnTo>
                  <a:pt x="134" y="70"/>
                </a:lnTo>
                <a:lnTo>
                  <a:pt x="144" y="58"/>
                </a:lnTo>
                <a:lnTo>
                  <a:pt x="154" y="46"/>
                </a:lnTo>
                <a:lnTo>
                  <a:pt x="168" y="36"/>
                </a:lnTo>
                <a:lnTo>
                  <a:pt x="180" y="28"/>
                </a:lnTo>
                <a:lnTo>
                  <a:pt x="194" y="20"/>
                </a:lnTo>
                <a:lnTo>
                  <a:pt x="210" y="14"/>
                </a:lnTo>
                <a:lnTo>
                  <a:pt x="224" y="8"/>
                </a:lnTo>
                <a:lnTo>
                  <a:pt x="242" y="4"/>
                </a:lnTo>
                <a:lnTo>
                  <a:pt x="258" y="2"/>
                </a:lnTo>
                <a:lnTo>
                  <a:pt x="274" y="0"/>
                </a:lnTo>
                <a:lnTo>
                  <a:pt x="274" y="0"/>
                </a:lnTo>
                <a:close/>
                <a:moveTo>
                  <a:pt x="180" y="262"/>
                </a:moveTo>
                <a:lnTo>
                  <a:pt x="266" y="262"/>
                </a:lnTo>
                <a:lnTo>
                  <a:pt x="266" y="284"/>
                </a:lnTo>
                <a:lnTo>
                  <a:pt x="180" y="284"/>
                </a:lnTo>
                <a:lnTo>
                  <a:pt x="180" y="262"/>
                </a:lnTo>
                <a:lnTo>
                  <a:pt x="180" y="262"/>
                </a:lnTo>
                <a:close/>
                <a:moveTo>
                  <a:pt x="180" y="226"/>
                </a:moveTo>
                <a:lnTo>
                  <a:pt x="266" y="226"/>
                </a:lnTo>
                <a:lnTo>
                  <a:pt x="266" y="248"/>
                </a:lnTo>
                <a:lnTo>
                  <a:pt x="180" y="248"/>
                </a:lnTo>
                <a:lnTo>
                  <a:pt x="180" y="226"/>
                </a:lnTo>
                <a:lnTo>
                  <a:pt x="180" y="226"/>
                </a:lnTo>
                <a:close/>
                <a:moveTo>
                  <a:pt x="180" y="190"/>
                </a:moveTo>
                <a:lnTo>
                  <a:pt x="266" y="190"/>
                </a:lnTo>
                <a:lnTo>
                  <a:pt x="266" y="210"/>
                </a:lnTo>
                <a:lnTo>
                  <a:pt x="180" y="210"/>
                </a:lnTo>
                <a:lnTo>
                  <a:pt x="180" y="190"/>
                </a:lnTo>
                <a:lnTo>
                  <a:pt x="180" y="190"/>
                </a:lnTo>
                <a:close/>
                <a:moveTo>
                  <a:pt x="160" y="172"/>
                </a:moveTo>
                <a:lnTo>
                  <a:pt x="284" y="172"/>
                </a:lnTo>
                <a:lnTo>
                  <a:pt x="284" y="424"/>
                </a:lnTo>
                <a:lnTo>
                  <a:pt x="160" y="424"/>
                </a:lnTo>
                <a:lnTo>
                  <a:pt x="160" y="172"/>
                </a:lnTo>
                <a:lnTo>
                  <a:pt x="160" y="172"/>
                </a:lnTo>
                <a:close/>
                <a:moveTo>
                  <a:pt x="448" y="488"/>
                </a:moveTo>
                <a:lnTo>
                  <a:pt x="392" y="488"/>
                </a:lnTo>
                <a:lnTo>
                  <a:pt x="392" y="470"/>
                </a:lnTo>
                <a:lnTo>
                  <a:pt x="448" y="470"/>
                </a:lnTo>
                <a:lnTo>
                  <a:pt x="448" y="488"/>
                </a:lnTo>
                <a:lnTo>
                  <a:pt x="448" y="488"/>
                </a:lnTo>
                <a:close/>
                <a:moveTo>
                  <a:pt x="194" y="488"/>
                </a:moveTo>
                <a:lnTo>
                  <a:pt x="138" y="488"/>
                </a:lnTo>
                <a:lnTo>
                  <a:pt x="138" y="470"/>
                </a:lnTo>
                <a:lnTo>
                  <a:pt x="194" y="470"/>
                </a:lnTo>
                <a:lnTo>
                  <a:pt x="194" y="488"/>
                </a:lnTo>
                <a:lnTo>
                  <a:pt x="194" y="488"/>
                </a:lnTo>
                <a:close/>
                <a:moveTo>
                  <a:pt x="336" y="488"/>
                </a:moveTo>
                <a:lnTo>
                  <a:pt x="250" y="488"/>
                </a:lnTo>
                <a:lnTo>
                  <a:pt x="250" y="470"/>
                </a:lnTo>
                <a:lnTo>
                  <a:pt x="336" y="470"/>
                </a:lnTo>
                <a:lnTo>
                  <a:pt x="336" y="488"/>
                </a:lnTo>
                <a:lnTo>
                  <a:pt x="336" y="488"/>
                </a:lnTo>
                <a:close/>
                <a:moveTo>
                  <a:pt x="374" y="462"/>
                </a:moveTo>
                <a:lnTo>
                  <a:pt x="386" y="462"/>
                </a:lnTo>
                <a:lnTo>
                  <a:pt x="386" y="498"/>
                </a:lnTo>
                <a:lnTo>
                  <a:pt x="342" y="498"/>
                </a:lnTo>
                <a:lnTo>
                  <a:pt x="342" y="462"/>
                </a:lnTo>
                <a:lnTo>
                  <a:pt x="354" y="462"/>
                </a:lnTo>
                <a:lnTo>
                  <a:pt x="354" y="434"/>
                </a:lnTo>
                <a:lnTo>
                  <a:pt x="374" y="434"/>
                </a:lnTo>
                <a:lnTo>
                  <a:pt x="374" y="462"/>
                </a:lnTo>
                <a:lnTo>
                  <a:pt x="374" y="462"/>
                </a:lnTo>
                <a:close/>
                <a:moveTo>
                  <a:pt x="232" y="462"/>
                </a:moveTo>
                <a:lnTo>
                  <a:pt x="244" y="462"/>
                </a:lnTo>
                <a:lnTo>
                  <a:pt x="244" y="498"/>
                </a:lnTo>
                <a:lnTo>
                  <a:pt x="202" y="498"/>
                </a:lnTo>
                <a:lnTo>
                  <a:pt x="202" y="462"/>
                </a:lnTo>
                <a:lnTo>
                  <a:pt x="214" y="462"/>
                </a:lnTo>
                <a:lnTo>
                  <a:pt x="214" y="434"/>
                </a:lnTo>
                <a:lnTo>
                  <a:pt x="232" y="434"/>
                </a:lnTo>
                <a:lnTo>
                  <a:pt x="232" y="462"/>
                </a:lnTo>
                <a:lnTo>
                  <a:pt x="232" y="462"/>
                </a:lnTo>
                <a:close/>
                <a:moveTo>
                  <a:pt x="320" y="262"/>
                </a:moveTo>
                <a:lnTo>
                  <a:pt x="408" y="262"/>
                </a:lnTo>
                <a:lnTo>
                  <a:pt x="408" y="284"/>
                </a:lnTo>
                <a:lnTo>
                  <a:pt x="320" y="284"/>
                </a:lnTo>
                <a:lnTo>
                  <a:pt x="320" y="262"/>
                </a:lnTo>
                <a:lnTo>
                  <a:pt x="320" y="262"/>
                </a:lnTo>
                <a:close/>
                <a:moveTo>
                  <a:pt x="320" y="226"/>
                </a:moveTo>
                <a:lnTo>
                  <a:pt x="408" y="226"/>
                </a:lnTo>
                <a:lnTo>
                  <a:pt x="408" y="248"/>
                </a:lnTo>
                <a:lnTo>
                  <a:pt x="320" y="248"/>
                </a:lnTo>
                <a:lnTo>
                  <a:pt x="320" y="226"/>
                </a:lnTo>
                <a:lnTo>
                  <a:pt x="320" y="226"/>
                </a:lnTo>
                <a:close/>
                <a:moveTo>
                  <a:pt x="320" y="190"/>
                </a:moveTo>
                <a:lnTo>
                  <a:pt x="408" y="190"/>
                </a:lnTo>
                <a:lnTo>
                  <a:pt x="408" y="210"/>
                </a:lnTo>
                <a:lnTo>
                  <a:pt x="320" y="210"/>
                </a:lnTo>
                <a:lnTo>
                  <a:pt x="320" y="190"/>
                </a:lnTo>
                <a:lnTo>
                  <a:pt x="320" y="190"/>
                </a:lnTo>
                <a:close/>
                <a:moveTo>
                  <a:pt x="302" y="172"/>
                </a:moveTo>
                <a:lnTo>
                  <a:pt x="426" y="172"/>
                </a:lnTo>
                <a:lnTo>
                  <a:pt x="426" y="424"/>
                </a:lnTo>
                <a:lnTo>
                  <a:pt x="302" y="424"/>
                </a:lnTo>
                <a:lnTo>
                  <a:pt x="302" y="172"/>
                </a:lnTo>
                <a:lnTo>
                  <a:pt x="302" y="17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145" name="组合 643"/>
          <p:cNvGrpSpPr>
            <a:grpSpLocks noChangeAspect="1"/>
          </p:cNvGrpSpPr>
          <p:nvPr/>
        </p:nvGrpSpPr>
        <p:grpSpPr>
          <a:xfrm>
            <a:off x="3320391" y="2462450"/>
            <a:ext cx="293141" cy="288000"/>
            <a:chOff x="-587375" y="3082925"/>
            <a:chExt cx="452437" cy="444500"/>
          </a:xfrm>
          <a:solidFill>
            <a:srgbClr val="00B0F0"/>
          </a:solidFill>
        </p:grpSpPr>
        <p:sp>
          <p:nvSpPr>
            <p:cNvPr id="143" name="Rectangle 6"/>
            <p:cNvSpPr>
              <a:spLocks noChangeArrowheads="1"/>
            </p:cNvSpPr>
            <p:nvPr/>
          </p:nvSpPr>
          <p:spPr bwMode="auto">
            <a:xfrm>
              <a:off x="-454025" y="3213100"/>
              <a:ext cx="182562" cy="1841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Arial" pitchFamily="34" charset="0"/>
                <a:cs typeface="Arial" pitchFamily="34" charset="0"/>
              </a:endParaRPr>
            </a:p>
          </p:txBody>
        </p:sp>
        <p:sp>
          <p:nvSpPr>
            <p:cNvPr id="144" name="Freeform 7"/>
            <p:cNvSpPr>
              <a:spLocks noEditPoints="1"/>
            </p:cNvSpPr>
            <p:nvPr/>
          </p:nvSpPr>
          <p:spPr bwMode="auto">
            <a:xfrm>
              <a:off x="-587375" y="3082925"/>
              <a:ext cx="452437" cy="444500"/>
            </a:xfrm>
            <a:custGeom>
              <a:avLst/>
              <a:gdLst/>
              <a:ahLst/>
              <a:cxnLst>
                <a:cxn ang="0">
                  <a:pos x="3607" y="2525"/>
                </a:cxn>
                <a:cxn ang="0">
                  <a:pos x="12779" y="2555"/>
                </a:cxn>
                <a:cxn ang="0">
                  <a:pos x="13040" y="2666"/>
                </a:cxn>
                <a:cxn ang="0">
                  <a:pos x="13256" y="2843"/>
                </a:cxn>
                <a:cxn ang="0">
                  <a:pos x="13412" y="3076"/>
                </a:cxn>
                <a:cxn ang="0">
                  <a:pos x="13498" y="3348"/>
                </a:cxn>
                <a:cxn ang="0">
                  <a:pos x="13504" y="12518"/>
                </a:cxn>
                <a:cxn ang="0">
                  <a:pos x="13433" y="12797"/>
                </a:cxn>
                <a:cxn ang="0">
                  <a:pos x="13286" y="13037"/>
                </a:cxn>
                <a:cxn ang="0">
                  <a:pos x="13079" y="13225"/>
                </a:cxn>
                <a:cxn ang="0">
                  <a:pos x="12824" y="13347"/>
                </a:cxn>
                <a:cxn ang="0">
                  <a:pos x="12537" y="13391"/>
                </a:cxn>
                <a:cxn ang="0">
                  <a:pos x="3365" y="13360"/>
                </a:cxn>
                <a:cxn ang="0">
                  <a:pos x="3104" y="13251"/>
                </a:cxn>
                <a:cxn ang="0">
                  <a:pos x="2889" y="13072"/>
                </a:cxn>
                <a:cxn ang="0">
                  <a:pos x="2731" y="12840"/>
                </a:cxn>
                <a:cxn ang="0">
                  <a:pos x="2646" y="12567"/>
                </a:cxn>
                <a:cxn ang="0">
                  <a:pos x="2640" y="3397"/>
                </a:cxn>
                <a:cxn ang="0">
                  <a:pos x="2712" y="3119"/>
                </a:cxn>
                <a:cxn ang="0">
                  <a:pos x="2858" y="2879"/>
                </a:cxn>
                <a:cxn ang="0">
                  <a:pos x="3064" y="2691"/>
                </a:cxn>
                <a:cxn ang="0">
                  <a:pos x="3319" y="2568"/>
                </a:cxn>
                <a:cxn ang="0">
                  <a:pos x="3607" y="2525"/>
                </a:cxn>
                <a:cxn ang="0">
                  <a:pos x="12050" y="3336"/>
                </a:cxn>
                <a:cxn ang="0">
                  <a:pos x="12278" y="3421"/>
                </a:cxn>
                <a:cxn ang="0">
                  <a:pos x="12469" y="3563"/>
                </a:cxn>
                <a:cxn ang="0">
                  <a:pos x="12612" y="3754"/>
                </a:cxn>
                <a:cxn ang="0">
                  <a:pos x="12696" y="3983"/>
                </a:cxn>
                <a:cxn ang="0">
                  <a:pos x="12712" y="11809"/>
                </a:cxn>
                <a:cxn ang="0">
                  <a:pos x="12663" y="12051"/>
                </a:cxn>
                <a:cxn ang="0">
                  <a:pos x="12547" y="12262"/>
                </a:cxn>
                <a:cxn ang="0">
                  <a:pos x="12379" y="12431"/>
                </a:cxn>
                <a:cxn ang="0">
                  <a:pos x="12168" y="12546"/>
                </a:cxn>
                <a:cxn ang="0">
                  <a:pos x="11926" y="12595"/>
                </a:cxn>
                <a:cxn ang="0">
                  <a:pos x="4094" y="12579"/>
                </a:cxn>
                <a:cxn ang="0">
                  <a:pos x="3865" y="12496"/>
                </a:cxn>
                <a:cxn ang="0">
                  <a:pos x="3674" y="12353"/>
                </a:cxn>
                <a:cxn ang="0">
                  <a:pos x="3531" y="12162"/>
                </a:cxn>
                <a:cxn ang="0">
                  <a:pos x="3448" y="11934"/>
                </a:cxn>
                <a:cxn ang="0">
                  <a:pos x="3432" y="4106"/>
                </a:cxn>
                <a:cxn ang="0">
                  <a:pos x="3482" y="3865"/>
                </a:cxn>
                <a:cxn ang="0">
                  <a:pos x="3596" y="3654"/>
                </a:cxn>
                <a:cxn ang="0">
                  <a:pos x="3765" y="3485"/>
                </a:cxn>
                <a:cxn ang="0">
                  <a:pos x="3976" y="3370"/>
                </a:cxn>
                <a:cxn ang="0">
                  <a:pos x="4219" y="3320"/>
                </a:cxn>
                <a:cxn ang="0">
                  <a:pos x="3942" y="14186"/>
                </a:cxn>
                <a:cxn ang="0">
                  <a:pos x="7548" y="14186"/>
                </a:cxn>
                <a:cxn ang="0">
                  <a:pos x="10346" y="14186"/>
                </a:cxn>
                <a:cxn ang="0">
                  <a:pos x="12149" y="15960"/>
                </a:cxn>
                <a:cxn ang="0">
                  <a:pos x="0" y="3857"/>
                </a:cxn>
                <a:cxn ang="0">
                  <a:pos x="1775" y="5659"/>
                </a:cxn>
                <a:cxn ang="0">
                  <a:pos x="1775" y="9262"/>
                </a:cxn>
                <a:cxn ang="0">
                  <a:pos x="1775" y="12059"/>
                </a:cxn>
                <a:cxn ang="0">
                  <a:pos x="14470" y="4852"/>
                </a:cxn>
                <a:cxn ang="0">
                  <a:pos x="14470" y="5659"/>
                </a:cxn>
                <a:cxn ang="0">
                  <a:pos x="16245" y="7460"/>
                </a:cxn>
                <a:cxn ang="0">
                  <a:pos x="16245" y="11063"/>
                </a:cxn>
                <a:cxn ang="0">
                  <a:pos x="4938" y="0"/>
                </a:cxn>
                <a:cxn ang="0">
                  <a:pos x="6741" y="1774"/>
                </a:cxn>
                <a:cxn ang="0">
                  <a:pos x="7548" y="1774"/>
                </a:cxn>
                <a:cxn ang="0">
                  <a:pos x="9351" y="0"/>
                </a:cxn>
              </a:cxnLst>
              <a:rect l="0" t="0" r="r" b="b"/>
              <a:pathLst>
                <a:path w="16245" h="15960">
                  <a:moveTo>
                    <a:pt x="11153" y="0"/>
                  </a:moveTo>
                  <a:lnTo>
                    <a:pt x="12149" y="0"/>
                  </a:lnTo>
                  <a:lnTo>
                    <a:pt x="12149" y="1774"/>
                  </a:lnTo>
                  <a:lnTo>
                    <a:pt x="11153" y="1774"/>
                  </a:lnTo>
                  <a:lnTo>
                    <a:pt x="11153" y="0"/>
                  </a:lnTo>
                  <a:close/>
                  <a:moveTo>
                    <a:pt x="3607" y="2525"/>
                  </a:moveTo>
                  <a:lnTo>
                    <a:pt x="12537" y="2525"/>
                  </a:lnTo>
                  <a:lnTo>
                    <a:pt x="12586" y="2526"/>
                  </a:lnTo>
                  <a:lnTo>
                    <a:pt x="12636" y="2530"/>
                  </a:lnTo>
                  <a:lnTo>
                    <a:pt x="12684" y="2536"/>
                  </a:lnTo>
                  <a:lnTo>
                    <a:pt x="12732" y="2544"/>
                  </a:lnTo>
                  <a:lnTo>
                    <a:pt x="12779" y="2555"/>
                  </a:lnTo>
                  <a:lnTo>
                    <a:pt x="12824" y="2568"/>
                  </a:lnTo>
                  <a:lnTo>
                    <a:pt x="12870" y="2583"/>
                  </a:lnTo>
                  <a:lnTo>
                    <a:pt x="12914" y="2601"/>
                  </a:lnTo>
                  <a:lnTo>
                    <a:pt x="12957" y="2621"/>
                  </a:lnTo>
                  <a:lnTo>
                    <a:pt x="12999" y="2642"/>
                  </a:lnTo>
                  <a:lnTo>
                    <a:pt x="13040" y="2666"/>
                  </a:lnTo>
                  <a:lnTo>
                    <a:pt x="13079" y="2691"/>
                  </a:lnTo>
                  <a:lnTo>
                    <a:pt x="13117" y="2718"/>
                  </a:lnTo>
                  <a:lnTo>
                    <a:pt x="13154" y="2747"/>
                  </a:lnTo>
                  <a:lnTo>
                    <a:pt x="13189" y="2777"/>
                  </a:lnTo>
                  <a:lnTo>
                    <a:pt x="13223" y="2810"/>
                  </a:lnTo>
                  <a:lnTo>
                    <a:pt x="13256" y="2843"/>
                  </a:lnTo>
                  <a:lnTo>
                    <a:pt x="13286" y="2879"/>
                  </a:lnTo>
                  <a:lnTo>
                    <a:pt x="13315" y="2916"/>
                  </a:lnTo>
                  <a:lnTo>
                    <a:pt x="13342" y="2954"/>
                  </a:lnTo>
                  <a:lnTo>
                    <a:pt x="13368" y="2993"/>
                  </a:lnTo>
                  <a:lnTo>
                    <a:pt x="13391" y="3034"/>
                  </a:lnTo>
                  <a:lnTo>
                    <a:pt x="13412" y="3076"/>
                  </a:lnTo>
                  <a:lnTo>
                    <a:pt x="13433" y="3119"/>
                  </a:lnTo>
                  <a:lnTo>
                    <a:pt x="13450" y="3163"/>
                  </a:lnTo>
                  <a:lnTo>
                    <a:pt x="13465" y="3208"/>
                  </a:lnTo>
                  <a:lnTo>
                    <a:pt x="13478" y="3254"/>
                  </a:lnTo>
                  <a:lnTo>
                    <a:pt x="13489" y="3301"/>
                  </a:lnTo>
                  <a:lnTo>
                    <a:pt x="13498" y="3348"/>
                  </a:lnTo>
                  <a:lnTo>
                    <a:pt x="13504" y="3397"/>
                  </a:lnTo>
                  <a:lnTo>
                    <a:pt x="13508" y="3447"/>
                  </a:lnTo>
                  <a:lnTo>
                    <a:pt x="13509" y="3496"/>
                  </a:lnTo>
                  <a:lnTo>
                    <a:pt x="13509" y="12420"/>
                  </a:lnTo>
                  <a:lnTo>
                    <a:pt x="13508" y="12469"/>
                  </a:lnTo>
                  <a:lnTo>
                    <a:pt x="13504" y="12518"/>
                  </a:lnTo>
                  <a:lnTo>
                    <a:pt x="13498" y="12567"/>
                  </a:lnTo>
                  <a:lnTo>
                    <a:pt x="13489" y="12615"/>
                  </a:lnTo>
                  <a:lnTo>
                    <a:pt x="13478" y="12662"/>
                  </a:lnTo>
                  <a:lnTo>
                    <a:pt x="13465" y="12708"/>
                  </a:lnTo>
                  <a:lnTo>
                    <a:pt x="13450" y="12753"/>
                  </a:lnTo>
                  <a:lnTo>
                    <a:pt x="13433" y="12797"/>
                  </a:lnTo>
                  <a:lnTo>
                    <a:pt x="13412" y="12840"/>
                  </a:lnTo>
                  <a:lnTo>
                    <a:pt x="13391" y="12881"/>
                  </a:lnTo>
                  <a:lnTo>
                    <a:pt x="13368" y="12923"/>
                  </a:lnTo>
                  <a:lnTo>
                    <a:pt x="13342" y="12962"/>
                  </a:lnTo>
                  <a:lnTo>
                    <a:pt x="13315" y="13000"/>
                  </a:lnTo>
                  <a:lnTo>
                    <a:pt x="13286" y="13037"/>
                  </a:lnTo>
                  <a:lnTo>
                    <a:pt x="13256" y="13072"/>
                  </a:lnTo>
                  <a:lnTo>
                    <a:pt x="13223" y="13106"/>
                  </a:lnTo>
                  <a:lnTo>
                    <a:pt x="13189" y="13138"/>
                  </a:lnTo>
                  <a:lnTo>
                    <a:pt x="13154" y="13169"/>
                  </a:lnTo>
                  <a:lnTo>
                    <a:pt x="13117" y="13198"/>
                  </a:lnTo>
                  <a:lnTo>
                    <a:pt x="13079" y="13225"/>
                  </a:lnTo>
                  <a:lnTo>
                    <a:pt x="13040" y="13251"/>
                  </a:lnTo>
                  <a:lnTo>
                    <a:pt x="12999" y="13274"/>
                  </a:lnTo>
                  <a:lnTo>
                    <a:pt x="12957" y="13295"/>
                  </a:lnTo>
                  <a:lnTo>
                    <a:pt x="12914" y="13315"/>
                  </a:lnTo>
                  <a:lnTo>
                    <a:pt x="12870" y="13332"/>
                  </a:lnTo>
                  <a:lnTo>
                    <a:pt x="12824" y="13347"/>
                  </a:lnTo>
                  <a:lnTo>
                    <a:pt x="12779" y="13360"/>
                  </a:lnTo>
                  <a:lnTo>
                    <a:pt x="12732" y="13372"/>
                  </a:lnTo>
                  <a:lnTo>
                    <a:pt x="12684" y="13380"/>
                  </a:lnTo>
                  <a:lnTo>
                    <a:pt x="12636" y="13387"/>
                  </a:lnTo>
                  <a:lnTo>
                    <a:pt x="12586" y="13390"/>
                  </a:lnTo>
                  <a:lnTo>
                    <a:pt x="12537" y="13391"/>
                  </a:lnTo>
                  <a:lnTo>
                    <a:pt x="3607" y="13391"/>
                  </a:lnTo>
                  <a:lnTo>
                    <a:pt x="3558" y="13390"/>
                  </a:lnTo>
                  <a:lnTo>
                    <a:pt x="3509" y="13387"/>
                  </a:lnTo>
                  <a:lnTo>
                    <a:pt x="3460" y="13380"/>
                  </a:lnTo>
                  <a:lnTo>
                    <a:pt x="3412" y="13372"/>
                  </a:lnTo>
                  <a:lnTo>
                    <a:pt x="3365" y="13360"/>
                  </a:lnTo>
                  <a:lnTo>
                    <a:pt x="3319" y="13347"/>
                  </a:lnTo>
                  <a:lnTo>
                    <a:pt x="3273" y="13332"/>
                  </a:lnTo>
                  <a:lnTo>
                    <a:pt x="3230" y="13315"/>
                  </a:lnTo>
                  <a:lnTo>
                    <a:pt x="3187" y="13295"/>
                  </a:lnTo>
                  <a:lnTo>
                    <a:pt x="3144" y="13274"/>
                  </a:lnTo>
                  <a:lnTo>
                    <a:pt x="3104" y="13251"/>
                  </a:lnTo>
                  <a:lnTo>
                    <a:pt x="3064" y="13225"/>
                  </a:lnTo>
                  <a:lnTo>
                    <a:pt x="3027" y="13198"/>
                  </a:lnTo>
                  <a:lnTo>
                    <a:pt x="2990" y="13169"/>
                  </a:lnTo>
                  <a:lnTo>
                    <a:pt x="2955" y="13138"/>
                  </a:lnTo>
                  <a:lnTo>
                    <a:pt x="2921" y="13106"/>
                  </a:lnTo>
                  <a:lnTo>
                    <a:pt x="2889" y="13072"/>
                  </a:lnTo>
                  <a:lnTo>
                    <a:pt x="2858" y="13037"/>
                  </a:lnTo>
                  <a:lnTo>
                    <a:pt x="2829" y="13000"/>
                  </a:lnTo>
                  <a:lnTo>
                    <a:pt x="2801" y="12962"/>
                  </a:lnTo>
                  <a:lnTo>
                    <a:pt x="2776" y="12923"/>
                  </a:lnTo>
                  <a:lnTo>
                    <a:pt x="2753" y="12881"/>
                  </a:lnTo>
                  <a:lnTo>
                    <a:pt x="2731" y="12840"/>
                  </a:lnTo>
                  <a:lnTo>
                    <a:pt x="2712" y="12797"/>
                  </a:lnTo>
                  <a:lnTo>
                    <a:pt x="2694" y="12753"/>
                  </a:lnTo>
                  <a:lnTo>
                    <a:pt x="2678" y="12708"/>
                  </a:lnTo>
                  <a:lnTo>
                    <a:pt x="2665" y="12662"/>
                  </a:lnTo>
                  <a:lnTo>
                    <a:pt x="2655" y="12615"/>
                  </a:lnTo>
                  <a:lnTo>
                    <a:pt x="2646" y="12567"/>
                  </a:lnTo>
                  <a:lnTo>
                    <a:pt x="2640" y="12518"/>
                  </a:lnTo>
                  <a:lnTo>
                    <a:pt x="2637" y="12469"/>
                  </a:lnTo>
                  <a:lnTo>
                    <a:pt x="2635" y="12420"/>
                  </a:lnTo>
                  <a:lnTo>
                    <a:pt x="2635" y="3496"/>
                  </a:lnTo>
                  <a:lnTo>
                    <a:pt x="2637" y="3447"/>
                  </a:lnTo>
                  <a:lnTo>
                    <a:pt x="2640" y="3397"/>
                  </a:lnTo>
                  <a:lnTo>
                    <a:pt x="2646" y="3348"/>
                  </a:lnTo>
                  <a:lnTo>
                    <a:pt x="2655" y="3301"/>
                  </a:lnTo>
                  <a:lnTo>
                    <a:pt x="2665" y="3254"/>
                  </a:lnTo>
                  <a:lnTo>
                    <a:pt x="2678" y="3208"/>
                  </a:lnTo>
                  <a:lnTo>
                    <a:pt x="2694" y="3163"/>
                  </a:lnTo>
                  <a:lnTo>
                    <a:pt x="2712" y="3119"/>
                  </a:lnTo>
                  <a:lnTo>
                    <a:pt x="2731" y="3076"/>
                  </a:lnTo>
                  <a:lnTo>
                    <a:pt x="2753" y="3034"/>
                  </a:lnTo>
                  <a:lnTo>
                    <a:pt x="2776" y="2993"/>
                  </a:lnTo>
                  <a:lnTo>
                    <a:pt x="2801" y="2954"/>
                  </a:lnTo>
                  <a:lnTo>
                    <a:pt x="2829" y="2916"/>
                  </a:lnTo>
                  <a:lnTo>
                    <a:pt x="2858" y="2879"/>
                  </a:lnTo>
                  <a:lnTo>
                    <a:pt x="2889" y="2843"/>
                  </a:lnTo>
                  <a:lnTo>
                    <a:pt x="2921" y="2810"/>
                  </a:lnTo>
                  <a:lnTo>
                    <a:pt x="2955" y="2777"/>
                  </a:lnTo>
                  <a:lnTo>
                    <a:pt x="2990" y="2747"/>
                  </a:lnTo>
                  <a:lnTo>
                    <a:pt x="3027" y="2718"/>
                  </a:lnTo>
                  <a:lnTo>
                    <a:pt x="3064" y="2691"/>
                  </a:lnTo>
                  <a:lnTo>
                    <a:pt x="3104" y="2666"/>
                  </a:lnTo>
                  <a:lnTo>
                    <a:pt x="3144" y="2642"/>
                  </a:lnTo>
                  <a:lnTo>
                    <a:pt x="3187" y="2621"/>
                  </a:lnTo>
                  <a:lnTo>
                    <a:pt x="3230" y="2601"/>
                  </a:lnTo>
                  <a:lnTo>
                    <a:pt x="3273" y="2583"/>
                  </a:lnTo>
                  <a:lnTo>
                    <a:pt x="3319" y="2568"/>
                  </a:lnTo>
                  <a:lnTo>
                    <a:pt x="3365" y="2555"/>
                  </a:lnTo>
                  <a:lnTo>
                    <a:pt x="3412" y="2544"/>
                  </a:lnTo>
                  <a:lnTo>
                    <a:pt x="3460" y="2536"/>
                  </a:lnTo>
                  <a:lnTo>
                    <a:pt x="3509" y="2530"/>
                  </a:lnTo>
                  <a:lnTo>
                    <a:pt x="3558" y="2526"/>
                  </a:lnTo>
                  <a:lnTo>
                    <a:pt x="3607" y="2525"/>
                  </a:lnTo>
                  <a:close/>
                  <a:moveTo>
                    <a:pt x="4261" y="3319"/>
                  </a:moveTo>
                  <a:lnTo>
                    <a:pt x="11883" y="3319"/>
                  </a:lnTo>
                  <a:lnTo>
                    <a:pt x="11926" y="3320"/>
                  </a:lnTo>
                  <a:lnTo>
                    <a:pt x="11967" y="3324"/>
                  </a:lnTo>
                  <a:lnTo>
                    <a:pt x="12009" y="3329"/>
                  </a:lnTo>
                  <a:lnTo>
                    <a:pt x="12050" y="3336"/>
                  </a:lnTo>
                  <a:lnTo>
                    <a:pt x="12090" y="3345"/>
                  </a:lnTo>
                  <a:lnTo>
                    <a:pt x="12129" y="3357"/>
                  </a:lnTo>
                  <a:lnTo>
                    <a:pt x="12168" y="3370"/>
                  </a:lnTo>
                  <a:lnTo>
                    <a:pt x="12205" y="3385"/>
                  </a:lnTo>
                  <a:lnTo>
                    <a:pt x="12242" y="3402"/>
                  </a:lnTo>
                  <a:lnTo>
                    <a:pt x="12278" y="3421"/>
                  </a:lnTo>
                  <a:lnTo>
                    <a:pt x="12313" y="3440"/>
                  </a:lnTo>
                  <a:lnTo>
                    <a:pt x="12346" y="3462"/>
                  </a:lnTo>
                  <a:lnTo>
                    <a:pt x="12379" y="3485"/>
                  </a:lnTo>
                  <a:lnTo>
                    <a:pt x="12410" y="3510"/>
                  </a:lnTo>
                  <a:lnTo>
                    <a:pt x="12441" y="3535"/>
                  </a:lnTo>
                  <a:lnTo>
                    <a:pt x="12469" y="3563"/>
                  </a:lnTo>
                  <a:lnTo>
                    <a:pt x="12496" y="3592"/>
                  </a:lnTo>
                  <a:lnTo>
                    <a:pt x="12523" y="3622"/>
                  </a:lnTo>
                  <a:lnTo>
                    <a:pt x="12547" y="3654"/>
                  </a:lnTo>
                  <a:lnTo>
                    <a:pt x="12571" y="3686"/>
                  </a:lnTo>
                  <a:lnTo>
                    <a:pt x="12592" y="3720"/>
                  </a:lnTo>
                  <a:lnTo>
                    <a:pt x="12612" y="3754"/>
                  </a:lnTo>
                  <a:lnTo>
                    <a:pt x="12630" y="3791"/>
                  </a:lnTo>
                  <a:lnTo>
                    <a:pt x="12648" y="3827"/>
                  </a:lnTo>
                  <a:lnTo>
                    <a:pt x="12663" y="3865"/>
                  </a:lnTo>
                  <a:lnTo>
                    <a:pt x="12676" y="3903"/>
                  </a:lnTo>
                  <a:lnTo>
                    <a:pt x="12687" y="3942"/>
                  </a:lnTo>
                  <a:lnTo>
                    <a:pt x="12696" y="3983"/>
                  </a:lnTo>
                  <a:lnTo>
                    <a:pt x="12704" y="4023"/>
                  </a:lnTo>
                  <a:lnTo>
                    <a:pt x="12709" y="4065"/>
                  </a:lnTo>
                  <a:lnTo>
                    <a:pt x="12712" y="4106"/>
                  </a:lnTo>
                  <a:lnTo>
                    <a:pt x="12714" y="4149"/>
                  </a:lnTo>
                  <a:lnTo>
                    <a:pt x="12714" y="11766"/>
                  </a:lnTo>
                  <a:lnTo>
                    <a:pt x="12712" y="11809"/>
                  </a:lnTo>
                  <a:lnTo>
                    <a:pt x="12709" y="11852"/>
                  </a:lnTo>
                  <a:lnTo>
                    <a:pt x="12704" y="11893"/>
                  </a:lnTo>
                  <a:lnTo>
                    <a:pt x="12696" y="11934"/>
                  </a:lnTo>
                  <a:lnTo>
                    <a:pt x="12687" y="11973"/>
                  </a:lnTo>
                  <a:lnTo>
                    <a:pt x="12676" y="12013"/>
                  </a:lnTo>
                  <a:lnTo>
                    <a:pt x="12663" y="12051"/>
                  </a:lnTo>
                  <a:lnTo>
                    <a:pt x="12648" y="12089"/>
                  </a:lnTo>
                  <a:lnTo>
                    <a:pt x="12630" y="12126"/>
                  </a:lnTo>
                  <a:lnTo>
                    <a:pt x="12612" y="12162"/>
                  </a:lnTo>
                  <a:lnTo>
                    <a:pt x="12592" y="12197"/>
                  </a:lnTo>
                  <a:lnTo>
                    <a:pt x="12571" y="12230"/>
                  </a:lnTo>
                  <a:lnTo>
                    <a:pt x="12547" y="12262"/>
                  </a:lnTo>
                  <a:lnTo>
                    <a:pt x="12523" y="12294"/>
                  </a:lnTo>
                  <a:lnTo>
                    <a:pt x="12496" y="12323"/>
                  </a:lnTo>
                  <a:lnTo>
                    <a:pt x="12469" y="12353"/>
                  </a:lnTo>
                  <a:lnTo>
                    <a:pt x="12441" y="12380"/>
                  </a:lnTo>
                  <a:lnTo>
                    <a:pt x="12410" y="12407"/>
                  </a:lnTo>
                  <a:lnTo>
                    <a:pt x="12379" y="12431"/>
                  </a:lnTo>
                  <a:lnTo>
                    <a:pt x="12346" y="12454"/>
                  </a:lnTo>
                  <a:lnTo>
                    <a:pt x="12313" y="12476"/>
                  </a:lnTo>
                  <a:lnTo>
                    <a:pt x="12278" y="12496"/>
                  </a:lnTo>
                  <a:lnTo>
                    <a:pt x="12242" y="12514"/>
                  </a:lnTo>
                  <a:lnTo>
                    <a:pt x="12205" y="12530"/>
                  </a:lnTo>
                  <a:lnTo>
                    <a:pt x="12168" y="12546"/>
                  </a:lnTo>
                  <a:lnTo>
                    <a:pt x="12129" y="12559"/>
                  </a:lnTo>
                  <a:lnTo>
                    <a:pt x="12090" y="12570"/>
                  </a:lnTo>
                  <a:lnTo>
                    <a:pt x="12050" y="12579"/>
                  </a:lnTo>
                  <a:lnTo>
                    <a:pt x="12009" y="12587"/>
                  </a:lnTo>
                  <a:lnTo>
                    <a:pt x="11967" y="12592"/>
                  </a:lnTo>
                  <a:lnTo>
                    <a:pt x="11926" y="12595"/>
                  </a:lnTo>
                  <a:lnTo>
                    <a:pt x="11883" y="12596"/>
                  </a:lnTo>
                  <a:lnTo>
                    <a:pt x="4261" y="12596"/>
                  </a:lnTo>
                  <a:lnTo>
                    <a:pt x="4219" y="12595"/>
                  </a:lnTo>
                  <a:lnTo>
                    <a:pt x="4176" y="12592"/>
                  </a:lnTo>
                  <a:lnTo>
                    <a:pt x="4134" y="12587"/>
                  </a:lnTo>
                  <a:lnTo>
                    <a:pt x="4094" y="12579"/>
                  </a:lnTo>
                  <a:lnTo>
                    <a:pt x="4054" y="12570"/>
                  </a:lnTo>
                  <a:lnTo>
                    <a:pt x="4015" y="12559"/>
                  </a:lnTo>
                  <a:lnTo>
                    <a:pt x="3976" y="12546"/>
                  </a:lnTo>
                  <a:lnTo>
                    <a:pt x="3938" y="12530"/>
                  </a:lnTo>
                  <a:lnTo>
                    <a:pt x="3902" y="12514"/>
                  </a:lnTo>
                  <a:lnTo>
                    <a:pt x="3865" y="12496"/>
                  </a:lnTo>
                  <a:lnTo>
                    <a:pt x="3831" y="12476"/>
                  </a:lnTo>
                  <a:lnTo>
                    <a:pt x="3797" y="12454"/>
                  </a:lnTo>
                  <a:lnTo>
                    <a:pt x="3765" y="12431"/>
                  </a:lnTo>
                  <a:lnTo>
                    <a:pt x="3733" y="12407"/>
                  </a:lnTo>
                  <a:lnTo>
                    <a:pt x="3703" y="12380"/>
                  </a:lnTo>
                  <a:lnTo>
                    <a:pt x="3674" y="12353"/>
                  </a:lnTo>
                  <a:lnTo>
                    <a:pt x="3647" y="12323"/>
                  </a:lnTo>
                  <a:lnTo>
                    <a:pt x="3621" y="12294"/>
                  </a:lnTo>
                  <a:lnTo>
                    <a:pt x="3596" y="12262"/>
                  </a:lnTo>
                  <a:lnTo>
                    <a:pt x="3573" y="12230"/>
                  </a:lnTo>
                  <a:lnTo>
                    <a:pt x="3552" y="12197"/>
                  </a:lnTo>
                  <a:lnTo>
                    <a:pt x="3531" y="12162"/>
                  </a:lnTo>
                  <a:lnTo>
                    <a:pt x="3513" y="12126"/>
                  </a:lnTo>
                  <a:lnTo>
                    <a:pt x="3496" y="12089"/>
                  </a:lnTo>
                  <a:lnTo>
                    <a:pt x="3482" y="12051"/>
                  </a:lnTo>
                  <a:lnTo>
                    <a:pt x="3468" y="12013"/>
                  </a:lnTo>
                  <a:lnTo>
                    <a:pt x="3457" y="11973"/>
                  </a:lnTo>
                  <a:lnTo>
                    <a:pt x="3448" y="11934"/>
                  </a:lnTo>
                  <a:lnTo>
                    <a:pt x="3440" y="11893"/>
                  </a:lnTo>
                  <a:lnTo>
                    <a:pt x="3435" y="11852"/>
                  </a:lnTo>
                  <a:lnTo>
                    <a:pt x="3432" y="11809"/>
                  </a:lnTo>
                  <a:lnTo>
                    <a:pt x="3431" y="11766"/>
                  </a:lnTo>
                  <a:lnTo>
                    <a:pt x="3431" y="4149"/>
                  </a:lnTo>
                  <a:lnTo>
                    <a:pt x="3432" y="4106"/>
                  </a:lnTo>
                  <a:lnTo>
                    <a:pt x="3435" y="4065"/>
                  </a:lnTo>
                  <a:lnTo>
                    <a:pt x="3440" y="4023"/>
                  </a:lnTo>
                  <a:lnTo>
                    <a:pt x="3448" y="3983"/>
                  </a:lnTo>
                  <a:lnTo>
                    <a:pt x="3457" y="3942"/>
                  </a:lnTo>
                  <a:lnTo>
                    <a:pt x="3468" y="3903"/>
                  </a:lnTo>
                  <a:lnTo>
                    <a:pt x="3482" y="3865"/>
                  </a:lnTo>
                  <a:lnTo>
                    <a:pt x="3496" y="3827"/>
                  </a:lnTo>
                  <a:lnTo>
                    <a:pt x="3513" y="3791"/>
                  </a:lnTo>
                  <a:lnTo>
                    <a:pt x="3531" y="3754"/>
                  </a:lnTo>
                  <a:lnTo>
                    <a:pt x="3552" y="3720"/>
                  </a:lnTo>
                  <a:lnTo>
                    <a:pt x="3573" y="3686"/>
                  </a:lnTo>
                  <a:lnTo>
                    <a:pt x="3596" y="3654"/>
                  </a:lnTo>
                  <a:lnTo>
                    <a:pt x="3621" y="3622"/>
                  </a:lnTo>
                  <a:lnTo>
                    <a:pt x="3647" y="3592"/>
                  </a:lnTo>
                  <a:lnTo>
                    <a:pt x="3674" y="3563"/>
                  </a:lnTo>
                  <a:lnTo>
                    <a:pt x="3703" y="3535"/>
                  </a:lnTo>
                  <a:lnTo>
                    <a:pt x="3733" y="3510"/>
                  </a:lnTo>
                  <a:lnTo>
                    <a:pt x="3765" y="3485"/>
                  </a:lnTo>
                  <a:lnTo>
                    <a:pt x="3797" y="3462"/>
                  </a:lnTo>
                  <a:lnTo>
                    <a:pt x="3831" y="3440"/>
                  </a:lnTo>
                  <a:lnTo>
                    <a:pt x="3865" y="3421"/>
                  </a:lnTo>
                  <a:lnTo>
                    <a:pt x="3902" y="3402"/>
                  </a:lnTo>
                  <a:lnTo>
                    <a:pt x="3938" y="3385"/>
                  </a:lnTo>
                  <a:lnTo>
                    <a:pt x="3976" y="3370"/>
                  </a:lnTo>
                  <a:lnTo>
                    <a:pt x="4015" y="3357"/>
                  </a:lnTo>
                  <a:lnTo>
                    <a:pt x="4054" y="3345"/>
                  </a:lnTo>
                  <a:lnTo>
                    <a:pt x="4094" y="3336"/>
                  </a:lnTo>
                  <a:lnTo>
                    <a:pt x="4134" y="3329"/>
                  </a:lnTo>
                  <a:lnTo>
                    <a:pt x="4176" y="3324"/>
                  </a:lnTo>
                  <a:lnTo>
                    <a:pt x="4219" y="3320"/>
                  </a:lnTo>
                  <a:lnTo>
                    <a:pt x="4261" y="3319"/>
                  </a:lnTo>
                  <a:close/>
                  <a:moveTo>
                    <a:pt x="3942" y="14186"/>
                  </a:moveTo>
                  <a:lnTo>
                    <a:pt x="4938" y="14186"/>
                  </a:lnTo>
                  <a:lnTo>
                    <a:pt x="4938" y="15960"/>
                  </a:lnTo>
                  <a:lnTo>
                    <a:pt x="3942" y="15960"/>
                  </a:lnTo>
                  <a:lnTo>
                    <a:pt x="3942" y="14186"/>
                  </a:lnTo>
                  <a:close/>
                  <a:moveTo>
                    <a:pt x="5745" y="14186"/>
                  </a:moveTo>
                  <a:lnTo>
                    <a:pt x="6741" y="14186"/>
                  </a:lnTo>
                  <a:lnTo>
                    <a:pt x="6741" y="15960"/>
                  </a:lnTo>
                  <a:lnTo>
                    <a:pt x="5745" y="15960"/>
                  </a:lnTo>
                  <a:lnTo>
                    <a:pt x="5745" y="14186"/>
                  </a:lnTo>
                  <a:close/>
                  <a:moveTo>
                    <a:pt x="7548" y="14186"/>
                  </a:moveTo>
                  <a:lnTo>
                    <a:pt x="8544" y="14186"/>
                  </a:lnTo>
                  <a:lnTo>
                    <a:pt x="8544" y="15960"/>
                  </a:lnTo>
                  <a:lnTo>
                    <a:pt x="7548" y="15960"/>
                  </a:lnTo>
                  <a:lnTo>
                    <a:pt x="7548" y="14186"/>
                  </a:lnTo>
                  <a:close/>
                  <a:moveTo>
                    <a:pt x="9351" y="14186"/>
                  </a:moveTo>
                  <a:lnTo>
                    <a:pt x="10346" y="14186"/>
                  </a:lnTo>
                  <a:lnTo>
                    <a:pt x="10346" y="15960"/>
                  </a:lnTo>
                  <a:lnTo>
                    <a:pt x="9351" y="15960"/>
                  </a:lnTo>
                  <a:lnTo>
                    <a:pt x="9351" y="14186"/>
                  </a:lnTo>
                  <a:close/>
                  <a:moveTo>
                    <a:pt x="11153" y="14186"/>
                  </a:moveTo>
                  <a:lnTo>
                    <a:pt x="12149" y="14186"/>
                  </a:lnTo>
                  <a:lnTo>
                    <a:pt x="12149" y="15960"/>
                  </a:lnTo>
                  <a:lnTo>
                    <a:pt x="11153" y="15960"/>
                  </a:lnTo>
                  <a:lnTo>
                    <a:pt x="11153" y="14186"/>
                  </a:lnTo>
                  <a:close/>
                  <a:moveTo>
                    <a:pt x="1775" y="3857"/>
                  </a:moveTo>
                  <a:lnTo>
                    <a:pt x="1775" y="4852"/>
                  </a:lnTo>
                  <a:lnTo>
                    <a:pt x="0" y="4852"/>
                  </a:lnTo>
                  <a:lnTo>
                    <a:pt x="0" y="3857"/>
                  </a:lnTo>
                  <a:lnTo>
                    <a:pt x="1775" y="3857"/>
                  </a:lnTo>
                  <a:close/>
                  <a:moveTo>
                    <a:pt x="1775" y="5659"/>
                  </a:moveTo>
                  <a:lnTo>
                    <a:pt x="1775" y="6653"/>
                  </a:lnTo>
                  <a:lnTo>
                    <a:pt x="0" y="6653"/>
                  </a:lnTo>
                  <a:lnTo>
                    <a:pt x="0" y="5659"/>
                  </a:lnTo>
                  <a:lnTo>
                    <a:pt x="1775" y="5659"/>
                  </a:lnTo>
                  <a:close/>
                  <a:moveTo>
                    <a:pt x="1775" y="7460"/>
                  </a:moveTo>
                  <a:lnTo>
                    <a:pt x="1775" y="8455"/>
                  </a:lnTo>
                  <a:lnTo>
                    <a:pt x="0" y="8455"/>
                  </a:lnTo>
                  <a:lnTo>
                    <a:pt x="0" y="7460"/>
                  </a:lnTo>
                  <a:lnTo>
                    <a:pt x="1775" y="7460"/>
                  </a:lnTo>
                  <a:close/>
                  <a:moveTo>
                    <a:pt x="1775" y="9262"/>
                  </a:moveTo>
                  <a:lnTo>
                    <a:pt x="1775" y="10256"/>
                  </a:lnTo>
                  <a:lnTo>
                    <a:pt x="0" y="10256"/>
                  </a:lnTo>
                  <a:lnTo>
                    <a:pt x="0" y="9262"/>
                  </a:lnTo>
                  <a:lnTo>
                    <a:pt x="1775" y="9262"/>
                  </a:lnTo>
                  <a:close/>
                  <a:moveTo>
                    <a:pt x="1775" y="11063"/>
                  </a:moveTo>
                  <a:lnTo>
                    <a:pt x="1775" y="12059"/>
                  </a:lnTo>
                  <a:lnTo>
                    <a:pt x="0" y="12059"/>
                  </a:lnTo>
                  <a:lnTo>
                    <a:pt x="0" y="11063"/>
                  </a:lnTo>
                  <a:lnTo>
                    <a:pt x="1775" y="11063"/>
                  </a:lnTo>
                  <a:close/>
                  <a:moveTo>
                    <a:pt x="16245" y="3857"/>
                  </a:moveTo>
                  <a:lnTo>
                    <a:pt x="16245" y="4852"/>
                  </a:lnTo>
                  <a:lnTo>
                    <a:pt x="14470" y="4852"/>
                  </a:lnTo>
                  <a:lnTo>
                    <a:pt x="14470" y="3857"/>
                  </a:lnTo>
                  <a:lnTo>
                    <a:pt x="16245" y="3857"/>
                  </a:lnTo>
                  <a:close/>
                  <a:moveTo>
                    <a:pt x="16245" y="5659"/>
                  </a:moveTo>
                  <a:lnTo>
                    <a:pt x="16245" y="6653"/>
                  </a:lnTo>
                  <a:lnTo>
                    <a:pt x="14470" y="6653"/>
                  </a:lnTo>
                  <a:lnTo>
                    <a:pt x="14470" y="5659"/>
                  </a:lnTo>
                  <a:lnTo>
                    <a:pt x="16245" y="5659"/>
                  </a:lnTo>
                  <a:close/>
                  <a:moveTo>
                    <a:pt x="16245" y="7460"/>
                  </a:moveTo>
                  <a:lnTo>
                    <a:pt x="16245" y="8455"/>
                  </a:lnTo>
                  <a:lnTo>
                    <a:pt x="14470" y="8455"/>
                  </a:lnTo>
                  <a:lnTo>
                    <a:pt x="14470" y="7460"/>
                  </a:lnTo>
                  <a:lnTo>
                    <a:pt x="16245" y="7460"/>
                  </a:lnTo>
                  <a:close/>
                  <a:moveTo>
                    <a:pt x="16245" y="9262"/>
                  </a:moveTo>
                  <a:lnTo>
                    <a:pt x="16245" y="10256"/>
                  </a:lnTo>
                  <a:lnTo>
                    <a:pt x="14470" y="10256"/>
                  </a:lnTo>
                  <a:lnTo>
                    <a:pt x="14470" y="9262"/>
                  </a:lnTo>
                  <a:lnTo>
                    <a:pt x="16245" y="9262"/>
                  </a:lnTo>
                  <a:close/>
                  <a:moveTo>
                    <a:pt x="16245" y="11063"/>
                  </a:moveTo>
                  <a:lnTo>
                    <a:pt x="16245" y="12059"/>
                  </a:lnTo>
                  <a:lnTo>
                    <a:pt x="14470" y="12059"/>
                  </a:lnTo>
                  <a:lnTo>
                    <a:pt x="14470" y="11063"/>
                  </a:lnTo>
                  <a:lnTo>
                    <a:pt x="16245" y="11063"/>
                  </a:lnTo>
                  <a:close/>
                  <a:moveTo>
                    <a:pt x="3942" y="0"/>
                  </a:moveTo>
                  <a:lnTo>
                    <a:pt x="4938" y="0"/>
                  </a:lnTo>
                  <a:lnTo>
                    <a:pt x="4938" y="1774"/>
                  </a:lnTo>
                  <a:lnTo>
                    <a:pt x="3942" y="1774"/>
                  </a:lnTo>
                  <a:lnTo>
                    <a:pt x="3942" y="0"/>
                  </a:lnTo>
                  <a:close/>
                  <a:moveTo>
                    <a:pt x="5745" y="0"/>
                  </a:moveTo>
                  <a:lnTo>
                    <a:pt x="6741" y="0"/>
                  </a:lnTo>
                  <a:lnTo>
                    <a:pt x="6741" y="1774"/>
                  </a:lnTo>
                  <a:lnTo>
                    <a:pt x="5745" y="1774"/>
                  </a:lnTo>
                  <a:lnTo>
                    <a:pt x="5745" y="0"/>
                  </a:lnTo>
                  <a:close/>
                  <a:moveTo>
                    <a:pt x="7548" y="0"/>
                  </a:moveTo>
                  <a:lnTo>
                    <a:pt x="8544" y="0"/>
                  </a:lnTo>
                  <a:lnTo>
                    <a:pt x="8544" y="1774"/>
                  </a:lnTo>
                  <a:lnTo>
                    <a:pt x="7548" y="1774"/>
                  </a:lnTo>
                  <a:lnTo>
                    <a:pt x="7548" y="0"/>
                  </a:lnTo>
                  <a:close/>
                  <a:moveTo>
                    <a:pt x="9351" y="0"/>
                  </a:moveTo>
                  <a:lnTo>
                    <a:pt x="10346" y="0"/>
                  </a:lnTo>
                  <a:lnTo>
                    <a:pt x="10346" y="1774"/>
                  </a:lnTo>
                  <a:lnTo>
                    <a:pt x="9351" y="1774"/>
                  </a:lnTo>
                  <a:lnTo>
                    <a:pt x="935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Arial" pitchFamily="34" charset="0"/>
                <a:cs typeface="Arial" pitchFamily="34" charset="0"/>
              </a:endParaRPr>
            </a:p>
          </p:txBody>
        </p:sp>
      </p:grpSp>
      <p:grpSp>
        <p:nvGrpSpPr>
          <p:cNvPr id="146" name="组合 293"/>
          <p:cNvGrpSpPr/>
          <p:nvPr/>
        </p:nvGrpSpPr>
        <p:grpSpPr>
          <a:xfrm>
            <a:off x="3089890" y="1152664"/>
            <a:ext cx="406424" cy="396000"/>
            <a:chOff x="5306424" y="5243513"/>
            <a:chExt cx="406424" cy="396000"/>
          </a:xfrm>
        </p:grpSpPr>
        <p:grpSp>
          <p:nvGrpSpPr>
            <p:cNvPr id="153" name="组合 251"/>
            <p:cNvGrpSpPr/>
            <p:nvPr/>
          </p:nvGrpSpPr>
          <p:grpSpPr>
            <a:xfrm>
              <a:off x="5337006" y="5301281"/>
              <a:ext cx="349466" cy="237034"/>
              <a:chOff x="13801725" y="3422650"/>
              <a:chExt cx="1525588" cy="984250"/>
            </a:xfrm>
            <a:solidFill>
              <a:srgbClr val="0070C0"/>
            </a:solidFill>
          </p:grpSpPr>
          <p:sp>
            <p:nvSpPr>
              <p:cNvPr id="148" name="Freeform 76"/>
              <p:cNvSpPr>
                <a:spLocks/>
              </p:cNvSpPr>
              <p:nvPr/>
            </p:nvSpPr>
            <p:spPr bwMode="auto">
              <a:xfrm>
                <a:off x="14293850" y="3422650"/>
                <a:ext cx="401638" cy="141288"/>
              </a:xfrm>
              <a:custGeom>
                <a:avLst/>
                <a:gdLst/>
                <a:ahLst/>
                <a:cxnLst>
                  <a:cxn ang="0">
                    <a:pos x="439" y="172"/>
                  </a:cxn>
                  <a:cxn ang="0">
                    <a:pos x="452" y="179"/>
                  </a:cxn>
                  <a:cxn ang="0">
                    <a:pos x="459" y="177"/>
                  </a:cxn>
                  <a:cxn ang="0">
                    <a:pos x="501" y="143"/>
                  </a:cxn>
                  <a:cxn ang="0">
                    <a:pos x="504" y="138"/>
                  </a:cxn>
                  <a:cxn ang="0">
                    <a:pos x="506" y="132"/>
                  </a:cxn>
                  <a:cxn ang="0">
                    <a:pos x="501" y="118"/>
                  </a:cxn>
                  <a:cxn ang="0">
                    <a:pos x="477" y="93"/>
                  </a:cxn>
                  <a:cxn ang="0">
                    <a:pos x="423" y="52"/>
                  </a:cxn>
                  <a:cxn ang="0">
                    <a:pos x="363" y="22"/>
                  </a:cxn>
                  <a:cxn ang="0">
                    <a:pos x="297" y="5"/>
                  </a:cxn>
                  <a:cxn ang="0">
                    <a:pos x="262" y="0"/>
                  </a:cxn>
                  <a:cxn ang="0">
                    <a:pos x="241" y="0"/>
                  </a:cxn>
                  <a:cxn ang="0">
                    <a:pos x="177" y="7"/>
                  </a:cxn>
                  <a:cxn ang="0">
                    <a:pos x="115" y="24"/>
                  </a:cxn>
                  <a:cxn ang="0">
                    <a:pos x="57" y="52"/>
                  </a:cxn>
                  <a:cxn ang="0">
                    <a:pos x="7" y="91"/>
                  </a:cxn>
                  <a:cxn ang="0">
                    <a:pos x="2" y="98"/>
                  </a:cxn>
                  <a:cxn ang="0">
                    <a:pos x="2" y="111"/>
                  </a:cxn>
                  <a:cxn ang="0">
                    <a:pos x="37" y="152"/>
                  </a:cxn>
                  <a:cxn ang="0">
                    <a:pos x="42" y="155"/>
                  </a:cxn>
                  <a:cxn ang="0">
                    <a:pos x="51" y="157"/>
                  </a:cxn>
                  <a:cxn ang="0">
                    <a:pos x="62" y="154"/>
                  </a:cxn>
                  <a:cxn ang="0">
                    <a:pos x="81" y="137"/>
                  </a:cxn>
                  <a:cxn ang="0">
                    <a:pos x="123" y="111"/>
                  </a:cxn>
                  <a:cxn ang="0">
                    <a:pos x="169" y="93"/>
                  </a:cxn>
                  <a:cxn ang="0">
                    <a:pos x="216" y="84"/>
                  </a:cxn>
                  <a:cxn ang="0">
                    <a:pos x="241" y="83"/>
                  </a:cxn>
                  <a:cxn ang="0">
                    <a:pos x="256" y="84"/>
                  </a:cxn>
                  <a:cxn ang="0">
                    <a:pos x="309" y="93"/>
                  </a:cxn>
                  <a:cxn ang="0">
                    <a:pos x="358" y="110"/>
                  </a:cxn>
                  <a:cxn ang="0">
                    <a:pos x="402" y="137"/>
                  </a:cxn>
                  <a:cxn ang="0">
                    <a:pos x="439" y="172"/>
                  </a:cxn>
                </a:cxnLst>
                <a:rect l="0" t="0" r="r" b="b"/>
                <a:pathLst>
                  <a:path w="506" h="179">
                    <a:moveTo>
                      <a:pt x="439" y="172"/>
                    </a:moveTo>
                    <a:lnTo>
                      <a:pt x="439" y="172"/>
                    </a:lnTo>
                    <a:lnTo>
                      <a:pt x="445" y="177"/>
                    </a:lnTo>
                    <a:lnTo>
                      <a:pt x="452" y="179"/>
                    </a:lnTo>
                    <a:lnTo>
                      <a:pt x="452" y="179"/>
                    </a:lnTo>
                    <a:lnTo>
                      <a:pt x="459" y="177"/>
                    </a:lnTo>
                    <a:lnTo>
                      <a:pt x="464" y="174"/>
                    </a:lnTo>
                    <a:lnTo>
                      <a:pt x="501" y="143"/>
                    </a:lnTo>
                    <a:lnTo>
                      <a:pt x="501" y="143"/>
                    </a:lnTo>
                    <a:lnTo>
                      <a:pt x="504" y="138"/>
                    </a:lnTo>
                    <a:lnTo>
                      <a:pt x="506" y="132"/>
                    </a:lnTo>
                    <a:lnTo>
                      <a:pt x="506" y="132"/>
                    </a:lnTo>
                    <a:lnTo>
                      <a:pt x="506" y="125"/>
                    </a:lnTo>
                    <a:lnTo>
                      <a:pt x="501" y="118"/>
                    </a:lnTo>
                    <a:lnTo>
                      <a:pt x="501" y="118"/>
                    </a:lnTo>
                    <a:lnTo>
                      <a:pt x="477" y="93"/>
                    </a:lnTo>
                    <a:lnTo>
                      <a:pt x="450" y="71"/>
                    </a:lnTo>
                    <a:lnTo>
                      <a:pt x="423" y="52"/>
                    </a:lnTo>
                    <a:lnTo>
                      <a:pt x="393" y="35"/>
                    </a:lnTo>
                    <a:lnTo>
                      <a:pt x="363" y="22"/>
                    </a:lnTo>
                    <a:lnTo>
                      <a:pt x="329" y="12"/>
                    </a:lnTo>
                    <a:lnTo>
                      <a:pt x="297" y="5"/>
                    </a:lnTo>
                    <a:lnTo>
                      <a:pt x="262" y="0"/>
                    </a:lnTo>
                    <a:lnTo>
                      <a:pt x="262" y="0"/>
                    </a:lnTo>
                    <a:lnTo>
                      <a:pt x="241" y="0"/>
                    </a:lnTo>
                    <a:lnTo>
                      <a:pt x="241" y="0"/>
                    </a:lnTo>
                    <a:lnTo>
                      <a:pt x="209" y="2"/>
                    </a:lnTo>
                    <a:lnTo>
                      <a:pt x="177" y="7"/>
                    </a:lnTo>
                    <a:lnTo>
                      <a:pt x="145" y="14"/>
                    </a:lnTo>
                    <a:lnTo>
                      <a:pt x="115" y="24"/>
                    </a:lnTo>
                    <a:lnTo>
                      <a:pt x="86" y="37"/>
                    </a:lnTo>
                    <a:lnTo>
                      <a:pt x="57" y="52"/>
                    </a:lnTo>
                    <a:lnTo>
                      <a:pt x="32" y="71"/>
                    </a:lnTo>
                    <a:lnTo>
                      <a:pt x="7" y="91"/>
                    </a:lnTo>
                    <a:lnTo>
                      <a:pt x="7" y="91"/>
                    </a:lnTo>
                    <a:lnTo>
                      <a:pt x="2" y="98"/>
                    </a:lnTo>
                    <a:lnTo>
                      <a:pt x="0" y="105"/>
                    </a:lnTo>
                    <a:lnTo>
                      <a:pt x="2" y="111"/>
                    </a:lnTo>
                    <a:lnTo>
                      <a:pt x="5" y="116"/>
                    </a:lnTo>
                    <a:lnTo>
                      <a:pt x="37" y="152"/>
                    </a:lnTo>
                    <a:lnTo>
                      <a:pt x="37" y="152"/>
                    </a:lnTo>
                    <a:lnTo>
                      <a:pt x="42" y="155"/>
                    </a:lnTo>
                    <a:lnTo>
                      <a:pt x="51" y="157"/>
                    </a:lnTo>
                    <a:lnTo>
                      <a:pt x="51" y="157"/>
                    </a:lnTo>
                    <a:lnTo>
                      <a:pt x="56" y="157"/>
                    </a:lnTo>
                    <a:lnTo>
                      <a:pt x="62" y="154"/>
                    </a:lnTo>
                    <a:lnTo>
                      <a:pt x="62" y="154"/>
                    </a:lnTo>
                    <a:lnTo>
                      <a:pt x="81" y="137"/>
                    </a:lnTo>
                    <a:lnTo>
                      <a:pt x="101" y="123"/>
                    </a:lnTo>
                    <a:lnTo>
                      <a:pt x="123" y="111"/>
                    </a:lnTo>
                    <a:lnTo>
                      <a:pt x="145" y="101"/>
                    </a:lnTo>
                    <a:lnTo>
                      <a:pt x="169" y="93"/>
                    </a:lnTo>
                    <a:lnTo>
                      <a:pt x="192" y="88"/>
                    </a:lnTo>
                    <a:lnTo>
                      <a:pt x="216" y="84"/>
                    </a:lnTo>
                    <a:lnTo>
                      <a:pt x="241" y="83"/>
                    </a:lnTo>
                    <a:lnTo>
                      <a:pt x="241" y="83"/>
                    </a:lnTo>
                    <a:lnTo>
                      <a:pt x="256" y="84"/>
                    </a:lnTo>
                    <a:lnTo>
                      <a:pt x="256" y="84"/>
                    </a:lnTo>
                    <a:lnTo>
                      <a:pt x="283" y="86"/>
                    </a:lnTo>
                    <a:lnTo>
                      <a:pt x="309" y="93"/>
                    </a:lnTo>
                    <a:lnTo>
                      <a:pt x="332" y="100"/>
                    </a:lnTo>
                    <a:lnTo>
                      <a:pt x="358" y="110"/>
                    </a:lnTo>
                    <a:lnTo>
                      <a:pt x="380" y="122"/>
                    </a:lnTo>
                    <a:lnTo>
                      <a:pt x="402" y="137"/>
                    </a:lnTo>
                    <a:lnTo>
                      <a:pt x="420" y="154"/>
                    </a:lnTo>
                    <a:lnTo>
                      <a:pt x="439" y="172"/>
                    </a:lnTo>
                    <a:lnTo>
                      <a:pt x="439" y="17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9" name="Freeform 77"/>
              <p:cNvSpPr>
                <a:spLocks/>
              </p:cNvSpPr>
              <p:nvPr/>
            </p:nvSpPr>
            <p:spPr bwMode="auto">
              <a:xfrm>
                <a:off x="14377988" y="3532188"/>
                <a:ext cx="225425" cy="100013"/>
              </a:xfrm>
              <a:custGeom>
                <a:avLst/>
                <a:gdLst/>
                <a:ahLst/>
                <a:cxnLst>
                  <a:cxn ang="0">
                    <a:pos x="147" y="0"/>
                  </a:cxn>
                  <a:cxn ang="0">
                    <a:pos x="147" y="0"/>
                  </a:cxn>
                  <a:cxn ang="0">
                    <a:pos x="137" y="0"/>
                  </a:cxn>
                  <a:cxn ang="0">
                    <a:pos x="137" y="0"/>
                  </a:cxn>
                  <a:cxn ang="0">
                    <a:pos x="118" y="2"/>
                  </a:cxn>
                  <a:cxn ang="0">
                    <a:pos x="100" y="4"/>
                  </a:cxn>
                  <a:cxn ang="0">
                    <a:pos x="83" y="7"/>
                  </a:cxn>
                  <a:cxn ang="0">
                    <a:pos x="66" y="14"/>
                  </a:cxn>
                  <a:cxn ang="0">
                    <a:pos x="49" y="21"/>
                  </a:cxn>
                  <a:cxn ang="0">
                    <a:pos x="34" y="29"/>
                  </a:cxn>
                  <a:cxn ang="0">
                    <a:pos x="19" y="39"/>
                  </a:cxn>
                  <a:cxn ang="0">
                    <a:pos x="5" y="51"/>
                  </a:cxn>
                  <a:cxn ang="0">
                    <a:pos x="5" y="51"/>
                  </a:cxn>
                  <a:cxn ang="0">
                    <a:pos x="2" y="58"/>
                  </a:cxn>
                  <a:cxn ang="0">
                    <a:pos x="0" y="64"/>
                  </a:cxn>
                  <a:cxn ang="0">
                    <a:pos x="0" y="71"/>
                  </a:cxn>
                  <a:cxn ang="0">
                    <a:pos x="5" y="76"/>
                  </a:cxn>
                  <a:cxn ang="0">
                    <a:pos x="37" y="112"/>
                  </a:cxn>
                  <a:cxn ang="0">
                    <a:pos x="37" y="112"/>
                  </a:cxn>
                  <a:cxn ang="0">
                    <a:pos x="42" y="115"/>
                  </a:cxn>
                  <a:cxn ang="0">
                    <a:pos x="49" y="117"/>
                  </a:cxn>
                  <a:cxn ang="0">
                    <a:pos x="49" y="117"/>
                  </a:cxn>
                  <a:cxn ang="0">
                    <a:pos x="56" y="117"/>
                  </a:cxn>
                  <a:cxn ang="0">
                    <a:pos x="63" y="112"/>
                  </a:cxn>
                  <a:cxn ang="0">
                    <a:pos x="63" y="112"/>
                  </a:cxn>
                  <a:cxn ang="0">
                    <a:pos x="78" y="100"/>
                  </a:cxn>
                  <a:cxn ang="0">
                    <a:pos x="96" y="91"/>
                  </a:cxn>
                  <a:cxn ang="0">
                    <a:pos x="117" y="85"/>
                  </a:cxn>
                  <a:cxn ang="0">
                    <a:pos x="137" y="83"/>
                  </a:cxn>
                  <a:cxn ang="0">
                    <a:pos x="137" y="83"/>
                  </a:cxn>
                  <a:cxn ang="0">
                    <a:pos x="142" y="83"/>
                  </a:cxn>
                  <a:cxn ang="0">
                    <a:pos x="142" y="83"/>
                  </a:cxn>
                  <a:cxn ang="0">
                    <a:pos x="154" y="85"/>
                  </a:cxn>
                  <a:cxn ang="0">
                    <a:pos x="164" y="86"/>
                  </a:cxn>
                  <a:cxn ang="0">
                    <a:pos x="184" y="95"/>
                  </a:cxn>
                  <a:cxn ang="0">
                    <a:pos x="201" y="105"/>
                  </a:cxn>
                  <a:cxn ang="0">
                    <a:pos x="209" y="112"/>
                  </a:cxn>
                  <a:cxn ang="0">
                    <a:pos x="218" y="118"/>
                  </a:cxn>
                  <a:cxn ang="0">
                    <a:pos x="218" y="118"/>
                  </a:cxn>
                  <a:cxn ang="0">
                    <a:pos x="223" y="124"/>
                  </a:cxn>
                  <a:cxn ang="0">
                    <a:pos x="231" y="125"/>
                  </a:cxn>
                  <a:cxn ang="0">
                    <a:pos x="231" y="125"/>
                  </a:cxn>
                  <a:cxn ang="0">
                    <a:pos x="236" y="124"/>
                  </a:cxn>
                  <a:cxn ang="0">
                    <a:pos x="243" y="120"/>
                  </a:cxn>
                  <a:cxn ang="0">
                    <a:pos x="279" y="90"/>
                  </a:cxn>
                  <a:cxn ang="0">
                    <a:pos x="279" y="90"/>
                  </a:cxn>
                  <a:cxn ang="0">
                    <a:pos x="282" y="85"/>
                  </a:cxn>
                  <a:cxn ang="0">
                    <a:pos x="284" y="78"/>
                  </a:cxn>
                  <a:cxn ang="0">
                    <a:pos x="284" y="78"/>
                  </a:cxn>
                  <a:cxn ang="0">
                    <a:pos x="284" y="71"/>
                  </a:cxn>
                  <a:cxn ang="0">
                    <a:pos x="280" y="64"/>
                  </a:cxn>
                  <a:cxn ang="0">
                    <a:pos x="280" y="64"/>
                  </a:cxn>
                  <a:cxn ang="0">
                    <a:pos x="267" y="51"/>
                  </a:cxn>
                  <a:cxn ang="0">
                    <a:pos x="252" y="39"/>
                  </a:cxn>
                  <a:cxn ang="0">
                    <a:pos x="236" y="29"/>
                  </a:cxn>
                  <a:cxn ang="0">
                    <a:pos x="220" y="19"/>
                  </a:cxn>
                  <a:cxn ang="0">
                    <a:pos x="203" y="12"/>
                  </a:cxn>
                  <a:cxn ang="0">
                    <a:pos x="186" y="7"/>
                  </a:cxn>
                  <a:cxn ang="0">
                    <a:pos x="167" y="2"/>
                  </a:cxn>
                  <a:cxn ang="0">
                    <a:pos x="147" y="0"/>
                  </a:cxn>
                  <a:cxn ang="0">
                    <a:pos x="147" y="0"/>
                  </a:cxn>
                </a:cxnLst>
                <a:rect l="0" t="0" r="r" b="b"/>
                <a:pathLst>
                  <a:path w="284" h="125">
                    <a:moveTo>
                      <a:pt x="147" y="0"/>
                    </a:moveTo>
                    <a:lnTo>
                      <a:pt x="147" y="0"/>
                    </a:lnTo>
                    <a:lnTo>
                      <a:pt x="137" y="0"/>
                    </a:lnTo>
                    <a:lnTo>
                      <a:pt x="137" y="0"/>
                    </a:lnTo>
                    <a:lnTo>
                      <a:pt x="118" y="2"/>
                    </a:lnTo>
                    <a:lnTo>
                      <a:pt x="100" y="4"/>
                    </a:lnTo>
                    <a:lnTo>
                      <a:pt x="83" y="7"/>
                    </a:lnTo>
                    <a:lnTo>
                      <a:pt x="66" y="14"/>
                    </a:lnTo>
                    <a:lnTo>
                      <a:pt x="49" y="21"/>
                    </a:lnTo>
                    <a:lnTo>
                      <a:pt x="34" y="29"/>
                    </a:lnTo>
                    <a:lnTo>
                      <a:pt x="19" y="39"/>
                    </a:lnTo>
                    <a:lnTo>
                      <a:pt x="5" y="51"/>
                    </a:lnTo>
                    <a:lnTo>
                      <a:pt x="5" y="51"/>
                    </a:lnTo>
                    <a:lnTo>
                      <a:pt x="2" y="58"/>
                    </a:lnTo>
                    <a:lnTo>
                      <a:pt x="0" y="64"/>
                    </a:lnTo>
                    <a:lnTo>
                      <a:pt x="0" y="71"/>
                    </a:lnTo>
                    <a:lnTo>
                      <a:pt x="5" y="76"/>
                    </a:lnTo>
                    <a:lnTo>
                      <a:pt x="37" y="112"/>
                    </a:lnTo>
                    <a:lnTo>
                      <a:pt x="37" y="112"/>
                    </a:lnTo>
                    <a:lnTo>
                      <a:pt x="42" y="115"/>
                    </a:lnTo>
                    <a:lnTo>
                      <a:pt x="49" y="117"/>
                    </a:lnTo>
                    <a:lnTo>
                      <a:pt x="49" y="117"/>
                    </a:lnTo>
                    <a:lnTo>
                      <a:pt x="56" y="117"/>
                    </a:lnTo>
                    <a:lnTo>
                      <a:pt x="63" y="112"/>
                    </a:lnTo>
                    <a:lnTo>
                      <a:pt x="63" y="112"/>
                    </a:lnTo>
                    <a:lnTo>
                      <a:pt x="78" y="100"/>
                    </a:lnTo>
                    <a:lnTo>
                      <a:pt x="96" y="91"/>
                    </a:lnTo>
                    <a:lnTo>
                      <a:pt x="117" y="85"/>
                    </a:lnTo>
                    <a:lnTo>
                      <a:pt x="137" y="83"/>
                    </a:lnTo>
                    <a:lnTo>
                      <a:pt x="137" y="83"/>
                    </a:lnTo>
                    <a:lnTo>
                      <a:pt x="142" y="83"/>
                    </a:lnTo>
                    <a:lnTo>
                      <a:pt x="142" y="83"/>
                    </a:lnTo>
                    <a:lnTo>
                      <a:pt x="154" y="85"/>
                    </a:lnTo>
                    <a:lnTo>
                      <a:pt x="164" y="86"/>
                    </a:lnTo>
                    <a:lnTo>
                      <a:pt x="184" y="95"/>
                    </a:lnTo>
                    <a:lnTo>
                      <a:pt x="201" y="105"/>
                    </a:lnTo>
                    <a:lnTo>
                      <a:pt x="209" y="112"/>
                    </a:lnTo>
                    <a:lnTo>
                      <a:pt x="218" y="118"/>
                    </a:lnTo>
                    <a:lnTo>
                      <a:pt x="218" y="118"/>
                    </a:lnTo>
                    <a:lnTo>
                      <a:pt x="223" y="124"/>
                    </a:lnTo>
                    <a:lnTo>
                      <a:pt x="231" y="125"/>
                    </a:lnTo>
                    <a:lnTo>
                      <a:pt x="231" y="125"/>
                    </a:lnTo>
                    <a:lnTo>
                      <a:pt x="236" y="124"/>
                    </a:lnTo>
                    <a:lnTo>
                      <a:pt x="243" y="120"/>
                    </a:lnTo>
                    <a:lnTo>
                      <a:pt x="279" y="90"/>
                    </a:lnTo>
                    <a:lnTo>
                      <a:pt x="279" y="90"/>
                    </a:lnTo>
                    <a:lnTo>
                      <a:pt x="282" y="85"/>
                    </a:lnTo>
                    <a:lnTo>
                      <a:pt x="284" y="78"/>
                    </a:lnTo>
                    <a:lnTo>
                      <a:pt x="284" y="78"/>
                    </a:lnTo>
                    <a:lnTo>
                      <a:pt x="284" y="71"/>
                    </a:lnTo>
                    <a:lnTo>
                      <a:pt x="280" y="64"/>
                    </a:lnTo>
                    <a:lnTo>
                      <a:pt x="280" y="64"/>
                    </a:lnTo>
                    <a:lnTo>
                      <a:pt x="267" y="51"/>
                    </a:lnTo>
                    <a:lnTo>
                      <a:pt x="252" y="39"/>
                    </a:lnTo>
                    <a:lnTo>
                      <a:pt x="236" y="29"/>
                    </a:lnTo>
                    <a:lnTo>
                      <a:pt x="220" y="19"/>
                    </a:lnTo>
                    <a:lnTo>
                      <a:pt x="203" y="12"/>
                    </a:lnTo>
                    <a:lnTo>
                      <a:pt x="186" y="7"/>
                    </a:lnTo>
                    <a:lnTo>
                      <a:pt x="167" y="2"/>
                    </a:lnTo>
                    <a:lnTo>
                      <a:pt x="147" y="0"/>
                    </a:lnTo>
                    <a:lnTo>
                      <a:pt x="147" y="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0" name="Freeform 78"/>
              <p:cNvSpPr>
                <a:spLocks noEditPoints="1"/>
              </p:cNvSpPr>
              <p:nvPr/>
            </p:nvSpPr>
            <p:spPr bwMode="auto">
              <a:xfrm>
                <a:off x="13801725" y="3470275"/>
                <a:ext cx="1525588" cy="936625"/>
              </a:xfrm>
              <a:custGeom>
                <a:avLst/>
                <a:gdLst/>
                <a:ahLst/>
                <a:cxnLst>
                  <a:cxn ang="0">
                    <a:pos x="1805" y="1019"/>
                  </a:cxn>
                  <a:cxn ang="0">
                    <a:pos x="1625" y="1019"/>
                  </a:cxn>
                  <a:cxn ang="0">
                    <a:pos x="1176" y="0"/>
                  </a:cxn>
                  <a:cxn ang="0">
                    <a:pos x="1093" y="494"/>
                  </a:cxn>
                  <a:cxn ang="0">
                    <a:pos x="572" y="1019"/>
                  </a:cxn>
                  <a:cxn ang="0">
                    <a:pos x="523" y="176"/>
                  </a:cxn>
                  <a:cxn ang="0">
                    <a:pos x="314" y="203"/>
                  </a:cxn>
                  <a:cxn ang="0">
                    <a:pos x="301" y="262"/>
                  </a:cxn>
                  <a:cxn ang="0">
                    <a:pos x="118" y="1019"/>
                  </a:cxn>
                  <a:cxn ang="0">
                    <a:pos x="2" y="1169"/>
                  </a:cxn>
                  <a:cxn ang="0">
                    <a:pos x="1917" y="1181"/>
                  </a:cxn>
                  <a:cxn ang="0">
                    <a:pos x="1922" y="1169"/>
                  </a:cxn>
                  <a:cxn ang="0">
                    <a:pos x="741" y="756"/>
                  </a:cxn>
                  <a:cxn ang="0">
                    <a:pos x="896" y="756"/>
                  </a:cxn>
                  <a:cxn ang="0">
                    <a:pos x="1049" y="756"/>
                  </a:cxn>
                  <a:cxn ang="0">
                    <a:pos x="677" y="756"/>
                  </a:cxn>
                  <a:cxn ang="0">
                    <a:pos x="434" y="604"/>
                  </a:cxn>
                  <a:cxn ang="0">
                    <a:pos x="425" y="533"/>
                  </a:cxn>
                  <a:cxn ang="0">
                    <a:pos x="498" y="520"/>
                  </a:cxn>
                  <a:cxn ang="0">
                    <a:pos x="513" y="533"/>
                  </a:cxn>
                  <a:cxn ang="0">
                    <a:pos x="505" y="604"/>
                  </a:cxn>
                  <a:cxn ang="0">
                    <a:pos x="513" y="933"/>
                  </a:cxn>
                  <a:cxn ang="0">
                    <a:pos x="439" y="947"/>
                  </a:cxn>
                  <a:cxn ang="0">
                    <a:pos x="425" y="933"/>
                  </a:cxn>
                  <a:cxn ang="0">
                    <a:pos x="434" y="862"/>
                  </a:cxn>
                  <a:cxn ang="0">
                    <a:pos x="508" y="866"/>
                  </a:cxn>
                  <a:cxn ang="0">
                    <a:pos x="348" y="791"/>
                  </a:cxn>
                  <a:cxn ang="0">
                    <a:pos x="334" y="805"/>
                  </a:cxn>
                  <a:cxn ang="0">
                    <a:pos x="262" y="796"/>
                  </a:cxn>
                  <a:cxn ang="0">
                    <a:pos x="263" y="724"/>
                  </a:cxn>
                  <a:cxn ang="0">
                    <a:pos x="339" y="720"/>
                  </a:cxn>
                  <a:cxn ang="0">
                    <a:pos x="243" y="397"/>
                  </a:cxn>
                  <a:cxn ang="0">
                    <a:pos x="258" y="383"/>
                  </a:cxn>
                  <a:cxn ang="0">
                    <a:pos x="331" y="391"/>
                  </a:cxn>
                  <a:cxn ang="0">
                    <a:pos x="328" y="464"/>
                  </a:cxn>
                  <a:cxn ang="0">
                    <a:pos x="252" y="467"/>
                  </a:cxn>
                  <a:cxn ang="0">
                    <a:pos x="1464" y="105"/>
                  </a:cxn>
                  <a:cxn ang="0">
                    <a:pos x="1471" y="96"/>
                  </a:cxn>
                  <a:cxn ang="0">
                    <a:pos x="1490" y="101"/>
                  </a:cxn>
                  <a:cxn ang="0">
                    <a:pos x="1490" y="940"/>
                  </a:cxn>
                  <a:cxn ang="0">
                    <a:pos x="1471" y="945"/>
                  </a:cxn>
                  <a:cxn ang="0">
                    <a:pos x="1464" y="105"/>
                  </a:cxn>
                  <a:cxn ang="0">
                    <a:pos x="1362" y="98"/>
                  </a:cxn>
                  <a:cxn ang="0">
                    <a:pos x="1382" y="100"/>
                  </a:cxn>
                  <a:cxn ang="0">
                    <a:pos x="1383" y="940"/>
                  </a:cxn>
                  <a:cxn ang="0">
                    <a:pos x="1363" y="945"/>
                  </a:cxn>
                  <a:cxn ang="0">
                    <a:pos x="1356" y="105"/>
                  </a:cxn>
                  <a:cxn ang="0">
                    <a:pos x="1254" y="98"/>
                  </a:cxn>
                  <a:cxn ang="0">
                    <a:pos x="1276" y="100"/>
                  </a:cxn>
                  <a:cxn ang="0">
                    <a:pos x="1277" y="940"/>
                  </a:cxn>
                  <a:cxn ang="0">
                    <a:pos x="1257" y="945"/>
                  </a:cxn>
                  <a:cxn ang="0">
                    <a:pos x="1250" y="105"/>
                  </a:cxn>
                </a:cxnLst>
                <a:rect l="0" t="0" r="r" b="b"/>
                <a:pathLst>
                  <a:path w="1923" h="1181">
                    <a:moveTo>
                      <a:pt x="1820" y="1029"/>
                    </a:moveTo>
                    <a:lnTo>
                      <a:pt x="1820" y="1029"/>
                    </a:lnTo>
                    <a:lnTo>
                      <a:pt x="1815" y="1024"/>
                    </a:lnTo>
                    <a:lnTo>
                      <a:pt x="1810" y="1021"/>
                    </a:lnTo>
                    <a:lnTo>
                      <a:pt x="1805" y="1019"/>
                    </a:lnTo>
                    <a:lnTo>
                      <a:pt x="1798" y="1019"/>
                    </a:lnTo>
                    <a:lnTo>
                      <a:pt x="1750" y="1019"/>
                    </a:lnTo>
                    <a:lnTo>
                      <a:pt x="1750" y="739"/>
                    </a:lnTo>
                    <a:lnTo>
                      <a:pt x="1625" y="606"/>
                    </a:lnTo>
                    <a:lnTo>
                      <a:pt x="1625" y="1019"/>
                    </a:lnTo>
                    <a:lnTo>
                      <a:pt x="1583" y="1019"/>
                    </a:lnTo>
                    <a:lnTo>
                      <a:pt x="1583" y="562"/>
                    </a:lnTo>
                    <a:lnTo>
                      <a:pt x="1583" y="0"/>
                    </a:lnTo>
                    <a:lnTo>
                      <a:pt x="1218" y="0"/>
                    </a:lnTo>
                    <a:lnTo>
                      <a:pt x="1176" y="0"/>
                    </a:lnTo>
                    <a:lnTo>
                      <a:pt x="1176" y="1019"/>
                    </a:lnTo>
                    <a:lnTo>
                      <a:pt x="1124" y="1019"/>
                    </a:lnTo>
                    <a:lnTo>
                      <a:pt x="1124" y="562"/>
                    </a:lnTo>
                    <a:lnTo>
                      <a:pt x="1093" y="562"/>
                    </a:lnTo>
                    <a:lnTo>
                      <a:pt x="1093" y="494"/>
                    </a:lnTo>
                    <a:lnTo>
                      <a:pt x="751" y="553"/>
                    </a:lnTo>
                    <a:lnTo>
                      <a:pt x="751" y="562"/>
                    </a:lnTo>
                    <a:lnTo>
                      <a:pt x="626" y="562"/>
                    </a:lnTo>
                    <a:lnTo>
                      <a:pt x="626" y="1019"/>
                    </a:lnTo>
                    <a:lnTo>
                      <a:pt x="572" y="1019"/>
                    </a:lnTo>
                    <a:lnTo>
                      <a:pt x="572" y="262"/>
                    </a:lnTo>
                    <a:lnTo>
                      <a:pt x="525" y="262"/>
                    </a:lnTo>
                    <a:lnTo>
                      <a:pt x="525" y="181"/>
                    </a:lnTo>
                    <a:lnTo>
                      <a:pt x="525" y="181"/>
                    </a:lnTo>
                    <a:lnTo>
                      <a:pt x="523" y="176"/>
                    </a:lnTo>
                    <a:lnTo>
                      <a:pt x="522" y="170"/>
                    </a:lnTo>
                    <a:lnTo>
                      <a:pt x="516" y="169"/>
                    </a:lnTo>
                    <a:lnTo>
                      <a:pt x="511" y="169"/>
                    </a:lnTo>
                    <a:lnTo>
                      <a:pt x="314" y="203"/>
                    </a:lnTo>
                    <a:lnTo>
                      <a:pt x="314" y="203"/>
                    </a:lnTo>
                    <a:lnTo>
                      <a:pt x="309" y="204"/>
                    </a:lnTo>
                    <a:lnTo>
                      <a:pt x="304" y="208"/>
                    </a:lnTo>
                    <a:lnTo>
                      <a:pt x="301" y="213"/>
                    </a:lnTo>
                    <a:lnTo>
                      <a:pt x="301" y="218"/>
                    </a:lnTo>
                    <a:lnTo>
                      <a:pt x="301" y="262"/>
                    </a:lnTo>
                    <a:lnTo>
                      <a:pt x="181" y="262"/>
                    </a:lnTo>
                    <a:lnTo>
                      <a:pt x="181" y="1019"/>
                    </a:lnTo>
                    <a:lnTo>
                      <a:pt x="125" y="1019"/>
                    </a:lnTo>
                    <a:lnTo>
                      <a:pt x="125" y="1019"/>
                    </a:lnTo>
                    <a:lnTo>
                      <a:pt x="118" y="1019"/>
                    </a:lnTo>
                    <a:lnTo>
                      <a:pt x="113" y="1021"/>
                    </a:lnTo>
                    <a:lnTo>
                      <a:pt x="108" y="1024"/>
                    </a:lnTo>
                    <a:lnTo>
                      <a:pt x="103" y="1029"/>
                    </a:lnTo>
                    <a:lnTo>
                      <a:pt x="2" y="1169"/>
                    </a:lnTo>
                    <a:lnTo>
                      <a:pt x="2" y="1169"/>
                    </a:lnTo>
                    <a:lnTo>
                      <a:pt x="0" y="1174"/>
                    </a:lnTo>
                    <a:lnTo>
                      <a:pt x="2" y="1178"/>
                    </a:lnTo>
                    <a:lnTo>
                      <a:pt x="4" y="1179"/>
                    </a:lnTo>
                    <a:lnTo>
                      <a:pt x="7" y="1181"/>
                    </a:lnTo>
                    <a:lnTo>
                      <a:pt x="1917" y="1181"/>
                    </a:lnTo>
                    <a:lnTo>
                      <a:pt x="1917" y="1181"/>
                    </a:lnTo>
                    <a:lnTo>
                      <a:pt x="1920" y="1179"/>
                    </a:lnTo>
                    <a:lnTo>
                      <a:pt x="1922" y="1178"/>
                    </a:lnTo>
                    <a:lnTo>
                      <a:pt x="1923" y="1174"/>
                    </a:lnTo>
                    <a:lnTo>
                      <a:pt x="1922" y="1169"/>
                    </a:lnTo>
                    <a:lnTo>
                      <a:pt x="1820" y="1029"/>
                    </a:lnTo>
                    <a:close/>
                    <a:moveTo>
                      <a:pt x="741" y="660"/>
                    </a:moveTo>
                    <a:lnTo>
                      <a:pt x="879" y="660"/>
                    </a:lnTo>
                    <a:lnTo>
                      <a:pt x="879" y="756"/>
                    </a:lnTo>
                    <a:lnTo>
                      <a:pt x="741" y="756"/>
                    </a:lnTo>
                    <a:lnTo>
                      <a:pt x="741" y="660"/>
                    </a:lnTo>
                    <a:close/>
                    <a:moveTo>
                      <a:pt x="896" y="660"/>
                    </a:moveTo>
                    <a:lnTo>
                      <a:pt x="1033" y="660"/>
                    </a:lnTo>
                    <a:lnTo>
                      <a:pt x="1033" y="756"/>
                    </a:lnTo>
                    <a:lnTo>
                      <a:pt x="896" y="756"/>
                    </a:lnTo>
                    <a:lnTo>
                      <a:pt x="896" y="660"/>
                    </a:lnTo>
                    <a:close/>
                    <a:moveTo>
                      <a:pt x="1049" y="660"/>
                    </a:moveTo>
                    <a:lnTo>
                      <a:pt x="1082" y="660"/>
                    </a:lnTo>
                    <a:lnTo>
                      <a:pt x="1082" y="756"/>
                    </a:lnTo>
                    <a:lnTo>
                      <a:pt x="1049" y="756"/>
                    </a:lnTo>
                    <a:lnTo>
                      <a:pt x="1049" y="660"/>
                    </a:lnTo>
                    <a:close/>
                    <a:moveTo>
                      <a:pt x="677" y="660"/>
                    </a:moveTo>
                    <a:lnTo>
                      <a:pt x="724" y="660"/>
                    </a:lnTo>
                    <a:lnTo>
                      <a:pt x="724" y="756"/>
                    </a:lnTo>
                    <a:lnTo>
                      <a:pt x="677" y="756"/>
                    </a:lnTo>
                    <a:lnTo>
                      <a:pt x="677" y="660"/>
                    </a:lnTo>
                    <a:close/>
                    <a:moveTo>
                      <a:pt x="498" y="606"/>
                    </a:moveTo>
                    <a:lnTo>
                      <a:pt x="439" y="606"/>
                    </a:lnTo>
                    <a:lnTo>
                      <a:pt x="439" y="606"/>
                    </a:lnTo>
                    <a:lnTo>
                      <a:pt x="434" y="604"/>
                    </a:lnTo>
                    <a:lnTo>
                      <a:pt x="429" y="601"/>
                    </a:lnTo>
                    <a:lnTo>
                      <a:pt x="425" y="597"/>
                    </a:lnTo>
                    <a:lnTo>
                      <a:pt x="425" y="591"/>
                    </a:lnTo>
                    <a:lnTo>
                      <a:pt x="425" y="533"/>
                    </a:lnTo>
                    <a:lnTo>
                      <a:pt x="425" y="533"/>
                    </a:lnTo>
                    <a:lnTo>
                      <a:pt x="425" y="528"/>
                    </a:lnTo>
                    <a:lnTo>
                      <a:pt x="429" y="523"/>
                    </a:lnTo>
                    <a:lnTo>
                      <a:pt x="434" y="521"/>
                    </a:lnTo>
                    <a:lnTo>
                      <a:pt x="439" y="520"/>
                    </a:lnTo>
                    <a:lnTo>
                      <a:pt x="498" y="520"/>
                    </a:lnTo>
                    <a:lnTo>
                      <a:pt x="498" y="520"/>
                    </a:lnTo>
                    <a:lnTo>
                      <a:pt x="505" y="521"/>
                    </a:lnTo>
                    <a:lnTo>
                      <a:pt x="508" y="523"/>
                    </a:lnTo>
                    <a:lnTo>
                      <a:pt x="511" y="528"/>
                    </a:lnTo>
                    <a:lnTo>
                      <a:pt x="513" y="533"/>
                    </a:lnTo>
                    <a:lnTo>
                      <a:pt x="513" y="591"/>
                    </a:lnTo>
                    <a:lnTo>
                      <a:pt x="513" y="591"/>
                    </a:lnTo>
                    <a:lnTo>
                      <a:pt x="511" y="597"/>
                    </a:lnTo>
                    <a:lnTo>
                      <a:pt x="508" y="601"/>
                    </a:lnTo>
                    <a:lnTo>
                      <a:pt x="505" y="604"/>
                    </a:lnTo>
                    <a:lnTo>
                      <a:pt x="498" y="606"/>
                    </a:lnTo>
                    <a:lnTo>
                      <a:pt x="498" y="606"/>
                    </a:lnTo>
                    <a:close/>
                    <a:moveTo>
                      <a:pt x="513" y="874"/>
                    </a:moveTo>
                    <a:lnTo>
                      <a:pt x="513" y="933"/>
                    </a:lnTo>
                    <a:lnTo>
                      <a:pt x="513" y="933"/>
                    </a:lnTo>
                    <a:lnTo>
                      <a:pt x="511" y="938"/>
                    </a:lnTo>
                    <a:lnTo>
                      <a:pt x="508" y="941"/>
                    </a:lnTo>
                    <a:lnTo>
                      <a:pt x="505" y="945"/>
                    </a:lnTo>
                    <a:lnTo>
                      <a:pt x="498" y="947"/>
                    </a:lnTo>
                    <a:lnTo>
                      <a:pt x="439" y="947"/>
                    </a:lnTo>
                    <a:lnTo>
                      <a:pt x="439" y="947"/>
                    </a:lnTo>
                    <a:lnTo>
                      <a:pt x="434" y="945"/>
                    </a:lnTo>
                    <a:lnTo>
                      <a:pt x="429" y="941"/>
                    </a:lnTo>
                    <a:lnTo>
                      <a:pt x="425" y="938"/>
                    </a:lnTo>
                    <a:lnTo>
                      <a:pt x="425" y="933"/>
                    </a:lnTo>
                    <a:lnTo>
                      <a:pt x="425" y="874"/>
                    </a:lnTo>
                    <a:lnTo>
                      <a:pt x="425" y="874"/>
                    </a:lnTo>
                    <a:lnTo>
                      <a:pt x="425" y="869"/>
                    </a:lnTo>
                    <a:lnTo>
                      <a:pt x="429" y="866"/>
                    </a:lnTo>
                    <a:lnTo>
                      <a:pt x="434" y="862"/>
                    </a:lnTo>
                    <a:lnTo>
                      <a:pt x="439" y="860"/>
                    </a:lnTo>
                    <a:lnTo>
                      <a:pt x="498" y="860"/>
                    </a:lnTo>
                    <a:lnTo>
                      <a:pt x="498" y="860"/>
                    </a:lnTo>
                    <a:lnTo>
                      <a:pt x="505" y="862"/>
                    </a:lnTo>
                    <a:lnTo>
                      <a:pt x="508" y="866"/>
                    </a:lnTo>
                    <a:lnTo>
                      <a:pt x="511" y="869"/>
                    </a:lnTo>
                    <a:lnTo>
                      <a:pt x="513" y="874"/>
                    </a:lnTo>
                    <a:lnTo>
                      <a:pt x="513" y="874"/>
                    </a:lnTo>
                    <a:close/>
                    <a:moveTo>
                      <a:pt x="348" y="734"/>
                    </a:moveTo>
                    <a:lnTo>
                      <a:pt x="348" y="791"/>
                    </a:lnTo>
                    <a:lnTo>
                      <a:pt x="348" y="791"/>
                    </a:lnTo>
                    <a:lnTo>
                      <a:pt x="346" y="796"/>
                    </a:lnTo>
                    <a:lnTo>
                      <a:pt x="343" y="801"/>
                    </a:lnTo>
                    <a:lnTo>
                      <a:pt x="339" y="805"/>
                    </a:lnTo>
                    <a:lnTo>
                      <a:pt x="334" y="805"/>
                    </a:lnTo>
                    <a:lnTo>
                      <a:pt x="274" y="805"/>
                    </a:lnTo>
                    <a:lnTo>
                      <a:pt x="274" y="805"/>
                    </a:lnTo>
                    <a:lnTo>
                      <a:pt x="269" y="805"/>
                    </a:lnTo>
                    <a:lnTo>
                      <a:pt x="263" y="801"/>
                    </a:lnTo>
                    <a:lnTo>
                      <a:pt x="262" y="796"/>
                    </a:lnTo>
                    <a:lnTo>
                      <a:pt x="260" y="791"/>
                    </a:lnTo>
                    <a:lnTo>
                      <a:pt x="260" y="734"/>
                    </a:lnTo>
                    <a:lnTo>
                      <a:pt x="260" y="734"/>
                    </a:lnTo>
                    <a:lnTo>
                      <a:pt x="262" y="729"/>
                    </a:lnTo>
                    <a:lnTo>
                      <a:pt x="263" y="724"/>
                    </a:lnTo>
                    <a:lnTo>
                      <a:pt x="269" y="720"/>
                    </a:lnTo>
                    <a:lnTo>
                      <a:pt x="274" y="720"/>
                    </a:lnTo>
                    <a:lnTo>
                      <a:pt x="334" y="720"/>
                    </a:lnTo>
                    <a:lnTo>
                      <a:pt x="334" y="720"/>
                    </a:lnTo>
                    <a:lnTo>
                      <a:pt x="339" y="720"/>
                    </a:lnTo>
                    <a:lnTo>
                      <a:pt x="343" y="724"/>
                    </a:lnTo>
                    <a:lnTo>
                      <a:pt x="346" y="729"/>
                    </a:lnTo>
                    <a:lnTo>
                      <a:pt x="348" y="734"/>
                    </a:lnTo>
                    <a:lnTo>
                      <a:pt x="348" y="734"/>
                    </a:lnTo>
                    <a:close/>
                    <a:moveTo>
                      <a:pt x="243" y="397"/>
                    </a:moveTo>
                    <a:lnTo>
                      <a:pt x="243" y="397"/>
                    </a:lnTo>
                    <a:lnTo>
                      <a:pt x="245" y="391"/>
                    </a:lnTo>
                    <a:lnTo>
                      <a:pt x="248" y="386"/>
                    </a:lnTo>
                    <a:lnTo>
                      <a:pt x="252" y="385"/>
                    </a:lnTo>
                    <a:lnTo>
                      <a:pt x="258" y="383"/>
                    </a:lnTo>
                    <a:lnTo>
                      <a:pt x="317" y="383"/>
                    </a:lnTo>
                    <a:lnTo>
                      <a:pt x="317" y="383"/>
                    </a:lnTo>
                    <a:lnTo>
                      <a:pt x="322" y="385"/>
                    </a:lnTo>
                    <a:lnTo>
                      <a:pt x="328" y="386"/>
                    </a:lnTo>
                    <a:lnTo>
                      <a:pt x="331" y="391"/>
                    </a:lnTo>
                    <a:lnTo>
                      <a:pt x="331" y="397"/>
                    </a:lnTo>
                    <a:lnTo>
                      <a:pt x="331" y="454"/>
                    </a:lnTo>
                    <a:lnTo>
                      <a:pt x="331" y="454"/>
                    </a:lnTo>
                    <a:lnTo>
                      <a:pt x="331" y="461"/>
                    </a:lnTo>
                    <a:lnTo>
                      <a:pt x="328" y="464"/>
                    </a:lnTo>
                    <a:lnTo>
                      <a:pt x="322" y="467"/>
                    </a:lnTo>
                    <a:lnTo>
                      <a:pt x="317" y="469"/>
                    </a:lnTo>
                    <a:lnTo>
                      <a:pt x="258" y="469"/>
                    </a:lnTo>
                    <a:lnTo>
                      <a:pt x="258" y="469"/>
                    </a:lnTo>
                    <a:lnTo>
                      <a:pt x="252" y="467"/>
                    </a:lnTo>
                    <a:lnTo>
                      <a:pt x="248" y="464"/>
                    </a:lnTo>
                    <a:lnTo>
                      <a:pt x="245" y="461"/>
                    </a:lnTo>
                    <a:lnTo>
                      <a:pt x="243" y="454"/>
                    </a:lnTo>
                    <a:lnTo>
                      <a:pt x="243" y="397"/>
                    </a:lnTo>
                    <a:close/>
                    <a:moveTo>
                      <a:pt x="1464" y="105"/>
                    </a:moveTo>
                    <a:lnTo>
                      <a:pt x="1464" y="105"/>
                    </a:lnTo>
                    <a:lnTo>
                      <a:pt x="1464" y="101"/>
                    </a:lnTo>
                    <a:lnTo>
                      <a:pt x="1466" y="100"/>
                    </a:lnTo>
                    <a:lnTo>
                      <a:pt x="1468" y="98"/>
                    </a:lnTo>
                    <a:lnTo>
                      <a:pt x="1471" y="96"/>
                    </a:lnTo>
                    <a:lnTo>
                      <a:pt x="1485" y="96"/>
                    </a:lnTo>
                    <a:lnTo>
                      <a:pt x="1485" y="96"/>
                    </a:lnTo>
                    <a:lnTo>
                      <a:pt x="1486" y="98"/>
                    </a:lnTo>
                    <a:lnTo>
                      <a:pt x="1490" y="100"/>
                    </a:lnTo>
                    <a:lnTo>
                      <a:pt x="1490" y="101"/>
                    </a:lnTo>
                    <a:lnTo>
                      <a:pt x="1491" y="105"/>
                    </a:lnTo>
                    <a:lnTo>
                      <a:pt x="1491" y="464"/>
                    </a:lnTo>
                    <a:lnTo>
                      <a:pt x="1491" y="938"/>
                    </a:lnTo>
                    <a:lnTo>
                      <a:pt x="1491" y="938"/>
                    </a:lnTo>
                    <a:lnTo>
                      <a:pt x="1490" y="940"/>
                    </a:lnTo>
                    <a:lnTo>
                      <a:pt x="1490" y="941"/>
                    </a:lnTo>
                    <a:lnTo>
                      <a:pt x="1486" y="943"/>
                    </a:lnTo>
                    <a:lnTo>
                      <a:pt x="1485" y="945"/>
                    </a:lnTo>
                    <a:lnTo>
                      <a:pt x="1471" y="945"/>
                    </a:lnTo>
                    <a:lnTo>
                      <a:pt x="1471" y="945"/>
                    </a:lnTo>
                    <a:lnTo>
                      <a:pt x="1466" y="943"/>
                    </a:lnTo>
                    <a:lnTo>
                      <a:pt x="1466" y="943"/>
                    </a:lnTo>
                    <a:lnTo>
                      <a:pt x="1464" y="940"/>
                    </a:lnTo>
                    <a:lnTo>
                      <a:pt x="1464" y="938"/>
                    </a:lnTo>
                    <a:lnTo>
                      <a:pt x="1464" y="105"/>
                    </a:lnTo>
                    <a:close/>
                    <a:moveTo>
                      <a:pt x="1356" y="105"/>
                    </a:moveTo>
                    <a:lnTo>
                      <a:pt x="1356" y="105"/>
                    </a:lnTo>
                    <a:lnTo>
                      <a:pt x="1358" y="101"/>
                    </a:lnTo>
                    <a:lnTo>
                      <a:pt x="1360" y="100"/>
                    </a:lnTo>
                    <a:lnTo>
                      <a:pt x="1362" y="98"/>
                    </a:lnTo>
                    <a:lnTo>
                      <a:pt x="1363" y="96"/>
                    </a:lnTo>
                    <a:lnTo>
                      <a:pt x="1377" y="96"/>
                    </a:lnTo>
                    <a:lnTo>
                      <a:pt x="1377" y="96"/>
                    </a:lnTo>
                    <a:lnTo>
                      <a:pt x="1380" y="98"/>
                    </a:lnTo>
                    <a:lnTo>
                      <a:pt x="1382" y="100"/>
                    </a:lnTo>
                    <a:lnTo>
                      <a:pt x="1383" y="101"/>
                    </a:lnTo>
                    <a:lnTo>
                      <a:pt x="1383" y="105"/>
                    </a:lnTo>
                    <a:lnTo>
                      <a:pt x="1383" y="938"/>
                    </a:lnTo>
                    <a:lnTo>
                      <a:pt x="1383" y="938"/>
                    </a:lnTo>
                    <a:lnTo>
                      <a:pt x="1383" y="940"/>
                    </a:lnTo>
                    <a:lnTo>
                      <a:pt x="1382" y="941"/>
                    </a:lnTo>
                    <a:lnTo>
                      <a:pt x="1380" y="943"/>
                    </a:lnTo>
                    <a:lnTo>
                      <a:pt x="1377" y="945"/>
                    </a:lnTo>
                    <a:lnTo>
                      <a:pt x="1363" y="945"/>
                    </a:lnTo>
                    <a:lnTo>
                      <a:pt x="1363" y="945"/>
                    </a:lnTo>
                    <a:lnTo>
                      <a:pt x="1362" y="943"/>
                    </a:lnTo>
                    <a:lnTo>
                      <a:pt x="1360" y="941"/>
                    </a:lnTo>
                    <a:lnTo>
                      <a:pt x="1358" y="940"/>
                    </a:lnTo>
                    <a:lnTo>
                      <a:pt x="1356" y="938"/>
                    </a:lnTo>
                    <a:lnTo>
                      <a:pt x="1356" y="105"/>
                    </a:lnTo>
                    <a:close/>
                    <a:moveTo>
                      <a:pt x="1250" y="105"/>
                    </a:moveTo>
                    <a:lnTo>
                      <a:pt x="1250" y="105"/>
                    </a:lnTo>
                    <a:lnTo>
                      <a:pt x="1250" y="101"/>
                    </a:lnTo>
                    <a:lnTo>
                      <a:pt x="1252" y="100"/>
                    </a:lnTo>
                    <a:lnTo>
                      <a:pt x="1254" y="98"/>
                    </a:lnTo>
                    <a:lnTo>
                      <a:pt x="1257" y="96"/>
                    </a:lnTo>
                    <a:lnTo>
                      <a:pt x="1270" y="96"/>
                    </a:lnTo>
                    <a:lnTo>
                      <a:pt x="1270" y="96"/>
                    </a:lnTo>
                    <a:lnTo>
                      <a:pt x="1274" y="98"/>
                    </a:lnTo>
                    <a:lnTo>
                      <a:pt x="1276" y="100"/>
                    </a:lnTo>
                    <a:lnTo>
                      <a:pt x="1277" y="101"/>
                    </a:lnTo>
                    <a:lnTo>
                      <a:pt x="1277" y="105"/>
                    </a:lnTo>
                    <a:lnTo>
                      <a:pt x="1277" y="938"/>
                    </a:lnTo>
                    <a:lnTo>
                      <a:pt x="1277" y="938"/>
                    </a:lnTo>
                    <a:lnTo>
                      <a:pt x="1277" y="940"/>
                    </a:lnTo>
                    <a:lnTo>
                      <a:pt x="1276" y="941"/>
                    </a:lnTo>
                    <a:lnTo>
                      <a:pt x="1274" y="943"/>
                    </a:lnTo>
                    <a:lnTo>
                      <a:pt x="1270" y="945"/>
                    </a:lnTo>
                    <a:lnTo>
                      <a:pt x="1257" y="945"/>
                    </a:lnTo>
                    <a:lnTo>
                      <a:pt x="1257" y="945"/>
                    </a:lnTo>
                    <a:lnTo>
                      <a:pt x="1254" y="943"/>
                    </a:lnTo>
                    <a:lnTo>
                      <a:pt x="1252" y="941"/>
                    </a:lnTo>
                    <a:lnTo>
                      <a:pt x="1250" y="940"/>
                    </a:lnTo>
                    <a:lnTo>
                      <a:pt x="1250" y="938"/>
                    </a:lnTo>
                    <a:lnTo>
                      <a:pt x="1250" y="105"/>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47" name="椭圆 146"/>
            <p:cNvSpPr/>
            <p:nvPr/>
          </p:nvSpPr>
          <p:spPr bwMode="auto">
            <a:xfrm>
              <a:off x="5306424" y="5243513"/>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sp>
        <p:nvSpPr>
          <p:cNvPr id="151" name="TextBox 150"/>
          <p:cNvSpPr txBox="1"/>
          <p:nvPr/>
        </p:nvSpPr>
        <p:spPr>
          <a:xfrm>
            <a:off x="6421745" y="1607486"/>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协同办公</a:t>
            </a:r>
            <a:endParaRPr lang="en-US" altLang="zh-CN" dirty="0" smtClean="0">
              <a:latin typeface="隶书" pitchFamily="49" charset="-122"/>
              <a:ea typeface="隶书" pitchFamily="49" charset="-122"/>
            </a:endParaRPr>
          </a:p>
        </p:txBody>
      </p:sp>
      <p:sp>
        <p:nvSpPr>
          <p:cNvPr id="152" name="TextBox 151"/>
          <p:cNvSpPr txBox="1"/>
          <p:nvPr/>
        </p:nvSpPr>
        <p:spPr>
          <a:xfrm>
            <a:off x="2346174" y="1609670"/>
            <a:ext cx="378152" cy="105227"/>
          </a:xfrm>
          <a:prstGeom prst="rect">
            <a:avLst/>
          </a:prstGeom>
          <a:noFill/>
        </p:spPr>
        <p:txBody>
          <a:bodyPr wrap="none" rtlCol="0">
            <a:prstTxWarp prst="textPlain">
              <a:avLst/>
            </a:prstTxWarp>
            <a:spAutoFit/>
          </a:bodyPr>
          <a:lstStyle/>
          <a:p>
            <a:pPr algn="ctr"/>
            <a:r>
              <a:rPr lang="zh-CN" altLang="en-US" sz="1200" dirty="0" smtClean="0">
                <a:latin typeface="微软雅黑" pitchFamily="34" charset="-122"/>
                <a:ea typeface="微软雅黑" pitchFamily="34" charset="-122"/>
              </a:rPr>
              <a:t>校长仪表盘</a:t>
            </a:r>
          </a:p>
        </p:txBody>
      </p:sp>
      <p:grpSp>
        <p:nvGrpSpPr>
          <p:cNvPr id="155" name="组合 479"/>
          <p:cNvGrpSpPr/>
          <p:nvPr/>
        </p:nvGrpSpPr>
        <p:grpSpPr>
          <a:xfrm>
            <a:off x="2315623" y="1159823"/>
            <a:ext cx="406424" cy="396000"/>
            <a:chOff x="7983252" y="262331"/>
            <a:chExt cx="406424" cy="396000"/>
          </a:xfrm>
        </p:grpSpPr>
        <p:sp>
          <p:nvSpPr>
            <p:cNvPr id="154" name="椭圆 153"/>
            <p:cNvSpPr/>
            <p:nvPr/>
          </p:nvSpPr>
          <p:spPr bwMode="auto">
            <a:xfrm>
              <a:off x="7983252" y="262331"/>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157" name="组合 266"/>
            <p:cNvGrpSpPr>
              <a:grpSpLocks noChangeAspect="1"/>
            </p:cNvGrpSpPr>
            <p:nvPr/>
          </p:nvGrpSpPr>
          <p:grpSpPr>
            <a:xfrm>
              <a:off x="8024914" y="358218"/>
              <a:ext cx="324000" cy="249492"/>
              <a:chOff x="6048440" y="3617649"/>
              <a:chExt cx="1136109" cy="865719"/>
            </a:xfrm>
            <a:solidFill>
              <a:srgbClr val="00B0F0"/>
            </a:solidFill>
          </p:grpSpPr>
          <p:sp>
            <p:nvSpPr>
              <p:cNvPr id="156" name="Freeform 14"/>
              <p:cNvSpPr>
                <a:spLocks noEditPoints="1"/>
              </p:cNvSpPr>
              <p:nvPr/>
            </p:nvSpPr>
            <p:spPr bwMode="auto">
              <a:xfrm>
                <a:off x="6048440" y="3617649"/>
                <a:ext cx="1136109" cy="865719"/>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Arial" pitchFamily="34" charset="0"/>
                  <a:cs typeface="Arial" pitchFamily="34" charset="0"/>
                </a:endParaRPr>
              </a:p>
            </p:txBody>
          </p:sp>
          <p:grpSp>
            <p:nvGrpSpPr>
              <p:cNvPr id="158" name="组合 386"/>
              <p:cNvGrpSpPr/>
              <p:nvPr/>
            </p:nvGrpSpPr>
            <p:grpSpPr>
              <a:xfrm>
                <a:off x="6656490" y="3718560"/>
                <a:ext cx="439435" cy="505545"/>
                <a:chOff x="3356610" y="2839692"/>
                <a:chExt cx="781050" cy="898553"/>
              </a:xfrm>
              <a:grpFill/>
            </p:grpSpPr>
            <p:sp>
              <p:nvSpPr>
                <p:cNvPr id="162" name="Freeform 103"/>
                <p:cNvSpPr>
                  <a:spLocks/>
                </p:cNvSpPr>
                <p:nvPr/>
              </p:nvSpPr>
              <p:spPr bwMode="auto">
                <a:xfrm>
                  <a:off x="3356610" y="3689861"/>
                  <a:ext cx="781050" cy="48384"/>
                </a:xfrm>
                <a:custGeom>
                  <a:avLst/>
                  <a:gdLst/>
                  <a:ahLst/>
                  <a:cxnLst>
                    <a:cxn ang="0">
                      <a:pos x="226" y="8"/>
                    </a:cxn>
                    <a:cxn ang="0">
                      <a:pos x="226" y="8"/>
                    </a:cxn>
                    <a:cxn ang="0">
                      <a:pos x="224" y="12"/>
                    </a:cxn>
                    <a:cxn ang="0">
                      <a:pos x="222" y="14"/>
                    </a:cxn>
                    <a:cxn ang="0">
                      <a:pos x="4" y="14"/>
                    </a:cxn>
                    <a:cxn ang="0">
                      <a:pos x="4" y="14"/>
                    </a:cxn>
                    <a:cxn ang="0">
                      <a:pos x="2" y="12"/>
                    </a:cxn>
                    <a:cxn ang="0">
                      <a:pos x="0" y="8"/>
                    </a:cxn>
                    <a:cxn ang="0">
                      <a:pos x="0" y="8"/>
                    </a:cxn>
                    <a:cxn ang="0">
                      <a:pos x="0" y="8"/>
                    </a:cxn>
                    <a:cxn ang="0">
                      <a:pos x="2" y="2"/>
                    </a:cxn>
                    <a:cxn ang="0">
                      <a:pos x="4" y="0"/>
                    </a:cxn>
                    <a:cxn ang="0">
                      <a:pos x="222" y="0"/>
                    </a:cxn>
                    <a:cxn ang="0">
                      <a:pos x="222" y="0"/>
                    </a:cxn>
                    <a:cxn ang="0">
                      <a:pos x="224" y="2"/>
                    </a:cxn>
                    <a:cxn ang="0">
                      <a:pos x="226" y="8"/>
                    </a:cxn>
                    <a:cxn ang="0">
                      <a:pos x="226" y="8"/>
                    </a:cxn>
                  </a:cxnLst>
                  <a:rect l="0" t="0" r="r" b="b"/>
                  <a:pathLst>
                    <a:path w="226" h="14">
                      <a:moveTo>
                        <a:pt x="226" y="8"/>
                      </a:moveTo>
                      <a:lnTo>
                        <a:pt x="226" y="8"/>
                      </a:lnTo>
                      <a:lnTo>
                        <a:pt x="224" y="12"/>
                      </a:lnTo>
                      <a:lnTo>
                        <a:pt x="222" y="14"/>
                      </a:lnTo>
                      <a:lnTo>
                        <a:pt x="4" y="14"/>
                      </a:lnTo>
                      <a:lnTo>
                        <a:pt x="4" y="14"/>
                      </a:lnTo>
                      <a:lnTo>
                        <a:pt x="2" y="12"/>
                      </a:lnTo>
                      <a:lnTo>
                        <a:pt x="0" y="8"/>
                      </a:lnTo>
                      <a:lnTo>
                        <a:pt x="0" y="8"/>
                      </a:lnTo>
                      <a:lnTo>
                        <a:pt x="0" y="8"/>
                      </a:lnTo>
                      <a:lnTo>
                        <a:pt x="2" y="2"/>
                      </a:lnTo>
                      <a:lnTo>
                        <a:pt x="4" y="0"/>
                      </a:lnTo>
                      <a:lnTo>
                        <a:pt x="222" y="0"/>
                      </a:lnTo>
                      <a:lnTo>
                        <a:pt x="222" y="0"/>
                      </a:lnTo>
                      <a:lnTo>
                        <a:pt x="224" y="2"/>
                      </a:lnTo>
                      <a:lnTo>
                        <a:pt x="226" y="8"/>
                      </a:lnTo>
                      <a:lnTo>
                        <a:pt x="226" y="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3" name="Freeform 104"/>
                <p:cNvSpPr>
                  <a:spLocks/>
                </p:cNvSpPr>
                <p:nvPr/>
              </p:nvSpPr>
              <p:spPr bwMode="auto">
                <a:xfrm>
                  <a:off x="3577792" y="2839692"/>
                  <a:ext cx="338685" cy="338685"/>
                </a:xfrm>
                <a:custGeom>
                  <a:avLst/>
                  <a:gdLst/>
                  <a:ahLst/>
                  <a:cxnLst>
                    <a:cxn ang="0">
                      <a:pos x="98" y="50"/>
                    </a:cxn>
                    <a:cxn ang="0">
                      <a:pos x="98" y="50"/>
                    </a:cxn>
                    <a:cxn ang="0">
                      <a:pos x="98" y="60"/>
                    </a:cxn>
                    <a:cxn ang="0">
                      <a:pos x="94" y="68"/>
                    </a:cxn>
                    <a:cxn ang="0">
                      <a:pos x="90" y="76"/>
                    </a:cxn>
                    <a:cxn ang="0">
                      <a:pos x="84" y="84"/>
                    </a:cxn>
                    <a:cxn ang="0">
                      <a:pos x="76" y="90"/>
                    </a:cxn>
                    <a:cxn ang="0">
                      <a:pos x="68" y="94"/>
                    </a:cxn>
                    <a:cxn ang="0">
                      <a:pos x="58" y="98"/>
                    </a:cxn>
                    <a:cxn ang="0">
                      <a:pos x="48" y="98"/>
                    </a:cxn>
                    <a:cxn ang="0">
                      <a:pos x="48" y="98"/>
                    </a:cxn>
                    <a:cxn ang="0">
                      <a:pos x="38" y="98"/>
                    </a:cxn>
                    <a:cxn ang="0">
                      <a:pos x="30" y="94"/>
                    </a:cxn>
                    <a:cxn ang="0">
                      <a:pos x="22" y="90"/>
                    </a:cxn>
                    <a:cxn ang="0">
                      <a:pos x="14" y="84"/>
                    </a:cxn>
                    <a:cxn ang="0">
                      <a:pos x="8" y="76"/>
                    </a:cxn>
                    <a:cxn ang="0">
                      <a:pos x="4" y="68"/>
                    </a:cxn>
                    <a:cxn ang="0">
                      <a:pos x="0" y="60"/>
                    </a:cxn>
                    <a:cxn ang="0">
                      <a:pos x="0" y="50"/>
                    </a:cxn>
                    <a:cxn ang="0">
                      <a:pos x="0" y="50"/>
                    </a:cxn>
                    <a:cxn ang="0">
                      <a:pos x="0" y="40"/>
                    </a:cxn>
                    <a:cxn ang="0">
                      <a:pos x="4" y="30"/>
                    </a:cxn>
                    <a:cxn ang="0">
                      <a:pos x="8" y="22"/>
                    </a:cxn>
                    <a:cxn ang="0">
                      <a:pos x="14" y="14"/>
                    </a:cxn>
                    <a:cxn ang="0">
                      <a:pos x="22" y="8"/>
                    </a:cxn>
                    <a:cxn ang="0">
                      <a:pos x="30" y="4"/>
                    </a:cxn>
                    <a:cxn ang="0">
                      <a:pos x="38" y="0"/>
                    </a:cxn>
                    <a:cxn ang="0">
                      <a:pos x="48" y="0"/>
                    </a:cxn>
                    <a:cxn ang="0">
                      <a:pos x="48" y="0"/>
                    </a:cxn>
                    <a:cxn ang="0">
                      <a:pos x="58" y="0"/>
                    </a:cxn>
                    <a:cxn ang="0">
                      <a:pos x="68" y="4"/>
                    </a:cxn>
                    <a:cxn ang="0">
                      <a:pos x="76" y="8"/>
                    </a:cxn>
                    <a:cxn ang="0">
                      <a:pos x="84" y="14"/>
                    </a:cxn>
                    <a:cxn ang="0">
                      <a:pos x="90" y="22"/>
                    </a:cxn>
                    <a:cxn ang="0">
                      <a:pos x="94" y="30"/>
                    </a:cxn>
                    <a:cxn ang="0">
                      <a:pos x="98" y="40"/>
                    </a:cxn>
                    <a:cxn ang="0">
                      <a:pos x="98" y="50"/>
                    </a:cxn>
                    <a:cxn ang="0">
                      <a:pos x="98" y="50"/>
                    </a:cxn>
                  </a:cxnLst>
                  <a:rect l="0" t="0" r="r" b="b"/>
                  <a:pathLst>
                    <a:path w="98" h="98">
                      <a:moveTo>
                        <a:pt x="98" y="50"/>
                      </a:moveTo>
                      <a:lnTo>
                        <a:pt x="98" y="50"/>
                      </a:lnTo>
                      <a:lnTo>
                        <a:pt x="98" y="60"/>
                      </a:lnTo>
                      <a:lnTo>
                        <a:pt x="94" y="68"/>
                      </a:lnTo>
                      <a:lnTo>
                        <a:pt x="90" y="76"/>
                      </a:lnTo>
                      <a:lnTo>
                        <a:pt x="84" y="84"/>
                      </a:lnTo>
                      <a:lnTo>
                        <a:pt x="76" y="90"/>
                      </a:lnTo>
                      <a:lnTo>
                        <a:pt x="68" y="94"/>
                      </a:lnTo>
                      <a:lnTo>
                        <a:pt x="58" y="98"/>
                      </a:lnTo>
                      <a:lnTo>
                        <a:pt x="48" y="98"/>
                      </a:lnTo>
                      <a:lnTo>
                        <a:pt x="48" y="98"/>
                      </a:lnTo>
                      <a:lnTo>
                        <a:pt x="38" y="98"/>
                      </a:lnTo>
                      <a:lnTo>
                        <a:pt x="30" y="94"/>
                      </a:lnTo>
                      <a:lnTo>
                        <a:pt x="22" y="90"/>
                      </a:lnTo>
                      <a:lnTo>
                        <a:pt x="14" y="84"/>
                      </a:lnTo>
                      <a:lnTo>
                        <a:pt x="8" y="76"/>
                      </a:lnTo>
                      <a:lnTo>
                        <a:pt x="4" y="68"/>
                      </a:lnTo>
                      <a:lnTo>
                        <a:pt x="0" y="60"/>
                      </a:lnTo>
                      <a:lnTo>
                        <a:pt x="0" y="50"/>
                      </a:lnTo>
                      <a:lnTo>
                        <a:pt x="0" y="50"/>
                      </a:lnTo>
                      <a:lnTo>
                        <a:pt x="0" y="40"/>
                      </a:lnTo>
                      <a:lnTo>
                        <a:pt x="4" y="30"/>
                      </a:lnTo>
                      <a:lnTo>
                        <a:pt x="8" y="22"/>
                      </a:lnTo>
                      <a:lnTo>
                        <a:pt x="14" y="14"/>
                      </a:lnTo>
                      <a:lnTo>
                        <a:pt x="22" y="8"/>
                      </a:lnTo>
                      <a:lnTo>
                        <a:pt x="30" y="4"/>
                      </a:lnTo>
                      <a:lnTo>
                        <a:pt x="38" y="0"/>
                      </a:lnTo>
                      <a:lnTo>
                        <a:pt x="48" y="0"/>
                      </a:lnTo>
                      <a:lnTo>
                        <a:pt x="48" y="0"/>
                      </a:lnTo>
                      <a:lnTo>
                        <a:pt x="58" y="0"/>
                      </a:lnTo>
                      <a:lnTo>
                        <a:pt x="68" y="4"/>
                      </a:lnTo>
                      <a:lnTo>
                        <a:pt x="76" y="8"/>
                      </a:lnTo>
                      <a:lnTo>
                        <a:pt x="84" y="14"/>
                      </a:lnTo>
                      <a:lnTo>
                        <a:pt x="90" y="22"/>
                      </a:lnTo>
                      <a:lnTo>
                        <a:pt x="94" y="30"/>
                      </a:lnTo>
                      <a:lnTo>
                        <a:pt x="98" y="40"/>
                      </a:lnTo>
                      <a:lnTo>
                        <a:pt x="98" y="50"/>
                      </a:lnTo>
                      <a:lnTo>
                        <a:pt x="98" y="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4" name="Freeform 106"/>
                <p:cNvSpPr>
                  <a:spLocks/>
                </p:cNvSpPr>
                <p:nvPr/>
              </p:nvSpPr>
              <p:spPr bwMode="auto">
                <a:xfrm>
                  <a:off x="3446465" y="3212937"/>
                  <a:ext cx="601339" cy="442365"/>
                </a:xfrm>
                <a:custGeom>
                  <a:avLst/>
                  <a:gdLst/>
                  <a:ahLst/>
                  <a:cxnLst>
                    <a:cxn ang="0">
                      <a:pos x="138" y="0"/>
                    </a:cxn>
                    <a:cxn ang="0">
                      <a:pos x="124" y="0"/>
                    </a:cxn>
                    <a:cxn ang="0">
                      <a:pos x="88" y="62"/>
                    </a:cxn>
                    <a:cxn ang="0">
                      <a:pos x="50" y="0"/>
                    </a:cxn>
                    <a:cxn ang="0">
                      <a:pos x="36" y="0"/>
                    </a:cxn>
                    <a:cxn ang="0">
                      <a:pos x="36" y="0"/>
                    </a:cxn>
                    <a:cxn ang="0">
                      <a:pos x="28" y="0"/>
                    </a:cxn>
                    <a:cxn ang="0">
                      <a:pos x="22" y="2"/>
                    </a:cxn>
                    <a:cxn ang="0">
                      <a:pos x="16" y="6"/>
                    </a:cxn>
                    <a:cxn ang="0">
                      <a:pos x="10" y="10"/>
                    </a:cxn>
                    <a:cxn ang="0">
                      <a:pos x="6" y="14"/>
                    </a:cxn>
                    <a:cxn ang="0">
                      <a:pos x="4" y="20"/>
                    </a:cxn>
                    <a:cxn ang="0">
                      <a:pos x="2" y="28"/>
                    </a:cxn>
                    <a:cxn ang="0">
                      <a:pos x="0" y="34"/>
                    </a:cxn>
                    <a:cxn ang="0">
                      <a:pos x="0" y="128"/>
                    </a:cxn>
                    <a:cxn ang="0">
                      <a:pos x="174" y="128"/>
                    </a:cxn>
                    <a:cxn ang="0">
                      <a:pos x="174" y="34"/>
                    </a:cxn>
                    <a:cxn ang="0">
                      <a:pos x="174" y="34"/>
                    </a:cxn>
                    <a:cxn ang="0">
                      <a:pos x="172" y="28"/>
                    </a:cxn>
                    <a:cxn ang="0">
                      <a:pos x="170" y="20"/>
                    </a:cxn>
                    <a:cxn ang="0">
                      <a:pos x="168" y="14"/>
                    </a:cxn>
                    <a:cxn ang="0">
                      <a:pos x="164" y="10"/>
                    </a:cxn>
                    <a:cxn ang="0">
                      <a:pos x="158" y="6"/>
                    </a:cxn>
                    <a:cxn ang="0">
                      <a:pos x="152" y="2"/>
                    </a:cxn>
                    <a:cxn ang="0">
                      <a:pos x="146" y="0"/>
                    </a:cxn>
                    <a:cxn ang="0">
                      <a:pos x="138" y="0"/>
                    </a:cxn>
                    <a:cxn ang="0">
                      <a:pos x="138" y="0"/>
                    </a:cxn>
                  </a:cxnLst>
                  <a:rect l="0" t="0" r="r" b="b"/>
                  <a:pathLst>
                    <a:path w="174" h="128">
                      <a:moveTo>
                        <a:pt x="138" y="0"/>
                      </a:moveTo>
                      <a:lnTo>
                        <a:pt x="124" y="0"/>
                      </a:lnTo>
                      <a:lnTo>
                        <a:pt x="88" y="62"/>
                      </a:lnTo>
                      <a:lnTo>
                        <a:pt x="50" y="0"/>
                      </a:lnTo>
                      <a:lnTo>
                        <a:pt x="36" y="0"/>
                      </a:lnTo>
                      <a:lnTo>
                        <a:pt x="36" y="0"/>
                      </a:lnTo>
                      <a:lnTo>
                        <a:pt x="28" y="0"/>
                      </a:lnTo>
                      <a:lnTo>
                        <a:pt x="22" y="2"/>
                      </a:lnTo>
                      <a:lnTo>
                        <a:pt x="16" y="6"/>
                      </a:lnTo>
                      <a:lnTo>
                        <a:pt x="10" y="10"/>
                      </a:lnTo>
                      <a:lnTo>
                        <a:pt x="6" y="14"/>
                      </a:lnTo>
                      <a:lnTo>
                        <a:pt x="4" y="20"/>
                      </a:lnTo>
                      <a:lnTo>
                        <a:pt x="2" y="28"/>
                      </a:lnTo>
                      <a:lnTo>
                        <a:pt x="0" y="34"/>
                      </a:lnTo>
                      <a:lnTo>
                        <a:pt x="0" y="128"/>
                      </a:lnTo>
                      <a:lnTo>
                        <a:pt x="174" y="128"/>
                      </a:lnTo>
                      <a:lnTo>
                        <a:pt x="174" y="34"/>
                      </a:lnTo>
                      <a:lnTo>
                        <a:pt x="174" y="34"/>
                      </a:lnTo>
                      <a:lnTo>
                        <a:pt x="172" y="28"/>
                      </a:lnTo>
                      <a:lnTo>
                        <a:pt x="170" y="20"/>
                      </a:lnTo>
                      <a:lnTo>
                        <a:pt x="168" y="14"/>
                      </a:lnTo>
                      <a:lnTo>
                        <a:pt x="164" y="10"/>
                      </a:lnTo>
                      <a:lnTo>
                        <a:pt x="158" y="6"/>
                      </a:lnTo>
                      <a:lnTo>
                        <a:pt x="152" y="2"/>
                      </a:lnTo>
                      <a:lnTo>
                        <a:pt x="146" y="0"/>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5" name="Freeform 107"/>
                <p:cNvSpPr>
                  <a:spLocks/>
                </p:cNvSpPr>
                <p:nvPr/>
              </p:nvSpPr>
              <p:spPr bwMode="auto">
                <a:xfrm>
                  <a:off x="3716031" y="3219849"/>
                  <a:ext cx="62208" cy="131327"/>
                </a:xfrm>
                <a:custGeom>
                  <a:avLst/>
                  <a:gdLst/>
                  <a:ahLst/>
                  <a:cxnLst>
                    <a:cxn ang="0">
                      <a:pos x="18" y="38"/>
                    </a:cxn>
                    <a:cxn ang="0">
                      <a:pos x="18" y="38"/>
                    </a:cxn>
                    <a:cxn ang="0">
                      <a:pos x="8" y="0"/>
                    </a:cxn>
                    <a:cxn ang="0">
                      <a:pos x="0" y="38"/>
                    </a:cxn>
                    <a:cxn ang="0">
                      <a:pos x="0" y="38"/>
                    </a:cxn>
                    <a:cxn ang="0">
                      <a:pos x="18" y="38"/>
                    </a:cxn>
                  </a:cxnLst>
                  <a:rect l="0" t="0" r="r" b="b"/>
                  <a:pathLst>
                    <a:path w="18" h="38">
                      <a:moveTo>
                        <a:pt x="18" y="38"/>
                      </a:moveTo>
                      <a:lnTo>
                        <a:pt x="18" y="38"/>
                      </a:lnTo>
                      <a:lnTo>
                        <a:pt x="8" y="0"/>
                      </a:lnTo>
                      <a:lnTo>
                        <a:pt x="0" y="38"/>
                      </a:lnTo>
                      <a:lnTo>
                        <a:pt x="0" y="38"/>
                      </a:lnTo>
                      <a:lnTo>
                        <a:pt x="18"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6" name="Freeform 108"/>
                <p:cNvSpPr>
                  <a:spLocks/>
                </p:cNvSpPr>
                <p:nvPr/>
              </p:nvSpPr>
              <p:spPr bwMode="auto">
                <a:xfrm>
                  <a:off x="3716031" y="3351176"/>
                  <a:ext cx="62208" cy="20736"/>
                </a:xfrm>
                <a:custGeom>
                  <a:avLst/>
                  <a:gdLst/>
                  <a:ahLst/>
                  <a:cxnLst>
                    <a:cxn ang="0">
                      <a:pos x="0" y="0"/>
                    </a:cxn>
                    <a:cxn ang="0">
                      <a:pos x="0" y="0"/>
                    </a:cxn>
                    <a:cxn ang="0">
                      <a:pos x="10" y="6"/>
                    </a:cxn>
                    <a:cxn ang="0">
                      <a:pos x="18" y="0"/>
                    </a:cxn>
                    <a:cxn ang="0">
                      <a:pos x="18" y="0"/>
                    </a:cxn>
                    <a:cxn ang="0">
                      <a:pos x="0" y="0"/>
                    </a:cxn>
                  </a:cxnLst>
                  <a:rect l="0" t="0" r="r" b="b"/>
                  <a:pathLst>
                    <a:path w="18" h="6">
                      <a:moveTo>
                        <a:pt x="0" y="0"/>
                      </a:moveTo>
                      <a:lnTo>
                        <a:pt x="0" y="0"/>
                      </a:lnTo>
                      <a:lnTo>
                        <a:pt x="10" y="6"/>
                      </a:lnTo>
                      <a:lnTo>
                        <a:pt x="18" y="0"/>
                      </a:lnTo>
                      <a:lnTo>
                        <a:pt x="18"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7" name="Freeform 109"/>
                <p:cNvSpPr>
                  <a:spLocks/>
                </p:cNvSpPr>
                <p:nvPr/>
              </p:nvSpPr>
              <p:spPr bwMode="auto">
                <a:xfrm>
                  <a:off x="3736767" y="3212937"/>
                  <a:ext cx="20736" cy="20736"/>
                </a:xfrm>
                <a:custGeom>
                  <a:avLst/>
                  <a:gdLst/>
                  <a:ahLst/>
                  <a:cxnLst>
                    <a:cxn ang="0">
                      <a:pos x="6" y="2"/>
                    </a:cxn>
                    <a:cxn ang="0">
                      <a:pos x="4" y="6"/>
                    </a:cxn>
                    <a:cxn ang="0">
                      <a:pos x="0" y="2"/>
                    </a:cxn>
                    <a:cxn ang="0">
                      <a:pos x="4" y="0"/>
                    </a:cxn>
                    <a:cxn ang="0">
                      <a:pos x="6" y="2"/>
                    </a:cxn>
                  </a:cxnLst>
                  <a:rect l="0" t="0" r="r" b="b"/>
                  <a:pathLst>
                    <a:path w="6" h="6">
                      <a:moveTo>
                        <a:pt x="6" y="2"/>
                      </a:moveTo>
                      <a:lnTo>
                        <a:pt x="4" y="6"/>
                      </a:lnTo>
                      <a:lnTo>
                        <a:pt x="0" y="2"/>
                      </a:lnTo>
                      <a:lnTo>
                        <a:pt x="4" y="0"/>
                      </a:lnTo>
                      <a:lnTo>
                        <a:pt x="6"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171" name="组合 387"/>
              <p:cNvGrpSpPr/>
              <p:nvPr/>
            </p:nvGrpSpPr>
            <p:grpSpPr>
              <a:xfrm>
                <a:off x="6208139" y="3749040"/>
                <a:ext cx="425252" cy="430438"/>
                <a:chOff x="10766425" y="2717800"/>
                <a:chExt cx="260350" cy="263525"/>
              </a:xfrm>
              <a:grpFill/>
            </p:grpSpPr>
            <p:sp>
              <p:nvSpPr>
                <p:cNvPr id="159" name="Freeform 16"/>
                <p:cNvSpPr>
                  <a:spLocks/>
                </p:cNvSpPr>
                <p:nvPr/>
              </p:nvSpPr>
              <p:spPr bwMode="auto">
                <a:xfrm>
                  <a:off x="10912475" y="2762250"/>
                  <a:ext cx="114300" cy="203200"/>
                </a:xfrm>
                <a:custGeom>
                  <a:avLst/>
                  <a:gdLst/>
                  <a:ahLst/>
                  <a:cxnLst>
                    <a:cxn ang="0">
                      <a:pos x="72" y="60"/>
                    </a:cxn>
                    <a:cxn ang="0">
                      <a:pos x="72" y="60"/>
                    </a:cxn>
                    <a:cxn ang="0">
                      <a:pos x="72" y="56"/>
                    </a:cxn>
                    <a:cxn ang="0">
                      <a:pos x="72" y="56"/>
                    </a:cxn>
                    <a:cxn ang="0">
                      <a:pos x="72" y="52"/>
                    </a:cxn>
                    <a:cxn ang="0">
                      <a:pos x="72" y="52"/>
                    </a:cxn>
                    <a:cxn ang="0">
                      <a:pos x="70" y="38"/>
                    </a:cxn>
                    <a:cxn ang="0">
                      <a:pos x="66" y="24"/>
                    </a:cxn>
                    <a:cxn ang="0">
                      <a:pos x="58" y="12"/>
                    </a:cxn>
                    <a:cxn ang="0">
                      <a:pos x="50" y="0"/>
                    </a:cxn>
                    <a:cxn ang="0">
                      <a:pos x="4" y="52"/>
                    </a:cxn>
                    <a:cxn ang="0">
                      <a:pos x="0" y="56"/>
                    </a:cxn>
                    <a:cxn ang="0">
                      <a:pos x="0" y="60"/>
                    </a:cxn>
                    <a:cxn ang="0">
                      <a:pos x="28" y="128"/>
                    </a:cxn>
                    <a:cxn ang="0">
                      <a:pos x="28" y="128"/>
                    </a:cxn>
                    <a:cxn ang="0">
                      <a:pos x="36" y="124"/>
                    </a:cxn>
                    <a:cxn ang="0">
                      <a:pos x="44" y="116"/>
                    </a:cxn>
                    <a:cxn ang="0">
                      <a:pos x="52" y="110"/>
                    </a:cxn>
                    <a:cxn ang="0">
                      <a:pos x="58" y="100"/>
                    </a:cxn>
                    <a:cxn ang="0">
                      <a:pos x="64" y="92"/>
                    </a:cxn>
                    <a:cxn ang="0">
                      <a:pos x="68" y="82"/>
                    </a:cxn>
                    <a:cxn ang="0">
                      <a:pos x="72" y="72"/>
                    </a:cxn>
                    <a:cxn ang="0">
                      <a:pos x="72" y="60"/>
                    </a:cxn>
                    <a:cxn ang="0">
                      <a:pos x="72" y="60"/>
                    </a:cxn>
                  </a:cxnLst>
                  <a:rect l="0" t="0" r="r" b="b"/>
                  <a:pathLst>
                    <a:path w="72" h="128">
                      <a:moveTo>
                        <a:pt x="72" y="60"/>
                      </a:moveTo>
                      <a:lnTo>
                        <a:pt x="72" y="60"/>
                      </a:lnTo>
                      <a:lnTo>
                        <a:pt x="72" y="56"/>
                      </a:lnTo>
                      <a:lnTo>
                        <a:pt x="72" y="56"/>
                      </a:lnTo>
                      <a:lnTo>
                        <a:pt x="72" y="52"/>
                      </a:lnTo>
                      <a:lnTo>
                        <a:pt x="72" y="52"/>
                      </a:lnTo>
                      <a:lnTo>
                        <a:pt x="70" y="38"/>
                      </a:lnTo>
                      <a:lnTo>
                        <a:pt x="66" y="24"/>
                      </a:lnTo>
                      <a:lnTo>
                        <a:pt x="58" y="12"/>
                      </a:lnTo>
                      <a:lnTo>
                        <a:pt x="50" y="0"/>
                      </a:lnTo>
                      <a:lnTo>
                        <a:pt x="4" y="52"/>
                      </a:lnTo>
                      <a:lnTo>
                        <a:pt x="0" y="56"/>
                      </a:lnTo>
                      <a:lnTo>
                        <a:pt x="0" y="60"/>
                      </a:lnTo>
                      <a:lnTo>
                        <a:pt x="28" y="128"/>
                      </a:lnTo>
                      <a:lnTo>
                        <a:pt x="28" y="128"/>
                      </a:lnTo>
                      <a:lnTo>
                        <a:pt x="36" y="124"/>
                      </a:lnTo>
                      <a:lnTo>
                        <a:pt x="44" y="116"/>
                      </a:lnTo>
                      <a:lnTo>
                        <a:pt x="52" y="110"/>
                      </a:lnTo>
                      <a:lnTo>
                        <a:pt x="58" y="100"/>
                      </a:lnTo>
                      <a:lnTo>
                        <a:pt x="64" y="92"/>
                      </a:lnTo>
                      <a:lnTo>
                        <a:pt x="68" y="82"/>
                      </a:lnTo>
                      <a:lnTo>
                        <a:pt x="72" y="72"/>
                      </a:lnTo>
                      <a:lnTo>
                        <a:pt x="72" y="60"/>
                      </a:lnTo>
                      <a:lnTo>
                        <a:pt x="72" y="6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0" name="Freeform 17"/>
                <p:cNvSpPr>
                  <a:spLocks/>
                </p:cNvSpPr>
                <p:nvPr/>
              </p:nvSpPr>
              <p:spPr bwMode="auto">
                <a:xfrm>
                  <a:off x="10766425" y="2860675"/>
                  <a:ext cx="171450" cy="120650"/>
                </a:xfrm>
                <a:custGeom>
                  <a:avLst/>
                  <a:gdLst/>
                  <a:ahLst/>
                  <a:cxnLst>
                    <a:cxn ang="0">
                      <a:pos x="108" y="70"/>
                    </a:cxn>
                    <a:cxn ang="0">
                      <a:pos x="82" y="2"/>
                    </a:cxn>
                    <a:cxn ang="0">
                      <a:pos x="80" y="0"/>
                    </a:cxn>
                    <a:cxn ang="0">
                      <a:pos x="72" y="0"/>
                    </a:cxn>
                    <a:cxn ang="0">
                      <a:pos x="0" y="0"/>
                    </a:cxn>
                    <a:cxn ang="0">
                      <a:pos x="0" y="0"/>
                    </a:cxn>
                    <a:cxn ang="0">
                      <a:pos x="2" y="14"/>
                    </a:cxn>
                    <a:cxn ang="0">
                      <a:pos x="8" y="28"/>
                    </a:cxn>
                    <a:cxn ang="0">
                      <a:pos x="16" y="42"/>
                    </a:cxn>
                    <a:cxn ang="0">
                      <a:pos x="24" y="52"/>
                    </a:cxn>
                    <a:cxn ang="0">
                      <a:pos x="24" y="52"/>
                    </a:cxn>
                    <a:cxn ang="0">
                      <a:pos x="32" y="58"/>
                    </a:cxn>
                    <a:cxn ang="0">
                      <a:pos x="32" y="58"/>
                    </a:cxn>
                    <a:cxn ang="0">
                      <a:pos x="42" y="66"/>
                    </a:cxn>
                    <a:cxn ang="0">
                      <a:pos x="54" y="70"/>
                    </a:cxn>
                    <a:cxn ang="0">
                      <a:pos x="66" y="74"/>
                    </a:cxn>
                    <a:cxn ang="0">
                      <a:pos x="80" y="76"/>
                    </a:cxn>
                    <a:cxn ang="0">
                      <a:pos x="80" y="76"/>
                    </a:cxn>
                    <a:cxn ang="0">
                      <a:pos x="94" y="74"/>
                    </a:cxn>
                    <a:cxn ang="0">
                      <a:pos x="108" y="70"/>
                    </a:cxn>
                    <a:cxn ang="0">
                      <a:pos x="108" y="70"/>
                    </a:cxn>
                  </a:cxnLst>
                  <a:rect l="0" t="0" r="r" b="b"/>
                  <a:pathLst>
                    <a:path w="108" h="76">
                      <a:moveTo>
                        <a:pt x="108" y="70"/>
                      </a:moveTo>
                      <a:lnTo>
                        <a:pt x="82" y="2"/>
                      </a:lnTo>
                      <a:lnTo>
                        <a:pt x="80" y="0"/>
                      </a:lnTo>
                      <a:lnTo>
                        <a:pt x="72" y="0"/>
                      </a:lnTo>
                      <a:lnTo>
                        <a:pt x="0" y="0"/>
                      </a:lnTo>
                      <a:lnTo>
                        <a:pt x="0" y="0"/>
                      </a:lnTo>
                      <a:lnTo>
                        <a:pt x="2" y="14"/>
                      </a:lnTo>
                      <a:lnTo>
                        <a:pt x="8" y="28"/>
                      </a:lnTo>
                      <a:lnTo>
                        <a:pt x="16" y="42"/>
                      </a:lnTo>
                      <a:lnTo>
                        <a:pt x="24" y="52"/>
                      </a:lnTo>
                      <a:lnTo>
                        <a:pt x="24" y="52"/>
                      </a:lnTo>
                      <a:lnTo>
                        <a:pt x="32" y="58"/>
                      </a:lnTo>
                      <a:lnTo>
                        <a:pt x="32" y="58"/>
                      </a:lnTo>
                      <a:lnTo>
                        <a:pt x="42" y="66"/>
                      </a:lnTo>
                      <a:lnTo>
                        <a:pt x="54" y="70"/>
                      </a:lnTo>
                      <a:lnTo>
                        <a:pt x="66" y="74"/>
                      </a:lnTo>
                      <a:lnTo>
                        <a:pt x="80" y="76"/>
                      </a:lnTo>
                      <a:lnTo>
                        <a:pt x="80" y="76"/>
                      </a:lnTo>
                      <a:lnTo>
                        <a:pt x="94" y="74"/>
                      </a:lnTo>
                      <a:lnTo>
                        <a:pt x="108" y="70"/>
                      </a:lnTo>
                      <a:lnTo>
                        <a:pt x="108" y="7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1" name="Freeform 18"/>
                <p:cNvSpPr>
                  <a:spLocks/>
                </p:cNvSpPr>
                <p:nvPr/>
              </p:nvSpPr>
              <p:spPr bwMode="auto">
                <a:xfrm>
                  <a:off x="10769600" y="2717800"/>
                  <a:ext cx="209550" cy="120650"/>
                </a:xfrm>
                <a:custGeom>
                  <a:avLst/>
                  <a:gdLst/>
                  <a:ahLst/>
                  <a:cxnLst>
                    <a:cxn ang="0">
                      <a:pos x="80" y="0"/>
                    </a:cxn>
                    <a:cxn ang="0">
                      <a:pos x="80" y="0"/>
                    </a:cxn>
                    <a:cxn ang="0">
                      <a:pos x="68" y="2"/>
                    </a:cxn>
                    <a:cxn ang="0">
                      <a:pos x="58" y="4"/>
                    </a:cxn>
                    <a:cxn ang="0">
                      <a:pos x="58" y="4"/>
                    </a:cxn>
                    <a:cxn ang="0">
                      <a:pos x="50" y="8"/>
                    </a:cxn>
                    <a:cxn ang="0">
                      <a:pos x="50" y="8"/>
                    </a:cxn>
                    <a:cxn ang="0">
                      <a:pos x="38" y="14"/>
                    </a:cxn>
                    <a:cxn ang="0">
                      <a:pos x="26" y="22"/>
                    </a:cxn>
                    <a:cxn ang="0">
                      <a:pos x="18" y="30"/>
                    </a:cxn>
                    <a:cxn ang="0">
                      <a:pos x="10" y="42"/>
                    </a:cxn>
                    <a:cxn ang="0">
                      <a:pos x="72" y="42"/>
                    </a:cxn>
                    <a:cxn ang="0">
                      <a:pos x="72" y="42"/>
                    </a:cxn>
                    <a:cxn ang="0">
                      <a:pos x="74" y="42"/>
                    </a:cxn>
                    <a:cxn ang="0">
                      <a:pos x="76" y="44"/>
                    </a:cxn>
                    <a:cxn ang="0">
                      <a:pos x="76" y="48"/>
                    </a:cxn>
                    <a:cxn ang="0">
                      <a:pos x="76" y="48"/>
                    </a:cxn>
                    <a:cxn ang="0">
                      <a:pos x="74" y="48"/>
                    </a:cxn>
                    <a:cxn ang="0">
                      <a:pos x="72" y="50"/>
                    </a:cxn>
                    <a:cxn ang="0">
                      <a:pos x="6" y="50"/>
                    </a:cxn>
                    <a:cxn ang="0">
                      <a:pos x="6" y="50"/>
                    </a:cxn>
                    <a:cxn ang="0">
                      <a:pos x="4" y="56"/>
                    </a:cxn>
                    <a:cxn ang="0">
                      <a:pos x="66" y="56"/>
                    </a:cxn>
                    <a:cxn ang="0">
                      <a:pos x="66" y="56"/>
                    </a:cxn>
                    <a:cxn ang="0">
                      <a:pos x="68" y="56"/>
                    </a:cxn>
                    <a:cxn ang="0">
                      <a:pos x="70" y="58"/>
                    </a:cxn>
                    <a:cxn ang="0">
                      <a:pos x="70" y="62"/>
                    </a:cxn>
                    <a:cxn ang="0">
                      <a:pos x="70" y="62"/>
                    </a:cxn>
                    <a:cxn ang="0">
                      <a:pos x="68" y="62"/>
                    </a:cxn>
                    <a:cxn ang="0">
                      <a:pos x="66" y="64"/>
                    </a:cxn>
                    <a:cxn ang="0">
                      <a:pos x="2" y="64"/>
                    </a:cxn>
                    <a:cxn ang="0">
                      <a:pos x="2" y="64"/>
                    </a:cxn>
                    <a:cxn ang="0">
                      <a:pos x="0" y="76"/>
                    </a:cxn>
                    <a:cxn ang="0">
                      <a:pos x="76" y="76"/>
                    </a:cxn>
                    <a:cxn ang="0">
                      <a:pos x="80" y="76"/>
                    </a:cxn>
                    <a:cxn ang="0">
                      <a:pos x="84" y="74"/>
                    </a:cxn>
                    <a:cxn ang="0">
                      <a:pos x="132" y="20"/>
                    </a:cxn>
                    <a:cxn ang="0">
                      <a:pos x="132" y="20"/>
                    </a:cxn>
                    <a:cxn ang="0">
                      <a:pos x="120" y="12"/>
                    </a:cxn>
                    <a:cxn ang="0">
                      <a:pos x="108" y="6"/>
                    </a:cxn>
                    <a:cxn ang="0">
                      <a:pos x="94" y="2"/>
                    </a:cxn>
                    <a:cxn ang="0">
                      <a:pos x="80" y="0"/>
                    </a:cxn>
                    <a:cxn ang="0">
                      <a:pos x="80" y="0"/>
                    </a:cxn>
                  </a:cxnLst>
                  <a:rect l="0" t="0" r="r" b="b"/>
                  <a:pathLst>
                    <a:path w="132" h="76">
                      <a:moveTo>
                        <a:pt x="80" y="0"/>
                      </a:moveTo>
                      <a:lnTo>
                        <a:pt x="80" y="0"/>
                      </a:lnTo>
                      <a:lnTo>
                        <a:pt x="68" y="2"/>
                      </a:lnTo>
                      <a:lnTo>
                        <a:pt x="58" y="4"/>
                      </a:lnTo>
                      <a:lnTo>
                        <a:pt x="58" y="4"/>
                      </a:lnTo>
                      <a:lnTo>
                        <a:pt x="50" y="8"/>
                      </a:lnTo>
                      <a:lnTo>
                        <a:pt x="50" y="8"/>
                      </a:lnTo>
                      <a:lnTo>
                        <a:pt x="38" y="14"/>
                      </a:lnTo>
                      <a:lnTo>
                        <a:pt x="26" y="22"/>
                      </a:lnTo>
                      <a:lnTo>
                        <a:pt x="18" y="30"/>
                      </a:lnTo>
                      <a:lnTo>
                        <a:pt x="10" y="42"/>
                      </a:lnTo>
                      <a:lnTo>
                        <a:pt x="72" y="42"/>
                      </a:lnTo>
                      <a:lnTo>
                        <a:pt x="72" y="42"/>
                      </a:lnTo>
                      <a:lnTo>
                        <a:pt x="74" y="42"/>
                      </a:lnTo>
                      <a:lnTo>
                        <a:pt x="76" y="44"/>
                      </a:lnTo>
                      <a:lnTo>
                        <a:pt x="76" y="48"/>
                      </a:lnTo>
                      <a:lnTo>
                        <a:pt x="76" y="48"/>
                      </a:lnTo>
                      <a:lnTo>
                        <a:pt x="74" y="48"/>
                      </a:lnTo>
                      <a:lnTo>
                        <a:pt x="72" y="50"/>
                      </a:lnTo>
                      <a:lnTo>
                        <a:pt x="6" y="50"/>
                      </a:lnTo>
                      <a:lnTo>
                        <a:pt x="6" y="50"/>
                      </a:lnTo>
                      <a:lnTo>
                        <a:pt x="4" y="56"/>
                      </a:lnTo>
                      <a:lnTo>
                        <a:pt x="66" y="56"/>
                      </a:lnTo>
                      <a:lnTo>
                        <a:pt x="66" y="56"/>
                      </a:lnTo>
                      <a:lnTo>
                        <a:pt x="68" y="56"/>
                      </a:lnTo>
                      <a:lnTo>
                        <a:pt x="70" y="58"/>
                      </a:lnTo>
                      <a:lnTo>
                        <a:pt x="70" y="62"/>
                      </a:lnTo>
                      <a:lnTo>
                        <a:pt x="70" y="62"/>
                      </a:lnTo>
                      <a:lnTo>
                        <a:pt x="68" y="62"/>
                      </a:lnTo>
                      <a:lnTo>
                        <a:pt x="66" y="64"/>
                      </a:lnTo>
                      <a:lnTo>
                        <a:pt x="2" y="64"/>
                      </a:lnTo>
                      <a:lnTo>
                        <a:pt x="2" y="64"/>
                      </a:lnTo>
                      <a:lnTo>
                        <a:pt x="0" y="76"/>
                      </a:lnTo>
                      <a:lnTo>
                        <a:pt x="76" y="76"/>
                      </a:lnTo>
                      <a:lnTo>
                        <a:pt x="80" y="76"/>
                      </a:lnTo>
                      <a:lnTo>
                        <a:pt x="84" y="74"/>
                      </a:lnTo>
                      <a:lnTo>
                        <a:pt x="132" y="20"/>
                      </a:lnTo>
                      <a:lnTo>
                        <a:pt x="132" y="20"/>
                      </a:lnTo>
                      <a:lnTo>
                        <a:pt x="120" y="12"/>
                      </a:lnTo>
                      <a:lnTo>
                        <a:pt x="108" y="6"/>
                      </a:lnTo>
                      <a:lnTo>
                        <a:pt x="94" y="2"/>
                      </a:lnTo>
                      <a:lnTo>
                        <a:pt x="80"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sp>
        <p:nvSpPr>
          <p:cNvPr id="168" name="TextBox 167"/>
          <p:cNvSpPr txBox="1"/>
          <p:nvPr/>
        </p:nvSpPr>
        <p:spPr>
          <a:xfrm>
            <a:off x="3107528" y="1591436"/>
            <a:ext cx="378152" cy="105227"/>
          </a:xfrm>
          <a:prstGeom prst="rect">
            <a:avLst/>
          </a:prstGeom>
          <a:noFill/>
        </p:spPr>
        <p:txBody>
          <a:bodyPr wrap="none" rtlCol="0">
            <a:prstTxWarp prst="textPlain">
              <a:avLst/>
            </a:prstTxWarp>
            <a:spAutoFit/>
          </a:bodyPr>
          <a:lstStyle/>
          <a:p>
            <a:pPr algn="ctr"/>
            <a:r>
              <a:rPr lang="en-US" altLang="zh-CN" dirty="0" smtClean="0">
                <a:latin typeface="隶书" pitchFamily="49" charset="-122"/>
                <a:ea typeface="隶书" pitchFamily="49" charset="-122"/>
              </a:rPr>
              <a:t>URP</a:t>
            </a:r>
            <a:r>
              <a:rPr lang="zh-CN" altLang="en-US" dirty="0" smtClean="0">
                <a:latin typeface="隶书" pitchFamily="49" charset="-122"/>
                <a:ea typeface="隶书" pitchFamily="49" charset="-122"/>
              </a:rPr>
              <a:t>系统</a:t>
            </a:r>
            <a:endParaRPr lang="en-US" altLang="zh-CN" dirty="0" smtClean="0">
              <a:latin typeface="隶书" pitchFamily="49" charset="-122"/>
              <a:ea typeface="隶书" pitchFamily="49" charset="-122"/>
            </a:endParaRPr>
          </a:p>
        </p:txBody>
      </p:sp>
      <p:sp>
        <p:nvSpPr>
          <p:cNvPr id="169" name="椭圆 168"/>
          <p:cNvSpPr/>
          <p:nvPr/>
        </p:nvSpPr>
        <p:spPr bwMode="auto">
          <a:xfrm>
            <a:off x="5678240" y="1178238"/>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70" name="TextBox 169"/>
          <p:cNvSpPr txBox="1"/>
          <p:nvPr/>
        </p:nvSpPr>
        <p:spPr>
          <a:xfrm>
            <a:off x="5695878" y="1607485"/>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统一呼叫中心</a:t>
            </a:r>
            <a:endParaRPr lang="en-US" altLang="zh-CN" dirty="0" smtClean="0">
              <a:latin typeface="隶书" pitchFamily="49" charset="-122"/>
              <a:ea typeface="隶书" pitchFamily="49" charset="-122"/>
            </a:endParaRPr>
          </a:p>
        </p:txBody>
      </p:sp>
      <p:grpSp>
        <p:nvGrpSpPr>
          <p:cNvPr id="173" name="组合 170"/>
          <p:cNvGrpSpPr/>
          <p:nvPr/>
        </p:nvGrpSpPr>
        <p:grpSpPr>
          <a:xfrm>
            <a:off x="6389432" y="1166547"/>
            <a:ext cx="406424" cy="396000"/>
            <a:chOff x="6131567" y="1017499"/>
            <a:chExt cx="406424" cy="396000"/>
          </a:xfrm>
        </p:grpSpPr>
        <p:sp>
          <p:nvSpPr>
            <p:cNvPr id="172" name="椭圆 171"/>
            <p:cNvSpPr/>
            <p:nvPr/>
          </p:nvSpPr>
          <p:spPr bwMode="auto">
            <a:xfrm>
              <a:off x="6131567" y="1017499"/>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174" name="组合 176"/>
            <p:cNvGrpSpPr>
              <a:grpSpLocks noChangeAspect="1"/>
            </p:cNvGrpSpPr>
            <p:nvPr/>
          </p:nvGrpSpPr>
          <p:grpSpPr>
            <a:xfrm>
              <a:off x="6175042" y="1088874"/>
              <a:ext cx="345730" cy="288000"/>
              <a:chOff x="6664389" y="3756660"/>
              <a:chExt cx="1627972" cy="875519"/>
            </a:xfrm>
            <a:solidFill>
              <a:srgbClr val="00B0F0"/>
            </a:solidFill>
          </p:grpSpPr>
          <p:grpSp>
            <p:nvGrpSpPr>
              <p:cNvPr id="175" name="组合 155"/>
              <p:cNvGrpSpPr/>
              <p:nvPr/>
            </p:nvGrpSpPr>
            <p:grpSpPr>
              <a:xfrm>
                <a:off x="6664389" y="3756660"/>
                <a:ext cx="1627972" cy="875519"/>
                <a:chOff x="9391650" y="3060700"/>
                <a:chExt cx="1928813" cy="769938"/>
              </a:xfrm>
              <a:grpFill/>
            </p:grpSpPr>
            <p:sp>
              <p:nvSpPr>
                <p:cNvPr id="181" name="Freeform 6"/>
                <p:cNvSpPr>
                  <a:spLocks noEditPoints="1"/>
                </p:cNvSpPr>
                <p:nvPr/>
              </p:nvSpPr>
              <p:spPr bwMode="auto">
                <a:xfrm>
                  <a:off x="9391650" y="3384550"/>
                  <a:ext cx="1928813" cy="446088"/>
                </a:xfrm>
                <a:custGeom>
                  <a:avLst/>
                  <a:gdLst/>
                  <a:ahLst/>
                  <a:cxnLst>
                    <a:cxn ang="0">
                      <a:pos x="62" y="330"/>
                    </a:cxn>
                    <a:cxn ang="0">
                      <a:pos x="212" y="278"/>
                    </a:cxn>
                    <a:cxn ang="0">
                      <a:pos x="2393" y="128"/>
                    </a:cxn>
                    <a:cxn ang="0">
                      <a:pos x="4510" y="206"/>
                    </a:cxn>
                    <a:cxn ang="0">
                      <a:pos x="7765" y="353"/>
                    </a:cxn>
                    <a:cxn ang="0">
                      <a:pos x="10877" y="240"/>
                    </a:cxn>
                    <a:cxn ang="0">
                      <a:pos x="13961" y="54"/>
                    </a:cxn>
                    <a:cxn ang="0">
                      <a:pos x="16864" y="102"/>
                    </a:cxn>
                    <a:cxn ang="0">
                      <a:pos x="16999" y="197"/>
                    </a:cxn>
                    <a:cxn ang="0">
                      <a:pos x="16963" y="378"/>
                    </a:cxn>
                    <a:cxn ang="0">
                      <a:pos x="16746" y="799"/>
                    </a:cxn>
                    <a:cxn ang="0">
                      <a:pos x="16144" y="2365"/>
                    </a:cxn>
                    <a:cxn ang="0">
                      <a:pos x="15928" y="2534"/>
                    </a:cxn>
                    <a:cxn ang="0">
                      <a:pos x="15168" y="2502"/>
                    </a:cxn>
                    <a:cxn ang="0">
                      <a:pos x="14362" y="2416"/>
                    </a:cxn>
                    <a:cxn ang="0">
                      <a:pos x="14106" y="2326"/>
                    </a:cxn>
                    <a:cxn ang="0">
                      <a:pos x="13964" y="2178"/>
                    </a:cxn>
                    <a:cxn ang="0">
                      <a:pos x="13919" y="2001"/>
                    </a:cxn>
                    <a:cxn ang="0">
                      <a:pos x="12236" y="3551"/>
                    </a:cxn>
                    <a:cxn ang="0">
                      <a:pos x="12157" y="3752"/>
                    </a:cxn>
                    <a:cxn ang="0">
                      <a:pos x="11921" y="3844"/>
                    </a:cxn>
                    <a:cxn ang="0">
                      <a:pos x="11645" y="3844"/>
                    </a:cxn>
                    <a:cxn ang="0">
                      <a:pos x="10774" y="3204"/>
                    </a:cxn>
                    <a:cxn ang="0">
                      <a:pos x="10657" y="2863"/>
                    </a:cxn>
                    <a:cxn ang="0">
                      <a:pos x="10627" y="2313"/>
                    </a:cxn>
                    <a:cxn ang="0">
                      <a:pos x="6840" y="1774"/>
                    </a:cxn>
                    <a:cxn ang="0">
                      <a:pos x="6783" y="3140"/>
                    </a:cxn>
                    <a:cxn ang="0">
                      <a:pos x="6615" y="3402"/>
                    </a:cxn>
                    <a:cxn ang="0">
                      <a:pos x="6098" y="3899"/>
                    </a:cxn>
                    <a:cxn ang="0">
                      <a:pos x="5811" y="3936"/>
                    </a:cxn>
                    <a:cxn ang="0">
                      <a:pos x="5562" y="3846"/>
                    </a:cxn>
                    <a:cxn ang="0">
                      <a:pos x="5461" y="3601"/>
                    </a:cxn>
                    <a:cxn ang="0">
                      <a:pos x="5457" y="2622"/>
                    </a:cxn>
                    <a:cxn ang="0">
                      <a:pos x="3263" y="2085"/>
                    </a:cxn>
                    <a:cxn ang="0">
                      <a:pos x="3115" y="2420"/>
                    </a:cxn>
                    <a:cxn ang="0">
                      <a:pos x="2862" y="2578"/>
                    </a:cxn>
                    <a:cxn ang="0">
                      <a:pos x="1682" y="2738"/>
                    </a:cxn>
                    <a:cxn ang="0">
                      <a:pos x="1208" y="2739"/>
                    </a:cxn>
                    <a:cxn ang="0">
                      <a:pos x="954" y="2606"/>
                    </a:cxn>
                    <a:cxn ang="0">
                      <a:pos x="728" y="2303"/>
                    </a:cxn>
                    <a:cxn ang="0">
                      <a:pos x="504" y="937"/>
                    </a:cxn>
                    <a:cxn ang="0">
                      <a:pos x="320" y="728"/>
                    </a:cxn>
                    <a:cxn ang="0">
                      <a:pos x="0" y="493"/>
                    </a:cxn>
                    <a:cxn ang="0">
                      <a:pos x="15805" y="1979"/>
                    </a:cxn>
                    <a:cxn ang="0">
                      <a:pos x="15716" y="2093"/>
                    </a:cxn>
                    <a:cxn ang="0">
                      <a:pos x="15355" y="2064"/>
                    </a:cxn>
                    <a:cxn ang="0">
                      <a:pos x="14590" y="1994"/>
                    </a:cxn>
                    <a:cxn ang="0">
                      <a:pos x="12376" y="1529"/>
                    </a:cxn>
                    <a:cxn ang="0">
                      <a:pos x="11066" y="2953"/>
                    </a:cxn>
                    <a:cxn ang="0">
                      <a:pos x="11017" y="2709"/>
                    </a:cxn>
                    <a:cxn ang="0">
                      <a:pos x="11018" y="1948"/>
                    </a:cxn>
                    <a:cxn ang="0">
                      <a:pos x="6398" y="3094"/>
                    </a:cxn>
                    <a:cxn ang="0">
                      <a:pos x="6480" y="2792"/>
                    </a:cxn>
                    <a:cxn ang="0">
                      <a:pos x="6479" y="2171"/>
                    </a:cxn>
                    <a:cxn ang="0">
                      <a:pos x="2589" y="2054"/>
                    </a:cxn>
                    <a:cxn ang="0">
                      <a:pos x="2512" y="2140"/>
                    </a:cxn>
                    <a:cxn ang="0">
                      <a:pos x="1684" y="2267"/>
                    </a:cxn>
                    <a:cxn ang="0">
                      <a:pos x="1357" y="2281"/>
                    </a:cxn>
                    <a:cxn ang="0">
                      <a:pos x="1307" y="2205"/>
                    </a:cxn>
                  </a:cxnLst>
                  <a:rect l="0" t="0" r="r" b="b"/>
                  <a:pathLst>
                    <a:path w="17010" h="3937">
                      <a:moveTo>
                        <a:pt x="0" y="493"/>
                      </a:moveTo>
                      <a:lnTo>
                        <a:pt x="1" y="483"/>
                      </a:lnTo>
                      <a:lnTo>
                        <a:pt x="5" y="460"/>
                      </a:lnTo>
                      <a:lnTo>
                        <a:pt x="10" y="444"/>
                      </a:lnTo>
                      <a:lnTo>
                        <a:pt x="14" y="426"/>
                      </a:lnTo>
                      <a:lnTo>
                        <a:pt x="20" y="406"/>
                      </a:lnTo>
                      <a:lnTo>
                        <a:pt x="28" y="386"/>
                      </a:lnTo>
                      <a:lnTo>
                        <a:pt x="37" y="366"/>
                      </a:lnTo>
                      <a:lnTo>
                        <a:pt x="48" y="347"/>
                      </a:lnTo>
                      <a:lnTo>
                        <a:pt x="54" y="338"/>
                      </a:lnTo>
                      <a:lnTo>
                        <a:pt x="62" y="330"/>
                      </a:lnTo>
                      <a:lnTo>
                        <a:pt x="68" y="321"/>
                      </a:lnTo>
                      <a:lnTo>
                        <a:pt x="77" y="313"/>
                      </a:lnTo>
                      <a:lnTo>
                        <a:pt x="84" y="306"/>
                      </a:lnTo>
                      <a:lnTo>
                        <a:pt x="94" y="300"/>
                      </a:lnTo>
                      <a:lnTo>
                        <a:pt x="103" y="294"/>
                      </a:lnTo>
                      <a:lnTo>
                        <a:pt x="113" y="289"/>
                      </a:lnTo>
                      <a:lnTo>
                        <a:pt x="123" y="285"/>
                      </a:lnTo>
                      <a:lnTo>
                        <a:pt x="135" y="282"/>
                      </a:lnTo>
                      <a:lnTo>
                        <a:pt x="147" y="281"/>
                      </a:lnTo>
                      <a:lnTo>
                        <a:pt x="159" y="280"/>
                      </a:lnTo>
                      <a:lnTo>
                        <a:pt x="212" y="278"/>
                      </a:lnTo>
                      <a:lnTo>
                        <a:pt x="311" y="272"/>
                      </a:lnTo>
                      <a:lnTo>
                        <a:pt x="453" y="263"/>
                      </a:lnTo>
                      <a:lnTo>
                        <a:pt x="627" y="252"/>
                      </a:lnTo>
                      <a:lnTo>
                        <a:pt x="829" y="238"/>
                      </a:lnTo>
                      <a:lnTo>
                        <a:pt x="1050" y="222"/>
                      </a:lnTo>
                      <a:lnTo>
                        <a:pt x="1284" y="206"/>
                      </a:lnTo>
                      <a:lnTo>
                        <a:pt x="1523" y="189"/>
                      </a:lnTo>
                      <a:lnTo>
                        <a:pt x="1761" y="172"/>
                      </a:lnTo>
                      <a:lnTo>
                        <a:pt x="1990" y="156"/>
                      </a:lnTo>
                      <a:lnTo>
                        <a:pt x="2203" y="141"/>
                      </a:lnTo>
                      <a:lnTo>
                        <a:pt x="2393" y="128"/>
                      </a:lnTo>
                      <a:lnTo>
                        <a:pt x="2554" y="116"/>
                      </a:lnTo>
                      <a:lnTo>
                        <a:pt x="2677" y="107"/>
                      </a:lnTo>
                      <a:lnTo>
                        <a:pt x="2756" y="101"/>
                      </a:lnTo>
                      <a:lnTo>
                        <a:pt x="2784" y="99"/>
                      </a:lnTo>
                      <a:lnTo>
                        <a:pt x="2829" y="102"/>
                      </a:lnTo>
                      <a:lnTo>
                        <a:pt x="2958" y="111"/>
                      </a:lnTo>
                      <a:lnTo>
                        <a:pt x="3160" y="123"/>
                      </a:lnTo>
                      <a:lnTo>
                        <a:pt x="3426" y="140"/>
                      </a:lnTo>
                      <a:lnTo>
                        <a:pt x="3746" y="161"/>
                      </a:lnTo>
                      <a:lnTo>
                        <a:pt x="4111" y="183"/>
                      </a:lnTo>
                      <a:lnTo>
                        <a:pt x="4510" y="206"/>
                      </a:lnTo>
                      <a:lnTo>
                        <a:pt x="4934" y="231"/>
                      </a:lnTo>
                      <a:lnTo>
                        <a:pt x="5373" y="255"/>
                      </a:lnTo>
                      <a:lnTo>
                        <a:pt x="5816" y="279"/>
                      </a:lnTo>
                      <a:lnTo>
                        <a:pt x="6255" y="300"/>
                      </a:lnTo>
                      <a:lnTo>
                        <a:pt x="6680" y="319"/>
                      </a:lnTo>
                      <a:lnTo>
                        <a:pt x="6883" y="328"/>
                      </a:lnTo>
                      <a:lnTo>
                        <a:pt x="7078" y="335"/>
                      </a:lnTo>
                      <a:lnTo>
                        <a:pt x="7266" y="341"/>
                      </a:lnTo>
                      <a:lnTo>
                        <a:pt x="7444" y="347"/>
                      </a:lnTo>
                      <a:lnTo>
                        <a:pt x="7611" y="350"/>
                      </a:lnTo>
                      <a:lnTo>
                        <a:pt x="7765" y="353"/>
                      </a:lnTo>
                      <a:lnTo>
                        <a:pt x="7906" y="354"/>
                      </a:lnTo>
                      <a:lnTo>
                        <a:pt x="8033" y="354"/>
                      </a:lnTo>
                      <a:lnTo>
                        <a:pt x="8161" y="352"/>
                      </a:lnTo>
                      <a:lnTo>
                        <a:pt x="8304" y="350"/>
                      </a:lnTo>
                      <a:lnTo>
                        <a:pt x="8465" y="346"/>
                      </a:lnTo>
                      <a:lnTo>
                        <a:pt x="8639" y="340"/>
                      </a:lnTo>
                      <a:lnTo>
                        <a:pt x="9025" y="326"/>
                      </a:lnTo>
                      <a:lnTo>
                        <a:pt x="9452" y="309"/>
                      </a:lnTo>
                      <a:lnTo>
                        <a:pt x="9910" y="287"/>
                      </a:lnTo>
                      <a:lnTo>
                        <a:pt x="10389" y="265"/>
                      </a:lnTo>
                      <a:lnTo>
                        <a:pt x="10877" y="240"/>
                      </a:lnTo>
                      <a:lnTo>
                        <a:pt x="11365" y="214"/>
                      </a:lnTo>
                      <a:lnTo>
                        <a:pt x="11840" y="188"/>
                      </a:lnTo>
                      <a:lnTo>
                        <a:pt x="12294" y="163"/>
                      </a:lnTo>
                      <a:lnTo>
                        <a:pt x="12715" y="138"/>
                      </a:lnTo>
                      <a:lnTo>
                        <a:pt x="13092" y="116"/>
                      </a:lnTo>
                      <a:lnTo>
                        <a:pt x="13417" y="95"/>
                      </a:lnTo>
                      <a:lnTo>
                        <a:pt x="13677" y="78"/>
                      </a:lnTo>
                      <a:lnTo>
                        <a:pt x="13779" y="70"/>
                      </a:lnTo>
                      <a:lnTo>
                        <a:pt x="13862" y="64"/>
                      </a:lnTo>
                      <a:lnTo>
                        <a:pt x="13923" y="59"/>
                      </a:lnTo>
                      <a:lnTo>
                        <a:pt x="13961" y="54"/>
                      </a:lnTo>
                      <a:lnTo>
                        <a:pt x="14058" y="41"/>
                      </a:lnTo>
                      <a:lnTo>
                        <a:pt x="14135" y="31"/>
                      </a:lnTo>
                      <a:lnTo>
                        <a:pt x="14196" y="21"/>
                      </a:lnTo>
                      <a:lnTo>
                        <a:pt x="14242" y="14"/>
                      </a:lnTo>
                      <a:lnTo>
                        <a:pt x="14275" y="7"/>
                      </a:lnTo>
                      <a:lnTo>
                        <a:pt x="14295" y="3"/>
                      </a:lnTo>
                      <a:lnTo>
                        <a:pt x="14306" y="0"/>
                      </a:lnTo>
                      <a:lnTo>
                        <a:pt x="14310" y="0"/>
                      </a:lnTo>
                      <a:lnTo>
                        <a:pt x="16831" y="91"/>
                      </a:lnTo>
                      <a:lnTo>
                        <a:pt x="16841" y="94"/>
                      </a:lnTo>
                      <a:lnTo>
                        <a:pt x="16864" y="102"/>
                      </a:lnTo>
                      <a:lnTo>
                        <a:pt x="16879" y="107"/>
                      </a:lnTo>
                      <a:lnTo>
                        <a:pt x="16896" y="115"/>
                      </a:lnTo>
                      <a:lnTo>
                        <a:pt x="16914" y="123"/>
                      </a:lnTo>
                      <a:lnTo>
                        <a:pt x="16932" y="134"/>
                      </a:lnTo>
                      <a:lnTo>
                        <a:pt x="16950" y="146"/>
                      </a:lnTo>
                      <a:lnTo>
                        <a:pt x="16966" y="159"/>
                      </a:lnTo>
                      <a:lnTo>
                        <a:pt x="16975" y="165"/>
                      </a:lnTo>
                      <a:lnTo>
                        <a:pt x="16981" y="172"/>
                      </a:lnTo>
                      <a:lnTo>
                        <a:pt x="16988" y="180"/>
                      </a:lnTo>
                      <a:lnTo>
                        <a:pt x="16994" y="188"/>
                      </a:lnTo>
                      <a:lnTo>
                        <a:pt x="16999" y="197"/>
                      </a:lnTo>
                      <a:lnTo>
                        <a:pt x="17004" y="205"/>
                      </a:lnTo>
                      <a:lnTo>
                        <a:pt x="17007" y="215"/>
                      </a:lnTo>
                      <a:lnTo>
                        <a:pt x="17009" y="224"/>
                      </a:lnTo>
                      <a:lnTo>
                        <a:pt x="17010" y="234"/>
                      </a:lnTo>
                      <a:lnTo>
                        <a:pt x="17010" y="244"/>
                      </a:lnTo>
                      <a:lnTo>
                        <a:pt x="17009" y="254"/>
                      </a:lnTo>
                      <a:lnTo>
                        <a:pt x="17006" y="266"/>
                      </a:lnTo>
                      <a:lnTo>
                        <a:pt x="16998" y="289"/>
                      </a:lnTo>
                      <a:lnTo>
                        <a:pt x="16988" y="317"/>
                      </a:lnTo>
                      <a:lnTo>
                        <a:pt x="16976" y="346"/>
                      </a:lnTo>
                      <a:lnTo>
                        <a:pt x="16963" y="378"/>
                      </a:lnTo>
                      <a:lnTo>
                        <a:pt x="16933" y="443"/>
                      </a:lnTo>
                      <a:lnTo>
                        <a:pt x="16902" y="510"/>
                      </a:lnTo>
                      <a:lnTo>
                        <a:pt x="16871" y="574"/>
                      </a:lnTo>
                      <a:lnTo>
                        <a:pt x="16842" y="631"/>
                      </a:lnTo>
                      <a:lnTo>
                        <a:pt x="16819" y="677"/>
                      </a:lnTo>
                      <a:lnTo>
                        <a:pt x="16804" y="706"/>
                      </a:lnTo>
                      <a:lnTo>
                        <a:pt x="16793" y="727"/>
                      </a:lnTo>
                      <a:lnTo>
                        <a:pt x="16782" y="746"/>
                      </a:lnTo>
                      <a:lnTo>
                        <a:pt x="16772" y="763"/>
                      </a:lnTo>
                      <a:lnTo>
                        <a:pt x="16761" y="778"/>
                      </a:lnTo>
                      <a:lnTo>
                        <a:pt x="16746" y="799"/>
                      </a:lnTo>
                      <a:lnTo>
                        <a:pt x="16740" y="807"/>
                      </a:lnTo>
                      <a:lnTo>
                        <a:pt x="16300" y="899"/>
                      </a:lnTo>
                      <a:lnTo>
                        <a:pt x="16235" y="2164"/>
                      </a:lnTo>
                      <a:lnTo>
                        <a:pt x="16230" y="2182"/>
                      </a:lnTo>
                      <a:lnTo>
                        <a:pt x="16215" y="2228"/>
                      </a:lnTo>
                      <a:lnTo>
                        <a:pt x="16202" y="2257"/>
                      </a:lnTo>
                      <a:lnTo>
                        <a:pt x="16186" y="2291"/>
                      </a:lnTo>
                      <a:lnTo>
                        <a:pt x="16178" y="2309"/>
                      </a:lnTo>
                      <a:lnTo>
                        <a:pt x="16167" y="2328"/>
                      </a:lnTo>
                      <a:lnTo>
                        <a:pt x="16155" y="2347"/>
                      </a:lnTo>
                      <a:lnTo>
                        <a:pt x="16144" y="2365"/>
                      </a:lnTo>
                      <a:lnTo>
                        <a:pt x="16130" y="2384"/>
                      </a:lnTo>
                      <a:lnTo>
                        <a:pt x="16115" y="2402"/>
                      </a:lnTo>
                      <a:lnTo>
                        <a:pt x="16099" y="2420"/>
                      </a:lnTo>
                      <a:lnTo>
                        <a:pt x="16082" y="2438"/>
                      </a:lnTo>
                      <a:lnTo>
                        <a:pt x="16064" y="2454"/>
                      </a:lnTo>
                      <a:lnTo>
                        <a:pt x="16045" y="2471"/>
                      </a:lnTo>
                      <a:lnTo>
                        <a:pt x="16024" y="2486"/>
                      </a:lnTo>
                      <a:lnTo>
                        <a:pt x="16002" y="2500"/>
                      </a:lnTo>
                      <a:lnTo>
                        <a:pt x="15979" y="2513"/>
                      </a:lnTo>
                      <a:lnTo>
                        <a:pt x="15953" y="2523"/>
                      </a:lnTo>
                      <a:lnTo>
                        <a:pt x="15928" y="2534"/>
                      </a:lnTo>
                      <a:lnTo>
                        <a:pt x="15900" y="2541"/>
                      </a:lnTo>
                      <a:lnTo>
                        <a:pt x="15870" y="2548"/>
                      </a:lnTo>
                      <a:lnTo>
                        <a:pt x="15839" y="2551"/>
                      </a:lnTo>
                      <a:lnTo>
                        <a:pt x="15808" y="2553"/>
                      </a:lnTo>
                      <a:lnTo>
                        <a:pt x="15774" y="2553"/>
                      </a:lnTo>
                      <a:lnTo>
                        <a:pt x="15697" y="2549"/>
                      </a:lnTo>
                      <a:lnTo>
                        <a:pt x="15607" y="2541"/>
                      </a:lnTo>
                      <a:lnTo>
                        <a:pt x="15507" y="2534"/>
                      </a:lnTo>
                      <a:lnTo>
                        <a:pt x="15398" y="2524"/>
                      </a:lnTo>
                      <a:lnTo>
                        <a:pt x="15285" y="2514"/>
                      </a:lnTo>
                      <a:lnTo>
                        <a:pt x="15168" y="2502"/>
                      </a:lnTo>
                      <a:lnTo>
                        <a:pt x="15050" y="2490"/>
                      </a:lnTo>
                      <a:lnTo>
                        <a:pt x="14934" y="2479"/>
                      </a:lnTo>
                      <a:lnTo>
                        <a:pt x="14822" y="2467"/>
                      </a:lnTo>
                      <a:lnTo>
                        <a:pt x="14718" y="2455"/>
                      </a:lnTo>
                      <a:lnTo>
                        <a:pt x="14622" y="2445"/>
                      </a:lnTo>
                      <a:lnTo>
                        <a:pt x="14539" y="2436"/>
                      </a:lnTo>
                      <a:lnTo>
                        <a:pt x="14469" y="2429"/>
                      </a:lnTo>
                      <a:lnTo>
                        <a:pt x="14417" y="2422"/>
                      </a:lnTo>
                      <a:lnTo>
                        <a:pt x="14384" y="2418"/>
                      </a:lnTo>
                      <a:lnTo>
                        <a:pt x="14372" y="2417"/>
                      </a:lnTo>
                      <a:lnTo>
                        <a:pt x="14362" y="2416"/>
                      </a:lnTo>
                      <a:lnTo>
                        <a:pt x="14334" y="2409"/>
                      </a:lnTo>
                      <a:lnTo>
                        <a:pt x="14315" y="2405"/>
                      </a:lnTo>
                      <a:lnTo>
                        <a:pt x="14293" y="2400"/>
                      </a:lnTo>
                      <a:lnTo>
                        <a:pt x="14268" y="2393"/>
                      </a:lnTo>
                      <a:lnTo>
                        <a:pt x="14242" y="2385"/>
                      </a:lnTo>
                      <a:lnTo>
                        <a:pt x="14215" y="2376"/>
                      </a:lnTo>
                      <a:lnTo>
                        <a:pt x="14187" y="2366"/>
                      </a:lnTo>
                      <a:lnTo>
                        <a:pt x="14159" y="2354"/>
                      </a:lnTo>
                      <a:lnTo>
                        <a:pt x="14132" y="2340"/>
                      </a:lnTo>
                      <a:lnTo>
                        <a:pt x="14118" y="2334"/>
                      </a:lnTo>
                      <a:lnTo>
                        <a:pt x="14106" y="2326"/>
                      </a:lnTo>
                      <a:lnTo>
                        <a:pt x="14093" y="2318"/>
                      </a:lnTo>
                      <a:lnTo>
                        <a:pt x="14080" y="2309"/>
                      </a:lnTo>
                      <a:lnTo>
                        <a:pt x="14068" y="2301"/>
                      </a:lnTo>
                      <a:lnTo>
                        <a:pt x="14058" y="2291"/>
                      </a:lnTo>
                      <a:lnTo>
                        <a:pt x="14047" y="2283"/>
                      </a:lnTo>
                      <a:lnTo>
                        <a:pt x="14038" y="2272"/>
                      </a:lnTo>
                      <a:lnTo>
                        <a:pt x="14019" y="2252"/>
                      </a:lnTo>
                      <a:lnTo>
                        <a:pt x="14003" y="2233"/>
                      </a:lnTo>
                      <a:lnTo>
                        <a:pt x="13989" y="2214"/>
                      </a:lnTo>
                      <a:lnTo>
                        <a:pt x="13976" y="2196"/>
                      </a:lnTo>
                      <a:lnTo>
                        <a:pt x="13964" y="2178"/>
                      </a:lnTo>
                      <a:lnTo>
                        <a:pt x="13955" y="2161"/>
                      </a:lnTo>
                      <a:lnTo>
                        <a:pt x="13945" y="2143"/>
                      </a:lnTo>
                      <a:lnTo>
                        <a:pt x="13938" y="2126"/>
                      </a:lnTo>
                      <a:lnTo>
                        <a:pt x="13932" y="2111"/>
                      </a:lnTo>
                      <a:lnTo>
                        <a:pt x="13927" y="2093"/>
                      </a:lnTo>
                      <a:lnTo>
                        <a:pt x="13923" y="2079"/>
                      </a:lnTo>
                      <a:lnTo>
                        <a:pt x="13921" y="2063"/>
                      </a:lnTo>
                      <a:lnTo>
                        <a:pt x="13918" y="2047"/>
                      </a:lnTo>
                      <a:lnTo>
                        <a:pt x="13918" y="2032"/>
                      </a:lnTo>
                      <a:lnTo>
                        <a:pt x="13918" y="2016"/>
                      </a:lnTo>
                      <a:lnTo>
                        <a:pt x="13919" y="2001"/>
                      </a:lnTo>
                      <a:lnTo>
                        <a:pt x="13927" y="1946"/>
                      </a:lnTo>
                      <a:lnTo>
                        <a:pt x="13932" y="1903"/>
                      </a:lnTo>
                      <a:lnTo>
                        <a:pt x="13937" y="1875"/>
                      </a:lnTo>
                      <a:lnTo>
                        <a:pt x="13938" y="1865"/>
                      </a:lnTo>
                      <a:lnTo>
                        <a:pt x="12265" y="1792"/>
                      </a:lnTo>
                      <a:lnTo>
                        <a:pt x="12247" y="3421"/>
                      </a:lnTo>
                      <a:lnTo>
                        <a:pt x="12247" y="3435"/>
                      </a:lnTo>
                      <a:lnTo>
                        <a:pt x="12245" y="3470"/>
                      </a:lnTo>
                      <a:lnTo>
                        <a:pt x="12243" y="3494"/>
                      </a:lnTo>
                      <a:lnTo>
                        <a:pt x="12240" y="3521"/>
                      </a:lnTo>
                      <a:lnTo>
                        <a:pt x="12236" y="3551"/>
                      </a:lnTo>
                      <a:lnTo>
                        <a:pt x="12230" y="3582"/>
                      </a:lnTo>
                      <a:lnTo>
                        <a:pt x="12223" y="3614"/>
                      </a:lnTo>
                      <a:lnTo>
                        <a:pt x="12214" y="3644"/>
                      </a:lnTo>
                      <a:lnTo>
                        <a:pt x="12209" y="3660"/>
                      </a:lnTo>
                      <a:lnTo>
                        <a:pt x="12204" y="3675"/>
                      </a:lnTo>
                      <a:lnTo>
                        <a:pt x="12197" y="3690"/>
                      </a:lnTo>
                      <a:lnTo>
                        <a:pt x="12190" y="3704"/>
                      </a:lnTo>
                      <a:lnTo>
                        <a:pt x="12182" y="3717"/>
                      </a:lnTo>
                      <a:lnTo>
                        <a:pt x="12175" y="3730"/>
                      </a:lnTo>
                      <a:lnTo>
                        <a:pt x="12165" y="3741"/>
                      </a:lnTo>
                      <a:lnTo>
                        <a:pt x="12157" y="3752"/>
                      </a:lnTo>
                      <a:lnTo>
                        <a:pt x="12146" y="3761"/>
                      </a:lnTo>
                      <a:lnTo>
                        <a:pt x="12136" y="3770"/>
                      </a:lnTo>
                      <a:lnTo>
                        <a:pt x="12124" y="3777"/>
                      </a:lnTo>
                      <a:lnTo>
                        <a:pt x="12111" y="3783"/>
                      </a:lnTo>
                      <a:lnTo>
                        <a:pt x="12086" y="3793"/>
                      </a:lnTo>
                      <a:lnTo>
                        <a:pt x="12059" y="3803"/>
                      </a:lnTo>
                      <a:lnTo>
                        <a:pt x="12032" y="3813"/>
                      </a:lnTo>
                      <a:lnTo>
                        <a:pt x="12005" y="3821"/>
                      </a:lnTo>
                      <a:lnTo>
                        <a:pt x="11976" y="3830"/>
                      </a:lnTo>
                      <a:lnTo>
                        <a:pt x="11948" y="3837"/>
                      </a:lnTo>
                      <a:lnTo>
                        <a:pt x="11921" y="3844"/>
                      </a:lnTo>
                      <a:lnTo>
                        <a:pt x="11892" y="3850"/>
                      </a:lnTo>
                      <a:lnTo>
                        <a:pt x="11864" y="3855"/>
                      </a:lnTo>
                      <a:lnTo>
                        <a:pt x="11837" y="3859"/>
                      </a:lnTo>
                      <a:lnTo>
                        <a:pt x="11810" y="3861"/>
                      </a:lnTo>
                      <a:lnTo>
                        <a:pt x="11784" y="3864"/>
                      </a:lnTo>
                      <a:lnTo>
                        <a:pt x="11758" y="3864"/>
                      </a:lnTo>
                      <a:lnTo>
                        <a:pt x="11733" y="3863"/>
                      </a:lnTo>
                      <a:lnTo>
                        <a:pt x="11709" y="3859"/>
                      </a:lnTo>
                      <a:lnTo>
                        <a:pt x="11687" y="3855"/>
                      </a:lnTo>
                      <a:lnTo>
                        <a:pt x="11666" y="3850"/>
                      </a:lnTo>
                      <a:lnTo>
                        <a:pt x="11645" y="3844"/>
                      </a:lnTo>
                      <a:lnTo>
                        <a:pt x="11627" y="3838"/>
                      </a:lnTo>
                      <a:lnTo>
                        <a:pt x="11610" y="3832"/>
                      </a:lnTo>
                      <a:lnTo>
                        <a:pt x="11594" y="3824"/>
                      </a:lnTo>
                      <a:lnTo>
                        <a:pt x="11581" y="3818"/>
                      </a:lnTo>
                      <a:lnTo>
                        <a:pt x="11568" y="3811"/>
                      </a:lnTo>
                      <a:lnTo>
                        <a:pt x="11557" y="3805"/>
                      </a:lnTo>
                      <a:lnTo>
                        <a:pt x="11538" y="3792"/>
                      </a:lnTo>
                      <a:lnTo>
                        <a:pt x="11525" y="3783"/>
                      </a:lnTo>
                      <a:lnTo>
                        <a:pt x="11518" y="3776"/>
                      </a:lnTo>
                      <a:lnTo>
                        <a:pt x="11515" y="3774"/>
                      </a:lnTo>
                      <a:lnTo>
                        <a:pt x="10774" y="3204"/>
                      </a:lnTo>
                      <a:lnTo>
                        <a:pt x="10768" y="3194"/>
                      </a:lnTo>
                      <a:lnTo>
                        <a:pt x="10755" y="3165"/>
                      </a:lnTo>
                      <a:lnTo>
                        <a:pt x="10746" y="3144"/>
                      </a:lnTo>
                      <a:lnTo>
                        <a:pt x="10735" y="3119"/>
                      </a:lnTo>
                      <a:lnTo>
                        <a:pt x="10724" y="3091"/>
                      </a:lnTo>
                      <a:lnTo>
                        <a:pt x="10712" y="3059"/>
                      </a:lnTo>
                      <a:lnTo>
                        <a:pt x="10700" y="3025"/>
                      </a:lnTo>
                      <a:lnTo>
                        <a:pt x="10689" y="2988"/>
                      </a:lnTo>
                      <a:lnTo>
                        <a:pt x="10677" y="2948"/>
                      </a:lnTo>
                      <a:lnTo>
                        <a:pt x="10666" y="2906"/>
                      </a:lnTo>
                      <a:lnTo>
                        <a:pt x="10657" y="2863"/>
                      </a:lnTo>
                      <a:lnTo>
                        <a:pt x="10649" y="2818"/>
                      </a:lnTo>
                      <a:lnTo>
                        <a:pt x="10645" y="2796"/>
                      </a:lnTo>
                      <a:lnTo>
                        <a:pt x="10642" y="2772"/>
                      </a:lnTo>
                      <a:lnTo>
                        <a:pt x="10640" y="2749"/>
                      </a:lnTo>
                      <a:lnTo>
                        <a:pt x="10638" y="2724"/>
                      </a:lnTo>
                      <a:lnTo>
                        <a:pt x="10634" y="2672"/>
                      </a:lnTo>
                      <a:lnTo>
                        <a:pt x="10632" y="2612"/>
                      </a:lnTo>
                      <a:lnTo>
                        <a:pt x="10630" y="2543"/>
                      </a:lnTo>
                      <a:lnTo>
                        <a:pt x="10629" y="2469"/>
                      </a:lnTo>
                      <a:lnTo>
                        <a:pt x="10628" y="2392"/>
                      </a:lnTo>
                      <a:lnTo>
                        <a:pt x="10627" y="2313"/>
                      </a:lnTo>
                      <a:lnTo>
                        <a:pt x="10627" y="2233"/>
                      </a:lnTo>
                      <a:lnTo>
                        <a:pt x="10627" y="2155"/>
                      </a:lnTo>
                      <a:lnTo>
                        <a:pt x="10627" y="2080"/>
                      </a:lnTo>
                      <a:lnTo>
                        <a:pt x="10627" y="2008"/>
                      </a:lnTo>
                      <a:lnTo>
                        <a:pt x="10627" y="1945"/>
                      </a:lnTo>
                      <a:lnTo>
                        <a:pt x="10628" y="1887"/>
                      </a:lnTo>
                      <a:lnTo>
                        <a:pt x="10628" y="1840"/>
                      </a:lnTo>
                      <a:lnTo>
                        <a:pt x="10628" y="1805"/>
                      </a:lnTo>
                      <a:lnTo>
                        <a:pt x="10629" y="1783"/>
                      </a:lnTo>
                      <a:lnTo>
                        <a:pt x="10629" y="1774"/>
                      </a:lnTo>
                      <a:lnTo>
                        <a:pt x="6840" y="1774"/>
                      </a:lnTo>
                      <a:lnTo>
                        <a:pt x="6840" y="2797"/>
                      </a:lnTo>
                      <a:lnTo>
                        <a:pt x="6840" y="2812"/>
                      </a:lnTo>
                      <a:lnTo>
                        <a:pt x="6837" y="2851"/>
                      </a:lnTo>
                      <a:lnTo>
                        <a:pt x="6835" y="2877"/>
                      </a:lnTo>
                      <a:lnTo>
                        <a:pt x="6832" y="2908"/>
                      </a:lnTo>
                      <a:lnTo>
                        <a:pt x="6826" y="2943"/>
                      </a:lnTo>
                      <a:lnTo>
                        <a:pt x="6821" y="2981"/>
                      </a:lnTo>
                      <a:lnTo>
                        <a:pt x="6814" y="3019"/>
                      </a:lnTo>
                      <a:lnTo>
                        <a:pt x="6805" y="3059"/>
                      </a:lnTo>
                      <a:lnTo>
                        <a:pt x="6795" y="3100"/>
                      </a:lnTo>
                      <a:lnTo>
                        <a:pt x="6783" y="3140"/>
                      </a:lnTo>
                      <a:lnTo>
                        <a:pt x="6776" y="3160"/>
                      </a:lnTo>
                      <a:lnTo>
                        <a:pt x="6769" y="3180"/>
                      </a:lnTo>
                      <a:lnTo>
                        <a:pt x="6761" y="3199"/>
                      </a:lnTo>
                      <a:lnTo>
                        <a:pt x="6753" y="3218"/>
                      </a:lnTo>
                      <a:lnTo>
                        <a:pt x="6744" y="3236"/>
                      </a:lnTo>
                      <a:lnTo>
                        <a:pt x="6735" y="3253"/>
                      </a:lnTo>
                      <a:lnTo>
                        <a:pt x="6724" y="3270"/>
                      </a:lnTo>
                      <a:lnTo>
                        <a:pt x="6714" y="3286"/>
                      </a:lnTo>
                      <a:lnTo>
                        <a:pt x="6688" y="3319"/>
                      </a:lnTo>
                      <a:lnTo>
                        <a:pt x="6654" y="3358"/>
                      </a:lnTo>
                      <a:lnTo>
                        <a:pt x="6615" y="3402"/>
                      </a:lnTo>
                      <a:lnTo>
                        <a:pt x="6571" y="3449"/>
                      </a:lnTo>
                      <a:lnTo>
                        <a:pt x="6523" y="3499"/>
                      </a:lnTo>
                      <a:lnTo>
                        <a:pt x="6473" y="3549"/>
                      </a:lnTo>
                      <a:lnTo>
                        <a:pt x="6422" y="3600"/>
                      </a:lnTo>
                      <a:lnTo>
                        <a:pt x="6371" y="3650"/>
                      </a:lnTo>
                      <a:lnTo>
                        <a:pt x="6275" y="3743"/>
                      </a:lnTo>
                      <a:lnTo>
                        <a:pt x="6194" y="3820"/>
                      </a:lnTo>
                      <a:lnTo>
                        <a:pt x="6137" y="3872"/>
                      </a:lnTo>
                      <a:lnTo>
                        <a:pt x="6117" y="3891"/>
                      </a:lnTo>
                      <a:lnTo>
                        <a:pt x="6112" y="3893"/>
                      </a:lnTo>
                      <a:lnTo>
                        <a:pt x="6098" y="3899"/>
                      </a:lnTo>
                      <a:lnTo>
                        <a:pt x="6075" y="3906"/>
                      </a:lnTo>
                      <a:lnTo>
                        <a:pt x="6045" y="3915"/>
                      </a:lnTo>
                      <a:lnTo>
                        <a:pt x="6027" y="3919"/>
                      </a:lnTo>
                      <a:lnTo>
                        <a:pt x="6008" y="3923"/>
                      </a:lnTo>
                      <a:lnTo>
                        <a:pt x="5986" y="3926"/>
                      </a:lnTo>
                      <a:lnTo>
                        <a:pt x="5964" y="3930"/>
                      </a:lnTo>
                      <a:lnTo>
                        <a:pt x="5941" y="3933"/>
                      </a:lnTo>
                      <a:lnTo>
                        <a:pt x="5916" y="3935"/>
                      </a:lnTo>
                      <a:lnTo>
                        <a:pt x="5891" y="3937"/>
                      </a:lnTo>
                      <a:lnTo>
                        <a:pt x="5864" y="3937"/>
                      </a:lnTo>
                      <a:lnTo>
                        <a:pt x="5811" y="3936"/>
                      </a:lnTo>
                      <a:lnTo>
                        <a:pt x="5763" y="3933"/>
                      </a:lnTo>
                      <a:lnTo>
                        <a:pt x="5721" y="3928"/>
                      </a:lnTo>
                      <a:lnTo>
                        <a:pt x="5683" y="3923"/>
                      </a:lnTo>
                      <a:lnTo>
                        <a:pt x="5653" y="3919"/>
                      </a:lnTo>
                      <a:lnTo>
                        <a:pt x="5630" y="3914"/>
                      </a:lnTo>
                      <a:lnTo>
                        <a:pt x="5615" y="3911"/>
                      </a:lnTo>
                      <a:lnTo>
                        <a:pt x="5611" y="3909"/>
                      </a:lnTo>
                      <a:lnTo>
                        <a:pt x="5604" y="3902"/>
                      </a:lnTo>
                      <a:lnTo>
                        <a:pt x="5587" y="3880"/>
                      </a:lnTo>
                      <a:lnTo>
                        <a:pt x="5575" y="3865"/>
                      </a:lnTo>
                      <a:lnTo>
                        <a:pt x="5562" y="3846"/>
                      </a:lnTo>
                      <a:lnTo>
                        <a:pt x="5548" y="3824"/>
                      </a:lnTo>
                      <a:lnTo>
                        <a:pt x="5534" y="3800"/>
                      </a:lnTo>
                      <a:lnTo>
                        <a:pt x="5520" y="3774"/>
                      </a:lnTo>
                      <a:lnTo>
                        <a:pt x="5506" y="3746"/>
                      </a:lnTo>
                      <a:lnTo>
                        <a:pt x="5492" y="3716"/>
                      </a:lnTo>
                      <a:lnTo>
                        <a:pt x="5481" y="3685"/>
                      </a:lnTo>
                      <a:lnTo>
                        <a:pt x="5476" y="3669"/>
                      </a:lnTo>
                      <a:lnTo>
                        <a:pt x="5471" y="3652"/>
                      </a:lnTo>
                      <a:lnTo>
                        <a:pt x="5467" y="3635"/>
                      </a:lnTo>
                      <a:lnTo>
                        <a:pt x="5463" y="3618"/>
                      </a:lnTo>
                      <a:lnTo>
                        <a:pt x="5461" y="3601"/>
                      </a:lnTo>
                      <a:lnTo>
                        <a:pt x="5459" y="3584"/>
                      </a:lnTo>
                      <a:lnTo>
                        <a:pt x="5457" y="3566"/>
                      </a:lnTo>
                      <a:lnTo>
                        <a:pt x="5457" y="3548"/>
                      </a:lnTo>
                      <a:lnTo>
                        <a:pt x="5457" y="3498"/>
                      </a:lnTo>
                      <a:lnTo>
                        <a:pt x="5457" y="3420"/>
                      </a:lnTo>
                      <a:lnTo>
                        <a:pt x="5457" y="3320"/>
                      </a:lnTo>
                      <a:lnTo>
                        <a:pt x="5457" y="3201"/>
                      </a:lnTo>
                      <a:lnTo>
                        <a:pt x="5457" y="3067"/>
                      </a:lnTo>
                      <a:lnTo>
                        <a:pt x="5457" y="2923"/>
                      </a:lnTo>
                      <a:lnTo>
                        <a:pt x="5457" y="2773"/>
                      </a:lnTo>
                      <a:lnTo>
                        <a:pt x="5457" y="2622"/>
                      </a:lnTo>
                      <a:lnTo>
                        <a:pt x="5457" y="2472"/>
                      </a:lnTo>
                      <a:lnTo>
                        <a:pt x="5457" y="2329"/>
                      </a:lnTo>
                      <a:lnTo>
                        <a:pt x="5457" y="2197"/>
                      </a:lnTo>
                      <a:lnTo>
                        <a:pt x="5457" y="2079"/>
                      </a:lnTo>
                      <a:lnTo>
                        <a:pt x="5457" y="1980"/>
                      </a:lnTo>
                      <a:lnTo>
                        <a:pt x="5457" y="1903"/>
                      </a:lnTo>
                      <a:lnTo>
                        <a:pt x="5457" y="1855"/>
                      </a:lnTo>
                      <a:lnTo>
                        <a:pt x="5457" y="1838"/>
                      </a:lnTo>
                      <a:lnTo>
                        <a:pt x="3278" y="2009"/>
                      </a:lnTo>
                      <a:lnTo>
                        <a:pt x="3274" y="2031"/>
                      </a:lnTo>
                      <a:lnTo>
                        <a:pt x="3263" y="2085"/>
                      </a:lnTo>
                      <a:lnTo>
                        <a:pt x="3252" y="2121"/>
                      </a:lnTo>
                      <a:lnTo>
                        <a:pt x="3240" y="2163"/>
                      </a:lnTo>
                      <a:lnTo>
                        <a:pt x="3226" y="2208"/>
                      </a:lnTo>
                      <a:lnTo>
                        <a:pt x="3206" y="2255"/>
                      </a:lnTo>
                      <a:lnTo>
                        <a:pt x="3197" y="2280"/>
                      </a:lnTo>
                      <a:lnTo>
                        <a:pt x="3185" y="2304"/>
                      </a:lnTo>
                      <a:lnTo>
                        <a:pt x="3173" y="2328"/>
                      </a:lnTo>
                      <a:lnTo>
                        <a:pt x="3160" y="2352"/>
                      </a:lnTo>
                      <a:lnTo>
                        <a:pt x="3146" y="2375"/>
                      </a:lnTo>
                      <a:lnTo>
                        <a:pt x="3131" y="2398"/>
                      </a:lnTo>
                      <a:lnTo>
                        <a:pt x="3115" y="2420"/>
                      </a:lnTo>
                      <a:lnTo>
                        <a:pt x="3099" y="2441"/>
                      </a:lnTo>
                      <a:lnTo>
                        <a:pt x="3081" y="2462"/>
                      </a:lnTo>
                      <a:lnTo>
                        <a:pt x="3062" y="2481"/>
                      </a:lnTo>
                      <a:lnTo>
                        <a:pt x="3042" y="2499"/>
                      </a:lnTo>
                      <a:lnTo>
                        <a:pt x="3021" y="2515"/>
                      </a:lnTo>
                      <a:lnTo>
                        <a:pt x="2999" y="2530"/>
                      </a:lnTo>
                      <a:lnTo>
                        <a:pt x="2976" y="2542"/>
                      </a:lnTo>
                      <a:lnTo>
                        <a:pt x="2951" y="2553"/>
                      </a:lnTo>
                      <a:lnTo>
                        <a:pt x="2926" y="2562"/>
                      </a:lnTo>
                      <a:lnTo>
                        <a:pt x="2896" y="2570"/>
                      </a:lnTo>
                      <a:lnTo>
                        <a:pt x="2862" y="2578"/>
                      </a:lnTo>
                      <a:lnTo>
                        <a:pt x="2823" y="2586"/>
                      </a:lnTo>
                      <a:lnTo>
                        <a:pt x="2778" y="2595"/>
                      </a:lnTo>
                      <a:lnTo>
                        <a:pt x="2679" y="2612"/>
                      </a:lnTo>
                      <a:lnTo>
                        <a:pt x="2565" y="2629"/>
                      </a:lnTo>
                      <a:lnTo>
                        <a:pt x="2442" y="2647"/>
                      </a:lnTo>
                      <a:lnTo>
                        <a:pt x="2313" y="2664"/>
                      </a:lnTo>
                      <a:lnTo>
                        <a:pt x="2180" y="2681"/>
                      </a:lnTo>
                      <a:lnTo>
                        <a:pt x="2048" y="2697"/>
                      </a:lnTo>
                      <a:lnTo>
                        <a:pt x="1918" y="2712"/>
                      </a:lnTo>
                      <a:lnTo>
                        <a:pt x="1795" y="2725"/>
                      </a:lnTo>
                      <a:lnTo>
                        <a:pt x="1682" y="2738"/>
                      </a:lnTo>
                      <a:lnTo>
                        <a:pt x="1582" y="2749"/>
                      </a:lnTo>
                      <a:lnTo>
                        <a:pt x="1498" y="2757"/>
                      </a:lnTo>
                      <a:lnTo>
                        <a:pt x="1434" y="2765"/>
                      </a:lnTo>
                      <a:lnTo>
                        <a:pt x="1394" y="2769"/>
                      </a:lnTo>
                      <a:lnTo>
                        <a:pt x="1379" y="2770"/>
                      </a:lnTo>
                      <a:lnTo>
                        <a:pt x="1366" y="2769"/>
                      </a:lnTo>
                      <a:lnTo>
                        <a:pt x="1330" y="2766"/>
                      </a:lnTo>
                      <a:lnTo>
                        <a:pt x="1304" y="2762"/>
                      </a:lnTo>
                      <a:lnTo>
                        <a:pt x="1276" y="2756"/>
                      </a:lnTo>
                      <a:lnTo>
                        <a:pt x="1243" y="2749"/>
                      </a:lnTo>
                      <a:lnTo>
                        <a:pt x="1208" y="2739"/>
                      </a:lnTo>
                      <a:lnTo>
                        <a:pt x="1171" y="2728"/>
                      </a:lnTo>
                      <a:lnTo>
                        <a:pt x="1131" y="2713"/>
                      </a:lnTo>
                      <a:lnTo>
                        <a:pt x="1111" y="2704"/>
                      </a:lnTo>
                      <a:lnTo>
                        <a:pt x="1091" y="2696"/>
                      </a:lnTo>
                      <a:lnTo>
                        <a:pt x="1072" y="2685"/>
                      </a:lnTo>
                      <a:lnTo>
                        <a:pt x="1051" y="2674"/>
                      </a:lnTo>
                      <a:lnTo>
                        <a:pt x="1031" y="2663"/>
                      </a:lnTo>
                      <a:lnTo>
                        <a:pt x="1011" y="2650"/>
                      </a:lnTo>
                      <a:lnTo>
                        <a:pt x="992" y="2636"/>
                      </a:lnTo>
                      <a:lnTo>
                        <a:pt x="973" y="2622"/>
                      </a:lnTo>
                      <a:lnTo>
                        <a:pt x="954" y="2606"/>
                      </a:lnTo>
                      <a:lnTo>
                        <a:pt x="936" y="2589"/>
                      </a:lnTo>
                      <a:lnTo>
                        <a:pt x="917" y="2572"/>
                      </a:lnTo>
                      <a:lnTo>
                        <a:pt x="900" y="2553"/>
                      </a:lnTo>
                      <a:lnTo>
                        <a:pt x="868" y="2515"/>
                      </a:lnTo>
                      <a:lnTo>
                        <a:pt x="839" y="2479"/>
                      </a:lnTo>
                      <a:lnTo>
                        <a:pt x="813" y="2443"/>
                      </a:lnTo>
                      <a:lnTo>
                        <a:pt x="791" y="2412"/>
                      </a:lnTo>
                      <a:lnTo>
                        <a:pt x="772" y="2381"/>
                      </a:lnTo>
                      <a:lnTo>
                        <a:pt x="755" y="2353"/>
                      </a:lnTo>
                      <a:lnTo>
                        <a:pt x="740" y="2326"/>
                      </a:lnTo>
                      <a:lnTo>
                        <a:pt x="728" y="2303"/>
                      </a:lnTo>
                      <a:lnTo>
                        <a:pt x="719" y="2282"/>
                      </a:lnTo>
                      <a:lnTo>
                        <a:pt x="710" y="2263"/>
                      </a:lnTo>
                      <a:lnTo>
                        <a:pt x="704" y="2247"/>
                      </a:lnTo>
                      <a:lnTo>
                        <a:pt x="700" y="2234"/>
                      </a:lnTo>
                      <a:lnTo>
                        <a:pt x="693" y="2215"/>
                      </a:lnTo>
                      <a:lnTo>
                        <a:pt x="692" y="2209"/>
                      </a:lnTo>
                      <a:lnTo>
                        <a:pt x="689" y="2085"/>
                      </a:lnTo>
                      <a:lnTo>
                        <a:pt x="830" y="1948"/>
                      </a:lnTo>
                      <a:lnTo>
                        <a:pt x="768" y="1021"/>
                      </a:lnTo>
                      <a:lnTo>
                        <a:pt x="511" y="943"/>
                      </a:lnTo>
                      <a:lnTo>
                        <a:pt x="504" y="937"/>
                      </a:lnTo>
                      <a:lnTo>
                        <a:pt x="485" y="921"/>
                      </a:lnTo>
                      <a:lnTo>
                        <a:pt x="458" y="897"/>
                      </a:lnTo>
                      <a:lnTo>
                        <a:pt x="425" y="866"/>
                      </a:lnTo>
                      <a:lnTo>
                        <a:pt x="408" y="848"/>
                      </a:lnTo>
                      <a:lnTo>
                        <a:pt x="391" y="830"/>
                      </a:lnTo>
                      <a:lnTo>
                        <a:pt x="374" y="810"/>
                      </a:lnTo>
                      <a:lnTo>
                        <a:pt x="358" y="789"/>
                      </a:lnTo>
                      <a:lnTo>
                        <a:pt x="344" y="769"/>
                      </a:lnTo>
                      <a:lnTo>
                        <a:pt x="332" y="749"/>
                      </a:lnTo>
                      <a:lnTo>
                        <a:pt x="325" y="738"/>
                      </a:lnTo>
                      <a:lnTo>
                        <a:pt x="320" y="728"/>
                      </a:lnTo>
                      <a:lnTo>
                        <a:pt x="316" y="717"/>
                      </a:lnTo>
                      <a:lnTo>
                        <a:pt x="313" y="707"/>
                      </a:lnTo>
                      <a:lnTo>
                        <a:pt x="301" y="669"/>
                      </a:lnTo>
                      <a:lnTo>
                        <a:pt x="291" y="636"/>
                      </a:lnTo>
                      <a:lnTo>
                        <a:pt x="285" y="608"/>
                      </a:lnTo>
                      <a:lnTo>
                        <a:pt x="281" y="585"/>
                      </a:lnTo>
                      <a:lnTo>
                        <a:pt x="279" y="567"/>
                      </a:lnTo>
                      <a:lnTo>
                        <a:pt x="276" y="554"/>
                      </a:lnTo>
                      <a:lnTo>
                        <a:pt x="276" y="547"/>
                      </a:lnTo>
                      <a:lnTo>
                        <a:pt x="276" y="545"/>
                      </a:lnTo>
                      <a:lnTo>
                        <a:pt x="0" y="493"/>
                      </a:lnTo>
                      <a:close/>
                      <a:moveTo>
                        <a:pt x="1208" y="1116"/>
                      </a:moveTo>
                      <a:lnTo>
                        <a:pt x="1894" y="1205"/>
                      </a:lnTo>
                      <a:lnTo>
                        <a:pt x="2601" y="1652"/>
                      </a:lnTo>
                      <a:lnTo>
                        <a:pt x="2595" y="1817"/>
                      </a:lnTo>
                      <a:lnTo>
                        <a:pt x="1276" y="1914"/>
                      </a:lnTo>
                      <a:lnTo>
                        <a:pt x="1208" y="1116"/>
                      </a:lnTo>
                      <a:close/>
                      <a:moveTo>
                        <a:pt x="14533" y="1838"/>
                      </a:moveTo>
                      <a:lnTo>
                        <a:pt x="15819" y="1936"/>
                      </a:lnTo>
                      <a:lnTo>
                        <a:pt x="15817" y="1945"/>
                      </a:lnTo>
                      <a:lnTo>
                        <a:pt x="15811" y="1965"/>
                      </a:lnTo>
                      <a:lnTo>
                        <a:pt x="15805" y="1979"/>
                      </a:lnTo>
                      <a:lnTo>
                        <a:pt x="15800" y="1995"/>
                      </a:lnTo>
                      <a:lnTo>
                        <a:pt x="15793" y="2011"/>
                      </a:lnTo>
                      <a:lnTo>
                        <a:pt x="15783" y="2026"/>
                      </a:lnTo>
                      <a:lnTo>
                        <a:pt x="15774" y="2042"/>
                      </a:lnTo>
                      <a:lnTo>
                        <a:pt x="15761" y="2058"/>
                      </a:lnTo>
                      <a:lnTo>
                        <a:pt x="15754" y="2066"/>
                      </a:lnTo>
                      <a:lnTo>
                        <a:pt x="15748" y="2072"/>
                      </a:lnTo>
                      <a:lnTo>
                        <a:pt x="15741" y="2079"/>
                      </a:lnTo>
                      <a:lnTo>
                        <a:pt x="15733" y="2084"/>
                      </a:lnTo>
                      <a:lnTo>
                        <a:pt x="15725" y="2089"/>
                      </a:lnTo>
                      <a:lnTo>
                        <a:pt x="15716" y="2093"/>
                      </a:lnTo>
                      <a:lnTo>
                        <a:pt x="15708" y="2097"/>
                      </a:lnTo>
                      <a:lnTo>
                        <a:pt x="15698" y="2099"/>
                      </a:lnTo>
                      <a:lnTo>
                        <a:pt x="15689" y="2101"/>
                      </a:lnTo>
                      <a:lnTo>
                        <a:pt x="15678" y="2101"/>
                      </a:lnTo>
                      <a:lnTo>
                        <a:pt x="15667" y="2101"/>
                      </a:lnTo>
                      <a:lnTo>
                        <a:pt x="15657" y="2099"/>
                      </a:lnTo>
                      <a:lnTo>
                        <a:pt x="15624" y="2093"/>
                      </a:lnTo>
                      <a:lnTo>
                        <a:pt x="15576" y="2087"/>
                      </a:lnTo>
                      <a:lnTo>
                        <a:pt x="15512" y="2080"/>
                      </a:lnTo>
                      <a:lnTo>
                        <a:pt x="15438" y="2072"/>
                      </a:lnTo>
                      <a:lnTo>
                        <a:pt x="15355" y="2064"/>
                      </a:lnTo>
                      <a:lnTo>
                        <a:pt x="15265" y="2055"/>
                      </a:lnTo>
                      <a:lnTo>
                        <a:pt x="15172" y="2046"/>
                      </a:lnTo>
                      <a:lnTo>
                        <a:pt x="15077" y="2037"/>
                      </a:lnTo>
                      <a:lnTo>
                        <a:pt x="14984" y="2029"/>
                      </a:lnTo>
                      <a:lnTo>
                        <a:pt x="14895" y="2020"/>
                      </a:lnTo>
                      <a:lnTo>
                        <a:pt x="14813" y="2013"/>
                      </a:lnTo>
                      <a:lnTo>
                        <a:pt x="14739" y="2006"/>
                      </a:lnTo>
                      <a:lnTo>
                        <a:pt x="14678" y="2001"/>
                      </a:lnTo>
                      <a:lnTo>
                        <a:pt x="14631" y="1997"/>
                      </a:lnTo>
                      <a:lnTo>
                        <a:pt x="14601" y="1994"/>
                      </a:lnTo>
                      <a:lnTo>
                        <a:pt x="14590" y="1994"/>
                      </a:lnTo>
                      <a:lnTo>
                        <a:pt x="14533" y="1838"/>
                      </a:lnTo>
                      <a:close/>
                      <a:moveTo>
                        <a:pt x="14557" y="1651"/>
                      </a:moveTo>
                      <a:lnTo>
                        <a:pt x="15811" y="1733"/>
                      </a:lnTo>
                      <a:lnTo>
                        <a:pt x="15860" y="1007"/>
                      </a:lnTo>
                      <a:lnTo>
                        <a:pt x="15192" y="1081"/>
                      </a:lnTo>
                      <a:lnTo>
                        <a:pt x="14549" y="1504"/>
                      </a:lnTo>
                      <a:lnTo>
                        <a:pt x="14557" y="1651"/>
                      </a:lnTo>
                      <a:close/>
                      <a:moveTo>
                        <a:pt x="12376" y="1529"/>
                      </a:moveTo>
                      <a:lnTo>
                        <a:pt x="13914" y="1627"/>
                      </a:lnTo>
                      <a:lnTo>
                        <a:pt x="13947" y="1277"/>
                      </a:lnTo>
                      <a:lnTo>
                        <a:pt x="12376" y="1529"/>
                      </a:lnTo>
                      <a:close/>
                      <a:moveTo>
                        <a:pt x="11017" y="1773"/>
                      </a:moveTo>
                      <a:lnTo>
                        <a:pt x="11815" y="1773"/>
                      </a:lnTo>
                      <a:lnTo>
                        <a:pt x="11799" y="3516"/>
                      </a:lnTo>
                      <a:lnTo>
                        <a:pt x="11147" y="3092"/>
                      </a:lnTo>
                      <a:lnTo>
                        <a:pt x="11142" y="3085"/>
                      </a:lnTo>
                      <a:lnTo>
                        <a:pt x="11126" y="3063"/>
                      </a:lnTo>
                      <a:lnTo>
                        <a:pt x="11115" y="3047"/>
                      </a:lnTo>
                      <a:lnTo>
                        <a:pt x="11103" y="3027"/>
                      </a:lnTo>
                      <a:lnTo>
                        <a:pt x="11092" y="3005"/>
                      </a:lnTo>
                      <a:lnTo>
                        <a:pt x="11079" y="2981"/>
                      </a:lnTo>
                      <a:lnTo>
                        <a:pt x="11066" y="2953"/>
                      </a:lnTo>
                      <a:lnTo>
                        <a:pt x="11054" y="2924"/>
                      </a:lnTo>
                      <a:lnTo>
                        <a:pt x="11044" y="2892"/>
                      </a:lnTo>
                      <a:lnTo>
                        <a:pt x="11034" y="2859"/>
                      </a:lnTo>
                      <a:lnTo>
                        <a:pt x="11030" y="2841"/>
                      </a:lnTo>
                      <a:lnTo>
                        <a:pt x="11026" y="2823"/>
                      </a:lnTo>
                      <a:lnTo>
                        <a:pt x="11022" y="2805"/>
                      </a:lnTo>
                      <a:lnTo>
                        <a:pt x="11020" y="2787"/>
                      </a:lnTo>
                      <a:lnTo>
                        <a:pt x="11018" y="2768"/>
                      </a:lnTo>
                      <a:lnTo>
                        <a:pt x="11017" y="2749"/>
                      </a:lnTo>
                      <a:lnTo>
                        <a:pt x="11016" y="2730"/>
                      </a:lnTo>
                      <a:lnTo>
                        <a:pt x="11017" y="2709"/>
                      </a:lnTo>
                      <a:lnTo>
                        <a:pt x="11018" y="2665"/>
                      </a:lnTo>
                      <a:lnTo>
                        <a:pt x="11019" y="2608"/>
                      </a:lnTo>
                      <a:lnTo>
                        <a:pt x="11019" y="2545"/>
                      </a:lnTo>
                      <a:lnTo>
                        <a:pt x="11020" y="2474"/>
                      </a:lnTo>
                      <a:lnTo>
                        <a:pt x="11020" y="2399"/>
                      </a:lnTo>
                      <a:lnTo>
                        <a:pt x="11020" y="2320"/>
                      </a:lnTo>
                      <a:lnTo>
                        <a:pt x="11020" y="2241"/>
                      </a:lnTo>
                      <a:lnTo>
                        <a:pt x="11020" y="2162"/>
                      </a:lnTo>
                      <a:lnTo>
                        <a:pt x="11019" y="2086"/>
                      </a:lnTo>
                      <a:lnTo>
                        <a:pt x="11019" y="2014"/>
                      </a:lnTo>
                      <a:lnTo>
                        <a:pt x="11018" y="1948"/>
                      </a:lnTo>
                      <a:lnTo>
                        <a:pt x="11018" y="1889"/>
                      </a:lnTo>
                      <a:lnTo>
                        <a:pt x="11017" y="1841"/>
                      </a:lnTo>
                      <a:lnTo>
                        <a:pt x="11017" y="1805"/>
                      </a:lnTo>
                      <a:lnTo>
                        <a:pt x="11017" y="1782"/>
                      </a:lnTo>
                      <a:lnTo>
                        <a:pt x="11017" y="1773"/>
                      </a:lnTo>
                      <a:close/>
                      <a:moveTo>
                        <a:pt x="6481" y="1773"/>
                      </a:moveTo>
                      <a:lnTo>
                        <a:pt x="5876" y="1773"/>
                      </a:lnTo>
                      <a:lnTo>
                        <a:pt x="5888" y="3559"/>
                      </a:lnTo>
                      <a:lnTo>
                        <a:pt x="6382" y="3125"/>
                      </a:lnTo>
                      <a:lnTo>
                        <a:pt x="6386" y="3117"/>
                      </a:lnTo>
                      <a:lnTo>
                        <a:pt x="6398" y="3094"/>
                      </a:lnTo>
                      <a:lnTo>
                        <a:pt x="6406" y="3077"/>
                      </a:lnTo>
                      <a:lnTo>
                        <a:pt x="6415" y="3058"/>
                      </a:lnTo>
                      <a:lnTo>
                        <a:pt x="6424" y="3036"/>
                      </a:lnTo>
                      <a:lnTo>
                        <a:pt x="6434" y="3010"/>
                      </a:lnTo>
                      <a:lnTo>
                        <a:pt x="6443" y="2983"/>
                      </a:lnTo>
                      <a:lnTo>
                        <a:pt x="6452" y="2952"/>
                      </a:lnTo>
                      <a:lnTo>
                        <a:pt x="6461" y="2920"/>
                      </a:lnTo>
                      <a:lnTo>
                        <a:pt x="6468" y="2886"/>
                      </a:lnTo>
                      <a:lnTo>
                        <a:pt x="6473" y="2850"/>
                      </a:lnTo>
                      <a:lnTo>
                        <a:pt x="6479" y="2812"/>
                      </a:lnTo>
                      <a:lnTo>
                        <a:pt x="6480" y="2792"/>
                      </a:lnTo>
                      <a:lnTo>
                        <a:pt x="6481" y="2773"/>
                      </a:lnTo>
                      <a:lnTo>
                        <a:pt x="6481" y="2753"/>
                      </a:lnTo>
                      <a:lnTo>
                        <a:pt x="6481" y="2733"/>
                      </a:lnTo>
                      <a:lnTo>
                        <a:pt x="6480" y="2686"/>
                      </a:lnTo>
                      <a:lnTo>
                        <a:pt x="6479" y="2630"/>
                      </a:lnTo>
                      <a:lnTo>
                        <a:pt x="6479" y="2564"/>
                      </a:lnTo>
                      <a:lnTo>
                        <a:pt x="6478" y="2491"/>
                      </a:lnTo>
                      <a:lnTo>
                        <a:pt x="6478" y="2414"/>
                      </a:lnTo>
                      <a:lnTo>
                        <a:pt x="6478" y="2334"/>
                      </a:lnTo>
                      <a:lnTo>
                        <a:pt x="6478" y="2252"/>
                      </a:lnTo>
                      <a:lnTo>
                        <a:pt x="6479" y="2171"/>
                      </a:lnTo>
                      <a:lnTo>
                        <a:pt x="6479" y="2093"/>
                      </a:lnTo>
                      <a:lnTo>
                        <a:pt x="6479" y="2020"/>
                      </a:lnTo>
                      <a:lnTo>
                        <a:pt x="6480" y="1952"/>
                      </a:lnTo>
                      <a:lnTo>
                        <a:pt x="6480" y="1892"/>
                      </a:lnTo>
                      <a:lnTo>
                        <a:pt x="6480" y="1844"/>
                      </a:lnTo>
                      <a:lnTo>
                        <a:pt x="6481" y="1805"/>
                      </a:lnTo>
                      <a:lnTo>
                        <a:pt x="6481" y="1782"/>
                      </a:lnTo>
                      <a:lnTo>
                        <a:pt x="6481" y="1773"/>
                      </a:lnTo>
                      <a:close/>
                      <a:moveTo>
                        <a:pt x="1303" y="2202"/>
                      </a:moveTo>
                      <a:lnTo>
                        <a:pt x="2588" y="2051"/>
                      </a:lnTo>
                      <a:lnTo>
                        <a:pt x="2589" y="2054"/>
                      </a:lnTo>
                      <a:lnTo>
                        <a:pt x="2588" y="2062"/>
                      </a:lnTo>
                      <a:lnTo>
                        <a:pt x="2586" y="2072"/>
                      </a:lnTo>
                      <a:lnTo>
                        <a:pt x="2581" y="2085"/>
                      </a:lnTo>
                      <a:lnTo>
                        <a:pt x="2577" y="2092"/>
                      </a:lnTo>
                      <a:lnTo>
                        <a:pt x="2573" y="2100"/>
                      </a:lnTo>
                      <a:lnTo>
                        <a:pt x="2566" y="2107"/>
                      </a:lnTo>
                      <a:lnTo>
                        <a:pt x="2559" y="2115"/>
                      </a:lnTo>
                      <a:lnTo>
                        <a:pt x="2550" y="2122"/>
                      </a:lnTo>
                      <a:lnTo>
                        <a:pt x="2540" y="2129"/>
                      </a:lnTo>
                      <a:lnTo>
                        <a:pt x="2527" y="2135"/>
                      </a:lnTo>
                      <a:lnTo>
                        <a:pt x="2512" y="2140"/>
                      </a:lnTo>
                      <a:lnTo>
                        <a:pt x="2487" y="2147"/>
                      </a:lnTo>
                      <a:lnTo>
                        <a:pt x="2443" y="2155"/>
                      </a:lnTo>
                      <a:lnTo>
                        <a:pt x="2385" y="2165"/>
                      </a:lnTo>
                      <a:lnTo>
                        <a:pt x="2312" y="2176"/>
                      </a:lnTo>
                      <a:lnTo>
                        <a:pt x="2230" y="2189"/>
                      </a:lnTo>
                      <a:lnTo>
                        <a:pt x="2142" y="2202"/>
                      </a:lnTo>
                      <a:lnTo>
                        <a:pt x="2048" y="2216"/>
                      </a:lnTo>
                      <a:lnTo>
                        <a:pt x="1953" y="2230"/>
                      </a:lnTo>
                      <a:lnTo>
                        <a:pt x="1858" y="2243"/>
                      </a:lnTo>
                      <a:lnTo>
                        <a:pt x="1768" y="2256"/>
                      </a:lnTo>
                      <a:lnTo>
                        <a:pt x="1684" y="2267"/>
                      </a:lnTo>
                      <a:lnTo>
                        <a:pt x="1609" y="2278"/>
                      </a:lnTo>
                      <a:lnTo>
                        <a:pt x="1546" y="2286"/>
                      </a:lnTo>
                      <a:lnTo>
                        <a:pt x="1497" y="2292"/>
                      </a:lnTo>
                      <a:lnTo>
                        <a:pt x="1466" y="2297"/>
                      </a:lnTo>
                      <a:lnTo>
                        <a:pt x="1454" y="2299"/>
                      </a:lnTo>
                      <a:lnTo>
                        <a:pt x="1437" y="2298"/>
                      </a:lnTo>
                      <a:lnTo>
                        <a:pt x="1398" y="2293"/>
                      </a:lnTo>
                      <a:lnTo>
                        <a:pt x="1387" y="2291"/>
                      </a:lnTo>
                      <a:lnTo>
                        <a:pt x="1377" y="2288"/>
                      </a:lnTo>
                      <a:lnTo>
                        <a:pt x="1366" y="2285"/>
                      </a:lnTo>
                      <a:lnTo>
                        <a:pt x="1357" y="2281"/>
                      </a:lnTo>
                      <a:lnTo>
                        <a:pt x="1348" y="2276"/>
                      </a:lnTo>
                      <a:lnTo>
                        <a:pt x="1341" y="2271"/>
                      </a:lnTo>
                      <a:lnTo>
                        <a:pt x="1337" y="2268"/>
                      </a:lnTo>
                      <a:lnTo>
                        <a:pt x="1335" y="2265"/>
                      </a:lnTo>
                      <a:lnTo>
                        <a:pt x="1333" y="2261"/>
                      </a:lnTo>
                      <a:lnTo>
                        <a:pt x="1331" y="2257"/>
                      </a:lnTo>
                      <a:lnTo>
                        <a:pt x="1326" y="2243"/>
                      </a:lnTo>
                      <a:lnTo>
                        <a:pt x="1321" y="2232"/>
                      </a:lnTo>
                      <a:lnTo>
                        <a:pt x="1316" y="2222"/>
                      </a:lnTo>
                      <a:lnTo>
                        <a:pt x="1312" y="2215"/>
                      </a:lnTo>
                      <a:lnTo>
                        <a:pt x="1307" y="2205"/>
                      </a:lnTo>
                      <a:lnTo>
                        <a:pt x="1303" y="22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2" name="Freeform 7"/>
                <p:cNvSpPr>
                  <a:spLocks noEditPoints="1"/>
                </p:cNvSpPr>
                <p:nvPr/>
              </p:nvSpPr>
              <p:spPr bwMode="auto">
                <a:xfrm>
                  <a:off x="9586913" y="3060700"/>
                  <a:ext cx="1512888" cy="342900"/>
                </a:xfrm>
                <a:custGeom>
                  <a:avLst/>
                  <a:gdLst/>
                  <a:ahLst/>
                  <a:cxnLst>
                    <a:cxn ang="0">
                      <a:pos x="12983" y="15"/>
                    </a:cxn>
                    <a:cxn ang="0">
                      <a:pos x="13125" y="80"/>
                    </a:cxn>
                    <a:cxn ang="0">
                      <a:pos x="13238" y="187"/>
                    </a:cxn>
                    <a:cxn ang="0">
                      <a:pos x="13309" y="327"/>
                    </a:cxn>
                    <a:cxn ang="0">
                      <a:pos x="13330" y="2696"/>
                    </a:cxn>
                    <a:cxn ang="0">
                      <a:pos x="12299" y="2713"/>
                    </a:cxn>
                    <a:cxn ang="0">
                      <a:pos x="11963" y="2746"/>
                    </a:cxn>
                    <a:cxn ang="0">
                      <a:pos x="10964" y="2808"/>
                    </a:cxn>
                    <a:cxn ang="0">
                      <a:pos x="9474" y="2891"/>
                    </a:cxn>
                    <a:cxn ang="0">
                      <a:pos x="8162" y="2957"/>
                    </a:cxn>
                    <a:cxn ang="0">
                      <a:pos x="7295" y="2994"/>
                    </a:cxn>
                    <a:cxn ang="0">
                      <a:pos x="6428" y="3021"/>
                    </a:cxn>
                    <a:cxn ang="0">
                      <a:pos x="5784" y="3017"/>
                    </a:cxn>
                    <a:cxn ang="0">
                      <a:pos x="5142" y="2996"/>
                    </a:cxn>
                    <a:cxn ang="0">
                      <a:pos x="3825" y="2933"/>
                    </a:cxn>
                    <a:cxn ang="0">
                      <a:pos x="2239" y="2842"/>
                    </a:cxn>
                    <a:cxn ang="0">
                      <a:pos x="1229" y="2779"/>
                    </a:cxn>
                    <a:cxn ang="0">
                      <a:pos x="923" y="2776"/>
                    </a:cxn>
                    <a:cxn ang="0">
                      <a:pos x="463" y="2809"/>
                    </a:cxn>
                    <a:cxn ang="0">
                      <a:pos x="4" y="2842"/>
                    </a:cxn>
                    <a:cxn ang="0">
                      <a:pos x="2" y="417"/>
                    </a:cxn>
                    <a:cxn ang="0">
                      <a:pos x="45" y="263"/>
                    </a:cxn>
                    <a:cxn ang="0">
                      <a:pos x="136" y="136"/>
                    </a:cxn>
                    <a:cxn ang="0">
                      <a:pos x="262" y="46"/>
                    </a:cxn>
                    <a:cxn ang="0">
                      <a:pos x="416" y="2"/>
                    </a:cxn>
                    <a:cxn ang="0">
                      <a:pos x="6288" y="165"/>
                    </a:cxn>
                    <a:cxn ang="0">
                      <a:pos x="6323" y="197"/>
                    </a:cxn>
                    <a:cxn ang="0">
                      <a:pos x="6331" y="246"/>
                    </a:cxn>
                    <a:cxn ang="0">
                      <a:pos x="6306" y="286"/>
                    </a:cxn>
                    <a:cxn ang="0">
                      <a:pos x="6260" y="303"/>
                    </a:cxn>
                    <a:cxn ang="0">
                      <a:pos x="6215" y="286"/>
                    </a:cxn>
                    <a:cxn ang="0">
                      <a:pos x="6190" y="246"/>
                    </a:cxn>
                    <a:cxn ang="0">
                      <a:pos x="6198" y="197"/>
                    </a:cxn>
                    <a:cxn ang="0">
                      <a:pos x="6233" y="165"/>
                    </a:cxn>
                    <a:cxn ang="0">
                      <a:pos x="6679" y="161"/>
                    </a:cxn>
                    <a:cxn ang="0">
                      <a:pos x="6721" y="186"/>
                    </a:cxn>
                    <a:cxn ang="0">
                      <a:pos x="6737" y="231"/>
                    </a:cxn>
                    <a:cxn ang="0">
                      <a:pos x="6721" y="277"/>
                    </a:cxn>
                    <a:cxn ang="0">
                      <a:pos x="6679" y="301"/>
                    </a:cxn>
                    <a:cxn ang="0">
                      <a:pos x="6631" y="295"/>
                    </a:cxn>
                    <a:cxn ang="0">
                      <a:pos x="6600" y="260"/>
                    </a:cxn>
                    <a:cxn ang="0">
                      <a:pos x="6596" y="210"/>
                    </a:cxn>
                    <a:cxn ang="0">
                      <a:pos x="6625" y="172"/>
                    </a:cxn>
                    <a:cxn ang="0">
                      <a:pos x="7069" y="160"/>
                    </a:cxn>
                    <a:cxn ang="0">
                      <a:pos x="7115" y="177"/>
                    </a:cxn>
                    <a:cxn ang="0">
                      <a:pos x="7140" y="217"/>
                    </a:cxn>
                    <a:cxn ang="0">
                      <a:pos x="7132" y="265"/>
                    </a:cxn>
                    <a:cxn ang="0">
                      <a:pos x="7098" y="297"/>
                    </a:cxn>
                    <a:cxn ang="0">
                      <a:pos x="7048" y="300"/>
                    </a:cxn>
                    <a:cxn ang="0">
                      <a:pos x="7011" y="271"/>
                    </a:cxn>
                    <a:cxn ang="0">
                      <a:pos x="6998" y="224"/>
                    </a:cxn>
                    <a:cxn ang="0">
                      <a:pos x="7019" y="181"/>
                    </a:cxn>
                    <a:cxn ang="0">
                      <a:pos x="7062" y="160"/>
                    </a:cxn>
                    <a:cxn ang="0">
                      <a:pos x="589" y="468"/>
                    </a:cxn>
                    <a:cxn ang="0">
                      <a:pos x="8587" y="2531"/>
                    </a:cxn>
                    <a:cxn ang="0">
                      <a:pos x="8898" y="468"/>
                    </a:cxn>
                  </a:cxnLst>
                  <a:rect l="0" t="0" r="r" b="b"/>
                  <a:pathLst>
                    <a:path w="13330" h="3022">
                      <a:moveTo>
                        <a:pt x="463" y="0"/>
                      </a:moveTo>
                      <a:lnTo>
                        <a:pt x="12867" y="0"/>
                      </a:lnTo>
                      <a:lnTo>
                        <a:pt x="12891" y="1"/>
                      </a:lnTo>
                      <a:lnTo>
                        <a:pt x="12914" y="2"/>
                      </a:lnTo>
                      <a:lnTo>
                        <a:pt x="12937" y="5"/>
                      </a:lnTo>
                      <a:lnTo>
                        <a:pt x="12960" y="10"/>
                      </a:lnTo>
                      <a:lnTo>
                        <a:pt x="12983" y="15"/>
                      </a:lnTo>
                      <a:lnTo>
                        <a:pt x="13004" y="21"/>
                      </a:lnTo>
                      <a:lnTo>
                        <a:pt x="13026" y="29"/>
                      </a:lnTo>
                      <a:lnTo>
                        <a:pt x="13046" y="36"/>
                      </a:lnTo>
                      <a:lnTo>
                        <a:pt x="13068" y="46"/>
                      </a:lnTo>
                      <a:lnTo>
                        <a:pt x="13088" y="56"/>
                      </a:lnTo>
                      <a:lnTo>
                        <a:pt x="13107" y="67"/>
                      </a:lnTo>
                      <a:lnTo>
                        <a:pt x="13125" y="80"/>
                      </a:lnTo>
                      <a:lnTo>
                        <a:pt x="13144" y="93"/>
                      </a:lnTo>
                      <a:lnTo>
                        <a:pt x="13161" y="106"/>
                      </a:lnTo>
                      <a:lnTo>
                        <a:pt x="13178" y="121"/>
                      </a:lnTo>
                      <a:lnTo>
                        <a:pt x="13194" y="136"/>
                      </a:lnTo>
                      <a:lnTo>
                        <a:pt x="13210" y="152"/>
                      </a:lnTo>
                      <a:lnTo>
                        <a:pt x="13224" y="169"/>
                      </a:lnTo>
                      <a:lnTo>
                        <a:pt x="13238" y="187"/>
                      </a:lnTo>
                      <a:lnTo>
                        <a:pt x="13250" y="205"/>
                      </a:lnTo>
                      <a:lnTo>
                        <a:pt x="13263" y="223"/>
                      </a:lnTo>
                      <a:lnTo>
                        <a:pt x="13274" y="244"/>
                      </a:lnTo>
                      <a:lnTo>
                        <a:pt x="13284" y="263"/>
                      </a:lnTo>
                      <a:lnTo>
                        <a:pt x="13294" y="284"/>
                      </a:lnTo>
                      <a:lnTo>
                        <a:pt x="13303" y="305"/>
                      </a:lnTo>
                      <a:lnTo>
                        <a:pt x="13309" y="327"/>
                      </a:lnTo>
                      <a:lnTo>
                        <a:pt x="13315" y="348"/>
                      </a:lnTo>
                      <a:lnTo>
                        <a:pt x="13321" y="370"/>
                      </a:lnTo>
                      <a:lnTo>
                        <a:pt x="13325" y="394"/>
                      </a:lnTo>
                      <a:lnTo>
                        <a:pt x="13328" y="417"/>
                      </a:lnTo>
                      <a:lnTo>
                        <a:pt x="13330" y="440"/>
                      </a:lnTo>
                      <a:lnTo>
                        <a:pt x="13330" y="464"/>
                      </a:lnTo>
                      <a:lnTo>
                        <a:pt x="13330" y="2696"/>
                      </a:lnTo>
                      <a:lnTo>
                        <a:pt x="12564" y="2668"/>
                      </a:lnTo>
                      <a:lnTo>
                        <a:pt x="12520" y="2677"/>
                      </a:lnTo>
                      <a:lnTo>
                        <a:pt x="12475" y="2686"/>
                      </a:lnTo>
                      <a:lnTo>
                        <a:pt x="12432" y="2693"/>
                      </a:lnTo>
                      <a:lnTo>
                        <a:pt x="12387" y="2700"/>
                      </a:lnTo>
                      <a:lnTo>
                        <a:pt x="12344" y="2707"/>
                      </a:lnTo>
                      <a:lnTo>
                        <a:pt x="12299" y="2713"/>
                      </a:lnTo>
                      <a:lnTo>
                        <a:pt x="12255" y="2719"/>
                      </a:lnTo>
                      <a:lnTo>
                        <a:pt x="12211" y="2724"/>
                      </a:lnTo>
                      <a:lnTo>
                        <a:pt x="12161" y="2730"/>
                      </a:lnTo>
                      <a:lnTo>
                        <a:pt x="12112" y="2734"/>
                      </a:lnTo>
                      <a:lnTo>
                        <a:pt x="12062" y="2738"/>
                      </a:lnTo>
                      <a:lnTo>
                        <a:pt x="12013" y="2741"/>
                      </a:lnTo>
                      <a:lnTo>
                        <a:pt x="11963" y="2746"/>
                      </a:lnTo>
                      <a:lnTo>
                        <a:pt x="11913" y="2749"/>
                      </a:lnTo>
                      <a:lnTo>
                        <a:pt x="11864" y="2752"/>
                      </a:lnTo>
                      <a:lnTo>
                        <a:pt x="11814" y="2755"/>
                      </a:lnTo>
                      <a:lnTo>
                        <a:pt x="11602" y="2769"/>
                      </a:lnTo>
                      <a:lnTo>
                        <a:pt x="11389" y="2783"/>
                      </a:lnTo>
                      <a:lnTo>
                        <a:pt x="11176" y="2796"/>
                      </a:lnTo>
                      <a:lnTo>
                        <a:pt x="10964" y="2808"/>
                      </a:lnTo>
                      <a:lnTo>
                        <a:pt x="10751" y="2821"/>
                      </a:lnTo>
                      <a:lnTo>
                        <a:pt x="10538" y="2834"/>
                      </a:lnTo>
                      <a:lnTo>
                        <a:pt x="10326" y="2846"/>
                      </a:lnTo>
                      <a:lnTo>
                        <a:pt x="10112" y="2857"/>
                      </a:lnTo>
                      <a:lnTo>
                        <a:pt x="9899" y="2869"/>
                      </a:lnTo>
                      <a:lnTo>
                        <a:pt x="9687" y="2881"/>
                      </a:lnTo>
                      <a:lnTo>
                        <a:pt x="9474" y="2891"/>
                      </a:lnTo>
                      <a:lnTo>
                        <a:pt x="9262" y="2903"/>
                      </a:lnTo>
                      <a:lnTo>
                        <a:pt x="9049" y="2914"/>
                      </a:lnTo>
                      <a:lnTo>
                        <a:pt x="8835" y="2924"/>
                      </a:lnTo>
                      <a:lnTo>
                        <a:pt x="8623" y="2935"/>
                      </a:lnTo>
                      <a:lnTo>
                        <a:pt x="8410" y="2946"/>
                      </a:lnTo>
                      <a:lnTo>
                        <a:pt x="8287" y="2951"/>
                      </a:lnTo>
                      <a:lnTo>
                        <a:pt x="8162" y="2957"/>
                      </a:lnTo>
                      <a:lnTo>
                        <a:pt x="8039" y="2963"/>
                      </a:lnTo>
                      <a:lnTo>
                        <a:pt x="7915" y="2968"/>
                      </a:lnTo>
                      <a:lnTo>
                        <a:pt x="7791" y="2974"/>
                      </a:lnTo>
                      <a:lnTo>
                        <a:pt x="7667" y="2980"/>
                      </a:lnTo>
                      <a:lnTo>
                        <a:pt x="7544" y="2985"/>
                      </a:lnTo>
                      <a:lnTo>
                        <a:pt x="7419" y="2990"/>
                      </a:lnTo>
                      <a:lnTo>
                        <a:pt x="7295" y="2994"/>
                      </a:lnTo>
                      <a:lnTo>
                        <a:pt x="7171" y="3000"/>
                      </a:lnTo>
                      <a:lnTo>
                        <a:pt x="7047" y="3004"/>
                      </a:lnTo>
                      <a:lnTo>
                        <a:pt x="6924" y="3008"/>
                      </a:lnTo>
                      <a:lnTo>
                        <a:pt x="6799" y="3012"/>
                      </a:lnTo>
                      <a:lnTo>
                        <a:pt x="6676" y="3016"/>
                      </a:lnTo>
                      <a:lnTo>
                        <a:pt x="6552" y="3019"/>
                      </a:lnTo>
                      <a:lnTo>
                        <a:pt x="6428" y="3021"/>
                      </a:lnTo>
                      <a:lnTo>
                        <a:pt x="6336" y="3022"/>
                      </a:lnTo>
                      <a:lnTo>
                        <a:pt x="6244" y="3022"/>
                      </a:lnTo>
                      <a:lnTo>
                        <a:pt x="6152" y="3022"/>
                      </a:lnTo>
                      <a:lnTo>
                        <a:pt x="6061" y="3022"/>
                      </a:lnTo>
                      <a:lnTo>
                        <a:pt x="5968" y="3021"/>
                      </a:lnTo>
                      <a:lnTo>
                        <a:pt x="5877" y="3019"/>
                      </a:lnTo>
                      <a:lnTo>
                        <a:pt x="5784" y="3017"/>
                      </a:lnTo>
                      <a:lnTo>
                        <a:pt x="5693" y="3015"/>
                      </a:lnTo>
                      <a:lnTo>
                        <a:pt x="5601" y="3012"/>
                      </a:lnTo>
                      <a:lnTo>
                        <a:pt x="5509" y="3009"/>
                      </a:lnTo>
                      <a:lnTo>
                        <a:pt x="5417" y="3006"/>
                      </a:lnTo>
                      <a:lnTo>
                        <a:pt x="5325" y="3003"/>
                      </a:lnTo>
                      <a:lnTo>
                        <a:pt x="5233" y="2999"/>
                      </a:lnTo>
                      <a:lnTo>
                        <a:pt x="5142" y="2996"/>
                      </a:lnTo>
                      <a:lnTo>
                        <a:pt x="5049" y="2991"/>
                      </a:lnTo>
                      <a:lnTo>
                        <a:pt x="4958" y="2988"/>
                      </a:lnTo>
                      <a:lnTo>
                        <a:pt x="4732" y="2977"/>
                      </a:lnTo>
                      <a:lnTo>
                        <a:pt x="4504" y="2967"/>
                      </a:lnTo>
                      <a:lnTo>
                        <a:pt x="4278" y="2956"/>
                      </a:lnTo>
                      <a:lnTo>
                        <a:pt x="4051" y="2944"/>
                      </a:lnTo>
                      <a:lnTo>
                        <a:pt x="3825" y="2933"/>
                      </a:lnTo>
                      <a:lnTo>
                        <a:pt x="3598" y="2921"/>
                      </a:lnTo>
                      <a:lnTo>
                        <a:pt x="3372" y="2908"/>
                      </a:lnTo>
                      <a:lnTo>
                        <a:pt x="3144" y="2896"/>
                      </a:lnTo>
                      <a:lnTo>
                        <a:pt x="2918" y="2883"/>
                      </a:lnTo>
                      <a:lnTo>
                        <a:pt x="2691" y="2870"/>
                      </a:lnTo>
                      <a:lnTo>
                        <a:pt x="2465" y="2856"/>
                      </a:lnTo>
                      <a:lnTo>
                        <a:pt x="2239" y="2842"/>
                      </a:lnTo>
                      <a:lnTo>
                        <a:pt x="2012" y="2829"/>
                      </a:lnTo>
                      <a:lnTo>
                        <a:pt x="1786" y="2815"/>
                      </a:lnTo>
                      <a:lnTo>
                        <a:pt x="1559" y="2800"/>
                      </a:lnTo>
                      <a:lnTo>
                        <a:pt x="1333" y="2786"/>
                      </a:lnTo>
                      <a:lnTo>
                        <a:pt x="1298" y="2784"/>
                      </a:lnTo>
                      <a:lnTo>
                        <a:pt x="1264" y="2781"/>
                      </a:lnTo>
                      <a:lnTo>
                        <a:pt x="1229" y="2779"/>
                      </a:lnTo>
                      <a:lnTo>
                        <a:pt x="1194" y="2776"/>
                      </a:lnTo>
                      <a:lnTo>
                        <a:pt x="1158" y="2774"/>
                      </a:lnTo>
                      <a:lnTo>
                        <a:pt x="1124" y="2772"/>
                      </a:lnTo>
                      <a:lnTo>
                        <a:pt x="1089" y="2770"/>
                      </a:lnTo>
                      <a:lnTo>
                        <a:pt x="1054" y="2768"/>
                      </a:lnTo>
                      <a:lnTo>
                        <a:pt x="988" y="2772"/>
                      </a:lnTo>
                      <a:lnTo>
                        <a:pt x="923" y="2776"/>
                      </a:lnTo>
                      <a:lnTo>
                        <a:pt x="858" y="2782"/>
                      </a:lnTo>
                      <a:lnTo>
                        <a:pt x="792" y="2786"/>
                      </a:lnTo>
                      <a:lnTo>
                        <a:pt x="726" y="2790"/>
                      </a:lnTo>
                      <a:lnTo>
                        <a:pt x="660" y="2796"/>
                      </a:lnTo>
                      <a:lnTo>
                        <a:pt x="595" y="2800"/>
                      </a:lnTo>
                      <a:lnTo>
                        <a:pt x="529" y="2805"/>
                      </a:lnTo>
                      <a:lnTo>
                        <a:pt x="463" y="2809"/>
                      </a:lnTo>
                      <a:lnTo>
                        <a:pt x="397" y="2815"/>
                      </a:lnTo>
                      <a:lnTo>
                        <a:pt x="332" y="2819"/>
                      </a:lnTo>
                      <a:lnTo>
                        <a:pt x="266" y="2823"/>
                      </a:lnTo>
                      <a:lnTo>
                        <a:pt x="201" y="2829"/>
                      </a:lnTo>
                      <a:lnTo>
                        <a:pt x="135" y="2833"/>
                      </a:lnTo>
                      <a:lnTo>
                        <a:pt x="69" y="2838"/>
                      </a:lnTo>
                      <a:lnTo>
                        <a:pt x="4" y="2842"/>
                      </a:lnTo>
                      <a:lnTo>
                        <a:pt x="2" y="2827"/>
                      </a:lnTo>
                      <a:lnTo>
                        <a:pt x="1" y="2813"/>
                      </a:lnTo>
                      <a:lnTo>
                        <a:pt x="0" y="2798"/>
                      </a:lnTo>
                      <a:lnTo>
                        <a:pt x="0" y="2783"/>
                      </a:lnTo>
                      <a:lnTo>
                        <a:pt x="0" y="464"/>
                      </a:lnTo>
                      <a:lnTo>
                        <a:pt x="1" y="440"/>
                      </a:lnTo>
                      <a:lnTo>
                        <a:pt x="2" y="417"/>
                      </a:lnTo>
                      <a:lnTo>
                        <a:pt x="5" y="394"/>
                      </a:lnTo>
                      <a:lnTo>
                        <a:pt x="9" y="370"/>
                      </a:lnTo>
                      <a:lnTo>
                        <a:pt x="15" y="348"/>
                      </a:lnTo>
                      <a:lnTo>
                        <a:pt x="21" y="327"/>
                      </a:lnTo>
                      <a:lnTo>
                        <a:pt x="28" y="305"/>
                      </a:lnTo>
                      <a:lnTo>
                        <a:pt x="36" y="284"/>
                      </a:lnTo>
                      <a:lnTo>
                        <a:pt x="45" y="263"/>
                      </a:lnTo>
                      <a:lnTo>
                        <a:pt x="56" y="244"/>
                      </a:lnTo>
                      <a:lnTo>
                        <a:pt x="67" y="223"/>
                      </a:lnTo>
                      <a:lnTo>
                        <a:pt x="79" y="205"/>
                      </a:lnTo>
                      <a:lnTo>
                        <a:pt x="92" y="187"/>
                      </a:lnTo>
                      <a:lnTo>
                        <a:pt x="106" y="169"/>
                      </a:lnTo>
                      <a:lnTo>
                        <a:pt x="121" y="152"/>
                      </a:lnTo>
                      <a:lnTo>
                        <a:pt x="136" y="136"/>
                      </a:lnTo>
                      <a:lnTo>
                        <a:pt x="152" y="121"/>
                      </a:lnTo>
                      <a:lnTo>
                        <a:pt x="169" y="106"/>
                      </a:lnTo>
                      <a:lnTo>
                        <a:pt x="187" y="93"/>
                      </a:lnTo>
                      <a:lnTo>
                        <a:pt x="205" y="80"/>
                      </a:lnTo>
                      <a:lnTo>
                        <a:pt x="223" y="67"/>
                      </a:lnTo>
                      <a:lnTo>
                        <a:pt x="243" y="56"/>
                      </a:lnTo>
                      <a:lnTo>
                        <a:pt x="262" y="46"/>
                      </a:lnTo>
                      <a:lnTo>
                        <a:pt x="283" y="36"/>
                      </a:lnTo>
                      <a:lnTo>
                        <a:pt x="305" y="29"/>
                      </a:lnTo>
                      <a:lnTo>
                        <a:pt x="326" y="21"/>
                      </a:lnTo>
                      <a:lnTo>
                        <a:pt x="347" y="15"/>
                      </a:lnTo>
                      <a:lnTo>
                        <a:pt x="370" y="10"/>
                      </a:lnTo>
                      <a:lnTo>
                        <a:pt x="393" y="5"/>
                      </a:lnTo>
                      <a:lnTo>
                        <a:pt x="416" y="2"/>
                      </a:lnTo>
                      <a:lnTo>
                        <a:pt x="440" y="1"/>
                      </a:lnTo>
                      <a:lnTo>
                        <a:pt x="463" y="0"/>
                      </a:lnTo>
                      <a:close/>
                      <a:moveTo>
                        <a:pt x="6260" y="160"/>
                      </a:moveTo>
                      <a:lnTo>
                        <a:pt x="6268" y="160"/>
                      </a:lnTo>
                      <a:lnTo>
                        <a:pt x="6274" y="161"/>
                      </a:lnTo>
                      <a:lnTo>
                        <a:pt x="6282" y="163"/>
                      </a:lnTo>
                      <a:lnTo>
                        <a:pt x="6288" y="165"/>
                      </a:lnTo>
                      <a:lnTo>
                        <a:pt x="6294" y="168"/>
                      </a:lnTo>
                      <a:lnTo>
                        <a:pt x="6300" y="172"/>
                      </a:lnTo>
                      <a:lnTo>
                        <a:pt x="6306" y="177"/>
                      </a:lnTo>
                      <a:lnTo>
                        <a:pt x="6310" y="181"/>
                      </a:lnTo>
                      <a:lnTo>
                        <a:pt x="6316" y="186"/>
                      </a:lnTo>
                      <a:lnTo>
                        <a:pt x="6320" y="191"/>
                      </a:lnTo>
                      <a:lnTo>
                        <a:pt x="6323" y="197"/>
                      </a:lnTo>
                      <a:lnTo>
                        <a:pt x="6326" y="203"/>
                      </a:lnTo>
                      <a:lnTo>
                        <a:pt x="6328" y="210"/>
                      </a:lnTo>
                      <a:lnTo>
                        <a:pt x="6331" y="217"/>
                      </a:lnTo>
                      <a:lnTo>
                        <a:pt x="6332" y="224"/>
                      </a:lnTo>
                      <a:lnTo>
                        <a:pt x="6332" y="231"/>
                      </a:lnTo>
                      <a:lnTo>
                        <a:pt x="6332" y="238"/>
                      </a:lnTo>
                      <a:lnTo>
                        <a:pt x="6331" y="246"/>
                      </a:lnTo>
                      <a:lnTo>
                        <a:pt x="6328" y="252"/>
                      </a:lnTo>
                      <a:lnTo>
                        <a:pt x="6326" y="260"/>
                      </a:lnTo>
                      <a:lnTo>
                        <a:pt x="6323" y="265"/>
                      </a:lnTo>
                      <a:lnTo>
                        <a:pt x="6320" y="271"/>
                      </a:lnTo>
                      <a:lnTo>
                        <a:pt x="6316" y="277"/>
                      </a:lnTo>
                      <a:lnTo>
                        <a:pt x="6310" y="282"/>
                      </a:lnTo>
                      <a:lnTo>
                        <a:pt x="6306" y="286"/>
                      </a:lnTo>
                      <a:lnTo>
                        <a:pt x="6300" y="290"/>
                      </a:lnTo>
                      <a:lnTo>
                        <a:pt x="6294" y="295"/>
                      </a:lnTo>
                      <a:lnTo>
                        <a:pt x="6288" y="297"/>
                      </a:lnTo>
                      <a:lnTo>
                        <a:pt x="6282" y="300"/>
                      </a:lnTo>
                      <a:lnTo>
                        <a:pt x="6274" y="301"/>
                      </a:lnTo>
                      <a:lnTo>
                        <a:pt x="6268" y="302"/>
                      </a:lnTo>
                      <a:lnTo>
                        <a:pt x="6260" y="303"/>
                      </a:lnTo>
                      <a:lnTo>
                        <a:pt x="6253" y="302"/>
                      </a:lnTo>
                      <a:lnTo>
                        <a:pt x="6246" y="301"/>
                      </a:lnTo>
                      <a:lnTo>
                        <a:pt x="6239" y="300"/>
                      </a:lnTo>
                      <a:lnTo>
                        <a:pt x="6233" y="297"/>
                      </a:lnTo>
                      <a:lnTo>
                        <a:pt x="6226" y="295"/>
                      </a:lnTo>
                      <a:lnTo>
                        <a:pt x="6220" y="290"/>
                      </a:lnTo>
                      <a:lnTo>
                        <a:pt x="6215" y="286"/>
                      </a:lnTo>
                      <a:lnTo>
                        <a:pt x="6209" y="282"/>
                      </a:lnTo>
                      <a:lnTo>
                        <a:pt x="6205" y="277"/>
                      </a:lnTo>
                      <a:lnTo>
                        <a:pt x="6201" y="271"/>
                      </a:lnTo>
                      <a:lnTo>
                        <a:pt x="6198" y="265"/>
                      </a:lnTo>
                      <a:lnTo>
                        <a:pt x="6194" y="260"/>
                      </a:lnTo>
                      <a:lnTo>
                        <a:pt x="6192" y="252"/>
                      </a:lnTo>
                      <a:lnTo>
                        <a:pt x="6190" y="246"/>
                      </a:lnTo>
                      <a:lnTo>
                        <a:pt x="6189" y="238"/>
                      </a:lnTo>
                      <a:lnTo>
                        <a:pt x="6189" y="231"/>
                      </a:lnTo>
                      <a:lnTo>
                        <a:pt x="6189" y="224"/>
                      </a:lnTo>
                      <a:lnTo>
                        <a:pt x="6190" y="217"/>
                      </a:lnTo>
                      <a:lnTo>
                        <a:pt x="6192" y="210"/>
                      </a:lnTo>
                      <a:lnTo>
                        <a:pt x="6194" y="203"/>
                      </a:lnTo>
                      <a:lnTo>
                        <a:pt x="6198" y="197"/>
                      </a:lnTo>
                      <a:lnTo>
                        <a:pt x="6201" y="191"/>
                      </a:lnTo>
                      <a:lnTo>
                        <a:pt x="6205" y="186"/>
                      </a:lnTo>
                      <a:lnTo>
                        <a:pt x="6209" y="181"/>
                      </a:lnTo>
                      <a:lnTo>
                        <a:pt x="6215" y="177"/>
                      </a:lnTo>
                      <a:lnTo>
                        <a:pt x="6220" y="172"/>
                      </a:lnTo>
                      <a:lnTo>
                        <a:pt x="6226" y="168"/>
                      </a:lnTo>
                      <a:lnTo>
                        <a:pt x="6233" y="165"/>
                      </a:lnTo>
                      <a:lnTo>
                        <a:pt x="6239" y="163"/>
                      </a:lnTo>
                      <a:lnTo>
                        <a:pt x="6246" y="161"/>
                      </a:lnTo>
                      <a:lnTo>
                        <a:pt x="6253" y="160"/>
                      </a:lnTo>
                      <a:lnTo>
                        <a:pt x="6260" y="160"/>
                      </a:lnTo>
                      <a:close/>
                      <a:moveTo>
                        <a:pt x="6665" y="160"/>
                      </a:moveTo>
                      <a:lnTo>
                        <a:pt x="6672" y="160"/>
                      </a:lnTo>
                      <a:lnTo>
                        <a:pt x="6679" y="161"/>
                      </a:lnTo>
                      <a:lnTo>
                        <a:pt x="6687" y="163"/>
                      </a:lnTo>
                      <a:lnTo>
                        <a:pt x="6693" y="165"/>
                      </a:lnTo>
                      <a:lnTo>
                        <a:pt x="6699" y="168"/>
                      </a:lnTo>
                      <a:lnTo>
                        <a:pt x="6705" y="172"/>
                      </a:lnTo>
                      <a:lnTo>
                        <a:pt x="6710" y="177"/>
                      </a:lnTo>
                      <a:lnTo>
                        <a:pt x="6715" y="181"/>
                      </a:lnTo>
                      <a:lnTo>
                        <a:pt x="6721" y="186"/>
                      </a:lnTo>
                      <a:lnTo>
                        <a:pt x="6724" y="191"/>
                      </a:lnTo>
                      <a:lnTo>
                        <a:pt x="6728" y="197"/>
                      </a:lnTo>
                      <a:lnTo>
                        <a:pt x="6731" y="203"/>
                      </a:lnTo>
                      <a:lnTo>
                        <a:pt x="6733" y="210"/>
                      </a:lnTo>
                      <a:lnTo>
                        <a:pt x="6736" y="217"/>
                      </a:lnTo>
                      <a:lnTo>
                        <a:pt x="6737" y="224"/>
                      </a:lnTo>
                      <a:lnTo>
                        <a:pt x="6737" y="231"/>
                      </a:lnTo>
                      <a:lnTo>
                        <a:pt x="6737" y="238"/>
                      </a:lnTo>
                      <a:lnTo>
                        <a:pt x="6736" y="246"/>
                      </a:lnTo>
                      <a:lnTo>
                        <a:pt x="6733" y="252"/>
                      </a:lnTo>
                      <a:lnTo>
                        <a:pt x="6731" y="260"/>
                      </a:lnTo>
                      <a:lnTo>
                        <a:pt x="6728" y="265"/>
                      </a:lnTo>
                      <a:lnTo>
                        <a:pt x="6724" y="271"/>
                      </a:lnTo>
                      <a:lnTo>
                        <a:pt x="6721" y="277"/>
                      </a:lnTo>
                      <a:lnTo>
                        <a:pt x="6715" y="282"/>
                      </a:lnTo>
                      <a:lnTo>
                        <a:pt x="6710" y="286"/>
                      </a:lnTo>
                      <a:lnTo>
                        <a:pt x="6705" y="290"/>
                      </a:lnTo>
                      <a:lnTo>
                        <a:pt x="6699" y="295"/>
                      </a:lnTo>
                      <a:lnTo>
                        <a:pt x="6693" y="297"/>
                      </a:lnTo>
                      <a:lnTo>
                        <a:pt x="6687" y="300"/>
                      </a:lnTo>
                      <a:lnTo>
                        <a:pt x="6679" y="301"/>
                      </a:lnTo>
                      <a:lnTo>
                        <a:pt x="6672" y="302"/>
                      </a:lnTo>
                      <a:lnTo>
                        <a:pt x="6665" y="303"/>
                      </a:lnTo>
                      <a:lnTo>
                        <a:pt x="6658" y="302"/>
                      </a:lnTo>
                      <a:lnTo>
                        <a:pt x="6651" y="301"/>
                      </a:lnTo>
                      <a:lnTo>
                        <a:pt x="6644" y="300"/>
                      </a:lnTo>
                      <a:lnTo>
                        <a:pt x="6637" y="297"/>
                      </a:lnTo>
                      <a:lnTo>
                        <a:pt x="6631" y="295"/>
                      </a:lnTo>
                      <a:lnTo>
                        <a:pt x="6625" y="290"/>
                      </a:lnTo>
                      <a:lnTo>
                        <a:pt x="6620" y="286"/>
                      </a:lnTo>
                      <a:lnTo>
                        <a:pt x="6614" y="282"/>
                      </a:lnTo>
                      <a:lnTo>
                        <a:pt x="6610" y="277"/>
                      </a:lnTo>
                      <a:lnTo>
                        <a:pt x="6606" y="271"/>
                      </a:lnTo>
                      <a:lnTo>
                        <a:pt x="6602" y="265"/>
                      </a:lnTo>
                      <a:lnTo>
                        <a:pt x="6600" y="260"/>
                      </a:lnTo>
                      <a:lnTo>
                        <a:pt x="6596" y="252"/>
                      </a:lnTo>
                      <a:lnTo>
                        <a:pt x="6595" y="246"/>
                      </a:lnTo>
                      <a:lnTo>
                        <a:pt x="6594" y="238"/>
                      </a:lnTo>
                      <a:lnTo>
                        <a:pt x="6593" y="231"/>
                      </a:lnTo>
                      <a:lnTo>
                        <a:pt x="6594" y="224"/>
                      </a:lnTo>
                      <a:lnTo>
                        <a:pt x="6595" y="217"/>
                      </a:lnTo>
                      <a:lnTo>
                        <a:pt x="6596" y="210"/>
                      </a:lnTo>
                      <a:lnTo>
                        <a:pt x="6600" y="203"/>
                      </a:lnTo>
                      <a:lnTo>
                        <a:pt x="6602" y="197"/>
                      </a:lnTo>
                      <a:lnTo>
                        <a:pt x="6606" y="191"/>
                      </a:lnTo>
                      <a:lnTo>
                        <a:pt x="6610" y="186"/>
                      </a:lnTo>
                      <a:lnTo>
                        <a:pt x="6614" y="181"/>
                      </a:lnTo>
                      <a:lnTo>
                        <a:pt x="6620" y="177"/>
                      </a:lnTo>
                      <a:lnTo>
                        <a:pt x="6625" y="172"/>
                      </a:lnTo>
                      <a:lnTo>
                        <a:pt x="6631" y="168"/>
                      </a:lnTo>
                      <a:lnTo>
                        <a:pt x="6637" y="165"/>
                      </a:lnTo>
                      <a:lnTo>
                        <a:pt x="6644" y="163"/>
                      </a:lnTo>
                      <a:lnTo>
                        <a:pt x="6651" y="161"/>
                      </a:lnTo>
                      <a:lnTo>
                        <a:pt x="6658" y="160"/>
                      </a:lnTo>
                      <a:lnTo>
                        <a:pt x="6665" y="160"/>
                      </a:lnTo>
                      <a:close/>
                      <a:moveTo>
                        <a:pt x="7069" y="160"/>
                      </a:moveTo>
                      <a:lnTo>
                        <a:pt x="7077" y="160"/>
                      </a:lnTo>
                      <a:lnTo>
                        <a:pt x="7084" y="161"/>
                      </a:lnTo>
                      <a:lnTo>
                        <a:pt x="7091" y="163"/>
                      </a:lnTo>
                      <a:lnTo>
                        <a:pt x="7098" y="165"/>
                      </a:lnTo>
                      <a:lnTo>
                        <a:pt x="7103" y="168"/>
                      </a:lnTo>
                      <a:lnTo>
                        <a:pt x="7110" y="172"/>
                      </a:lnTo>
                      <a:lnTo>
                        <a:pt x="7115" y="177"/>
                      </a:lnTo>
                      <a:lnTo>
                        <a:pt x="7120" y="181"/>
                      </a:lnTo>
                      <a:lnTo>
                        <a:pt x="7125" y="186"/>
                      </a:lnTo>
                      <a:lnTo>
                        <a:pt x="7129" y="191"/>
                      </a:lnTo>
                      <a:lnTo>
                        <a:pt x="7132" y="197"/>
                      </a:lnTo>
                      <a:lnTo>
                        <a:pt x="7135" y="203"/>
                      </a:lnTo>
                      <a:lnTo>
                        <a:pt x="7139" y="210"/>
                      </a:lnTo>
                      <a:lnTo>
                        <a:pt x="7140" y="217"/>
                      </a:lnTo>
                      <a:lnTo>
                        <a:pt x="7141" y="224"/>
                      </a:lnTo>
                      <a:lnTo>
                        <a:pt x="7142" y="231"/>
                      </a:lnTo>
                      <a:lnTo>
                        <a:pt x="7141" y="238"/>
                      </a:lnTo>
                      <a:lnTo>
                        <a:pt x="7140" y="246"/>
                      </a:lnTo>
                      <a:lnTo>
                        <a:pt x="7139" y="252"/>
                      </a:lnTo>
                      <a:lnTo>
                        <a:pt x="7135" y="260"/>
                      </a:lnTo>
                      <a:lnTo>
                        <a:pt x="7132" y="265"/>
                      </a:lnTo>
                      <a:lnTo>
                        <a:pt x="7129" y="271"/>
                      </a:lnTo>
                      <a:lnTo>
                        <a:pt x="7125" y="277"/>
                      </a:lnTo>
                      <a:lnTo>
                        <a:pt x="7120" y="282"/>
                      </a:lnTo>
                      <a:lnTo>
                        <a:pt x="7115" y="286"/>
                      </a:lnTo>
                      <a:lnTo>
                        <a:pt x="7110" y="290"/>
                      </a:lnTo>
                      <a:lnTo>
                        <a:pt x="7103" y="295"/>
                      </a:lnTo>
                      <a:lnTo>
                        <a:pt x="7098" y="297"/>
                      </a:lnTo>
                      <a:lnTo>
                        <a:pt x="7091" y="300"/>
                      </a:lnTo>
                      <a:lnTo>
                        <a:pt x="7084" y="301"/>
                      </a:lnTo>
                      <a:lnTo>
                        <a:pt x="7077" y="302"/>
                      </a:lnTo>
                      <a:lnTo>
                        <a:pt x="7069" y="303"/>
                      </a:lnTo>
                      <a:lnTo>
                        <a:pt x="7062" y="302"/>
                      </a:lnTo>
                      <a:lnTo>
                        <a:pt x="7056" y="301"/>
                      </a:lnTo>
                      <a:lnTo>
                        <a:pt x="7048" y="300"/>
                      </a:lnTo>
                      <a:lnTo>
                        <a:pt x="7042" y="297"/>
                      </a:lnTo>
                      <a:lnTo>
                        <a:pt x="7035" y="295"/>
                      </a:lnTo>
                      <a:lnTo>
                        <a:pt x="7030" y="290"/>
                      </a:lnTo>
                      <a:lnTo>
                        <a:pt x="7025" y="286"/>
                      </a:lnTo>
                      <a:lnTo>
                        <a:pt x="7019" y="282"/>
                      </a:lnTo>
                      <a:lnTo>
                        <a:pt x="7014" y="277"/>
                      </a:lnTo>
                      <a:lnTo>
                        <a:pt x="7011" y="271"/>
                      </a:lnTo>
                      <a:lnTo>
                        <a:pt x="7007" y="265"/>
                      </a:lnTo>
                      <a:lnTo>
                        <a:pt x="7004" y="260"/>
                      </a:lnTo>
                      <a:lnTo>
                        <a:pt x="7001" y="252"/>
                      </a:lnTo>
                      <a:lnTo>
                        <a:pt x="6999" y="246"/>
                      </a:lnTo>
                      <a:lnTo>
                        <a:pt x="6998" y="238"/>
                      </a:lnTo>
                      <a:lnTo>
                        <a:pt x="6998" y="231"/>
                      </a:lnTo>
                      <a:lnTo>
                        <a:pt x="6998" y="224"/>
                      </a:lnTo>
                      <a:lnTo>
                        <a:pt x="6999" y="217"/>
                      </a:lnTo>
                      <a:lnTo>
                        <a:pt x="7001" y="210"/>
                      </a:lnTo>
                      <a:lnTo>
                        <a:pt x="7004" y="203"/>
                      </a:lnTo>
                      <a:lnTo>
                        <a:pt x="7007" y="197"/>
                      </a:lnTo>
                      <a:lnTo>
                        <a:pt x="7011" y="191"/>
                      </a:lnTo>
                      <a:lnTo>
                        <a:pt x="7014" y="186"/>
                      </a:lnTo>
                      <a:lnTo>
                        <a:pt x="7019" y="181"/>
                      </a:lnTo>
                      <a:lnTo>
                        <a:pt x="7025" y="177"/>
                      </a:lnTo>
                      <a:lnTo>
                        <a:pt x="7030" y="172"/>
                      </a:lnTo>
                      <a:lnTo>
                        <a:pt x="7035" y="168"/>
                      </a:lnTo>
                      <a:lnTo>
                        <a:pt x="7042" y="165"/>
                      </a:lnTo>
                      <a:lnTo>
                        <a:pt x="7048" y="163"/>
                      </a:lnTo>
                      <a:lnTo>
                        <a:pt x="7056" y="161"/>
                      </a:lnTo>
                      <a:lnTo>
                        <a:pt x="7062" y="160"/>
                      </a:lnTo>
                      <a:lnTo>
                        <a:pt x="7069" y="160"/>
                      </a:lnTo>
                      <a:close/>
                      <a:moveTo>
                        <a:pt x="6044" y="78"/>
                      </a:moveTo>
                      <a:lnTo>
                        <a:pt x="7286" y="78"/>
                      </a:lnTo>
                      <a:lnTo>
                        <a:pt x="7286" y="385"/>
                      </a:lnTo>
                      <a:lnTo>
                        <a:pt x="6044" y="385"/>
                      </a:lnTo>
                      <a:lnTo>
                        <a:pt x="6044" y="78"/>
                      </a:lnTo>
                      <a:close/>
                      <a:moveTo>
                        <a:pt x="589" y="468"/>
                      </a:moveTo>
                      <a:lnTo>
                        <a:pt x="4432" y="468"/>
                      </a:lnTo>
                      <a:lnTo>
                        <a:pt x="4432" y="2531"/>
                      </a:lnTo>
                      <a:lnTo>
                        <a:pt x="589" y="2531"/>
                      </a:lnTo>
                      <a:lnTo>
                        <a:pt x="589" y="468"/>
                      </a:lnTo>
                      <a:close/>
                      <a:moveTo>
                        <a:pt x="4743" y="468"/>
                      </a:moveTo>
                      <a:lnTo>
                        <a:pt x="8587" y="468"/>
                      </a:lnTo>
                      <a:lnTo>
                        <a:pt x="8587" y="2531"/>
                      </a:lnTo>
                      <a:lnTo>
                        <a:pt x="4743" y="2531"/>
                      </a:lnTo>
                      <a:lnTo>
                        <a:pt x="4743" y="468"/>
                      </a:lnTo>
                      <a:close/>
                      <a:moveTo>
                        <a:pt x="8898" y="468"/>
                      </a:moveTo>
                      <a:lnTo>
                        <a:pt x="12741" y="468"/>
                      </a:lnTo>
                      <a:lnTo>
                        <a:pt x="12741" y="2531"/>
                      </a:lnTo>
                      <a:lnTo>
                        <a:pt x="8898" y="2531"/>
                      </a:lnTo>
                      <a:lnTo>
                        <a:pt x="8898" y="4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183" name="组合 170"/>
              <p:cNvGrpSpPr/>
              <p:nvPr/>
            </p:nvGrpSpPr>
            <p:grpSpPr>
              <a:xfrm>
                <a:off x="6926580" y="3825302"/>
                <a:ext cx="175260" cy="246636"/>
                <a:chOff x="2247900" y="4005263"/>
                <a:chExt cx="787400" cy="1108075"/>
              </a:xfrm>
              <a:grpFill/>
            </p:grpSpPr>
            <p:sp>
              <p:nvSpPr>
                <p:cNvPr id="178" name="Freeform 111"/>
                <p:cNvSpPr>
                  <a:spLocks/>
                </p:cNvSpPr>
                <p:nvPr/>
              </p:nvSpPr>
              <p:spPr bwMode="auto">
                <a:xfrm>
                  <a:off x="2562225" y="4075113"/>
                  <a:ext cx="149225" cy="146050"/>
                </a:xfrm>
                <a:custGeom>
                  <a:avLst/>
                  <a:gdLst/>
                  <a:ahLst/>
                  <a:cxnLst>
                    <a:cxn ang="0">
                      <a:pos x="690" y="2117"/>
                    </a:cxn>
                    <a:cxn ang="0">
                      <a:pos x="1426" y="2117"/>
                    </a:cxn>
                    <a:cxn ang="0">
                      <a:pos x="1426" y="1426"/>
                    </a:cxn>
                    <a:cxn ang="0">
                      <a:pos x="2162" y="1426"/>
                    </a:cxn>
                    <a:cxn ang="0">
                      <a:pos x="2162" y="690"/>
                    </a:cxn>
                    <a:cxn ang="0">
                      <a:pos x="1426" y="690"/>
                    </a:cxn>
                    <a:cxn ang="0">
                      <a:pos x="1426" y="0"/>
                    </a:cxn>
                    <a:cxn ang="0">
                      <a:pos x="690" y="0"/>
                    </a:cxn>
                    <a:cxn ang="0">
                      <a:pos x="690" y="690"/>
                    </a:cxn>
                    <a:cxn ang="0">
                      <a:pos x="0" y="690"/>
                    </a:cxn>
                    <a:cxn ang="0">
                      <a:pos x="0" y="1426"/>
                    </a:cxn>
                    <a:cxn ang="0">
                      <a:pos x="690" y="1426"/>
                    </a:cxn>
                    <a:cxn ang="0">
                      <a:pos x="690" y="2117"/>
                    </a:cxn>
                  </a:cxnLst>
                  <a:rect l="0" t="0" r="r" b="b"/>
                  <a:pathLst>
                    <a:path w="2162" h="2117">
                      <a:moveTo>
                        <a:pt x="690" y="2117"/>
                      </a:moveTo>
                      <a:lnTo>
                        <a:pt x="1426" y="2117"/>
                      </a:lnTo>
                      <a:lnTo>
                        <a:pt x="1426" y="1426"/>
                      </a:lnTo>
                      <a:lnTo>
                        <a:pt x="2162" y="1426"/>
                      </a:lnTo>
                      <a:lnTo>
                        <a:pt x="2162" y="690"/>
                      </a:lnTo>
                      <a:lnTo>
                        <a:pt x="1426" y="690"/>
                      </a:lnTo>
                      <a:lnTo>
                        <a:pt x="1426" y="0"/>
                      </a:lnTo>
                      <a:lnTo>
                        <a:pt x="690" y="0"/>
                      </a:lnTo>
                      <a:lnTo>
                        <a:pt x="690" y="690"/>
                      </a:lnTo>
                      <a:lnTo>
                        <a:pt x="0" y="690"/>
                      </a:lnTo>
                      <a:lnTo>
                        <a:pt x="0" y="1426"/>
                      </a:lnTo>
                      <a:lnTo>
                        <a:pt x="690" y="1426"/>
                      </a:lnTo>
                      <a:lnTo>
                        <a:pt x="690" y="211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9" name="Freeform 112"/>
                <p:cNvSpPr>
                  <a:spLocks/>
                </p:cNvSpPr>
                <p:nvPr/>
              </p:nvSpPr>
              <p:spPr bwMode="auto">
                <a:xfrm>
                  <a:off x="2247900" y="4824413"/>
                  <a:ext cx="787400" cy="288925"/>
                </a:xfrm>
                <a:custGeom>
                  <a:avLst/>
                  <a:gdLst/>
                  <a:ahLst/>
                  <a:cxnLst>
                    <a:cxn ang="0">
                      <a:pos x="10258" y="414"/>
                    </a:cxn>
                    <a:cxn ang="0">
                      <a:pos x="7084" y="0"/>
                    </a:cxn>
                    <a:cxn ang="0">
                      <a:pos x="5704" y="2346"/>
                    </a:cxn>
                    <a:cxn ang="0">
                      <a:pos x="4232" y="46"/>
                    </a:cxn>
                    <a:cxn ang="0">
                      <a:pos x="1150" y="414"/>
                    </a:cxn>
                    <a:cxn ang="0">
                      <a:pos x="828" y="782"/>
                    </a:cxn>
                    <a:cxn ang="0">
                      <a:pos x="552" y="1242"/>
                    </a:cxn>
                    <a:cxn ang="0">
                      <a:pos x="322" y="1656"/>
                    </a:cxn>
                    <a:cxn ang="0">
                      <a:pos x="184" y="2162"/>
                    </a:cxn>
                    <a:cxn ang="0">
                      <a:pos x="92" y="2622"/>
                    </a:cxn>
                    <a:cxn ang="0">
                      <a:pos x="0" y="3128"/>
                    </a:cxn>
                    <a:cxn ang="0">
                      <a:pos x="0" y="3634"/>
                    </a:cxn>
                    <a:cxn ang="0">
                      <a:pos x="0" y="4186"/>
                    </a:cxn>
                    <a:cxn ang="0">
                      <a:pos x="11362" y="4186"/>
                    </a:cxn>
                    <a:cxn ang="0">
                      <a:pos x="11408" y="3634"/>
                    </a:cxn>
                    <a:cxn ang="0">
                      <a:pos x="11362" y="3128"/>
                    </a:cxn>
                    <a:cxn ang="0">
                      <a:pos x="11316" y="2622"/>
                    </a:cxn>
                    <a:cxn ang="0">
                      <a:pos x="11178" y="2162"/>
                    </a:cxn>
                    <a:cxn ang="0">
                      <a:pos x="11040" y="1656"/>
                    </a:cxn>
                    <a:cxn ang="0">
                      <a:pos x="10810" y="1242"/>
                    </a:cxn>
                    <a:cxn ang="0">
                      <a:pos x="10580" y="782"/>
                    </a:cxn>
                    <a:cxn ang="0">
                      <a:pos x="10258" y="414"/>
                    </a:cxn>
                  </a:cxnLst>
                  <a:rect l="0" t="0" r="r" b="b"/>
                  <a:pathLst>
                    <a:path w="11408" h="4186">
                      <a:moveTo>
                        <a:pt x="10258" y="414"/>
                      </a:moveTo>
                      <a:lnTo>
                        <a:pt x="7084" y="0"/>
                      </a:lnTo>
                      <a:lnTo>
                        <a:pt x="5704" y="2346"/>
                      </a:lnTo>
                      <a:lnTo>
                        <a:pt x="4232" y="46"/>
                      </a:lnTo>
                      <a:lnTo>
                        <a:pt x="1150" y="414"/>
                      </a:lnTo>
                      <a:lnTo>
                        <a:pt x="828" y="782"/>
                      </a:lnTo>
                      <a:lnTo>
                        <a:pt x="552" y="1242"/>
                      </a:lnTo>
                      <a:lnTo>
                        <a:pt x="322" y="1656"/>
                      </a:lnTo>
                      <a:lnTo>
                        <a:pt x="184" y="2162"/>
                      </a:lnTo>
                      <a:lnTo>
                        <a:pt x="92" y="2622"/>
                      </a:lnTo>
                      <a:lnTo>
                        <a:pt x="0" y="3128"/>
                      </a:lnTo>
                      <a:lnTo>
                        <a:pt x="0" y="3634"/>
                      </a:lnTo>
                      <a:lnTo>
                        <a:pt x="0" y="4186"/>
                      </a:lnTo>
                      <a:lnTo>
                        <a:pt x="11362" y="4186"/>
                      </a:lnTo>
                      <a:lnTo>
                        <a:pt x="11408" y="3634"/>
                      </a:lnTo>
                      <a:lnTo>
                        <a:pt x="11362" y="3128"/>
                      </a:lnTo>
                      <a:lnTo>
                        <a:pt x="11316" y="2622"/>
                      </a:lnTo>
                      <a:lnTo>
                        <a:pt x="11178" y="2162"/>
                      </a:lnTo>
                      <a:lnTo>
                        <a:pt x="11040" y="1656"/>
                      </a:lnTo>
                      <a:lnTo>
                        <a:pt x="10810" y="1242"/>
                      </a:lnTo>
                      <a:lnTo>
                        <a:pt x="10580" y="782"/>
                      </a:lnTo>
                      <a:lnTo>
                        <a:pt x="10258"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0" name="Freeform 113"/>
                <p:cNvSpPr>
                  <a:spLocks noEditPoints="1"/>
                </p:cNvSpPr>
                <p:nvPr/>
              </p:nvSpPr>
              <p:spPr bwMode="auto">
                <a:xfrm>
                  <a:off x="2339975" y="4005263"/>
                  <a:ext cx="590550" cy="806450"/>
                </a:xfrm>
                <a:custGeom>
                  <a:avLst/>
                  <a:gdLst/>
                  <a:ahLst/>
                  <a:cxnLst>
                    <a:cxn ang="0">
                      <a:pos x="4324" y="11684"/>
                    </a:cxn>
                    <a:cxn ang="0">
                      <a:pos x="4968" y="11455"/>
                    </a:cxn>
                    <a:cxn ang="0">
                      <a:pos x="5980" y="10810"/>
                    </a:cxn>
                    <a:cxn ang="0">
                      <a:pos x="6440" y="10350"/>
                    </a:cxn>
                    <a:cxn ang="0">
                      <a:pos x="8556" y="10166"/>
                    </a:cxn>
                    <a:cxn ang="0">
                      <a:pos x="8326" y="5842"/>
                    </a:cxn>
                    <a:cxn ang="0">
                      <a:pos x="8188" y="5106"/>
                    </a:cxn>
                    <a:cxn ang="0">
                      <a:pos x="7912" y="4462"/>
                    </a:cxn>
                    <a:cxn ang="0">
                      <a:pos x="7590" y="3864"/>
                    </a:cxn>
                    <a:cxn ang="0">
                      <a:pos x="7590" y="414"/>
                    </a:cxn>
                    <a:cxn ang="0">
                      <a:pos x="7221" y="0"/>
                    </a:cxn>
                    <a:cxn ang="0">
                      <a:pos x="874" y="0"/>
                    </a:cxn>
                    <a:cxn ang="0">
                      <a:pos x="1196" y="3680"/>
                    </a:cxn>
                    <a:cxn ang="0">
                      <a:pos x="690" y="4554"/>
                    </a:cxn>
                    <a:cxn ang="0">
                      <a:pos x="460" y="5152"/>
                    </a:cxn>
                    <a:cxn ang="0">
                      <a:pos x="368" y="5842"/>
                    </a:cxn>
                    <a:cxn ang="0">
                      <a:pos x="0" y="10166"/>
                    </a:cxn>
                    <a:cxn ang="0">
                      <a:pos x="2208" y="10442"/>
                    </a:cxn>
                    <a:cxn ang="0">
                      <a:pos x="2760" y="10948"/>
                    </a:cxn>
                    <a:cxn ang="0">
                      <a:pos x="3312" y="11316"/>
                    </a:cxn>
                    <a:cxn ang="0">
                      <a:pos x="3910" y="11546"/>
                    </a:cxn>
                    <a:cxn ang="0">
                      <a:pos x="6808" y="782"/>
                    </a:cxn>
                    <a:cxn ang="0">
                      <a:pos x="5980" y="3542"/>
                    </a:cxn>
                    <a:cxn ang="0">
                      <a:pos x="4830" y="3404"/>
                    </a:cxn>
                    <a:cxn ang="0">
                      <a:pos x="3680" y="3404"/>
                    </a:cxn>
                    <a:cxn ang="0">
                      <a:pos x="2576" y="3542"/>
                    </a:cxn>
                    <a:cxn ang="0">
                      <a:pos x="1702" y="782"/>
                    </a:cxn>
                    <a:cxn ang="0">
                      <a:pos x="1748" y="6808"/>
                    </a:cxn>
                    <a:cxn ang="0">
                      <a:pos x="2576" y="6440"/>
                    </a:cxn>
                    <a:cxn ang="0">
                      <a:pos x="2852" y="5750"/>
                    </a:cxn>
                    <a:cxn ang="0">
                      <a:pos x="2944" y="6440"/>
                    </a:cxn>
                    <a:cxn ang="0">
                      <a:pos x="3772" y="6762"/>
                    </a:cxn>
                    <a:cxn ang="0">
                      <a:pos x="5106" y="6486"/>
                    </a:cxn>
                    <a:cxn ang="0">
                      <a:pos x="6164" y="6118"/>
                    </a:cxn>
                    <a:cxn ang="0">
                      <a:pos x="6716" y="6854"/>
                    </a:cxn>
                    <a:cxn ang="0">
                      <a:pos x="6670" y="7820"/>
                    </a:cxn>
                    <a:cxn ang="0">
                      <a:pos x="6394" y="8970"/>
                    </a:cxn>
                    <a:cxn ang="0">
                      <a:pos x="5888" y="9890"/>
                    </a:cxn>
                    <a:cxn ang="0">
                      <a:pos x="5796" y="9936"/>
                    </a:cxn>
                    <a:cxn ang="0">
                      <a:pos x="5750" y="10028"/>
                    </a:cxn>
                    <a:cxn ang="0">
                      <a:pos x="5704" y="10074"/>
                    </a:cxn>
                    <a:cxn ang="0">
                      <a:pos x="5658" y="10120"/>
                    </a:cxn>
                    <a:cxn ang="0">
                      <a:pos x="5612" y="10166"/>
                    </a:cxn>
                    <a:cxn ang="0">
                      <a:pos x="5014" y="10626"/>
                    </a:cxn>
                    <a:cxn ang="0">
                      <a:pos x="4324" y="10948"/>
                    </a:cxn>
                    <a:cxn ang="0">
                      <a:pos x="3588" y="10626"/>
                    </a:cxn>
                    <a:cxn ang="0">
                      <a:pos x="2944" y="10166"/>
                    </a:cxn>
                    <a:cxn ang="0">
                      <a:pos x="2898" y="10120"/>
                    </a:cxn>
                    <a:cxn ang="0">
                      <a:pos x="2852" y="10074"/>
                    </a:cxn>
                    <a:cxn ang="0">
                      <a:pos x="2760" y="10028"/>
                    </a:cxn>
                    <a:cxn ang="0">
                      <a:pos x="2714" y="9936"/>
                    </a:cxn>
                    <a:cxn ang="0">
                      <a:pos x="2668" y="9890"/>
                    </a:cxn>
                    <a:cxn ang="0">
                      <a:pos x="2622" y="9798"/>
                    </a:cxn>
                    <a:cxn ang="0">
                      <a:pos x="2576" y="9752"/>
                    </a:cxn>
                    <a:cxn ang="0">
                      <a:pos x="2484" y="9660"/>
                    </a:cxn>
                    <a:cxn ang="0">
                      <a:pos x="2392" y="9522"/>
                    </a:cxn>
                    <a:cxn ang="0">
                      <a:pos x="2346" y="9476"/>
                    </a:cxn>
                    <a:cxn ang="0">
                      <a:pos x="2070" y="8878"/>
                    </a:cxn>
                    <a:cxn ang="0">
                      <a:pos x="1748" y="7590"/>
                    </a:cxn>
                  </a:cxnLst>
                  <a:rect l="0" t="0" r="r" b="b"/>
                  <a:pathLst>
                    <a:path w="8556" h="11684">
                      <a:moveTo>
                        <a:pt x="4232" y="11638"/>
                      </a:moveTo>
                      <a:lnTo>
                        <a:pt x="4324" y="11684"/>
                      </a:lnTo>
                      <a:lnTo>
                        <a:pt x="4370" y="11638"/>
                      </a:lnTo>
                      <a:lnTo>
                        <a:pt x="4968" y="11455"/>
                      </a:lnTo>
                      <a:lnTo>
                        <a:pt x="5474" y="11178"/>
                      </a:lnTo>
                      <a:lnTo>
                        <a:pt x="5980" y="10810"/>
                      </a:lnTo>
                      <a:lnTo>
                        <a:pt x="6210" y="10580"/>
                      </a:lnTo>
                      <a:lnTo>
                        <a:pt x="6440" y="10350"/>
                      </a:lnTo>
                      <a:lnTo>
                        <a:pt x="6532" y="10166"/>
                      </a:lnTo>
                      <a:lnTo>
                        <a:pt x="8556" y="10166"/>
                      </a:lnTo>
                      <a:lnTo>
                        <a:pt x="8326" y="6210"/>
                      </a:lnTo>
                      <a:lnTo>
                        <a:pt x="8326" y="5842"/>
                      </a:lnTo>
                      <a:lnTo>
                        <a:pt x="8234" y="5474"/>
                      </a:lnTo>
                      <a:lnTo>
                        <a:pt x="8188" y="5106"/>
                      </a:lnTo>
                      <a:lnTo>
                        <a:pt x="8050" y="4784"/>
                      </a:lnTo>
                      <a:lnTo>
                        <a:pt x="7912" y="4462"/>
                      </a:lnTo>
                      <a:lnTo>
                        <a:pt x="7774" y="4140"/>
                      </a:lnTo>
                      <a:lnTo>
                        <a:pt x="7590" y="3864"/>
                      </a:lnTo>
                      <a:lnTo>
                        <a:pt x="7360" y="3588"/>
                      </a:lnTo>
                      <a:lnTo>
                        <a:pt x="7590" y="414"/>
                      </a:lnTo>
                      <a:lnTo>
                        <a:pt x="7636" y="0"/>
                      </a:lnTo>
                      <a:lnTo>
                        <a:pt x="7221" y="0"/>
                      </a:lnTo>
                      <a:lnTo>
                        <a:pt x="1288" y="0"/>
                      </a:lnTo>
                      <a:lnTo>
                        <a:pt x="874" y="0"/>
                      </a:lnTo>
                      <a:lnTo>
                        <a:pt x="920" y="414"/>
                      </a:lnTo>
                      <a:lnTo>
                        <a:pt x="1196" y="3680"/>
                      </a:lnTo>
                      <a:lnTo>
                        <a:pt x="828" y="4232"/>
                      </a:lnTo>
                      <a:lnTo>
                        <a:pt x="690" y="4554"/>
                      </a:lnTo>
                      <a:lnTo>
                        <a:pt x="552" y="4830"/>
                      </a:lnTo>
                      <a:lnTo>
                        <a:pt x="460" y="5152"/>
                      </a:lnTo>
                      <a:lnTo>
                        <a:pt x="414" y="5474"/>
                      </a:lnTo>
                      <a:lnTo>
                        <a:pt x="368" y="5842"/>
                      </a:lnTo>
                      <a:lnTo>
                        <a:pt x="322" y="6210"/>
                      </a:lnTo>
                      <a:lnTo>
                        <a:pt x="0" y="10166"/>
                      </a:lnTo>
                      <a:lnTo>
                        <a:pt x="1978" y="10166"/>
                      </a:lnTo>
                      <a:lnTo>
                        <a:pt x="2208" y="10442"/>
                      </a:lnTo>
                      <a:lnTo>
                        <a:pt x="2484" y="10718"/>
                      </a:lnTo>
                      <a:lnTo>
                        <a:pt x="2760" y="10948"/>
                      </a:lnTo>
                      <a:lnTo>
                        <a:pt x="3036" y="11132"/>
                      </a:lnTo>
                      <a:lnTo>
                        <a:pt x="3312" y="11316"/>
                      </a:lnTo>
                      <a:lnTo>
                        <a:pt x="3634" y="11455"/>
                      </a:lnTo>
                      <a:lnTo>
                        <a:pt x="3910" y="11546"/>
                      </a:lnTo>
                      <a:lnTo>
                        <a:pt x="4232" y="11638"/>
                      </a:lnTo>
                      <a:close/>
                      <a:moveTo>
                        <a:pt x="6808" y="782"/>
                      </a:moveTo>
                      <a:lnTo>
                        <a:pt x="6578" y="3634"/>
                      </a:lnTo>
                      <a:lnTo>
                        <a:pt x="5980" y="3542"/>
                      </a:lnTo>
                      <a:lnTo>
                        <a:pt x="5428" y="3450"/>
                      </a:lnTo>
                      <a:lnTo>
                        <a:pt x="4830" y="3404"/>
                      </a:lnTo>
                      <a:lnTo>
                        <a:pt x="4278" y="3358"/>
                      </a:lnTo>
                      <a:lnTo>
                        <a:pt x="3680" y="3404"/>
                      </a:lnTo>
                      <a:lnTo>
                        <a:pt x="3128" y="3450"/>
                      </a:lnTo>
                      <a:lnTo>
                        <a:pt x="2576" y="3542"/>
                      </a:lnTo>
                      <a:lnTo>
                        <a:pt x="1978" y="3634"/>
                      </a:lnTo>
                      <a:lnTo>
                        <a:pt x="1702" y="782"/>
                      </a:lnTo>
                      <a:lnTo>
                        <a:pt x="6808" y="782"/>
                      </a:lnTo>
                      <a:close/>
                      <a:moveTo>
                        <a:pt x="1748" y="6808"/>
                      </a:moveTo>
                      <a:lnTo>
                        <a:pt x="2438" y="6808"/>
                      </a:lnTo>
                      <a:lnTo>
                        <a:pt x="2576" y="6440"/>
                      </a:lnTo>
                      <a:lnTo>
                        <a:pt x="2714" y="6118"/>
                      </a:lnTo>
                      <a:lnTo>
                        <a:pt x="2852" y="5750"/>
                      </a:lnTo>
                      <a:lnTo>
                        <a:pt x="2898" y="6118"/>
                      </a:lnTo>
                      <a:lnTo>
                        <a:pt x="2944" y="6440"/>
                      </a:lnTo>
                      <a:lnTo>
                        <a:pt x="2990" y="6808"/>
                      </a:lnTo>
                      <a:lnTo>
                        <a:pt x="3772" y="6762"/>
                      </a:lnTo>
                      <a:lnTo>
                        <a:pt x="4554" y="6624"/>
                      </a:lnTo>
                      <a:lnTo>
                        <a:pt x="5106" y="6486"/>
                      </a:lnTo>
                      <a:lnTo>
                        <a:pt x="5612" y="6302"/>
                      </a:lnTo>
                      <a:lnTo>
                        <a:pt x="6164" y="6118"/>
                      </a:lnTo>
                      <a:lnTo>
                        <a:pt x="6624" y="5888"/>
                      </a:lnTo>
                      <a:lnTo>
                        <a:pt x="6716" y="6854"/>
                      </a:lnTo>
                      <a:lnTo>
                        <a:pt x="6716" y="7314"/>
                      </a:lnTo>
                      <a:lnTo>
                        <a:pt x="6670" y="7820"/>
                      </a:lnTo>
                      <a:lnTo>
                        <a:pt x="6578" y="8418"/>
                      </a:lnTo>
                      <a:lnTo>
                        <a:pt x="6394" y="8970"/>
                      </a:lnTo>
                      <a:lnTo>
                        <a:pt x="6164" y="9476"/>
                      </a:lnTo>
                      <a:lnTo>
                        <a:pt x="5888" y="9890"/>
                      </a:lnTo>
                      <a:lnTo>
                        <a:pt x="5842" y="9936"/>
                      </a:lnTo>
                      <a:lnTo>
                        <a:pt x="5796" y="9936"/>
                      </a:lnTo>
                      <a:lnTo>
                        <a:pt x="5796" y="9982"/>
                      </a:lnTo>
                      <a:lnTo>
                        <a:pt x="5750" y="10028"/>
                      </a:lnTo>
                      <a:lnTo>
                        <a:pt x="5750" y="10074"/>
                      </a:lnTo>
                      <a:lnTo>
                        <a:pt x="5704" y="10074"/>
                      </a:lnTo>
                      <a:lnTo>
                        <a:pt x="5704" y="10120"/>
                      </a:lnTo>
                      <a:lnTo>
                        <a:pt x="5658" y="10120"/>
                      </a:lnTo>
                      <a:lnTo>
                        <a:pt x="5658" y="10166"/>
                      </a:lnTo>
                      <a:lnTo>
                        <a:pt x="5612" y="10166"/>
                      </a:lnTo>
                      <a:lnTo>
                        <a:pt x="5336" y="10442"/>
                      </a:lnTo>
                      <a:lnTo>
                        <a:pt x="5014" y="10626"/>
                      </a:lnTo>
                      <a:lnTo>
                        <a:pt x="4646" y="10810"/>
                      </a:lnTo>
                      <a:lnTo>
                        <a:pt x="4324" y="10948"/>
                      </a:lnTo>
                      <a:lnTo>
                        <a:pt x="3956" y="10810"/>
                      </a:lnTo>
                      <a:lnTo>
                        <a:pt x="3588" y="10626"/>
                      </a:lnTo>
                      <a:lnTo>
                        <a:pt x="3266" y="10442"/>
                      </a:lnTo>
                      <a:lnTo>
                        <a:pt x="2944" y="10166"/>
                      </a:lnTo>
                      <a:lnTo>
                        <a:pt x="2898" y="10166"/>
                      </a:lnTo>
                      <a:lnTo>
                        <a:pt x="2898" y="10120"/>
                      </a:lnTo>
                      <a:lnTo>
                        <a:pt x="2852" y="10120"/>
                      </a:lnTo>
                      <a:lnTo>
                        <a:pt x="2852" y="10074"/>
                      </a:lnTo>
                      <a:lnTo>
                        <a:pt x="2806" y="10028"/>
                      </a:lnTo>
                      <a:lnTo>
                        <a:pt x="2760" y="10028"/>
                      </a:lnTo>
                      <a:lnTo>
                        <a:pt x="2760" y="9982"/>
                      </a:lnTo>
                      <a:lnTo>
                        <a:pt x="2714" y="9936"/>
                      </a:lnTo>
                      <a:lnTo>
                        <a:pt x="2714" y="9890"/>
                      </a:lnTo>
                      <a:lnTo>
                        <a:pt x="2668" y="9890"/>
                      </a:lnTo>
                      <a:lnTo>
                        <a:pt x="2622" y="9844"/>
                      </a:lnTo>
                      <a:lnTo>
                        <a:pt x="2622" y="9798"/>
                      </a:lnTo>
                      <a:lnTo>
                        <a:pt x="2576" y="9798"/>
                      </a:lnTo>
                      <a:lnTo>
                        <a:pt x="2576" y="9752"/>
                      </a:lnTo>
                      <a:lnTo>
                        <a:pt x="2530" y="9706"/>
                      </a:lnTo>
                      <a:lnTo>
                        <a:pt x="2484" y="9660"/>
                      </a:lnTo>
                      <a:lnTo>
                        <a:pt x="2438" y="9568"/>
                      </a:lnTo>
                      <a:lnTo>
                        <a:pt x="2392" y="9522"/>
                      </a:lnTo>
                      <a:lnTo>
                        <a:pt x="2392" y="9476"/>
                      </a:lnTo>
                      <a:lnTo>
                        <a:pt x="2346" y="9476"/>
                      </a:lnTo>
                      <a:lnTo>
                        <a:pt x="2346" y="9430"/>
                      </a:lnTo>
                      <a:lnTo>
                        <a:pt x="2070" y="8878"/>
                      </a:lnTo>
                      <a:lnTo>
                        <a:pt x="1886" y="8280"/>
                      </a:lnTo>
                      <a:lnTo>
                        <a:pt x="1748" y="7590"/>
                      </a:lnTo>
                      <a:lnTo>
                        <a:pt x="1748" y="680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76" name="Freeform 118"/>
              <p:cNvSpPr>
                <a:spLocks noEditPoints="1"/>
              </p:cNvSpPr>
              <p:nvPr/>
            </p:nvSpPr>
            <p:spPr bwMode="auto">
              <a:xfrm>
                <a:off x="7765912" y="3819548"/>
                <a:ext cx="219847" cy="246675"/>
              </a:xfrm>
              <a:custGeom>
                <a:avLst/>
                <a:gdLst/>
                <a:ahLst/>
                <a:cxnLst>
                  <a:cxn ang="0">
                    <a:pos x="2600" y="1750"/>
                  </a:cxn>
                  <a:cxn ang="0">
                    <a:pos x="4050" y="1600"/>
                  </a:cxn>
                  <a:cxn ang="0">
                    <a:pos x="6000" y="850"/>
                  </a:cxn>
                  <a:cxn ang="0">
                    <a:pos x="8000" y="150"/>
                  </a:cxn>
                  <a:cxn ang="0">
                    <a:pos x="9500" y="50"/>
                  </a:cxn>
                  <a:cxn ang="0">
                    <a:pos x="11050" y="700"/>
                  </a:cxn>
                  <a:cxn ang="0">
                    <a:pos x="11500" y="4650"/>
                  </a:cxn>
                  <a:cxn ang="0">
                    <a:pos x="11200" y="6850"/>
                  </a:cxn>
                  <a:cxn ang="0">
                    <a:pos x="10401" y="9200"/>
                  </a:cxn>
                  <a:cxn ang="0">
                    <a:pos x="9400" y="10550"/>
                  </a:cxn>
                  <a:cxn ang="0">
                    <a:pos x="8150" y="10800"/>
                  </a:cxn>
                  <a:cxn ang="0">
                    <a:pos x="5350" y="10700"/>
                  </a:cxn>
                  <a:cxn ang="0">
                    <a:pos x="4550" y="9950"/>
                  </a:cxn>
                  <a:cxn ang="0">
                    <a:pos x="3350" y="7600"/>
                  </a:cxn>
                  <a:cxn ang="0">
                    <a:pos x="2900" y="5550"/>
                  </a:cxn>
                  <a:cxn ang="0">
                    <a:pos x="7500" y="6000"/>
                  </a:cxn>
                  <a:cxn ang="0">
                    <a:pos x="9350" y="6000"/>
                  </a:cxn>
                  <a:cxn ang="0">
                    <a:pos x="6900" y="5550"/>
                  </a:cxn>
                  <a:cxn ang="0">
                    <a:pos x="4600" y="5800"/>
                  </a:cxn>
                  <a:cxn ang="0">
                    <a:pos x="4950" y="7300"/>
                  </a:cxn>
                  <a:cxn ang="0">
                    <a:pos x="7000" y="7150"/>
                  </a:cxn>
                  <a:cxn ang="0">
                    <a:pos x="7449" y="7300"/>
                  </a:cxn>
                  <a:cxn ang="0">
                    <a:pos x="9700" y="7300"/>
                  </a:cxn>
                  <a:cxn ang="0">
                    <a:pos x="9800" y="5550"/>
                  </a:cxn>
                  <a:cxn ang="0">
                    <a:pos x="6900" y="6000"/>
                  </a:cxn>
                  <a:cxn ang="0">
                    <a:pos x="6650" y="6850"/>
                  </a:cxn>
                  <a:cxn ang="0">
                    <a:pos x="5500" y="11500"/>
                  </a:cxn>
                  <a:cxn ang="0">
                    <a:pos x="0" y="15900"/>
                  </a:cxn>
                  <a:cxn ang="0">
                    <a:pos x="250" y="14050"/>
                  </a:cxn>
                  <a:cxn ang="0">
                    <a:pos x="1100" y="12450"/>
                  </a:cxn>
                  <a:cxn ang="0">
                    <a:pos x="11550" y="13000"/>
                  </a:cxn>
                  <a:cxn ang="0">
                    <a:pos x="12400" y="14750"/>
                  </a:cxn>
                  <a:cxn ang="0">
                    <a:pos x="10650" y="15600"/>
                  </a:cxn>
                  <a:cxn ang="0">
                    <a:pos x="9800" y="13850"/>
                  </a:cxn>
                  <a:cxn ang="0">
                    <a:pos x="9200" y="11500"/>
                  </a:cxn>
                  <a:cxn ang="0">
                    <a:pos x="14750" y="15900"/>
                  </a:cxn>
                  <a:cxn ang="0">
                    <a:pos x="14500" y="14050"/>
                  </a:cxn>
                  <a:cxn ang="0">
                    <a:pos x="13700" y="12450"/>
                  </a:cxn>
                  <a:cxn ang="0">
                    <a:pos x="5700" y="4600"/>
                  </a:cxn>
                  <a:cxn ang="0">
                    <a:pos x="3800" y="4150"/>
                  </a:cxn>
                  <a:cxn ang="0">
                    <a:pos x="4150" y="6550"/>
                  </a:cxn>
                  <a:cxn ang="0">
                    <a:pos x="4950" y="8600"/>
                  </a:cxn>
                  <a:cxn ang="0">
                    <a:pos x="6450" y="9750"/>
                  </a:cxn>
                  <a:cxn ang="0">
                    <a:pos x="8750" y="9700"/>
                  </a:cxn>
                  <a:cxn ang="0">
                    <a:pos x="9800" y="7950"/>
                  </a:cxn>
                  <a:cxn ang="0">
                    <a:pos x="10300" y="6000"/>
                  </a:cxn>
                  <a:cxn ang="0">
                    <a:pos x="9250" y="5050"/>
                  </a:cxn>
                  <a:cxn ang="0">
                    <a:pos x="7449" y="5000"/>
                  </a:cxn>
                </a:cxnLst>
                <a:rect l="0" t="0" r="r" b="b"/>
                <a:pathLst>
                  <a:path w="14750" h="16550">
                    <a:moveTo>
                      <a:pt x="2800" y="4800"/>
                    </a:moveTo>
                    <a:lnTo>
                      <a:pt x="2100" y="1701"/>
                    </a:lnTo>
                    <a:lnTo>
                      <a:pt x="2600" y="1750"/>
                    </a:lnTo>
                    <a:lnTo>
                      <a:pt x="3100" y="1750"/>
                    </a:lnTo>
                    <a:lnTo>
                      <a:pt x="3950" y="2900"/>
                    </a:lnTo>
                    <a:lnTo>
                      <a:pt x="4050" y="1600"/>
                    </a:lnTo>
                    <a:lnTo>
                      <a:pt x="4550" y="1450"/>
                    </a:lnTo>
                    <a:lnTo>
                      <a:pt x="5050" y="1250"/>
                    </a:lnTo>
                    <a:lnTo>
                      <a:pt x="6000" y="850"/>
                    </a:lnTo>
                    <a:lnTo>
                      <a:pt x="7000" y="450"/>
                    </a:lnTo>
                    <a:lnTo>
                      <a:pt x="7500" y="250"/>
                    </a:lnTo>
                    <a:lnTo>
                      <a:pt x="8000" y="150"/>
                    </a:lnTo>
                    <a:lnTo>
                      <a:pt x="8500" y="50"/>
                    </a:lnTo>
                    <a:lnTo>
                      <a:pt x="9000" y="0"/>
                    </a:lnTo>
                    <a:lnTo>
                      <a:pt x="9500" y="50"/>
                    </a:lnTo>
                    <a:lnTo>
                      <a:pt x="10000" y="200"/>
                    </a:lnTo>
                    <a:lnTo>
                      <a:pt x="10500" y="400"/>
                    </a:lnTo>
                    <a:lnTo>
                      <a:pt x="11050" y="700"/>
                    </a:lnTo>
                    <a:lnTo>
                      <a:pt x="11550" y="1150"/>
                    </a:lnTo>
                    <a:lnTo>
                      <a:pt x="12050" y="1701"/>
                    </a:lnTo>
                    <a:lnTo>
                      <a:pt x="11500" y="4650"/>
                    </a:lnTo>
                    <a:lnTo>
                      <a:pt x="11400" y="5400"/>
                    </a:lnTo>
                    <a:lnTo>
                      <a:pt x="11350" y="6150"/>
                    </a:lnTo>
                    <a:lnTo>
                      <a:pt x="11200" y="6850"/>
                    </a:lnTo>
                    <a:lnTo>
                      <a:pt x="11050" y="7500"/>
                    </a:lnTo>
                    <a:lnTo>
                      <a:pt x="10750" y="8400"/>
                    </a:lnTo>
                    <a:lnTo>
                      <a:pt x="10401" y="9200"/>
                    </a:lnTo>
                    <a:lnTo>
                      <a:pt x="9950" y="9900"/>
                    </a:lnTo>
                    <a:lnTo>
                      <a:pt x="9700" y="10250"/>
                    </a:lnTo>
                    <a:lnTo>
                      <a:pt x="9400" y="10550"/>
                    </a:lnTo>
                    <a:lnTo>
                      <a:pt x="9300" y="10700"/>
                    </a:lnTo>
                    <a:lnTo>
                      <a:pt x="9100" y="10700"/>
                    </a:lnTo>
                    <a:lnTo>
                      <a:pt x="8150" y="10800"/>
                    </a:lnTo>
                    <a:lnTo>
                      <a:pt x="7250" y="10850"/>
                    </a:lnTo>
                    <a:lnTo>
                      <a:pt x="6300" y="10800"/>
                    </a:lnTo>
                    <a:lnTo>
                      <a:pt x="5350" y="10700"/>
                    </a:lnTo>
                    <a:lnTo>
                      <a:pt x="5200" y="10700"/>
                    </a:lnTo>
                    <a:lnTo>
                      <a:pt x="5050" y="10550"/>
                    </a:lnTo>
                    <a:lnTo>
                      <a:pt x="4550" y="9950"/>
                    </a:lnTo>
                    <a:lnTo>
                      <a:pt x="4100" y="9250"/>
                    </a:lnTo>
                    <a:lnTo>
                      <a:pt x="3700" y="8450"/>
                    </a:lnTo>
                    <a:lnTo>
                      <a:pt x="3350" y="7600"/>
                    </a:lnTo>
                    <a:lnTo>
                      <a:pt x="3200" y="6950"/>
                    </a:lnTo>
                    <a:lnTo>
                      <a:pt x="3000" y="6250"/>
                    </a:lnTo>
                    <a:lnTo>
                      <a:pt x="2900" y="5550"/>
                    </a:lnTo>
                    <a:lnTo>
                      <a:pt x="2800" y="4800"/>
                    </a:lnTo>
                    <a:close/>
                    <a:moveTo>
                      <a:pt x="9350" y="6000"/>
                    </a:moveTo>
                    <a:lnTo>
                      <a:pt x="7500" y="6000"/>
                    </a:lnTo>
                    <a:lnTo>
                      <a:pt x="7800" y="6850"/>
                    </a:lnTo>
                    <a:lnTo>
                      <a:pt x="9300" y="6850"/>
                    </a:lnTo>
                    <a:lnTo>
                      <a:pt x="9350" y="6000"/>
                    </a:lnTo>
                    <a:close/>
                    <a:moveTo>
                      <a:pt x="7500" y="5550"/>
                    </a:moveTo>
                    <a:lnTo>
                      <a:pt x="7200" y="5550"/>
                    </a:lnTo>
                    <a:lnTo>
                      <a:pt x="6900" y="5550"/>
                    </a:lnTo>
                    <a:lnTo>
                      <a:pt x="4850" y="5550"/>
                    </a:lnTo>
                    <a:lnTo>
                      <a:pt x="4600" y="5550"/>
                    </a:lnTo>
                    <a:lnTo>
                      <a:pt x="4600" y="5800"/>
                    </a:lnTo>
                    <a:lnTo>
                      <a:pt x="4700" y="7100"/>
                    </a:lnTo>
                    <a:lnTo>
                      <a:pt x="4750" y="7300"/>
                    </a:lnTo>
                    <a:lnTo>
                      <a:pt x="4950" y="7300"/>
                    </a:lnTo>
                    <a:lnTo>
                      <a:pt x="6800" y="7300"/>
                    </a:lnTo>
                    <a:lnTo>
                      <a:pt x="6950" y="7300"/>
                    </a:lnTo>
                    <a:lnTo>
                      <a:pt x="7000" y="7150"/>
                    </a:lnTo>
                    <a:lnTo>
                      <a:pt x="7200" y="6500"/>
                    </a:lnTo>
                    <a:lnTo>
                      <a:pt x="7400" y="7150"/>
                    </a:lnTo>
                    <a:lnTo>
                      <a:pt x="7449" y="7300"/>
                    </a:lnTo>
                    <a:lnTo>
                      <a:pt x="7600" y="7300"/>
                    </a:lnTo>
                    <a:lnTo>
                      <a:pt x="9500" y="7300"/>
                    </a:lnTo>
                    <a:lnTo>
                      <a:pt x="9700" y="7300"/>
                    </a:lnTo>
                    <a:lnTo>
                      <a:pt x="9700" y="7100"/>
                    </a:lnTo>
                    <a:lnTo>
                      <a:pt x="9800" y="5800"/>
                    </a:lnTo>
                    <a:lnTo>
                      <a:pt x="9800" y="5550"/>
                    </a:lnTo>
                    <a:lnTo>
                      <a:pt x="9600" y="5550"/>
                    </a:lnTo>
                    <a:lnTo>
                      <a:pt x="7500" y="5550"/>
                    </a:lnTo>
                    <a:close/>
                    <a:moveTo>
                      <a:pt x="6900" y="6000"/>
                    </a:moveTo>
                    <a:lnTo>
                      <a:pt x="5050" y="6000"/>
                    </a:lnTo>
                    <a:lnTo>
                      <a:pt x="5150" y="6850"/>
                    </a:lnTo>
                    <a:lnTo>
                      <a:pt x="6650" y="6850"/>
                    </a:lnTo>
                    <a:lnTo>
                      <a:pt x="6900" y="6000"/>
                    </a:lnTo>
                    <a:close/>
                    <a:moveTo>
                      <a:pt x="1500" y="11950"/>
                    </a:moveTo>
                    <a:lnTo>
                      <a:pt x="5500" y="11500"/>
                    </a:lnTo>
                    <a:lnTo>
                      <a:pt x="7100" y="16550"/>
                    </a:lnTo>
                    <a:lnTo>
                      <a:pt x="50" y="16550"/>
                    </a:lnTo>
                    <a:lnTo>
                      <a:pt x="0" y="15900"/>
                    </a:lnTo>
                    <a:lnTo>
                      <a:pt x="50" y="15300"/>
                    </a:lnTo>
                    <a:lnTo>
                      <a:pt x="150" y="14650"/>
                    </a:lnTo>
                    <a:lnTo>
                      <a:pt x="250" y="14050"/>
                    </a:lnTo>
                    <a:lnTo>
                      <a:pt x="500" y="13500"/>
                    </a:lnTo>
                    <a:lnTo>
                      <a:pt x="750" y="12950"/>
                    </a:lnTo>
                    <a:lnTo>
                      <a:pt x="1100" y="12450"/>
                    </a:lnTo>
                    <a:lnTo>
                      <a:pt x="1500" y="11950"/>
                    </a:lnTo>
                    <a:close/>
                    <a:moveTo>
                      <a:pt x="10650" y="13000"/>
                    </a:moveTo>
                    <a:lnTo>
                      <a:pt x="11550" y="13000"/>
                    </a:lnTo>
                    <a:lnTo>
                      <a:pt x="11550" y="13850"/>
                    </a:lnTo>
                    <a:lnTo>
                      <a:pt x="12400" y="13850"/>
                    </a:lnTo>
                    <a:lnTo>
                      <a:pt x="12400" y="14750"/>
                    </a:lnTo>
                    <a:lnTo>
                      <a:pt x="11550" y="14750"/>
                    </a:lnTo>
                    <a:lnTo>
                      <a:pt x="11550" y="15600"/>
                    </a:lnTo>
                    <a:lnTo>
                      <a:pt x="10650" y="15600"/>
                    </a:lnTo>
                    <a:lnTo>
                      <a:pt x="10650" y="14750"/>
                    </a:lnTo>
                    <a:lnTo>
                      <a:pt x="9800" y="14750"/>
                    </a:lnTo>
                    <a:lnTo>
                      <a:pt x="9800" y="13850"/>
                    </a:lnTo>
                    <a:lnTo>
                      <a:pt x="10650" y="13850"/>
                    </a:lnTo>
                    <a:lnTo>
                      <a:pt x="10650" y="13000"/>
                    </a:lnTo>
                    <a:close/>
                    <a:moveTo>
                      <a:pt x="9200" y="11500"/>
                    </a:moveTo>
                    <a:lnTo>
                      <a:pt x="7650" y="16550"/>
                    </a:lnTo>
                    <a:lnTo>
                      <a:pt x="14750" y="16550"/>
                    </a:lnTo>
                    <a:lnTo>
                      <a:pt x="14750" y="15900"/>
                    </a:lnTo>
                    <a:lnTo>
                      <a:pt x="14700" y="15300"/>
                    </a:lnTo>
                    <a:lnTo>
                      <a:pt x="14650" y="14650"/>
                    </a:lnTo>
                    <a:lnTo>
                      <a:pt x="14500" y="14050"/>
                    </a:lnTo>
                    <a:lnTo>
                      <a:pt x="14300" y="13500"/>
                    </a:lnTo>
                    <a:lnTo>
                      <a:pt x="14000" y="12950"/>
                    </a:lnTo>
                    <a:lnTo>
                      <a:pt x="13700" y="12450"/>
                    </a:lnTo>
                    <a:lnTo>
                      <a:pt x="13250" y="11950"/>
                    </a:lnTo>
                    <a:lnTo>
                      <a:pt x="9200" y="11500"/>
                    </a:lnTo>
                    <a:close/>
                    <a:moveTo>
                      <a:pt x="5700" y="4600"/>
                    </a:moveTo>
                    <a:lnTo>
                      <a:pt x="4750" y="4300"/>
                    </a:lnTo>
                    <a:lnTo>
                      <a:pt x="4250" y="4200"/>
                    </a:lnTo>
                    <a:lnTo>
                      <a:pt x="3800" y="4150"/>
                    </a:lnTo>
                    <a:lnTo>
                      <a:pt x="3850" y="5000"/>
                    </a:lnTo>
                    <a:lnTo>
                      <a:pt x="4000" y="5800"/>
                    </a:lnTo>
                    <a:lnTo>
                      <a:pt x="4150" y="6550"/>
                    </a:lnTo>
                    <a:lnTo>
                      <a:pt x="4349" y="7300"/>
                    </a:lnTo>
                    <a:lnTo>
                      <a:pt x="4600" y="8000"/>
                    </a:lnTo>
                    <a:lnTo>
                      <a:pt x="4950" y="8600"/>
                    </a:lnTo>
                    <a:lnTo>
                      <a:pt x="5300" y="9200"/>
                    </a:lnTo>
                    <a:lnTo>
                      <a:pt x="5700" y="9700"/>
                    </a:lnTo>
                    <a:lnTo>
                      <a:pt x="6450" y="9750"/>
                    </a:lnTo>
                    <a:lnTo>
                      <a:pt x="7250" y="9800"/>
                    </a:lnTo>
                    <a:lnTo>
                      <a:pt x="8000" y="9750"/>
                    </a:lnTo>
                    <a:lnTo>
                      <a:pt x="8750" y="9700"/>
                    </a:lnTo>
                    <a:lnTo>
                      <a:pt x="9150" y="9150"/>
                    </a:lnTo>
                    <a:lnTo>
                      <a:pt x="9500" y="8600"/>
                    </a:lnTo>
                    <a:lnTo>
                      <a:pt x="9800" y="7950"/>
                    </a:lnTo>
                    <a:lnTo>
                      <a:pt x="10050" y="7250"/>
                    </a:lnTo>
                    <a:lnTo>
                      <a:pt x="10200" y="6600"/>
                    </a:lnTo>
                    <a:lnTo>
                      <a:pt x="10300" y="6000"/>
                    </a:lnTo>
                    <a:lnTo>
                      <a:pt x="10450" y="4600"/>
                    </a:lnTo>
                    <a:lnTo>
                      <a:pt x="9850" y="4850"/>
                    </a:lnTo>
                    <a:lnTo>
                      <a:pt x="9250" y="5050"/>
                    </a:lnTo>
                    <a:lnTo>
                      <a:pt x="8650" y="5101"/>
                    </a:lnTo>
                    <a:lnTo>
                      <a:pt x="8050" y="5101"/>
                    </a:lnTo>
                    <a:lnTo>
                      <a:pt x="7449" y="5000"/>
                    </a:lnTo>
                    <a:lnTo>
                      <a:pt x="6900" y="4900"/>
                    </a:lnTo>
                    <a:lnTo>
                      <a:pt x="5700" y="460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7" name="Freeform 128"/>
              <p:cNvSpPr>
                <a:spLocks noEditPoints="1"/>
              </p:cNvSpPr>
              <p:nvPr/>
            </p:nvSpPr>
            <p:spPr bwMode="auto">
              <a:xfrm>
                <a:off x="7326313" y="3830525"/>
                <a:ext cx="255587" cy="240459"/>
              </a:xfrm>
              <a:custGeom>
                <a:avLst/>
                <a:gdLst/>
                <a:ahLst/>
                <a:cxnLst>
                  <a:cxn ang="0">
                    <a:pos x="7800" y="10600"/>
                  </a:cxn>
                  <a:cxn ang="0">
                    <a:pos x="10150" y="11350"/>
                  </a:cxn>
                  <a:cxn ang="0">
                    <a:pos x="9950" y="13900"/>
                  </a:cxn>
                  <a:cxn ang="0">
                    <a:pos x="7650" y="14350"/>
                  </a:cxn>
                  <a:cxn ang="0">
                    <a:pos x="7550" y="13200"/>
                  </a:cxn>
                  <a:cxn ang="0">
                    <a:pos x="6550" y="12000"/>
                  </a:cxn>
                  <a:cxn ang="0">
                    <a:pos x="6000" y="2300"/>
                  </a:cxn>
                  <a:cxn ang="0">
                    <a:pos x="5700" y="5050"/>
                  </a:cxn>
                  <a:cxn ang="0">
                    <a:pos x="7250" y="7400"/>
                  </a:cxn>
                  <a:cxn ang="0">
                    <a:pos x="9700" y="8250"/>
                  </a:cxn>
                  <a:cxn ang="0">
                    <a:pos x="11700" y="8800"/>
                  </a:cxn>
                  <a:cxn ang="0">
                    <a:pos x="14400" y="14000"/>
                  </a:cxn>
                  <a:cxn ang="0">
                    <a:pos x="15850" y="13700"/>
                  </a:cxn>
                  <a:cxn ang="0">
                    <a:pos x="13750" y="8650"/>
                  </a:cxn>
                  <a:cxn ang="0">
                    <a:pos x="12700" y="6950"/>
                  </a:cxn>
                  <a:cxn ang="0">
                    <a:pos x="13800" y="3600"/>
                  </a:cxn>
                  <a:cxn ang="0">
                    <a:pos x="12500" y="1100"/>
                  </a:cxn>
                  <a:cxn ang="0">
                    <a:pos x="10000" y="0"/>
                  </a:cxn>
                  <a:cxn ang="0">
                    <a:pos x="6950" y="4750"/>
                  </a:cxn>
                  <a:cxn ang="0">
                    <a:pos x="7500" y="2200"/>
                  </a:cxn>
                  <a:cxn ang="0">
                    <a:pos x="9950" y="1200"/>
                  </a:cxn>
                  <a:cxn ang="0">
                    <a:pos x="8150" y="2350"/>
                  </a:cxn>
                  <a:cxn ang="0">
                    <a:pos x="10600" y="750"/>
                  </a:cxn>
                  <a:cxn ang="0">
                    <a:pos x="12550" y="2100"/>
                  </a:cxn>
                  <a:cxn ang="0">
                    <a:pos x="13200" y="4350"/>
                  </a:cxn>
                  <a:cxn ang="0">
                    <a:pos x="12300" y="6500"/>
                  </a:cxn>
                  <a:cxn ang="0">
                    <a:pos x="10150" y="7600"/>
                  </a:cxn>
                  <a:cxn ang="0">
                    <a:pos x="7900" y="7100"/>
                  </a:cxn>
                  <a:cxn ang="0">
                    <a:pos x="6400" y="5250"/>
                  </a:cxn>
                  <a:cxn ang="0">
                    <a:pos x="6450" y="2900"/>
                  </a:cxn>
                  <a:cxn ang="0">
                    <a:pos x="7950" y="1100"/>
                  </a:cxn>
                  <a:cxn ang="0">
                    <a:pos x="10300" y="700"/>
                  </a:cxn>
                  <a:cxn ang="0">
                    <a:pos x="5100" y="2000"/>
                  </a:cxn>
                  <a:cxn ang="0">
                    <a:pos x="5100" y="4800"/>
                  </a:cxn>
                  <a:cxn ang="0">
                    <a:pos x="7600" y="4350"/>
                  </a:cxn>
                  <a:cxn ang="0">
                    <a:pos x="8750" y="4500"/>
                  </a:cxn>
                  <a:cxn ang="0">
                    <a:pos x="2150" y="6500"/>
                  </a:cxn>
                  <a:cxn ang="0">
                    <a:pos x="2550" y="10900"/>
                  </a:cxn>
                  <a:cxn ang="0">
                    <a:pos x="4100" y="12500"/>
                  </a:cxn>
                  <a:cxn ang="0">
                    <a:pos x="4300" y="600"/>
                  </a:cxn>
                  <a:cxn ang="0">
                    <a:pos x="6050" y="250"/>
                  </a:cxn>
                  <a:cxn ang="0">
                    <a:pos x="5150" y="2550"/>
                  </a:cxn>
                  <a:cxn ang="0">
                    <a:pos x="4550" y="1500"/>
                  </a:cxn>
                  <a:cxn ang="0">
                    <a:pos x="1150" y="6800"/>
                  </a:cxn>
                  <a:cxn ang="0">
                    <a:pos x="2400" y="6250"/>
                  </a:cxn>
                  <a:cxn ang="0">
                    <a:pos x="3350" y="5900"/>
                  </a:cxn>
                  <a:cxn ang="0">
                    <a:pos x="2300" y="4650"/>
                  </a:cxn>
                  <a:cxn ang="0">
                    <a:pos x="850" y="5400"/>
                  </a:cxn>
                  <a:cxn ang="0">
                    <a:pos x="11200" y="2750"/>
                  </a:cxn>
                  <a:cxn ang="0">
                    <a:pos x="11400" y="5200"/>
                  </a:cxn>
                  <a:cxn ang="0">
                    <a:pos x="8850" y="5951"/>
                  </a:cxn>
                  <a:cxn ang="0">
                    <a:pos x="9050" y="4550"/>
                  </a:cxn>
                  <a:cxn ang="0">
                    <a:pos x="8350" y="3400"/>
                  </a:cxn>
                  <a:cxn ang="0">
                    <a:pos x="9250" y="2300"/>
                  </a:cxn>
                  <a:cxn ang="0">
                    <a:pos x="800" y="11650"/>
                  </a:cxn>
                  <a:cxn ang="0">
                    <a:pos x="3200" y="11850"/>
                  </a:cxn>
                  <a:cxn ang="0">
                    <a:pos x="3450" y="14250"/>
                  </a:cxn>
                  <a:cxn ang="0">
                    <a:pos x="1200" y="14951"/>
                  </a:cxn>
                </a:cxnLst>
                <a:rect l="0" t="0" r="r" b="b"/>
                <a:pathLst>
                  <a:path w="16050" h="15100">
                    <a:moveTo>
                      <a:pt x="6550" y="12000"/>
                    </a:moveTo>
                    <a:lnTo>
                      <a:pt x="6650" y="11700"/>
                    </a:lnTo>
                    <a:lnTo>
                      <a:pt x="6800" y="11400"/>
                    </a:lnTo>
                    <a:lnTo>
                      <a:pt x="7000" y="11150"/>
                    </a:lnTo>
                    <a:lnTo>
                      <a:pt x="7250" y="10950"/>
                    </a:lnTo>
                    <a:lnTo>
                      <a:pt x="7500" y="10750"/>
                    </a:lnTo>
                    <a:lnTo>
                      <a:pt x="7800" y="10600"/>
                    </a:lnTo>
                    <a:lnTo>
                      <a:pt x="8150" y="10500"/>
                    </a:lnTo>
                    <a:lnTo>
                      <a:pt x="8450" y="10500"/>
                    </a:lnTo>
                    <a:lnTo>
                      <a:pt x="8900" y="10550"/>
                    </a:lnTo>
                    <a:lnTo>
                      <a:pt x="9250" y="10650"/>
                    </a:lnTo>
                    <a:lnTo>
                      <a:pt x="9600" y="10800"/>
                    </a:lnTo>
                    <a:lnTo>
                      <a:pt x="9900" y="11050"/>
                    </a:lnTo>
                    <a:lnTo>
                      <a:pt x="10150" y="11350"/>
                    </a:lnTo>
                    <a:lnTo>
                      <a:pt x="10350" y="11700"/>
                    </a:lnTo>
                    <a:lnTo>
                      <a:pt x="10450" y="12100"/>
                    </a:lnTo>
                    <a:lnTo>
                      <a:pt x="10500" y="12500"/>
                    </a:lnTo>
                    <a:lnTo>
                      <a:pt x="10500" y="12900"/>
                    </a:lnTo>
                    <a:lnTo>
                      <a:pt x="10350" y="13250"/>
                    </a:lnTo>
                    <a:lnTo>
                      <a:pt x="10200" y="13600"/>
                    </a:lnTo>
                    <a:lnTo>
                      <a:pt x="9950" y="13900"/>
                    </a:lnTo>
                    <a:lnTo>
                      <a:pt x="9650" y="14150"/>
                    </a:lnTo>
                    <a:lnTo>
                      <a:pt x="9300" y="14350"/>
                    </a:lnTo>
                    <a:lnTo>
                      <a:pt x="8900" y="14500"/>
                    </a:lnTo>
                    <a:lnTo>
                      <a:pt x="8499" y="14550"/>
                    </a:lnTo>
                    <a:lnTo>
                      <a:pt x="8200" y="14500"/>
                    </a:lnTo>
                    <a:lnTo>
                      <a:pt x="7950" y="14450"/>
                    </a:lnTo>
                    <a:lnTo>
                      <a:pt x="7650" y="14350"/>
                    </a:lnTo>
                    <a:lnTo>
                      <a:pt x="7450" y="14200"/>
                    </a:lnTo>
                    <a:lnTo>
                      <a:pt x="7200" y="14050"/>
                    </a:lnTo>
                    <a:lnTo>
                      <a:pt x="7000" y="13850"/>
                    </a:lnTo>
                    <a:lnTo>
                      <a:pt x="6850" y="13650"/>
                    </a:lnTo>
                    <a:lnTo>
                      <a:pt x="6700" y="13400"/>
                    </a:lnTo>
                    <a:lnTo>
                      <a:pt x="7500" y="13300"/>
                    </a:lnTo>
                    <a:lnTo>
                      <a:pt x="7550" y="13200"/>
                    </a:lnTo>
                    <a:lnTo>
                      <a:pt x="7650" y="12850"/>
                    </a:lnTo>
                    <a:lnTo>
                      <a:pt x="7650" y="12550"/>
                    </a:lnTo>
                    <a:lnTo>
                      <a:pt x="7550" y="12250"/>
                    </a:lnTo>
                    <a:lnTo>
                      <a:pt x="7500" y="12100"/>
                    </a:lnTo>
                    <a:lnTo>
                      <a:pt x="7350" y="12000"/>
                    </a:lnTo>
                    <a:lnTo>
                      <a:pt x="7300" y="11950"/>
                    </a:lnTo>
                    <a:lnTo>
                      <a:pt x="6550" y="12000"/>
                    </a:lnTo>
                    <a:close/>
                    <a:moveTo>
                      <a:pt x="7650" y="550"/>
                    </a:moveTo>
                    <a:lnTo>
                      <a:pt x="7300" y="800"/>
                    </a:lnTo>
                    <a:lnTo>
                      <a:pt x="7000" y="1050"/>
                    </a:lnTo>
                    <a:lnTo>
                      <a:pt x="6700" y="1350"/>
                    </a:lnTo>
                    <a:lnTo>
                      <a:pt x="6450" y="1650"/>
                    </a:lnTo>
                    <a:lnTo>
                      <a:pt x="6200" y="1950"/>
                    </a:lnTo>
                    <a:lnTo>
                      <a:pt x="6000" y="2300"/>
                    </a:lnTo>
                    <a:lnTo>
                      <a:pt x="5850" y="2700"/>
                    </a:lnTo>
                    <a:lnTo>
                      <a:pt x="5750" y="3050"/>
                    </a:lnTo>
                    <a:lnTo>
                      <a:pt x="5650" y="3450"/>
                    </a:lnTo>
                    <a:lnTo>
                      <a:pt x="5600" y="3850"/>
                    </a:lnTo>
                    <a:lnTo>
                      <a:pt x="5600" y="4250"/>
                    </a:lnTo>
                    <a:lnTo>
                      <a:pt x="5650" y="4650"/>
                    </a:lnTo>
                    <a:lnTo>
                      <a:pt x="5700" y="5050"/>
                    </a:lnTo>
                    <a:lnTo>
                      <a:pt x="5800" y="5400"/>
                    </a:lnTo>
                    <a:lnTo>
                      <a:pt x="5950" y="5800"/>
                    </a:lnTo>
                    <a:lnTo>
                      <a:pt x="6150" y="6200"/>
                    </a:lnTo>
                    <a:lnTo>
                      <a:pt x="6400" y="6550"/>
                    </a:lnTo>
                    <a:lnTo>
                      <a:pt x="6650" y="6850"/>
                    </a:lnTo>
                    <a:lnTo>
                      <a:pt x="6899" y="7150"/>
                    </a:lnTo>
                    <a:lnTo>
                      <a:pt x="7250" y="7400"/>
                    </a:lnTo>
                    <a:lnTo>
                      <a:pt x="7550" y="7650"/>
                    </a:lnTo>
                    <a:lnTo>
                      <a:pt x="7900" y="7850"/>
                    </a:lnTo>
                    <a:lnTo>
                      <a:pt x="8250" y="8000"/>
                    </a:lnTo>
                    <a:lnTo>
                      <a:pt x="8650" y="8100"/>
                    </a:lnTo>
                    <a:lnTo>
                      <a:pt x="9000" y="8200"/>
                    </a:lnTo>
                    <a:lnTo>
                      <a:pt x="9350" y="8250"/>
                    </a:lnTo>
                    <a:lnTo>
                      <a:pt x="9700" y="8250"/>
                    </a:lnTo>
                    <a:lnTo>
                      <a:pt x="10050" y="8250"/>
                    </a:lnTo>
                    <a:lnTo>
                      <a:pt x="10450" y="8200"/>
                    </a:lnTo>
                    <a:lnTo>
                      <a:pt x="10800" y="8100"/>
                    </a:lnTo>
                    <a:lnTo>
                      <a:pt x="11150" y="8000"/>
                    </a:lnTo>
                    <a:lnTo>
                      <a:pt x="11500" y="7850"/>
                    </a:lnTo>
                    <a:lnTo>
                      <a:pt x="11850" y="8500"/>
                    </a:lnTo>
                    <a:lnTo>
                      <a:pt x="11700" y="8800"/>
                    </a:lnTo>
                    <a:lnTo>
                      <a:pt x="11600" y="9150"/>
                    </a:lnTo>
                    <a:lnTo>
                      <a:pt x="11650" y="9500"/>
                    </a:lnTo>
                    <a:lnTo>
                      <a:pt x="11750" y="9800"/>
                    </a:lnTo>
                    <a:lnTo>
                      <a:pt x="13950" y="13550"/>
                    </a:lnTo>
                    <a:lnTo>
                      <a:pt x="14050" y="13750"/>
                    </a:lnTo>
                    <a:lnTo>
                      <a:pt x="14250" y="13900"/>
                    </a:lnTo>
                    <a:lnTo>
                      <a:pt x="14400" y="14000"/>
                    </a:lnTo>
                    <a:lnTo>
                      <a:pt x="14600" y="14100"/>
                    </a:lnTo>
                    <a:lnTo>
                      <a:pt x="14850" y="14150"/>
                    </a:lnTo>
                    <a:lnTo>
                      <a:pt x="15050" y="14100"/>
                    </a:lnTo>
                    <a:lnTo>
                      <a:pt x="15300" y="14050"/>
                    </a:lnTo>
                    <a:lnTo>
                      <a:pt x="15500" y="14000"/>
                    </a:lnTo>
                    <a:lnTo>
                      <a:pt x="15650" y="13850"/>
                    </a:lnTo>
                    <a:lnTo>
                      <a:pt x="15850" y="13700"/>
                    </a:lnTo>
                    <a:lnTo>
                      <a:pt x="15950" y="13500"/>
                    </a:lnTo>
                    <a:lnTo>
                      <a:pt x="16000" y="13300"/>
                    </a:lnTo>
                    <a:lnTo>
                      <a:pt x="16050" y="13050"/>
                    </a:lnTo>
                    <a:lnTo>
                      <a:pt x="16050" y="12850"/>
                    </a:lnTo>
                    <a:lnTo>
                      <a:pt x="16000" y="12650"/>
                    </a:lnTo>
                    <a:lnTo>
                      <a:pt x="15900" y="12400"/>
                    </a:lnTo>
                    <a:lnTo>
                      <a:pt x="13750" y="8650"/>
                    </a:lnTo>
                    <a:lnTo>
                      <a:pt x="13500" y="8400"/>
                    </a:lnTo>
                    <a:lnTo>
                      <a:pt x="13200" y="8200"/>
                    </a:lnTo>
                    <a:lnTo>
                      <a:pt x="12900" y="8100"/>
                    </a:lnTo>
                    <a:lnTo>
                      <a:pt x="12550" y="8100"/>
                    </a:lnTo>
                    <a:lnTo>
                      <a:pt x="12150" y="7450"/>
                    </a:lnTo>
                    <a:lnTo>
                      <a:pt x="12450" y="7200"/>
                    </a:lnTo>
                    <a:lnTo>
                      <a:pt x="12700" y="6950"/>
                    </a:lnTo>
                    <a:lnTo>
                      <a:pt x="13150" y="6450"/>
                    </a:lnTo>
                    <a:lnTo>
                      <a:pt x="13450" y="5850"/>
                    </a:lnTo>
                    <a:lnTo>
                      <a:pt x="13700" y="5200"/>
                    </a:lnTo>
                    <a:lnTo>
                      <a:pt x="13750" y="4800"/>
                    </a:lnTo>
                    <a:lnTo>
                      <a:pt x="13800" y="4400"/>
                    </a:lnTo>
                    <a:lnTo>
                      <a:pt x="13850" y="4000"/>
                    </a:lnTo>
                    <a:lnTo>
                      <a:pt x="13800" y="3600"/>
                    </a:lnTo>
                    <a:lnTo>
                      <a:pt x="13750" y="3200"/>
                    </a:lnTo>
                    <a:lnTo>
                      <a:pt x="13600" y="2850"/>
                    </a:lnTo>
                    <a:lnTo>
                      <a:pt x="13450" y="2450"/>
                    </a:lnTo>
                    <a:lnTo>
                      <a:pt x="13300" y="2050"/>
                    </a:lnTo>
                    <a:lnTo>
                      <a:pt x="13050" y="1700"/>
                    </a:lnTo>
                    <a:lnTo>
                      <a:pt x="12800" y="1400"/>
                    </a:lnTo>
                    <a:lnTo>
                      <a:pt x="12500" y="1100"/>
                    </a:lnTo>
                    <a:lnTo>
                      <a:pt x="12200" y="850"/>
                    </a:lnTo>
                    <a:lnTo>
                      <a:pt x="11850" y="600"/>
                    </a:lnTo>
                    <a:lnTo>
                      <a:pt x="11500" y="450"/>
                    </a:lnTo>
                    <a:lnTo>
                      <a:pt x="11150" y="250"/>
                    </a:lnTo>
                    <a:lnTo>
                      <a:pt x="10800" y="150"/>
                    </a:lnTo>
                    <a:lnTo>
                      <a:pt x="10400" y="50"/>
                    </a:lnTo>
                    <a:lnTo>
                      <a:pt x="10000" y="0"/>
                    </a:lnTo>
                    <a:lnTo>
                      <a:pt x="9600" y="0"/>
                    </a:lnTo>
                    <a:lnTo>
                      <a:pt x="9200" y="50"/>
                    </a:lnTo>
                    <a:lnTo>
                      <a:pt x="8800" y="100"/>
                    </a:lnTo>
                    <a:lnTo>
                      <a:pt x="8400" y="200"/>
                    </a:lnTo>
                    <a:lnTo>
                      <a:pt x="8050" y="350"/>
                    </a:lnTo>
                    <a:lnTo>
                      <a:pt x="7650" y="550"/>
                    </a:lnTo>
                    <a:close/>
                    <a:moveTo>
                      <a:pt x="6950" y="4750"/>
                    </a:moveTo>
                    <a:lnTo>
                      <a:pt x="6850" y="4350"/>
                    </a:lnTo>
                    <a:lnTo>
                      <a:pt x="6850" y="3950"/>
                    </a:lnTo>
                    <a:lnTo>
                      <a:pt x="6850" y="3550"/>
                    </a:lnTo>
                    <a:lnTo>
                      <a:pt x="6950" y="3200"/>
                    </a:lnTo>
                    <a:lnTo>
                      <a:pt x="7050" y="2800"/>
                    </a:lnTo>
                    <a:lnTo>
                      <a:pt x="7250" y="2500"/>
                    </a:lnTo>
                    <a:lnTo>
                      <a:pt x="7500" y="2200"/>
                    </a:lnTo>
                    <a:lnTo>
                      <a:pt x="7750" y="1900"/>
                    </a:lnTo>
                    <a:lnTo>
                      <a:pt x="8050" y="1700"/>
                    </a:lnTo>
                    <a:lnTo>
                      <a:pt x="8350" y="1500"/>
                    </a:lnTo>
                    <a:lnTo>
                      <a:pt x="8750" y="1350"/>
                    </a:lnTo>
                    <a:lnTo>
                      <a:pt x="9100" y="1250"/>
                    </a:lnTo>
                    <a:lnTo>
                      <a:pt x="9550" y="1200"/>
                    </a:lnTo>
                    <a:lnTo>
                      <a:pt x="9950" y="1200"/>
                    </a:lnTo>
                    <a:lnTo>
                      <a:pt x="10400" y="1250"/>
                    </a:lnTo>
                    <a:lnTo>
                      <a:pt x="10850" y="1400"/>
                    </a:lnTo>
                    <a:lnTo>
                      <a:pt x="10000" y="1550"/>
                    </a:lnTo>
                    <a:lnTo>
                      <a:pt x="9300" y="1750"/>
                    </a:lnTo>
                    <a:lnTo>
                      <a:pt x="8650" y="2000"/>
                    </a:lnTo>
                    <a:lnTo>
                      <a:pt x="8400" y="2150"/>
                    </a:lnTo>
                    <a:lnTo>
                      <a:pt x="8150" y="2350"/>
                    </a:lnTo>
                    <a:lnTo>
                      <a:pt x="7900" y="2550"/>
                    </a:lnTo>
                    <a:lnTo>
                      <a:pt x="7700" y="2800"/>
                    </a:lnTo>
                    <a:lnTo>
                      <a:pt x="7550" y="3050"/>
                    </a:lnTo>
                    <a:lnTo>
                      <a:pt x="7400" y="3350"/>
                    </a:lnTo>
                    <a:lnTo>
                      <a:pt x="7100" y="4000"/>
                    </a:lnTo>
                    <a:lnTo>
                      <a:pt x="6950" y="4750"/>
                    </a:lnTo>
                    <a:close/>
                    <a:moveTo>
                      <a:pt x="10600" y="750"/>
                    </a:moveTo>
                    <a:lnTo>
                      <a:pt x="10950" y="850"/>
                    </a:lnTo>
                    <a:lnTo>
                      <a:pt x="11250" y="1000"/>
                    </a:lnTo>
                    <a:lnTo>
                      <a:pt x="11550" y="1150"/>
                    </a:lnTo>
                    <a:lnTo>
                      <a:pt x="11800" y="1350"/>
                    </a:lnTo>
                    <a:lnTo>
                      <a:pt x="12100" y="1550"/>
                    </a:lnTo>
                    <a:lnTo>
                      <a:pt x="12350" y="1800"/>
                    </a:lnTo>
                    <a:lnTo>
                      <a:pt x="12550" y="2100"/>
                    </a:lnTo>
                    <a:lnTo>
                      <a:pt x="12750" y="2400"/>
                    </a:lnTo>
                    <a:lnTo>
                      <a:pt x="12900" y="2700"/>
                    </a:lnTo>
                    <a:lnTo>
                      <a:pt x="13050" y="3000"/>
                    </a:lnTo>
                    <a:lnTo>
                      <a:pt x="13100" y="3350"/>
                    </a:lnTo>
                    <a:lnTo>
                      <a:pt x="13200" y="3700"/>
                    </a:lnTo>
                    <a:lnTo>
                      <a:pt x="13200" y="4050"/>
                    </a:lnTo>
                    <a:lnTo>
                      <a:pt x="13200" y="4350"/>
                    </a:lnTo>
                    <a:lnTo>
                      <a:pt x="13150" y="4700"/>
                    </a:lnTo>
                    <a:lnTo>
                      <a:pt x="13100" y="5050"/>
                    </a:lnTo>
                    <a:lnTo>
                      <a:pt x="12999" y="5350"/>
                    </a:lnTo>
                    <a:lnTo>
                      <a:pt x="12850" y="5650"/>
                    </a:lnTo>
                    <a:lnTo>
                      <a:pt x="12700" y="5951"/>
                    </a:lnTo>
                    <a:lnTo>
                      <a:pt x="12500" y="6250"/>
                    </a:lnTo>
                    <a:lnTo>
                      <a:pt x="12300" y="6500"/>
                    </a:lnTo>
                    <a:lnTo>
                      <a:pt x="12050" y="6750"/>
                    </a:lnTo>
                    <a:lnTo>
                      <a:pt x="11750" y="6950"/>
                    </a:lnTo>
                    <a:lnTo>
                      <a:pt x="11450" y="7150"/>
                    </a:lnTo>
                    <a:lnTo>
                      <a:pt x="11150" y="7300"/>
                    </a:lnTo>
                    <a:lnTo>
                      <a:pt x="10800" y="7450"/>
                    </a:lnTo>
                    <a:lnTo>
                      <a:pt x="10500" y="7551"/>
                    </a:lnTo>
                    <a:lnTo>
                      <a:pt x="10150" y="7600"/>
                    </a:lnTo>
                    <a:lnTo>
                      <a:pt x="9800" y="7600"/>
                    </a:lnTo>
                    <a:lnTo>
                      <a:pt x="9450" y="7600"/>
                    </a:lnTo>
                    <a:lnTo>
                      <a:pt x="9151" y="7551"/>
                    </a:lnTo>
                    <a:lnTo>
                      <a:pt x="8800" y="7500"/>
                    </a:lnTo>
                    <a:lnTo>
                      <a:pt x="8499" y="7400"/>
                    </a:lnTo>
                    <a:lnTo>
                      <a:pt x="8200" y="7250"/>
                    </a:lnTo>
                    <a:lnTo>
                      <a:pt x="7900" y="7100"/>
                    </a:lnTo>
                    <a:lnTo>
                      <a:pt x="7600" y="6900"/>
                    </a:lnTo>
                    <a:lnTo>
                      <a:pt x="7350" y="6700"/>
                    </a:lnTo>
                    <a:lnTo>
                      <a:pt x="7100" y="6450"/>
                    </a:lnTo>
                    <a:lnTo>
                      <a:pt x="6899" y="6150"/>
                    </a:lnTo>
                    <a:lnTo>
                      <a:pt x="6700" y="5850"/>
                    </a:lnTo>
                    <a:lnTo>
                      <a:pt x="6500" y="5550"/>
                    </a:lnTo>
                    <a:lnTo>
                      <a:pt x="6400" y="5250"/>
                    </a:lnTo>
                    <a:lnTo>
                      <a:pt x="6300" y="4900"/>
                    </a:lnTo>
                    <a:lnTo>
                      <a:pt x="6250" y="4550"/>
                    </a:lnTo>
                    <a:lnTo>
                      <a:pt x="6200" y="4200"/>
                    </a:lnTo>
                    <a:lnTo>
                      <a:pt x="6200" y="3900"/>
                    </a:lnTo>
                    <a:lnTo>
                      <a:pt x="6250" y="3550"/>
                    </a:lnTo>
                    <a:lnTo>
                      <a:pt x="6350" y="3200"/>
                    </a:lnTo>
                    <a:lnTo>
                      <a:pt x="6450" y="2900"/>
                    </a:lnTo>
                    <a:lnTo>
                      <a:pt x="6550" y="2600"/>
                    </a:lnTo>
                    <a:lnTo>
                      <a:pt x="6750" y="2300"/>
                    </a:lnTo>
                    <a:lnTo>
                      <a:pt x="6899" y="2000"/>
                    </a:lnTo>
                    <a:lnTo>
                      <a:pt x="7150" y="1750"/>
                    </a:lnTo>
                    <a:lnTo>
                      <a:pt x="7400" y="1500"/>
                    </a:lnTo>
                    <a:lnTo>
                      <a:pt x="7650" y="1300"/>
                    </a:lnTo>
                    <a:lnTo>
                      <a:pt x="7950" y="1100"/>
                    </a:lnTo>
                    <a:lnTo>
                      <a:pt x="8300" y="950"/>
                    </a:lnTo>
                    <a:lnTo>
                      <a:pt x="8600" y="800"/>
                    </a:lnTo>
                    <a:lnTo>
                      <a:pt x="8950" y="700"/>
                    </a:lnTo>
                    <a:lnTo>
                      <a:pt x="9300" y="650"/>
                    </a:lnTo>
                    <a:lnTo>
                      <a:pt x="9600" y="650"/>
                    </a:lnTo>
                    <a:lnTo>
                      <a:pt x="9950" y="650"/>
                    </a:lnTo>
                    <a:lnTo>
                      <a:pt x="10300" y="700"/>
                    </a:lnTo>
                    <a:lnTo>
                      <a:pt x="10600" y="750"/>
                    </a:lnTo>
                    <a:close/>
                    <a:moveTo>
                      <a:pt x="2800" y="4400"/>
                    </a:moveTo>
                    <a:lnTo>
                      <a:pt x="4800" y="1800"/>
                    </a:lnTo>
                    <a:lnTo>
                      <a:pt x="4900" y="1800"/>
                    </a:lnTo>
                    <a:lnTo>
                      <a:pt x="5000" y="1850"/>
                    </a:lnTo>
                    <a:lnTo>
                      <a:pt x="5050" y="1950"/>
                    </a:lnTo>
                    <a:lnTo>
                      <a:pt x="5100" y="2000"/>
                    </a:lnTo>
                    <a:lnTo>
                      <a:pt x="3300" y="4750"/>
                    </a:lnTo>
                    <a:lnTo>
                      <a:pt x="3050" y="4550"/>
                    </a:lnTo>
                    <a:lnTo>
                      <a:pt x="2800" y="4400"/>
                    </a:lnTo>
                    <a:close/>
                    <a:moveTo>
                      <a:pt x="3700" y="6050"/>
                    </a:moveTo>
                    <a:lnTo>
                      <a:pt x="5350" y="5700"/>
                    </a:lnTo>
                    <a:lnTo>
                      <a:pt x="5200" y="5250"/>
                    </a:lnTo>
                    <a:lnTo>
                      <a:pt x="5100" y="4800"/>
                    </a:lnTo>
                    <a:lnTo>
                      <a:pt x="3550" y="5300"/>
                    </a:lnTo>
                    <a:lnTo>
                      <a:pt x="3650" y="5600"/>
                    </a:lnTo>
                    <a:lnTo>
                      <a:pt x="3700" y="5900"/>
                    </a:lnTo>
                    <a:lnTo>
                      <a:pt x="3700" y="6050"/>
                    </a:lnTo>
                    <a:close/>
                    <a:moveTo>
                      <a:pt x="7400" y="5250"/>
                    </a:moveTo>
                    <a:lnTo>
                      <a:pt x="7500" y="4850"/>
                    </a:lnTo>
                    <a:lnTo>
                      <a:pt x="7600" y="4350"/>
                    </a:lnTo>
                    <a:lnTo>
                      <a:pt x="7700" y="3950"/>
                    </a:lnTo>
                    <a:lnTo>
                      <a:pt x="8350" y="3700"/>
                    </a:lnTo>
                    <a:lnTo>
                      <a:pt x="8499" y="3850"/>
                    </a:lnTo>
                    <a:lnTo>
                      <a:pt x="8600" y="3950"/>
                    </a:lnTo>
                    <a:lnTo>
                      <a:pt x="8650" y="4150"/>
                    </a:lnTo>
                    <a:lnTo>
                      <a:pt x="8750" y="4300"/>
                    </a:lnTo>
                    <a:lnTo>
                      <a:pt x="8750" y="4500"/>
                    </a:lnTo>
                    <a:lnTo>
                      <a:pt x="8750" y="4650"/>
                    </a:lnTo>
                    <a:lnTo>
                      <a:pt x="8700" y="4800"/>
                    </a:lnTo>
                    <a:lnTo>
                      <a:pt x="8650" y="4950"/>
                    </a:lnTo>
                    <a:lnTo>
                      <a:pt x="7400" y="5250"/>
                    </a:lnTo>
                    <a:close/>
                    <a:moveTo>
                      <a:pt x="2550" y="10900"/>
                    </a:moveTo>
                    <a:lnTo>
                      <a:pt x="2300" y="6550"/>
                    </a:lnTo>
                    <a:lnTo>
                      <a:pt x="2150" y="6500"/>
                    </a:lnTo>
                    <a:lnTo>
                      <a:pt x="2000" y="6500"/>
                    </a:lnTo>
                    <a:lnTo>
                      <a:pt x="1850" y="6500"/>
                    </a:lnTo>
                    <a:lnTo>
                      <a:pt x="1700" y="6600"/>
                    </a:lnTo>
                    <a:lnTo>
                      <a:pt x="1550" y="10900"/>
                    </a:lnTo>
                    <a:lnTo>
                      <a:pt x="2000" y="10850"/>
                    </a:lnTo>
                    <a:lnTo>
                      <a:pt x="2300" y="10850"/>
                    </a:lnTo>
                    <a:lnTo>
                      <a:pt x="2550" y="10900"/>
                    </a:lnTo>
                    <a:close/>
                    <a:moveTo>
                      <a:pt x="4250" y="13450"/>
                    </a:moveTo>
                    <a:lnTo>
                      <a:pt x="7150" y="13050"/>
                    </a:lnTo>
                    <a:lnTo>
                      <a:pt x="7200" y="12850"/>
                    </a:lnTo>
                    <a:lnTo>
                      <a:pt x="7200" y="12650"/>
                    </a:lnTo>
                    <a:lnTo>
                      <a:pt x="7150" y="12450"/>
                    </a:lnTo>
                    <a:lnTo>
                      <a:pt x="7050" y="12250"/>
                    </a:lnTo>
                    <a:lnTo>
                      <a:pt x="4100" y="12500"/>
                    </a:lnTo>
                    <a:lnTo>
                      <a:pt x="4200" y="12850"/>
                    </a:lnTo>
                    <a:lnTo>
                      <a:pt x="4250" y="13200"/>
                    </a:lnTo>
                    <a:lnTo>
                      <a:pt x="4250" y="13450"/>
                    </a:lnTo>
                    <a:close/>
                    <a:moveTo>
                      <a:pt x="4100" y="1300"/>
                    </a:moveTo>
                    <a:lnTo>
                      <a:pt x="4100" y="1050"/>
                    </a:lnTo>
                    <a:lnTo>
                      <a:pt x="4200" y="850"/>
                    </a:lnTo>
                    <a:lnTo>
                      <a:pt x="4300" y="600"/>
                    </a:lnTo>
                    <a:lnTo>
                      <a:pt x="4450" y="400"/>
                    </a:lnTo>
                    <a:lnTo>
                      <a:pt x="4650" y="250"/>
                    </a:lnTo>
                    <a:lnTo>
                      <a:pt x="4850" y="150"/>
                    </a:lnTo>
                    <a:lnTo>
                      <a:pt x="5100" y="50"/>
                    </a:lnTo>
                    <a:lnTo>
                      <a:pt x="5350" y="50"/>
                    </a:lnTo>
                    <a:lnTo>
                      <a:pt x="5700" y="100"/>
                    </a:lnTo>
                    <a:lnTo>
                      <a:pt x="6050" y="250"/>
                    </a:lnTo>
                    <a:lnTo>
                      <a:pt x="6300" y="450"/>
                    </a:lnTo>
                    <a:lnTo>
                      <a:pt x="6500" y="750"/>
                    </a:lnTo>
                    <a:lnTo>
                      <a:pt x="6100" y="1150"/>
                    </a:lnTo>
                    <a:lnTo>
                      <a:pt x="5800" y="1600"/>
                    </a:lnTo>
                    <a:lnTo>
                      <a:pt x="5550" y="2050"/>
                    </a:lnTo>
                    <a:lnTo>
                      <a:pt x="5300" y="2600"/>
                    </a:lnTo>
                    <a:lnTo>
                      <a:pt x="5150" y="2550"/>
                    </a:lnTo>
                    <a:lnTo>
                      <a:pt x="5450" y="2100"/>
                    </a:lnTo>
                    <a:lnTo>
                      <a:pt x="5400" y="1950"/>
                    </a:lnTo>
                    <a:lnTo>
                      <a:pt x="5300" y="1750"/>
                    </a:lnTo>
                    <a:lnTo>
                      <a:pt x="5150" y="1600"/>
                    </a:lnTo>
                    <a:lnTo>
                      <a:pt x="4950" y="1500"/>
                    </a:lnTo>
                    <a:lnTo>
                      <a:pt x="4700" y="1500"/>
                    </a:lnTo>
                    <a:lnTo>
                      <a:pt x="4550" y="1500"/>
                    </a:lnTo>
                    <a:lnTo>
                      <a:pt x="4250" y="1950"/>
                    </a:lnTo>
                    <a:lnTo>
                      <a:pt x="4150" y="1650"/>
                    </a:lnTo>
                    <a:lnTo>
                      <a:pt x="4100" y="1300"/>
                    </a:lnTo>
                    <a:close/>
                    <a:moveTo>
                      <a:pt x="800" y="5900"/>
                    </a:moveTo>
                    <a:lnTo>
                      <a:pt x="800" y="6250"/>
                    </a:lnTo>
                    <a:lnTo>
                      <a:pt x="950" y="6550"/>
                    </a:lnTo>
                    <a:lnTo>
                      <a:pt x="1150" y="6800"/>
                    </a:lnTo>
                    <a:lnTo>
                      <a:pt x="1350" y="6950"/>
                    </a:lnTo>
                    <a:lnTo>
                      <a:pt x="1400" y="6500"/>
                    </a:lnTo>
                    <a:lnTo>
                      <a:pt x="1450" y="6400"/>
                    </a:lnTo>
                    <a:lnTo>
                      <a:pt x="1700" y="6250"/>
                    </a:lnTo>
                    <a:lnTo>
                      <a:pt x="2000" y="6150"/>
                    </a:lnTo>
                    <a:lnTo>
                      <a:pt x="2300" y="6200"/>
                    </a:lnTo>
                    <a:lnTo>
                      <a:pt x="2400" y="6250"/>
                    </a:lnTo>
                    <a:lnTo>
                      <a:pt x="2500" y="6350"/>
                    </a:lnTo>
                    <a:lnTo>
                      <a:pt x="2600" y="6450"/>
                    </a:lnTo>
                    <a:lnTo>
                      <a:pt x="2650" y="7050"/>
                    </a:lnTo>
                    <a:lnTo>
                      <a:pt x="2900" y="6850"/>
                    </a:lnTo>
                    <a:lnTo>
                      <a:pt x="3150" y="6550"/>
                    </a:lnTo>
                    <a:lnTo>
                      <a:pt x="3300" y="6250"/>
                    </a:lnTo>
                    <a:lnTo>
                      <a:pt x="3350" y="5900"/>
                    </a:lnTo>
                    <a:lnTo>
                      <a:pt x="3300" y="5650"/>
                    </a:lnTo>
                    <a:lnTo>
                      <a:pt x="3200" y="5400"/>
                    </a:lnTo>
                    <a:lnTo>
                      <a:pt x="3100" y="5200"/>
                    </a:lnTo>
                    <a:lnTo>
                      <a:pt x="2950" y="5000"/>
                    </a:lnTo>
                    <a:lnTo>
                      <a:pt x="2750" y="4850"/>
                    </a:lnTo>
                    <a:lnTo>
                      <a:pt x="2550" y="4700"/>
                    </a:lnTo>
                    <a:lnTo>
                      <a:pt x="2300" y="4650"/>
                    </a:lnTo>
                    <a:lnTo>
                      <a:pt x="2050" y="4650"/>
                    </a:lnTo>
                    <a:lnTo>
                      <a:pt x="1800" y="4650"/>
                    </a:lnTo>
                    <a:lnTo>
                      <a:pt x="1550" y="4750"/>
                    </a:lnTo>
                    <a:lnTo>
                      <a:pt x="1350" y="4850"/>
                    </a:lnTo>
                    <a:lnTo>
                      <a:pt x="1150" y="5000"/>
                    </a:lnTo>
                    <a:lnTo>
                      <a:pt x="1000" y="5200"/>
                    </a:lnTo>
                    <a:lnTo>
                      <a:pt x="850" y="5400"/>
                    </a:lnTo>
                    <a:lnTo>
                      <a:pt x="800" y="5650"/>
                    </a:lnTo>
                    <a:lnTo>
                      <a:pt x="800" y="5900"/>
                    </a:lnTo>
                    <a:close/>
                    <a:moveTo>
                      <a:pt x="9900" y="2100"/>
                    </a:moveTo>
                    <a:lnTo>
                      <a:pt x="10300" y="2150"/>
                    </a:lnTo>
                    <a:lnTo>
                      <a:pt x="10600" y="2300"/>
                    </a:lnTo>
                    <a:lnTo>
                      <a:pt x="10900" y="2500"/>
                    </a:lnTo>
                    <a:lnTo>
                      <a:pt x="11200" y="2750"/>
                    </a:lnTo>
                    <a:lnTo>
                      <a:pt x="11400" y="3050"/>
                    </a:lnTo>
                    <a:lnTo>
                      <a:pt x="11550" y="3350"/>
                    </a:lnTo>
                    <a:lnTo>
                      <a:pt x="11650" y="3700"/>
                    </a:lnTo>
                    <a:lnTo>
                      <a:pt x="11700" y="4100"/>
                    </a:lnTo>
                    <a:lnTo>
                      <a:pt x="11700" y="4500"/>
                    </a:lnTo>
                    <a:lnTo>
                      <a:pt x="11550" y="4850"/>
                    </a:lnTo>
                    <a:lnTo>
                      <a:pt x="11400" y="5200"/>
                    </a:lnTo>
                    <a:lnTo>
                      <a:pt x="11150" y="5500"/>
                    </a:lnTo>
                    <a:lnTo>
                      <a:pt x="10850" y="5750"/>
                    </a:lnTo>
                    <a:lnTo>
                      <a:pt x="10500" y="5951"/>
                    </a:lnTo>
                    <a:lnTo>
                      <a:pt x="10100" y="6100"/>
                    </a:lnTo>
                    <a:lnTo>
                      <a:pt x="9700" y="6150"/>
                    </a:lnTo>
                    <a:lnTo>
                      <a:pt x="9250" y="6100"/>
                    </a:lnTo>
                    <a:lnTo>
                      <a:pt x="8850" y="5951"/>
                    </a:lnTo>
                    <a:lnTo>
                      <a:pt x="8450" y="5700"/>
                    </a:lnTo>
                    <a:lnTo>
                      <a:pt x="8150" y="5400"/>
                    </a:lnTo>
                    <a:lnTo>
                      <a:pt x="8800" y="5250"/>
                    </a:lnTo>
                    <a:lnTo>
                      <a:pt x="8850" y="5150"/>
                    </a:lnTo>
                    <a:lnTo>
                      <a:pt x="9000" y="5000"/>
                    </a:lnTo>
                    <a:lnTo>
                      <a:pt x="9050" y="4800"/>
                    </a:lnTo>
                    <a:lnTo>
                      <a:pt x="9050" y="4550"/>
                    </a:lnTo>
                    <a:lnTo>
                      <a:pt x="9050" y="4350"/>
                    </a:lnTo>
                    <a:lnTo>
                      <a:pt x="9000" y="4150"/>
                    </a:lnTo>
                    <a:lnTo>
                      <a:pt x="8900" y="3950"/>
                    </a:lnTo>
                    <a:lnTo>
                      <a:pt x="8800" y="3750"/>
                    </a:lnTo>
                    <a:lnTo>
                      <a:pt x="8650" y="3600"/>
                    </a:lnTo>
                    <a:lnTo>
                      <a:pt x="8450" y="3450"/>
                    </a:lnTo>
                    <a:lnTo>
                      <a:pt x="8350" y="3400"/>
                    </a:lnTo>
                    <a:lnTo>
                      <a:pt x="7900" y="3500"/>
                    </a:lnTo>
                    <a:lnTo>
                      <a:pt x="8050" y="3250"/>
                    </a:lnTo>
                    <a:lnTo>
                      <a:pt x="8250" y="3000"/>
                    </a:lnTo>
                    <a:lnTo>
                      <a:pt x="8450" y="2800"/>
                    </a:lnTo>
                    <a:lnTo>
                      <a:pt x="8700" y="2600"/>
                    </a:lnTo>
                    <a:lnTo>
                      <a:pt x="8950" y="2450"/>
                    </a:lnTo>
                    <a:lnTo>
                      <a:pt x="9250" y="2300"/>
                    </a:lnTo>
                    <a:lnTo>
                      <a:pt x="9900" y="2100"/>
                    </a:lnTo>
                    <a:close/>
                    <a:moveTo>
                      <a:pt x="0" y="13250"/>
                    </a:moveTo>
                    <a:lnTo>
                      <a:pt x="50" y="12850"/>
                    </a:lnTo>
                    <a:lnTo>
                      <a:pt x="150" y="12500"/>
                    </a:lnTo>
                    <a:lnTo>
                      <a:pt x="300" y="12150"/>
                    </a:lnTo>
                    <a:lnTo>
                      <a:pt x="550" y="11900"/>
                    </a:lnTo>
                    <a:lnTo>
                      <a:pt x="800" y="11650"/>
                    </a:lnTo>
                    <a:lnTo>
                      <a:pt x="1150" y="11500"/>
                    </a:lnTo>
                    <a:lnTo>
                      <a:pt x="1500" y="11350"/>
                    </a:lnTo>
                    <a:lnTo>
                      <a:pt x="1850" y="11350"/>
                    </a:lnTo>
                    <a:lnTo>
                      <a:pt x="2250" y="11350"/>
                    </a:lnTo>
                    <a:lnTo>
                      <a:pt x="2600" y="11450"/>
                    </a:lnTo>
                    <a:lnTo>
                      <a:pt x="2950" y="11650"/>
                    </a:lnTo>
                    <a:lnTo>
                      <a:pt x="3200" y="11850"/>
                    </a:lnTo>
                    <a:lnTo>
                      <a:pt x="3450" y="12150"/>
                    </a:lnTo>
                    <a:lnTo>
                      <a:pt x="3600" y="12450"/>
                    </a:lnTo>
                    <a:lnTo>
                      <a:pt x="3750" y="12800"/>
                    </a:lnTo>
                    <a:lnTo>
                      <a:pt x="3800" y="13200"/>
                    </a:lnTo>
                    <a:lnTo>
                      <a:pt x="3750" y="13550"/>
                    </a:lnTo>
                    <a:lnTo>
                      <a:pt x="3650" y="13900"/>
                    </a:lnTo>
                    <a:lnTo>
                      <a:pt x="3450" y="14250"/>
                    </a:lnTo>
                    <a:lnTo>
                      <a:pt x="3250" y="14550"/>
                    </a:lnTo>
                    <a:lnTo>
                      <a:pt x="2950" y="14750"/>
                    </a:lnTo>
                    <a:lnTo>
                      <a:pt x="2650" y="14951"/>
                    </a:lnTo>
                    <a:lnTo>
                      <a:pt x="2300" y="15050"/>
                    </a:lnTo>
                    <a:lnTo>
                      <a:pt x="1900" y="15100"/>
                    </a:lnTo>
                    <a:lnTo>
                      <a:pt x="1550" y="15050"/>
                    </a:lnTo>
                    <a:lnTo>
                      <a:pt x="1200" y="14951"/>
                    </a:lnTo>
                    <a:lnTo>
                      <a:pt x="850" y="14800"/>
                    </a:lnTo>
                    <a:lnTo>
                      <a:pt x="600" y="14550"/>
                    </a:lnTo>
                    <a:lnTo>
                      <a:pt x="350" y="14300"/>
                    </a:lnTo>
                    <a:lnTo>
                      <a:pt x="150" y="13950"/>
                    </a:lnTo>
                    <a:lnTo>
                      <a:pt x="50" y="13600"/>
                    </a:lnTo>
                    <a:lnTo>
                      <a:pt x="0" y="132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184" name="组合 195"/>
          <p:cNvGrpSpPr>
            <a:grpSpLocks noChangeAspect="1"/>
          </p:cNvGrpSpPr>
          <p:nvPr/>
        </p:nvGrpSpPr>
        <p:grpSpPr>
          <a:xfrm>
            <a:off x="5719434" y="1196971"/>
            <a:ext cx="321684" cy="324000"/>
            <a:chOff x="2904232" y="1201003"/>
            <a:chExt cx="1089103" cy="1096955"/>
          </a:xfrm>
          <a:solidFill>
            <a:srgbClr val="00B0F0"/>
          </a:solidFill>
        </p:grpSpPr>
        <p:grpSp>
          <p:nvGrpSpPr>
            <p:cNvPr id="186" name="组合 175"/>
            <p:cNvGrpSpPr/>
            <p:nvPr/>
          </p:nvGrpSpPr>
          <p:grpSpPr>
            <a:xfrm>
              <a:off x="3311378" y="1201003"/>
              <a:ext cx="320346" cy="434493"/>
              <a:chOff x="4896805" y="3693132"/>
              <a:chExt cx="601339" cy="815610"/>
            </a:xfrm>
            <a:grpFill/>
          </p:grpSpPr>
          <p:sp>
            <p:nvSpPr>
              <p:cNvPr id="200" name="Freeform 104"/>
              <p:cNvSpPr>
                <a:spLocks/>
              </p:cNvSpPr>
              <p:nvPr/>
            </p:nvSpPr>
            <p:spPr bwMode="auto">
              <a:xfrm>
                <a:off x="5028132" y="3693132"/>
                <a:ext cx="338685" cy="338685"/>
              </a:xfrm>
              <a:custGeom>
                <a:avLst/>
                <a:gdLst/>
                <a:ahLst/>
                <a:cxnLst>
                  <a:cxn ang="0">
                    <a:pos x="98" y="50"/>
                  </a:cxn>
                  <a:cxn ang="0">
                    <a:pos x="98" y="50"/>
                  </a:cxn>
                  <a:cxn ang="0">
                    <a:pos x="98" y="60"/>
                  </a:cxn>
                  <a:cxn ang="0">
                    <a:pos x="94" y="68"/>
                  </a:cxn>
                  <a:cxn ang="0">
                    <a:pos x="90" y="76"/>
                  </a:cxn>
                  <a:cxn ang="0">
                    <a:pos x="84" y="84"/>
                  </a:cxn>
                  <a:cxn ang="0">
                    <a:pos x="76" y="90"/>
                  </a:cxn>
                  <a:cxn ang="0">
                    <a:pos x="68" y="94"/>
                  </a:cxn>
                  <a:cxn ang="0">
                    <a:pos x="58" y="98"/>
                  </a:cxn>
                  <a:cxn ang="0">
                    <a:pos x="48" y="98"/>
                  </a:cxn>
                  <a:cxn ang="0">
                    <a:pos x="48" y="98"/>
                  </a:cxn>
                  <a:cxn ang="0">
                    <a:pos x="38" y="98"/>
                  </a:cxn>
                  <a:cxn ang="0">
                    <a:pos x="30" y="94"/>
                  </a:cxn>
                  <a:cxn ang="0">
                    <a:pos x="22" y="90"/>
                  </a:cxn>
                  <a:cxn ang="0">
                    <a:pos x="14" y="84"/>
                  </a:cxn>
                  <a:cxn ang="0">
                    <a:pos x="8" y="76"/>
                  </a:cxn>
                  <a:cxn ang="0">
                    <a:pos x="4" y="68"/>
                  </a:cxn>
                  <a:cxn ang="0">
                    <a:pos x="0" y="60"/>
                  </a:cxn>
                  <a:cxn ang="0">
                    <a:pos x="0" y="50"/>
                  </a:cxn>
                  <a:cxn ang="0">
                    <a:pos x="0" y="50"/>
                  </a:cxn>
                  <a:cxn ang="0">
                    <a:pos x="0" y="40"/>
                  </a:cxn>
                  <a:cxn ang="0">
                    <a:pos x="4" y="30"/>
                  </a:cxn>
                  <a:cxn ang="0">
                    <a:pos x="8" y="22"/>
                  </a:cxn>
                  <a:cxn ang="0">
                    <a:pos x="14" y="14"/>
                  </a:cxn>
                  <a:cxn ang="0">
                    <a:pos x="22" y="8"/>
                  </a:cxn>
                  <a:cxn ang="0">
                    <a:pos x="30" y="4"/>
                  </a:cxn>
                  <a:cxn ang="0">
                    <a:pos x="38" y="0"/>
                  </a:cxn>
                  <a:cxn ang="0">
                    <a:pos x="48" y="0"/>
                  </a:cxn>
                  <a:cxn ang="0">
                    <a:pos x="48" y="0"/>
                  </a:cxn>
                  <a:cxn ang="0">
                    <a:pos x="58" y="0"/>
                  </a:cxn>
                  <a:cxn ang="0">
                    <a:pos x="68" y="4"/>
                  </a:cxn>
                  <a:cxn ang="0">
                    <a:pos x="76" y="8"/>
                  </a:cxn>
                  <a:cxn ang="0">
                    <a:pos x="84" y="14"/>
                  </a:cxn>
                  <a:cxn ang="0">
                    <a:pos x="90" y="22"/>
                  </a:cxn>
                  <a:cxn ang="0">
                    <a:pos x="94" y="30"/>
                  </a:cxn>
                  <a:cxn ang="0">
                    <a:pos x="98" y="40"/>
                  </a:cxn>
                  <a:cxn ang="0">
                    <a:pos x="98" y="50"/>
                  </a:cxn>
                  <a:cxn ang="0">
                    <a:pos x="98" y="50"/>
                  </a:cxn>
                </a:cxnLst>
                <a:rect l="0" t="0" r="r" b="b"/>
                <a:pathLst>
                  <a:path w="98" h="98">
                    <a:moveTo>
                      <a:pt x="98" y="50"/>
                    </a:moveTo>
                    <a:lnTo>
                      <a:pt x="98" y="50"/>
                    </a:lnTo>
                    <a:lnTo>
                      <a:pt x="98" y="60"/>
                    </a:lnTo>
                    <a:lnTo>
                      <a:pt x="94" y="68"/>
                    </a:lnTo>
                    <a:lnTo>
                      <a:pt x="90" y="76"/>
                    </a:lnTo>
                    <a:lnTo>
                      <a:pt x="84" y="84"/>
                    </a:lnTo>
                    <a:lnTo>
                      <a:pt x="76" y="90"/>
                    </a:lnTo>
                    <a:lnTo>
                      <a:pt x="68" y="94"/>
                    </a:lnTo>
                    <a:lnTo>
                      <a:pt x="58" y="98"/>
                    </a:lnTo>
                    <a:lnTo>
                      <a:pt x="48" y="98"/>
                    </a:lnTo>
                    <a:lnTo>
                      <a:pt x="48" y="98"/>
                    </a:lnTo>
                    <a:lnTo>
                      <a:pt x="38" y="98"/>
                    </a:lnTo>
                    <a:lnTo>
                      <a:pt x="30" y="94"/>
                    </a:lnTo>
                    <a:lnTo>
                      <a:pt x="22" y="90"/>
                    </a:lnTo>
                    <a:lnTo>
                      <a:pt x="14" y="84"/>
                    </a:lnTo>
                    <a:lnTo>
                      <a:pt x="8" y="76"/>
                    </a:lnTo>
                    <a:lnTo>
                      <a:pt x="4" y="68"/>
                    </a:lnTo>
                    <a:lnTo>
                      <a:pt x="0" y="60"/>
                    </a:lnTo>
                    <a:lnTo>
                      <a:pt x="0" y="50"/>
                    </a:lnTo>
                    <a:lnTo>
                      <a:pt x="0" y="50"/>
                    </a:lnTo>
                    <a:lnTo>
                      <a:pt x="0" y="40"/>
                    </a:lnTo>
                    <a:lnTo>
                      <a:pt x="4" y="30"/>
                    </a:lnTo>
                    <a:lnTo>
                      <a:pt x="8" y="22"/>
                    </a:lnTo>
                    <a:lnTo>
                      <a:pt x="14" y="14"/>
                    </a:lnTo>
                    <a:lnTo>
                      <a:pt x="22" y="8"/>
                    </a:lnTo>
                    <a:lnTo>
                      <a:pt x="30" y="4"/>
                    </a:lnTo>
                    <a:lnTo>
                      <a:pt x="38" y="0"/>
                    </a:lnTo>
                    <a:lnTo>
                      <a:pt x="48" y="0"/>
                    </a:lnTo>
                    <a:lnTo>
                      <a:pt x="48" y="0"/>
                    </a:lnTo>
                    <a:lnTo>
                      <a:pt x="58" y="0"/>
                    </a:lnTo>
                    <a:lnTo>
                      <a:pt x="68" y="4"/>
                    </a:lnTo>
                    <a:lnTo>
                      <a:pt x="76" y="8"/>
                    </a:lnTo>
                    <a:lnTo>
                      <a:pt x="84" y="14"/>
                    </a:lnTo>
                    <a:lnTo>
                      <a:pt x="90" y="22"/>
                    </a:lnTo>
                    <a:lnTo>
                      <a:pt x="94" y="30"/>
                    </a:lnTo>
                    <a:lnTo>
                      <a:pt x="98" y="40"/>
                    </a:lnTo>
                    <a:lnTo>
                      <a:pt x="98" y="50"/>
                    </a:lnTo>
                    <a:lnTo>
                      <a:pt x="98" y="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1" name="Freeform 106"/>
              <p:cNvSpPr>
                <a:spLocks/>
              </p:cNvSpPr>
              <p:nvPr/>
            </p:nvSpPr>
            <p:spPr bwMode="auto">
              <a:xfrm>
                <a:off x="4896805" y="4066377"/>
                <a:ext cx="601339" cy="442365"/>
              </a:xfrm>
              <a:custGeom>
                <a:avLst/>
                <a:gdLst/>
                <a:ahLst/>
                <a:cxnLst>
                  <a:cxn ang="0">
                    <a:pos x="138" y="0"/>
                  </a:cxn>
                  <a:cxn ang="0">
                    <a:pos x="124" y="0"/>
                  </a:cxn>
                  <a:cxn ang="0">
                    <a:pos x="88" y="62"/>
                  </a:cxn>
                  <a:cxn ang="0">
                    <a:pos x="50" y="0"/>
                  </a:cxn>
                  <a:cxn ang="0">
                    <a:pos x="36" y="0"/>
                  </a:cxn>
                  <a:cxn ang="0">
                    <a:pos x="36" y="0"/>
                  </a:cxn>
                  <a:cxn ang="0">
                    <a:pos x="28" y="0"/>
                  </a:cxn>
                  <a:cxn ang="0">
                    <a:pos x="22" y="2"/>
                  </a:cxn>
                  <a:cxn ang="0">
                    <a:pos x="16" y="6"/>
                  </a:cxn>
                  <a:cxn ang="0">
                    <a:pos x="10" y="10"/>
                  </a:cxn>
                  <a:cxn ang="0">
                    <a:pos x="6" y="14"/>
                  </a:cxn>
                  <a:cxn ang="0">
                    <a:pos x="4" y="20"/>
                  </a:cxn>
                  <a:cxn ang="0">
                    <a:pos x="2" y="28"/>
                  </a:cxn>
                  <a:cxn ang="0">
                    <a:pos x="0" y="34"/>
                  </a:cxn>
                  <a:cxn ang="0">
                    <a:pos x="0" y="128"/>
                  </a:cxn>
                  <a:cxn ang="0">
                    <a:pos x="174" y="128"/>
                  </a:cxn>
                  <a:cxn ang="0">
                    <a:pos x="174" y="34"/>
                  </a:cxn>
                  <a:cxn ang="0">
                    <a:pos x="174" y="34"/>
                  </a:cxn>
                  <a:cxn ang="0">
                    <a:pos x="172" y="28"/>
                  </a:cxn>
                  <a:cxn ang="0">
                    <a:pos x="170" y="20"/>
                  </a:cxn>
                  <a:cxn ang="0">
                    <a:pos x="168" y="14"/>
                  </a:cxn>
                  <a:cxn ang="0">
                    <a:pos x="164" y="10"/>
                  </a:cxn>
                  <a:cxn ang="0">
                    <a:pos x="158" y="6"/>
                  </a:cxn>
                  <a:cxn ang="0">
                    <a:pos x="152" y="2"/>
                  </a:cxn>
                  <a:cxn ang="0">
                    <a:pos x="146" y="0"/>
                  </a:cxn>
                  <a:cxn ang="0">
                    <a:pos x="138" y="0"/>
                  </a:cxn>
                  <a:cxn ang="0">
                    <a:pos x="138" y="0"/>
                  </a:cxn>
                </a:cxnLst>
                <a:rect l="0" t="0" r="r" b="b"/>
                <a:pathLst>
                  <a:path w="174" h="128">
                    <a:moveTo>
                      <a:pt x="138" y="0"/>
                    </a:moveTo>
                    <a:lnTo>
                      <a:pt x="124" y="0"/>
                    </a:lnTo>
                    <a:lnTo>
                      <a:pt x="88" y="62"/>
                    </a:lnTo>
                    <a:lnTo>
                      <a:pt x="50" y="0"/>
                    </a:lnTo>
                    <a:lnTo>
                      <a:pt x="36" y="0"/>
                    </a:lnTo>
                    <a:lnTo>
                      <a:pt x="36" y="0"/>
                    </a:lnTo>
                    <a:lnTo>
                      <a:pt x="28" y="0"/>
                    </a:lnTo>
                    <a:lnTo>
                      <a:pt x="22" y="2"/>
                    </a:lnTo>
                    <a:lnTo>
                      <a:pt x="16" y="6"/>
                    </a:lnTo>
                    <a:lnTo>
                      <a:pt x="10" y="10"/>
                    </a:lnTo>
                    <a:lnTo>
                      <a:pt x="6" y="14"/>
                    </a:lnTo>
                    <a:lnTo>
                      <a:pt x="4" y="20"/>
                    </a:lnTo>
                    <a:lnTo>
                      <a:pt x="2" y="28"/>
                    </a:lnTo>
                    <a:lnTo>
                      <a:pt x="0" y="34"/>
                    </a:lnTo>
                    <a:lnTo>
                      <a:pt x="0" y="128"/>
                    </a:lnTo>
                    <a:lnTo>
                      <a:pt x="174" y="128"/>
                    </a:lnTo>
                    <a:lnTo>
                      <a:pt x="174" y="34"/>
                    </a:lnTo>
                    <a:lnTo>
                      <a:pt x="174" y="34"/>
                    </a:lnTo>
                    <a:lnTo>
                      <a:pt x="172" y="28"/>
                    </a:lnTo>
                    <a:lnTo>
                      <a:pt x="170" y="20"/>
                    </a:lnTo>
                    <a:lnTo>
                      <a:pt x="168" y="14"/>
                    </a:lnTo>
                    <a:lnTo>
                      <a:pt x="164" y="10"/>
                    </a:lnTo>
                    <a:lnTo>
                      <a:pt x="158" y="6"/>
                    </a:lnTo>
                    <a:lnTo>
                      <a:pt x="152" y="2"/>
                    </a:lnTo>
                    <a:lnTo>
                      <a:pt x="146" y="0"/>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2" name="Freeform 107"/>
              <p:cNvSpPr>
                <a:spLocks/>
              </p:cNvSpPr>
              <p:nvPr/>
            </p:nvSpPr>
            <p:spPr bwMode="auto">
              <a:xfrm>
                <a:off x="5166371" y="4073289"/>
                <a:ext cx="62208" cy="131327"/>
              </a:xfrm>
              <a:custGeom>
                <a:avLst/>
                <a:gdLst/>
                <a:ahLst/>
                <a:cxnLst>
                  <a:cxn ang="0">
                    <a:pos x="18" y="38"/>
                  </a:cxn>
                  <a:cxn ang="0">
                    <a:pos x="18" y="38"/>
                  </a:cxn>
                  <a:cxn ang="0">
                    <a:pos x="8" y="0"/>
                  </a:cxn>
                  <a:cxn ang="0">
                    <a:pos x="0" y="38"/>
                  </a:cxn>
                  <a:cxn ang="0">
                    <a:pos x="0" y="38"/>
                  </a:cxn>
                  <a:cxn ang="0">
                    <a:pos x="18" y="38"/>
                  </a:cxn>
                </a:cxnLst>
                <a:rect l="0" t="0" r="r" b="b"/>
                <a:pathLst>
                  <a:path w="18" h="38">
                    <a:moveTo>
                      <a:pt x="18" y="38"/>
                    </a:moveTo>
                    <a:lnTo>
                      <a:pt x="18" y="38"/>
                    </a:lnTo>
                    <a:lnTo>
                      <a:pt x="8" y="0"/>
                    </a:lnTo>
                    <a:lnTo>
                      <a:pt x="0" y="38"/>
                    </a:lnTo>
                    <a:lnTo>
                      <a:pt x="0" y="38"/>
                    </a:lnTo>
                    <a:lnTo>
                      <a:pt x="18"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3" name="Freeform 108"/>
              <p:cNvSpPr>
                <a:spLocks/>
              </p:cNvSpPr>
              <p:nvPr/>
            </p:nvSpPr>
            <p:spPr bwMode="auto">
              <a:xfrm>
                <a:off x="5166371" y="4204616"/>
                <a:ext cx="62208" cy="20736"/>
              </a:xfrm>
              <a:custGeom>
                <a:avLst/>
                <a:gdLst/>
                <a:ahLst/>
                <a:cxnLst>
                  <a:cxn ang="0">
                    <a:pos x="0" y="0"/>
                  </a:cxn>
                  <a:cxn ang="0">
                    <a:pos x="0" y="0"/>
                  </a:cxn>
                  <a:cxn ang="0">
                    <a:pos x="10" y="6"/>
                  </a:cxn>
                  <a:cxn ang="0">
                    <a:pos x="18" y="0"/>
                  </a:cxn>
                  <a:cxn ang="0">
                    <a:pos x="18" y="0"/>
                  </a:cxn>
                  <a:cxn ang="0">
                    <a:pos x="0" y="0"/>
                  </a:cxn>
                </a:cxnLst>
                <a:rect l="0" t="0" r="r" b="b"/>
                <a:pathLst>
                  <a:path w="18" h="6">
                    <a:moveTo>
                      <a:pt x="0" y="0"/>
                    </a:moveTo>
                    <a:lnTo>
                      <a:pt x="0" y="0"/>
                    </a:lnTo>
                    <a:lnTo>
                      <a:pt x="10" y="6"/>
                    </a:lnTo>
                    <a:lnTo>
                      <a:pt x="18" y="0"/>
                    </a:lnTo>
                    <a:lnTo>
                      <a:pt x="18"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4" name="Freeform 109"/>
              <p:cNvSpPr>
                <a:spLocks/>
              </p:cNvSpPr>
              <p:nvPr/>
            </p:nvSpPr>
            <p:spPr bwMode="auto">
              <a:xfrm>
                <a:off x="5187107" y="4066377"/>
                <a:ext cx="20736" cy="20736"/>
              </a:xfrm>
              <a:custGeom>
                <a:avLst/>
                <a:gdLst/>
                <a:ahLst/>
                <a:cxnLst>
                  <a:cxn ang="0">
                    <a:pos x="6" y="2"/>
                  </a:cxn>
                  <a:cxn ang="0">
                    <a:pos x="4" y="6"/>
                  </a:cxn>
                  <a:cxn ang="0">
                    <a:pos x="0" y="2"/>
                  </a:cxn>
                  <a:cxn ang="0">
                    <a:pos x="4" y="0"/>
                  </a:cxn>
                  <a:cxn ang="0">
                    <a:pos x="6" y="2"/>
                  </a:cxn>
                </a:cxnLst>
                <a:rect l="0" t="0" r="r" b="b"/>
                <a:pathLst>
                  <a:path w="6" h="6">
                    <a:moveTo>
                      <a:pt x="6" y="2"/>
                    </a:moveTo>
                    <a:lnTo>
                      <a:pt x="4" y="6"/>
                    </a:lnTo>
                    <a:lnTo>
                      <a:pt x="0" y="2"/>
                    </a:lnTo>
                    <a:lnTo>
                      <a:pt x="4" y="0"/>
                    </a:lnTo>
                    <a:lnTo>
                      <a:pt x="6"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85" name="Freeform 135"/>
            <p:cNvSpPr>
              <a:spLocks/>
            </p:cNvSpPr>
            <p:nvPr/>
          </p:nvSpPr>
          <p:spPr bwMode="auto">
            <a:xfrm flipH="1">
              <a:off x="3659738" y="1440351"/>
              <a:ext cx="283206" cy="246119"/>
            </a:xfrm>
            <a:custGeom>
              <a:avLst/>
              <a:gdLst/>
              <a:ahLst/>
              <a:cxnLst>
                <a:cxn ang="0">
                  <a:pos x="4" y="146"/>
                </a:cxn>
                <a:cxn ang="0">
                  <a:pos x="4" y="146"/>
                </a:cxn>
                <a:cxn ang="0">
                  <a:pos x="0" y="134"/>
                </a:cxn>
                <a:cxn ang="0">
                  <a:pos x="0" y="118"/>
                </a:cxn>
                <a:cxn ang="0">
                  <a:pos x="2" y="100"/>
                </a:cxn>
                <a:cxn ang="0">
                  <a:pos x="4" y="92"/>
                </a:cxn>
                <a:cxn ang="0">
                  <a:pos x="8" y="82"/>
                </a:cxn>
                <a:cxn ang="0">
                  <a:pos x="14" y="72"/>
                </a:cxn>
                <a:cxn ang="0">
                  <a:pos x="20" y="62"/>
                </a:cxn>
                <a:cxn ang="0">
                  <a:pos x="30" y="54"/>
                </a:cxn>
                <a:cxn ang="0">
                  <a:pos x="42" y="46"/>
                </a:cxn>
                <a:cxn ang="0">
                  <a:pos x="56" y="38"/>
                </a:cxn>
                <a:cxn ang="0">
                  <a:pos x="74" y="32"/>
                </a:cxn>
                <a:cxn ang="0">
                  <a:pos x="74" y="32"/>
                </a:cxn>
                <a:cxn ang="0">
                  <a:pos x="74" y="0"/>
                </a:cxn>
                <a:cxn ang="0">
                  <a:pos x="168" y="54"/>
                </a:cxn>
                <a:cxn ang="0">
                  <a:pos x="74" y="120"/>
                </a:cxn>
                <a:cxn ang="0">
                  <a:pos x="74" y="90"/>
                </a:cxn>
                <a:cxn ang="0">
                  <a:pos x="74" y="80"/>
                </a:cxn>
                <a:cxn ang="0">
                  <a:pos x="74" y="80"/>
                </a:cxn>
                <a:cxn ang="0">
                  <a:pos x="66" y="82"/>
                </a:cxn>
                <a:cxn ang="0">
                  <a:pos x="56" y="84"/>
                </a:cxn>
                <a:cxn ang="0">
                  <a:pos x="44" y="90"/>
                </a:cxn>
                <a:cxn ang="0">
                  <a:pos x="32" y="98"/>
                </a:cxn>
                <a:cxn ang="0">
                  <a:pos x="22" y="110"/>
                </a:cxn>
                <a:cxn ang="0">
                  <a:pos x="12" y="126"/>
                </a:cxn>
                <a:cxn ang="0">
                  <a:pos x="8" y="136"/>
                </a:cxn>
                <a:cxn ang="0">
                  <a:pos x="4" y="146"/>
                </a:cxn>
                <a:cxn ang="0">
                  <a:pos x="4" y="146"/>
                </a:cxn>
              </a:cxnLst>
              <a:rect l="0" t="0" r="r" b="b"/>
              <a:pathLst>
                <a:path w="168" h="146">
                  <a:moveTo>
                    <a:pt x="4" y="146"/>
                  </a:moveTo>
                  <a:lnTo>
                    <a:pt x="4" y="146"/>
                  </a:lnTo>
                  <a:lnTo>
                    <a:pt x="0" y="134"/>
                  </a:lnTo>
                  <a:lnTo>
                    <a:pt x="0" y="118"/>
                  </a:lnTo>
                  <a:lnTo>
                    <a:pt x="2" y="100"/>
                  </a:lnTo>
                  <a:lnTo>
                    <a:pt x="4" y="92"/>
                  </a:lnTo>
                  <a:lnTo>
                    <a:pt x="8" y="82"/>
                  </a:lnTo>
                  <a:lnTo>
                    <a:pt x="14" y="72"/>
                  </a:lnTo>
                  <a:lnTo>
                    <a:pt x="20" y="62"/>
                  </a:lnTo>
                  <a:lnTo>
                    <a:pt x="30" y="54"/>
                  </a:lnTo>
                  <a:lnTo>
                    <a:pt x="42" y="46"/>
                  </a:lnTo>
                  <a:lnTo>
                    <a:pt x="56" y="38"/>
                  </a:lnTo>
                  <a:lnTo>
                    <a:pt x="74" y="32"/>
                  </a:lnTo>
                  <a:lnTo>
                    <a:pt x="74" y="32"/>
                  </a:lnTo>
                  <a:lnTo>
                    <a:pt x="74" y="0"/>
                  </a:lnTo>
                  <a:lnTo>
                    <a:pt x="168" y="54"/>
                  </a:lnTo>
                  <a:lnTo>
                    <a:pt x="74" y="120"/>
                  </a:lnTo>
                  <a:lnTo>
                    <a:pt x="74" y="90"/>
                  </a:lnTo>
                  <a:lnTo>
                    <a:pt x="74" y="80"/>
                  </a:lnTo>
                  <a:lnTo>
                    <a:pt x="74" y="80"/>
                  </a:lnTo>
                  <a:lnTo>
                    <a:pt x="66" y="82"/>
                  </a:lnTo>
                  <a:lnTo>
                    <a:pt x="56" y="84"/>
                  </a:lnTo>
                  <a:lnTo>
                    <a:pt x="44" y="90"/>
                  </a:lnTo>
                  <a:lnTo>
                    <a:pt x="32" y="98"/>
                  </a:lnTo>
                  <a:lnTo>
                    <a:pt x="22" y="110"/>
                  </a:lnTo>
                  <a:lnTo>
                    <a:pt x="12" y="126"/>
                  </a:lnTo>
                  <a:lnTo>
                    <a:pt x="8" y="136"/>
                  </a:lnTo>
                  <a:lnTo>
                    <a:pt x="4" y="146"/>
                  </a:lnTo>
                  <a:lnTo>
                    <a:pt x="4" y="1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187" name="组合 180"/>
            <p:cNvGrpSpPr/>
            <p:nvPr/>
          </p:nvGrpSpPr>
          <p:grpSpPr>
            <a:xfrm>
              <a:off x="3672989" y="1746288"/>
              <a:ext cx="320346" cy="434493"/>
              <a:chOff x="4896805" y="3693132"/>
              <a:chExt cx="601339" cy="815610"/>
            </a:xfrm>
            <a:grpFill/>
          </p:grpSpPr>
          <p:sp>
            <p:nvSpPr>
              <p:cNvPr id="195" name="Freeform 104"/>
              <p:cNvSpPr>
                <a:spLocks/>
              </p:cNvSpPr>
              <p:nvPr/>
            </p:nvSpPr>
            <p:spPr bwMode="auto">
              <a:xfrm>
                <a:off x="5028132" y="3693132"/>
                <a:ext cx="338685" cy="338685"/>
              </a:xfrm>
              <a:custGeom>
                <a:avLst/>
                <a:gdLst/>
                <a:ahLst/>
                <a:cxnLst>
                  <a:cxn ang="0">
                    <a:pos x="98" y="50"/>
                  </a:cxn>
                  <a:cxn ang="0">
                    <a:pos x="98" y="50"/>
                  </a:cxn>
                  <a:cxn ang="0">
                    <a:pos x="98" y="60"/>
                  </a:cxn>
                  <a:cxn ang="0">
                    <a:pos x="94" y="68"/>
                  </a:cxn>
                  <a:cxn ang="0">
                    <a:pos x="90" y="76"/>
                  </a:cxn>
                  <a:cxn ang="0">
                    <a:pos x="84" y="84"/>
                  </a:cxn>
                  <a:cxn ang="0">
                    <a:pos x="76" y="90"/>
                  </a:cxn>
                  <a:cxn ang="0">
                    <a:pos x="68" y="94"/>
                  </a:cxn>
                  <a:cxn ang="0">
                    <a:pos x="58" y="98"/>
                  </a:cxn>
                  <a:cxn ang="0">
                    <a:pos x="48" y="98"/>
                  </a:cxn>
                  <a:cxn ang="0">
                    <a:pos x="48" y="98"/>
                  </a:cxn>
                  <a:cxn ang="0">
                    <a:pos x="38" y="98"/>
                  </a:cxn>
                  <a:cxn ang="0">
                    <a:pos x="30" y="94"/>
                  </a:cxn>
                  <a:cxn ang="0">
                    <a:pos x="22" y="90"/>
                  </a:cxn>
                  <a:cxn ang="0">
                    <a:pos x="14" y="84"/>
                  </a:cxn>
                  <a:cxn ang="0">
                    <a:pos x="8" y="76"/>
                  </a:cxn>
                  <a:cxn ang="0">
                    <a:pos x="4" y="68"/>
                  </a:cxn>
                  <a:cxn ang="0">
                    <a:pos x="0" y="60"/>
                  </a:cxn>
                  <a:cxn ang="0">
                    <a:pos x="0" y="50"/>
                  </a:cxn>
                  <a:cxn ang="0">
                    <a:pos x="0" y="50"/>
                  </a:cxn>
                  <a:cxn ang="0">
                    <a:pos x="0" y="40"/>
                  </a:cxn>
                  <a:cxn ang="0">
                    <a:pos x="4" y="30"/>
                  </a:cxn>
                  <a:cxn ang="0">
                    <a:pos x="8" y="22"/>
                  </a:cxn>
                  <a:cxn ang="0">
                    <a:pos x="14" y="14"/>
                  </a:cxn>
                  <a:cxn ang="0">
                    <a:pos x="22" y="8"/>
                  </a:cxn>
                  <a:cxn ang="0">
                    <a:pos x="30" y="4"/>
                  </a:cxn>
                  <a:cxn ang="0">
                    <a:pos x="38" y="0"/>
                  </a:cxn>
                  <a:cxn ang="0">
                    <a:pos x="48" y="0"/>
                  </a:cxn>
                  <a:cxn ang="0">
                    <a:pos x="48" y="0"/>
                  </a:cxn>
                  <a:cxn ang="0">
                    <a:pos x="58" y="0"/>
                  </a:cxn>
                  <a:cxn ang="0">
                    <a:pos x="68" y="4"/>
                  </a:cxn>
                  <a:cxn ang="0">
                    <a:pos x="76" y="8"/>
                  </a:cxn>
                  <a:cxn ang="0">
                    <a:pos x="84" y="14"/>
                  </a:cxn>
                  <a:cxn ang="0">
                    <a:pos x="90" y="22"/>
                  </a:cxn>
                  <a:cxn ang="0">
                    <a:pos x="94" y="30"/>
                  </a:cxn>
                  <a:cxn ang="0">
                    <a:pos x="98" y="40"/>
                  </a:cxn>
                  <a:cxn ang="0">
                    <a:pos x="98" y="50"/>
                  </a:cxn>
                  <a:cxn ang="0">
                    <a:pos x="98" y="50"/>
                  </a:cxn>
                </a:cxnLst>
                <a:rect l="0" t="0" r="r" b="b"/>
                <a:pathLst>
                  <a:path w="98" h="98">
                    <a:moveTo>
                      <a:pt x="98" y="50"/>
                    </a:moveTo>
                    <a:lnTo>
                      <a:pt x="98" y="50"/>
                    </a:lnTo>
                    <a:lnTo>
                      <a:pt x="98" y="60"/>
                    </a:lnTo>
                    <a:lnTo>
                      <a:pt x="94" y="68"/>
                    </a:lnTo>
                    <a:lnTo>
                      <a:pt x="90" y="76"/>
                    </a:lnTo>
                    <a:lnTo>
                      <a:pt x="84" y="84"/>
                    </a:lnTo>
                    <a:lnTo>
                      <a:pt x="76" y="90"/>
                    </a:lnTo>
                    <a:lnTo>
                      <a:pt x="68" y="94"/>
                    </a:lnTo>
                    <a:lnTo>
                      <a:pt x="58" y="98"/>
                    </a:lnTo>
                    <a:lnTo>
                      <a:pt x="48" y="98"/>
                    </a:lnTo>
                    <a:lnTo>
                      <a:pt x="48" y="98"/>
                    </a:lnTo>
                    <a:lnTo>
                      <a:pt x="38" y="98"/>
                    </a:lnTo>
                    <a:lnTo>
                      <a:pt x="30" y="94"/>
                    </a:lnTo>
                    <a:lnTo>
                      <a:pt x="22" y="90"/>
                    </a:lnTo>
                    <a:lnTo>
                      <a:pt x="14" y="84"/>
                    </a:lnTo>
                    <a:lnTo>
                      <a:pt x="8" y="76"/>
                    </a:lnTo>
                    <a:lnTo>
                      <a:pt x="4" y="68"/>
                    </a:lnTo>
                    <a:lnTo>
                      <a:pt x="0" y="60"/>
                    </a:lnTo>
                    <a:lnTo>
                      <a:pt x="0" y="50"/>
                    </a:lnTo>
                    <a:lnTo>
                      <a:pt x="0" y="50"/>
                    </a:lnTo>
                    <a:lnTo>
                      <a:pt x="0" y="40"/>
                    </a:lnTo>
                    <a:lnTo>
                      <a:pt x="4" y="30"/>
                    </a:lnTo>
                    <a:lnTo>
                      <a:pt x="8" y="22"/>
                    </a:lnTo>
                    <a:lnTo>
                      <a:pt x="14" y="14"/>
                    </a:lnTo>
                    <a:lnTo>
                      <a:pt x="22" y="8"/>
                    </a:lnTo>
                    <a:lnTo>
                      <a:pt x="30" y="4"/>
                    </a:lnTo>
                    <a:lnTo>
                      <a:pt x="38" y="0"/>
                    </a:lnTo>
                    <a:lnTo>
                      <a:pt x="48" y="0"/>
                    </a:lnTo>
                    <a:lnTo>
                      <a:pt x="48" y="0"/>
                    </a:lnTo>
                    <a:lnTo>
                      <a:pt x="58" y="0"/>
                    </a:lnTo>
                    <a:lnTo>
                      <a:pt x="68" y="4"/>
                    </a:lnTo>
                    <a:lnTo>
                      <a:pt x="76" y="8"/>
                    </a:lnTo>
                    <a:lnTo>
                      <a:pt x="84" y="14"/>
                    </a:lnTo>
                    <a:lnTo>
                      <a:pt x="90" y="22"/>
                    </a:lnTo>
                    <a:lnTo>
                      <a:pt x="94" y="30"/>
                    </a:lnTo>
                    <a:lnTo>
                      <a:pt x="98" y="40"/>
                    </a:lnTo>
                    <a:lnTo>
                      <a:pt x="98" y="50"/>
                    </a:lnTo>
                    <a:lnTo>
                      <a:pt x="98" y="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6" name="Freeform 106"/>
              <p:cNvSpPr>
                <a:spLocks/>
              </p:cNvSpPr>
              <p:nvPr/>
            </p:nvSpPr>
            <p:spPr bwMode="auto">
              <a:xfrm>
                <a:off x="4896805" y="4066377"/>
                <a:ext cx="601339" cy="442365"/>
              </a:xfrm>
              <a:custGeom>
                <a:avLst/>
                <a:gdLst/>
                <a:ahLst/>
                <a:cxnLst>
                  <a:cxn ang="0">
                    <a:pos x="138" y="0"/>
                  </a:cxn>
                  <a:cxn ang="0">
                    <a:pos x="124" y="0"/>
                  </a:cxn>
                  <a:cxn ang="0">
                    <a:pos x="88" y="62"/>
                  </a:cxn>
                  <a:cxn ang="0">
                    <a:pos x="50" y="0"/>
                  </a:cxn>
                  <a:cxn ang="0">
                    <a:pos x="36" y="0"/>
                  </a:cxn>
                  <a:cxn ang="0">
                    <a:pos x="36" y="0"/>
                  </a:cxn>
                  <a:cxn ang="0">
                    <a:pos x="28" y="0"/>
                  </a:cxn>
                  <a:cxn ang="0">
                    <a:pos x="22" y="2"/>
                  </a:cxn>
                  <a:cxn ang="0">
                    <a:pos x="16" y="6"/>
                  </a:cxn>
                  <a:cxn ang="0">
                    <a:pos x="10" y="10"/>
                  </a:cxn>
                  <a:cxn ang="0">
                    <a:pos x="6" y="14"/>
                  </a:cxn>
                  <a:cxn ang="0">
                    <a:pos x="4" y="20"/>
                  </a:cxn>
                  <a:cxn ang="0">
                    <a:pos x="2" y="28"/>
                  </a:cxn>
                  <a:cxn ang="0">
                    <a:pos x="0" y="34"/>
                  </a:cxn>
                  <a:cxn ang="0">
                    <a:pos x="0" y="128"/>
                  </a:cxn>
                  <a:cxn ang="0">
                    <a:pos x="174" y="128"/>
                  </a:cxn>
                  <a:cxn ang="0">
                    <a:pos x="174" y="34"/>
                  </a:cxn>
                  <a:cxn ang="0">
                    <a:pos x="174" y="34"/>
                  </a:cxn>
                  <a:cxn ang="0">
                    <a:pos x="172" y="28"/>
                  </a:cxn>
                  <a:cxn ang="0">
                    <a:pos x="170" y="20"/>
                  </a:cxn>
                  <a:cxn ang="0">
                    <a:pos x="168" y="14"/>
                  </a:cxn>
                  <a:cxn ang="0">
                    <a:pos x="164" y="10"/>
                  </a:cxn>
                  <a:cxn ang="0">
                    <a:pos x="158" y="6"/>
                  </a:cxn>
                  <a:cxn ang="0">
                    <a:pos x="152" y="2"/>
                  </a:cxn>
                  <a:cxn ang="0">
                    <a:pos x="146" y="0"/>
                  </a:cxn>
                  <a:cxn ang="0">
                    <a:pos x="138" y="0"/>
                  </a:cxn>
                  <a:cxn ang="0">
                    <a:pos x="138" y="0"/>
                  </a:cxn>
                </a:cxnLst>
                <a:rect l="0" t="0" r="r" b="b"/>
                <a:pathLst>
                  <a:path w="174" h="128">
                    <a:moveTo>
                      <a:pt x="138" y="0"/>
                    </a:moveTo>
                    <a:lnTo>
                      <a:pt x="124" y="0"/>
                    </a:lnTo>
                    <a:lnTo>
                      <a:pt x="88" y="62"/>
                    </a:lnTo>
                    <a:lnTo>
                      <a:pt x="50" y="0"/>
                    </a:lnTo>
                    <a:lnTo>
                      <a:pt x="36" y="0"/>
                    </a:lnTo>
                    <a:lnTo>
                      <a:pt x="36" y="0"/>
                    </a:lnTo>
                    <a:lnTo>
                      <a:pt x="28" y="0"/>
                    </a:lnTo>
                    <a:lnTo>
                      <a:pt x="22" y="2"/>
                    </a:lnTo>
                    <a:lnTo>
                      <a:pt x="16" y="6"/>
                    </a:lnTo>
                    <a:lnTo>
                      <a:pt x="10" y="10"/>
                    </a:lnTo>
                    <a:lnTo>
                      <a:pt x="6" y="14"/>
                    </a:lnTo>
                    <a:lnTo>
                      <a:pt x="4" y="20"/>
                    </a:lnTo>
                    <a:lnTo>
                      <a:pt x="2" y="28"/>
                    </a:lnTo>
                    <a:lnTo>
                      <a:pt x="0" y="34"/>
                    </a:lnTo>
                    <a:lnTo>
                      <a:pt x="0" y="128"/>
                    </a:lnTo>
                    <a:lnTo>
                      <a:pt x="174" y="128"/>
                    </a:lnTo>
                    <a:lnTo>
                      <a:pt x="174" y="34"/>
                    </a:lnTo>
                    <a:lnTo>
                      <a:pt x="174" y="34"/>
                    </a:lnTo>
                    <a:lnTo>
                      <a:pt x="172" y="28"/>
                    </a:lnTo>
                    <a:lnTo>
                      <a:pt x="170" y="20"/>
                    </a:lnTo>
                    <a:lnTo>
                      <a:pt x="168" y="14"/>
                    </a:lnTo>
                    <a:lnTo>
                      <a:pt x="164" y="10"/>
                    </a:lnTo>
                    <a:lnTo>
                      <a:pt x="158" y="6"/>
                    </a:lnTo>
                    <a:lnTo>
                      <a:pt x="152" y="2"/>
                    </a:lnTo>
                    <a:lnTo>
                      <a:pt x="146" y="0"/>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7" name="Freeform 107"/>
              <p:cNvSpPr>
                <a:spLocks/>
              </p:cNvSpPr>
              <p:nvPr/>
            </p:nvSpPr>
            <p:spPr bwMode="auto">
              <a:xfrm>
                <a:off x="5166371" y="4073289"/>
                <a:ext cx="62208" cy="131327"/>
              </a:xfrm>
              <a:custGeom>
                <a:avLst/>
                <a:gdLst/>
                <a:ahLst/>
                <a:cxnLst>
                  <a:cxn ang="0">
                    <a:pos x="18" y="38"/>
                  </a:cxn>
                  <a:cxn ang="0">
                    <a:pos x="18" y="38"/>
                  </a:cxn>
                  <a:cxn ang="0">
                    <a:pos x="8" y="0"/>
                  </a:cxn>
                  <a:cxn ang="0">
                    <a:pos x="0" y="38"/>
                  </a:cxn>
                  <a:cxn ang="0">
                    <a:pos x="0" y="38"/>
                  </a:cxn>
                  <a:cxn ang="0">
                    <a:pos x="18" y="38"/>
                  </a:cxn>
                </a:cxnLst>
                <a:rect l="0" t="0" r="r" b="b"/>
                <a:pathLst>
                  <a:path w="18" h="38">
                    <a:moveTo>
                      <a:pt x="18" y="38"/>
                    </a:moveTo>
                    <a:lnTo>
                      <a:pt x="18" y="38"/>
                    </a:lnTo>
                    <a:lnTo>
                      <a:pt x="8" y="0"/>
                    </a:lnTo>
                    <a:lnTo>
                      <a:pt x="0" y="38"/>
                    </a:lnTo>
                    <a:lnTo>
                      <a:pt x="0" y="38"/>
                    </a:lnTo>
                    <a:lnTo>
                      <a:pt x="18"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8" name="Freeform 108"/>
              <p:cNvSpPr>
                <a:spLocks/>
              </p:cNvSpPr>
              <p:nvPr/>
            </p:nvSpPr>
            <p:spPr bwMode="auto">
              <a:xfrm>
                <a:off x="5166371" y="4204616"/>
                <a:ext cx="62208" cy="20736"/>
              </a:xfrm>
              <a:custGeom>
                <a:avLst/>
                <a:gdLst/>
                <a:ahLst/>
                <a:cxnLst>
                  <a:cxn ang="0">
                    <a:pos x="0" y="0"/>
                  </a:cxn>
                  <a:cxn ang="0">
                    <a:pos x="0" y="0"/>
                  </a:cxn>
                  <a:cxn ang="0">
                    <a:pos x="10" y="6"/>
                  </a:cxn>
                  <a:cxn ang="0">
                    <a:pos x="18" y="0"/>
                  </a:cxn>
                  <a:cxn ang="0">
                    <a:pos x="18" y="0"/>
                  </a:cxn>
                  <a:cxn ang="0">
                    <a:pos x="0" y="0"/>
                  </a:cxn>
                </a:cxnLst>
                <a:rect l="0" t="0" r="r" b="b"/>
                <a:pathLst>
                  <a:path w="18" h="6">
                    <a:moveTo>
                      <a:pt x="0" y="0"/>
                    </a:moveTo>
                    <a:lnTo>
                      <a:pt x="0" y="0"/>
                    </a:lnTo>
                    <a:lnTo>
                      <a:pt x="10" y="6"/>
                    </a:lnTo>
                    <a:lnTo>
                      <a:pt x="18" y="0"/>
                    </a:lnTo>
                    <a:lnTo>
                      <a:pt x="18"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9" name="Freeform 109"/>
              <p:cNvSpPr>
                <a:spLocks/>
              </p:cNvSpPr>
              <p:nvPr/>
            </p:nvSpPr>
            <p:spPr bwMode="auto">
              <a:xfrm>
                <a:off x="5187107" y="4066377"/>
                <a:ext cx="20736" cy="20736"/>
              </a:xfrm>
              <a:custGeom>
                <a:avLst/>
                <a:gdLst/>
                <a:ahLst/>
                <a:cxnLst>
                  <a:cxn ang="0">
                    <a:pos x="6" y="2"/>
                  </a:cxn>
                  <a:cxn ang="0">
                    <a:pos x="4" y="6"/>
                  </a:cxn>
                  <a:cxn ang="0">
                    <a:pos x="0" y="2"/>
                  </a:cxn>
                  <a:cxn ang="0">
                    <a:pos x="4" y="0"/>
                  </a:cxn>
                  <a:cxn ang="0">
                    <a:pos x="6" y="2"/>
                  </a:cxn>
                </a:cxnLst>
                <a:rect l="0" t="0" r="r" b="b"/>
                <a:pathLst>
                  <a:path w="6" h="6">
                    <a:moveTo>
                      <a:pt x="6" y="2"/>
                    </a:moveTo>
                    <a:lnTo>
                      <a:pt x="4" y="6"/>
                    </a:lnTo>
                    <a:lnTo>
                      <a:pt x="0" y="2"/>
                    </a:lnTo>
                    <a:lnTo>
                      <a:pt x="4" y="0"/>
                    </a:lnTo>
                    <a:lnTo>
                      <a:pt x="6"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217" name="组合 186"/>
            <p:cNvGrpSpPr/>
            <p:nvPr/>
          </p:nvGrpSpPr>
          <p:grpSpPr>
            <a:xfrm>
              <a:off x="2904232" y="1746288"/>
              <a:ext cx="320346" cy="434493"/>
              <a:chOff x="4896805" y="3693132"/>
              <a:chExt cx="601339" cy="815610"/>
            </a:xfrm>
            <a:grpFill/>
          </p:grpSpPr>
          <p:sp>
            <p:nvSpPr>
              <p:cNvPr id="190" name="Freeform 104"/>
              <p:cNvSpPr>
                <a:spLocks/>
              </p:cNvSpPr>
              <p:nvPr/>
            </p:nvSpPr>
            <p:spPr bwMode="auto">
              <a:xfrm>
                <a:off x="5028132" y="3693132"/>
                <a:ext cx="338685" cy="338685"/>
              </a:xfrm>
              <a:custGeom>
                <a:avLst/>
                <a:gdLst/>
                <a:ahLst/>
                <a:cxnLst>
                  <a:cxn ang="0">
                    <a:pos x="98" y="50"/>
                  </a:cxn>
                  <a:cxn ang="0">
                    <a:pos x="98" y="50"/>
                  </a:cxn>
                  <a:cxn ang="0">
                    <a:pos x="98" y="60"/>
                  </a:cxn>
                  <a:cxn ang="0">
                    <a:pos x="94" y="68"/>
                  </a:cxn>
                  <a:cxn ang="0">
                    <a:pos x="90" y="76"/>
                  </a:cxn>
                  <a:cxn ang="0">
                    <a:pos x="84" y="84"/>
                  </a:cxn>
                  <a:cxn ang="0">
                    <a:pos x="76" y="90"/>
                  </a:cxn>
                  <a:cxn ang="0">
                    <a:pos x="68" y="94"/>
                  </a:cxn>
                  <a:cxn ang="0">
                    <a:pos x="58" y="98"/>
                  </a:cxn>
                  <a:cxn ang="0">
                    <a:pos x="48" y="98"/>
                  </a:cxn>
                  <a:cxn ang="0">
                    <a:pos x="48" y="98"/>
                  </a:cxn>
                  <a:cxn ang="0">
                    <a:pos x="38" y="98"/>
                  </a:cxn>
                  <a:cxn ang="0">
                    <a:pos x="30" y="94"/>
                  </a:cxn>
                  <a:cxn ang="0">
                    <a:pos x="22" y="90"/>
                  </a:cxn>
                  <a:cxn ang="0">
                    <a:pos x="14" y="84"/>
                  </a:cxn>
                  <a:cxn ang="0">
                    <a:pos x="8" y="76"/>
                  </a:cxn>
                  <a:cxn ang="0">
                    <a:pos x="4" y="68"/>
                  </a:cxn>
                  <a:cxn ang="0">
                    <a:pos x="0" y="60"/>
                  </a:cxn>
                  <a:cxn ang="0">
                    <a:pos x="0" y="50"/>
                  </a:cxn>
                  <a:cxn ang="0">
                    <a:pos x="0" y="50"/>
                  </a:cxn>
                  <a:cxn ang="0">
                    <a:pos x="0" y="40"/>
                  </a:cxn>
                  <a:cxn ang="0">
                    <a:pos x="4" y="30"/>
                  </a:cxn>
                  <a:cxn ang="0">
                    <a:pos x="8" y="22"/>
                  </a:cxn>
                  <a:cxn ang="0">
                    <a:pos x="14" y="14"/>
                  </a:cxn>
                  <a:cxn ang="0">
                    <a:pos x="22" y="8"/>
                  </a:cxn>
                  <a:cxn ang="0">
                    <a:pos x="30" y="4"/>
                  </a:cxn>
                  <a:cxn ang="0">
                    <a:pos x="38" y="0"/>
                  </a:cxn>
                  <a:cxn ang="0">
                    <a:pos x="48" y="0"/>
                  </a:cxn>
                  <a:cxn ang="0">
                    <a:pos x="48" y="0"/>
                  </a:cxn>
                  <a:cxn ang="0">
                    <a:pos x="58" y="0"/>
                  </a:cxn>
                  <a:cxn ang="0">
                    <a:pos x="68" y="4"/>
                  </a:cxn>
                  <a:cxn ang="0">
                    <a:pos x="76" y="8"/>
                  </a:cxn>
                  <a:cxn ang="0">
                    <a:pos x="84" y="14"/>
                  </a:cxn>
                  <a:cxn ang="0">
                    <a:pos x="90" y="22"/>
                  </a:cxn>
                  <a:cxn ang="0">
                    <a:pos x="94" y="30"/>
                  </a:cxn>
                  <a:cxn ang="0">
                    <a:pos x="98" y="40"/>
                  </a:cxn>
                  <a:cxn ang="0">
                    <a:pos x="98" y="50"/>
                  </a:cxn>
                  <a:cxn ang="0">
                    <a:pos x="98" y="50"/>
                  </a:cxn>
                </a:cxnLst>
                <a:rect l="0" t="0" r="r" b="b"/>
                <a:pathLst>
                  <a:path w="98" h="98">
                    <a:moveTo>
                      <a:pt x="98" y="50"/>
                    </a:moveTo>
                    <a:lnTo>
                      <a:pt x="98" y="50"/>
                    </a:lnTo>
                    <a:lnTo>
                      <a:pt x="98" y="60"/>
                    </a:lnTo>
                    <a:lnTo>
                      <a:pt x="94" y="68"/>
                    </a:lnTo>
                    <a:lnTo>
                      <a:pt x="90" y="76"/>
                    </a:lnTo>
                    <a:lnTo>
                      <a:pt x="84" y="84"/>
                    </a:lnTo>
                    <a:lnTo>
                      <a:pt x="76" y="90"/>
                    </a:lnTo>
                    <a:lnTo>
                      <a:pt x="68" y="94"/>
                    </a:lnTo>
                    <a:lnTo>
                      <a:pt x="58" y="98"/>
                    </a:lnTo>
                    <a:lnTo>
                      <a:pt x="48" y="98"/>
                    </a:lnTo>
                    <a:lnTo>
                      <a:pt x="48" y="98"/>
                    </a:lnTo>
                    <a:lnTo>
                      <a:pt x="38" y="98"/>
                    </a:lnTo>
                    <a:lnTo>
                      <a:pt x="30" y="94"/>
                    </a:lnTo>
                    <a:lnTo>
                      <a:pt x="22" y="90"/>
                    </a:lnTo>
                    <a:lnTo>
                      <a:pt x="14" y="84"/>
                    </a:lnTo>
                    <a:lnTo>
                      <a:pt x="8" y="76"/>
                    </a:lnTo>
                    <a:lnTo>
                      <a:pt x="4" y="68"/>
                    </a:lnTo>
                    <a:lnTo>
                      <a:pt x="0" y="60"/>
                    </a:lnTo>
                    <a:lnTo>
                      <a:pt x="0" y="50"/>
                    </a:lnTo>
                    <a:lnTo>
                      <a:pt x="0" y="50"/>
                    </a:lnTo>
                    <a:lnTo>
                      <a:pt x="0" y="40"/>
                    </a:lnTo>
                    <a:lnTo>
                      <a:pt x="4" y="30"/>
                    </a:lnTo>
                    <a:lnTo>
                      <a:pt x="8" y="22"/>
                    </a:lnTo>
                    <a:lnTo>
                      <a:pt x="14" y="14"/>
                    </a:lnTo>
                    <a:lnTo>
                      <a:pt x="22" y="8"/>
                    </a:lnTo>
                    <a:lnTo>
                      <a:pt x="30" y="4"/>
                    </a:lnTo>
                    <a:lnTo>
                      <a:pt x="38" y="0"/>
                    </a:lnTo>
                    <a:lnTo>
                      <a:pt x="48" y="0"/>
                    </a:lnTo>
                    <a:lnTo>
                      <a:pt x="48" y="0"/>
                    </a:lnTo>
                    <a:lnTo>
                      <a:pt x="58" y="0"/>
                    </a:lnTo>
                    <a:lnTo>
                      <a:pt x="68" y="4"/>
                    </a:lnTo>
                    <a:lnTo>
                      <a:pt x="76" y="8"/>
                    </a:lnTo>
                    <a:lnTo>
                      <a:pt x="84" y="14"/>
                    </a:lnTo>
                    <a:lnTo>
                      <a:pt x="90" y="22"/>
                    </a:lnTo>
                    <a:lnTo>
                      <a:pt x="94" y="30"/>
                    </a:lnTo>
                    <a:lnTo>
                      <a:pt x="98" y="40"/>
                    </a:lnTo>
                    <a:lnTo>
                      <a:pt x="98" y="50"/>
                    </a:lnTo>
                    <a:lnTo>
                      <a:pt x="98" y="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1" name="Freeform 106"/>
              <p:cNvSpPr>
                <a:spLocks/>
              </p:cNvSpPr>
              <p:nvPr/>
            </p:nvSpPr>
            <p:spPr bwMode="auto">
              <a:xfrm>
                <a:off x="4896805" y="4066377"/>
                <a:ext cx="601339" cy="442365"/>
              </a:xfrm>
              <a:custGeom>
                <a:avLst/>
                <a:gdLst/>
                <a:ahLst/>
                <a:cxnLst>
                  <a:cxn ang="0">
                    <a:pos x="138" y="0"/>
                  </a:cxn>
                  <a:cxn ang="0">
                    <a:pos x="124" y="0"/>
                  </a:cxn>
                  <a:cxn ang="0">
                    <a:pos x="88" y="62"/>
                  </a:cxn>
                  <a:cxn ang="0">
                    <a:pos x="50" y="0"/>
                  </a:cxn>
                  <a:cxn ang="0">
                    <a:pos x="36" y="0"/>
                  </a:cxn>
                  <a:cxn ang="0">
                    <a:pos x="36" y="0"/>
                  </a:cxn>
                  <a:cxn ang="0">
                    <a:pos x="28" y="0"/>
                  </a:cxn>
                  <a:cxn ang="0">
                    <a:pos x="22" y="2"/>
                  </a:cxn>
                  <a:cxn ang="0">
                    <a:pos x="16" y="6"/>
                  </a:cxn>
                  <a:cxn ang="0">
                    <a:pos x="10" y="10"/>
                  </a:cxn>
                  <a:cxn ang="0">
                    <a:pos x="6" y="14"/>
                  </a:cxn>
                  <a:cxn ang="0">
                    <a:pos x="4" y="20"/>
                  </a:cxn>
                  <a:cxn ang="0">
                    <a:pos x="2" y="28"/>
                  </a:cxn>
                  <a:cxn ang="0">
                    <a:pos x="0" y="34"/>
                  </a:cxn>
                  <a:cxn ang="0">
                    <a:pos x="0" y="128"/>
                  </a:cxn>
                  <a:cxn ang="0">
                    <a:pos x="174" y="128"/>
                  </a:cxn>
                  <a:cxn ang="0">
                    <a:pos x="174" y="34"/>
                  </a:cxn>
                  <a:cxn ang="0">
                    <a:pos x="174" y="34"/>
                  </a:cxn>
                  <a:cxn ang="0">
                    <a:pos x="172" y="28"/>
                  </a:cxn>
                  <a:cxn ang="0">
                    <a:pos x="170" y="20"/>
                  </a:cxn>
                  <a:cxn ang="0">
                    <a:pos x="168" y="14"/>
                  </a:cxn>
                  <a:cxn ang="0">
                    <a:pos x="164" y="10"/>
                  </a:cxn>
                  <a:cxn ang="0">
                    <a:pos x="158" y="6"/>
                  </a:cxn>
                  <a:cxn ang="0">
                    <a:pos x="152" y="2"/>
                  </a:cxn>
                  <a:cxn ang="0">
                    <a:pos x="146" y="0"/>
                  </a:cxn>
                  <a:cxn ang="0">
                    <a:pos x="138" y="0"/>
                  </a:cxn>
                  <a:cxn ang="0">
                    <a:pos x="138" y="0"/>
                  </a:cxn>
                </a:cxnLst>
                <a:rect l="0" t="0" r="r" b="b"/>
                <a:pathLst>
                  <a:path w="174" h="128">
                    <a:moveTo>
                      <a:pt x="138" y="0"/>
                    </a:moveTo>
                    <a:lnTo>
                      <a:pt x="124" y="0"/>
                    </a:lnTo>
                    <a:lnTo>
                      <a:pt x="88" y="62"/>
                    </a:lnTo>
                    <a:lnTo>
                      <a:pt x="50" y="0"/>
                    </a:lnTo>
                    <a:lnTo>
                      <a:pt x="36" y="0"/>
                    </a:lnTo>
                    <a:lnTo>
                      <a:pt x="36" y="0"/>
                    </a:lnTo>
                    <a:lnTo>
                      <a:pt x="28" y="0"/>
                    </a:lnTo>
                    <a:lnTo>
                      <a:pt x="22" y="2"/>
                    </a:lnTo>
                    <a:lnTo>
                      <a:pt x="16" y="6"/>
                    </a:lnTo>
                    <a:lnTo>
                      <a:pt x="10" y="10"/>
                    </a:lnTo>
                    <a:lnTo>
                      <a:pt x="6" y="14"/>
                    </a:lnTo>
                    <a:lnTo>
                      <a:pt x="4" y="20"/>
                    </a:lnTo>
                    <a:lnTo>
                      <a:pt x="2" y="28"/>
                    </a:lnTo>
                    <a:lnTo>
                      <a:pt x="0" y="34"/>
                    </a:lnTo>
                    <a:lnTo>
                      <a:pt x="0" y="128"/>
                    </a:lnTo>
                    <a:lnTo>
                      <a:pt x="174" y="128"/>
                    </a:lnTo>
                    <a:lnTo>
                      <a:pt x="174" y="34"/>
                    </a:lnTo>
                    <a:lnTo>
                      <a:pt x="174" y="34"/>
                    </a:lnTo>
                    <a:lnTo>
                      <a:pt x="172" y="28"/>
                    </a:lnTo>
                    <a:lnTo>
                      <a:pt x="170" y="20"/>
                    </a:lnTo>
                    <a:lnTo>
                      <a:pt x="168" y="14"/>
                    </a:lnTo>
                    <a:lnTo>
                      <a:pt x="164" y="10"/>
                    </a:lnTo>
                    <a:lnTo>
                      <a:pt x="158" y="6"/>
                    </a:lnTo>
                    <a:lnTo>
                      <a:pt x="152" y="2"/>
                    </a:lnTo>
                    <a:lnTo>
                      <a:pt x="146" y="0"/>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2" name="Freeform 107"/>
              <p:cNvSpPr>
                <a:spLocks/>
              </p:cNvSpPr>
              <p:nvPr/>
            </p:nvSpPr>
            <p:spPr bwMode="auto">
              <a:xfrm>
                <a:off x="5166371" y="4073289"/>
                <a:ext cx="62208" cy="131327"/>
              </a:xfrm>
              <a:custGeom>
                <a:avLst/>
                <a:gdLst/>
                <a:ahLst/>
                <a:cxnLst>
                  <a:cxn ang="0">
                    <a:pos x="18" y="38"/>
                  </a:cxn>
                  <a:cxn ang="0">
                    <a:pos x="18" y="38"/>
                  </a:cxn>
                  <a:cxn ang="0">
                    <a:pos x="8" y="0"/>
                  </a:cxn>
                  <a:cxn ang="0">
                    <a:pos x="0" y="38"/>
                  </a:cxn>
                  <a:cxn ang="0">
                    <a:pos x="0" y="38"/>
                  </a:cxn>
                  <a:cxn ang="0">
                    <a:pos x="18" y="38"/>
                  </a:cxn>
                </a:cxnLst>
                <a:rect l="0" t="0" r="r" b="b"/>
                <a:pathLst>
                  <a:path w="18" h="38">
                    <a:moveTo>
                      <a:pt x="18" y="38"/>
                    </a:moveTo>
                    <a:lnTo>
                      <a:pt x="18" y="38"/>
                    </a:lnTo>
                    <a:lnTo>
                      <a:pt x="8" y="0"/>
                    </a:lnTo>
                    <a:lnTo>
                      <a:pt x="0" y="38"/>
                    </a:lnTo>
                    <a:lnTo>
                      <a:pt x="0" y="38"/>
                    </a:lnTo>
                    <a:lnTo>
                      <a:pt x="18"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3" name="Freeform 108"/>
              <p:cNvSpPr>
                <a:spLocks/>
              </p:cNvSpPr>
              <p:nvPr/>
            </p:nvSpPr>
            <p:spPr bwMode="auto">
              <a:xfrm>
                <a:off x="5166371" y="4204616"/>
                <a:ext cx="62208" cy="20736"/>
              </a:xfrm>
              <a:custGeom>
                <a:avLst/>
                <a:gdLst/>
                <a:ahLst/>
                <a:cxnLst>
                  <a:cxn ang="0">
                    <a:pos x="0" y="0"/>
                  </a:cxn>
                  <a:cxn ang="0">
                    <a:pos x="0" y="0"/>
                  </a:cxn>
                  <a:cxn ang="0">
                    <a:pos x="10" y="6"/>
                  </a:cxn>
                  <a:cxn ang="0">
                    <a:pos x="18" y="0"/>
                  </a:cxn>
                  <a:cxn ang="0">
                    <a:pos x="18" y="0"/>
                  </a:cxn>
                  <a:cxn ang="0">
                    <a:pos x="0" y="0"/>
                  </a:cxn>
                </a:cxnLst>
                <a:rect l="0" t="0" r="r" b="b"/>
                <a:pathLst>
                  <a:path w="18" h="6">
                    <a:moveTo>
                      <a:pt x="0" y="0"/>
                    </a:moveTo>
                    <a:lnTo>
                      <a:pt x="0" y="0"/>
                    </a:lnTo>
                    <a:lnTo>
                      <a:pt x="10" y="6"/>
                    </a:lnTo>
                    <a:lnTo>
                      <a:pt x="18" y="0"/>
                    </a:lnTo>
                    <a:lnTo>
                      <a:pt x="18"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4" name="Freeform 109"/>
              <p:cNvSpPr>
                <a:spLocks/>
              </p:cNvSpPr>
              <p:nvPr/>
            </p:nvSpPr>
            <p:spPr bwMode="auto">
              <a:xfrm>
                <a:off x="5187107" y="4066377"/>
                <a:ext cx="20736" cy="20736"/>
              </a:xfrm>
              <a:custGeom>
                <a:avLst/>
                <a:gdLst/>
                <a:ahLst/>
                <a:cxnLst>
                  <a:cxn ang="0">
                    <a:pos x="6" y="2"/>
                  </a:cxn>
                  <a:cxn ang="0">
                    <a:pos x="4" y="6"/>
                  </a:cxn>
                  <a:cxn ang="0">
                    <a:pos x="0" y="2"/>
                  </a:cxn>
                  <a:cxn ang="0">
                    <a:pos x="4" y="0"/>
                  </a:cxn>
                  <a:cxn ang="0">
                    <a:pos x="6" y="2"/>
                  </a:cxn>
                </a:cxnLst>
                <a:rect l="0" t="0" r="r" b="b"/>
                <a:pathLst>
                  <a:path w="6" h="6">
                    <a:moveTo>
                      <a:pt x="6" y="2"/>
                    </a:moveTo>
                    <a:lnTo>
                      <a:pt x="4" y="6"/>
                    </a:lnTo>
                    <a:lnTo>
                      <a:pt x="0" y="2"/>
                    </a:lnTo>
                    <a:lnTo>
                      <a:pt x="4" y="0"/>
                    </a:lnTo>
                    <a:lnTo>
                      <a:pt x="6"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88" name="Freeform 135"/>
            <p:cNvSpPr>
              <a:spLocks/>
            </p:cNvSpPr>
            <p:nvPr/>
          </p:nvSpPr>
          <p:spPr bwMode="auto">
            <a:xfrm rot="16200000" flipH="1">
              <a:off x="2998127" y="1476705"/>
              <a:ext cx="283206" cy="246119"/>
            </a:xfrm>
            <a:custGeom>
              <a:avLst/>
              <a:gdLst/>
              <a:ahLst/>
              <a:cxnLst>
                <a:cxn ang="0">
                  <a:pos x="4" y="146"/>
                </a:cxn>
                <a:cxn ang="0">
                  <a:pos x="4" y="146"/>
                </a:cxn>
                <a:cxn ang="0">
                  <a:pos x="0" y="134"/>
                </a:cxn>
                <a:cxn ang="0">
                  <a:pos x="0" y="118"/>
                </a:cxn>
                <a:cxn ang="0">
                  <a:pos x="2" y="100"/>
                </a:cxn>
                <a:cxn ang="0">
                  <a:pos x="4" y="92"/>
                </a:cxn>
                <a:cxn ang="0">
                  <a:pos x="8" y="82"/>
                </a:cxn>
                <a:cxn ang="0">
                  <a:pos x="14" y="72"/>
                </a:cxn>
                <a:cxn ang="0">
                  <a:pos x="20" y="62"/>
                </a:cxn>
                <a:cxn ang="0">
                  <a:pos x="30" y="54"/>
                </a:cxn>
                <a:cxn ang="0">
                  <a:pos x="42" y="46"/>
                </a:cxn>
                <a:cxn ang="0">
                  <a:pos x="56" y="38"/>
                </a:cxn>
                <a:cxn ang="0">
                  <a:pos x="74" y="32"/>
                </a:cxn>
                <a:cxn ang="0">
                  <a:pos x="74" y="32"/>
                </a:cxn>
                <a:cxn ang="0">
                  <a:pos x="74" y="0"/>
                </a:cxn>
                <a:cxn ang="0">
                  <a:pos x="168" y="54"/>
                </a:cxn>
                <a:cxn ang="0">
                  <a:pos x="74" y="120"/>
                </a:cxn>
                <a:cxn ang="0">
                  <a:pos x="74" y="90"/>
                </a:cxn>
                <a:cxn ang="0">
                  <a:pos x="74" y="80"/>
                </a:cxn>
                <a:cxn ang="0">
                  <a:pos x="74" y="80"/>
                </a:cxn>
                <a:cxn ang="0">
                  <a:pos x="66" y="82"/>
                </a:cxn>
                <a:cxn ang="0">
                  <a:pos x="56" y="84"/>
                </a:cxn>
                <a:cxn ang="0">
                  <a:pos x="44" y="90"/>
                </a:cxn>
                <a:cxn ang="0">
                  <a:pos x="32" y="98"/>
                </a:cxn>
                <a:cxn ang="0">
                  <a:pos x="22" y="110"/>
                </a:cxn>
                <a:cxn ang="0">
                  <a:pos x="12" y="126"/>
                </a:cxn>
                <a:cxn ang="0">
                  <a:pos x="8" y="136"/>
                </a:cxn>
                <a:cxn ang="0">
                  <a:pos x="4" y="146"/>
                </a:cxn>
                <a:cxn ang="0">
                  <a:pos x="4" y="146"/>
                </a:cxn>
              </a:cxnLst>
              <a:rect l="0" t="0" r="r" b="b"/>
              <a:pathLst>
                <a:path w="168" h="146">
                  <a:moveTo>
                    <a:pt x="4" y="146"/>
                  </a:moveTo>
                  <a:lnTo>
                    <a:pt x="4" y="146"/>
                  </a:lnTo>
                  <a:lnTo>
                    <a:pt x="0" y="134"/>
                  </a:lnTo>
                  <a:lnTo>
                    <a:pt x="0" y="118"/>
                  </a:lnTo>
                  <a:lnTo>
                    <a:pt x="2" y="100"/>
                  </a:lnTo>
                  <a:lnTo>
                    <a:pt x="4" y="92"/>
                  </a:lnTo>
                  <a:lnTo>
                    <a:pt x="8" y="82"/>
                  </a:lnTo>
                  <a:lnTo>
                    <a:pt x="14" y="72"/>
                  </a:lnTo>
                  <a:lnTo>
                    <a:pt x="20" y="62"/>
                  </a:lnTo>
                  <a:lnTo>
                    <a:pt x="30" y="54"/>
                  </a:lnTo>
                  <a:lnTo>
                    <a:pt x="42" y="46"/>
                  </a:lnTo>
                  <a:lnTo>
                    <a:pt x="56" y="38"/>
                  </a:lnTo>
                  <a:lnTo>
                    <a:pt x="74" y="32"/>
                  </a:lnTo>
                  <a:lnTo>
                    <a:pt x="74" y="32"/>
                  </a:lnTo>
                  <a:lnTo>
                    <a:pt x="74" y="0"/>
                  </a:lnTo>
                  <a:lnTo>
                    <a:pt x="168" y="54"/>
                  </a:lnTo>
                  <a:lnTo>
                    <a:pt x="74" y="120"/>
                  </a:lnTo>
                  <a:lnTo>
                    <a:pt x="74" y="90"/>
                  </a:lnTo>
                  <a:lnTo>
                    <a:pt x="74" y="80"/>
                  </a:lnTo>
                  <a:lnTo>
                    <a:pt x="74" y="80"/>
                  </a:lnTo>
                  <a:lnTo>
                    <a:pt x="66" y="82"/>
                  </a:lnTo>
                  <a:lnTo>
                    <a:pt x="56" y="84"/>
                  </a:lnTo>
                  <a:lnTo>
                    <a:pt x="44" y="90"/>
                  </a:lnTo>
                  <a:lnTo>
                    <a:pt x="32" y="98"/>
                  </a:lnTo>
                  <a:lnTo>
                    <a:pt x="22" y="110"/>
                  </a:lnTo>
                  <a:lnTo>
                    <a:pt x="12" y="126"/>
                  </a:lnTo>
                  <a:lnTo>
                    <a:pt x="8" y="136"/>
                  </a:lnTo>
                  <a:lnTo>
                    <a:pt x="4" y="146"/>
                  </a:lnTo>
                  <a:lnTo>
                    <a:pt x="4" y="1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9" name="Freeform 135"/>
            <p:cNvSpPr>
              <a:spLocks/>
            </p:cNvSpPr>
            <p:nvPr/>
          </p:nvSpPr>
          <p:spPr bwMode="auto">
            <a:xfrm rot="9000000" flipH="1">
              <a:off x="3339839" y="2051839"/>
              <a:ext cx="283206" cy="246119"/>
            </a:xfrm>
            <a:custGeom>
              <a:avLst/>
              <a:gdLst/>
              <a:ahLst/>
              <a:cxnLst>
                <a:cxn ang="0">
                  <a:pos x="4" y="146"/>
                </a:cxn>
                <a:cxn ang="0">
                  <a:pos x="4" y="146"/>
                </a:cxn>
                <a:cxn ang="0">
                  <a:pos x="0" y="134"/>
                </a:cxn>
                <a:cxn ang="0">
                  <a:pos x="0" y="118"/>
                </a:cxn>
                <a:cxn ang="0">
                  <a:pos x="2" y="100"/>
                </a:cxn>
                <a:cxn ang="0">
                  <a:pos x="4" y="92"/>
                </a:cxn>
                <a:cxn ang="0">
                  <a:pos x="8" y="82"/>
                </a:cxn>
                <a:cxn ang="0">
                  <a:pos x="14" y="72"/>
                </a:cxn>
                <a:cxn ang="0">
                  <a:pos x="20" y="62"/>
                </a:cxn>
                <a:cxn ang="0">
                  <a:pos x="30" y="54"/>
                </a:cxn>
                <a:cxn ang="0">
                  <a:pos x="42" y="46"/>
                </a:cxn>
                <a:cxn ang="0">
                  <a:pos x="56" y="38"/>
                </a:cxn>
                <a:cxn ang="0">
                  <a:pos x="74" y="32"/>
                </a:cxn>
                <a:cxn ang="0">
                  <a:pos x="74" y="32"/>
                </a:cxn>
                <a:cxn ang="0">
                  <a:pos x="74" y="0"/>
                </a:cxn>
                <a:cxn ang="0">
                  <a:pos x="168" y="54"/>
                </a:cxn>
                <a:cxn ang="0">
                  <a:pos x="74" y="120"/>
                </a:cxn>
                <a:cxn ang="0">
                  <a:pos x="74" y="90"/>
                </a:cxn>
                <a:cxn ang="0">
                  <a:pos x="74" y="80"/>
                </a:cxn>
                <a:cxn ang="0">
                  <a:pos x="74" y="80"/>
                </a:cxn>
                <a:cxn ang="0">
                  <a:pos x="66" y="82"/>
                </a:cxn>
                <a:cxn ang="0">
                  <a:pos x="56" y="84"/>
                </a:cxn>
                <a:cxn ang="0">
                  <a:pos x="44" y="90"/>
                </a:cxn>
                <a:cxn ang="0">
                  <a:pos x="32" y="98"/>
                </a:cxn>
                <a:cxn ang="0">
                  <a:pos x="22" y="110"/>
                </a:cxn>
                <a:cxn ang="0">
                  <a:pos x="12" y="126"/>
                </a:cxn>
                <a:cxn ang="0">
                  <a:pos x="8" y="136"/>
                </a:cxn>
                <a:cxn ang="0">
                  <a:pos x="4" y="146"/>
                </a:cxn>
                <a:cxn ang="0">
                  <a:pos x="4" y="146"/>
                </a:cxn>
              </a:cxnLst>
              <a:rect l="0" t="0" r="r" b="b"/>
              <a:pathLst>
                <a:path w="168" h="146">
                  <a:moveTo>
                    <a:pt x="4" y="146"/>
                  </a:moveTo>
                  <a:lnTo>
                    <a:pt x="4" y="146"/>
                  </a:lnTo>
                  <a:lnTo>
                    <a:pt x="0" y="134"/>
                  </a:lnTo>
                  <a:lnTo>
                    <a:pt x="0" y="118"/>
                  </a:lnTo>
                  <a:lnTo>
                    <a:pt x="2" y="100"/>
                  </a:lnTo>
                  <a:lnTo>
                    <a:pt x="4" y="92"/>
                  </a:lnTo>
                  <a:lnTo>
                    <a:pt x="8" y="82"/>
                  </a:lnTo>
                  <a:lnTo>
                    <a:pt x="14" y="72"/>
                  </a:lnTo>
                  <a:lnTo>
                    <a:pt x="20" y="62"/>
                  </a:lnTo>
                  <a:lnTo>
                    <a:pt x="30" y="54"/>
                  </a:lnTo>
                  <a:lnTo>
                    <a:pt x="42" y="46"/>
                  </a:lnTo>
                  <a:lnTo>
                    <a:pt x="56" y="38"/>
                  </a:lnTo>
                  <a:lnTo>
                    <a:pt x="74" y="32"/>
                  </a:lnTo>
                  <a:lnTo>
                    <a:pt x="74" y="32"/>
                  </a:lnTo>
                  <a:lnTo>
                    <a:pt x="74" y="0"/>
                  </a:lnTo>
                  <a:lnTo>
                    <a:pt x="168" y="54"/>
                  </a:lnTo>
                  <a:lnTo>
                    <a:pt x="74" y="120"/>
                  </a:lnTo>
                  <a:lnTo>
                    <a:pt x="74" y="90"/>
                  </a:lnTo>
                  <a:lnTo>
                    <a:pt x="74" y="80"/>
                  </a:lnTo>
                  <a:lnTo>
                    <a:pt x="74" y="80"/>
                  </a:lnTo>
                  <a:lnTo>
                    <a:pt x="66" y="82"/>
                  </a:lnTo>
                  <a:lnTo>
                    <a:pt x="56" y="84"/>
                  </a:lnTo>
                  <a:lnTo>
                    <a:pt x="44" y="90"/>
                  </a:lnTo>
                  <a:lnTo>
                    <a:pt x="32" y="98"/>
                  </a:lnTo>
                  <a:lnTo>
                    <a:pt x="22" y="110"/>
                  </a:lnTo>
                  <a:lnTo>
                    <a:pt x="12" y="126"/>
                  </a:lnTo>
                  <a:lnTo>
                    <a:pt x="8" y="136"/>
                  </a:lnTo>
                  <a:lnTo>
                    <a:pt x="4" y="146"/>
                  </a:lnTo>
                  <a:lnTo>
                    <a:pt x="4" y="1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09" name="TextBox 208"/>
          <p:cNvSpPr txBox="1"/>
          <p:nvPr/>
        </p:nvSpPr>
        <p:spPr>
          <a:xfrm>
            <a:off x="1180614" y="2829922"/>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多网融合</a:t>
            </a:r>
            <a:endParaRPr lang="en-US" altLang="zh-CN" dirty="0" smtClean="0">
              <a:latin typeface="隶书" pitchFamily="49" charset="-122"/>
              <a:ea typeface="隶书" pitchFamily="49" charset="-122"/>
            </a:endParaRPr>
          </a:p>
        </p:txBody>
      </p:sp>
      <p:sp>
        <p:nvSpPr>
          <p:cNvPr id="210" name="椭圆 209"/>
          <p:cNvSpPr/>
          <p:nvPr/>
        </p:nvSpPr>
        <p:spPr bwMode="auto">
          <a:xfrm>
            <a:off x="1170398" y="2399867"/>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11" name="Freeform 10"/>
          <p:cNvSpPr>
            <a:spLocks noChangeAspect="1" noEditPoints="1"/>
          </p:cNvSpPr>
          <p:nvPr/>
        </p:nvSpPr>
        <p:spPr bwMode="auto">
          <a:xfrm>
            <a:off x="1211318" y="2439150"/>
            <a:ext cx="324000" cy="324000"/>
          </a:xfrm>
          <a:custGeom>
            <a:avLst/>
            <a:gdLst/>
            <a:ahLst/>
            <a:cxnLst>
              <a:cxn ang="0">
                <a:pos x="244" y="98"/>
              </a:cxn>
              <a:cxn ang="0">
                <a:pos x="210" y="36"/>
              </a:cxn>
              <a:cxn ang="0">
                <a:pos x="148" y="2"/>
              </a:cxn>
              <a:cxn ang="0">
                <a:pos x="110" y="2"/>
              </a:cxn>
              <a:cxn ang="0">
                <a:pos x="54" y="22"/>
              </a:cxn>
              <a:cxn ang="0">
                <a:pos x="6" y="86"/>
              </a:cxn>
              <a:cxn ang="0">
                <a:pos x="0" y="124"/>
              </a:cxn>
              <a:cxn ang="0">
                <a:pos x="10" y="170"/>
              </a:cxn>
              <a:cxn ang="0">
                <a:pos x="76" y="236"/>
              </a:cxn>
              <a:cxn ang="0">
                <a:pos x="124" y="246"/>
              </a:cxn>
              <a:cxn ang="0">
                <a:pos x="160" y="240"/>
              </a:cxn>
              <a:cxn ang="0">
                <a:pos x="226" y="192"/>
              </a:cxn>
              <a:cxn ang="0">
                <a:pos x="246" y="136"/>
              </a:cxn>
              <a:cxn ang="0">
                <a:pos x="56" y="132"/>
              </a:cxn>
              <a:cxn ang="0">
                <a:pos x="28" y="170"/>
              </a:cxn>
              <a:cxn ang="0">
                <a:pos x="18" y="132"/>
              </a:cxn>
              <a:cxn ang="0">
                <a:pos x="190" y="94"/>
              </a:cxn>
              <a:cxn ang="0">
                <a:pos x="224" y="94"/>
              </a:cxn>
              <a:cxn ang="0">
                <a:pos x="132" y="114"/>
              </a:cxn>
              <a:cxn ang="0">
                <a:pos x="172" y="94"/>
              </a:cxn>
              <a:cxn ang="0">
                <a:pos x="132" y="18"/>
              </a:cxn>
              <a:cxn ang="0">
                <a:pos x="148" y="38"/>
              </a:cxn>
              <a:cxn ang="0">
                <a:pos x="114" y="58"/>
              </a:cxn>
              <a:cxn ang="0">
                <a:pos x="114" y="18"/>
              </a:cxn>
              <a:cxn ang="0">
                <a:pos x="114" y="76"/>
              </a:cxn>
              <a:cxn ang="0">
                <a:pos x="74" y="94"/>
              </a:cxn>
              <a:cxn ang="0">
                <a:pos x="18" y="114"/>
              </a:cxn>
              <a:cxn ang="0">
                <a:pos x="62" y="76"/>
              </a:cxn>
              <a:cxn ang="0">
                <a:pos x="56" y="114"/>
              </a:cxn>
              <a:cxn ang="0">
                <a:pos x="80" y="170"/>
              </a:cxn>
              <a:cxn ang="0">
                <a:pos x="72" y="132"/>
              </a:cxn>
              <a:cxn ang="0">
                <a:pos x="100" y="206"/>
              </a:cxn>
              <a:cxn ang="0">
                <a:pos x="158" y="186"/>
              </a:cxn>
              <a:cxn ang="0">
                <a:pos x="132" y="186"/>
              </a:cxn>
              <a:cxn ang="0">
                <a:pos x="174" y="132"/>
              </a:cxn>
              <a:cxn ang="0">
                <a:pos x="192" y="132"/>
              </a:cxn>
              <a:cxn ang="0">
                <a:pos x="218" y="170"/>
              </a:cxn>
              <a:cxn ang="0">
                <a:pos x="192" y="132"/>
              </a:cxn>
              <a:cxn ang="0">
                <a:pos x="180" y="58"/>
              </a:cxn>
              <a:cxn ang="0">
                <a:pos x="174" y="30"/>
              </a:cxn>
              <a:cxn ang="0">
                <a:pos x="206" y="58"/>
              </a:cxn>
              <a:cxn ang="0">
                <a:pos x="68" y="58"/>
              </a:cxn>
              <a:cxn ang="0">
                <a:pos x="62" y="38"/>
              </a:cxn>
              <a:cxn ang="0">
                <a:pos x="40" y="186"/>
              </a:cxn>
              <a:cxn ang="0">
                <a:pos x="90" y="222"/>
              </a:cxn>
              <a:cxn ang="0">
                <a:pos x="50" y="198"/>
              </a:cxn>
              <a:cxn ang="0">
                <a:pos x="156" y="222"/>
              </a:cxn>
              <a:cxn ang="0">
                <a:pos x="208" y="186"/>
              </a:cxn>
              <a:cxn ang="0">
                <a:pos x="156" y="222"/>
              </a:cxn>
            </a:cxnLst>
            <a:rect l="0" t="0" r="r" b="b"/>
            <a:pathLst>
              <a:path w="246" h="246">
                <a:moveTo>
                  <a:pt x="246" y="124"/>
                </a:moveTo>
                <a:lnTo>
                  <a:pt x="246" y="124"/>
                </a:lnTo>
                <a:lnTo>
                  <a:pt x="246" y="110"/>
                </a:lnTo>
                <a:lnTo>
                  <a:pt x="244" y="98"/>
                </a:lnTo>
                <a:lnTo>
                  <a:pt x="240" y="86"/>
                </a:lnTo>
                <a:lnTo>
                  <a:pt x="236" y="76"/>
                </a:lnTo>
                <a:lnTo>
                  <a:pt x="226" y="54"/>
                </a:lnTo>
                <a:lnTo>
                  <a:pt x="210" y="36"/>
                </a:lnTo>
                <a:lnTo>
                  <a:pt x="192" y="22"/>
                </a:lnTo>
                <a:lnTo>
                  <a:pt x="172" y="10"/>
                </a:lnTo>
                <a:lnTo>
                  <a:pt x="160" y="6"/>
                </a:lnTo>
                <a:lnTo>
                  <a:pt x="148" y="2"/>
                </a:lnTo>
                <a:lnTo>
                  <a:pt x="136" y="2"/>
                </a:lnTo>
                <a:lnTo>
                  <a:pt x="124" y="0"/>
                </a:lnTo>
                <a:lnTo>
                  <a:pt x="124" y="0"/>
                </a:lnTo>
                <a:lnTo>
                  <a:pt x="110" y="2"/>
                </a:lnTo>
                <a:lnTo>
                  <a:pt x="98" y="2"/>
                </a:lnTo>
                <a:lnTo>
                  <a:pt x="88" y="6"/>
                </a:lnTo>
                <a:lnTo>
                  <a:pt x="76" y="10"/>
                </a:lnTo>
                <a:lnTo>
                  <a:pt x="54" y="22"/>
                </a:lnTo>
                <a:lnTo>
                  <a:pt x="36" y="36"/>
                </a:lnTo>
                <a:lnTo>
                  <a:pt x="22" y="54"/>
                </a:lnTo>
                <a:lnTo>
                  <a:pt x="10" y="76"/>
                </a:lnTo>
                <a:lnTo>
                  <a:pt x="6" y="86"/>
                </a:lnTo>
                <a:lnTo>
                  <a:pt x="4" y="98"/>
                </a:lnTo>
                <a:lnTo>
                  <a:pt x="2" y="110"/>
                </a:lnTo>
                <a:lnTo>
                  <a:pt x="0" y="124"/>
                </a:lnTo>
                <a:lnTo>
                  <a:pt x="0" y="124"/>
                </a:lnTo>
                <a:lnTo>
                  <a:pt x="2" y="136"/>
                </a:lnTo>
                <a:lnTo>
                  <a:pt x="4" y="148"/>
                </a:lnTo>
                <a:lnTo>
                  <a:pt x="6" y="160"/>
                </a:lnTo>
                <a:lnTo>
                  <a:pt x="10" y="170"/>
                </a:lnTo>
                <a:lnTo>
                  <a:pt x="22" y="192"/>
                </a:lnTo>
                <a:lnTo>
                  <a:pt x="36" y="210"/>
                </a:lnTo>
                <a:lnTo>
                  <a:pt x="54" y="224"/>
                </a:lnTo>
                <a:lnTo>
                  <a:pt x="76" y="236"/>
                </a:lnTo>
                <a:lnTo>
                  <a:pt x="88" y="240"/>
                </a:lnTo>
                <a:lnTo>
                  <a:pt x="98" y="244"/>
                </a:lnTo>
                <a:lnTo>
                  <a:pt x="110" y="246"/>
                </a:lnTo>
                <a:lnTo>
                  <a:pt x="124" y="246"/>
                </a:lnTo>
                <a:lnTo>
                  <a:pt x="124" y="246"/>
                </a:lnTo>
                <a:lnTo>
                  <a:pt x="136" y="246"/>
                </a:lnTo>
                <a:lnTo>
                  <a:pt x="148" y="244"/>
                </a:lnTo>
                <a:lnTo>
                  <a:pt x="160" y="240"/>
                </a:lnTo>
                <a:lnTo>
                  <a:pt x="172" y="236"/>
                </a:lnTo>
                <a:lnTo>
                  <a:pt x="192" y="224"/>
                </a:lnTo>
                <a:lnTo>
                  <a:pt x="210" y="210"/>
                </a:lnTo>
                <a:lnTo>
                  <a:pt x="226" y="192"/>
                </a:lnTo>
                <a:lnTo>
                  <a:pt x="236" y="170"/>
                </a:lnTo>
                <a:lnTo>
                  <a:pt x="240" y="160"/>
                </a:lnTo>
                <a:lnTo>
                  <a:pt x="244" y="148"/>
                </a:lnTo>
                <a:lnTo>
                  <a:pt x="246" y="136"/>
                </a:lnTo>
                <a:lnTo>
                  <a:pt x="246" y="124"/>
                </a:lnTo>
                <a:lnTo>
                  <a:pt x="246" y="124"/>
                </a:lnTo>
                <a:close/>
                <a:moveTo>
                  <a:pt x="18" y="132"/>
                </a:moveTo>
                <a:lnTo>
                  <a:pt x="56" y="132"/>
                </a:lnTo>
                <a:lnTo>
                  <a:pt x="56" y="132"/>
                </a:lnTo>
                <a:lnTo>
                  <a:pt x="58" y="150"/>
                </a:lnTo>
                <a:lnTo>
                  <a:pt x="62" y="170"/>
                </a:lnTo>
                <a:lnTo>
                  <a:pt x="28" y="170"/>
                </a:lnTo>
                <a:lnTo>
                  <a:pt x="28" y="170"/>
                </a:lnTo>
                <a:lnTo>
                  <a:pt x="22" y="152"/>
                </a:lnTo>
                <a:lnTo>
                  <a:pt x="18" y="132"/>
                </a:lnTo>
                <a:lnTo>
                  <a:pt x="18" y="132"/>
                </a:lnTo>
                <a:close/>
                <a:moveTo>
                  <a:pt x="228" y="114"/>
                </a:moveTo>
                <a:lnTo>
                  <a:pt x="192" y="114"/>
                </a:lnTo>
                <a:lnTo>
                  <a:pt x="192" y="114"/>
                </a:lnTo>
                <a:lnTo>
                  <a:pt x="190" y="94"/>
                </a:lnTo>
                <a:lnTo>
                  <a:pt x="186" y="76"/>
                </a:lnTo>
                <a:lnTo>
                  <a:pt x="218" y="76"/>
                </a:lnTo>
                <a:lnTo>
                  <a:pt x="218" y="76"/>
                </a:lnTo>
                <a:lnTo>
                  <a:pt x="224" y="94"/>
                </a:lnTo>
                <a:lnTo>
                  <a:pt x="228" y="114"/>
                </a:lnTo>
                <a:lnTo>
                  <a:pt x="228" y="114"/>
                </a:lnTo>
                <a:close/>
                <a:moveTo>
                  <a:pt x="174" y="114"/>
                </a:moveTo>
                <a:lnTo>
                  <a:pt x="132" y="114"/>
                </a:lnTo>
                <a:lnTo>
                  <a:pt x="132" y="76"/>
                </a:lnTo>
                <a:lnTo>
                  <a:pt x="168" y="76"/>
                </a:lnTo>
                <a:lnTo>
                  <a:pt x="168" y="76"/>
                </a:lnTo>
                <a:lnTo>
                  <a:pt x="172" y="94"/>
                </a:lnTo>
                <a:lnTo>
                  <a:pt x="174" y="114"/>
                </a:lnTo>
                <a:lnTo>
                  <a:pt x="174" y="114"/>
                </a:lnTo>
                <a:close/>
                <a:moveTo>
                  <a:pt x="132" y="58"/>
                </a:moveTo>
                <a:lnTo>
                  <a:pt x="132" y="18"/>
                </a:lnTo>
                <a:lnTo>
                  <a:pt x="132" y="18"/>
                </a:lnTo>
                <a:lnTo>
                  <a:pt x="132" y="18"/>
                </a:lnTo>
                <a:lnTo>
                  <a:pt x="132" y="18"/>
                </a:lnTo>
                <a:lnTo>
                  <a:pt x="148" y="38"/>
                </a:lnTo>
                <a:lnTo>
                  <a:pt x="160" y="58"/>
                </a:lnTo>
                <a:lnTo>
                  <a:pt x="132" y="58"/>
                </a:lnTo>
                <a:close/>
                <a:moveTo>
                  <a:pt x="114" y="18"/>
                </a:moveTo>
                <a:lnTo>
                  <a:pt x="114" y="58"/>
                </a:lnTo>
                <a:lnTo>
                  <a:pt x="86" y="58"/>
                </a:lnTo>
                <a:lnTo>
                  <a:pt x="86" y="58"/>
                </a:lnTo>
                <a:lnTo>
                  <a:pt x="98" y="38"/>
                </a:lnTo>
                <a:lnTo>
                  <a:pt x="114" y="18"/>
                </a:lnTo>
                <a:lnTo>
                  <a:pt x="114" y="18"/>
                </a:lnTo>
                <a:lnTo>
                  <a:pt x="114" y="18"/>
                </a:lnTo>
                <a:lnTo>
                  <a:pt x="114" y="18"/>
                </a:lnTo>
                <a:close/>
                <a:moveTo>
                  <a:pt x="114" y="76"/>
                </a:moveTo>
                <a:lnTo>
                  <a:pt x="114" y="114"/>
                </a:lnTo>
                <a:lnTo>
                  <a:pt x="72" y="114"/>
                </a:lnTo>
                <a:lnTo>
                  <a:pt x="72" y="114"/>
                </a:lnTo>
                <a:lnTo>
                  <a:pt x="74" y="94"/>
                </a:lnTo>
                <a:lnTo>
                  <a:pt x="80" y="76"/>
                </a:lnTo>
                <a:lnTo>
                  <a:pt x="114" y="76"/>
                </a:lnTo>
                <a:close/>
                <a:moveTo>
                  <a:pt x="56" y="114"/>
                </a:moveTo>
                <a:lnTo>
                  <a:pt x="18" y="114"/>
                </a:lnTo>
                <a:lnTo>
                  <a:pt x="18" y="114"/>
                </a:lnTo>
                <a:lnTo>
                  <a:pt x="22" y="94"/>
                </a:lnTo>
                <a:lnTo>
                  <a:pt x="30" y="76"/>
                </a:lnTo>
                <a:lnTo>
                  <a:pt x="62" y="76"/>
                </a:lnTo>
                <a:lnTo>
                  <a:pt x="62" y="76"/>
                </a:lnTo>
                <a:lnTo>
                  <a:pt x="58" y="94"/>
                </a:lnTo>
                <a:lnTo>
                  <a:pt x="56" y="114"/>
                </a:lnTo>
                <a:lnTo>
                  <a:pt x="56" y="114"/>
                </a:lnTo>
                <a:close/>
                <a:moveTo>
                  <a:pt x="72" y="132"/>
                </a:moveTo>
                <a:lnTo>
                  <a:pt x="114" y="132"/>
                </a:lnTo>
                <a:lnTo>
                  <a:pt x="114" y="170"/>
                </a:lnTo>
                <a:lnTo>
                  <a:pt x="80" y="170"/>
                </a:lnTo>
                <a:lnTo>
                  <a:pt x="80" y="170"/>
                </a:lnTo>
                <a:lnTo>
                  <a:pt x="76" y="150"/>
                </a:lnTo>
                <a:lnTo>
                  <a:pt x="72" y="132"/>
                </a:lnTo>
                <a:lnTo>
                  <a:pt x="72" y="132"/>
                </a:lnTo>
                <a:close/>
                <a:moveTo>
                  <a:pt x="114" y="186"/>
                </a:moveTo>
                <a:lnTo>
                  <a:pt x="114" y="224"/>
                </a:lnTo>
                <a:lnTo>
                  <a:pt x="114" y="224"/>
                </a:lnTo>
                <a:lnTo>
                  <a:pt x="100" y="206"/>
                </a:lnTo>
                <a:lnTo>
                  <a:pt x="88" y="186"/>
                </a:lnTo>
                <a:lnTo>
                  <a:pt x="114" y="186"/>
                </a:lnTo>
                <a:close/>
                <a:moveTo>
                  <a:pt x="132" y="186"/>
                </a:moveTo>
                <a:lnTo>
                  <a:pt x="158" y="186"/>
                </a:lnTo>
                <a:lnTo>
                  <a:pt x="158" y="186"/>
                </a:lnTo>
                <a:lnTo>
                  <a:pt x="148" y="206"/>
                </a:lnTo>
                <a:lnTo>
                  <a:pt x="132" y="224"/>
                </a:lnTo>
                <a:lnTo>
                  <a:pt x="132" y="186"/>
                </a:lnTo>
                <a:close/>
                <a:moveTo>
                  <a:pt x="132" y="170"/>
                </a:moveTo>
                <a:lnTo>
                  <a:pt x="132" y="132"/>
                </a:lnTo>
                <a:lnTo>
                  <a:pt x="174" y="132"/>
                </a:lnTo>
                <a:lnTo>
                  <a:pt x="174" y="132"/>
                </a:lnTo>
                <a:lnTo>
                  <a:pt x="172" y="150"/>
                </a:lnTo>
                <a:lnTo>
                  <a:pt x="166" y="170"/>
                </a:lnTo>
                <a:lnTo>
                  <a:pt x="132" y="170"/>
                </a:lnTo>
                <a:close/>
                <a:moveTo>
                  <a:pt x="192" y="132"/>
                </a:moveTo>
                <a:lnTo>
                  <a:pt x="228" y="132"/>
                </a:lnTo>
                <a:lnTo>
                  <a:pt x="228" y="132"/>
                </a:lnTo>
                <a:lnTo>
                  <a:pt x="224" y="152"/>
                </a:lnTo>
                <a:lnTo>
                  <a:pt x="218" y="170"/>
                </a:lnTo>
                <a:lnTo>
                  <a:pt x="184" y="170"/>
                </a:lnTo>
                <a:lnTo>
                  <a:pt x="184" y="170"/>
                </a:lnTo>
                <a:lnTo>
                  <a:pt x="188" y="150"/>
                </a:lnTo>
                <a:lnTo>
                  <a:pt x="192" y="132"/>
                </a:lnTo>
                <a:lnTo>
                  <a:pt x="192" y="132"/>
                </a:lnTo>
                <a:close/>
                <a:moveTo>
                  <a:pt x="206" y="58"/>
                </a:moveTo>
                <a:lnTo>
                  <a:pt x="180" y="58"/>
                </a:lnTo>
                <a:lnTo>
                  <a:pt x="180" y="58"/>
                </a:lnTo>
                <a:lnTo>
                  <a:pt x="172" y="40"/>
                </a:lnTo>
                <a:lnTo>
                  <a:pt x="160" y="24"/>
                </a:lnTo>
                <a:lnTo>
                  <a:pt x="160" y="24"/>
                </a:lnTo>
                <a:lnTo>
                  <a:pt x="174" y="30"/>
                </a:lnTo>
                <a:lnTo>
                  <a:pt x="186" y="38"/>
                </a:lnTo>
                <a:lnTo>
                  <a:pt x="196" y="48"/>
                </a:lnTo>
                <a:lnTo>
                  <a:pt x="206" y="58"/>
                </a:lnTo>
                <a:lnTo>
                  <a:pt x="206" y="58"/>
                </a:lnTo>
                <a:close/>
                <a:moveTo>
                  <a:pt x="86" y="24"/>
                </a:moveTo>
                <a:lnTo>
                  <a:pt x="86" y="24"/>
                </a:lnTo>
                <a:lnTo>
                  <a:pt x="76" y="40"/>
                </a:lnTo>
                <a:lnTo>
                  <a:pt x="68" y="58"/>
                </a:lnTo>
                <a:lnTo>
                  <a:pt x="40" y="58"/>
                </a:lnTo>
                <a:lnTo>
                  <a:pt x="40" y="58"/>
                </a:lnTo>
                <a:lnTo>
                  <a:pt x="50" y="48"/>
                </a:lnTo>
                <a:lnTo>
                  <a:pt x="62" y="38"/>
                </a:lnTo>
                <a:lnTo>
                  <a:pt x="72" y="30"/>
                </a:lnTo>
                <a:lnTo>
                  <a:pt x="86" y="24"/>
                </a:lnTo>
                <a:lnTo>
                  <a:pt x="86" y="24"/>
                </a:lnTo>
                <a:close/>
                <a:moveTo>
                  <a:pt x="40" y="186"/>
                </a:moveTo>
                <a:lnTo>
                  <a:pt x="68" y="186"/>
                </a:lnTo>
                <a:lnTo>
                  <a:pt x="68" y="186"/>
                </a:lnTo>
                <a:lnTo>
                  <a:pt x="78" y="206"/>
                </a:lnTo>
                <a:lnTo>
                  <a:pt x="90" y="222"/>
                </a:lnTo>
                <a:lnTo>
                  <a:pt x="90" y="222"/>
                </a:lnTo>
                <a:lnTo>
                  <a:pt x="76" y="216"/>
                </a:lnTo>
                <a:lnTo>
                  <a:pt x="62" y="208"/>
                </a:lnTo>
                <a:lnTo>
                  <a:pt x="50" y="198"/>
                </a:lnTo>
                <a:lnTo>
                  <a:pt x="40" y="186"/>
                </a:lnTo>
                <a:lnTo>
                  <a:pt x="40" y="186"/>
                </a:lnTo>
                <a:close/>
                <a:moveTo>
                  <a:pt x="156" y="222"/>
                </a:moveTo>
                <a:lnTo>
                  <a:pt x="156" y="222"/>
                </a:lnTo>
                <a:lnTo>
                  <a:pt x="168" y="206"/>
                </a:lnTo>
                <a:lnTo>
                  <a:pt x="178" y="186"/>
                </a:lnTo>
                <a:lnTo>
                  <a:pt x="208" y="186"/>
                </a:lnTo>
                <a:lnTo>
                  <a:pt x="208" y="186"/>
                </a:lnTo>
                <a:lnTo>
                  <a:pt x="196" y="198"/>
                </a:lnTo>
                <a:lnTo>
                  <a:pt x="184" y="208"/>
                </a:lnTo>
                <a:lnTo>
                  <a:pt x="172" y="216"/>
                </a:lnTo>
                <a:lnTo>
                  <a:pt x="156" y="222"/>
                </a:lnTo>
                <a:lnTo>
                  <a:pt x="156" y="22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2" name="标题 1"/>
          <p:cNvSpPr txBox="1">
            <a:spLocks/>
          </p:cNvSpPr>
          <p:nvPr/>
        </p:nvSpPr>
        <p:spPr bwMode="auto">
          <a:xfrm>
            <a:off x="560025" y="328650"/>
            <a:ext cx="7744795" cy="442800"/>
          </a:xfrm>
          <a:prstGeom prst="rect">
            <a:avLst/>
          </a:prstGeom>
          <a:noFill/>
          <a:ln w="9525">
            <a:noFill/>
            <a:miter lim="800000"/>
            <a:headEnd/>
            <a:tailEnd/>
          </a:ln>
        </p:spPr>
        <p:txBody>
          <a:bodyPr vert="horz" wrap="square" lIns="0" tIns="40064" rIns="80129" bIns="40064" numCol="1" anchor="ctr" anchorCtr="0" compatLnSpc="1">
            <a:prstTxWarp prst="textNoShape">
              <a:avLst/>
            </a:prstTxWarp>
          </a:bodyPr>
          <a:lstStyle/>
          <a:p>
            <a:pPr lvl="0" eaLnBrk="0" hangingPunct="0"/>
            <a:r>
              <a:rPr lang="zh-CN" altLang="en-US" sz="2400" b="1" dirty="0" smtClean="0">
                <a:solidFill>
                  <a:schemeClr val="tx2"/>
                </a:solidFill>
                <a:latin typeface="微软雅黑" pitchFamily="34" charset="-122"/>
                <a:ea typeface="微软雅黑" pitchFamily="34" charset="-122"/>
              </a:rPr>
              <a:t>高校信息化的实质是各角色对信息充分的拥有和共享</a:t>
            </a:r>
            <a:endParaRPr lang="en-US" altLang="zh-CN" sz="2400" b="1" dirty="0" smtClean="0">
              <a:solidFill>
                <a:schemeClr val="tx2"/>
              </a:solidFill>
              <a:latin typeface="微软雅黑" pitchFamily="34" charset="-122"/>
              <a:ea typeface="微软雅黑" pitchFamily="34" charset="-122"/>
            </a:endParaRPr>
          </a:p>
        </p:txBody>
      </p:sp>
      <p:sp>
        <p:nvSpPr>
          <p:cNvPr id="213" name="TextBox 21"/>
          <p:cNvSpPr txBox="1">
            <a:spLocks noChangeArrowheads="1"/>
          </p:cNvSpPr>
          <p:nvPr/>
        </p:nvSpPr>
        <p:spPr bwMode="auto">
          <a:xfrm>
            <a:off x="692701" y="2182917"/>
            <a:ext cx="725964" cy="136695"/>
          </a:xfrm>
          <a:prstGeom prst="rect">
            <a:avLst/>
          </a:prstGeom>
          <a:noFill/>
          <a:ln w="9525">
            <a:noFill/>
            <a:miter lim="800000"/>
            <a:headEnd/>
            <a:tailEnd/>
          </a:ln>
        </p:spPr>
        <p:txBody>
          <a:bodyPr wrap="none">
            <a:prstTxWarp prst="textPlain">
              <a:avLst/>
            </a:prstTxWarp>
            <a:spAutoFit/>
          </a:bodyPr>
          <a:lstStyle/>
          <a:p>
            <a:pPr algn="ctr"/>
            <a:r>
              <a:rPr lang="en-US" altLang="zh-CN" sz="1600" b="1" dirty="0" smtClean="0">
                <a:solidFill>
                  <a:srgbClr val="C00000"/>
                </a:solidFill>
                <a:latin typeface="微软雅黑" pitchFamily="34" charset="-122"/>
                <a:ea typeface="微软雅黑" pitchFamily="34" charset="-122"/>
              </a:rPr>
              <a:t>ICT</a:t>
            </a:r>
            <a:r>
              <a:rPr lang="zh-CN" altLang="en-US" sz="1600" b="1" dirty="0" smtClean="0">
                <a:solidFill>
                  <a:srgbClr val="C00000"/>
                </a:solidFill>
                <a:latin typeface="微软雅黑" pitchFamily="34" charset="-122"/>
                <a:ea typeface="微软雅黑" pitchFamily="34" charset="-122"/>
              </a:rPr>
              <a:t>基础设施</a:t>
            </a:r>
            <a:endParaRPr lang="en-US" sz="1600" b="1" dirty="0">
              <a:solidFill>
                <a:srgbClr val="C00000"/>
              </a:solidFill>
              <a:latin typeface="微软雅黑" pitchFamily="34" charset="-122"/>
              <a:ea typeface="微软雅黑" pitchFamily="34" charset="-122"/>
            </a:endParaRPr>
          </a:p>
        </p:txBody>
      </p:sp>
      <p:sp>
        <p:nvSpPr>
          <p:cNvPr id="214" name="TextBox 21"/>
          <p:cNvSpPr txBox="1">
            <a:spLocks noChangeArrowheads="1"/>
          </p:cNvSpPr>
          <p:nvPr/>
        </p:nvSpPr>
        <p:spPr bwMode="auto">
          <a:xfrm>
            <a:off x="3146789" y="4583217"/>
            <a:ext cx="725964" cy="136695"/>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rgbClr val="C00000"/>
                </a:solidFill>
                <a:latin typeface="微软雅黑" pitchFamily="34" charset="-122"/>
                <a:ea typeface="微软雅黑" pitchFamily="34" charset="-122"/>
              </a:rPr>
              <a:t>教研、生活</a:t>
            </a:r>
            <a:endParaRPr lang="en-US" sz="1600" b="1" dirty="0">
              <a:solidFill>
                <a:srgbClr val="C00000"/>
              </a:solidFill>
              <a:latin typeface="微软雅黑" pitchFamily="34" charset="-122"/>
              <a:ea typeface="微软雅黑" pitchFamily="34" charset="-122"/>
            </a:endParaRPr>
          </a:p>
        </p:txBody>
      </p:sp>
      <p:sp>
        <p:nvSpPr>
          <p:cNvPr id="215" name="TextBox 21"/>
          <p:cNvSpPr txBox="1">
            <a:spLocks noChangeArrowheads="1"/>
          </p:cNvSpPr>
          <p:nvPr/>
        </p:nvSpPr>
        <p:spPr bwMode="auto">
          <a:xfrm>
            <a:off x="5224359" y="4576494"/>
            <a:ext cx="725964" cy="136695"/>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rgbClr val="C00000"/>
                </a:solidFill>
                <a:latin typeface="微软雅黑" pitchFamily="34" charset="-122"/>
                <a:ea typeface="微软雅黑" pitchFamily="34" charset="-122"/>
              </a:rPr>
              <a:t>生产、运营</a:t>
            </a:r>
            <a:endParaRPr lang="en-US" sz="1600" b="1" dirty="0">
              <a:solidFill>
                <a:srgbClr val="C00000"/>
              </a:solidFill>
              <a:latin typeface="微软雅黑" pitchFamily="34" charset="-122"/>
              <a:ea typeface="微软雅黑" pitchFamily="34" charset="-122"/>
            </a:endParaRPr>
          </a:p>
        </p:txBody>
      </p:sp>
      <p:sp>
        <p:nvSpPr>
          <p:cNvPr id="216" name="TextBox 21"/>
          <p:cNvSpPr txBox="1">
            <a:spLocks noChangeArrowheads="1"/>
          </p:cNvSpPr>
          <p:nvPr/>
        </p:nvSpPr>
        <p:spPr bwMode="auto">
          <a:xfrm>
            <a:off x="672530" y="899844"/>
            <a:ext cx="725964" cy="136695"/>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rgbClr val="C00000"/>
                </a:solidFill>
                <a:latin typeface="微软雅黑" pitchFamily="34" charset="-122"/>
                <a:ea typeface="微软雅黑" pitchFamily="34" charset="-122"/>
              </a:rPr>
              <a:t>管理、决策</a:t>
            </a:r>
            <a:endParaRPr lang="en-US" sz="1600" b="1" dirty="0">
              <a:solidFill>
                <a:srgbClr val="C00000"/>
              </a:solidFill>
              <a:latin typeface="微软雅黑" pitchFamily="34" charset="-122"/>
              <a:ea typeface="微软雅黑" pitchFamily="34" charset="-122"/>
            </a:endParaRPr>
          </a:p>
        </p:txBody>
      </p:sp>
    </p:spTree>
  </p:cSld>
  <p:clrMapOvr>
    <a:masterClrMapping/>
  </p:clrMapOvr>
  <p:transition advClick="0" advTm="8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3" name="直接连接符 272"/>
          <p:cNvCxnSpPr>
            <a:stCxn id="217" idx="3"/>
          </p:cNvCxnSpPr>
          <p:nvPr/>
        </p:nvCxnSpPr>
        <p:spPr bwMode="auto">
          <a:xfrm>
            <a:off x="5792914" y="2785874"/>
            <a:ext cx="546926" cy="33526"/>
          </a:xfrm>
          <a:prstGeom prst="line">
            <a:avLst/>
          </a:prstGeom>
          <a:noFill/>
          <a:ln w="28575">
            <a:solidFill>
              <a:schemeClr val="accent1">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75" name="直接连接符 274"/>
          <p:cNvCxnSpPr/>
          <p:nvPr/>
        </p:nvCxnSpPr>
        <p:spPr bwMode="auto">
          <a:xfrm>
            <a:off x="7248334" y="2785874"/>
            <a:ext cx="546926" cy="33526"/>
          </a:xfrm>
          <a:prstGeom prst="line">
            <a:avLst/>
          </a:prstGeom>
          <a:noFill/>
          <a:ln w="28575">
            <a:solidFill>
              <a:schemeClr val="accent1">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76" name="直接连接符 275"/>
          <p:cNvCxnSpPr/>
          <p:nvPr/>
        </p:nvCxnSpPr>
        <p:spPr bwMode="auto">
          <a:xfrm flipV="1">
            <a:off x="5983414" y="3337560"/>
            <a:ext cx="524066" cy="248414"/>
          </a:xfrm>
          <a:prstGeom prst="line">
            <a:avLst/>
          </a:prstGeom>
          <a:noFill/>
          <a:ln w="28575">
            <a:solidFill>
              <a:schemeClr val="accent1">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81" name="直接连接符 280"/>
          <p:cNvCxnSpPr/>
          <p:nvPr/>
        </p:nvCxnSpPr>
        <p:spPr bwMode="auto">
          <a:xfrm>
            <a:off x="6972300" y="3375660"/>
            <a:ext cx="304800" cy="251460"/>
          </a:xfrm>
          <a:prstGeom prst="line">
            <a:avLst/>
          </a:prstGeom>
          <a:noFill/>
          <a:ln w="28575">
            <a:solidFill>
              <a:schemeClr val="accent1">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12" name="直接连接符 311"/>
          <p:cNvCxnSpPr/>
          <p:nvPr/>
        </p:nvCxnSpPr>
        <p:spPr bwMode="auto">
          <a:xfrm flipH="1">
            <a:off x="6766560" y="2407920"/>
            <a:ext cx="30480" cy="182880"/>
          </a:xfrm>
          <a:prstGeom prst="line">
            <a:avLst/>
          </a:prstGeom>
          <a:noFill/>
          <a:ln w="28575">
            <a:solidFill>
              <a:schemeClr val="accent1">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56" name="标题 155"/>
          <p:cNvSpPr>
            <a:spLocks noGrp="1"/>
          </p:cNvSpPr>
          <p:nvPr>
            <p:ph type="title"/>
          </p:nvPr>
        </p:nvSpPr>
        <p:spPr>
          <a:xfrm>
            <a:off x="661051" y="391269"/>
            <a:ext cx="8229838" cy="857250"/>
          </a:xfrm>
        </p:spPr>
        <p:txBody>
          <a:bodyPr/>
          <a:lstStyle/>
          <a:p>
            <a:pPr lvl="0"/>
            <a:r>
              <a:rPr lang="zh-CN" altLang="en-US" sz="2400" dirty="0" smtClean="0">
                <a:solidFill>
                  <a:schemeClr val="tx2"/>
                </a:solidFill>
                <a:latin typeface="微软雅黑" pitchFamily="34" charset="-122"/>
                <a:ea typeface="微软雅黑" pitchFamily="34" charset="-122"/>
              </a:rPr>
              <a:t>智慧化高校的典型特征</a:t>
            </a:r>
            <a:endParaRPr lang="en-US" altLang="zh-CN" sz="2400" dirty="0" smtClean="0">
              <a:solidFill>
                <a:schemeClr val="tx2"/>
              </a:solidFill>
              <a:latin typeface="微软雅黑" pitchFamily="34" charset="-122"/>
              <a:ea typeface="微软雅黑" pitchFamily="34" charset="-122"/>
            </a:endParaRPr>
          </a:p>
        </p:txBody>
      </p:sp>
      <p:grpSp>
        <p:nvGrpSpPr>
          <p:cNvPr id="3" name="Group 10"/>
          <p:cNvGrpSpPr>
            <a:grpSpLocks/>
          </p:cNvGrpSpPr>
          <p:nvPr/>
        </p:nvGrpSpPr>
        <p:grpSpPr bwMode="auto">
          <a:xfrm>
            <a:off x="4520908" y="2202142"/>
            <a:ext cx="315367" cy="217375"/>
            <a:chOff x="1426" y="2482"/>
            <a:chExt cx="178" cy="390"/>
          </a:xfrm>
          <a:solidFill>
            <a:schemeClr val="tx1">
              <a:lumMod val="50000"/>
              <a:lumOff val="50000"/>
            </a:schemeClr>
          </a:solidFill>
        </p:grpSpPr>
        <p:sp>
          <p:nvSpPr>
            <p:cNvPr id="159" name="AutoShape 11"/>
            <p:cNvSpPr>
              <a:spLocks noChangeArrowheads="1"/>
            </p:cNvSpPr>
            <p:nvPr/>
          </p:nvSpPr>
          <p:spPr bwMode="blackWhite">
            <a:xfrm rot="5400000">
              <a:off x="1357" y="2624"/>
              <a:ext cx="390" cy="105"/>
            </a:xfrm>
            <a:prstGeom prst="triangle">
              <a:avLst>
                <a:gd name="adj" fmla="val 50000"/>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eaLnBrk="0" hangingPunct="0">
                <a:lnSpc>
                  <a:spcPct val="110000"/>
                </a:lnSpc>
                <a:buClr>
                  <a:prstClr val="white"/>
                </a:buClr>
                <a:buSzPct val="60000"/>
                <a:buFont typeface="Wingdings" pitchFamily="2" charset="2"/>
                <a:buNone/>
              </a:pPr>
              <a:endParaRPr lang="zh-CN" altLang="en-US" sz="1600" b="1">
                <a:solidFill>
                  <a:prstClr val="white"/>
                </a:solidFill>
                <a:latin typeface="微软雅黑" pitchFamily="34" charset="-122"/>
                <a:ea typeface="微软雅黑" pitchFamily="34" charset="-122"/>
              </a:endParaRPr>
            </a:p>
          </p:txBody>
        </p:sp>
        <p:sp>
          <p:nvSpPr>
            <p:cNvPr id="160" name="Rectangle 12"/>
            <p:cNvSpPr>
              <a:spLocks noChangeArrowheads="1"/>
            </p:cNvSpPr>
            <p:nvPr/>
          </p:nvSpPr>
          <p:spPr bwMode="blackWhite">
            <a:xfrm>
              <a:off x="1461" y="2487"/>
              <a:ext cx="27" cy="378"/>
            </a:xfrm>
            <a:prstGeom prst="rect">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eaLnBrk="0" hangingPunct="0">
                <a:lnSpc>
                  <a:spcPct val="110000"/>
                </a:lnSpc>
                <a:buClr>
                  <a:prstClr val="white"/>
                </a:buClr>
                <a:buSzPct val="60000"/>
                <a:buFont typeface="Wingdings" pitchFamily="2" charset="2"/>
                <a:buNone/>
              </a:pPr>
              <a:endParaRPr lang="zh-CN" altLang="en-US" sz="1600" b="1">
                <a:solidFill>
                  <a:prstClr val="white"/>
                </a:solidFill>
                <a:latin typeface="微软雅黑" pitchFamily="34" charset="-122"/>
                <a:ea typeface="微软雅黑" pitchFamily="34" charset="-122"/>
              </a:endParaRPr>
            </a:p>
          </p:txBody>
        </p:sp>
        <p:sp>
          <p:nvSpPr>
            <p:cNvPr id="161" name="Rectangle 13"/>
            <p:cNvSpPr>
              <a:spLocks noChangeArrowheads="1"/>
            </p:cNvSpPr>
            <p:nvPr/>
          </p:nvSpPr>
          <p:spPr bwMode="blackWhite">
            <a:xfrm>
              <a:off x="1426" y="2488"/>
              <a:ext cx="27" cy="378"/>
            </a:xfrm>
            <a:prstGeom prst="rect">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eaLnBrk="0" hangingPunct="0">
                <a:lnSpc>
                  <a:spcPct val="110000"/>
                </a:lnSpc>
                <a:buClr>
                  <a:prstClr val="white"/>
                </a:buClr>
                <a:buSzPct val="60000"/>
                <a:buFont typeface="Wingdings" pitchFamily="2" charset="2"/>
                <a:buNone/>
              </a:pPr>
              <a:endParaRPr lang="zh-CN" altLang="en-US" sz="1600" b="1">
                <a:solidFill>
                  <a:prstClr val="white"/>
                </a:solidFill>
                <a:latin typeface="微软雅黑" pitchFamily="34" charset="-122"/>
                <a:ea typeface="微软雅黑" pitchFamily="34" charset="-122"/>
              </a:endParaRPr>
            </a:p>
          </p:txBody>
        </p:sp>
      </p:grpSp>
      <p:grpSp>
        <p:nvGrpSpPr>
          <p:cNvPr id="4" name="Group 10"/>
          <p:cNvGrpSpPr>
            <a:grpSpLocks/>
          </p:cNvGrpSpPr>
          <p:nvPr/>
        </p:nvGrpSpPr>
        <p:grpSpPr bwMode="auto">
          <a:xfrm>
            <a:off x="4520925" y="2896406"/>
            <a:ext cx="315370" cy="217375"/>
            <a:chOff x="1426" y="2295"/>
            <a:chExt cx="178" cy="390"/>
          </a:xfrm>
          <a:solidFill>
            <a:schemeClr val="tx1">
              <a:lumMod val="50000"/>
              <a:lumOff val="50000"/>
            </a:schemeClr>
          </a:solidFill>
        </p:grpSpPr>
        <p:sp>
          <p:nvSpPr>
            <p:cNvPr id="163" name="AutoShape 11"/>
            <p:cNvSpPr>
              <a:spLocks noChangeArrowheads="1"/>
            </p:cNvSpPr>
            <p:nvPr/>
          </p:nvSpPr>
          <p:spPr bwMode="blackWhite">
            <a:xfrm rot="5400000">
              <a:off x="1357" y="2437"/>
              <a:ext cx="390" cy="105"/>
            </a:xfrm>
            <a:prstGeom prst="triangle">
              <a:avLst>
                <a:gd name="adj" fmla="val 50000"/>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eaLnBrk="0" hangingPunct="0">
                <a:lnSpc>
                  <a:spcPct val="110000"/>
                </a:lnSpc>
                <a:buClr>
                  <a:prstClr val="white"/>
                </a:buClr>
                <a:buSzPct val="60000"/>
              </a:pPr>
              <a:endParaRPr lang="zh-CN" altLang="en-US" sz="1600" b="1">
                <a:solidFill>
                  <a:prstClr val="white"/>
                </a:solidFill>
                <a:latin typeface="微软雅黑" pitchFamily="34" charset="-122"/>
                <a:ea typeface="微软雅黑" pitchFamily="34" charset="-122"/>
              </a:endParaRPr>
            </a:p>
          </p:txBody>
        </p:sp>
        <p:sp>
          <p:nvSpPr>
            <p:cNvPr id="164" name="Rectangle 12"/>
            <p:cNvSpPr>
              <a:spLocks noChangeArrowheads="1"/>
            </p:cNvSpPr>
            <p:nvPr/>
          </p:nvSpPr>
          <p:spPr bwMode="blackWhite">
            <a:xfrm>
              <a:off x="1461" y="2300"/>
              <a:ext cx="27" cy="378"/>
            </a:xfrm>
            <a:prstGeom prst="rect">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eaLnBrk="0" hangingPunct="0">
                <a:lnSpc>
                  <a:spcPct val="110000"/>
                </a:lnSpc>
                <a:buClr>
                  <a:prstClr val="white"/>
                </a:buClr>
                <a:buSzPct val="60000"/>
              </a:pPr>
              <a:endParaRPr lang="zh-CN" altLang="en-US" sz="1600" b="1">
                <a:solidFill>
                  <a:prstClr val="white"/>
                </a:solidFill>
                <a:latin typeface="微软雅黑" pitchFamily="34" charset="-122"/>
                <a:ea typeface="微软雅黑" pitchFamily="34" charset="-122"/>
              </a:endParaRPr>
            </a:p>
          </p:txBody>
        </p:sp>
        <p:sp>
          <p:nvSpPr>
            <p:cNvPr id="165" name="Rectangle 13"/>
            <p:cNvSpPr>
              <a:spLocks noChangeArrowheads="1"/>
            </p:cNvSpPr>
            <p:nvPr/>
          </p:nvSpPr>
          <p:spPr bwMode="blackWhite">
            <a:xfrm>
              <a:off x="1426" y="2301"/>
              <a:ext cx="27" cy="378"/>
            </a:xfrm>
            <a:prstGeom prst="rect">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eaLnBrk="0" hangingPunct="0">
                <a:lnSpc>
                  <a:spcPct val="110000"/>
                </a:lnSpc>
                <a:buClr>
                  <a:prstClr val="white"/>
                </a:buClr>
                <a:buSzPct val="60000"/>
              </a:pPr>
              <a:endParaRPr lang="zh-CN" altLang="en-US" sz="1600" b="1">
                <a:solidFill>
                  <a:prstClr val="white"/>
                </a:solidFill>
                <a:latin typeface="微软雅黑" pitchFamily="34" charset="-122"/>
                <a:ea typeface="微软雅黑" pitchFamily="34" charset="-122"/>
              </a:endParaRPr>
            </a:p>
          </p:txBody>
        </p:sp>
      </p:grpSp>
      <p:grpSp>
        <p:nvGrpSpPr>
          <p:cNvPr id="5" name="组合 91"/>
          <p:cNvGrpSpPr/>
          <p:nvPr/>
        </p:nvGrpSpPr>
        <p:grpSpPr>
          <a:xfrm>
            <a:off x="4517687" y="3563267"/>
            <a:ext cx="318653" cy="217375"/>
            <a:chOff x="5800796" y="3736332"/>
            <a:chExt cx="308654" cy="258810"/>
          </a:xfrm>
        </p:grpSpPr>
        <p:sp>
          <p:nvSpPr>
            <p:cNvPr id="167" name="AutoShape 11"/>
            <p:cNvSpPr>
              <a:spLocks noChangeArrowheads="1"/>
            </p:cNvSpPr>
            <p:nvPr/>
          </p:nvSpPr>
          <p:spPr bwMode="blackWhite">
            <a:xfrm rot="5400000">
              <a:off x="5889948" y="3775639"/>
              <a:ext cx="258810" cy="180195"/>
            </a:xfrm>
            <a:prstGeom prst="triangle">
              <a:avLst>
                <a:gd name="adj" fmla="val 50000"/>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eaLnBrk="0" hangingPunct="0">
                <a:lnSpc>
                  <a:spcPct val="110000"/>
                </a:lnSpc>
                <a:buClr>
                  <a:prstClr val="white"/>
                </a:buClr>
                <a:buSzPct val="60000"/>
              </a:pPr>
              <a:endParaRPr lang="zh-CN" altLang="en-US" sz="1600" b="1">
                <a:solidFill>
                  <a:prstClr val="white"/>
                </a:solidFill>
                <a:latin typeface="微软雅黑" pitchFamily="34" charset="-122"/>
                <a:ea typeface="微软雅黑" pitchFamily="34" charset="-122"/>
              </a:endParaRPr>
            </a:p>
          </p:txBody>
        </p:sp>
        <p:sp>
          <p:nvSpPr>
            <p:cNvPr id="168" name="Rectangle 13"/>
            <p:cNvSpPr>
              <a:spLocks noChangeArrowheads="1"/>
            </p:cNvSpPr>
            <p:nvPr/>
          </p:nvSpPr>
          <p:spPr bwMode="blackWhite">
            <a:xfrm>
              <a:off x="5800796" y="3737998"/>
              <a:ext cx="46336" cy="250847"/>
            </a:xfrm>
            <a:prstGeom prst="rect">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eaLnBrk="0" hangingPunct="0">
                <a:lnSpc>
                  <a:spcPct val="110000"/>
                </a:lnSpc>
                <a:buClr>
                  <a:prstClr val="white"/>
                </a:buClr>
                <a:buSzPct val="60000"/>
              </a:pPr>
              <a:endParaRPr lang="zh-CN" altLang="en-US" sz="1600" b="1">
                <a:solidFill>
                  <a:prstClr val="white"/>
                </a:solidFill>
                <a:latin typeface="微软雅黑" pitchFamily="34" charset="-122"/>
                <a:ea typeface="微软雅黑" pitchFamily="34" charset="-122"/>
              </a:endParaRPr>
            </a:p>
          </p:txBody>
        </p:sp>
        <p:sp>
          <p:nvSpPr>
            <p:cNvPr id="169" name="Rectangle 12"/>
            <p:cNvSpPr>
              <a:spLocks noChangeArrowheads="1"/>
            </p:cNvSpPr>
            <p:nvPr/>
          </p:nvSpPr>
          <p:spPr bwMode="blackWhite">
            <a:xfrm>
              <a:off x="5865326" y="3741187"/>
              <a:ext cx="46336" cy="250847"/>
            </a:xfrm>
            <a:prstGeom prst="rect">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eaLnBrk="0" hangingPunct="0">
                <a:lnSpc>
                  <a:spcPct val="110000"/>
                </a:lnSpc>
                <a:buClr>
                  <a:prstClr val="white"/>
                </a:buClr>
                <a:buSzPct val="60000"/>
              </a:pPr>
              <a:endParaRPr lang="zh-CN" altLang="en-US" sz="1600" b="1">
                <a:solidFill>
                  <a:prstClr val="white"/>
                </a:solidFill>
                <a:latin typeface="微软雅黑" pitchFamily="34" charset="-122"/>
                <a:ea typeface="微软雅黑" pitchFamily="34" charset="-122"/>
              </a:endParaRPr>
            </a:p>
          </p:txBody>
        </p:sp>
      </p:grpSp>
      <p:sp>
        <p:nvSpPr>
          <p:cNvPr id="170" name="圆角矩形 169"/>
          <p:cNvSpPr/>
          <p:nvPr/>
        </p:nvSpPr>
        <p:spPr bwMode="auto">
          <a:xfrm>
            <a:off x="4863177" y="998818"/>
            <a:ext cx="3902450" cy="385935"/>
          </a:xfrm>
          <a:prstGeom prst="roundRect">
            <a:avLst>
              <a:gd name="adj" fmla="val 50000"/>
            </a:avLst>
          </a:prstGeom>
          <a:solidFill>
            <a:srgbClr val="C00000"/>
          </a:solidFill>
          <a:ln w="28575" cap="flat" cmpd="sng" algn="ctr">
            <a:solidFill>
              <a:srgbClr val="C00000"/>
            </a:solid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a:lnSpc>
                <a:spcPct val="110000"/>
              </a:lnSpc>
              <a:buClr>
                <a:prstClr val="white"/>
              </a:buClr>
            </a:pPr>
            <a:r>
              <a:rPr lang="zh-CN" altLang="en-US" sz="1600" b="1" dirty="0" smtClean="0">
                <a:solidFill>
                  <a:prstClr val="white"/>
                </a:solidFill>
                <a:latin typeface="微软雅黑" pitchFamily="34" charset="-122"/>
                <a:ea typeface="微软雅黑" pitchFamily="34" charset="-122"/>
              </a:rPr>
              <a:t>智慧校园的目标</a:t>
            </a:r>
            <a:endParaRPr lang="en-US" altLang="zh-CN" sz="1600" b="1" dirty="0">
              <a:solidFill>
                <a:prstClr val="white"/>
              </a:solidFill>
              <a:latin typeface="微软雅黑" pitchFamily="34" charset="-122"/>
              <a:ea typeface="微软雅黑" pitchFamily="34" charset="-122"/>
            </a:endParaRPr>
          </a:p>
        </p:txBody>
      </p:sp>
      <p:sp>
        <p:nvSpPr>
          <p:cNvPr id="171" name="圆角矩形 170"/>
          <p:cNvSpPr/>
          <p:nvPr/>
        </p:nvSpPr>
        <p:spPr bwMode="auto">
          <a:xfrm>
            <a:off x="592850" y="998480"/>
            <a:ext cx="3902450" cy="385935"/>
          </a:xfrm>
          <a:prstGeom prst="roundRect">
            <a:avLst>
              <a:gd name="adj" fmla="val 50000"/>
            </a:avLst>
          </a:prstGeom>
          <a:solidFill>
            <a:srgbClr val="C00000"/>
          </a:solidFill>
          <a:ln w="28575" cap="flat" cmpd="sng" algn="ctr">
            <a:solidFill>
              <a:srgbClr val="C00000"/>
            </a:solid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877888">
              <a:lnSpc>
                <a:spcPct val="110000"/>
              </a:lnSpc>
              <a:buClr>
                <a:prstClr val="white"/>
              </a:buClr>
            </a:pPr>
            <a:r>
              <a:rPr lang="zh-CN" altLang="en-US" sz="1600" b="1" dirty="0" smtClean="0">
                <a:solidFill>
                  <a:prstClr val="white"/>
                </a:solidFill>
                <a:latin typeface="微软雅黑" pitchFamily="34" charset="-122"/>
                <a:ea typeface="微软雅黑" pitchFamily="34" charset="-122"/>
              </a:rPr>
              <a:t>高校信息化的</a:t>
            </a:r>
            <a:r>
              <a:rPr lang="en-US" altLang="zh-CN" sz="1600" b="1" dirty="0" smtClean="0">
                <a:solidFill>
                  <a:prstClr val="white"/>
                </a:solidFill>
                <a:latin typeface="微软雅黑" pitchFamily="34" charset="-122"/>
                <a:ea typeface="微软雅黑" pitchFamily="34" charset="-122"/>
              </a:rPr>
              <a:t>ICT</a:t>
            </a:r>
            <a:r>
              <a:rPr lang="zh-CN" altLang="en-US" sz="1600" b="1" dirty="0" smtClean="0">
                <a:solidFill>
                  <a:prstClr val="white"/>
                </a:solidFill>
                <a:latin typeface="微软雅黑" pitchFamily="34" charset="-122"/>
                <a:ea typeface="微软雅黑" pitchFamily="34" charset="-122"/>
              </a:rPr>
              <a:t>要素</a:t>
            </a:r>
          </a:p>
        </p:txBody>
      </p:sp>
      <p:sp>
        <p:nvSpPr>
          <p:cNvPr id="173" name="同侧圆角矩形 172"/>
          <p:cNvSpPr/>
          <p:nvPr/>
        </p:nvSpPr>
        <p:spPr bwMode="auto">
          <a:xfrm>
            <a:off x="4863177" y="1426843"/>
            <a:ext cx="3902450" cy="3038870"/>
          </a:xfrm>
          <a:prstGeom prst="round2SameRect">
            <a:avLst>
              <a:gd name="adj1" fmla="val 4911"/>
              <a:gd name="adj2" fmla="val 2589"/>
            </a:avLst>
          </a:prstGeom>
          <a:noFill/>
          <a:ln w="47625" cap="flat" cmpd="thickThin" algn="ctr">
            <a:solidFill>
              <a:srgbClr val="C00000"/>
            </a:solidFill>
            <a:prstDash val="solid"/>
            <a:round/>
            <a:headEnd type="none" w="med" len="med"/>
            <a:tailEnd type="none" w="med" len="med"/>
          </a:ln>
          <a:effectLst/>
        </p:spPr>
        <p:txBody>
          <a:bodyPr vert="horz" wrap="square" lIns="87817" tIns="43908" rIns="87817" bIns="43908" numCol="1" rtlCol="0" anchor="t" anchorCtr="0" compatLnSpc="1">
            <a:prstTxWarp prst="textNoShape">
              <a:avLst/>
            </a:prstTxWarp>
          </a:bodyPr>
          <a:lstStyle/>
          <a:p>
            <a:pPr defTabSz="877888" eaLnBrk="0" hangingPunct="0">
              <a:lnSpc>
                <a:spcPct val="110000"/>
              </a:lnSpc>
              <a:buClr>
                <a:prstClr val="white"/>
              </a:buClr>
              <a:buSzPct val="60000"/>
              <a:buFont typeface="Wingdings" pitchFamily="2" charset="2"/>
              <a:buChar char="•"/>
            </a:pPr>
            <a:endParaRPr lang="zh-CN" altLang="en-US" sz="1600" dirty="0" smtClean="0">
              <a:solidFill>
                <a:prstClr val="white"/>
              </a:solidFill>
              <a:latin typeface="微软雅黑" pitchFamily="34" charset="-122"/>
              <a:ea typeface="微软雅黑" pitchFamily="34" charset="-122"/>
              <a:sym typeface="Calibri" pitchFamily="34" charset="0"/>
            </a:endParaRPr>
          </a:p>
        </p:txBody>
      </p:sp>
      <p:sp>
        <p:nvSpPr>
          <p:cNvPr id="205" name="Freeform 62"/>
          <p:cNvSpPr>
            <a:spLocks/>
          </p:cNvSpPr>
          <p:nvPr/>
        </p:nvSpPr>
        <p:spPr bwMode="auto">
          <a:xfrm>
            <a:off x="6239796" y="2521357"/>
            <a:ext cx="1167983" cy="995033"/>
          </a:xfrm>
          <a:custGeom>
            <a:avLst/>
            <a:gdLst/>
            <a:ahLst/>
            <a:cxnLst>
              <a:cxn ang="0">
                <a:pos x="3529" y="6387"/>
              </a:cxn>
              <a:cxn ang="0">
                <a:pos x="4001" y="6304"/>
              </a:cxn>
              <a:cxn ang="0">
                <a:pos x="4447" y="6152"/>
              </a:cxn>
              <a:cxn ang="0">
                <a:pos x="4860" y="5940"/>
              </a:cxn>
              <a:cxn ang="0">
                <a:pos x="5237" y="5672"/>
              </a:cxn>
              <a:cxn ang="0">
                <a:pos x="5572" y="5353"/>
              </a:cxn>
              <a:cxn ang="0">
                <a:pos x="5857" y="4990"/>
              </a:cxn>
              <a:cxn ang="0">
                <a:pos x="6088" y="4589"/>
              </a:cxn>
              <a:cxn ang="0">
                <a:pos x="6260" y="4153"/>
              </a:cxn>
              <a:cxn ang="0">
                <a:pos x="6367" y="3689"/>
              </a:cxn>
              <a:cxn ang="0">
                <a:pos x="6405" y="3202"/>
              </a:cxn>
              <a:cxn ang="0">
                <a:pos x="6367" y="2716"/>
              </a:cxn>
              <a:cxn ang="0">
                <a:pos x="6260" y="2252"/>
              </a:cxn>
              <a:cxn ang="0">
                <a:pos x="6088" y="1816"/>
              </a:cxn>
              <a:cxn ang="0">
                <a:pos x="5857" y="1414"/>
              </a:cxn>
              <a:cxn ang="0">
                <a:pos x="5572" y="1052"/>
              </a:cxn>
              <a:cxn ang="0">
                <a:pos x="5237" y="733"/>
              </a:cxn>
              <a:cxn ang="0">
                <a:pos x="4860" y="465"/>
              </a:cxn>
              <a:cxn ang="0">
                <a:pos x="4447" y="253"/>
              </a:cxn>
              <a:cxn ang="0">
                <a:pos x="4001" y="101"/>
              </a:cxn>
              <a:cxn ang="0">
                <a:pos x="3529" y="16"/>
              </a:cxn>
              <a:cxn ang="0">
                <a:pos x="3038" y="4"/>
              </a:cxn>
              <a:cxn ang="0">
                <a:pos x="2558" y="65"/>
              </a:cxn>
              <a:cxn ang="0">
                <a:pos x="2104" y="195"/>
              </a:cxn>
              <a:cxn ang="0">
                <a:pos x="1678" y="387"/>
              </a:cxn>
              <a:cxn ang="0">
                <a:pos x="1288" y="638"/>
              </a:cxn>
              <a:cxn ang="0">
                <a:pos x="940" y="940"/>
              </a:cxn>
              <a:cxn ang="0">
                <a:pos x="638" y="1288"/>
              </a:cxn>
              <a:cxn ang="0">
                <a:pos x="388" y="1678"/>
              </a:cxn>
              <a:cxn ang="0">
                <a:pos x="195" y="2103"/>
              </a:cxn>
              <a:cxn ang="0">
                <a:pos x="66" y="2559"/>
              </a:cxn>
              <a:cxn ang="0">
                <a:pos x="4" y="3038"/>
              </a:cxn>
              <a:cxn ang="0">
                <a:pos x="17" y="3529"/>
              </a:cxn>
              <a:cxn ang="0">
                <a:pos x="101" y="4001"/>
              </a:cxn>
              <a:cxn ang="0">
                <a:pos x="252" y="4447"/>
              </a:cxn>
              <a:cxn ang="0">
                <a:pos x="465" y="4861"/>
              </a:cxn>
              <a:cxn ang="0">
                <a:pos x="733" y="5237"/>
              </a:cxn>
              <a:cxn ang="0">
                <a:pos x="1051" y="5571"/>
              </a:cxn>
              <a:cxn ang="0">
                <a:pos x="1414" y="5856"/>
              </a:cxn>
              <a:cxn ang="0">
                <a:pos x="1816" y="6088"/>
              </a:cxn>
              <a:cxn ang="0">
                <a:pos x="2253" y="6260"/>
              </a:cxn>
              <a:cxn ang="0">
                <a:pos x="2716" y="6367"/>
              </a:cxn>
              <a:cxn ang="0">
                <a:pos x="3202" y="6405"/>
              </a:cxn>
            </a:cxnLst>
            <a:rect l="0" t="0" r="r" b="b"/>
            <a:pathLst>
              <a:path w="6405" h="6405">
                <a:moveTo>
                  <a:pt x="3202" y="6405"/>
                </a:moveTo>
                <a:lnTo>
                  <a:pt x="3366" y="6400"/>
                </a:lnTo>
                <a:lnTo>
                  <a:pt x="3529" y="6387"/>
                </a:lnTo>
                <a:lnTo>
                  <a:pt x="3689" y="6367"/>
                </a:lnTo>
                <a:lnTo>
                  <a:pt x="3846" y="6339"/>
                </a:lnTo>
                <a:lnTo>
                  <a:pt x="4001" y="6304"/>
                </a:lnTo>
                <a:lnTo>
                  <a:pt x="4153" y="6260"/>
                </a:lnTo>
                <a:lnTo>
                  <a:pt x="4302" y="6210"/>
                </a:lnTo>
                <a:lnTo>
                  <a:pt x="4447" y="6152"/>
                </a:lnTo>
                <a:lnTo>
                  <a:pt x="4588" y="6088"/>
                </a:lnTo>
                <a:lnTo>
                  <a:pt x="4727" y="6017"/>
                </a:lnTo>
                <a:lnTo>
                  <a:pt x="4860" y="5940"/>
                </a:lnTo>
                <a:lnTo>
                  <a:pt x="4991" y="5856"/>
                </a:lnTo>
                <a:lnTo>
                  <a:pt x="5116" y="5767"/>
                </a:lnTo>
                <a:lnTo>
                  <a:pt x="5237" y="5672"/>
                </a:lnTo>
                <a:lnTo>
                  <a:pt x="5354" y="5571"/>
                </a:lnTo>
                <a:lnTo>
                  <a:pt x="5465" y="5465"/>
                </a:lnTo>
                <a:lnTo>
                  <a:pt x="5572" y="5353"/>
                </a:lnTo>
                <a:lnTo>
                  <a:pt x="5671" y="5237"/>
                </a:lnTo>
                <a:lnTo>
                  <a:pt x="5767" y="5117"/>
                </a:lnTo>
                <a:lnTo>
                  <a:pt x="5857" y="4990"/>
                </a:lnTo>
                <a:lnTo>
                  <a:pt x="5939" y="4861"/>
                </a:lnTo>
                <a:lnTo>
                  <a:pt x="6017" y="4726"/>
                </a:lnTo>
                <a:lnTo>
                  <a:pt x="6088" y="4589"/>
                </a:lnTo>
                <a:lnTo>
                  <a:pt x="6152" y="4447"/>
                </a:lnTo>
                <a:lnTo>
                  <a:pt x="6210" y="4301"/>
                </a:lnTo>
                <a:lnTo>
                  <a:pt x="6260" y="4153"/>
                </a:lnTo>
                <a:lnTo>
                  <a:pt x="6303" y="4001"/>
                </a:lnTo>
                <a:lnTo>
                  <a:pt x="6340" y="3846"/>
                </a:lnTo>
                <a:lnTo>
                  <a:pt x="6367" y="3689"/>
                </a:lnTo>
                <a:lnTo>
                  <a:pt x="6388" y="3529"/>
                </a:lnTo>
                <a:lnTo>
                  <a:pt x="6400" y="3367"/>
                </a:lnTo>
                <a:lnTo>
                  <a:pt x="6405" y="3202"/>
                </a:lnTo>
                <a:lnTo>
                  <a:pt x="6400" y="3038"/>
                </a:lnTo>
                <a:lnTo>
                  <a:pt x="6388" y="2876"/>
                </a:lnTo>
                <a:lnTo>
                  <a:pt x="6367" y="2716"/>
                </a:lnTo>
                <a:lnTo>
                  <a:pt x="6340" y="2559"/>
                </a:lnTo>
                <a:lnTo>
                  <a:pt x="6303" y="2404"/>
                </a:lnTo>
                <a:lnTo>
                  <a:pt x="6260" y="2252"/>
                </a:lnTo>
                <a:lnTo>
                  <a:pt x="6210" y="2103"/>
                </a:lnTo>
                <a:lnTo>
                  <a:pt x="6152" y="1958"/>
                </a:lnTo>
                <a:lnTo>
                  <a:pt x="6088" y="1816"/>
                </a:lnTo>
                <a:lnTo>
                  <a:pt x="6017" y="1678"/>
                </a:lnTo>
                <a:lnTo>
                  <a:pt x="5939" y="1544"/>
                </a:lnTo>
                <a:lnTo>
                  <a:pt x="5857" y="1414"/>
                </a:lnTo>
                <a:lnTo>
                  <a:pt x="5767" y="1288"/>
                </a:lnTo>
                <a:lnTo>
                  <a:pt x="5671" y="1168"/>
                </a:lnTo>
                <a:lnTo>
                  <a:pt x="5572" y="1052"/>
                </a:lnTo>
                <a:lnTo>
                  <a:pt x="5465" y="940"/>
                </a:lnTo>
                <a:lnTo>
                  <a:pt x="5354" y="834"/>
                </a:lnTo>
                <a:lnTo>
                  <a:pt x="5237" y="733"/>
                </a:lnTo>
                <a:lnTo>
                  <a:pt x="5116" y="638"/>
                </a:lnTo>
                <a:lnTo>
                  <a:pt x="4991" y="548"/>
                </a:lnTo>
                <a:lnTo>
                  <a:pt x="4860" y="465"/>
                </a:lnTo>
                <a:lnTo>
                  <a:pt x="4727" y="387"/>
                </a:lnTo>
                <a:lnTo>
                  <a:pt x="4588" y="317"/>
                </a:lnTo>
                <a:lnTo>
                  <a:pt x="4447" y="253"/>
                </a:lnTo>
                <a:lnTo>
                  <a:pt x="4302" y="195"/>
                </a:lnTo>
                <a:lnTo>
                  <a:pt x="4153" y="145"/>
                </a:lnTo>
                <a:lnTo>
                  <a:pt x="4001" y="101"/>
                </a:lnTo>
                <a:lnTo>
                  <a:pt x="3846" y="65"/>
                </a:lnTo>
                <a:lnTo>
                  <a:pt x="3689" y="38"/>
                </a:lnTo>
                <a:lnTo>
                  <a:pt x="3529" y="16"/>
                </a:lnTo>
                <a:lnTo>
                  <a:pt x="3366" y="4"/>
                </a:lnTo>
                <a:lnTo>
                  <a:pt x="3202" y="0"/>
                </a:lnTo>
                <a:lnTo>
                  <a:pt x="3038" y="4"/>
                </a:lnTo>
                <a:lnTo>
                  <a:pt x="2876" y="16"/>
                </a:lnTo>
                <a:lnTo>
                  <a:pt x="2716" y="38"/>
                </a:lnTo>
                <a:lnTo>
                  <a:pt x="2558" y="65"/>
                </a:lnTo>
                <a:lnTo>
                  <a:pt x="2403" y="101"/>
                </a:lnTo>
                <a:lnTo>
                  <a:pt x="2253" y="145"/>
                </a:lnTo>
                <a:lnTo>
                  <a:pt x="2104" y="195"/>
                </a:lnTo>
                <a:lnTo>
                  <a:pt x="1958" y="253"/>
                </a:lnTo>
                <a:lnTo>
                  <a:pt x="1816" y="317"/>
                </a:lnTo>
                <a:lnTo>
                  <a:pt x="1678" y="387"/>
                </a:lnTo>
                <a:lnTo>
                  <a:pt x="1544" y="465"/>
                </a:lnTo>
                <a:lnTo>
                  <a:pt x="1414" y="548"/>
                </a:lnTo>
                <a:lnTo>
                  <a:pt x="1288" y="638"/>
                </a:lnTo>
                <a:lnTo>
                  <a:pt x="1167" y="733"/>
                </a:lnTo>
                <a:lnTo>
                  <a:pt x="1051" y="834"/>
                </a:lnTo>
                <a:lnTo>
                  <a:pt x="940" y="940"/>
                </a:lnTo>
                <a:lnTo>
                  <a:pt x="834" y="1052"/>
                </a:lnTo>
                <a:lnTo>
                  <a:pt x="733" y="1168"/>
                </a:lnTo>
                <a:lnTo>
                  <a:pt x="638" y="1288"/>
                </a:lnTo>
                <a:lnTo>
                  <a:pt x="549" y="1414"/>
                </a:lnTo>
                <a:lnTo>
                  <a:pt x="465" y="1544"/>
                </a:lnTo>
                <a:lnTo>
                  <a:pt x="388" y="1678"/>
                </a:lnTo>
                <a:lnTo>
                  <a:pt x="317" y="1816"/>
                </a:lnTo>
                <a:lnTo>
                  <a:pt x="252" y="1958"/>
                </a:lnTo>
                <a:lnTo>
                  <a:pt x="195" y="2103"/>
                </a:lnTo>
                <a:lnTo>
                  <a:pt x="145" y="2252"/>
                </a:lnTo>
                <a:lnTo>
                  <a:pt x="101" y="2404"/>
                </a:lnTo>
                <a:lnTo>
                  <a:pt x="66" y="2559"/>
                </a:lnTo>
                <a:lnTo>
                  <a:pt x="37" y="2716"/>
                </a:lnTo>
                <a:lnTo>
                  <a:pt x="17" y="2876"/>
                </a:lnTo>
                <a:lnTo>
                  <a:pt x="4" y="3038"/>
                </a:lnTo>
                <a:lnTo>
                  <a:pt x="0" y="3202"/>
                </a:lnTo>
                <a:lnTo>
                  <a:pt x="4" y="3367"/>
                </a:lnTo>
                <a:lnTo>
                  <a:pt x="17" y="3529"/>
                </a:lnTo>
                <a:lnTo>
                  <a:pt x="37" y="3689"/>
                </a:lnTo>
                <a:lnTo>
                  <a:pt x="66" y="3846"/>
                </a:lnTo>
                <a:lnTo>
                  <a:pt x="101" y="4001"/>
                </a:lnTo>
                <a:lnTo>
                  <a:pt x="145" y="4153"/>
                </a:lnTo>
                <a:lnTo>
                  <a:pt x="195" y="4301"/>
                </a:lnTo>
                <a:lnTo>
                  <a:pt x="252" y="4447"/>
                </a:lnTo>
                <a:lnTo>
                  <a:pt x="317" y="4589"/>
                </a:lnTo>
                <a:lnTo>
                  <a:pt x="388" y="4726"/>
                </a:lnTo>
                <a:lnTo>
                  <a:pt x="465" y="4861"/>
                </a:lnTo>
                <a:lnTo>
                  <a:pt x="549" y="4990"/>
                </a:lnTo>
                <a:lnTo>
                  <a:pt x="638" y="5117"/>
                </a:lnTo>
                <a:lnTo>
                  <a:pt x="733" y="5237"/>
                </a:lnTo>
                <a:lnTo>
                  <a:pt x="834" y="5353"/>
                </a:lnTo>
                <a:lnTo>
                  <a:pt x="940" y="5465"/>
                </a:lnTo>
                <a:lnTo>
                  <a:pt x="1051" y="5571"/>
                </a:lnTo>
                <a:lnTo>
                  <a:pt x="1167" y="5672"/>
                </a:lnTo>
                <a:lnTo>
                  <a:pt x="1288" y="5767"/>
                </a:lnTo>
                <a:lnTo>
                  <a:pt x="1414" y="5856"/>
                </a:lnTo>
                <a:lnTo>
                  <a:pt x="1544" y="5940"/>
                </a:lnTo>
                <a:lnTo>
                  <a:pt x="1678" y="6017"/>
                </a:lnTo>
                <a:lnTo>
                  <a:pt x="1816" y="6088"/>
                </a:lnTo>
                <a:lnTo>
                  <a:pt x="1958" y="6152"/>
                </a:lnTo>
                <a:lnTo>
                  <a:pt x="2104" y="6210"/>
                </a:lnTo>
                <a:lnTo>
                  <a:pt x="2253" y="6260"/>
                </a:lnTo>
                <a:lnTo>
                  <a:pt x="2403" y="6304"/>
                </a:lnTo>
                <a:lnTo>
                  <a:pt x="2558" y="6339"/>
                </a:lnTo>
                <a:lnTo>
                  <a:pt x="2716" y="6367"/>
                </a:lnTo>
                <a:lnTo>
                  <a:pt x="2876" y="6387"/>
                </a:lnTo>
                <a:lnTo>
                  <a:pt x="3038" y="6400"/>
                </a:lnTo>
                <a:lnTo>
                  <a:pt x="3202" y="6405"/>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6" name="Freeform 63"/>
          <p:cNvSpPr>
            <a:spLocks/>
          </p:cNvSpPr>
          <p:nvPr/>
        </p:nvSpPr>
        <p:spPr bwMode="auto">
          <a:xfrm>
            <a:off x="6279002" y="2554757"/>
            <a:ext cx="1089570" cy="928232"/>
          </a:xfrm>
          <a:custGeom>
            <a:avLst/>
            <a:gdLst/>
            <a:ahLst/>
            <a:cxnLst>
              <a:cxn ang="0">
                <a:pos x="3292" y="5959"/>
              </a:cxn>
              <a:cxn ang="0">
                <a:pos x="3732" y="5880"/>
              </a:cxn>
              <a:cxn ang="0">
                <a:pos x="4148" y="5739"/>
              </a:cxn>
              <a:cxn ang="0">
                <a:pos x="4534" y="5540"/>
              </a:cxn>
              <a:cxn ang="0">
                <a:pos x="4886" y="5291"/>
              </a:cxn>
              <a:cxn ang="0">
                <a:pos x="5197" y="4994"/>
              </a:cxn>
              <a:cxn ang="0">
                <a:pos x="5464" y="4655"/>
              </a:cxn>
              <a:cxn ang="0">
                <a:pos x="5680" y="4280"/>
              </a:cxn>
              <a:cxn ang="0">
                <a:pos x="5840" y="3873"/>
              </a:cxn>
              <a:cxn ang="0">
                <a:pos x="5941" y="3441"/>
              </a:cxn>
              <a:cxn ang="0">
                <a:pos x="5974" y="2987"/>
              </a:cxn>
              <a:cxn ang="0">
                <a:pos x="5941" y="2533"/>
              </a:cxn>
              <a:cxn ang="0">
                <a:pos x="5840" y="2100"/>
              </a:cxn>
              <a:cxn ang="0">
                <a:pos x="5680" y="1695"/>
              </a:cxn>
              <a:cxn ang="0">
                <a:pos x="5464" y="1320"/>
              </a:cxn>
              <a:cxn ang="0">
                <a:pos x="5197" y="980"/>
              </a:cxn>
              <a:cxn ang="0">
                <a:pos x="4886" y="684"/>
              </a:cxn>
              <a:cxn ang="0">
                <a:pos x="4534" y="434"/>
              </a:cxn>
              <a:cxn ang="0">
                <a:pos x="4148" y="236"/>
              </a:cxn>
              <a:cxn ang="0">
                <a:pos x="3732" y="95"/>
              </a:cxn>
              <a:cxn ang="0">
                <a:pos x="3292" y="15"/>
              </a:cxn>
              <a:cxn ang="0">
                <a:pos x="2834" y="4"/>
              </a:cxn>
              <a:cxn ang="0">
                <a:pos x="2387" y="61"/>
              </a:cxn>
              <a:cxn ang="0">
                <a:pos x="1962" y="183"/>
              </a:cxn>
              <a:cxn ang="0">
                <a:pos x="1566" y="362"/>
              </a:cxn>
              <a:cxn ang="0">
                <a:pos x="1202" y="595"/>
              </a:cxn>
              <a:cxn ang="0">
                <a:pos x="877" y="876"/>
              </a:cxn>
              <a:cxn ang="0">
                <a:pos x="596" y="1203"/>
              </a:cxn>
              <a:cxn ang="0">
                <a:pos x="362" y="1565"/>
              </a:cxn>
              <a:cxn ang="0">
                <a:pos x="182" y="1962"/>
              </a:cxn>
              <a:cxn ang="0">
                <a:pos x="62" y="2387"/>
              </a:cxn>
              <a:cxn ang="0">
                <a:pos x="4" y="2834"/>
              </a:cxn>
              <a:cxn ang="0">
                <a:pos x="16" y="3292"/>
              </a:cxn>
              <a:cxn ang="0">
                <a:pos x="94" y="3733"/>
              </a:cxn>
              <a:cxn ang="0">
                <a:pos x="236" y="4148"/>
              </a:cxn>
              <a:cxn ang="0">
                <a:pos x="433" y="4534"/>
              </a:cxn>
              <a:cxn ang="0">
                <a:pos x="684" y="4885"/>
              </a:cxn>
              <a:cxn ang="0">
                <a:pos x="981" y="5197"/>
              </a:cxn>
              <a:cxn ang="0">
                <a:pos x="1319" y="5463"/>
              </a:cxn>
              <a:cxn ang="0">
                <a:pos x="1694" y="5679"/>
              </a:cxn>
              <a:cxn ang="0">
                <a:pos x="2101" y="5840"/>
              </a:cxn>
              <a:cxn ang="0">
                <a:pos x="2534" y="5940"/>
              </a:cxn>
              <a:cxn ang="0">
                <a:pos x="2987" y="5975"/>
              </a:cxn>
            </a:cxnLst>
            <a:rect l="0" t="0" r="r" b="b"/>
            <a:pathLst>
              <a:path w="5974" h="5975">
                <a:moveTo>
                  <a:pt x="2987" y="5975"/>
                </a:moveTo>
                <a:lnTo>
                  <a:pt x="3141" y="5970"/>
                </a:lnTo>
                <a:lnTo>
                  <a:pt x="3292" y="5959"/>
                </a:lnTo>
                <a:lnTo>
                  <a:pt x="3442" y="5940"/>
                </a:lnTo>
                <a:lnTo>
                  <a:pt x="3589" y="5913"/>
                </a:lnTo>
                <a:lnTo>
                  <a:pt x="3732" y="5880"/>
                </a:lnTo>
                <a:lnTo>
                  <a:pt x="3874" y="5840"/>
                </a:lnTo>
                <a:lnTo>
                  <a:pt x="4012" y="5792"/>
                </a:lnTo>
                <a:lnTo>
                  <a:pt x="4148" y="5739"/>
                </a:lnTo>
                <a:lnTo>
                  <a:pt x="4280" y="5679"/>
                </a:lnTo>
                <a:lnTo>
                  <a:pt x="4409" y="5613"/>
                </a:lnTo>
                <a:lnTo>
                  <a:pt x="4534" y="5540"/>
                </a:lnTo>
                <a:lnTo>
                  <a:pt x="4655" y="5463"/>
                </a:lnTo>
                <a:lnTo>
                  <a:pt x="4773" y="5379"/>
                </a:lnTo>
                <a:lnTo>
                  <a:pt x="4886" y="5291"/>
                </a:lnTo>
                <a:lnTo>
                  <a:pt x="4994" y="5197"/>
                </a:lnTo>
                <a:lnTo>
                  <a:pt x="5098" y="5097"/>
                </a:lnTo>
                <a:lnTo>
                  <a:pt x="5197" y="4994"/>
                </a:lnTo>
                <a:lnTo>
                  <a:pt x="5291" y="4885"/>
                </a:lnTo>
                <a:lnTo>
                  <a:pt x="5380" y="4772"/>
                </a:lnTo>
                <a:lnTo>
                  <a:pt x="5464" y="4655"/>
                </a:lnTo>
                <a:lnTo>
                  <a:pt x="5541" y="4534"/>
                </a:lnTo>
                <a:lnTo>
                  <a:pt x="5613" y="4409"/>
                </a:lnTo>
                <a:lnTo>
                  <a:pt x="5680" y="4280"/>
                </a:lnTo>
                <a:lnTo>
                  <a:pt x="5740" y="4148"/>
                </a:lnTo>
                <a:lnTo>
                  <a:pt x="5793" y="4013"/>
                </a:lnTo>
                <a:lnTo>
                  <a:pt x="5840" y="3873"/>
                </a:lnTo>
                <a:lnTo>
                  <a:pt x="5880" y="3733"/>
                </a:lnTo>
                <a:lnTo>
                  <a:pt x="5914" y="3588"/>
                </a:lnTo>
                <a:lnTo>
                  <a:pt x="5941" y="3441"/>
                </a:lnTo>
                <a:lnTo>
                  <a:pt x="5959" y="3292"/>
                </a:lnTo>
                <a:lnTo>
                  <a:pt x="5971" y="3141"/>
                </a:lnTo>
                <a:lnTo>
                  <a:pt x="5974" y="2987"/>
                </a:lnTo>
                <a:lnTo>
                  <a:pt x="5971" y="2834"/>
                </a:lnTo>
                <a:lnTo>
                  <a:pt x="5959" y="2682"/>
                </a:lnTo>
                <a:lnTo>
                  <a:pt x="5941" y="2533"/>
                </a:lnTo>
                <a:lnTo>
                  <a:pt x="5914" y="2387"/>
                </a:lnTo>
                <a:lnTo>
                  <a:pt x="5880" y="2242"/>
                </a:lnTo>
                <a:lnTo>
                  <a:pt x="5840" y="2100"/>
                </a:lnTo>
                <a:lnTo>
                  <a:pt x="5793" y="1962"/>
                </a:lnTo>
                <a:lnTo>
                  <a:pt x="5740" y="1826"/>
                </a:lnTo>
                <a:lnTo>
                  <a:pt x="5680" y="1695"/>
                </a:lnTo>
                <a:lnTo>
                  <a:pt x="5613" y="1565"/>
                </a:lnTo>
                <a:lnTo>
                  <a:pt x="5541" y="1440"/>
                </a:lnTo>
                <a:lnTo>
                  <a:pt x="5464" y="1320"/>
                </a:lnTo>
                <a:lnTo>
                  <a:pt x="5380" y="1203"/>
                </a:lnTo>
                <a:lnTo>
                  <a:pt x="5291" y="1089"/>
                </a:lnTo>
                <a:lnTo>
                  <a:pt x="5197" y="980"/>
                </a:lnTo>
                <a:lnTo>
                  <a:pt x="5098" y="876"/>
                </a:lnTo>
                <a:lnTo>
                  <a:pt x="4994" y="778"/>
                </a:lnTo>
                <a:lnTo>
                  <a:pt x="4886" y="684"/>
                </a:lnTo>
                <a:lnTo>
                  <a:pt x="4773" y="595"/>
                </a:lnTo>
                <a:lnTo>
                  <a:pt x="4655" y="512"/>
                </a:lnTo>
                <a:lnTo>
                  <a:pt x="4534" y="434"/>
                </a:lnTo>
                <a:lnTo>
                  <a:pt x="4409" y="362"/>
                </a:lnTo>
                <a:lnTo>
                  <a:pt x="4280" y="296"/>
                </a:lnTo>
                <a:lnTo>
                  <a:pt x="4148" y="236"/>
                </a:lnTo>
                <a:lnTo>
                  <a:pt x="4012" y="183"/>
                </a:lnTo>
                <a:lnTo>
                  <a:pt x="3874" y="135"/>
                </a:lnTo>
                <a:lnTo>
                  <a:pt x="3732" y="95"/>
                </a:lnTo>
                <a:lnTo>
                  <a:pt x="3589" y="61"/>
                </a:lnTo>
                <a:lnTo>
                  <a:pt x="3442" y="35"/>
                </a:lnTo>
                <a:lnTo>
                  <a:pt x="3292" y="15"/>
                </a:lnTo>
                <a:lnTo>
                  <a:pt x="3141" y="4"/>
                </a:lnTo>
                <a:lnTo>
                  <a:pt x="2987" y="0"/>
                </a:lnTo>
                <a:lnTo>
                  <a:pt x="2834" y="4"/>
                </a:lnTo>
                <a:lnTo>
                  <a:pt x="2683" y="15"/>
                </a:lnTo>
                <a:lnTo>
                  <a:pt x="2534" y="35"/>
                </a:lnTo>
                <a:lnTo>
                  <a:pt x="2387" y="61"/>
                </a:lnTo>
                <a:lnTo>
                  <a:pt x="2242" y="95"/>
                </a:lnTo>
                <a:lnTo>
                  <a:pt x="2101" y="135"/>
                </a:lnTo>
                <a:lnTo>
                  <a:pt x="1962" y="183"/>
                </a:lnTo>
                <a:lnTo>
                  <a:pt x="1827" y="236"/>
                </a:lnTo>
                <a:lnTo>
                  <a:pt x="1694" y="296"/>
                </a:lnTo>
                <a:lnTo>
                  <a:pt x="1566" y="362"/>
                </a:lnTo>
                <a:lnTo>
                  <a:pt x="1440" y="434"/>
                </a:lnTo>
                <a:lnTo>
                  <a:pt x="1319" y="512"/>
                </a:lnTo>
                <a:lnTo>
                  <a:pt x="1202" y="595"/>
                </a:lnTo>
                <a:lnTo>
                  <a:pt x="1089" y="684"/>
                </a:lnTo>
                <a:lnTo>
                  <a:pt x="981" y="778"/>
                </a:lnTo>
                <a:lnTo>
                  <a:pt x="877" y="876"/>
                </a:lnTo>
                <a:lnTo>
                  <a:pt x="778" y="980"/>
                </a:lnTo>
                <a:lnTo>
                  <a:pt x="684" y="1089"/>
                </a:lnTo>
                <a:lnTo>
                  <a:pt x="596" y="1203"/>
                </a:lnTo>
                <a:lnTo>
                  <a:pt x="512" y="1320"/>
                </a:lnTo>
                <a:lnTo>
                  <a:pt x="433" y="1440"/>
                </a:lnTo>
                <a:lnTo>
                  <a:pt x="362" y="1565"/>
                </a:lnTo>
                <a:lnTo>
                  <a:pt x="296" y="1695"/>
                </a:lnTo>
                <a:lnTo>
                  <a:pt x="236" y="1826"/>
                </a:lnTo>
                <a:lnTo>
                  <a:pt x="182" y="1962"/>
                </a:lnTo>
                <a:lnTo>
                  <a:pt x="135" y="2100"/>
                </a:lnTo>
                <a:lnTo>
                  <a:pt x="94" y="2242"/>
                </a:lnTo>
                <a:lnTo>
                  <a:pt x="62" y="2387"/>
                </a:lnTo>
                <a:lnTo>
                  <a:pt x="35" y="2533"/>
                </a:lnTo>
                <a:lnTo>
                  <a:pt x="16" y="2682"/>
                </a:lnTo>
                <a:lnTo>
                  <a:pt x="4" y="2834"/>
                </a:lnTo>
                <a:lnTo>
                  <a:pt x="0" y="2987"/>
                </a:lnTo>
                <a:lnTo>
                  <a:pt x="4" y="3141"/>
                </a:lnTo>
                <a:lnTo>
                  <a:pt x="16" y="3292"/>
                </a:lnTo>
                <a:lnTo>
                  <a:pt x="35" y="3441"/>
                </a:lnTo>
                <a:lnTo>
                  <a:pt x="62" y="3588"/>
                </a:lnTo>
                <a:lnTo>
                  <a:pt x="94" y="3733"/>
                </a:lnTo>
                <a:lnTo>
                  <a:pt x="135" y="3873"/>
                </a:lnTo>
                <a:lnTo>
                  <a:pt x="182" y="4013"/>
                </a:lnTo>
                <a:lnTo>
                  <a:pt x="236" y="4148"/>
                </a:lnTo>
                <a:lnTo>
                  <a:pt x="296" y="4280"/>
                </a:lnTo>
                <a:lnTo>
                  <a:pt x="362" y="4409"/>
                </a:lnTo>
                <a:lnTo>
                  <a:pt x="433" y="4534"/>
                </a:lnTo>
                <a:lnTo>
                  <a:pt x="512" y="4655"/>
                </a:lnTo>
                <a:lnTo>
                  <a:pt x="596" y="4772"/>
                </a:lnTo>
                <a:lnTo>
                  <a:pt x="684" y="4885"/>
                </a:lnTo>
                <a:lnTo>
                  <a:pt x="778" y="4994"/>
                </a:lnTo>
                <a:lnTo>
                  <a:pt x="877" y="5097"/>
                </a:lnTo>
                <a:lnTo>
                  <a:pt x="981" y="5197"/>
                </a:lnTo>
                <a:lnTo>
                  <a:pt x="1089" y="5291"/>
                </a:lnTo>
                <a:lnTo>
                  <a:pt x="1202" y="5379"/>
                </a:lnTo>
                <a:lnTo>
                  <a:pt x="1319" y="5463"/>
                </a:lnTo>
                <a:lnTo>
                  <a:pt x="1440" y="5540"/>
                </a:lnTo>
                <a:lnTo>
                  <a:pt x="1566" y="5613"/>
                </a:lnTo>
                <a:lnTo>
                  <a:pt x="1694" y="5679"/>
                </a:lnTo>
                <a:lnTo>
                  <a:pt x="1827" y="5739"/>
                </a:lnTo>
                <a:lnTo>
                  <a:pt x="1962" y="5792"/>
                </a:lnTo>
                <a:lnTo>
                  <a:pt x="2101" y="5840"/>
                </a:lnTo>
                <a:lnTo>
                  <a:pt x="2242" y="5880"/>
                </a:lnTo>
                <a:lnTo>
                  <a:pt x="2387" y="5913"/>
                </a:lnTo>
                <a:lnTo>
                  <a:pt x="2534" y="5940"/>
                </a:lnTo>
                <a:lnTo>
                  <a:pt x="2683" y="5959"/>
                </a:lnTo>
                <a:lnTo>
                  <a:pt x="2834" y="5970"/>
                </a:lnTo>
                <a:lnTo>
                  <a:pt x="2987" y="5975"/>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7" name="Freeform 64"/>
          <p:cNvSpPr>
            <a:spLocks/>
          </p:cNvSpPr>
          <p:nvPr/>
        </p:nvSpPr>
        <p:spPr bwMode="auto">
          <a:xfrm>
            <a:off x="6327327" y="2595926"/>
            <a:ext cx="993833" cy="846672"/>
          </a:xfrm>
          <a:custGeom>
            <a:avLst/>
            <a:gdLst/>
            <a:ahLst/>
            <a:cxnLst>
              <a:cxn ang="0">
                <a:pos x="3002" y="5434"/>
              </a:cxn>
              <a:cxn ang="0">
                <a:pos x="3404" y="5362"/>
              </a:cxn>
              <a:cxn ang="0">
                <a:pos x="3783" y="5234"/>
              </a:cxn>
              <a:cxn ang="0">
                <a:pos x="4136" y="5053"/>
              </a:cxn>
              <a:cxn ang="0">
                <a:pos x="4456" y="4825"/>
              </a:cxn>
              <a:cxn ang="0">
                <a:pos x="4740" y="4554"/>
              </a:cxn>
              <a:cxn ang="0">
                <a:pos x="4983" y="4245"/>
              </a:cxn>
              <a:cxn ang="0">
                <a:pos x="5179" y="3904"/>
              </a:cxn>
              <a:cxn ang="0">
                <a:pos x="5326" y="3533"/>
              </a:cxn>
              <a:cxn ang="0">
                <a:pos x="5418" y="3139"/>
              </a:cxn>
              <a:cxn ang="0">
                <a:pos x="5449" y="2724"/>
              </a:cxn>
              <a:cxn ang="0">
                <a:pos x="5418" y="2310"/>
              </a:cxn>
              <a:cxn ang="0">
                <a:pos x="5326" y="1916"/>
              </a:cxn>
              <a:cxn ang="0">
                <a:pos x="5179" y="1545"/>
              </a:cxn>
              <a:cxn ang="0">
                <a:pos x="4983" y="1203"/>
              </a:cxn>
              <a:cxn ang="0">
                <a:pos x="4740" y="895"/>
              </a:cxn>
              <a:cxn ang="0">
                <a:pos x="4456" y="624"/>
              </a:cxn>
              <a:cxn ang="0">
                <a:pos x="4136" y="395"/>
              </a:cxn>
              <a:cxn ang="0">
                <a:pos x="3783" y="215"/>
              </a:cxn>
              <a:cxn ang="0">
                <a:pos x="3404" y="87"/>
              </a:cxn>
              <a:cxn ang="0">
                <a:pos x="3002" y="14"/>
              </a:cxn>
              <a:cxn ang="0">
                <a:pos x="2585" y="4"/>
              </a:cxn>
              <a:cxn ang="0">
                <a:pos x="2177" y="56"/>
              </a:cxn>
              <a:cxn ang="0">
                <a:pos x="1790" y="166"/>
              </a:cxn>
              <a:cxn ang="0">
                <a:pos x="1428" y="330"/>
              </a:cxn>
              <a:cxn ang="0">
                <a:pos x="1096" y="542"/>
              </a:cxn>
              <a:cxn ang="0">
                <a:pos x="799" y="800"/>
              </a:cxn>
              <a:cxn ang="0">
                <a:pos x="542" y="1096"/>
              </a:cxn>
              <a:cxn ang="0">
                <a:pos x="329" y="1428"/>
              </a:cxn>
              <a:cxn ang="0">
                <a:pos x="166" y="1789"/>
              </a:cxn>
              <a:cxn ang="0">
                <a:pos x="55" y="2177"/>
              </a:cxn>
              <a:cxn ang="0">
                <a:pos x="3" y="2584"/>
              </a:cxn>
              <a:cxn ang="0">
                <a:pos x="15" y="3002"/>
              </a:cxn>
              <a:cxn ang="0">
                <a:pos x="86" y="3404"/>
              </a:cxn>
              <a:cxn ang="0">
                <a:pos x="215" y="3783"/>
              </a:cxn>
              <a:cxn ang="0">
                <a:pos x="396" y="4135"/>
              </a:cxn>
              <a:cxn ang="0">
                <a:pos x="624" y="4455"/>
              </a:cxn>
              <a:cxn ang="0">
                <a:pos x="894" y="4739"/>
              </a:cxn>
              <a:cxn ang="0">
                <a:pos x="1203" y="4982"/>
              </a:cxn>
              <a:cxn ang="0">
                <a:pos x="1545" y="5179"/>
              </a:cxn>
              <a:cxn ang="0">
                <a:pos x="1916" y="5325"/>
              </a:cxn>
              <a:cxn ang="0">
                <a:pos x="2311" y="5417"/>
              </a:cxn>
              <a:cxn ang="0">
                <a:pos x="2724" y="5449"/>
              </a:cxn>
            </a:cxnLst>
            <a:rect l="0" t="0" r="r" b="b"/>
            <a:pathLst>
              <a:path w="5449" h="5449">
                <a:moveTo>
                  <a:pt x="2724" y="5449"/>
                </a:moveTo>
                <a:lnTo>
                  <a:pt x="2864" y="5445"/>
                </a:lnTo>
                <a:lnTo>
                  <a:pt x="3002" y="5434"/>
                </a:lnTo>
                <a:lnTo>
                  <a:pt x="3138" y="5417"/>
                </a:lnTo>
                <a:lnTo>
                  <a:pt x="3273" y="5393"/>
                </a:lnTo>
                <a:lnTo>
                  <a:pt x="3404" y="5362"/>
                </a:lnTo>
                <a:lnTo>
                  <a:pt x="3533" y="5325"/>
                </a:lnTo>
                <a:lnTo>
                  <a:pt x="3660" y="5283"/>
                </a:lnTo>
                <a:lnTo>
                  <a:pt x="3783" y="5234"/>
                </a:lnTo>
                <a:lnTo>
                  <a:pt x="3903" y="5179"/>
                </a:lnTo>
                <a:lnTo>
                  <a:pt x="4022" y="5118"/>
                </a:lnTo>
                <a:lnTo>
                  <a:pt x="4136" y="5053"/>
                </a:lnTo>
                <a:lnTo>
                  <a:pt x="4246" y="4982"/>
                </a:lnTo>
                <a:lnTo>
                  <a:pt x="4353" y="4906"/>
                </a:lnTo>
                <a:lnTo>
                  <a:pt x="4456" y="4825"/>
                </a:lnTo>
                <a:lnTo>
                  <a:pt x="4555" y="4739"/>
                </a:lnTo>
                <a:lnTo>
                  <a:pt x="4649" y="4649"/>
                </a:lnTo>
                <a:lnTo>
                  <a:pt x="4740" y="4554"/>
                </a:lnTo>
                <a:lnTo>
                  <a:pt x="4826" y="4455"/>
                </a:lnTo>
                <a:lnTo>
                  <a:pt x="4906" y="4352"/>
                </a:lnTo>
                <a:lnTo>
                  <a:pt x="4983" y="4245"/>
                </a:lnTo>
                <a:lnTo>
                  <a:pt x="5054" y="4135"/>
                </a:lnTo>
                <a:lnTo>
                  <a:pt x="5119" y="4021"/>
                </a:lnTo>
                <a:lnTo>
                  <a:pt x="5179" y="3904"/>
                </a:lnTo>
                <a:lnTo>
                  <a:pt x="5234" y="3783"/>
                </a:lnTo>
                <a:lnTo>
                  <a:pt x="5283" y="3659"/>
                </a:lnTo>
                <a:lnTo>
                  <a:pt x="5326" y="3533"/>
                </a:lnTo>
                <a:lnTo>
                  <a:pt x="5363" y="3404"/>
                </a:lnTo>
                <a:lnTo>
                  <a:pt x="5393" y="3272"/>
                </a:lnTo>
                <a:lnTo>
                  <a:pt x="5418" y="3139"/>
                </a:lnTo>
                <a:lnTo>
                  <a:pt x="5435" y="3002"/>
                </a:lnTo>
                <a:lnTo>
                  <a:pt x="5445" y="2864"/>
                </a:lnTo>
                <a:lnTo>
                  <a:pt x="5449" y="2724"/>
                </a:lnTo>
                <a:lnTo>
                  <a:pt x="5445" y="2584"/>
                </a:lnTo>
                <a:lnTo>
                  <a:pt x="5435" y="2447"/>
                </a:lnTo>
                <a:lnTo>
                  <a:pt x="5418" y="2310"/>
                </a:lnTo>
                <a:lnTo>
                  <a:pt x="5393" y="2177"/>
                </a:lnTo>
                <a:lnTo>
                  <a:pt x="5363" y="2045"/>
                </a:lnTo>
                <a:lnTo>
                  <a:pt x="5326" y="1916"/>
                </a:lnTo>
                <a:lnTo>
                  <a:pt x="5283" y="1789"/>
                </a:lnTo>
                <a:lnTo>
                  <a:pt x="5234" y="1666"/>
                </a:lnTo>
                <a:lnTo>
                  <a:pt x="5179" y="1545"/>
                </a:lnTo>
                <a:lnTo>
                  <a:pt x="5119" y="1428"/>
                </a:lnTo>
                <a:lnTo>
                  <a:pt x="5054" y="1314"/>
                </a:lnTo>
                <a:lnTo>
                  <a:pt x="4983" y="1203"/>
                </a:lnTo>
                <a:lnTo>
                  <a:pt x="4906" y="1096"/>
                </a:lnTo>
                <a:lnTo>
                  <a:pt x="4826" y="994"/>
                </a:lnTo>
                <a:lnTo>
                  <a:pt x="4740" y="895"/>
                </a:lnTo>
                <a:lnTo>
                  <a:pt x="4649" y="800"/>
                </a:lnTo>
                <a:lnTo>
                  <a:pt x="4555" y="709"/>
                </a:lnTo>
                <a:lnTo>
                  <a:pt x="4456" y="624"/>
                </a:lnTo>
                <a:lnTo>
                  <a:pt x="4353" y="542"/>
                </a:lnTo>
                <a:lnTo>
                  <a:pt x="4246" y="467"/>
                </a:lnTo>
                <a:lnTo>
                  <a:pt x="4136" y="395"/>
                </a:lnTo>
                <a:lnTo>
                  <a:pt x="4022" y="330"/>
                </a:lnTo>
                <a:lnTo>
                  <a:pt x="3903" y="270"/>
                </a:lnTo>
                <a:lnTo>
                  <a:pt x="3783" y="215"/>
                </a:lnTo>
                <a:lnTo>
                  <a:pt x="3660" y="166"/>
                </a:lnTo>
                <a:lnTo>
                  <a:pt x="3533" y="123"/>
                </a:lnTo>
                <a:lnTo>
                  <a:pt x="3404" y="87"/>
                </a:lnTo>
                <a:lnTo>
                  <a:pt x="3273" y="56"/>
                </a:lnTo>
                <a:lnTo>
                  <a:pt x="3138" y="32"/>
                </a:lnTo>
                <a:lnTo>
                  <a:pt x="3002" y="14"/>
                </a:lnTo>
                <a:lnTo>
                  <a:pt x="2864" y="4"/>
                </a:lnTo>
                <a:lnTo>
                  <a:pt x="2724" y="0"/>
                </a:lnTo>
                <a:lnTo>
                  <a:pt x="2585" y="4"/>
                </a:lnTo>
                <a:lnTo>
                  <a:pt x="2447" y="14"/>
                </a:lnTo>
                <a:lnTo>
                  <a:pt x="2311" y="32"/>
                </a:lnTo>
                <a:lnTo>
                  <a:pt x="2177" y="56"/>
                </a:lnTo>
                <a:lnTo>
                  <a:pt x="2045" y="87"/>
                </a:lnTo>
                <a:lnTo>
                  <a:pt x="1916" y="123"/>
                </a:lnTo>
                <a:lnTo>
                  <a:pt x="1790" y="166"/>
                </a:lnTo>
                <a:lnTo>
                  <a:pt x="1665" y="215"/>
                </a:lnTo>
                <a:lnTo>
                  <a:pt x="1545" y="270"/>
                </a:lnTo>
                <a:lnTo>
                  <a:pt x="1428" y="330"/>
                </a:lnTo>
                <a:lnTo>
                  <a:pt x="1314" y="395"/>
                </a:lnTo>
                <a:lnTo>
                  <a:pt x="1203" y="467"/>
                </a:lnTo>
                <a:lnTo>
                  <a:pt x="1096" y="542"/>
                </a:lnTo>
                <a:lnTo>
                  <a:pt x="993" y="624"/>
                </a:lnTo>
                <a:lnTo>
                  <a:pt x="894" y="709"/>
                </a:lnTo>
                <a:lnTo>
                  <a:pt x="799" y="800"/>
                </a:lnTo>
                <a:lnTo>
                  <a:pt x="710" y="895"/>
                </a:lnTo>
                <a:lnTo>
                  <a:pt x="624" y="994"/>
                </a:lnTo>
                <a:lnTo>
                  <a:pt x="542" y="1096"/>
                </a:lnTo>
                <a:lnTo>
                  <a:pt x="466" y="1203"/>
                </a:lnTo>
                <a:lnTo>
                  <a:pt x="396" y="1314"/>
                </a:lnTo>
                <a:lnTo>
                  <a:pt x="329" y="1428"/>
                </a:lnTo>
                <a:lnTo>
                  <a:pt x="269" y="1545"/>
                </a:lnTo>
                <a:lnTo>
                  <a:pt x="215" y="1666"/>
                </a:lnTo>
                <a:lnTo>
                  <a:pt x="166" y="1789"/>
                </a:lnTo>
                <a:lnTo>
                  <a:pt x="123" y="1916"/>
                </a:lnTo>
                <a:lnTo>
                  <a:pt x="86" y="2045"/>
                </a:lnTo>
                <a:lnTo>
                  <a:pt x="55" y="2177"/>
                </a:lnTo>
                <a:lnTo>
                  <a:pt x="32" y="2310"/>
                </a:lnTo>
                <a:lnTo>
                  <a:pt x="15" y="2447"/>
                </a:lnTo>
                <a:lnTo>
                  <a:pt x="3" y="2584"/>
                </a:lnTo>
                <a:lnTo>
                  <a:pt x="0" y="2724"/>
                </a:lnTo>
                <a:lnTo>
                  <a:pt x="3" y="2864"/>
                </a:lnTo>
                <a:lnTo>
                  <a:pt x="15" y="3002"/>
                </a:lnTo>
                <a:lnTo>
                  <a:pt x="32" y="3139"/>
                </a:lnTo>
                <a:lnTo>
                  <a:pt x="55" y="3272"/>
                </a:lnTo>
                <a:lnTo>
                  <a:pt x="86" y="3404"/>
                </a:lnTo>
                <a:lnTo>
                  <a:pt x="123" y="3533"/>
                </a:lnTo>
                <a:lnTo>
                  <a:pt x="166" y="3659"/>
                </a:lnTo>
                <a:lnTo>
                  <a:pt x="215" y="3783"/>
                </a:lnTo>
                <a:lnTo>
                  <a:pt x="269" y="3904"/>
                </a:lnTo>
                <a:lnTo>
                  <a:pt x="329" y="4021"/>
                </a:lnTo>
                <a:lnTo>
                  <a:pt x="396" y="4135"/>
                </a:lnTo>
                <a:lnTo>
                  <a:pt x="466" y="4245"/>
                </a:lnTo>
                <a:lnTo>
                  <a:pt x="542" y="4352"/>
                </a:lnTo>
                <a:lnTo>
                  <a:pt x="624" y="4455"/>
                </a:lnTo>
                <a:lnTo>
                  <a:pt x="710" y="4554"/>
                </a:lnTo>
                <a:lnTo>
                  <a:pt x="799" y="4649"/>
                </a:lnTo>
                <a:lnTo>
                  <a:pt x="894" y="4739"/>
                </a:lnTo>
                <a:lnTo>
                  <a:pt x="993" y="4825"/>
                </a:lnTo>
                <a:lnTo>
                  <a:pt x="1096" y="4906"/>
                </a:lnTo>
                <a:lnTo>
                  <a:pt x="1203" y="4982"/>
                </a:lnTo>
                <a:lnTo>
                  <a:pt x="1314" y="5053"/>
                </a:lnTo>
                <a:lnTo>
                  <a:pt x="1428" y="5118"/>
                </a:lnTo>
                <a:lnTo>
                  <a:pt x="1545" y="5179"/>
                </a:lnTo>
                <a:lnTo>
                  <a:pt x="1665" y="5234"/>
                </a:lnTo>
                <a:lnTo>
                  <a:pt x="1790" y="5283"/>
                </a:lnTo>
                <a:lnTo>
                  <a:pt x="1916" y="5325"/>
                </a:lnTo>
                <a:lnTo>
                  <a:pt x="2045" y="5362"/>
                </a:lnTo>
                <a:lnTo>
                  <a:pt x="2177" y="5393"/>
                </a:lnTo>
                <a:lnTo>
                  <a:pt x="2311" y="5417"/>
                </a:lnTo>
                <a:lnTo>
                  <a:pt x="2447" y="5434"/>
                </a:lnTo>
                <a:lnTo>
                  <a:pt x="2585" y="5445"/>
                </a:lnTo>
                <a:lnTo>
                  <a:pt x="2724" y="5449"/>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8" name="Freeform 65"/>
          <p:cNvSpPr>
            <a:spLocks/>
          </p:cNvSpPr>
          <p:nvPr/>
        </p:nvSpPr>
        <p:spPr bwMode="auto">
          <a:xfrm>
            <a:off x="6388416" y="2647969"/>
            <a:ext cx="871656" cy="742586"/>
          </a:xfrm>
          <a:custGeom>
            <a:avLst/>
            <a:gdLst/>
            <a:ahLst/>
            <a:cxnLst>
              <a:cxn ang="0">
                <a:pos x="2633" y="4767"/>
              </a:cxn>
              <a:cxn ang="0">
                <a:pos x="2985" y="4704"/>
              </a:cxn>
              <a:cxn ang="0">
                <a:pos x="3319" y="4592"/>
              </a:cxn>
              <a:cxn ang="0">
                <a:pos x="3627" y="4433"/>
              </a:cxn>
              <a:cxn ang="0">
                <a:pos x="3908" y="4233"/>
              </a:cxn>
              <a:cxn ang="0">
                <a:pos x="4157" y="3996"/>
              </a:cxn>
              <a:cxn ang="0">
                <a:pos x="4370" y="3725"/>
              </a:cxn>
              <a:cxn ang="0">
                <a:pos x="4543" y="3425"/>
              </a:cxn>
              <a:cxn ang="0">
                <a:pos x="4671" y="3099"/>
              </a:cxn>
              <a:cxn ang="0">
                <a:pos x="4751" y="2754"/>
              </a:cxn>
              <a:cxn ang="0">
                <a:pos x="4779" y="2390"/>
              </a:cxn>
              <a:cxn ang="0">
                <a:pos x="4751" y="2027"/>
              </a:cxn>
              <a:cxn ang="0">
                <a:pos x="4671" y="1681"/>
              </a:cxn>
              <a:cxn ang="0">
                <a:pos x="4543" y="1356"/>
              </a:cxn>
              <a:cxn ang="0">
                <a:pos x="4370" y="1056"/>
              </a:cxn>
              <a:cxn ang="0">
                <a:pos x="4157" y="785"/>
              </a:cxn>
              <a:cxn ang="0">
                <a:pos x="3908" y="547"/>
              </a:cxn>
              <a:cxn ang="0">
                <a:pos x="3627" y="348"/>
              </a:cxn>
              <a:cxn ang="0">
                <a:pos x="3319" y="189"/>
              </a:cxn>
              <a:cxn ang="0">
                <a:pos x="2985" y="77"/>
              </a:cxn>
              <a:cxn ang="0">
                <a:pos x="2633" y="14"/>
              </a:cxn>
              <a:cxn ang="0">
                <a:pos x="2267" y="4"/>
              </a:cxn>
              <a:cxn ang="0">
                <a:pos x="1909" y="49"/>
              </a:cxn>
              <a:cxn ang="0">
                <a:pos x="1569" y="146"/>
              </a:cxn>
              <a:cxn ang="0">
                <a:pos x="1252" y="290"/>
              </a:cxn>
              <a:cxn ang="0">
                <a:pos x="962" y="476"/>
              </a:cxn>
              <a:cxn ang="0">
                <a:pos x="701" y="702"/>
              </a:cxn>
              <a:cxn ang="0">
                <a:pos x="475" y="962"/>
              </a:cxn>
              <a:cxn ang="0">
                <a:pos x="289" y="1253"/>
              </a:cxn>
              <a:cxn ang="0">
                <a:pos x="145" y="1571"/>
              </a:cxn>
              <a:cxn ang="0">
                <a:pos x="48" y="1910"/>
              </a:cxn>
              <a:cxn ang="0">
                <a:pos x="3" y="2268"/>
              </a:cxn>
              <a:cxn ang="0">
                <a:pos x="12" y="2634"/>
              </a:cxn>
              <a:cxn ang="0">
                <a:pos x="75" y="2986"/>
              </a:cxn>
              <a:cxn ang="0">
                <a:pos x="188" y="3319"/>
              </a:cxn>
              <a:cxn ang="0">
                <a:pos x="346" y="3628"/>
              </a:cxn>
              <a:cxn ang="0">
                <a:pos x="547" y="3909"/>
              </a:cxn>
              <a:cxn ang="0">
                <a:pos x="784" y="4158"/>
              </a:cxn>
              <a:cxn ang="0">
                <a:pos x="1055" y="4371"/>
              </a:cxn>
              <a:cxn ang="0">
                <a:pos x="1355" y="4544"/>
              </a:cxn>
              <a:cxn ang="0">
                <a:pos x="1680" y="4672"/>
              </a:cxn>
              <a:cxn ang="0">
                <a:pos x="2026" y="4752"/>
              </a:cxn>
              <a:cxn ang="0">
                <a:pos x="2389" y="4779"/>
              </a:cxn>
            </a:cxnLst>
            <a:rect l="0" t="0" r="r" b="b"/>
            <a:pathLst>
              <a:path w="4779" h="4779">
                <a:moveTo>
                  <a:pt x="2389" y="4779"/>
                </a:moveTo>
                <a:lnTo>
                  <a:pt x="2513" y="4776"/>
                </a:lnTo>
                <a:lnTo>
                  <a:pt x="2633" y="4767"/>
                </a:lnTo>
                <a:lnTo>
                  <a:pt x="2752" y="4752"/>
                </a:lnTo>
                <a:lnTo>
                  <a:pt x="2870" y="4732"/>
                </a:lnTo>
                <a:lnTo>
                  <a:pt x="2985" y="4704"/>
                </a:lnTo>
                <a:lnTo>
                  <a:pt x="3099" y="4672"/>
                </a:lnTo>
                <a:lnTo>
                  <a:pt x="3210" y="4635"/>
                </a:lnTo>
                <a:lnTo>
                  <a:pt x="3319" y="4592"/>
                </a:lnTo>
                <a:lnTo>
                  <a:pt x="3424" y="4544"/>
                </a:lnTo>
                <a:lnTo>
                  <a:pt x="3527" y="4491"/>
                </a:lnTo>
                <a:lnTo>
                  <a:pt x="3627" y="4433"/>
                </a:lnTo>
                <a:lnTo>
                  <a:pt x="3724" y="4371"/>
                </a:lnTo>
                <a:lnTo>
                  <a:pt x="3818" y="4305"/>
                </a:lnTo>
                <a:lnTo>
                  <a:pt x="3908" y="4233"/>
                </a:lnTo>
                <a:lnTo>
                  <a:pt x="3995" y="4158"/>
                </a:lnTo>
                <a:lnTo>
                  <a:pt x="4078" y="4078"/>
                </a:lnTo>
                <a:lnTo>
                  <a:pt x="4157" y="3996"/>
                </a:lnTo>
                <a:lnTo>
                  <a:pt x="4233" y="3909"/>
                </a:lnTo>
                <a:lnTo>
                  <a:pt x="4303" y="3818"/>
                </a:lnTo>
                <a:lnTo>
                  <a:pt x="4370" y="3725"/>
                </a:lnTo>
                <a:lnTo>
                  <a:pt x="4432" y="3628"/>
                </a:lnTo>
                <a:lnTo>
                  <a:pt x="4490" y="3528"/>
                </a:lnTo>
                <a:lnTo>
                  <a:pt x="4543" y="3425"/>
                </a:lnTo>
                <a:lnTo>
                  <a:pt x="4590" y="3319"/>
                </a:lnTo>
                <a:lnTo>
                  <a:pt x="4634" y="3210"/>
                </a:lnTo>
                <a:lnTo>
                  <a:pt x="4671" y="3099"/>
                </a:lnTo>
                <a:lnTo>
                  <a:pt x="4704" y="2986"/>
                </a:lnTo>
                <a:lnTo>
                  <a:pt x="4730" y="2871"/>
                </a:lnTo>
                <a:lnTo>
                  <a:pt x="4751" y="2754"/>
                </a:lnTo>
                <a:lnTo>
                  <a:pt x="4767" y="2634"/>
                </a:lnTo>
                <a:lnTo>
                  <a:pt x="4776" y="2513"/>
                </a:lnTo>
                <a:lnTo>
                  <a:pt x="4779" y="2390"/>
                </a:lnTo>
                <a:lnTo>
                  <a:pt x="4776" y="2268"/>
                </a:lnTo>
                <a:lnTo>
                  <a:pt x="4767" y="2146"/>
                </a:lnTo>
                <a:lnTo>
                  <a:pt x="4751" y="2027"/>
                </a:lnTo>
                <a:lnTo>
                  <a:pt x="4730" y="1910"/>
                </a:lnTo>
                <a:lnTo>
                  <a:pt x="4704" y="1795"/>
                </a:lnTo>
                <a:lnTo>
                  <a:pt x="4671" y="1681"/>
                </a:lnTo>
                <a:lnTo>
                  <a:pt x="4634" y="1571"/>
                </a:lnTo>
                <a:lnTo>
                  <a:pt x="4590" y="1462"/>
                </a:lnTo>
                <a:lnTo>
                  <a:pt x="4543" y="1356"/>
                </a:lnTo>
                <a:lnTo>
                  <a:pt x="4490" y="1253"/>
                </a:lnTo>
                <a:lnTo>
                  <a:pt x="4432" y="1153"/>
                </a:lnTo>
                <a:lnTo>
                  <a:pt x="4370" y="1056"/>
                </a:lnTo>
                <a:lnTo>
                  <a:pt x="4303" y="962"/>
                </a:lnTo>
                <a:lnTo>
                  <a:pt x="4233" y="872"/>
                </a:lnTo>
                <a:lnTo>
                  <a:pt x="4157" y="785"/>
                </a:lnTo>
                <a:lnTo>
                  <a:pt x="4078" y="702"/>
                </a:lnTo>
                <a:lnTo>
                  <a:pt x="3995" y="623"/>
                </a:lnTo>
                <a:lnTo>
                  <a:pt x="3908" y="547"/>
                </a:lnTo>
                <a:lnTo>
                  <a:pt x="3818" y="476"/>
                </a:lnTo>
                <a:lnTo>
                  <a:pt x="3724" y="410"/>
                </a:lnTo>
                <a:lnTo>
                  <a:pt x="3627" y="348"/>
                </a:lnTo>
                <a:lnTo>
                  <a:pt x="3527" y="290"/>
                </a:lnTo>
                <a:lnTo>
                  <a:pt x="3424" y="237"/>
                </a:lnTo>
                <a:lnTo>
                  <a:pt x="3319" y="189"/>
                </a:lnTo>
                <a:lnTo>
                  <a:pt x="3210" y="146"/>
                </a:lnTo>
                <a:lnTo>
                  <a:pt x="3099" y="108"/>
                </a:lnTo>
                <a:lnTo>
                  <a:pt x="2985" y="77"/>
                </a:lnTo>
                <a:lnTo>
                  <a:pt x="2870" y="49"/>
                </a:lnTo>
                <a:lnTo>
                  <a:pt x="2752" y="29"/>
                </a:lnTo>
                <a:lnTo>
                  <a:pt x="2633" y="14"/>
                </a:lnTo>
                <a:lnTo>
                  <a:pt x="2513" y="4"/>
                </a:lnTo>
                <a:lnTo>
                  <a:pt x="2389" y="0"/>
                </a:lnTo>
                <a:lnTo>
                  <a:pt x="2267" y="4"/>
                </a:lnTo>
                <a:lnTo>
                  <a:pt x="2146" y="14"/>
                </a:lnTo>
                <a:lnTo>
                  <a:pt x="2026" y="29"/>
                </a:lnTo>
                <a:lnTo>
                  <a:pt x="1909" y="49"/>
                </a:lnTo>
                <a:lnTo>
                  <a:pt x="1793" y="77"/>
                </a:lnTo>
                <a:lnTo>
                  <a:pt x="1680" y="108"/>
                </a:lnTo>
                <a:lnTo>
                  <a:pt x="1569" y="146"/>
                </a:lnTo>
                <a:lnTo>
                  <a:pt x="1461" y="189"/>
                </a:lnTo>
                <a:lnTo>
                  <a:pt x="1355" y="237"/>
                </a:lnTo>
                <a:lnTo>
                  <a:pt x="1252" y="290"/>
                </a:lnTo>
                <a:lnTo>
                  <a:pt x="1152" y="348"/>
                </a:lnTo>
                <a:lnTo>
                  <a:pt x="1055" y="410"/>
                </a:lnTo>
                <a:lnTo>
                  <a:pt x="962" y="476"/>
                </a:lnTo>
                <a:lnTo>
                  <a:pt x="871" y="547"/>
                </a:lnTo>
                <a:lnTo>
                  <a:pt x="784" y="623"/>
                </a:lnTo>
                <a:lnTo>
                  <a:pt x="701" y="702"/>
                </a:lnTo>
                <a:lnTo>
                  <a:pt x="622" y="785"/>
                </a:lnTo>
                <a:lnTo>
                  <a:pt x="547" y="872"/>
                </a:lnTo>
                <a:lnTo>
                  <a:pt x="475" y="962"/>
                </a:lnTo>
                <a:lnTo>
                  <a:pt x="409" y="1056"/>
                </a:lnTo>
                <a:lnTo>
                  <a:pt x="346" y="1153"/>
                </a:lnTo>
                <a:lnTo>
                  <a:pt x="289" y="1253"/>
                </a:lnTo>
                <a:lnTo>
                  <a:pt x="236" y="1356"/>
                </a:lnTo>
                <a:lnTo>
                  <a:pt x="188" y="1462"/>
                </a:lnTo>
                <a:lnTo>
                  <a:pt x="145" y="1571"/>
                </a:lnTo>
                <a:lnTo>
                  <a:pt x="108" y="1681"/>
                </a:lnTo>
                <a:lnTo>
                  <a:pt x="75" y="1795"/>
                </a:lnTo>
                <a:lnTo>
                  <a:pt x="48" y="1910"/>
                </a:lnTo>
                <a:lnTo>
                  <a:pt x="27" y="2027"/>
                </a:lnTo>
                <a:lnTo>
                  <a:pt x="12" y="2146"/>
                </a:lnTo>
                <a:lnTo>
                  <a:pt x="3" y="2268"/>
                </a:lnTo>
                <a:lnTo>
                  <a:pt x="0" y="2390"/>
                </a:lnTo>
                <a:lnTo>
                  <a:pt x="3" y="2513"/>
                </a:lnTo>
                <a:lnTo>
                  <a:pt x="12" y="2634"/>
                </a:lnTo>
                <a:lnTo>
                  <a:pt x="27" y="2754"/>
                </a:lnTo>
                <a:lnTo>
                  <a:pt x="48" y="2871"/>
                </a:lnTo>
                <a:lnTo>
                  <a:pt x="75" y="2986"/>
                </a:lnTo>
                <a:lnTo>
                  <a:pt x="108" y="3099"/>
                </a:lnTo>
                <a:lnTo>
                  <a:pt x="145" y="3210"/>
                </a:lnTo>
                <a:lnTo>
                  <a:pt x="188" y="3319"/>
                </a:lnTo>
                <a:lnTo>
                  <a:pt x="236" y="3425"/>
                </a:lnTo>
                <a:lnTo>
                  <a:pt x="289" y="3528"/>
                </a:lnTo>
                <a:lnTo>
                  <a:pt x="346" y="3628"/>
                </a:lnTo>
                <a:lnTo>
                  <a:pt x="409" y="3725"/>
                </a:lnTo>
                <a:lnTo>
                  <a:pt x="475" y="3818"/>
                </a:lnTo>
                <a:lnTo>
                  <a:pt x="547" y="3909"/>
                </a:lnTo>
                <a:lnTo>
                  <a:pt x="622" y="3996"/>
                </a:lnTo>
                <a:lnTo>
                  <a:pt x="701" y="4078"/>
                </a:lnTo>
                <a:lnTo>
                  <a:pt x="784" y="4158"/>
                </a:lnTo>
                <a:lnTo>
                  <a:pt x="871" y="4233"/>
                </a:lnTo>
                <a:lnTo>
                  <a:pt x="962" y="4305"/>
                </a:lnTo>
                <a:lnTo>
                  <a:pt x="1055" y="4371"/>
                </a:lnTo>
                <a:lnTo>
                  <a:pt x="1152" y="4433"/>
                </a:lnTo>
                <a:lnTo>
                  <a:pt x="1252" y="4491"/>
                </a:lnTo>
                <a:lnTo>
                  <a:pt x="1355" y="4544"/>
                </a:lnTo>
                <a:lnTo>
                  <a:pt x="1461" y="4592"/>
                </a:lnTo>
                <a:lnTo>
                  <a:pt x="1569" y="4635"/>
                </a:lnTo>
                <a:lnTo>
                  <a:pt x="1680" y="4672"/>
                </a:lnTo>
                <a:lnTo>
                  <a:pt x="1793" y="4704"/>
                </a:lnTo>
                <a:lnTo>
                  <a:pt x="1909" y="4732"/>
                </a:lnTo>
                <a:lnTo>
                  <a:pt x="2026" y="4752"/>
                </a:lnTo>
                <a:lnTo>
                  <a:pt x="2146" y="4767"/>
                </a:lnTo>
                <a:lnTo>
                  <a:pt x="2267" y="4776"/>
                </a:lnTo>
                <a:lnTo>
                  <a:pt x="2389" y="4779"/>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3" name="Oval 1024043"/>
          <p:cNvSpPr>
            <a:spLocks noChangeArrowheads="1"/>
          </p:cNvSpPr>
          <p:nvPr/>
        </p:nvSpPr>
        <p:spPr bwMode="gray">
          <a:xfrm>
            <a:off x="6649453" y="3178375"/>
            <a:ext cx="495875" cy="93989"/>
          </a:xfrm>
          <a:prstGeom prst="ellipse">
            <a:avLst/>
          </a:prstGeom>
          <a:gradFill rotWithShape="1">
            <a:gsLst>
              <a:gs pos="0">
                <a:schemeClr val="tx1">
                  <a:alpha val="57999"/>
                </a:schemeClr>
              </a:gs>
              <a:gs pos="100000">
                <a:schemeClr val="tx1">
                  <a:alpha val="0"/>
                </a:schemeClr>
              </a:gs>
            </a:gsLst>
            <a:path path="shape">
              <a:fillToRect l="50000" t="50000" r="50000" b="50000"/>
            </a:path>
          </a:gradFill>
          <a:ln w="9525">
            <a:noFill/>
            <a:round/>
            <a:headEnd/>
            <a:tailEnd/>
          </a:ln>
        </p:spPr>
        <p:txBody>
          <a:bodyPr wrap="none" anchor="ctr"/>
          <a:lstStyle/>
          <a:p>
            <a:pPr eaLnBrk="1" hangingPunct="1">
              <a:lnSpc>
                <a:spcPct val="100000"/>
              </a:lnSpc>
              <a:spcBef>
                <a:spcPct val="0"/>
              </a:spcBef>
            </a:pPr>
            <a:endParaRPr lang="en-US" sz="1800" b="0" dirty="0">
              <a:solidFill>
                <a:srgbClr val="000000"/>
              </a:solidFill>
              <a:latin typeface="微软雅黑" pitchFamily="34" charset="-122"/>
              <a:ea typeface="微软雅黑" pitchFamily="34" charset="-122"/>
            </a:endParaRPr>
          </a:p>
        </p:txBody>
      </p:sp>
      <p:grpSp>
        <p:nvGrpSpPr>
          <p:cNvPr id="271" name="组合 270"/>
          <p:cNvGrpSpPr/>
          <p:nvPr/>
        </p:nvGrpSpPr>
        <p:grpSpPr>
          <a:xfrm rot="5400000">
            <a:off x="6736080" y="1716886"/>
            <a:ext cx="123163" cy="377908"/>
            <a:chOff x="6948078" y="2345099"/>
            <a:chExt cx="101665" cy="302938"/>
          </a:xfrm>
        </p:grpSpPr>
        <p:sp>
          <p:nvSpPr>
            <p:cNvPr id="196" name="Freeform 53"/>
            <p:cNvSpPr>
              <a:spLocks/>
            </p:cNvSpPr>
            <p:nvPr/>
          </p:nvSpPr>
          <p:spPr bwMode="auto">
            <a:xfrm>
              <a:off x="7036977" y="2345099"/>
              <a:ext cx="12766" cy="286626"/>
            </a:xfrm>
            <a:custGeom>
              <a:avLst/>
              <a:gdLst/>
              <a:ahLst/>
              <a:cxnLst>
                <a:cxn ang="0">
                  <a:pos x="36" y="1845"/>
                </a:cxn>
                <a:cxn ang="0">
                  <a:pos x="71" y="1810"/>
                </a:cxn>
                <a:cxn ang="0">
                  <a:pos x="71" y="0"/>
                </a:cxn>
                <a:cxn ang="0">
                  <a:pos x="0" y="0"/>
                </a:cxn>
                <a:cxn ang="0">
                  <a:pos x="0" y="1810"/>
                </a:cxn>
                <a:cxn ang="0">
                  <a:pos x="36" y="1845"/>
                </a:cxn>
                <a:cxn ang="0">
                  <a:pos x="36" y="1845"/>
                </a:cxn>
                <a:cxn ang="0">
                  <a:pos x="71" y="1845"/>
                </a:cxn>
                <a:cxn ang="0">
                  <a:pos x="71" y="1810"/>
                </a:cxn>
                <a:cxn ang="0">
                  <a:pos x="36" y="1845"/>
                </a:cxn>
              </a:cxnLst>
              <a:rect l="0" t="0" r="r" b="b"/>
              <a:pathLst>
                <a:path w="71" h="1845">
                  <a:moveTo>
                    <a:pt x="36" y="1845"/>
                  </a:moveTo>
                  <a:lnTo>
                    <a:pt x="71" y="1810"/>
                  </a:lnTo>
                  <a:lnTo>
                    <a:pt x="71" y="0"/>
                  </a:lnTo>
                  <a:lnTo>
                    <a:pt x="0" y="0"/>
                  </a:lnTo>
                  <a:lnTo>
                    <a:pt x="0" y="1810"/>
                  </a:lnTo>
                  <a:lnTo>
                    <a:pt x="36" y="1845"/>
                  </a:lnTo>
                  <a:lnTo>
                    <a:pt x="36" y="1845"/>
                  </a:lnTo>
                  <a:lnTo>
                    <a:pt x="71" y="1845"/>
                  </a:lnTo>
                  <a:lnTo>
                    <a:pt x="71" y="1810"/>
                  </a:lnTo>
                  <a:lnTo>
                    <a:pt x="36" y="1845"/>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7" name="Rectangle 54"/>
            <p:cNvSpPr>
              <a:spLocks noChangeArrowheads="1"/>
            </p:cNvSpPr>
            <p:nvPr/>
          </p:nvSpPr>
          <p:spPr bwMode="auto">
            <a:xfrm>
              <a:off x="6977711" y="2620850"/>
              <a:ext cx="65648" cy="10875"/>
            </a:xfrm>
            <a:prstGeom prst="rect">
              <a:avLst/>
            </a:prstGeom>
            <a:solidFill>
              <a:srgbClr val="C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8" name="Freeform 55"/>
            <p:cNvSpPr>
              <a:spLocks/>
            </p:cNvSpPr>
            <p:nvPr/>
          </p:nvSpPr>
          <p:spPr bwMode="auto">
            <a:xfrm>
              <a:off x="6948534" y="2603761"/>
              <a:ext cx="51059" cy="44276"/>
            </a:xfrm>
            <a:custGeom>
              <a:avLst/>
              <a:gdLst/>
              <a:ahLst/>
              <a:cxnLst>
                <a:cxn ang="0">
                  <a:pos x="130" y="282"/>
                </a:cxn>
                <a:cxn ang="0">
                  <a:pos x="113" y="279"/>
                </a:cxn>
                <a:cxn ang="0">
                  <a:pos x="95" y="275"/>
                </a:cxn>
                <a:cxn ang="0">
                  <a:pos x="80" y="269"/>
                </a:cxn>
                <a:cxn ang="0">
                  <a:pos x="65" y="260"/>
                </a:cxn>
                <a:cxn ang="0">
                  <a:pos x="52" y="250"/>
                </a:cxn>
                <a:cxn ang="0">
                  <a:pos x="39" y="238"/>
                </a:cxn>
                <a:cxn ang="0">
                  <a:pos x="28" y="226"/>
                </a:cxn>
                <a:cxn ang="0">
                  <a:pos x="19" y="212"/>
                </a:cxn>
                <a:cxn ang="0">
                  <a:pos x="11" y="196"/>
                </a:cxn>
                <a:cxn ang="0">
                  <a:pos x="5" y="180"/>
                </a:cxn>
                <a:cxn ang="0">
                  <a:pos x="2" y="163"/>
                </a:cxn>
                <a:cxn ang="0">
                  <a:pos x="0" y="144"/>
                </a:cxn>
                <a:cxn ang="0">
                  <a:pos x="1" y="130"/>
                </a:cxn>
                <a:cxn ang="0">
                  <a:pos x="3" y="113"/>
                </a:cxn>
                <a:cxn ang="0">
                  <a:pos x="7" y="96"/>
                </a:cxn>
                <a:cxn ang="0">
                  <a:pos x="14" y="80"/>
                </a:cxn>
                <a:cxn ang="0">
                  <a:pos x="22" y="65"/>
                </a:cxn>
                <a:cxn ang="0">
                  <a:pos x="32" y="52"/>
                </a:cxn>
                <a:cxn ang="0">
                  <a:pos x="43" y="39"/>
                </a:cxn>
                <a:cxn ang="0">
                  <a:pos x="57" y="28"/>
                </a:cxn>
                <a:cxn ang="0">
                  <a:pos x="71" y="19"/>
                </a:cxn>
                <a:cxn ang="0">
                  <a:pos x="86" y="11"/>
                </a:cxn>
                <a:cxn ang="0">
                  <a:pos x="103" y="5"/>
                </a:cxn>
                <a:cxn ang="0">
                  <a:pos x="120" y="2"/>
                </a:cxn>
                <a:cxn ang="0">
                  <a:pos x="137" y="0"/>
                </a:cxn>
                <a:cxn ang="0">
                  <a:pos x="151" y="1"/>
                </a:cxn>
                <a:cxn ang="0">
                  <a:pos x="170" y="3"/>
                </a:cxn>
                <a:cxn ang="0">
                  <a:pos x="186" y="8"/>
                </a:cxn>
                <a:cxn ang="0">
                  <a:pos x="202" y="14"/>
                </a:cxn>
                <a:cxn ang="0">
                  <a:pos x="217" y="22"/>
                </a:cxn>
                <a:cxn ang="0">
                  <a:pos x="231" y="32"/>
                </a:cxn>
                <a:cxn ang="0">
                  <a:pos x="243" y="44"/>
                </a:cxn>
                <a:cxn ang="0">
                  <a:pos x="254" y="57"/>
                </a:cxn>
                <a:cxn ang="0">
                  <a:pos x="264" y="71"/>
                </a:cxn>
                <a:cxn ang="0">
                  <a:pos x="271" y="86"/>
                </a:cxn>
                <a:cxn ang="0">
                  <a:pos x="277" y="103"/>
                </a:cxn>
                <a:cxn ang="0">
                  <a:pos x="281" y="120"/>
                </a:cxn>
                <a:cxn ang="0">
                  <a:pos x="282" y="137"/>
                </a:cxn>
                <a:cxn ang="0">
                  <a:pos x="282" y="152"/>
                </a:cxn>
                <a:cxn ang="0">
                  <a:pos x="279" y="170"/>
                </a:cxn>
                <a:cxn ang="0">
                  <a:pos x="275" y="186"/>
                </a:cxn>
                <a:cxn ang="0">
                  <a:pos x="268" y="203"/>
                </a:cxn>
                <a:cxn ang="0">
                  <a:pos x="259" y="217"/>
                </a:cxn>
                <a:cxn ang="0">
                  <a:pos x="249" y="231"/>
                </a:cxn>
                <a:cxn ang="0">
                  <a:pos x="238" y="243"/>
                </a:cxn>
                <a:cxn ang="0">
                  <a:pos x="225" y="255"/>
                </a:cxn>
                <a:cxn ang="0">
                  <a:pos x="211" y="264"/>
                </a:cxn>
                <a:cxn ang="0">
                  <a:pos x="195" y="271"/>
                </a:cxn>
                <a:cxn ang="0">
                  <a:pos x="179" y="277"/>
                </a:cxn>
                <a:cxn ang="0">
                  <a:pos x="163" y="281"/>
                </a:cxn>
                <a:cxn ang="0">
                  <a:pos x="144" y="282"/>
                </a:cxn>
              </a:cxnLst>
              <a:rect l="0" t="0" r="r" b="b"/>
              <a:pathLst>
                <a:path w="282" h="282">
                  <a:moveTo>
                    <a:pt x="141" y="282"/>
                  </a:moveTo>
                  <a:lnTo>
                    <a:pt x="141" y="282"/>
                  </a:lnTo>
                  <a:lnTo>
                    <a:pt x="137" y="282"/>
                  </a:lnTo>
                  <a:lnTo>
                    <a:pt x="134" y="282"/>
                  </a:lnTo>
                  <a:lnTo>
                    <a:pt x="130" y="282"/>
                  </a:lnTo>
                  <a:lnTo>
                    <a:pt x="127" y="282"/>
                  </a:lnTo>
                  <a:lnTo>
                    <a:pt x="123" y="281"/>
                  </a:lnTo>
                  <a:lnTo>
                    <a:pt x="120" y="281"/>
                  </a:lnTo>
                  <a:lnTo>
                    <a:pt x="116" y="280"/>
                  </a:lnTo>
                  <a:lnTo>
                    <a:pt x="113" y="279"/>
                  </a:lnTo>
                  <a:lnTo>
                    <a:pt x="109" y="279"/>
                  </a:lnTo>
                  <a:lnTo>
                    <a:pt x="106" y="278"/>
                  </a:lnTo>
                  <a:lnTo>
                    <a:pt x="103" y="277"/>
                  </a:lnTo>
                  <a:lnTo>
                    <a:pt x="99" y="276"/>
                  </a:lnTo>
                  <a:lnTo>
                    <a:pt x="95" y="275"/>
                  </a:lnTo>
                  <a:lnTo>
                    <a:pt x="92" y="274"/>
                  </a:lnTo>
                  <a:lnTo>
                    <a:pt x="89" y="273"/>
                  </a:lnTo>
                  <a:lnTo>
                    <a:pt x="86" y="271"/>
                  </a:lnTo>
                  <a:lnTo>
                    <a:pt x="83" y="270"/>
                  </a:lnTo>
                  <a:lnTo>
                    <a:pt x="80" y="269"/>
                  </a:lnTo>
                  <a:lnTo>
                    <a:pt x="77" y="267"/>
                  </a:lnTo>
                  <a:lnTo>
                    <a:pt x="74" y="265"/>
                  </a:lnTo>
                  <a:lnTo>
                    <a:pt x="71" y="264"/>
                  </a:lnTo>
                  <a:lnTo>
                    <a:pt x="68" y="262"/>
                  </a:lnTo>
                  <a:lnTo>
                    <a:pt x="65" y="260"/>
                  </a:lnTo>
                  <a:lnTo>
                    <a:pt x="62" y="259"/>
                  </a:lnTo>
                  <a:lnTo>
                    <a:pt x="60" y="257"/>
                  </a:lnTo>
                  <a:lnTo>
                    <a:pt x="57" y="255"/>
                  </a:lnTo>
                  <a:lnTo>
                    <a:pt x="54" y="252"/>
                  </a:lnTo>
                  <a:lnTo>
                    <a:pt x="52" y="250"/>
                  </a:lnTo>
                  <a:lnTo>
                    <a:pt x="49" y="247"/>
                  </a:lnTo>
                  <a:lnTo>
                    <a:pt x="46" y="245"/>
                  </a:lnTo>
                  <a:lnTo>
                    <a:pt x="43" y="243"/>
                  </a:lnTo>
                  <a:lnTo>
                    <a:pt x="41" y="241"/>
                  </a:lnTo>
                  <a:lnTo>
                    <a:pt x="39" y="238"/>
                  </a:lnTo>
                  <a:lnTo>
                    <a:pt x="36" y="236"/>
                  </a:lnTo>
                  <a:lnTo>
                    <a:pt x="34" y="233"/>
                  </a:lnTo>
                  <a:lnTo>
                    <a:pt x="32" y="231"/>
                  </a:lnTo>
                  <a:lnTo>
                    <a:pt x="30" y="228"/>
                  </a:lnTo>
                  <a:lnTo>
                    <a:pt x="28" y="226"/>
                  </a:lnTo>
                  <a:lnTo>
                    <a:pt x="26" y="223"/>
                  </a:lnTo>
                  <a:lnTo>
                    <a:pt x="24" y="220"/>
                  </a:lnTo>
                  <a:lnTo>
                    <a:pt x="22" y="217"/>
                  </a:lnTo>
                  <a:lnTo>
                    <a:pt x="20" y="214"/>
                  </a:lnTo>
                  <a:lnTo>
                    <a:pt x="19" y="212"/>
                  </a:lnTo>
                  <a:lnTo>
                    <a:pt x="17" y="209"/>
                  </a:lnTo>
                  <a:lnTo>
                    <a:pt x="15" y="206"/>
                  </a:lnTo>
                  <a:lnTo>
                    <a:pt x="14" y="203"/>
                  </a:lnTo>
                  <a:lnTo>
                    <a:pt x="12" y="199"/>
                  </a:lnTo>
                  <a:lnTo>
                    <a:pt x="11" y="196"/>
                  </a:lnTo>
                  <a:lnTo>
                    <a:pt x="10" y="192"/>
                  </a:lnTo>
                  <a:lnTo>
                    <a:pt x="9" y="189"/>
                  </a:lnTo>
                  <a:lnTo>
                    <a:pt x="7" y="186"/>
                  </a:lnTo>
                  <a:lnTo>
                    <a:pt x="6" y="183"/>
                  </a:lnTo>
                  <a:lnTo>
                    <a:pt x="5" y="180"/>
                  </a:lnTo>
                  <a:lnTo>
                    <a:pt x="5" y="176"/>
                  </a:lnTo>
                  <a:lnTo>
                    <a:pt x="4" y="173"/>
                  </a:lnTo>
                  <a:lnTo>
                    <a:pt x="3" y="170"/>
                  </a:lnTo>
                  <a:lnTo>
                    <a:pt x="2" y="166"/>
                  </a:lnTo>
                  <a:lnTo>
                    <a:pt x="2" y="163"/>
                  </a:lnTo>
                  <a:lnTo>
                    <a:pt x="1" y="159"/>
                  </a:lnTo>
                  <a:lnTo>
                    <a:pt x="1" y="156"/>
                  </a:lnTo>
                  <a:lnTo>
                    <a:pt x="1" y="152"/>
                  </a:lnTo>
                  <a:lnTo>
                    <a:pt x="0" y="149"/>
                  </a:lnTo>
                  <a:lnTo>
                    <a:pt x="0" y="144"/>
                  </a:lnTo>
                  <a:lnTo>
                    <a:pt x="0" y="141"/>
                  </a:lnTo>
                  <a:lnTo>
                    <a:pt x="0" y="141"/>
                  </a:lnTo>
                  <a:lnTo>
                    <a:pt x="0" y="137"/>
                  </a:lnTo>
                  <a:lnTo>
                    <a:pt x="0" y="134"/>
                  </a:lnTo>
                  <a:lnTo>
                    <a:pt x="1" y="130"/>
                  </a:lnTo>
                  <a:lnTo>
                    <a:pt x="1" y="127"/>
                  </a:lnTo>
                  <a:lnTo>
                    <a:pt x="1" y="123"/>
                  </a:lnTo>
                  <a:lnTo>
                    <a:pt x="2" y="120"/>
                  </a:lnTo>
                  <a:lnTo>
                    <a:pt x="2" y="116"/>
                  </a:lnTo>
                  <a:lnTo>
                    <a:pt x="3" y="113"/>
                  </a:lnTo>
                  <a:lnTo>
                    <a:pt x="4" y="110"/>
                  </a:lnTo>
                  <a:lnTo>
                    <a:pt x="5" y="106"/>
                  </a:lnTo>
                  <a:lnTo>
                    <a:pt x="5" y="103"/>
                  </a:lnTo>
                  <a:lnTo>
                    <a:pt x="6" y="100"/>
                  </a:lnTo>
                  <a:lnTo>
                    <a:pt x="7" y="96"/>
                  </a:lnTo>
                  <a:lnTo>
                    <a:pt x="9" y="92"/>
                  </a:lnTo>
                  <a:lnTo>
                    <a:pt x="10" y="89"/>
                  </a:lnTo>
                  <a:lnTo>
                    <a:pt x="11" y="86"/>
                  </a:lnTo>
                  <a:lnTo>
                    <a:pt x="12" y="83"/>
                  </a:lnTo>
                  <a:lnTo>
                    <a:pt x="14" y="80"/>
                  </a:lnTo>
                  <a:lnTo>
                    <a:pt x="15" y="77"/>
                  </a:lnTo>
                  <a:lnTo>
                    <a:pt x="17" y="74"/>
                  </a:lnTo>
                  <a:lnTo>
                    <a:pt x="19" y="71"/>
                  </a:lnTo>
                  <a:lnTo>
                    <a:pt x="20" y="68"/>
                  </a:lnTo>
                  <a:lnTo>
                    <a:pt x="22" y="65"/>
                  </a:lnTo>
                  <a:lnTo>
                    <a:pt x="24" y="62"/>
                  </a:lnTo>
                  <a:lnTo>
                    <a:pt x="26" y="60"/>
                  </a:lnTo>
                  <a:lnTo>
                    <a:pt x="28" y="57"/>
                  </a:lnTo>
                  <a:lnTo>
                    <a:pt x="30" y="54"/>
                  </a:lnTo>
                  <a:lnTo>
                    <a:pt x="32" y="52"/>
                  </a:lnTo>
                  <a:lnTo>
                    <a:pt x="34" y="49"/>
                  </a:lnTo>
                  <a:lnTo>
                    <a:pt x="36" y="47"/>
                  </a:lnTo>
                  <a:lnTo>
                    <a:pt x="39" y="44"/>
                  </a:lnTo>
                  <a:lnTo>
                    <a:pt x="41" y="42"/>
                  </a:lnTo>
                  <a:lnTo>
                    <a:pt x="43" y="39"/>
                  </a:lnTo>
                  <a:lnTo>
                    <a:pt x="46" y="36"/>
                  </a:lnTo>
                  <a:lnTo>
                    <a:pt x="49" y="34"/>
                  </a:lnTo>
                  <a:lnTo>
                    <a:pt x="52" y="32"/>
                  </a:lnTo>
                  <a:lnTo>
                    <a:pt x="54" y="30"/>
                  </a:lnTo>
                  <a:lnTo>
                    <a:pt x="57" y="28"/>
                  </a:lnTo>
                  <a:lnTo>
                    <a:pt x="60" y="26"/>
                  </a:lnTo>
                  <a:lnTo>
                    <a:pt x="62" y="24"/>
                  </a:lnTo>
                  <a:lnTo>
                    <a:pt x="65" y="22"/>
                  </a:lnTo>
                  <a:lnTo>
                    <a:pt x="68" y="20"/>
                  </a:lnTo>
                  <a:lnTo>
                    <a:pt x="71" y="19"/>
                  </a:lnTo>
                  <a:lnTo>
                    <a:pt x="74" y="17"/>
                  </a:lnTo>
                  <a:lnTo>
                    <a:pt x="77" y="15"/>
                  </a:lnTo>
                  <a:lnTo>
                    <a:pt x="80" y="14"/>
                  </a:lnTo>
                  <a:lnTo>
                    <a:pt x="83" y="12"/>
                  </a:lnTo>
                  <a:lnTo>
                    <a:pt x="86" y="11"/>
                  </a:lnTo>
                  <a:lnTo>
                    <a:pt x="89" y="10"/>
                  </a:lnTo>
                  <a:lnTo>
                    <a:pt x="92" y="9"/>
                  </a:lnTo>
                  <a:lnTo>
                    <a:pt x="95" y="8"/>
                  </a:lnTo>
                  <a:lnTo>
                    <a:pt x="99" y="6"/>
                  </a:lnTo>
                  <a:lnTo>
                    <a:pt x="103" y="5"/>
                  </a:lnTo>
                  <a:lnTo>
                    <a:pt x="106" y="5"/>
                  </a:lnTo>
                  <a:lnTo>
                    <a:pt x="109" y="4"/>
                  </a:lnTo>
                  <a:lnTo>
                    <a:pt x="113" y="3"/>
                  </a:lnTo>
                  <a:lnTo>
                    <a:pt x="116" y="2"/>
                  </a:lnTo>
                  <a:lnTo>
                    <a:pt x="120" y="2"/>
                  </a:lnTo>
                  <a:lnTo>
                    <a:pt x="123" y="1"/>
                  </a:lnTo>
                  <a:lnTo>
                    <a:pt x="127" y="1"/>
                  </a:lnTo>
                  <a:lnTo>
                    <a:pt x="130" y="1"/>
                  </a:lnTo>
                  <a:lnTo>
                    <a:pt x="134" y="0"/>
                  </a:lnTo>
                  <a:lnTo>
                    <a:pt x="137" y="0"/>
                  </a:lnTo>
                  <a:lnTo>
                    <a:pt x="141" y="0"/>
                  </a:lnTo>
                  <a:lnTo>
                    <a:pt x="141" y="0"/>
                  </a:lnTo>
                  <a:lnTo>
                    <a:pt x="144" y="0"/>
                  </a:lnTo>
                  <a:lnTo>
                    <a:pt x="148" y="0"/>
                  </a:lnTo>
                  <a:lnTo>
                    <a:pt x="151" y="1"/>
                  </a:lnTo>
                  <a:lnTo>
                    <a:pt x="156" y="1"/>
                  </a:lnTo>
                  <a:lnTo>
                    <a:pt x="159" y="1"/>
                  </a:lnTo>
                  <a:lnTo>
                    <a:pt x="163" y="2"/>
                  </a:lnTo>
                  <a:lnTo>
                    <a:pt x="166" y="2"/>
                  </a:lnTo>
                  <a:lnTo>
                    <a:pt x="170" y="3"/>
                  </a:lnTo>
                  <a:lnTo>
                    <a:pt x="173" y="4"/>
                  </a:lnTo>
                  <a:lnTo>
                    <a:pt x="176" y="5"/>
                  </a:lnTo>
                  <a:lnTo>
                    <a:pt x="179" y="5"/>
                  </a:lnTo>
                  <a:lnTo>
                    <a:pt x="183" y="6"/>
                  </a:lnTo>
                  <a:lnTo>
                    <a:pt x="186" y="8"/>
                  </a:lnTo>
                  <a:lnTo>
                    <a:pt x="189" y="9"/>
                  </a:lnTo>
                  <a:lnTo>
                    <a:pt x="192" y="10"/>
                  </a:lnTo>
                  <a:lnTo>
                    <a:pt x="195" y="11"/>
                  </a:lnTo>
                  <a:lnTo>
                    <a:pt x="199" y="12"/>
                  </a:lnTo>
                  <a:lnTo>
                    <a:pt x="202" y="14"/>
                  </a:lnTo>
                  <a:lnTo>
                    <a:pt x="205" y="15"/>
                  </a:lnTo>
                  <a:lnTo>
                    <a:pt x="209" y="17"/>
                  </a:lnTo>
                  <a:lnTo>
                    <a:pt x="211" y="19"/>
                  </a:lnTo>
                  <a:lnTo>
                    <a:pt x="214" y="20"/>
                  </a:lnTo>
                  <a:lnTo>
                    <a:pt x="217" y="22"/>
                  </a:lnTo>
                  <a:lnTo>
                    <a:pt x="220" y="24"/>
                  </a:lnTo>
                  <a:lnTo>
                    <a:pt x="223" y="26"/>
                  </a:lnTo>
                  <a:lnTo>
                    <a:pt x="225" y="28"/>
                  </a:lnTo>
                  <a:lnTo>
                    <a:pt x="228" y="30"/>
                  </a:lnTo>
                  <a:lnTo>
                    <a:pt x="231" y="32"/>
                  </a:lnTo>
                  <a:lnTo>
                    <a:pt x="233" y="34"/>
                  </a:lnTo>
                  <a:lnTo>
                    <a:pt x="236" y="36"/>
                  </a:lnTo>
                  <a:lnTo>
                    <a:pt x="238" y="39"/>
                  </a:lnTo>
                  <a:lnTo>
                    <a:pt x="241" y="42"/>
                  </a:lnTo>
                  <a:lnTo>
                    <a:pt x="243" y="44"/>
                  </a:lnTo>
                  <a:lnTo>
                    <a:pt x="245" y="47"/>
                  </a:lnTo>
                  <a:lnTo>
                    <a:pt x="247" y="49"/>
                  </a:lnTo>
                  <a:lnTo>
                    <a:pt x="249" y="52"/>
                  </a:lnTo>
                  <a:lnTo>
                    <a:pt x="252" y="54"/>
                  </a:lnTo>
                  <a:lnTo>
                    <a:pt x="254" y="57"/>
                  </a:lnTo>
                  <a:lnTo>
                    <a:pt x="256" y="60"/>
                  </a:lnTo>
                  <a:lnTo>
                    <a:pt x="257" y="62"/>
                  </a:lnTo>
                  <a:lnTo>
                    <a:pt x="259" y="65"/>
                  </a:lnTo>
                  <a:lnTo>
                    <a:pt x="262" y="68"/>
                  </a:lnTo>
                  <a:lnTo>
                    <a:pt x="264" y="71"/>
                  </a:lnTo>
                  <a:lnTo>
                    <a:pt x="265" y="74"/>
                  </a:lnTo>
                  <a:lnTo>
                    <a:pt x="267" y="77"/>
                  </a:lnTo>
                  <a:lnTo>
                    <a:pt x="268" y="80"/>
                  </a:lnTo>
                  <a:lnTo>
                    <a:pt x="270" y="83"/>
                  </a:lnTo>
                  <a:lnTo>
                    <a:pt x="271" y="86"/>
                  </a:lnTo>
                  <a:lnTo>
                    <a:pt x="273" y="89"/>
                  </a:lnTo>
                  <a:lnTo>
                    <a:pt x="274" y="92"/>
                  </a:lnTo>
                  <a:lnTo>
                    <a:pt x="275" y="96"/>
                  </a:lnTo>
                  <a:lnTo>
                    <a:pt x="276" y="100"/>
                  </a:lnTo>
                  <a:lnTo>
                    <a:pt x="277" y="103"/>
                  </a:lnTo>
                  <a:lnTo>
                    <a:pt x="278" y="106"/>
                  </a:lnTo>
                  <a:lnTo>
                    <a:pt x="279" y="110"/>
                  </a:lnTo>
                  <a:lnTo>
                    <a:pt x="279" y="113"/>
                  </a:lnTo>
                  <a:lnTo>
                    <a:pt x="280" y="116"/>
                  </a:lnTo>
                  <a:lnTo>
                    <a:pt x="281" y="120"/>
                  </a:lnTo>
                  <a:lnTo>
                    <a:pt x="281" y="123"/>
                  </a:lnTo>
                  <a:lnTo>
                    <a:pt x="281" y="127"/>
                  </a:lnTo>
                  <a:lnTo>
                    <a:pt x="282" y="130"/>
                  </a:lnTo>
                  <a:lnTo>
                    <a:pt x="282" y="134"/>
                  </a:lnTo>
                  <a:lnTo>
                    <a:pt x="282" y="137"/>
                  </a:lnTo>
                  <a:lnTo>
                    <a:pt x="282" y="141"/>
                  </a:lnTo>
                  <a:lnTo>
                    <a:pt x="282" y="141"/>
                  </a:lnTo>
                  <a:lnTo>
                    <a:pt x="282" y="144"/>
                  </a:lnTo>
                  <a:lnTo>
                    <a:pt x="282" y="149"/>
                  </a:lnTo>
                  <a:lnTo>
                    <a:pt x="282" y="152"/>
                  </a:lnTo>
                  <a:lnTo>
                    <a:pt x="281" y="156"/>
                  </a:lnTo>
                  <a:lnTo>
                    <a:pt x="281" y="159"/>
                  </a:lnTo>
                  <a:lnTo>
                    <a:pt x="281" y="163"/>
                  </a:lnTo>
                  <a:lnTo>
                    <a:pt x="280" y="166"/>
                  </a:lnTo>
                  <a:lnTo>
                    <a:pt x="279" y="170"/>
                  </a:lnTo>
                  <a:lnTo>
                    <a:pt x="279" y="173"/>
                  </a:lnTo>
                  <a:lnTo>
                    <a:pt x="278" y="176"/>
                  </a:lnTo>
                  <a:lnTo>
                    <a:pt x="277" y="180"/>
                  </a:lnTo>
                  <a:lnTo>
                    <a:pt x="276" y="183"/>
                  </a:lnTo>
                  <a:lnTo>
                    <a:pt x="275" y="186"/>
                  </a:lnTo>
                  <a:lnTo>
                    <a:pt x="274" y="189"/>
                  </a:lnTo>
                  <a:lnTo>
                    <a:pt x="273" y="192"/>
                  </a:lnTo>
                  <a:lnTo>
                    <a:pt x="271" y="196"/>
                  </a:lnTo>
                  <a:lnTo>
                    <a:pt x="270" y="199"/>
                  </a:lnTo>
                  <a:lnTo>
                    <a:pt x="268" y="203"/>
                  </a:lnTo>
                  <a:lnTo>
                    <a:pt x="267" y="206"/>
                  </a:lnTo>
                  <a:lnTo>
                    <a:pt x="265" y="209"/>
                  </a:lnTo>
                  <a:lnTo>
                    <a:pt x="264" y="212"/>
                  </a:lnTo>
                  <a:lnTo>
                    <a:pt x="262" y="214"/>
                  </a:lnTo>
                  <a:lnTo>
                    <a:pt x="259" y="217"/>
                  </a:lnTo>
                  <a:lnTo>
                    <a:pt x="257" y="220"/>
                  </a:lnTo>
                  <a:lnTo>
                    <a:pt x="256" y="223"/>
                  </a:lnTo>
                  <a:lnTo>
                    <a:pt x="254" y="226"/>
                  </a:lnTo>
                  <a:lnTo>
                    <a:pt x="252" y="228"/>
                  </a:lnTo>
                  <a:lnTo>
                    <a:pt x="249" y="231"/>
                  </a:lnTo>
                  <a:lnTo>
                    <a:pt x="247" y="233"/>
                  </a:lnTo>
                  <a:lnTo>
                    <a:pt x="245" y="236"/>
                  </a:lnTo>
                  <a:lnTo>
                    <a:pt x="243" y="238"/>
                  </a:lnTo>
                  <a:lnTo>
                    <a:pt x="241" y="241"/>
                  </a:lnTo>
                  <a:lnTo>
                    <a:pt x="238" y="243"/>
                  </a:lnTo>
                  <a:lnTo>
                    <a:pt x="236" y="245"/>
                  </a:lnTo>
                  <a:lnTo>
                    <a:pt x="233" y="247"/>
                  </a:lnTo>
                  <a:lnTo>
                    <a:pt x="231" y="250"/>
                  </a:lnTo>
                  <a:lnTo>
                    <a:pt x="228" y="252"/>
                  </a:lnTo>
                  <a:lnTo>
                    <a:pt x="225" y="255"/>
                  </a:lnTo>
                  <a:lnTo>
                    <a:pt x="223" y="257"/>
                  </a:lnTo>
                  <a:lnTo>
                    <a:pt x="220" y="259"/>
                  </a:lnTo>
                  <a:lnTo>
                    <a:pt x="217" y="260"/>
                  </a:lnTo>
                  <a:lnTo>
                    <a:pt x="214" y="262"/>
                  </a:lnTo>
                  <a:lnTo>
                    <a:pt x="211" y="264"/>
                  </a:lnTo>
                  <a:lnTo>
                    <a:pt x="209" y="265"/>
                  </a:lnTo>
                  <a:lnTo>
                    <a:pt x="205" y="267"/>
                  </a:lnTo>
                  <a:lnTo>
                    <a:pt x="202" y="269"/>
                  </a:lnTo>
                  <a:lnTo>
                    <a:pt x="199" y="270"/>
                  </a:lnTo>
                  <a:lnTo>
                    <a:pt x="195" y="271"/>
                  </a:lnTo>
                  <a:lnTo>
                    <a:pt x="192" y="273"/>
                  </a:lnTo>
                  <a:lnTo>
                    <a:pt x="189" y="274"/>
                  </a:lnTo>
                  <a:lnTo>
                    <a:pt x="186" y="275"/>
                  </a:lnTo>
                  <a:lnTo>
                    <a:pt x="183" y="276"/>
                  </a:lnTo>
                  <a:lnTo>
                    <a:pt x="179" y="277"/>
                  </a:lnTo>
                  <a:lnTo>
                    <a:pt x="176" y="278"/>
                  </a:lnTo>
                  <a:lnTo>
                    <a:pt x="173" y="279"/>
                  </a:lnTo>
                  <a:lnTo>
                    <a:pt x="170" y="279"/>
                  </a:lnTo>
                  <a:lnTo>
                    <a:pt x="166" y="280"/>
                  </a:lnTo>
                  <a:lnTo>
                    <a:pt x="163" y="281"/>
                  </a:lnTo>
                  <a:lnTo>
                    <a:pt x="159" y="281"/>
                  </a:lnTo>
                  <a:lnTo>
                    <a:pt x="156" y="282"/>
                  </a:lnTo>
                  <a:lnTo>
                    <a:pt x="151" y="282"/>
                  </a:lnTo>
                  <a:lnTo>
                    <a:pt x="148" y="282"/>
                  </a:lnTo>
                  <a:lnTo>
                    <a:pt x="144" y="282"/>
                  </a:lnTo>
                  <a:lnTo>
                    <a:pt x="141" y="282"/>
                  </a:lnTo>
                  <a:lnTo>
                    <a:pt x="141" y="141"/>
                  </a:lnTo>
                  <a:lnTo>
                    <a:pt x="141" y="282"/>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9" name="Rectangle 56"/>
            <p:cNvSpPr>
              <a:spLocks noChangeArrowheads="1"/>
            </p:cNvSpPr>
            <p:nvPr/>
          </p:nvSpPr>
          <p:spPr bwMode="auto">
            <a:xfrm>
              <a:off x="6971329" y="2553271"/>
              <a:ext cx="71119" cy="10875"/>
            </a:xfrm>
            <a:prstGeom prst="rect">
              <a:avLst/>
            </a:prstGeom>
            <a:solidFill>
              <a:srgbClr val="C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0" name="Freeform 57"/>
            <p:cNvSpPr>
              <a:spLocks/>
            </p:cNvSpPr>
            <p:nvPr/>
          </p:nvSpPr>
          <p:spPr bwMode="auto">
            <a:xfrm>
              <a:off x="6948078" y="2536960"/>
              <a:ext cx="51972" cy="43499"/>
            </a:xfrm>
            <a:custGeom>
              <a:avLst/>
              <a:gdLst/>
              <a:ahLst/>
              <a:cxnLst>
                <a:cxn ang="0">
                  <a:pos x="130" y="282"/>
                </a:cxn>
                <a:cxn ang="0">
                  <a:pos x="113" y="280"/>
                </a:cxn>
                <a:cxn ang="0">
                  <a:pos x="96" y="275"/>
                </a:cxn>
                <a:cxn ang="0">
                  <a:pos x="80" y="269"/>
                </a:cxn>
                <a:cxn ang="0">
                  <a:pos x="65" y="261"/>
                </a:cxn>
                <a:cxn ang="0">
                  <a:pos x="52" y="250"/>
                </a:cxn>
                <a:cxn ang="0">
                  <a:pos x="39" y="238"/>
                </a:cxn>
                <a:cxn ang="0">
                  <a:pos x="28" y="226"/>
                </a:cxn>
                <a:cxn ang="0">
                  <a:pos x="18" y="212"/>
                </a:cxn>
                <a:cxn ang="0">
                  <a:pos x="11" y="196"/>
                </a:cxn>
                <a:cxn ang="0">
                  <a:pos x="5" y="180"/>
                </a:cxn>
                <a:cxn ang="0">
                  <a:pos x="2" y="163"/>
                </a:cxn>
                <a:cxn ang="0">
                  <a:pos x="0" y="144"/>
                </a:cxn>
                <a:cxn ang="0">
                  <a:pos x="0" y="130"/>
                </a:cxn>
                <a:cxn ang="0">
                  <a:pos x="3" y="113"/>
                </a:cxn>
                <a:cxn ang="0">
                  <a:pos x="7" y="96"/>
                </a:cxn>
                <a:cxn ang="0">
                  <a:pos x="14" y="80"/>
                </a:cxn>
                <a:cxn ang="0">
                  <a:pos x="22" y="65"/>
                </a:cxn>
                <a:cxn ang="0">
                  <a:pos x="33" y="52"/>
                </a:cxn>
                <a:cxn ang="0">
                  <a:pos x="44" y="39"/>
                </a:cxn>
                <a:cxn ang="0">
                  <a:pos x="57" y="28"/>
                </a:cxn>
                <a:cxn ang="0">
                  <a:pos x="71" y="19"/>
                </a:cxn>
                <a:cxn ang="0">
                  <a:pos x="87" y="11"/>
                </a:cxn>
                <a:cxn ang="0">
                  <a:pos x="103" y="6"/>
                </a:cxn>
                <a:cxn ang="0">
                  <a:pos x="119" y="2"/>
                </a:cxn>
                <a:cxn ang="0">
                  <a:pos x="138" y="0"/>
                </a:cxn>
                <a:cxn ang="0">
                  <a:pos x="152" y="1"/>
                </a:cxn>
                <a:cxn ang="0">
                  <a:pos x="169" y="3"/>
                </a:cxn>
                <a:cxn ang="0">
                  <a:pos x="186" y="8"/>
                </a:cxn>
                <a:cxn ang="0">
                  <a:pos x="202" y="14"/>
                </a:cxn>
                <a:cxn ang="0">
                  <a:pos x="217" y="22"/>
                </a:cxn>
                <a:cxn ang="0">
                  <a:pos x="230" y="32"/>
                </a:cxn>
                <a:cxn ang="0">
                  <a:pos x="243" y="43"/>
                </a:cxn>
                <a:cxn ang="0">
                  <a:pos x="254" y="57"/>
                </a:cxn>
                <a:cxn ang="0">
                  <a:pos x="264" y="71"/>
                </a:cxn>
                <a:cxn ang="0">
                  <a:pos x="271" y="86"/>
                </a:cxn>
                <a:cxn ang="0">
                  <a:pos x="277" y="103"/>
                </a:cxn>
                <a:cxn ang="0">
                  <a:pos x="280" y="120"/>
                </a:cxn>
                <a:cxn ang="0">
                  <a:pos x="282" y="137"/>
                </a:cxn>
                <a:cxn ang="0">
                  <a:pos x="282" y="153"/>
                </a:cxn>
                <a:cxn ang="0">
                  <a:pos x="279" y="170"/>
                </a:cxn>
                <a:cxn ang="0">
                  <a:pos x="275" y="186"/>
                </a:cxn>
                <a:cxn ang="0">
                  <a:pos x="268" y="202"/>
                </a:cxn>
                <a:cxn ang="0">
                  <a:pos x="260" y="217"/>
                </a:cxn>
                <a:cxn ang="0">
                  <a:pos x="250" y="231"/>
                </a:cxn>
                <a:cxn ang="0">
                  <a:pos x="238" y="243"/>
                </a:cxn>
                <a:cxn ang="0">
                  <a:pos x="225" y="254"/>
                </a:cxn>
                <a:cxn ang="0">
                  <a:pos x="211" y="264"/>
                </a:cxn>
                <a:cxn ang="0">
                  <a:pos x="196" y="271"/>
                </a:cxn>
                <a:cxn ang="0">
                  <a:pos x="179" y="277"/>
                </a:cxn>
                <a:cxn ang="0">
                  <a:pos x="163" y="281"/>
                </a:cxn>
                <a:cxn ang="0">
                  <a:pos x="145" y="282"/>
                </a:cxn>
              </a:cxnLst>
              <a:rect l="0" t="0" r="r" b="b"/>
              <a:pathLst>
                <a:path w="282" h="282">
                  <a:moveTo>
                    <a:pt x="142" y="282"/>
                  </a:moveTo>
                  <a:lnTo>
                    <a:pt x="142" y="282"/>
                  </a:lnTo>
                  <a:lnTo>
                    <a:pt x="138" y="282"/>
                  </a:lnTo>
                  <a:lnTo>
                    <a:pt x="133" y="282"/>
                  </a:lnTo>
                  <a:lnTo>
                    <a:pt x="130" y="282"/>
                  </a:lnTo>
                  <a:lnTo>
                    <a:pt x="126" y="282"/>
                  </a:lnTo>
                  <a:lnTo>
                    <a:pt x="123" y="281"/>
                  </a:lnTo>
                  <a:lnTo>
                    <a:pt x="119" y="281"/>
                  </a:lnTo>
                  <a:lnTo>
                    <a:pt x="116" y="280"/>
                  </a:lnTo>
                  <a:lnTo>
                    <a:pt x="113" y="280"/>
                  </a:lnTo>
                  <a:lnTo>
                    <a:pt x="109" y="279"/>
                  </a:lnTo>
                  <a:lnTo>
                    <a:pt x="106" y="278"/>
                  </a:lnTo>
                  <a:lnTo>
                    <a:pt x="103" y="277"/>
                  </a:lnTo>
                  <a:lnTo>
                    <a:pt x="99" y="276"/>
                  </a:lnTo>
                  <a:lnTo>
                    <a:pt x="96" y="275"/>
                  </a:lnTo>
                  <a:lnTo>
                    <a:pt x="93" y="274"/>
                  </a:lnTo>
                  <a:lnTo>
                    <a:pt x="90" y="273"/>
                  </a:lnTo>
                  <a:lnTo>
                    <a:pt x="87" y="271"/>
                  </a:lnTo>
                  <a:lnTo>
                    <a:pt x="84" y="270"/>
                  </a:lnTo>
                  <a:lnTo>
                    <a:pt x="80" y="269"/>
                  </a:lnTo>
                  <a:lnTo>
                    <a:pt x="77" y="267"/>
                  </a:lnTo>
                  <a:lnTo>
                    <a:pt x="74" y="266"/>
                  </a:lnTo>
                  <a:lnTo>
                    <a:pt x="71" y="264"/>
                  </a:lnTo>
                  <a:lnTo>
                    <a:pt x="68" y="262"/>
                  </a:lnTo>
                  <a:lnTo>
                    <a:pt x="65" y="261"/>
                  </a:lnTo>
                  <a:lnTo>
                    <a:pt x="62" y="259"/>
                  </a:lnTo>
                  <a:lnTo>
                    <a:pt x="59" y="256"/>
                  </a:lnTo>
                  <a:lnTo>
                    <a:pt x="57" y="254"/>
                  </a:lnTo>
                  <a:lnTo>
                    <a:pt x="54" y="252"/>
                  </a:lnTo>
                  <a:lnTo>
                    <a:pt x="52" y="250"/>
                  </a:lnTo>
                  <a:lnTo>
                    <a:pt x="49" y="248"/>
                  </a:lnTo>
                  <a:lnTo>
                    <a:pt x="46" y="245"/>
                  </a:lnTo>
                  <a:lnTo>
                    <a:pt x="44" y="243"/>
                  </a:lnTo>
                  <a:lnTo>
                    <a:pt x="42" y="241"/>
                  </a:lnTo>
                  <a:lnTo>
                    <a:pt x="39" y="238"/>
                  </a:lnTo>
                  <a:lnTo>
                    <a:pt x="37" y="236"/>
                  </a:lnTo>
                  <a:lnTo>
                    <a:pt x="35" y="233"/>
                  </a:lnTo>
                  <a:lnTo>
                    <a:pt x="33" y="231"/>
                  </a:lnTo>
                  <a:lnTo>
                    <a:pt x="31" y="228"/>
                  </a:lnTo>
                  <a:lnTo>
                    <a:pt x="28" y="226"/>
                  </a:lnTo>
                  <a:lnTo>
                    <a:pt x="26" y="223"/>
                  </a:lnTo>
                  <a:lnTo>
                    <a:pt x="24" y="220"/>
                  </a:lnTo>
                  <a:lnTo>
                    <a:pt x="22" y="217"/>
                  </a:lnTo>
                  <a:lnTo>
                    <a:pt x="20" y="215"/>
                  </a:lnTo>
                  <a:lnTo>
                    <a:pt x="18" y="212"/>
                  </a:lnTo>
                  <a:lnTo>
                    <a:pt x="17" y="209"/>
                  </a:lnTo>
                  <a:lnTo>
                    <a:pt x="15" y="206"/>
                  </a:lnTo>
                  <a:lnTo>
                    <a:pt x="14" y="202"/>
                  </a:lnTo>
                  <a:lnTo>
                    <a:pt x="12" y="199"/>
                  </a:lnTo>
                  <a:lnTo>
                    <a:pt x="11" y="196"/>
                  </a:lnTo>
                  <a:lnTo>
                    <a:pt x="10" y="193"/>
                  </a:lnTo>
                  <a:lnTo>
                    <a:pt x="8" y="189"/>
                  </a:lnTo>
                  <a:lnTo>
                    <a:pt x="7" y="186"/>
                  </a:lnTo>
                  <a:lnTo>
                    <a:pt x="6" y="183"/>
                  </a:lnTo>
                  <a:lnTo>
                    <a:pt x="5" y="180"/>
                  </a:lnTo>
                  <a:lnTo>
                    <a:pt x="4" y="176"/>
                  </a:lnTo>
                  <a:lnTo>
                    <a:pt x="4" y="173"/>
                  </a:lnTo>
                  <a:lnTo>
                    <a:pt x="3" y="170"/>
                  </a:lnTo>
                  <a:lnTo>
                    <a:pt x="2" y="166"/>
                  </a:lnTo>
                  <a:lnTo>
                    <a:pt x="2" y="163"/>
                  </a:lnTo>
                  <a:lnTo>
                    <a:pt x="1" y="159"/>
                  </a:lnTo>
                  <a:lnTo>
                    <a:pt x="1" y="156"/>
                  </a:lnTo>
                  <a:lnTo>
                    <a:pt x="0" y="153"/>
                  </a:lnTo>
                  <a:lnTo>
                    <a:pt x="0" y="148"/>
                  </a:lnTo>
                  <a:lnTo>
                    <a:pt x="0" y="144"/>
                  </a:lnTo>
                  <a:lnTo>
                    <a:pt x="0" y="141"/>
                  </a:lnTo>
                  <a:lnTo>
                    <a:pt x="0" y="141"/>
                  </a:lnTo>
                  <a:lnTo>
                    <a:pt x="0" y="137"/>
                  </a:lnTo>
                  <a:lnTo>
                    <a:pt x="0" y="134"/>
                  </a:lnTo>
                  <a:lnTo>
                    <a:pt x="0" y="130"/>
                  </a:lnTo>
                  <a:lnTo>
                    <a:pt x="1" y="127"/>
                  </a:lnTo>
                  <a:lnTo>
                    <a:pt x="1" y="123"/>
                  </a:lnTo>
                  <a:lnTo>
                    <a:pt x="2" y="120"/>
                  </a:lnTo>
                  <a:lnTo>
                    <a:pt x="2" y="116"/>
                  </a:lnTo>
                  <a:lnTo>
                    <a:pt x="3" y="113"/>
                  </a:lnTo>
                  <a:lnTo>
                    <a:pt x="4" y="110"/>
                  </a:lnTo>
                  <a:lnTo>
                    <a:pt x="4" y="106"/>
                  </a:lnTo>
                  <a:lnTo>
                    <a:pt x="5" y="103"/>
                  </a:lnTo>
                  <a:lnTo>
                    <a:pt x="6" y="100"/>
                  </a:lnTo>
                  <a:lnTo>
                    <a:pt x="7" y="96"/>
                  </a:lnTo>
                  <a:lnTo>
                    <a:pt x="8" y="92"/>
                  </a:lnTo>
                  <a:lnTo>
                    <a:pt x="10" y="89"/>
                  </a:lnTo>
                  <a:lnTo>
                    <a:pt x="11" y="86"/>
                  </a:lnTo>
                  <a:lnTo>
                    <a:pt x="12" y="83"/>
                  </a:lnTo>
                  <a:lnTo>
                    <a:pt x="14" y="80"/>
                  </a:lnTo>
                  <a:lnTo>
                    <a:pt x="15" y="77"/>
                  </a:lnTo>
                  <a:lnTo>
                    <a:pt x="17" y="74"/>
                  </a:lnTo>
                  <a:lnTo>
                    <a:pt x="18" y="71"/>
                  </a:lnTo>
                  <a:lnTo>
                    <a:pt x="20" y="68"/>
                  </a:lnTo>
                  <a:lnTo>
                    <a:pt x="22" y="65"/>
                  </a:lnTo>
                  <a:lnTo>
                    <a:pt x="24" y="63"/>
                  </a:lnTo>
                  <a:lnTo>
                    <a:pt x="26" y="60"/>
                  </a:lnTo>
                  <a:lnTo>
                    <a:pt x="28" y="57"/>
                  </a:lnTo>
                  <a:lnTo>
                    <a:pt x="31" y="54"/>
                  </a:lnTo>
                  <a:lnTo>
                    <a:pt x="33" y="52"/>
                  </a:lnTo>
                  <a:lnTo>
                    <a:pt x="35" y="49"/>
                  </a:lnTo>
                  <a:lnTo>
                    <a:pt x="37" y="47"/>
                  </a:lnTo>
                  <a:lnTo>
                    <a:pt x="39" y="43"/>
                  </a:lnTo>
                  <a:lnTo>
                    <a:pt x="42" y="41"/>
                  </a:lnTo>
                  <a:lnTo>
                    <a:pt x="44" y="39"/>
                  </a:lnTo>
                  <a:lnTo>
                    <a:pt x="46" y="36"/>
                  </a:lnTo>
                  <a:lnTo>
                    <a:pt x="49" y="34"/>
                  </a:lnTo>
                  <a:lnTo>
                    <a:pt x="52" y="32"/>
                  </a:lnTo>
                  <a:lnTo>
                    <a:pt x="54" y="30"/>
                  </a:lnTo>
                  <a:lnTo>
                    <a:pt x="57" y="28"/>
                  </a:lnTo>
                  <a:lnTo>
                    <a:pt x="59" y="26"/>
                  </a:lnTo>
                  <a:lnTo>
                    <a:pt x="62" y="24"/>
                  </a:lnTo>
                  <a:lnTo>
                    <a:pt x="65" y="22"/>
                  </a:lnTo>
                  <a:lnTo>
                    <a:pt x="68" y="20"/>
                  </a:lnTo>
                  <a:lnTo>
                    <a:pt x="71" y="19"/>
                  </a:lnTo>
                  <a:lnTo>
                    <a:pt x="74" y="17"/>
                  </a:lnTo>
                  <a:lnTo>
                    <a:pt x="77" y="16"/>
                  </a:lnTo>
                  <a:lnTo>
                    <a:pt x="80" y="14"/>
                  </a:lnTo>
                  <a:lnTo>
                    <a:pt x="84" y="13"/>
                  </a:lnTo>
                  <a:lnTo>
                    <a:pt x="87" y="11"/>
                  </a:lnTo>
                  <a:lnTo>
                    <a:pt x="90" y="10"/>
                  </a:lnTo>
                  <a:lnTo>
                    <a:pt x="93" y="9"/>
                  </a:lnTo>
                  <a:lnTo>
                    <a:pt x="96" y="8"/>
                  </a:lnTo>
                  <a:lnTo>
                    <a:pt x="99" y="7"/>
                  </a:lnTo>
                  <a:lnTo>
                    <a:pt x="103" y="6"/>
                  </a:lnTo>
                  <a:lnTo>
                    <a:pt x="106" y="5"/>
                  </a:lnTo>
                  <a:lnTo>
                    <a:pt x="109" y="4"/>
                  </a:lnTo>
                  <a:lnTo>
                    <a:pt x="113" y="3"/>
                  </a:lnTo>
                  <a:lnTo>
                    <a:pt x="116" y="3"/>
                  </a:lnTo>
                  <a:lnTo>
                    <a:pt x="119" y="2"/>
                  </a:lnTo>
                  <a:lnTo>
                    <a:pt x="123" y="1"/>
                  </a:lnTo>
                  <a:lnTo>
                    <a:pt x="126" y="1"/>
                  </a:lnTo>
                  <a:lnTo>
                    <a:pt x="130" y="1"/>
                  </a:lnTo>
                  <a:lnTo>
                    <a:pt x="133" y="1"/>
                  </a:lnTo>
                  <a:lnTo>
                    <a:pt x="138" y="0"/>
                  </a:lnTo>
                  <a:lnTo>
                    <a:pt x="142" y="0"/>
                  </a:lnTo>
                  <a:lnTo>
                    <a:pt x="142" y="0"/>
                  </a:lnTo>
                  <a:lnTo>
                    <a:pt x="145" y="0"/>
                  </a:lnTo>
                  <a:lnTo>
                    <a:pt x="149" y="1"/>
                  </a:lnTo>
                  <a:lnTo>
                    <a:pt x="152" y="1"/>
                  </a:lnTo>
                  <a:lnTo>
                    <a:pt x="156" y="1"/>
                  </a:lnTo>
                  <a:lnTo>
                    <a:pt x="159" y="1"/>
                  </a:lnTo>
                  <a:lnTo>
                    <a:pt x="163" y="2"/>
                  </a:lnTo>
                  <a:lnTo>
                    <a:pt x="166" y="3"/>
                  </a:lnTo>
                  <a:lnTo>
                    <a:pt x="169" y="3"/>
                  </a:lnTo>
                  <a:lnTo>
                    <a:pt x="173" y="4"/>
                  </a:lnTo>
                  <a:lnTo>
                    <a:pt x="176" y="5"/>
                  </a:lnTo>
                  <a:lnTo>
                    <a:pt x="179" y="6"/>
                  </a:lnTo>
                  <a:lnTo>
                    <a:pt x="183" y="7"/>
                  </a:lnTo>
                  <a:lnTo>
                    <a:pt x="186" y="8"/>
                  </a:lnTo>
                  <a:lnTo>
                    <a:pt x="189" y="9"/>
                  </a:lnTo>
                  <a:lnTo>
                    <a:pt x="193" y="10"/>
                  </a:lnTo>
                  <a:lnTo>
                    <a:pt x="196" y="11"/>
                  </a:lnTo>
                  <a:lnTo>
                    <a:pt x="199" y="13"/>
                  </a:lnTo>
                  <a:lnTo>
                    <a:pt x="202" y="14"/>
                  </a:lnTo>
                  <a:lnTo>
                    <a:pt x="205" y="16"/>
                  </a:lnTo>
                  <a:lnTo>
                    <a:pt x="208" y="17"/>
                  </a:lnTo>
                  <a:lnTo>
                    <a:pt x="211" y="19"/>
                  </a:lnTo>
                  <a:lnTo>
                    <a:pt x="214" y="20"/>
                  </a:lnTo>
                  <a:lnTo>
                    <a:pt x="217" y="22"/>
                  </a:lnTo>
                  <a:lnTo>
                    <a:pt x="220" y="24"/>
                  </a:lnTo>
                  <a:lnTo>
                    <a:pt x="223" y="26"/>
                  </a:lnTo>
                  <a:lnTo>
                    <a:pt x="225" y="28"/>
                  </a:lnTo>
                  <a:lnTo>
                    <a:pt x="228" y="30"/>
                  </a:lnTo>
                  <a:lnTo>
                    <a:pt x="230" y="32"/>
                  </a:lnTo>
                  <a:lnTo>
                    <a:pt x="233" y="34"/>
                  </a:lnTo>
                  <a:lnTo>
                    <a:pt x="236" y="36"/>
                  </a:lnTo>
                  <a:lnTo>
                    <a:pt x="238" y="39"/>
                  </a:lnTo>
                  <a:lnTo>
                    <a:pt x="240" y="41"/>
                  </a:lnTo>
                  <a:lnTo>
                    <a:pt x="243" y="43"/>
                  </a:lnTo>
                  <a:lnTo>
                    <a:pt x="246" y="47"/>
                  </a:lnTo>
                  <a:lnTo>
                    <a:pt x="248" y="49"/>
                  </a:lnTo>
                  <a:lnTo>
                    <a:pt x="250" y="52"/>
                  </a:lnTo>
                  <a:lnTo>
                    <a:pt x="252" y="54"/>
                  </a:lnTo>
                  <a:lnTo>
                    <a:pt x="254" y="57"/>
                  </a:lnTo>
                  <a:lnTo>
                    <a:pt x="256" y="60"/>
                  </a:lnTo>
                  <a:lnTo>
                    <a:pt x="258" y="63"/>
                  </a:lnTo>
                  <a:lnTo>
                    <a:pt x="260" y="65"/>
                  </a:lnTo>
                  <a:lnTo>
                    <a:pt x="262" y="68"/>
                  </a:lnTo>
                  <a:lnTo>
                    <a:pt x="264" y="71"/>
                  </a:lnTo>
                  <a:lnTo>
                    <a:pt x="265" y="74"/>
                  </a:lnTo>
                  <a:lnTo>
                    <a:pt x="267" y="77"/>
                  </a:lnTo>
                  <a:lnTo>
                    <a:pt x="268" y="80"/>
                  </a:lnTo>
                  <a:lnTo>
                    <a:pt x="270" y="83"/>
                  </a:lnTo>
                  <a:lnTo>
                    <a:pt x="271" y="86"/>
                  </a:lnTo>
                  <a:lnTo>
                    <a:pt x="272" y="89"/>
                  </a:lnTo>
                  <a:lnTo>
                    <a:pt x="274" y="92"/>
                  </a:lnTo>
                  <a:lnTo>
                    <a:pt x="275" y="96"/>
                  </a:lnTo>
                  <a:lnTo>
                    <a:pt x="276" y="100"/>
                  </a:lnTo>
                  <a:lnTo>
                    <a:pt x="277" y="103"/>
                  </a:lnTo>
                  <a:lnTo>
                    <a:pt x="278" y="106"/>
                  </a:lnTo>
                  <a:lnTo>
                    <a:pt x="278" y="110"/>
                  </a:lnTo>
                  <a:lnTo>
                    <a:pt x="279" y="113"/>
                  </a:lnTo>
                  <a:lnTo>
                    <a:pt x="280" y="116"/>
                  </a:lnTo>
                  <a:lnTo>
                    <a:pt x="280" y="120"/>
                  </a:lnTo>
                  <a:lnTo>
                    <a:pt x="281" y="123"/>
                  </a:lnTo>
                  <a:lnTo>
                    <a:pt x="281" y="127"/>
                  </a:lnTo>
                  <a:lnTo>
                    <a:pt x="282" y="130"/>
                  </a:lnTo>
                  <a:lnTo>
                    <a:pt x="282" y="134"/>
                  </a:lnTo>
                  <a:lnTo>
                    <a:pt x="282" y="137"/>
                  </a:lnTo>
                  <a:lnTo>
                    <a:pt x="282" y="141"/>
                  </a:lnTo>
                  <a:lnTo>
                    <a:pt x="282" y="141"/>
                  </a:lnTo>
                  <a:lnTo>
                    <a:pt x="282" y="144"/>
                  </a:lnTo>
                  <a:lnTo>
                    <a:pt x="282" y="148"/>
                  </a:lnTo>
                  <a:lnTo>
                    <a:pt x="282" y="153"/>
                  </a:lnTo>
                  <a:lnTo>
                    <a:pt x="281" y="156"/>
                  </a:lnTo>
                  <a:lnTo>
                    <a:pt x="281" y="159"/>
                  </a:lnTo>
                  <a:lnTo>
                    <a:pt x="280" y="163"/>
                  </a:lnTo>
                  <a:lnTo>
                    <a:pt x="280" y="166"/>
                  </a:lnTo>
                  <a:lnTo>
                    <a:pt x="279" y="170"/>
                  </a:lnTo>
                  <a:lnTo>
                    <a:pt x="278" y="173"/>
                  </a:lnTo>
                  <a:lnTo>
                    <a:pt x="278" y="176"/>
                  </a:lnTo>
                  <a:lnTo>
                    <a:pt x="277" y="180"/>
                  </a:lnTo>
                  <a:lnTo>
                    <a:pt x="276" y="183"/>
                  </a:lnTo>
                  <a:lnTo>
                    <a:pt x="275" y="186"/>
                  </a:lnTo>
                  <a:lnTo>
                    <a:pt x="274" y="189"/>
                  </a:lnTo>
                  <a:lnTo>
                    <a:pt x="272" y="193"/>
                  </a:lnTo>
                  <a:lnTo>
                    <a:pt x="271" y="196"/>
                  </a:lnTo>
                  <a:lnTo>
                    <a:pt x="270" y="199"/>
                  </a:lnTo>
                  <a:lnTo>
                    <a:pt x="268" y="202"/>
                  </a:lnTo>
                  <a:lnTo>
                    <a:pt x="267" y="206"/>
                  </a:lnTo>
                  <a:lnTo>
                    <a:pt x="265" y="209"/>
                  </a:lnTo>
                  <a:lnTo>
                    <a:pt x="264" y="212"/>
                  </a:lnTo>
                  <a:lnTo>
                    <a:pt x="262" y="215"/>
                  </a:lnTo>
                  <a:lnTo>
                    <a:pt x="260" y="217"/>
                  </a:lnTo>
                  <a:lnTo>
                    <a:pt x="258" y="220"/>
                  </a:lnTo>
                  <a:lnTo>
                    <a:pt x="256" y="223"/>
                  </a:lnTo>
                  <a:lnTo>
                    <a:pt x="254" y="226"/>
                  </a:lnTo>
                  <a:lnTo>
                    <a:pt x="252" y="228"/>
                  </a:lnTo>
                  <a:lnTo>
                    <a:pt x="250" y="231"/>
                  </a:lnTo>
                  <a:lnTo>
                    <a:pt x="248" y="233"/>
                  </a:lnTo>
                  <a:lnTo>
                    <a:pt x="246" y="236"/>
                  </a:lnTo>
                  <a:lnTo>
                    <a:pt x="243" y="238"/>
                  </a:lnTo>
                  <a:lnTo>
                    <a:pt x="240" y="241"/>
                  </a:lnTo>
                  <a:lnTo>
                    <a:pt x="238" y="243"/>
                  </a:lnTo>
                  <a:lnTo>
                    <a:pt x="236" y="245"/>
                  </a:lnTo>
                  <a:lnTo>
                    <a:pt x="233" y="248"/>
                  </a:lnTo>
                  <a:lnTo>
                    <a:pt x="230" y="250"/>
                  </a:lnTo>
                  <a:lnTo>
                    <a:pt x="228" y="252"/>
                  </a:lnTo>
                  <a:lnTo>
                    <a:pt x="225" y="254"/>
                  </a:lnTo>
                  <a:lnTo>
                    <a:pt x="223" y="256"/>
                  </a:lnTo>
                  <a:lnTo>
                    <a:pt x="220" y="259"/>
                  </a:lnTo>
                  <a:lnTo>
                    <a:pt x="217" y="261"/>
                  </a:lnTo>
                  <a:lnTo>
                    <a:pt x="214" y="262"/>
                  </a:lnTo>
                  <a:lnTo>
                    <a:pt x="211" y="264"/>
                  </a:lnTo>
                  <a:lnTo>
                    <a:pt x="208" y="266"/>
                  </a:lnTo>
                  <a:lnTo>
                    <a:pt x="205" y="267"/>
                  </a:lnTo>
                  <a:lnTo>
                    <a:pt x="202" y="269"/>
                  </a:lnTo>
                  <a:lnTo>
                    <a:pt x="199" y="270"/>
                  </a:lnTo>
                  <a:lnTo>
                    <a:pt x="196" y="271"/>
                  </a:lnTo>
                  <a:lnTo>
                    <a:pt x="193" y="273"/>
                  </a:lnTo>
                  <a:lnTo>
                    <a:pt x="189" y="274"/>
                  </a:lnTo>
                  <a:lnTo>
                    <a:pt x="186" y="275"/>
                  </a:lnTo>
                  <a:lnTo>
                    <a:pt x="183" y="276"/>
                  </a:lnTo>
                  <a:lnTo>
                    <a:pt x="179" y="277"/>
                  </a:lnTo>
                  <a:lnTo>
                    <a:pt x="176" y="278"/>
                  </a:lnTo>
                  <a:lnTo>
                    <a:pt x="173" y="279"/>
                  </a:lnTo>
                  <a:lnTo>
                    <a:pt x="169" y="280"/>
                  </a:lnTo>
                  <a:lnTo>
                    <a:pt x="166" y="280"/>
                  </a:lnTo>
                  <a:lnTo>
                    <a:pt x="163" y="281"/>
                  </a:lnTo>
                  <a:lnTo>
                    <a:pt x="159" y="281"/>
                  </a:lnTo>
                  <a:lnTo>
                    <a:pt x="156" y="282"/>
                  </a:lnTo>
                  <a:lnTo>
                    <a:pt x="152" y="282"/>
                  </a:lnTo>
                  <a:lnTo>
                    <a:pt x="149" y="282"/>
                  </a:lnTo>
                  <a:lnTo>
                    <a:pt x="145" y="282"/>
                  </a:lnTo>
                  <a:lnTo>
                    <a:pt x="142" y="282"/>
                  </a:lnTo>
                  <a:lnTo>
                    <a:pt x="142" y="141"/>
                  </a:lnTo>
                  <a:lnTo>
                    <a:pt x="142" y="282"/>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1" name="Rectangle 58"/>
            <p:cNvSpPr>
              <a:spLocks noChangeArrowheads="1"/>
            </p:cNvSpPr>
            <p:nvPr/>
          </p:nvSpPr>
          <p:spPr bwMode="auto">
            <a:xfrm>
              <a:off x="6971329" y="2483363"/>
              <a:ext cx="71119" cy="11651"/>
            </a:xfrm>
            <a:prstGeom prst="rect">
              <a:avLst/>
            </a:prstGeom>
            <a:solidFill>
              <a:srgbClr val="C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2" name="Freeform 59"/>
            <p:cNvSpPr>
              <a:spLocks/>
            </p:cNvSpPr>
            <p:nvPr/>
          </p:nvSpPr>
          <p:spPr bwMode="auto">
            <a:xfrm>
              <a:off x="6948078" y="2467051"/>
              <a:ext cx="51972" cy="44276"/>
            </a:xfrm>
            <a:custGeom>
              <a:avLst/>
              <a:gdLst/>
              <a:ahLst/>
              <a:cxnLst>
                <a:cxn ang="0">
                  <a:pos x="130" y="282"/>
                </a:cxn>
                <a:cxn ang="0">
                  <a:pos x="113" y="280"/>
                </a:cxn>
                <a:cxn ang="0">
                  <a:pos x="96" y="274"/>
                </a:cxn>
                <a:cxn ang="0">
                  <a:pos x="80" y="268"/>
                </a:cxn>
                <a:cxn ang="0">
                  <a:pos x="65" y="260"/>
                </a:cxn>
                <a:cxn ang="0">
                  <a:pos x="52" y="250"/>
                </a:cxn>
                <a:cxn ang="0">
                  <a:pos x="39" y="239"/>
                </a:cxn>
                <a:cxn ang="0">
                  <a:pos x="28" y="226"/>
                </a:cxn>
                <a:cxn ang="0">
                  <a:pos x="18" y="211"/>
                </a:cxn>
                <a:cxn ang="0">
                  <a:pos x="11" y="196"/>
                </a:cxn>
                <a:cxn ang="0">
                  <a:pos x="5" y="180"/>
                </a:cxn>
                <a:cxn ang="0">
                  <a:pos x="2" y="162"/>
                </a:cxn>
                <a:cxn ang="0">
                  <a:pos x="0" y="145"/>
                </a:cxn>
                <a:cxn ang="0">
                  <a:pos x="0" y="130"/>
                </a:cxn>
                <a:cxn ang="0">
                  <a:pos x="3" y="112"/>
                </a:cxn>
                <a:cxn ang="0">
                  <a:pos x="7" y="96"/>
                </a:cxn>
                <a:cxn ang="0">
                  <a:pos x="14" y="80"/>
                </a:cxn>
                <a:cxn ang="0">
                  <a:pos x="22" y="66"/>
                </a:cxn>
                <a:cxn ang="0">
                  <a:pos x="33" y="51"/>
                </a:cxn>
                <a:cxn ang="0">
                  <a:pos x="44" y="39"/>
                </a:cxn>
                <a:cxn ang="0">
                  <a:pos x="57" y="28"/>
                </a:cxn>
                <a:cxn ang="0">
                  <a:pos x="71" y="19"/>
                </a:cxn>
                <a:cxn ang="0">
                  <a:pos x="87" y="11"/>
                </a:cxn>
                <a:cxn ang="0">
                  <a:pos x="103" y="5"/>
                </a:cxn>
                <a:cxn ang="0">
                  <a:pos x="119" y="1"/>
                </a:cxn>
                <a:cxn ang="0">
                  <a:pos x="138" y="0"/>
                </a:cxn>
                <a:cxn ang="0">
                  <a:pos x="152" y="0"/>
                </a:cxn>
                <a:cxn ang="0">
                  <a:pos x="169" y="2"/>
                </a:cxn>
                <a:cxn ang="0">
                  <a:pos x="186" y="7"/>
                </a:cxn>
                <a:cxn ang="0">
                  <a:pos x="202" y="14"/>
                </a:cxn>
                <a:cxn ang="0">
                  <a:pos x="217" y="22"/>
                </a:cxn>
                <a:cxn ang="0">
                  <a:pos x="230" y="32"/>
                </a:cxn>
                <a:cxn ang="0">
                  <a:pos x="243" y="44"/>
                </a:cxn>
                <a:cxn ang="0">
                  <a:pos x="254" y="56"/>
                </a:cxn>
                <a:cxn ang="0">
                  <a:pos x="264" y="71"/>
                </a:cxn>
                <a:cxn ang="0">
                  <a:pos x="271" y="86"/>
                </a:cxn>
                <a:cxn ang="0">
                  <a:pos x="277" y="102"/>
                </a:cxn>
                <a:cxn ang="0">
                  <a:pos x="280" y="120"/>
                </a:cxn>
                <a:cxn ang="0">
                  <a:pos x="282" y="138"/>
                </a:cxn>
                <a:cxn ang="0">
                  <a:pos x="282" y="152"/>
                </a:cxn>
                <a:cxn ang="0">
                  <a:pos x="279" y="170"/>
                </a:cxn>
                <a:cxn ang="0">
                  <a:pos x="275" y="186"/>
                </a:cxn>
                <a:cxn ang="0">
                  <a:pos x="268" y="202"/>
                </a:cxn>
                <a:cxn ang="0">
                  <a:pos x="260" y="217"/>
                </a:cxn>
                <a:cxn ang="0">
                  <a:pos x="250" y="231"/>
                </a:cxn>
                <a:cxn ang="0">
                  <a:pos x="238" y="243"/>
                </a:cxn>
                <a:cxn ang="0">
                  <a:pos x="225" y="254"/>
                </a:cxn>
                <a:cxn ang="0">
                  <a:pos x="211" y="263"/>
                </a:cxn>
                <a:cxn ang="0">
                  <a:pos x="196" y="271"/>
                </a:cxn>
                <a:cxn ang="0">
                  <a:pos x="179" y="277"/>
                </a:cxn>
                <a:cxn ang="0">
                  <a:pos x="163" y="281"/>
                </a:cxn>
                <a:cxn ang="0">
                  <a:pos x="145" y="283"/>
                </a:cxn>
              </a:cxnLst>
              <a:rect l="0" t="0" r="r" b="b"/>
              <a:pathLst>
                <a:path w="282" h="283">
                  <a:moveTo>
                    <a:pt x="142" y="283"/>
                  </a:moveTo>
                  <a:lnTo>
                    <a:pt x="142" y="283"/>
                  </a:lnTo>
                  <a:lnTo>
                    <a:pt x="138" y="283"/>
                  </a:lnTo>
                  <a:lnTo>
                    <a:pt x="133" y="282"/>
                  </a:lnTo>
                  <a:lnTo>
                    <a:pt x="130" y="282"/>
                  </a:lnTo>
                  <a:lnTo>
                    <a:pt x="126" y="282"/>
                  </a:lnTo>
                  <a:lnTo>
                    <a:pt x="123" y="282"/>
                  </a:lnTo>
                  <a:lnTo>
                    <a:pt x="119" y="281"/>
                  </a:lnTo>
                  <a:lnTo>
                    <a:pt x="116" y="280"/>
                  </a:lnTo>
                  <a:lnTo>
                    <a:pt x="113" y="280"/>
                  </a:lnTo>
                  <a:lnTo>
                    <a:pt x="109" y="279"/>
                  </a:lnTo>
                  <a:lnTo>
                    <a:pt x="106" y="278"/>
                  </a:lnTo>
                  <a:lnTo>
                    <a:pt x="103" y="277"/>
                  </a:lnTo>
                  <a:lnTo>
                    <a:pt x="99" y="275"/>
                  </a:lnTo>
                  <a:lnTo>
                    <a:pt x="96" y="274"/>
                  </a:lnTo>
                  <a:lnTo>
                    <a:pt x="93" y="273"/>
                  </a:lnTo>
                  <a:lnTo>
                    <a:pt x="90" y="272"/>
                  </a:lnTo>
                  <a:lnTo>
                    <a:pt x="87" y="271"/>
                  </a:lnTo>
                  <a:lnTo>
                    <a:pt x="84" y="269"/>
                  </a:lnTo>
                  <a:lnTo>
                    <a:pt x="80" y="268"/>
                  </a:lnTo>
                  <a:lnTo>
                    <a:pt x="77" y="266"/>
                  </a:lnTo>
                  <a:lnTo>
                    <a:pt x="74" y="265"/>
                  </a:lnTo>
                  <a:lnTo>
                    <a:pt x="71" y="263"/>
                  </a:lnTo>
                  <a:lnTo>
                    <a:pt x="68" y="262"/>
                  </a:lnTo>
                  <a:lnTo>
                    <a:pt x="65" y="260"/>
                  </a:lnTo>
                  <a:lnTo>
                    <a:pt x="62" y="258"/>
                  </a:lnTo>
                  <a:lnTo>
                    <a:pt x="59" y="256"/>
                  </a:lnTo>
                  <a:lnTo>
                    <a:pt x="57" y="254"/>
                  </a:lnTo>
                  <a:lnTo>
                    <a:pt x="54" y="252"/>
                  </a:lnTo>
                  <a:lnTo>
                    <a:pt x="52" y="250"/>
                  </a:lnTo>
                  <a:lnTo>
                    <a:pt x="49" y="248"/>
                  </a:lnTo>
                  <a:lnTo>
                    <a:pt x="46" y="246"/>
                  </a:lnTo>
                  <a:lnTo>
                    <a:pt x="44" y="243"/>
                  </a:lnTo>
                  <a:lnTo>
                    <a:pt x="42" y="241"/>
                  </a:lnTo>
                  <a:lnTo>
                    <a:pt x="39" y="239"/>
                  </a:lnTo>
                  <a:lnTo>
                    <a:pt x="37" y="236"/>
                  </a:lnTo>
                  <a:lnTo>
                    <a:pt x="35" y="234"/>
                  </a:lnTo>
                  <a:lnTo>
                    <a:pt x="33" y="231"/>
                  </a:lnTo>
                  <a:lnTo>
                    <a:pt x="31" y="229"/>
                  </a:lnTo>
                  <a:lnTo>
                    <a:pt x="28" y="226"/>
                  </a:lnTo>
                  <a:lnTo>
                    <a:pt x="26" y="222"/>
                  </a:lnTo>
                  <a:lnTo>
                    <a:pt x="24" y="219"/>
                  </a:lnTo>
                  <a:lnTo>
                    <a:pt x="22" y="217"/>
                  </a:lnTo>
                  <a:lnTo>
                    <a:pt x="20" y="214"/>
                  </a:lnTo>
                  <a:lnTo>
                    <a:pt x="18" y="211"/>
                  </a:lnTo>
                  <a:lnTo>
                    <a:pt x="17" y="208"/>
                  </a:lnTo>
                  <a:lnTo>
                    <a:pt x="15" y="205"/>
                  </a:lnTo>
                  <a:lnTo>
                    <a:pt x="14" y="202"/>
                  </a:lnTo>
                  <a:lnTo>
                    <a:pt x="12" y="199"/>
                  </a:lnTo>
                  <a:lnTo>
                    <a:pt x="11" y="196"/>
                  </a:lnTo>
                  <a:lnTo>
                    <a:pt x="10" y="193"/>
                  </a:lnTo>
                  <a:lnTo>
                    <a:pt x="8" y="190"/>
                  </a:lnTo>
                  <a:lnTo>
                    <a:pt x="7" y="186"/>
                  </a:lnTo>
                  <a:lnTo>
                    <a:pt x="6" y="183"/>
                  </a:lnTo>
                  <a:lnTo>
                    <a:pt x="5" y="180"/>
                  </a:lnTo>
                  <a:lnTo>
                    <a:pt x="4" y="177"/>
                  </a:lnTo>
                  <a:lnTo>
                    <a:pt x="4" y="173"/>
                  </a:lnTo>
                  <a:lnTo>
                    <a:pt x="3" y="170"/>
                  </a:lnTo>
                  <a:lnTo>
                    <a:pt x="2" y="166"/>
                  </a:lnTo>
                  <a:lnTo>
                    <a:pt x="2" y="162"/>
                  </a:lnTo>
                  <a:lnTo>
                    <a:pt x="1" y="159"/>
                  </a:lnTo>
                  <a:lnTo>
                    <a:pt x="1" y="155"/>
                  </a:lnTo>
                  <a:lnTo>
                    <a:pt x="0" y="152"/>
                  </a:lnTo>
                  <a:lnTo>
                    <a:pt x="0" y="148"/>
                  </a:lnTo>
                  <a:lnTo>
                    <a:pt x="0" y="145"/>
                  </a:lnTo>
                  <a:lnTo>
                    <a:pt x="0" y="141"/>
                  </a:lnTo>
                  <a:lnTo>
                    <a:pt x="0" y="141"/>
                  </a:lnTo>
                  <a:lnTo>
                    <a:pt x="0" y="138"/>
                  </a:lnTo>
                  <a:lnTo>
                    <a:pt x="0" y="134"/>
                  </a:lnTo>
                  <a:lnTo>
                    <a:pt x="0" y="130"/>
                  </a:lnTo>
                  <a:lnTo>
                    <a:pt x="1" y="127"/>
                  </a:lnTo>
                  <a:lnTo>
                    <a:pt x="1" y="123"/>
                  </a:lnTo>
                  <a:lnTo>
                    <a:pt x="2" y="120"/>
                  </a:lnTo>
                  <a:lnTo>
                    <a:pt x="2" y="117"/>
                  </a:lnTo>
                  <a:lnTo>
                    <a:pt x="3" y="112"/>
                  </a:lnTo>
                  <a:lnTo>
                    <a:pt x="4" y="109"/>
                  </a:lnTo>
                  <a:lnTo>
                    <a:pt x="4" y="106"/>
                  </a:lnTo>
                  <a:lnTo>
                    <a:pt x="5" y="102"/>
                  </a:lnTo>
                  <a:lnTo>
                    <a:pt x="6" y="99"/>
                  </a:lnTo>
                  <a:lnTo>
                    <a:pt x="7" y="96"/>
                  </a:lnTo>
                  <a:lnTo>
                    <a:pt x="8" y="93"/>
                  </a:lnTo>
                  <a:lnTo>
                    <a:pt x="10" y="89"/>
                  </a:lnTo>
                  <a:lnTo>
                    <a:pt x="11" y="86"/>
                  </a:lnTo>
                  <a:lnTo>
                    <a:pt x="12" y="83"/>
                  </a:lnTo>
                  <a:lnTo>
                    <a:pt x="14" y="80"/>
                  </a:lnTo>
                  <a:lnTo>
                    <a:pt x="15" y="77"/>
                  </a:lnTo>
                  <a:lnTo>
                    <a:pt x="17" y="74"/>
                  </a:lnTo>
                  <a:lnTo>
                    <a:pt x="18" y="71"/>
                  </a:lnTo>
                  <a:lnTo>
                    <a:pt x="20" y="68"/>
                  </a:lnTo>
                  <a:lnTo>
                    <a:pt x="22" y="66"/>
                  </a:lnTo>
                  <a:lnTo>
                    <a:pt x="24" y="63"/>
                  </a:lnTo>
                  <a:lnTo>
                    <a:pt x="26" y="59"/>
                  </a:lnTo>
                  <a:lnTo>
                    <a:pt x="28" y="56"/>
                  </a:lnTo>
                  <a:lnTo>
                    <a:pt x="31" y="54"/>
                  </a:lnTo>
                  <a:lnTo>
                    <a:pt x="33" y="51"/>
                  </a:lnTo>
                  <a:lnTo>
                    <a:pt x="35" y="49"/>
                  </a:lnTo>
                  <a:lnTo>
                    <a:pt x="37" y="46"/>
                  </a:lnTo>
                  <a:lnTo>
                    <a:pt x="39" y="44"/>
                  </a:lnTo>
                  <a:lnTo>
                    <a:pt x="42" y="41"/>
                  </a:lnTo>
                  <a:lnTo>
                    <a:pt x="44" y="39"/>
                  </a:lnTo>
                  <a:lnTo>
                    <a:pt x="46" y="37"/>
                  </a:lnTo>
                  <a:lnTo>
                    <a:pt x="49" y="34"/>
                  </a:lnTo>
                  <a:lnTo>
                    <a:pt x="52" y="32"/>
                  </a:lnTo>
                  <a:lnTo>
                    <a:pt x="54" y="30"/>
                  </a:lnTo>
                  <a:lnTo>
                    <a:pt x="57" y="28"/>
                  </a:lnTo>
                  <a:lnTo>
                    <a:pt x="59" y="26"/>
                  </a:lnTo>
                  <a:lnTo>
                    <a:pt x="62" y="24"/>
                  </a:lnTo>
                  <a:lnTo>
                    <a:pt x="65" y="22"/>
                  </a:lnTo>
                  <a:lnTo>
                    <a:pt x="68" y="21"/>
                  </a:lnTo>
                  <a:lnTo>
                    <a:pt x="71" y="19"/>
                  </a:lnTo>
                  <a:lnTo>
                    <a:pt x="74" y="17"/>
                  </a:lnTo>
                  <a:lnTo>
                    <a:pt x="77" y="16"/>
                  </a:lnTo>
                  <a:lnTo>
                    <a:pt x="80" y="14"/>
                  </a:lnTo>
                  <a:lnTo>
                    <a:pt x="84" y="13"/>
                  </a:lnTo>
                  <a:lnTo>
                    <a:pt x="87" y="11"/>
                  </a:lnTo>
                  <a:lnTo>
                    <a:pt x="90" y="10"/>
                  </a:lnTo>
                  <a:lnTo>
                    <a:pt x="93" y="9"/>
                  </a:lnTo>
                  <a:lnTo>
                    <a:pt x="96" y="7"/>
                  </a:lnTo>
                  <a:lnTo>
                    <a:pt x="99" y="6"/>
                  </a:lnTo>
                  <a:lnTo>
                    <a:pt x="103" y="5"/>
                  </a:lnTo>
                  <a:lnTo>
                    <a:pt x="106" y="4"/>
                  </a:lnTo>
                  <a:lnTo>
                    <a:pt x="109" y="3"/>
                  </a:lnTo>
                  <a:lnTo>
                    <a:pt x="113" y="2"/>
                  </a:lnTo>
                  <a:lnTo>
                    <a:pt x="116" y="2"/>
                  </a:lnTo>
                  <a:lnTo>
                    <a:pt x="119" y="1"/>
                  </a:lnTo>
                  <a:lnTo>
                    <a:pt x="123" y="1"/>
                  </a:lnTo>
                  <a:lnTo>
                    <a:pt x="126" y="0"/>
                  </a:lnTo>
                  <a:lnTo>
                    <a:pt x="130" y="0"/>
                  </a:lnTo>
                  <a:lnTo>
                    <a:pt x="133" y="0"/>
                  </a:lnTo>
                  <a:lnTo>
                    <a:pt x="138" y="0"/>
                  </a:lnTo>
                  <a:lnTo>
                    <a:pt x="142" y="0"/>
                  </a:lnTo>
                  <a:lnTo>
                    <a:pt x="142" y="0"/>
                  </a:lnTo>
                  <a:lnTo>
                    <a:pt x="145" y="0"/>
                  </a:lnTo>
                  <a:lnTo>
                    <a:pt x="149" y="0"/>
                  </a:lnTo>
                  <a:lnTo>
                    <a:pt x="152" y="0"/>
                  </a:lnTo>
                  <a:lnTo>
                    <a:pt x="156" y="0"/>
                  </a:lnTo>
                  <a:lnTo>
                    <a:pt x="159" y="1"/>
                  </a:lnTo>
                  <a:lnTo>
                    <a:pt x="163" y="1"/>
                  </a:lnTo>
                  <a:lnTo>
                    <a:pt x="166" y="2"/>
                  </a:lnTo>
                  <a:lnTo>
                    <a:pt x="169" y="2"/>
                  </a:lnTo>
                  <a:lnTo>
                    <a:pt x="173" y="3"/>
                  </a:lnTo>
                  <a:lnTo>
                    <a:pt x="176" y="4"/>
                  </a:lnTo>
                  <a:lnTo>
                    <a:pt x="179" y="5"/>
                  </a:lnTo>
                  <a:lnTo>
                    <a:pt x="183" y="6"/>
                  </a:lnTo>
                  <a:lnTo>
                    <a:pt x="186" y="7"/>
                  </a:lnTo>
                  <a:lnTo>
                    <a:pt x="189" y="9"/>
                  </a:lnTo>
                  <a:lnTo>
                    <a:pt x="193" y="10"/>
                  </a:lnTo>
                  <a:lnTo>
                    <a:pt x="196" y="11"/>
                  </a:lnTo>
                  <a:lnTo>
                    <a:pt x="199" y="13"/>
                  </a:lnTo>
                  <a:lnTo>
                    <a:pt x="202" y="14"/>
                  </a:lnTo>
                  <a:lnTo>
                    <a:pt x="205" y="16"/>
                  </a:lnTo>
                  <a:lnTo>
                    <a:pt x="208" y="17"/>
                  </a:lnTo>
                  <a:lnTo>
                    <a:pt x="211" y="19"/>
                  </a:lnTo>
                  <a:lnTo>
                    <a:pt x="214" y="21"/>
                  </a:lnTo>
                  <a:lnTo>
                    <a:pt x="217" y="22"/>
                  </a:lnTo>
                  <a:lnTo>
                    <a:pt x="220" y="24"/>
                  </a:lnTo>
                  <a:lnTo>
                    <a:pt x="223" y="26"/>
                  </a:lnTo>
                  <a:lnTo>
                    <a:pt x="225" y="28"/>
                  </a:lnTo>
                  <a:lnTo>
                    <a:pt x="228" y="30"/>
                  </a:lnTo>
                  <a:lnTo>
                    <a:pt x="230" y="32"/>
                  </a:lnTo>
                  <a:lnTo>
                    <a:pt x="233" y="34"/>
                  </a:lnTo>
                  <a:lnTo>
                    <a:pt x="236" y="37"/>
                  </a:lnTo>
                  <a:lnTo>
                    <a:pt x="238" y="39"/>
                  </a:lnTo>
                  <a:lnTo>
                    <a:pt x="240" y="41"/>
                  </a:lnTo>
                  <a:lnTo>
                    <a:pt x="243" y="44"/>
                  </a:lnTo>
                  <a:lnTo>
                    <a:pt x="246" y="46"/>
                  </a:lnTo>
                  <a:lnTo>
                    <a:pt x="248" y="49"/>
                  </a:lnTo>
                  <a:lnTo>
                    <a:pt x="250" y="51"/>
                  </a:lnTo>
                  <a:lnTo>
                    <a:pt x="252" y="54"/>
                  </a:lnTo>
                  <a:lnTo>
                    <a:pt x="254" y="56"/>
                  </a:lnTo>
                  <a:lnTo>
                    <a:pt x="256" y="59"/>
                  </a:lnTo>
                  <a:lnTo>
                    <a:pt x="258" y="63"/>
                  </a:lnTo>
                  <a:lnTo>
                    <a:pt x="260" y="66"/>
                  </a:lnTo>
                  <a:lnTo>
                    <a:pt x="262" y="68"/>
                  </a:lnTo>
                  <a:lnTo>
                    <a:pt x="264" y="71"/>
                  </a:lnTo>
                  <a:lnTo>
                    <a:pt x="265" y="74"/>
                  </a:lnTo>
                  <a:lnTo>
                    <a:pt x="267" y="77"/>
                  </a:lnTo>
                  <a:lnTo>
                    <a:pt x="268" y="80"/>
                  </a:lnTo>
                  <a:lnTo>
                    <a:pt x="270" y="83"/>
                  </a:lnTo>
                  <a:lnTo>
                    <a:pt x="271" y="86"/>
                  </a:lnTo>
                  <a:lnTo>
                    <a:pt x="272" y="89"/>
                  </a:lnTo>
                  <a:lnTo>
                    <a:pt x="274" y="93"/>
                  </a:lnTo>
                  <a:lnTo>
                    <a:pt x="275" y="96"/>
                  </a:lnTo>
                  <a:lnTo>
                    <a:pt x="276" y="99"/>
                  </a:lnTo>
                  <a:lnTo>
                    <a:pt x="277" y="102"/>
                  </a:lnTo>
                  <a:lnTo>
                    <a:pt x="278" y="106"/>
                  </a:lnTo>
                  <a:lnTo>
                    <a:pt x="278" y="109"/>
                  </a:lnTo>
                  <a:lnTo>
                    <a:pt x="279" y="112"/>
                  </a:lnTo>
                  <a:lnTo>
                    <a:pt x="280" y="117"/>
                  </a:lnTo>
                  <a:lnTo>
                    <a:pt x="280" y="120"/>
                  </a:lnTo>
                  <a:lnTo>
                    <a:pt x="281" y="123"/>
                  </a:lnTo>
                  <a:lnTo>
                    <a:pt x="281" y="127"/>
                  </a:lnTo>
                  <a:lnTo>
                    <a:pt x="282" y="130"/>
                  </a:lnTo>
                  <a:lnTo>
                    <a:pt x="282" y="134"/>
                  </a:lnTo>
                  <a:lnTo>
                    <a:pt x="282" y="138"/>
                  </a:lnTo>
                  <a:lnTo>
                    <a:pt x="282" y="141"/>
                  </a:lnTo>
                  <a:lnTo>
                    <a:pt x="282" y="141"/>
                  </a:lnTo>
                  <a:lnTo>
                    <a:pt x="282" y="145"/>
                  </a:lnTo>
                  <a:lnTo>
                    <a:pt x="282" y="148"/>
                  </a:lnTo>
                  <a:lnTo>
                    <a:pt x="282" y="152"/>
                  </a:lnTo>
                  <a:lnTo>
                    <a:pt x="281" y="155"/>
                  </a:lnTo>
                  <a:lnTo>
                    <a:pt x="281" y="159"/>
                  </a:lnTo>
                  <a:lnTo>
                    <a:pt x="280" y="162"/>
                  </a:lnTo>
                  <a:lnTo>
                    <a:pt x="280" y="166"/>
                  </a:lnTo>
                  <a:lnTo>
                    <a:pt x="279" y="170"/>
                  </a:lnTo>
                  <a:lnTo>
                    <a:pt x="278" y="173"/>
                  </a:lnTo>
                  <a:lnTo>
                    <a:pt x="278" y="177"/>
                  </a:lnTo>
                  <a:lnTo>
                    <a:pt x="277" y="180"/>
                  </a:lnTo>
                  <a:lnTo>
                    <a:pt x="276" y="183"/>
                  </a:lnTo>
                  <a:lnTo>
                    <a:pt x="275" y="186"/>
                  </a:lnTo>
                  <a:lnTo>
                    <a:pt x="274" y="190"/>
                  </a:lnTo>
                  <a:lnTo>
                    <a:pt x="272" y="193"/>
                  </a:lnTo>
                  <a:lnTo>
                    <a:pt x="271" y="196"/>
                  </a:lnTo>
                  <a:lnTo>
                    <a:pt x="270" y="199"/>
                  </a:lnTo>
                  <a:lnTo>
                    <a:pt x="268" y="202"/>
                  </a:lnTo>
                  <a:lnTo>
                    <a:pt x="267" y="205"/>
                  </a:lnTo>
                  <a:lnTo>
                    <a:pt x="265" y="208"/>
                  </a:lnTo>
                  <a:lnTo>
                    <a:pt x="264" y="211"/>
                  </a:lnTo>
                  <a:lnTo>
                    <a:pt x="262" y="214"/>
                  </a:lnTo>
                  <a:lnTo>
                    <a:pt x="260" y="217"/>
                  </a:lnTo>
                  <a:lnTo>
                    <a:pt x="258" y="219"/>
                  </a:lnTo>
                  <a:lnTo>
                    <a:pt x="256" y="222"/>
                  </a:lnTo>
                  <a:lnTo>
                    <a:pt x="254" y="226"/>
                  </a:lnTo>
                  <a:lnTo>
                    <a:pt x="252" y="229"/>
                  </a:lnTo>
                  <a:lnTo>
                    <a:pt x="250" y="231"/>
                  </a:lnTo>
                  <a:lnTo>
                    <a:pt x="248" y="234"/>
                  </a:lnTo>
                  <a:lnTo>
                    <a:pt x="246" y="236"/>
                  </a:lnTo>
                  <a:lnTo>
                    <a:pt x="243" y="239"/>
                  </a:lnTo>
                  <a:lnTo>
                    <a:pt x="240" y="241"/>
                  </a:lnTo>
                  <a:lnTo>
                    <a:pt x="238" y="243"/>
                  </a:lnTo>
                  <a:lnTo>
                    <a:pt x="236" y="246"/>
                  </a:lnTo>
                  <a:lnTo>
                    <a:pt x="233" y="248"/>
                  </a:lnTo>
                  <a:lnTo>
                    <a:pt x="230" y="250"/>
                  </a:lnTo>
                  <a:lnTo>
                    <a:pt x="228" y="252"/>
                  </a:lnTo>
                  <a:lnTo>
                    <a:pt x="225" y="254"/>
                  </a:lnTo>
                  <a:lnTo>
                    <a:pt x="223" y="256"/>
                  </a:lnTo>
                  <a:lnTo>
                    <a:pt x="220" y="258"/>
                  </a:lnTo>
                  <a:lnTo>
                    <a:pt x="217" y="260"/>
                  </a:lnTo>
                  <a:lnTo>
                    <a:pt x="214" y="262"/>
                  </a:lnTo>
                  <a:lnTo>
                    <a:pt x="211" y="263"/>
                  </a:lnTo>
                  <a:lnTo>
                    <a:pt x="208" y="265"/>
                  </a:lnTo>
                  <a:lnTo>
                    <a:pt x="205" y="266"/>
                  </a:lnTo>
                  <a:lnTo>
                    <a:pt x="202" y="268"/>
                  </a:lnTo>
                  <a:lnTo>
                    <a:pt x="199" y="269"/>
                  </a:lnTo>
                  <a:lnTo>
                    <a:pt x="196" y="271"/>
                  </a:lnTo>
                  <a:lnTo>
                    <a:pt x="193" y="272"/>
                  </a:lnTo>
                  <a:lnTo>
                    <a:pt x="189" y="273"/>
                  </a:lnTo>
                  <a:lnTo>
                    <a:pt x="186" y="274"/>
                  </a:lnTo>
                  <a:lnTo>
                    <a:pt x="183" y="275"/>
                  </a:lnTo>
                  <a:lnTo>
                    <a:pt x="179" y="277"/>
                  </a:lnTo>
                  <a:lnTo>
                    <a:pt x="176" y="278"/>
                  </a:lnTo>
                  <a:lnTo>
                    <a:pt x="173" y="279"/>
                  </a:lnTo>
                  <a:lnTo>
                    <a:pt x="169" y="280"/>
                  </a:lnTo>
                  <a:lnTo>
                    <a:pt x="166" y="280"/>
                  </a:lnTo>
                  <a:lnTo>
                    <a:pt x="163" y="281"/>
                  </a:lnTo>
                  <a:lnTo>
                    <a:pt x="159" y="282"/>
                  </a:lnTo>
                  <a:lnTo>
                    <a:pt x="156" y="282"/>
                  </a:lnTo>
                  <a:lnTo>
                    <a:pt x="152" y="282"/>
                  </a:lnTo>
                  <a:lnTo>
                    <a:pt x="149" y="282"/>
                  </a:lnTo>
                  <a:lnTo>
                    <a:pt x="145" y="283"/>
                  </a:lnTo>
                  <a:lnTo>
                    <a:pt x="142" y="283"/>
                  </a:lnTo>
                  <a:lnTo>
                    <a:pt x="142" y="141"/>
                  </a:lnTo>
                  <a:lnTo>
                    <a:pt x="142" y="283"/>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3" name="Rectangle 60"/>
            <p:cNvSpPr>
              <a:spLocks noChangeArrowheads="1"/>
            </p:cNvSpPr>
            <p:nvPr/>
          </p:nvSpPr>
          <p:spPr bwMode="auto">
            <a:xfrm>
              <a:off x="6971329" y="2421998"/>
              <a:ext cx="71119" cy="10875"/>
            </a:xfrm>
            <a:prstGeom prst="rect">
              <a:avLst/>
            </a:prstGeom>
            <a:solidFill>
              <a:srgbClr val="C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4" name="Freeform 61"/>
            <p:cNvSpPr>
              <a:spLocks/>
            </p:cNvSpPr>
            <p:nvPr/>
          </p:nvSpPr>
          <p:spPr bwMode="auto">
            <a:xfrm>
              <a:off x="6948078" y="2405686"/>
              <a:ext cx="51972" cy="43499"/>
            </a:xfrm>
            <a:custGeom>
              <a:avLst/>
              <a:gdLst/>
              <a:ahLst/>
              <a:cxnLst>
                <a:cxn ang="0">
                  <a:pos x="130" y="282"/>
                </a:cxn>
                <a:cxn ang="0">
                  <a:pos x="113" y="280"/>
                </a:cxn>
                <a:cxn ang="0">
                  <a:pos x="96" y="275"/>
                </a:cxn>
                <a:cxn ang="0">
                  <a:pos x="80" y="269"/>
                </a:cxn>
                <a:cxn ang="0">
                  <a:pos x="65" y="261"/>
                </a:cxn>
                <a:cxn ang="0">
                  <a:pos x="52" y="251"/>
                </a:cxn>
                <a:cxn ang="0">
                  <a:pos x="39" y="238"/>
                </a:cxn>
                <a:cxn ang="0">
                  <a:pos x="28" y="226"/>
                </a:cxn>
                <a:cxn ang="0">
                  <a:pos x="18" y="212"/>
                </a:cxn>
                <a:cxn ang="0">
                  <a:pos x="11" y="197"/>
                </a:cxn>
                <a:cxn ang="0">
                  <a:pos x="5" y="180"/>
                </a:cxn>
                <a:cxn ang="0">
                  <a:pos x="2" y="163"/>
                </a:cxn>
                <a:cxn ang="0">
                  <a:pos x="0" y="145"/>
                </a:cxn>
                <a:cxn ang="0">
                  <a:pos x="0" y="130"/>
                </a:cxn>
                <a:cxn ang="0">
                  <a:pos x="3" y="113"/>
                </a:cxn>
                <a:cxn ang="0">
                  <a:pos x="7" y="97"/>
                </a:cxn>
                <a:cxn ang="0">
                  <a:pos x="14" y="80"/>
                </a:cxn>
                <a:cxn ang="0">
                  <a:pos x="22" y="65"/>
                </a:cxn>
                <a:cxn ang="0">
                  <a:pos x="33" y="52"/>
                </a:cxn>
                <a:cxn ang="0">
                  <a:pos x="44" y="40"/>
                </a:cxn>
                <a:cxn ang="0">
                  <a:pos x="57" y="28"/>
                </a:cxn>
                <a:cxn ang="0">
                  <a:pos x="71" y="19"/>
                </a:cxn>
                <a:cxn ang="0">
                  <a:pos x="87" y="11"/>
                </a:cxn>
                <a:cxn ang="0">
                  <a:pos x="103" y="6"/>
                </a:cxn>
                <a:cxn ang="0">
                  <a:pos x="119" y="2"/>
                </a:cxn>
                <a:cxn ang="0">
                  <a:pos x="138" y="0"/>
                </a:cxn>
                <a:cxn ang="0">
                  <a:pos x="152" y="1"/>
                </a:cxn>
                <a:cxn ang="0">
                  <a:pos x="169" y="3"/>
                </a:cxn>
                <a:cxn ang="0">
                  <a:pos x="186" y="8"/>
                </a:cxn>
                <a:cxn ang="0">
                  <a:pos x="202" y="14"/>
                </a:cxn>
                <a:cxn ang="0">
                  <a:pos x="217" y="22"/>
                </a:cxn>
                <a:cxn ang="0">
                  <a:pos x="230" y="33"/>
                </a:cxn>
                <a:cxn ang="0">
                  <a:pos x="243" y="44"/>
                </a:cxn>
                <a:cxn ang="0">
                  <a:pos x="254" y="57"/>
                </a:cxn>
                <a:cxn ang="0">
                  <a:pos x="264" y="71"/>
                </a:cxn>
                <a:cxn ang="0">
                  <a:pos x="271" y="87"/>
                </a:cxn>
                <a:cxn ang="0">
                  <a:pos x="277" y="103"/>
                </a:cxn>
                <a:cxn ang="0">
                  <a:pos x="280" y="120"/>
                </a:cxn>
                <a:cxn ang="0">
                  <a:pos x="282" y="138"/>
                </a:cxn>
                <a:cxn ang="0">
                  <a:pos x="282" y="153"/>
                </a:cxn>
                <a:cxn ang="0">
                  <a:pos x="279" y="170"/>
                </a:cxn>
                <a:cxn ang="0">
                  <a:pos x="275" y="186"/>
                </a:cxn>
                <a:cxn ang="0">
                  <a:pos x="268" y="203"/>
                </a:cxn>
                <a:cxn ang="0">
                  <a:pos x="260" y="217"/>
                </a:cxn>
                <a:cxn ang="0">
                  <a:pos x="250" y="231"/>
                </a:cxn>
                <a:cxn ang="0">
                  <a:pos x="238" y="243"/>
                </a:cxn>
                <a:cxn ang="0">
                  <a:pos x="225" y="255"/>
                </a:cxn>
                <a:cxn ang="0">
                  <a:pos x="211" y="264"/>
                </a:cxn>
                <a:cxn ang="0">
                  <a:pos x="196" y="272"/>
                </a:cxn>
                <a:cxn ang="0">
                  <a:pos x="179" y="277"/>
                </a:cxn>
                <a:cxn ang="0">
                  <a:pos x="163" y="281"/>
                </a:cxn>
                <a:cxn ang="0">
                  <a:pos x="145" y="282"/>
                </a:cxn>
              </a:cxnLst>
              <a:rect l="0" t="0" r="r" b="b"/>
              <a:pathLst>
                <a:path w="282" h="282">
                  <a:moveTo>
                    <a:pt x="142" y="282"/>
                  </a:moveTo>
                  <a:lnTo>
                    <a:pt x="142" y="282"/>
                  </a:lnTo>
                  <a:lnTo>
                    <a:pt x="138" y="282"/>
                  </a:lnTo>
                  <a:lnTo>
                    <a:pt x="133" y="282"/>
                  </a:lnTo>
                  <a:lnTo>
                    <a:pt x="130" y="282"/>
                  </a:lnTo>
                  <a:lnTo>
                    <a:pt x="126" y="282"/>
                  </a:lnTo>
                  <a:lnTo>
                    <a:pt x="123" y="281"/>
                  </a:lnTo>
                  <a:lnTo>
                    <a:pt x="119" y="281"/>
                  </a:lnTo>
                  <a:lnTo>
                    <a:pt x="116" y="280"/>
                  </a:lnTo>
                  <a:lnTo>
                    <a:pt x="113" y="280"/>
                  </a:lnTo>
                  <a:lnTo>
                    <a:pt x="109" y="279"/>
                  </a:lnTo>
                  <a:lnTo>
                    <a:pt x="106" y="278"/>
                  </a:lnTo>
                  <a:lnTo>
                    <a:pt x="103" y="277"/>
                  </a:lnTo>
                  <a:lnTo>
                    <a:pt x="99" y="276"/>
                  </a:lnTo>
                  <a:lnTo>
                    <a:pt x="96" y="275"/>
                  </a:lnTo>
                  <a:lnTo>
                    <a:pt x="93" y="274"/>
                  </a:lnTo>
                  <a:lnTo>
                    <a:pt x="90" y="273"/>
                  </a:lnTo>
                  <a:lnTo>
                    <a:pt x="87" y="272"/>
                  </a:lnTo>
                  <a:lnTo>
                    <a:pt x="84" y="270"/>
                  </a:lnTo>
                  <a:lnTo>
                    <a:pt x="80" y="269"/>
                  </a:lnTo>
                  <a:lnTo>
                    <a:pt x="77" y="267"/>
                  </a:lnTo>
                  <a:lnTo>
                    <a:pt x="74" y="266"/>
                  </a:lnTo>
                  <a:lnTo>
                    <a:pt x="71" y="264"/>
                  </a:lnTo>
                  <a:lnTo>
                    <a:pt x="68" y="262"/>
                  </a:lnTo>
                  <a:lnTo>
                    <a:pt x="65" y="261"/>
                  </a:lnTo>
                  <a:lnTo>
                    <a:pt x="62" y="259"/>
                  </a:lnTo>
                  <a:lnTo>
                    <a:pt x="59" y="257"/>
                  </a:lnTo>
                  <a:lnTo>
                    <a:pt x="57" y="255"/>
                  </a:lnTo>
                  <a:lnTo>
                    <a:pt x="54" y="253"/>
                  </a:lnTo>
                  <a:lnTo>
                    <a:pt x="52" y="251"/>
                  </a:lnTo>
                  <a:lnTo>
                    <a:pt x="49" y="249"/>
                  </a:lnTo>
                  <a:lnTo>
                    <a:pt x="46" y="246"/>
                  </a:lnTo>
                  <a:lnTo>
                    <a:pt x="44" y="243"/>
                  </a:lnTo>
                  <a:lnTo>
                    <a:pt x="42" y="241"/>
                  </a:lnTo>
                  <a:lnTo>
                    <a:pt x="39" y="238"/>
                  </a:lnTo>
                  <a:lnTo>
                    <a:pt x="37" y="236"/>
                  </a:lnTo>
                  <a:lnTo>
                    <a:pt x="35" y="233"/>
                  </a:lnTo>
                  <a:lnTo>
                    <a:pt x="33" y="231"/>
                  </a:lnTo>
                  <a:lnTo>
                    <a:pt x="31" y="228"/>
                  </a:lnTo>
                  <a:lnTo>
                    <a:pt x="28" y="226"/>
                  </a:lnTo>
                  <a:lnTo>
                    <a:pt x="26" y="223"/>
                  </a:lnTo>
                  <a:lnTo>
                    <a:pt x="24" y="220"/>
                  </a:lnTo>
                  <a:lnTo>
                    <a:pt x="22" y="217"/>
                  </a:lnTo>
                  <a:lnTo>
                    <a:pt x="20" y="215"/>
                  </a:lnTo>
                  <a:lnTo>
                    <a:pt x="18" y="212"/>
                  </a:lnTo>
                  <a:lnTo>
                    <a:pt x="17" y="209"/>
                  </a:lnTo>
                  <a:lnTo>
                    <a:pt x="15" y="206"/>
                  </a:lnTo>
                  <a:lnTo>
                    <a:pt x="14" y="203"/>
                  </a:lnTo>
                  <a:lnTo>
                    <a:pt x="12" y="200"/>
                  </a:lnTo>
                  <a:lnTo>
                    <a:pt x="11" y="197"/>
                  </a:lnTo>
                  <a:lnTo>
                    <a:pt x="10" y="194"/>
                  </a:lnTo>
                  <a:lnTo>
                    <a:pt x="8" y="189"/>
                  </a:lnTo>
                  <a:lnTo>
                    <a:pt x="7" y="186"/>
                  </a:lnTo>
                  <a:lnTo>
                    <a:pt x="6" y="183"/>
                  </a:lnTo>
                  <a:lnTo>
                    <a:pt x="5" y="180"/>
                  </a:lnTo>
                  <a:lnTo>
                    <a:pt x="4" y="176"/>
                  </a:lnTo>
                  <a:lnTo>
                    <a:pt x="4" y="173"/>
                  </a:lnTo>
                  <a:lnTo>
                    <a:pt x="3" y="170"/>
                  </a:lnTo>
                  <a:lnTo>
                    <a:pt x="2" y="166"/>
                  </a:lnTo>
                  <a:lnTo>
                    <a:pt x="2" y="163"/>
                  </a:lnTo>
                  <a:lnTo>
                    <a:pt x="1" y="160"/>
                  </a:lnTo>
                  <a:lnTo>
                    <a:pt x="1" y="156"/>
                  </a:lnTo>
                  <a:lnTo>
                    <a:pt x="0" y="153"/>
                  </a:lnTo>
                  <a:lnTo>
                    <a:pt x="0" y="149"/>
                  </a:lnTo>
                  <a:lnTo>
                    <a:pt x="0" y="145"/>
                  </a:lnTo>
                  <a:lnTo>
                    <a:pt x="0" y="142"/>
                  </a:lnTo>
                  <a:lnTo>
                    <a:pt x="0" y="142"/>
                  </a:lnTo>
                  <a:lnTo>
                    <a:pt x="0" y="138"/>
                  </a:lnTo>
                  <a:lnTo>
                    <a:pt x="0" y="134"/>
                  </a:lnTo>
                  <a:lnTo>
                    <a:pt x="0" y="130"/>
                  </a:lnTo>
                  <a:lnTo>
                    <a:pt x="1" y="127"/>
                  </a:lnTo>
                  <a:lnTo>
                    <a:pt x="1" y="123"/>
                  </a:lnTo>
                  <a:lnTo>
                    <a:pt x="2" y="120"/>
                  </a:lnTo>
                  <a:lnTo>
                    <a:pt x="2" y="116"/>
                  </a:lnTo>
                  <a:lnTo>
                    <a:pt x="3" y="113"/>
                  </a:lnTo>
                  <a:lnTo>
                    <a:pt x="4" y="110"/>
                  </a:lnTo>
                  <a:lnTo>
                    <a:pt x="4" y="106"/>
                  </a:lnTo>
                  <a:lnTo>
                    <a:pt x="5" y="103"/>
                  </a:lnTo>
                  <a:lnTo>
                    <a:pt x="6" y="100"/>
                  </a:lnTo>
                  <a:lnTo>
                    <a:pt x="7" y="97"/>
                  </a:lnTo>
                  <a:lnTo>
                    <a:pt x="8" y="93"/>
                  </a:lnTo>
                  <a:lnTo>
                    <a:pt x="10" y="90"/>
                  </a:lnTo>
                  <a:lnTo>
                    <a:pt x="11" y="87"/>
                  </a:lnTo>
                  <a:lnTo>
                    <a:pt x="12" y="84"/>
                  </a:lnTo>
                  <a:lnTo>
                    <a:pt x="14" y="80"/>
                  </a:lnTo>
                  <a:lnTo>
                    <a:pt x="15" y="77"/>
                  </a:lnTo>
                  <a:lnTo>
                    <a:pt x="17" y="74"/>
                  </a:lnTo>
                  <a:lnTo>
                    <a:pt x="18" y="71"/>
                  </a:lnTo>
                  <a:lnTo>
                    <a:pt x="20" y="68"/>
                  </a:lnTo>
                  <a:lnTo>
                    <a:pt x="22" y="65"/>
                  </a:lnTo>
                  <a:lnTo>
                    <a:pt x="24" y="63"/>
                  </a:lnTo>
                  <a:lnTo>
                    <a:pt x="26" y="60"/>
                  </a:lnTo>
                  <a:lnTo>
                    <a:pt x="28" y="57"/>
                  </a:lnTo>
                  <a:lnTo>
                    <a:pt x="31" y="54"/>
                  </a:lnTo>
                  <a:lnTo>
                    <a:pt x="33" y="52"/>
                  </a:lnTo>
                  <a:lnTo>
                    <a:pt x="35" y="49"/>
                  </a:lnTo>
                  <a:lnTo>
                    <a:pt x="37" y="47"/>
                  </a:lnTo>
                  <a:lnTo>
                    <a:pt x="39" y="44"/>
                  </a:lnTo>
                  <a:lnTo>
                    <a:pt x="42" y="42"/>
                  </a:lnTo>
                  <a:lnTo>
                    <a:pt x="44" y="40"/>
                  </a:lnTo>
                  <a:lnTo>
                    <a:pt x="46" y="37"/>
                  </a:lnTo>
                  <a:lnTo>
                    <a:pt x="49" y="35"/>
                  </a:lnTo>
                  <a:lnTo>
                    <a:pt x="52" y="33"/>
                  </a:lnTo>
                  <a:lnTo>
                    <a:pt x="54" y="31"/>
                  </a:lnTo>
                  <a:lnTo>
                    <a:pt x="57" y="28"/>
                  </a:lnTo>
                  <a:lnTo>
                    <a:pt x="59" y="26"/>
                  </a:lnTo>
                  <a:lnTo>
                    <a:pt x="62" y="24"/>
                  </a:lnTo>
                  <a:lnTo>
                    <a:pt x="65" y="22"/>
                  </a:lnTo>
                  <a:lnTo>
                    <a:pt x="68" y="20"/>
                  </a:lnTo>
                  <a:lnTo>
                    <a:pt x="71" y="19"/>
                  </a:lnTo>
                  <a:lnTo>
                    <a:pt x="74" y="17"/>
                  </a:lnTo>
                  <a:lnTo>
                    <a:pt x="77" y="16"/>
                  </a:lnTo>
                  <a:lnTo>
                    <a:pt x="80" y="14"/>
                  </a:lnTo>
                  <a:lnTo>
                    <a:pt x="84" y="13"/>
                  </a:lnTo>
                  <a:lnTo>
                    <a:pt x="87" y="11"/>
                  </a:lnTo>
                  <a:lnTo>
                    <a:pt x="90" y="10"/>
                  </a:lnTo>
                  <a:lnTo>
                    <a:pt x="93" y="9"/>
                  </a:lnTo>
                  <a:lnTo>
                    <a:pt x="96" y="8"/>
                  </a:lnTo>
                  <a:lnTo>
                    <a:pt x="99" y="7"/>
                  </a:lnTo>
                  <a:lnTo>
                    <a:pt x="103" y="6"/>
                  </a:lnTo>
                  <a:lnTo>
                    <a:pt x="106" y="5"/>
                  </a:lnTo>
                  <a:lnTo>
                    <a:pt x="109" y="4"/>
                  </a:lnTo>
                  <a:lnTo>
                    <a:pt x="113" y="3"/>
                  </a:lnTo>
                  <a:lnTo>
                    <a:pt x="116" y="3"/>
                  </a:lnTo>
                  <a:lnTo>
                    <a:pt x="119" y="2"/>
                  </a:lnTo>
                  <a:lnTo>
                    <a:pt x="123" y="2"/>
                  </a:lnTo>
                  <a:lnTo>
                    <a:pt x="126" y="1"/>
                  </a:lnTo>
                  <a:lnTo>
                    <a:pt x="130" y="1"/>
                  </a:lnTo>
                  <a:lnTo>
                    <a:pt x="133" y="1"/>
                  </a:lnTo>
                  <a:lnTo>
                    <a:pt x="138" y="0"/>
                  </a:lnTo>
                  <a:lnTo>
                    <a:pt x="142" y="0"/>
                  </a:lnTo>
                  <a:lnTo>
                    <a:pt x="142" y="0"/>
                  </a:lnTo>
                  <a:lnTo>
                    <a:pt x="145" y="0"/>
                  </a:lnTo>
                  <a:lnTo>
                    <a:pt x="149" y="1"/>
                  </a:lnTo>
                  <a:lnTo>
                    <a:pt x="152" y="1"/>
                  </a:lnTo>
                  <a:lnTo>
                    <a:pt x="156" y="1"/>
                  </a:lnTo>
                  <a:lnTo>
                    <a:pt x="159" y="2"/>
                  </a:lnTo>
                  <a:lnTo>
                    <a:pt x="163" y="2"/>
                  </a:lnTo>
                  <a:lnTo>
                    <a:pt x="166" y="3"/>
                  </a:lnTo>
                  <a:lnTo>
                    <a:pt x="169" y="3"/>
                  </a:lnTo>
                  <a:lnTo>
                    <a:pt x="173" y="4"/>
                  </a:lnTo>
                  <a:lnTo>
                    <a:pt x="176" y="5"/>
                  </a:lnTo>
                  <a:lnTo>
                    <a:pt x="179" y="6"/>
                  </a:lnTo>
                  <a:lnTo>
                    <a:pt x="183" y="7"/>
                  </a:lnTo>
                  <a:lnTo>
                    <a:pt x="186" y="8"/>
                  </a:lnTo>
                  <a:lnTo>
                    <a:pt x="189" y="9"/>
                  </a:lnTo>
                  <a:lnTo>
                    <a:pt x="193" y="10"/>
                  </a:lnTo>
                  <a:lnTo>
                    <a:pt x="196" y="11"/>
                  </a:lnTo>
                  <a:lnTo>
                    <a:pt x="199" y="13"/>
                  </a:lnTo>
                  <a:lnTo>
                    <a:pt x="202" y="14"/>
                  </a:lnTo>
                  <a:lnTo>
                    <a:pt x="205" y="16"/>
                  </a:lnTo>
                  <a:lnTo>
                    <a:pt x="208" y="17"/>
                  </a:lnTo>
                  <a:lnTo>
                    <a:pt x="211" y="19"/>
                  </a:lnTo>
                  <a:lnTo>
                    <a:pt x="214" y="20"/>
                  </a:lnTo>
                  <a:lnTo>
                    <a:pt x="217" y="22"/>
                  </a:lnTo>
                  <a:lnTo>
                    <a:pt x="220" y="24"/>
                  </a:lnTo>
                  <a:lnTo>
                    <a:pt x="223" y="26"/>
                  </a:lnTo>
                  <a:lnTo>
                    <a:pt x="225" y="28"/>
                  </a:lnTo>
                  <a:lnTo>
                    <a:pt x="228" y="31"/>
                  </a:lnTo>
                  <a:lnTo>
                    <a:pt x="230" y="33"/>
                  </a:lnTo>
                  <a:lnTo>
                    <a:pt x="233" y="35"/>
                  </a:lnTo>
                  <a:lnTo>
                    <a:pt x="236" y="37"/>
                  </a:lnTo>
                  <a:lnTo>
                    <a:pt x="238" y="40"/>
                  </a:lnTo>
                  <a:lnTo>
                    <a:pt x="240" y="42"/>
                  </a:lnTo>
                  <a:lnTo>
                    <a:pt x="243" y="44"/>
                  </a:lnTo>
                  <a:lnTo>
                    <a:pt x="246" y="47"/>
                  </a:lnTo>
                  <a:lnTo>
                    <a:pt x="248" y="49"/>
                  </a:lnTo>
                  <a:lnTo>
                    <a:pt x="250" y="52"/>
                  </a:lnTo>
                  <a:lnTo>
                    <a:pt x="252" y="54"/>
                  </a:lnTo>
                  <a:lnTo>
                    <a:pt x="254" y="57"/>
                  </a:lnTo>
                  <a:lnTo>
                    <a:pt x="256" y="60"/>
                  </a:lnTo>
                  <a:lnTo>
                    <a:pt x="258" y="63"/>
                  </a:lnTo>
                  <a:lnTo>
                    <a:pt x="260" y="65"/>
                  </a:lnTo>
                  <a:lnTo>
                    <a:pt x="262" y="68"/>
                  </a:lnTo>
                  <a:lnTo>
                    <a:pt x="264" y="71"/>
                  </a:lnTo>
                  <a:lnTo>
                    <a:pt x="265" y="74"/>
                  </a:lnTo>
                  <a:lnTo>
                    <a:pt x="267" y="77"/>
                  </a:lnTo>
                  <a:lnTo>
                    <a:pt x="268" y="80"/>
                  </a:lnTo>
                  <a:lnTo>
                    <a:pt x="270" y="84"/>
                  </a:lnTo>
                  <a:lnTo>
                    <a:pt x="271" y="87"/>
                  </a:lnTo>
                  <a:lnTo>
                    <a:pt x="272" y="90"/>
                  </a:lnTo>
                  <a:lnTo>
                    <a:pt x="274" y="93"/>
                  </a:lnTo>
                  <a:lnTo>
                    <a:pt x="275" y="97"/>
                  </a:lnTo>
                  <a:lnTo>
                    <a:pt x="276" y="100"/>
                  </a:lnTo>
                  <a:lnTo>
                    <a:pt x="277" y="103"/>
                  </a:lnTo>
                  <a:lnTo>
                    <a:pt x="278" y="106"/>
                  </a:lnTo>
                  <a:lnTo>
                    <a:pt x="278" y="110"/>
                  </a:lnTo>
                  <a:lnTo>
                    <a:pt x="279" y="113"/>
                  </a:lnTo>
                  <a:lnTo>
                    <a:pt x="280" y="116"/>
                  </a:lnTo>
                  <a:lnTo>
                    <a:pt x="280" y="120"/>
                  </a:lnTo>
                  <a:lnTo>
                    <a:pt x="281" y="123"/>
                  </a:lnTo>
                  <a:lnTo>
                    <a:pt x="281" y="127"/>
                  </a:lnTo>
                  <a:lnTo>
                    <a:pt x="282" y="130"/>
                  </a:lnTo>
                  <a:lnTo>
                    <a:pt x="282" y="134"/>
                  </a:lnTo>
                  <a:lnTo>
                    <a:pt x="282" y="138"/>
                  </a:lnTo>
                  <a:lnTo>
                    <a:pt x="282" y="142"/>
                  </a:lnTo>
                  <a:lnTo>
                    <a:pt x="282" y="142"/>
                  </a:lnTo>
                  <a:lnTo>
                    <a:pt x="282" y="145"/>
                  </a:lnTo>
                  <a:lnTo>
                    <a:pt x="282" y="149"/>
                  </a:lnTo>
                  <a:lnTo>
                    <a:pt x="282" y="153"/>
                  </a:lnTo>
                  <a:lnTo>
                    <a:pt x="281" y="156"/>
                  </a:lnTo>
                  <a:lnTo>
                    <a:pt x="281" y="160"/>
                  </a:lnTo>
                  <a:lnTo>
                    <a:pt x="280" y="163"/>
                  </a:lnTo>
                  <a:lnTo>
                    <a:pt x="280" y="166"/>
                  </a:lnTo>
                  <a:lnTo>
                    <a:pt x="279" y="170"/>
                  </a:lnTo>
                  <a:lnTo>
                    <a:pt x="278" y="173"/>
                  </a:lnTo>
                  <a:lnTo>
                    <a:pt x="278" y="176"/>
                  </a:lnTo>
                  <a:lnTo>
                    <a:pt x="277" y="180"/>
                  </a:lnTo>
                  <a:lnTo>
                    <a:pt x="276" y="183"/>
                  </a:lnTo>
                  <a:lnTo>
                    <a:pt x="275" y="186"/>
                  </a:lnTo>
                  <a:lnTo>
                    <a:pt x="274" y="189"/>
                  </a:lnTo>
                  <a:lnTo>
                    <a:pt x="272" y="194"/>
                  </a:lnTo>
                  <a:lnTo>
                    <a:pt x="271" y="197"/>
                  </a:lnTo>
                  <a:lnTo>
                    <a:pt x="270" y="200"/>
                  </a:lnTo>
                  <a:lnTo>
                    <a:pt x="268" y="203"/>
                  </a:lnTo>
                  <a:lnTo>
                    <a:pt x="267" y="206"/>
                  </a:lnTo>
                  <a:lnTo>
                    <a:pt x="265" y="209"/>
                  </a:lnTo>
                  <a:lnTo>
                    <a:pt x="264" y="212"/>
                  </a:lnTo>
                  <a:lnTo>
                    <a:pt x="262" y="215"/>
                  </a:lnTo>
                  <a:lnTo>
                    <a:pt x="260" y="217"/>
                  </a:lnTo>
                  <a:lnTo>
                    <a:pt x="258" y="220"/>
                  </a:lnTo>
                  <a:lnTo>
                    <a:pt x="256" y="223"/>
                  </a:lnTo>
                  <a:lnTo>
                    <a:pt x="254" y="226"/>
                  </a:lnTo>
                  <a:lnTo>
                    <a:pt x="252" y="228"/>
                  </a:lnTo>
                  <a:lnTo>
                    <a:pt x="250" y="231"/>
                  </a:lnTo>
                  <a:lnTo>
                    <a:pt x="248" y="233"/>
                  </a:lnTo>
                  <a:lnTo>
                    <a:pt x="246" y="236"/>
                  </a:lnTo>
                  <a:lnTo>
                    <a:pt x="243" y="238"/>
                  </a:lnTo>
                  <a:lnTo>
                    <a:pt x="240" y="241"/>
                  </a:lnTo>
                  <a:lnTo>
                    <a:pt x="238" y="243"/>
                  </a:lnTo>
                  <a:lnTo>
                    <a:pt x="236" y="246"/>
                  </a:lnTo>
                  <a:lnTo>
                    <a:pt x="233" y="249"/>
                  </a:lnTo>
                  <a:lnTo>
                    <a:pt x="230" y="251"/>
                  </a:lnTo>
                  <a:lnTo>
                    <a:pt x="228" y="253"/>
                  </a:lnTo>
                  <a:lnTo>
                    <a:pt x="225" y="255"/>
                  </a:lnTo>
                  <a:lnTo>
                    <a:pt x="223" y="257"/>
                  </a:lnTo>
                  <a:lnTo>
                    <a:pt x="220" y="259"/>
                  </a:lnTo>
                  <a:lnTo>
                    <a:pt x="217" y="261"/>
                  </a:lnTo>
                  <a:lnTo>
                    <a:pt x="214" y="262"/>
                  </a:lnTo>
                  <a:lnTo>
                    <a:pt x="211" y="264"/>
                  </a:lnTo>
                  <a:lnTo>
                    <a:pt x="208" y="266"/>
                  </a:lnTo>
                  <a:lnTo>
                    <a:pt x="205" y="267"/>
                  </a:lnTo>
                  <a:lnTo>
                    <a:pt x="202" y="269"/>
                  </a:lnTo>
                  <a:lnTo>
                    <a:pt x="199" y="270"/>
                  </a:lnTo>
                  <a:lnTo>
                    <a:pt x="196" y="272"/>
                  </a:lnTo>
                  <a:lnTo>
                    <a:pt x="193" y="273"/>
                  </a:lnTo>
                  <a:lnTo>
                    <a:pt x="189" y="274"/>
                  </a:lnTo>
                  <a:lnTo>
                    <a:pt x="186" y="275"/>
                  </a:lnTo>
                  <a:lnTo>
                    <a:pt x="183" y="276"/>
                  </a:lnTo>
                  <a:lnTo>
                    <a:pt x="179" y="277"/>
                  </a:lnTo>
                  <a:lnTo>
                    <a:pt x="176" y="278"/>
                  </a:lnTo>
                  <a:lnTo>
                    <a:pt x="173" y="279"/>
                  </a:lnTo>
                  <a:lnTo>
                    <a:pt x="169" y="280"/>
                  </a:lnTo>
                  <a:lnTo>
                    <a:pt x="166" y="280"/>
                  </a:lnTo>
                  <a:lnTo>
                    <a:pt x="163" y="281"/>
                  </a:lnTo>
                  <a:lnTo>
                    <a:pt x="159" y="281"/>
                  </a:lnTo>
                  <a:lnTo>
                    <a:pt x="156" y="282"/>
                  </a:lnTo>
                  <a:lnTo>
                    <a:pt x="152" y="282"/>
                  </a:lnTo>
                  <a:lnTo>
                    <a:pt x="149" y="282"/>
                  </a:lnTo>
                  <a:lnTo>
                    <a:pt x="145" y="282"/>
                  </a:lnTo>
                  <a:lnTo>
                    <a:pt x="142" y="282"/>
                  </a:lnTo>
                  <a:lnTo>
                    <a:pt x="142" y="142"/>
                  </a:lnTo>
                  <a:lnTo>
                    <a:pt x="142" y="282"/>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sp>
        <p:nvSpPr>
          <p:cNvPr id="212" name="Freeform 10"/>
          <p:cNvSpPr>
            <a:spLocks/>
          </p:cNvSpPr>
          <p:nvPr/>
        </p:nvSpPr>
        <p:spPr bwMode="auto">
          <a:xfrm>
            <a:off x="6422112" y="1901388"/>
            <a:ext cx="699330" cy="595777"/>
          </a:xfrm>
          <a:custGeom>
            <a:avLst/>
            <a:gdLst/>
            <a:ahLst/>
            <a:cxnLst>
              <a:cxn ang="0">
                <a:pos x="2114" y="3825"/>
              </a:cxn>
              <a:cxn ang="0">
                <a:pos x="2397" y="3774"/>
              </a:cxn>
              <a:cxn ang="0">
                <a:pos x="2664" y="3685"/>
              </a:cxn>
              <a:cxn ang="0">
                <a:pos x="2911" y="3557"/>
              </a:cxn>
              <a:cxn ang="0">
                <a:pos x="3137" y="3396"/>
              </a:cxn>
              <a:cxn ang="0">
                <a:pos x="3336" y="3206"/>
              </a:cxn>
              <a:cxn ang="0">
                <a:pos x="3508" y="2989"/>
              </a:cxn>
              <a:cxn ang="0">
                <a:pos x="3646" y="2748"/>
              </a:cxn>
              <a:cxn ang="0">
                <a:pos x="3749" y="2486"/>
              </a:cxn>
              <a:cxn ang="0">
                <a:pos x="3814" y="2209"/>
              </a:cxn>
              <a:cxn ang="0">
                <a:pos x="3836" y="1918"/>
              </a:cxn>
              <a:cxn ang="0">
                <a:pos x="3814" y="1626"/>
              </a:cxn>
              <a:cxn ang="0">
                <a:pos x="3749" y="1348"/>
              </a:cxn>
              <a:cxn ang="0">
                <a:pos x="3646" y="1087"/>
              </a:cxn>
              <a:cxn ang="0">
                <a:pos x="3508" y="847"/>
              </a:cxn>
              <a:cxn ang="0">
                <a:pos x="3336" y="629"/>
              </a:cxn>
              <a:cxn ang="0">
                <a:pos x="3137" y="438"/>
              </a:cxn>
              <a:cxn ang="0">
                <a:pos x="2911" y="278"/>
              </a:cxn>
              <a:cxn ang="0">
                <a:pos x="2664" y="151"/>
              </a:cxn>
              <a:cxn ang="0">
                <a:pos x="2397" y="60"/>
              </a:cxn>
              <a:cxn ang="0">
                <a:pos x="2114" y="9"/>
              </a:cxn>
              <a:cxn ang="0">
                <a:pos x="1820" y="2"/>
              </a:cxn>
              <a:cxn ang="0">
                <a:pos x="1533" y="39"/>
              </a:cxn>
              <a:cxn ang="0">
                <a:pos x="1260" y="116"/>
              </a:cxn>
              <a:cxn ang="0">
                <a:pos x="1005" y="231"/>
              </a:cxn>
              <a:cxn ang="0">
                <a:pos x="771" y="381"/>
              </a:cxn>
              <a:cxn ang="0">
                <a:pos x="563" y="562"/>
              </a:cxn>
              <a:cxn ang="0">
                <a:pos x="382" y="771"/>
              </a:cxn>
              <a:cxn ang="0">
                <a:pos x="232" y="1005"/>
              </a:cxn>
              <a:cxn ang="0">
                <a:pos x="117" y="1259"/>
              </a:cxn>
              <a:cxn ang="0">
                <a:pos x="39" y="1531"/>
              </a:cxn>
              <a:cxn ang="0">
                <a:pos x="2" y="1819"/>
              </a:cxn>
              <a:cxn ang="0">
                <a:pos x="10" y="2113"/>
              </a:cxn>
              <a:cxn ang="0">
                <a:pos x="60" y="2396"/>
              </a:cxn>
              <a:cxn ang="0">
                <a:pos x="151" y="2663"/>
              </a:cxn>
              <a:cxn ang="0">
                <a:pos x="278" y="2910"/>
              </a:cxn>
              <a:cxn ang="0">
                <a:pos x="439" y="3136"/>
              </a:cxn>
              <a:cxn ang="0">
                <a:pos x="630" y="3336"/>
              </a:cxn>
              <a:cxn ang="0">
                <a:pos x="847" y="3507"/>
              </a:cxn>
              <a:cxn ang="0">
                <a:pos x="1087" y="3646"/>
              </a:cxn>
              <a:cxn ang="0">
                <a:pos x="1349" y="3749"/>
              </a:cxn>
              <a:cxn ang="0">
                <a:pos x="1626" y="3813"/>
              </a:cxn>
              <a:cxn ang="0">
                <a:pos x="1918" y="3835"/>
              </a:cxn>
            </a:cxnLst>
            <a:rect l="0" t="0" r="r" b="b"/>
            <a:pathLst>
              <a:path w="3836" h="3835">
                <a:moveTo>
                  <a:pt x="1918" y="3835"/>
                </a:moveTo>
                <a:lnTo>
                  <a:pt x="2017" y="3832"/>
                </a:lnTo>
                <a:lnTo>
                  <a:pt x="2114" y="3825"/>
                </a:lnTo>
                <a:lnTo>
                  <a:pt x="2209" y="3813"/>
                </a:lnTo>
                <a:lnTo>
                  <a:pt x="2304" y="3797"/>
                </a:lnTo>
                <a:lnTo>
                  <a:pt x="2397" y="3774"/>
                </a:lnTo>
                <a:lnTo>
                  <a:pt x="2488" y="3749"/>
                </a:lnTo>
                <a:lnTo>
                  <a:pt x="2576" y="3718"/>
                </a:lnTo>
                <a:lnTo>
                  <a:pt x="2664" y="3685"/>
                </a:lnTo>
                <a:lnTo>
                  <a:pt x="2748" y="3646"/>
                </a:lnTo>
                <a:lnTo>
                  <a:pt x="2831" y="3603"/>
                </a:lnTo>
                <a:lnTo>
                  <a:pt x="2911" y="3557"/>
                </a:lnTo>
                <a:lnTo>
                  <a:pt x="2989" y="3507"/>
                </a:lnTo>
                <a:lnTo>
                  <a:pt x="3064" y="3453"/>
                </a:lnTo>
                <a:lnTo>
                  <a:pt x="3137" y="3396"/>
                </a:lnTo>
                <a:lnTo>
                  <a:pt x="3207" y="3336"/>
                </a:lnTo>
                <a:lnTo>
                  <a:pt x="3273" y="3273"/>
                </a:lnTo>
                <a:lnTo>
                  <a:pt x="3336" y="3206"/>
                </a:lnTo>
                <a:lnTo>
                  <a:pt x="3398" y="3136"/>
                </a:lnTo>
                <a:lnTo>
                  <a:pt x="3455" y="3064"/>
                </a:lnTo>
                <a:lnTo>
                  <a:pt x="3508" y="2989"/>
                </a:lnTo>
                <a:lnTo>
                  <a:pt x="3558" y="2910"/>
                </a:lnTo>
                <a:lnTo>
                  <a:pt x="3604" y="2831"/>
                </a:lnTo>
                <a:lnTo>
                  <a:pt x="3646" y="2748"/>
                </a:lnTo>
                <a:lnTo>
                  <a:pt x="3685" y="2663"/>
                </a:lnTo>
                <a:lnTo>
                  <a:pt x="3720" y="2576"/>
                </a:lnTo>
                <a:lnTo>
                  <a:pt x="3749" y="2486"/>
                </a:lnTo>
                <a:lnTo>
                  <a:pt x="3776" y="2396"/>
                </a:lnTo>
                <a:lnTo>
                  <a:pt x="3797" y="2303"/>
                </a:lnTo>
                <a:lnTo>
                  <a:pt x="3814" y="2209"/>
                </a:lnTo>
                <a:lnTo>
                  <a:pt x="3827" y="2113"/>
                </a:lnTo>
                <a:lnTo>
                  <a:pt x="3834" y="2015"/>
                </a:lnTo>
                <a:lnTo>
                  <a:pt x="3836" y="1918"/>
                </a:lnTo>
                <a:lnTo>
                  <a:pt x="3834" y="1819"/>
                </a:lnTo>
                <a:lnTo>
                  <a:pt x="3827" y="1722"/>
                </a:lnTo>
                <a:lnTo>
                  <a:pt x="3814" y="1626"/>
                </a:lnTo>
                <a:lnTo>
                  <a:pt x="3797" y="1531"/>
                </a:lnTo>
                <a:lnTo>
                  <a:pt x="3776" y="1439"/>
                </a:lnTo>
                <a:lnTo>
                  <a:pt x="3749" y="1348"/>
                </a:lnTo>
                <a:lnTo>
                  <a:pt x="3720" y="1259"/>
                </a:lnTo>
                <a:lnTo>
                  <a:pt x="3685" y="1172"/>
                </a:lnTo>
                <a:lnTo>
                  <a:pt x="3646" y="1087"/>
                </a:lnTo>
                <a:lnTo>
                  <a:pt x="3604" y="1005"/>
                </a:lnTo>
                <a:lnTo>
                  <a:pt x="3558" y="924"/>
                </a:lnTo>
                <a:lnTo>
                  <a:pt x="3508" y="847"/>
                </a:lnTo>
                <a:lnTo>
                  <a:pt x="3455" y="771"/>
                </a:lnTo>
                <a:lnTo>
                  <a:pt x="3398" y="699"/>
                </a:lnTo>
                <a:lnTo>
                  <a:pt x="3336" y="629"/>
                </a:lnTo>
                <a:lnTo>
                  <a:pt x="3273" y="562"/>
                </a:lnTo>
                <a:lnTo>
                  <a:pt x="3207" y="499"/>
                </a:lnTo>
                <a:lnTo>
                  <a:pt x="3137" y="438"/>
                </a:lnTo>
                <a:lnTo>
                  <a:pt x="3064" y="381"/>
                </a:lnTo>
                <a:lnTo>
                  <a:pt x="2989" y="328"/>
                </a:lnTo>
                <a:lnTo>
                  <a:pt x="2911" y="278"/>
                </a:lnTo>
                <a:lnTo>
                  <a:pt x="2831" y="231"/>
                </a:lnTo>
                <a:lnTo>
                  <a:pt x="2748" y="189"/>
                </a:lnTo>
                <a:lnTo>
                  <a:pt x="2664" y="151"/>
                </a:lnTo>
                <a:lnTo>
                  <a:pt x="2576" y="116"/>
                </a:lnTo>
                <a:lnTo>
                  <a:pt x="2488" y="85"/>
                </a:lnTo>
                <a:lnTo>
                  <a:pt x="2397" y="60"/>
                </a:lnTo>
                <a:lnTo>
                  <a:pt x="2304" y="39"/>
                </a:lnTo>
                <a:lnTo>
                  <a:pt x="2209" y="21"/>
                </a:lnTo>
                <a:lnTo>
                  <a:pt x="2114" y="9"/>
                </a:lnTo>
                <a:lnTo>
                  <a:pt x="2017" y="2"/>
                </a:lnTo>
                <a:lnTo>
                  <a:pt x="1918" y="0"/>
                </a:lnTo>
                <a:lnTo>
                  <a:pt x="1820" y="2"/>
                </a:lnTo>
                <a:lnTo>
                  <a:pt x="1722" y="9"/>
                </a:lnTo>
                <a:lnTo>
                  <a:pt x="1626" y="21"/>
                </a:lnTo>
                <a:lnTo>
                  <a:pt x="1533" y="39"/>
                </a:lnTo>
                <a:lnTo>
                  <a:pt x="1440" y="60"/>
                </a:lnTo>
                <a:lnTo>
                  <a:pt x="1349" y="85"/>
                </a:lnTo>
                <a:lnTo>
                  <a:pt x="1260" y="116"/>
                </a:lnTo>
                <a:lnTo>
                  <a:pt x="1173" y="151"/>
                </a:lnTo>
                <a:lnTo>
                  <a:pt x="1087" y="189"/>
                </a:lnTo>
                <a:lnTo>
                  <a:pt x="1005" y="231"/>
                </a:lnTo>
                <a:lnTo>
                  <a:pt x="924" y="278"/>
                </a:lnTo>
                <a:lnTo>
                  <a:pt x="847" y="328"/>
                </a:lnTo>
                <a:lnTo>
                  <a:pt x="771" y="381"/>
                </a:lnTo>
                <a:lnTo>
                  <a:pt x="699" y="438"/>
                </a:lnTo>
                <a:lnTo>
                  <a:pt x="630" y="499"/>
                </a:lnTo>
                <a:lnTo>
                  <a:pt x="563" y="562"/>
                </a:lnTo>
                <a:lnTo>
                  <a:pt x="499" y="629"/>
                </a:lnTo>
                <a:lnTo>
                  <a:pt x="439" y="699"/>
                </a:lnTo>
                <a:lnTo>
                  <a:pt x="382" y="771"/>
                </a:lnTo>
                <a:lnTo>
                  <a:pt x="328" y="847"/>
                </a:lnTo>
                <a:lnTo>
                  <a:pt x="278" y="924"/>
                </a:lnTo>
                <a:lnTo>
                  <a:pt x="232" y="1005"/>
                </a:lnTo>
                <a:lnTo>
                  <a:pt x="190" y="1087"/>
                </a:lnTo>
                <a:lnTo>
                  <a:pt x="151" y="1172"/>
                </a:lnTo>
                <a:lnTo>
                  <a:pt x="117" y="1259"/>
                </a:lnTo>
                <a:lnTo>
                  <a:pt x="87" y="1348"/>
                </a:lnTo>
                <a:lnTo>
                  <a:pt x="60" y="1439"/>
                </a:lnTo>
                <a:lnTo>
                  <a:pt x="39" y="1531"/>
                </a:lnTo>
                <a:lnTo>
                  <a:pt x="22" y="1626"/>
                </a:lnTo>
                <a:lnTo>
                  <a:pt x="10" y="1722"/>
                </a:lnTo>
                <a:lnTo>
                  <a:pt x="2" y="1819"/>
                </a:lnTo>
                <a:lnTo>
                  <a:pt x="0" y="1918"/>
                </a:lnTo>
                <a:lnTo>
                  <a:pt x="2" y="2015"/>
                </a:lnTo>
                <a:lnTo>
                  <a:pt x="10" y="2113"/>
                </a:lnTo>
                <a:lnTo>
                  <a:pt x="22" y="2209"/>
                </a:lnTo>
                <a:lnTo>
                  <a:pt x="39" y="2303"/>
                </a:lnTo>
                <a:lnTo>
                  <a:pt x="60" y="2396"/>
                </a:lnTo>
                <a:lnTo>
                  <a:pt x="87" y="2486"/>
                </a:lnTo>
                <a:lnTo>
                  <a:pt x="117" y="2576"/>
                </a:lnTo>
                <a:lnTo>
                  <a:pt x="151" y="2663"/>
                </a:lnTo>
                <a:lnTo>
                  <a:pt x="190" y="2748"/>
                </a:lnTo>
                <a:lnTo>
                  <a:pt x="232" y="2831"/>
                </a:lnTo>
                <a:lnTo>
                  <a:pt x="278" y="2910"/>
                </a:lnTo>
                <a:lnTo>
                  <a:pt x="328" y="2989"/>
                </a:lnTo>
                <a:lnTo>
                  <a:pt x="382" y="3064"/>
                </a:lnTo>
                <a:lnTo>
                  <a:pt x="439" y="3136"/>
                </a:lnTo>
                <a:lnTo>
                  <a:pt x="499" y="3206"/>
                </a:lnTo>
                <a:lnTo>
                  <a:pt x="563" y="3273"/>
                </a:lnTo>
                <a:lnTo>
                  <a:pt x="630" y="3336"/>
                </a:lnTo>
                <a:lnTo>
                  <a:pt x="699" y="3396"/>
                </a:lnTo>
                <a:lnTo>
                  <a:pt x="771" y="3453"/>
                </a:lnTo>
                <a:lnTo>
                  <a:pt x="847" y="3507"/>
                </a:lnTo>
                <a:lnTo>
                  <a:pt x="924" y="3557"/>
                </a:lnTo>
                <a:lnTo>
                  <a:pt x="1005" y="3603"/>
                </a:lnTo>
                <a:lnTo>
                  <a:pt x="1087" y="3646"/>
                </a:lnTo>
                <a:lnTo>
                  <a:pt x="1173" y="3685"/>
                </a:lnTo>
                <a:lnTo>
                  <a:pt x="1260" y="3718"/>
                </a:lnTo>
                <a:lnTo>
                  <a:pt x="1349" y="3749"/>
                </a:lnTo>
                <a:lnTo>
                  <a:pt x="1440" y="3774"/>
                </a:lnTo>
                <a:lnTo>
                  <a:pt x="1533" y="3797"/>
                </a:lnTo>
                <a:lnTo>
                  <a:pt x="1626" y="3813"/>
                </a:lnTo>
                <a:lnTo>
                  <a:pt x="1722" y="3825"/>
                </a:lnTo>
                <a:lnTo>
                  <a:pt x="1820" y="3832"/>
                </a:lnTo>
                <a:lnTo>
                  <a:pt x="1918" y="3835"/>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4" name="TextBox 213"/>
          <p:cNvSpPr txBox="1"/>
          <p:nvPr/>
        </p:nvSpPr>
        <p:spPr>
          <a:xfrm>
            <a:off x="6576582" y="2016456"/>
            <a:ext cx="381004" cy="348229"/>
          </a:xfrm>
          <a:prstGeom prst="rect">
            <a:avLst/>
          </a:prstGeom>
          <a:noFill/>
        </p:spPr>
        <p:txBody>
          <a:bodyPr wrap="none" rtlCol="0">
            <a:prstTxWarp prst="textPlain">
              <a:avLst/>
            </a:prstTxWarp>
            <a:spAutoFit/>
          </a:bodyPr>
          <a:lstStyle/>
          <a:p>
            <a:r>
              <a:rPr lang="zh-CN" altLang="en-US" b="1" dirty="0" smtClean="0">
                <a:solidFill>
                  <a:schemeClr val="bg1"/>
                </a:solidFill>
                <a:latin typeface="微软雅黑" pitchFamily="34" charset="-122"/>
                <a:ea typeface="微软雅黑" pitchFamily="34" charset="-122"/>
              </a:rPr>
              <a:t>领先</a:t>
            </a:r>
            <a:endParaRPr lang="en-US" altLang="zh-CN" b="1" dirty="0" smtClean="0">
              <a:solidFill>
                <a:schemeClr val="bg1"/>
              </a:solidFill>
              <a:latin typeface="微软雅黑" pitchFamily="34" charset="-122"/>
              <a:ea typeface="微软雅黑" pitchFamily="34" charset="-122"/>
            </a:endParaRPr>
          </a:p>
          <a:p>
            <a:r>
              <a:rPr lang="zh-CN" altLang="en-US" b="1" dirty="0" smtClean="0">
                <a:solidFill>
                  <a:schemeClr val="bg1"/>
                </a:solidFill>
                <a:latin typeface="微软雅黑" pitchFamily="34" charset="-122"/>
                <a:ea typeface="微软雅黑" pitchFamily="34" charset="-122"/>
              </a:rPr>
              <a:t>教研</a:t>
            </a:r>
            <a:endParaRPr lang="zh-CN" altLang="en-US" b="1" dirty="0">
              <a:solidFill>
                <a:schemeClr val="bg1"/>
              </a:solidFill>
              <a:latin typeface="微软雅黑" pitchFamily="34" charset="-122"/>
              <a:ea typeface="微软雅黑" pitchFamily="34" charset="-122"/>
            </a:endParaRPr>
          </a:p>
        </p:txBody>
      </p:sp>
      <p:sp>
        <p:nvSpPr>
          <p:cNvPr id="219" name="TextBox 218"/>
          <p:cNvSpPr txBox="1"/>
          <p:nvPr/>
        </p:nvSpPr>
        <p:spPr>
          <a:xfrm>
            <a:off x="6446995" y="1468239"/>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促进学校国际化发展</a:t>
            </a:r>
          </a:p>
        </p:txBody>
      </p:sp>
      <p:sp>
        <p:nvSpPr>
          <p:cNvPr id="220" name="TextBox 219"/>
          <p:cNvSpPr txBox="1"/>
          <p:nvPr/>
        </p:nvSpPr>
        <p:spPr>
          <a:xfrm>
            <a:off x="6446995" y="1592605"/>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树立学校品牌形象</a:t>
            </a:r>
          </a:p>
        </p:txBody>
      </p:sp>
      <p:sp>
        <p:nvSpPr>
          <p:cNvPr id="221" name="TextBox 220"/>
          <p:cNvSpPr txBox="1"/>
          <p:nvPr/>
        </p:nvSpPr>
        <p:spPr>
          <a:xfrm>
            <a:off x="6446995" y="1716971"/>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提升教学、科研品质</a:t>
            </a:r>
          </a:p>
        </p:txBody>
      </p:sp>
      <p:sp>
        <p:nvSpPr>
          <p:cNvPr id="189" name="Freeform 46"/>
          <p:cNvSpPr>
            <a:spLocks/>
          </p:cNvSpPr>
          <p:nvPr/>
        </p:nvSpPr>
        <p:spPr bwMode="auto">
          <a:xfrm>
            <a:off x="7324429" y="3991904"/>
            <a:ext cx="12766" cy="287402"/>
          </a:xfrm>
          <a:custGeom>
            <a:avLst/>
            <a:gdLst/>
            <a:ahLst/>
            <a:cxnLst>
              <a:cxn ang="0">
                <a:pos x="36" y="1846"/>
              </a:cxn>
              <a:cxn ang="0">
                <a:pos x="71" y="1810"/>
              </a:cxn>
              <a:cxn ang="0">
                <a:pos x="71" y="0"/>
              </a:cxn>
              <a:cxn ang="0">
                <a:pos x="0" y="0"/>
              </a:cxn>
              <a:cxn ang="0">
                <a:pos x="0" y="1810"/>
              </a:cxn>
              <a:cxn ang="0">
                <a:pos x="36" y="1846"/>
              </a:cxn>
              <a:cxn ang="0">
                <a:pos x="0" y="1810"/>
              </a:cxn>
              <a:cxn ang="0">
                <a:pos x="0" y="1846"/>
              </a:cxn>
              <a:cxn ang="0">
                <a:pos x="36" y="1846"/>
              </a:cxn>
            </a:cxnLst>
            <a:rect l="0" t="0" r="r" b="b"/>
            <a:pathLst>
              <a:path w="71" h="1846">
                <a:moveTo>
                  <a:pt x="36" y="1846"/>
                </a:moveTo>
                <a:lnTo>
                  <a:pt x="71" y="1810"/>
                </a:lnTo>
                <a:lnTo>
                  <a:pt x="71" y="0"/>
                </a:lnTo>
                <a:lnTo>
                  <a:pt x="0" y="0"/>
                </a:lnTo>
                <a:lnTo>
                  <a:pt x="0" y="1810"/>
                </a:lnTo>
                <a:lnTo>
                  <a:pt x="36" y="1846"/>
                </a:lnTo>
                <a:lnTo>
                  <a:pt x="0" y="1810"/>
                </a:lnTo>
                <a:lnTo>
                  <a:pt x="0" y="1846"/>
                </a:lnTo>
                <a:lnTo>
                  <a:pt x="36" y="1846"/>
                </a:ln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0" name="Rectangle 47"/>
          <p:cNvSpPr>
            <a:spLocks noChangeArrowheads="1"/>
          </p:cNvSpPr>
          <p:nvPr/>
        </p:nvSpPr>
        <p:spPr bwMode="auto">
          <a:xfrm>
            <a:off x="7330812" y="4267654"/>
            <a:ext cx="65648" cy="11651"/>
          </a:xfrm>
          <a:prstGeom prst="rect">
            <a:avLst/>
          </a:prstGeom>
          <a:solidFill>
            <a:srgbClr val="7030A0"/>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1" name="Freeform 48"/>
          <p:cNvSpPr>
            <a:spLocks/>
          </p:cNvSpPr>
          <p:nvPr/>
        </p:nvSpPr>
        <p:spPr bwMode="auto">
          <a:xfrm>
            <a:off x="7370929" y="4251344"/>
            <a:ext cx="51059" cy="44276"/>
          </a:xfrm>
          <a:custGeom>
            <a:avLst/>
            <a:gdLst/>
            <a:ahLst/>
            <a:cxnLst>
              <a:cxn ang="0">
                <a:pos x="152" y="0"/>
              </a:cxn>
              <a:cxn ang="0">
                <a:pos x="170" y="2"/>
              </a:cxn>
              <a:cxn ang="0">
                <a:pos x="187" y="8"/>
              </a:cxn>
              <a:cxn ang="0">
                <a:pos x="203" y="14"/>
              </a:cxn>
              <a:cxn ang="0">
                <a:pos x="217" y="22"/>
              </a:cxn>
              <a:cxn ang="0">
                <a:pos x="231" y="32"/>
              </a:cxn>
              <a:cxn ang="0">
                <a:pos x="244" y="44"/>
              </a:cxn>
              <a:cxn ang="0">
                <a:pos x="255" y="56"/>
              </a:cxn>
              <a:cxn ang="0">
                <a:pos x="264" y="71"/>
              </a:cxn>
              <a:cxn ang="0">
                <a:pos x="271" y="86"/>
              </a:cxn>
              <a:cxn ang="0">
                <a:pos x="277" y="102"/>
              </a:cxn>
              <a:cxn ang="0">
                <a:pos x="281" y="120"/>
              </a:cxn>
              <a:cxn ang="0">
                <a:pos x="282" y="138"/>
              </a:cxn>
              <a:cxn ang="0">
                <a:pos x="282" y="152"/>
              </a:cxn>
              <a:cxn ang="0">
                <a:pos x="279" y="170"/>
              </a:cxn>
              <a:cxn ang="0">
                <a:pos x="275" y="186"/>
              </a:cxn>
              <a:cxn ang="0">
                <a:pos x="269" y="202"/>
              </a:cxn>
              <a:cxn ang="0">
                <a:pos x="260" y="217"/>
              </a:cxn>
              <a:cxn ang="0">
                <a:pos x="251" y="231"/>
              </a:cxn>
              <a:cxn ang="0">
                <a:pos x="239" y="243"/>
              </a:cxn>
              <a:cxn ang="0">
                <a:pos x="225" y="254"/>
              </a:cxn>
              <a:cxn ang="0">
                <a:pos x="212" y="263"/>
              </a:cxn>
              <a:cxn ang="0">
                <a:pos x="197" y="271"/>
              </a:cxn>
              <a:cxn ang="0">
                <a:pos x="181" y="277"/>
              </a:cxn>
              <a:cxn ang="0">
                <a:pos x="163" y="281"/>
              </a:cxn>
              <a:cxn ang="0">
                <a:pos x="145" y="283"/>
              </a:cxn>
              <a:cxn ang="0">
                <a:pos x="131" y="282"/>
              </a:cxn>
              <a:cxn ang="0">
                <a:pos x="113" y="280"/>
              </a:cxn>
              <a:cxn ang="0">
                <a:pos x="96" y="275"/>
              </a:cxn>
              <a:cxn ang="0">
                <a:pos x="81" y="268"/>
              </a:cxn>
              <a:cxn ang="0">
                <a:pos x="65" y="260"/>
              </a:cxn>
              <a:cxn ang="0">
                <a:pos x="52" y="250"/>
              </a:cxn>
              <a:cxn ang="0">
                <a:pos x="40" y="239"/>
              </a:cxn>
              <a:cxn ang="0">
                <a:pos x="29" y="226"/>
              </a:cxn>
              <a:cxn ang="0">
                <a:pos x="20" y="211"/>
              </a:cxn>
              <a:cxn ang="0">
                <a:pos x="11" y="196"/>
              </a:cxn>
              <a:cxn ang="0">
                <a:pos x="5" y="180"/>
              </a:cxn>
              <a:cxn ang="0">
                <a:pos x="2" y="162"/>
              </a:cxn>
              <a:cxn ang="0">
                <a:pos x="0" y="145"/>
              </a:cxn>
              <a:cxn ang="0">
                <a:pos x="1" y="130"/>
              </a:cxn>
              <a:cxn ang="0">
                <a:pos x="3" y="113"/>
              </a:cxn>
              <a:cxn ang="0">
                <a:pos x="8" y="96"/>
              </a:cxn>
              <a:cxn ang="0">
                <a:pos x="14" y="80"/>
              </a:cxn>
              <a:cxn ang="0">
                <a:pos x="23" y="66"/>
              </a:cxn>
              <a:cxn ang="0">
                <a:pos x="33" y="51"/>
              </a:cxn>
              <a:cxn ang="0">
                <a:pos x="44" y="39"/>
              </a:cxn>
              <a:cxn ang="0">
                <a:pos x="57" y="28"/>
              </a:cxn>
              <a:cxn ang="0">
                <a:pos x="71" y="19"/>
              </a:cxn>
              <a:cxn ang="0">
                <a:pos x="87" y="12"/>
              </a:cxn>
              <a:cxn ang="0">
                <a:pos x="103" y="6"/>
              </a:cxn>
              <a:cxn ang="0">
                <a:pos x="120" y="1"/>
              </a:cxn>
              <a:cxn ang="0">
                <a:pos x="138" y="0"/>
              </a:cxn>
            </a:cxnLst>
            <a:rect l="0" t="0" r="r" b="b"/>
            <a:pathLst>
              <a:path w="282" h="283">
                <a:moveTo>
                  <a:pt x="142" y="0"/>
                </a:moveTo>
                <a:lnTo>
                  <a:pt x="142" y="0"/>
                </a:lnTo>
                <a:lnTo>
                  <a:pt x="145" y="0"/>
                </a:lnTo>
                <a:lnTo>
                  <a:pt x="149" y="0"/>
                </a:lnTo>
                <a:lnTo>
                  <a:pt x="152" y="0"/>
                </a:lnTo>
                <a:lnTo>
                  <a:pt x="156" y="0"/>
                </a:lnTo>
                <a:lnTo>
                  <a:pt x="159" y="1"/>
                </a:lnTo>
                <a:lnTo>
                  <a:pt x="163" y="1"/>
                </a:lnTo>
                <a:lnTo>
                  <a:pt x="166" y="2"/>
                </a:lnTo>
                <a:lnTo>
                  <a:pt x="170" y="2"/>
                </a:lnTo>
                <a:lnTo>
                  <a:pt x="173" y="3"/>
                </a:lnTo>
                <a:lnTo>
                  <a:pt x="176" y="5"/>
                </a:lnTo>
                <a:lnTo>
                  <a:pt x="181" y="6"/>
                </a:lnTo>
                <a:lnTo>
                  <a:pt x="184" y="7"/>
                </a:lnTo>
                <a:lnTo>
                  <a:pt x="187" y="8"/>
                </a:lnTo>
                <a:lnTo>
                  <a:pt x="190" y="9"/>
                </a:lnTo>
                <a:lnTo>
                  <a:pt x="193" y="10"/>
                </a:lnTo>
                <a:lnTo>
                  <a:pt x="197" y="12"/>
                </a:lnTo>
                <a:lnTo>
                  <a:pt x="200" y="13"/>
                </a:lnTo>
                <a:lnTo>
                  <a:pt x="203" y="14"/>
                </a:lnTo>
                <a:lnTo>
                  <a:pt x="206" y="16"/>
                </a:lnTo>
                <a:lnTo>
                  <a:pt x="209" y="17"/>
                </a:lnTo>
                <a:lnTo>
                  <a:pt x="212" y="19"/>
                </a:lnTo>
                <a:lnTo>
                  <a:pt x="214" y="21"/>
                </a:lnTo>
                <a:lnTo>
                  <a:pt x="217" y="22"/>
                </a:lnTo>
                <a:lnTo>
                  <a:pt x="220" y="24"/>
                </a:lnTo>
                <a:lnTo>
                  <a:pt x="223" y="26"/>
                </a:lnTo>
                <a:lnTo>
                  <a:pt x="225" y="28"/>
                </a:lnTo>
                <a:lnTo>
                  <a:pt x="228" y="30"/>
                </a:lnTo>
                <a:lnTo>
                  <a:pt x="231" y="32"/>
                </a:lnTo>
                <a:lnTo>
                  <a:pt x="234" y="34"/>
                </a:lnTo>
                <a:lnTo>
                  <a:pt x="237" y="37"/>
                </a:lnTo>
                <a:lnTo>
                  <a:pt x="239" y="39"/>
                </a:lnTo>
                <a:lnTo>
                  <a:pt x="242" y="41"/>
                </a:lnTo>
                <a:lnTo>
                  <a:pt x="244" y="44"/>
                </a:lnTo>
                <a:lnTo>
                  <a:pt x="246" y="46"/>
                </a:lnTo>
                <a:lnTo>
                  <a:pt x="248" y="49"/>
                </a:lnTo>
                <a:lnTo>
                  <a:pt x="251" y="51"/>
                </a:lnTo>
                <a:lnTo>
                  <a:pt x="253" y="54"/>
                </a:lnTo>
                <a:lnTo>
                  <a:pt x="255" y="56"/>
                </a:lnTo>
                <a:lnTo>
                  <a:pt x="257" y="60"/>
                </a:lnTo>
                <a:lnTo>
                  <a:pt x="258" y="63"/>
                </a:lnTo>
                <a:lnTo>
                  <a:pt x="260" y="66"/>
                </a:lnTo>
                <a:lnTo>
                  <a:pt x="262" y="68"/>
                </a:lnTo>
                <a:lnTo>
                  <a:pt x="264" y="71"/>
                </a:lnTo>
                <a:lnTo>
                  <a:pt x="265" y="74"/>
                </a:lnTo>
                <a:lnTo>
                  <a:pt x="267" y="77"/>
                </a:lnTo>
                <a:lnTo>
                  <a:pt x="269" y="80"/>
                </a:lnTo>
                <a:lnTo>
                  <a:pt x="270" y="83"/>
                </a:lnTo>
                <a:lnTo>
                  <a:pt x="271" y="86"/>
                </a:lnTo>
                <a:lnTo>
                  <a:pt x="273" y="89"/>
                </a:lnTo>
                <a:lnTo>
                  <a:pt x="274" y="93"/>
                </a:lnTo>
                <a:lnTo>
                  <a:pt x="275" y="96"/>
                </a:lnTo>
                <a:lnTo>
                  <a:pt x="276" y="99"/>
                </a:lnTo>
                <a:lnTo>
                  <a:pt x="277" y="102"/>
                </a:lnTo>
                <a:lnTo>
                  <a:pt x="278" y="106"/>
                </a:lnTo>
                <a:lnTo>
                  <a:pt x="279" y="109"/>
                </a:lnTo>
                <a:lnTo>
                  <a:pt x="279" y="113"/>
                </a:lnTo>
                <a:lnTo>
                  <a:pt x="280" y="117"/>
                </a:lnTo>
                <a:lnTo>
                  <a:pt x="281" y="120"/>
                </a:lnTo>
                <a:lnTo>
                  <a:pt x="281" y="123"/>
                </a:lnTo>
                <a:lnTo>
                  <a:pt x="282" y="127"/>
                </a:lnTo>
                <a:lnTo>
                  <a:pt x="282" y="130"/>
                </a:lnTo>
                <a:lnTo>
                  <a:pt x="282" y="134"/>
                </a:lnTo>
                <a:lnTo>
                  <a:pt x="282" y="138"/>
                </a:lnTo>
                <a:lnTo>
                  <a:pt x="282" y="141"/>
                </a:lnTo>
                <a:lnTo>
                  <a:pt x="282" y="141"/>
                </a:lnTo>
                <a:lnTo>
                  <a:pt x="282" y="145"/>
                </a:lnTo>
                <a:lnTo>
                  <a:pt x="282" y="148"/>
                </a:lnTo>
                <a:lnTo>
                  <a:pt x="282" y="152"/>
                </a:lnTo>
                <a:lnTo>
                  <a:pt x="282" y="155"/>
                </a:lnTo>
                <a:lnTo>
                  <a:pt x="281" y="159"/>
                </a:lnTo>
                <a:lnTo>
                  <a:pt x="281" y="162"/>
                </a:lnTo>
                <a:lnTo>
                  <a:pt x="280" y="167"/>
                </a:lnTo>
                <a:lnTo>
                  <a:pt x="279" y="170"/>
                </a:lnTo>
                <a:lnTo>
                  <a:pt x="279" y="173"/>
                </a:lnTo>
                <a:lnTo>
                  <a:pt x="278" y="177"/>
                </a:lnTo>
                <a:lnTo>
                  <a:pt x="277" y="180"/>
                </a:lnTo>
                <a:lnTo>
                  <a:pt x="276" y="183"/>
                </a:lnTo>
                <a:lnTo>
                  <a:pt x="275" y="186"/>
                </a:lnTo>
                <a:lnTo>
                  <a:pt x="274" y="190"/>
                </a:lnTo>
                <a:lnTo>
                  <a:pt x="273" y="193"/>
                </a:lnTo>
                <a:lnTo>
                  <a:pt x="271" y="196"/>
                </a:lnTo>
                <a:lnTo>
                  <a:pt x="270" y="199"/>
                </a:lnTo>
                <a:lnTo>
                  <a:pt x="269" y="202"/>
                </a:lnTo>
                <a:lnTo>
                  <a:pt x="267" y="205"/>
                </a:lnTo>
                <a:lnTo>
                  <a:pt x="265" y="208"/>
                </a:lnTo>
                <a:lnTo>
                  <a:pt x="264" y="211"/>
                </a:lnTo>
                <a:lnTo>
                  <a:pt x="262" y="214"/>
                </a:lnTo>
                <a:lnTo>
                  <a:pt x="260" y="217"/>
                </a:lnTo>
                <a:lnTo>
                  <a:pt x="258" y="220"/>
                </a:lnTo>
                <a:lnTo>
                  <a:pt x="257" y="223"/>
                </a:lnTo>
                <a:lnTo>
                  <a:pt x="255" y="226"/>
                </a:lnTo>
                <a:lnTo>
                  <a:pt x="253" y="229"/>
                </a:lnTo>
                <a:lnTo>
                  <a:pt x="251" y="231"/>
                </a:lnTo>
                <a:lnTo>
                  <a:pt x="248" y="234"/>
                </a:lnTo>
                <a:lnTo>
                  <a:pt x="246" y="236"/>
                </a:lnTo>
                <a:lnTo>
                  <a:pt x="244" y="239"/>
                </a:lnTo>
                <a:lnTo>
                  <a:pt x="242" y="241"/>
                </a:lnTo>
                <a:lnTo>
                  <a:pt x="239" y="243"/>
                </a:lnTo>
                <a:lnTo>
                  <a:pt x="237" y="246"/>
                </a:lnTo>
                <a:lnTo>
                  <a:pt x="234" y="248"/>
                </a:lnTo>
                <a:lnTo>
                  <a:pt x="231" y="250"/>
                </a:lnTo>
                <a:lnTo>
                  <a:pt x="228" y="252"/>
                </a:lnTo>
                <a:lnTo>
                  <a:pt x="225" y="254"/>
                </a:lnTo>
                <a:lnTo>
                  <a:pt x="223" y="256"/>
                </a:lnTo>
                <a:lnTo>
                  <a:pt x="220" y="258"/>
                </a:lnTo>
                <a:lnTo>
                  <a:pt x="217" y="260"/>
                </a:lnTo>
                <a:lnTo>
                  <a:pt x="214" y="262"/>
                </a:lnTo>
                <a:lnTo>
                  <a:pt x="212" y="263"/>
                </a:lnTo>
                <a:lnTo>
                  <a:pt x="209" y="265"/>
                </a:lnTo>
                <a:lnTo>
                  <a:pt x="206" y="266"/>
                </a:lnTo>
                <a:lnTo>
                  <a:pt x="203" y="268"/>
                </a:lnTo>
                <a:lnTo>
                  <a:pt x="200" y="269"/>
                </a:lnTo>
                <a:lnTo>
                  <a:pt x="197" y="271"/>
                </a:lnTo>
                <a:lnTo>
                  <a:pt x="193" y="273"/>
                </a:lnTo>
                <a:lnTo>
                  <a:pt x="190" y="274"/>
                </a:lnTo>
                <a:lnTo>
                  <a:pt x="187" y="275"/>
                </a:lnTo>
                <a:lnTo>
                  <a:pt x="184" y="276"/>
                </a:lnTo>
                <a:lnTo>
                  <a:pt x="181" y="277"/>
                </a:lnTo>
                <a:lnTo>
                  <a:pt x="176" y="278"/>
                </a:lnTo>
                <a:lnTo>
                  <a:pt x="173" y="279"/>
                </a:lnTo>
                <a:lnTo>
                  <a:pt x="170" y="280"/>
                </a:lnTo>
                <a:lnTo>
                  <a:pt x="166" y="280"/>
                </a:lnTo>
                <a:lnTo>
                  <a:pt x="163" y="281"/>
                </a:lnTo>
                <a:lnTo>
                  <a:pt x="159" y="282"/>
                </a:lnTo>
                <a:lnTo>
                  <a:pt x="156" y="282"/>
                </a:lnTo>
                <a:lnTo>
                  <a:pt x="152" y="282"/>
                </a:lnTo>
                <a:lnTo>
                  <a:pt x="149" y="282"/>
                </a:lnTo>
                <a:lnTo>
                  <a:pt x="145" y="283"/>
                </a:lnTo>
                <a:lnTo>
                  <a:pt x="142" y="283"/>
                </a:lnTo>
                <a:lnTo>
                  <a:pt x="142" y="283"/>
                </a:lnTo>
                <a:lnTo>
                  <a:pt x="138" y="283"/>
                </a:lnTo>
                <a:lnTo>
                  <a:pt x="135" y="282"/>
                </a:lnTo>
                <a:lnTo>
                  <a:pt x="131" y="282"/>
                </a:lnTo>
                <a:lnTo>
                  <a:pt x="128" y="282"/>
                </a:lnTo>
                <a:lnTo>
                  <a:pt x="123" y="282"/>
                </a:lnTo>
                <a:lnTo>
                  <a:pt x="120" y="281"/>
                </a:lnTo>
                <a:lnTo>
                  <a:pt x="116" y="280"/>
                </a:lnTo>
                <a:lnTo>
                  <a:pt x="113" y="280"/>
                </a:lnTo>
                <a:lnTo>
                  <a:pt x="110" y="279"/>
                </a:lnTo>
                <a:lnTo>
                  <a:pt x="106" y="278"/>
                </a:lnTo>
                <a:lnTo>
                  <a:pt x="103" y="277"/>
                </a:lnTo>
                <a:lnTo>
                  <a:pt x="100" y="276"/>
                </a:lnTo>
                <a:lnTo>
                  <a:pt x="96" y="275"/>
                </a:lnTo>
                <a:lnTo>
                  <a:pt x="93" y="274"/>
                </a:lnTo>
                <a:lnTo>
                  <a:pt x="90" y="273"/>
                </a:lnTo>
                <a:lnTo>
                  <a:pt x="87" y="271"/>
                </a:lnTo>
                <a:lnTo>
                  <a:pt x="84" y="269"/>
                </a:lnTo>
                <a:lnTo>
                  <a:pt x="81" y="268"/>
                </a:lnTo>
                <a:lnTo>
                  <a:pt x="78" y="266"/>
                </a:lnTo>
                <a:lnTo>
                  <a:pt x="75" y="265"/>
                </a:lnTo>
                <a:lnTo>
                  <a:pt x="71" y="263"/>
                </a:lnTo>
                <a:lnTo>
                  <a:pt x="68" y="262"/>
                </a:lnTo>
                <a:lnTo>
                  <a:pt x="65" y="260"/>
                </a:lnTo>
                <a:lnTo>
                  <a:pt x="62" y="258"/>
                </a:lnTo>
                <a:lnTo>
                  <a:pt x="60" y="256"/>
                </a:lnTo>
                <a:lnTo>
                  <a:pt x="57" y="254"/>
                </a:lnTo>
                <a:lnTo>
                  <a:pt x="54" y="252"/>
                </a:lnTo>
                <a:lnTo>
                  <a:pt x="52" y="250"/>
                </a:lnTo>
                <a:lnTo>
                  <a:pt x="49" y="248"/>
                </a:lnTo>
                <a:lnTo>
                  <a:pt x="47" y="246"/>
                </a:lnTo>
                <a:lnTo>
                  <a:pt x="44" y="243"/>
                </a:lnTo>
                <a:lnTo>
                  <a:pt x="42" y="241"/>
                </a:lnTo>
                <a:lnTo>
                  <a:pt x="40" y="239"/>
                </a:lnTo>
                <a:lnTo>
                  <a:pt x="37" y="236"/>
                </a:lnTo>
                <a:lnTo>
                  <a:pt x="35" y="234"/>
                </a:lnTo>
                <a:lnTo>
                  <a:pt x="33" y="231"/>
                </a:lnTo>
                <a:lnTo>
                  <a:pt x="31" y="229"/>
                </a:lnTo>
                <a:lnTo>
                  <a:pt x="29" y="226"/>
                </a:lnTo>
                <a:lnTo>
                  <a:pt x="27" y="223"/>
                </a:lnTo>
                <a:lnTo>
                  <a:pt x="25" y="220"/>
                </a:lnTo>
                <a:lnTo>
                  <a:pt x="23" y="217"/>
                </a:lnTo>
                <a:lnTo>
                  <a:pt x="21" y="214"/>
                </a:lnTo>
                <a:lnTo>
                  <a:pt x="20" y="211"/>
                </a:lnTo>
                <a:lnTo>
                  <a:pt x="17" y="208"/>
                </a:lnTo>
                <a:lnTo>
                  <a:pt x="15" y="205"/>
                </a:lnTo>
                <a:lnTo>
                  <a:pt x="14" y="202"/>
                </a:lnTo>
                <a:lnTo>
                  <a:pt x="12" y="199"/>
                </a:lnTo>
                <a:lnTo>
                  <a:pt x="11" y="196"/>
                </a:lnTo>
                <a:lnTo>
                  <a:pt x="10" y="193"/>
                </a:lnTo>
                <a:lnTo>
                  <a:pt x="9" y="190"/>
                </a:lnTo>
                <a:lnTo>
                  <a:pt x="8" y="186"/>
                </a:lnTo>
                <a:lnTo>
                  <a:pt x="6" y="183"/>
                </a:lnTo>
                <a:lnTo>
                  <a:pt x="5" y="180"/>
                </a:lnTo>
                <a:lnTo>
                  <a:pt x="5" y="177"/>
                </a:lnTo>
                <a:lnTo>
                  <a:pt x="4" y="173"/>
                </a:lnTo>
                <a:lnTo>
                  <a:pt x="3" y="170"/>
                </a:lnTo>
                <a:lnTo>
                  <a:pt x="2" y="167"/>
                </a:lnTo>
                <a:lnTo>
                  <a:pt x="2" y="162"/>
                </a:lnTo>
                <a:lnTo>
                  <a:pt x="1" y="159"/>
                </a:lnTo>
                <a:lnTo>
                  <a:pt x="1" y="155"/>
                </a:lnTo>
                <a:lnTo>
                  <a:pt x="1" y="152"/>
                </a:lnTo>
                <a:lnTo>
                  <a:pt x="0" y="148"/>
                </a:lnTo>
                <a:lnTo>
                  <a:pt x="0" y="145"/>
                </a:lnTo>
                <a:lnTo>
                  <a:pt x="0" y="141"/>
                </a:lnTo>
                <a:lnTo>
                  <a:pt x="0" y="141"/>
                </a:lnTo>
                <a:lnTo>
                  <a:pt x="0" y="138"/>
                </a:lnTo>
                <a:lnTo>
                  <a:pt x="0" y="134"/>
                </a:lnTo>
                <a:lnTo>
                  <a:pt x="1" y="130"/>
                </a:lnTo>
                <a:lnTo>
                  <a:pt x="1" y="127"/>
                </a:lnTo>
                <a:lnTo>
                  <a:pt x="1" y="123"/>
                </a:lnTo>
                <a:lnTo>
                  <a:pt x="2" y="120"/>
                </a:lnTo>
                <a:lnTo>
                  <a:pt x="2" y="117"/>
                </a:lnTo>
                <a:lnTo>
                  <a:pt x="3" y="113"/>
                </a:lnTo>
                <a:lnTo>
                  <a:pt x="4" y="109"/>
                </a:lnTo>
                <a:lnTo>
                  <a:pt x="5" y="106"/>
                </a:lnTo>
                <a:lnTo>
                  <a:pt x="5" y="102"/>
                </a:lnTo>
                <a:lnTo>
                  <a:pt x="6" y="99"/>
                </a:lnTo>
                <a:lnTo>
                  <a:pt x="8" y="96"/>
                </a:lnTo>
                <a:lnTo>
                  <a:pt x="9" y="93"/>
                </a:lnTo>
                <a:lnTo>
                  <a:pt x="10" y="89"/>
                </a:lnTo>
                <a:lnTo>
                  <a:pt x="11" y="86"/>
                </a:lnTo>
                <a:lnTo>
                  <a:pt x="12" y="83"/>
                </a:lnTo>
                <a:lnTo>
                  <a:pt x="14" y="80"/>
                </a:lnTo>
                <a:lnTo>
                  <a:pt x="15" y="77"/>
                </a:lnTo>
                <a:lnTo>
                  <a:pt x="17" y="74"/>
                </a:lnTo>
                <a:lnTo>
                  <a:pt x="20" y="71"/>
                </a:lnTo>
                <a:lnTo>
                  <a:pt x="21" y="68"/>
                </a:lnTo>
                <a:lnTo>
                  <a:pt x="23" y="66"/>
                </a:lnTo>
                <a:lnTo>
                  <a:pt x="25" y="63"/>
                </a:lnTo>
                <a:lnTo>
                  <a:pt x="27" y="60"/>
                </a:lnTo>
                <a:lnTo>
                  <a:pt x="29" y="56"/>
                </a:lnTo>
                <a:lnTo>
                  <a:pt x="31" y="54"/>
                </a:lnTo>
                <a:lnTo>
                  <a:pt x="33" y="51"/>
                </a:lnTo>
                <a:lnTo>
                  <a:pt x="35" y="49"/>
                </a:lnTo>
                <a:lnTo>
                  <a:pt x="37" y="46"/>
                </a:lnTo>
                <a:lnTo>
                  <a:pt x="40" y="44"/>
                </a:lnTo>
                <a:lnTo>
                  <a:pt x="42" y="41"/>
                </a:lnTo>
                <a:lnTo>
                  <a:pt x="44" y="39"/>
                </a:lnTo>
                <a:lnTo>
                  <a:pt x="47" y="37"/>
                </a:lnTo>
                <a:lnTo>
                  <a:pt x="49" y="34"/>
                </a:lnTo>
                <a:lnTo>
                  <a:pt x="52" y="32"/>
                </a:lnTo>
                <a:lnTo>
                  <a:pt x="54" y="30"/>
                </a:lnTo>
                <a:lnTo>
                  <a:pt x="57" y="28"/>
                </a:lnTo>
                <a:lnTo>
                  <a:pt x="60" y="26"/>
                </a:lnTo>
                <a:lnTo>
                  <a:pt x="62" y="24"/>
                </a:lnTo>
                <a:lnTo>
                  <a:pt x="65" y="22"/>
                </a:lnTo>
                <a:lnTo>
                  <a:pt x="68" y="21"/>
                </a:lnTo>
                <a:lnTo>
                  <a:pt x="71" y="19"/>
                </a:lnTo>
                <a:lnTo>
                  <a:pt x="75" y="17"/>
                </a:lnTo>
                <a:lnTo>
                  <a:pt x="78" y="16"/>
                </a:lnTo>
                <a:lnTo>
                  <a:pt x="81" y="14"/>
                </a:lnTo>
                <a:lnTo>
                  <a:pt x="84" y="13"/>
                </a:lnTo>
                <a:lnTo>
                  <a:pt x="87" y="12"/>
                </a:lnTo>
                <a:lnTo>
                  <a:pt x="90" y="10"/>
                </a:lnTo>
                <a:lnTo>
                  <a:pt x="93" y="9"/>
                </a:lnTo>
                <a:lnTo>
                  <a:pt x="96" y="8"/>
                </a:lnTo>
                <a:lnTo>
                  <a:pt x="100" y="7"/>
                </a:lnTo>
                <a:lnTo>
                  <a:pt x="103" y="6"/>
                </a:lnTo>
                <a:lnTo>
                  <a:pt x="106" y="5"/>
                </a:lnTo>
                <a:lnTo>
                  <a:pt x="110" y="3"/>
                </a:lnTo>
                <a:lnTo>
                  <a:pt x="113" y="2"/>
                </a:lnTo>
                <a:lnTo>
                  <a:pt x="116" y="2"/>
                </a:lnTo>
                <a:lnTo>
                  <a:pt x="120" y="1"/>
                </a:lnTo>
                <a:lnTo>
                  <a:pt x="123" y="1"/>
                </a:lnTo>
                <a:lnTo>
                  <a:pt x="128" y="0"/>
                </a:lnTo>
                <a:lnTo>
                  <a:pt x="131" y="0"/>
                </a:lnTo>
                <a:lnTo>
                  <a:pt x="135" y="0"/>
                </a:lnTo>
                <a:lnTo>
                  <a:pt x="138" y="0"/>
                </a:lnTo>
                <a:lnTo>
                  <a:pt x="142" y="0"/>
                </a:lnTo>
                <a:lnTo>
                  <a:pt x="142" y="141"/>
                </a:lnTo>
                <a:lnTo>
                  <a:pt x="142" y="0"/>
                </a:ln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2" name="Rectangle 49"/>
          <p:cNvSpPr>
            <a:spLocks noChangeArrowheads="1"/>
          </p:cNvSpPr>
          <p:nvPr/>
        </p:nvSpPr>
        <p:spPr bwMode="auto">
          <a:xfrm>
            <a:off x="7331723" y="4200854"/>
            <a:ext cx="71119" cy="10875"/>
          </a:xfrm>
          <a:prstGeom prst="rect">
            <a:avLst/>
          </a:prstGeom>
          <a:solidFill>
            <a:srgbClr val="7030A0"/>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3" name="Freeform 50"/>
          <p:cNvSpPr>
            <a:spLocks/>
          </p:cNvSpPr>
          <p:nvPr/>
        </p:nvSpPr>
        <p:spPr bwMode="auto">
          <a:xfrm>
            <a:off x="7377312" y="4184542"/>
            <a:ext cx="51059" cy="43499"/>
          </a:xfrm>
          <a:custGeom>
            <a:avLst/>
            <a:gdLst/>
            <a:ahLst/>
            <a:cxnLst>
              <a:cxn ang="0">
                <a:pos x="153" y="0"/>
              </a:cxn>
              <a:cxn ang="0">
                <a:pos x="170" y="3"/>
              </a:cxn>
              <a:cxn ang="0">
                <a:pos x="186" y="7"/>
              </a:cxn>
              <a:cxn ang="0">
                <a:pos x="203" y="14"/>
              </a:cxn>
              <a:cxn ang="0">
                <a:pos x="217" y="23"/>
              </a:cxn>
              <a:cxn ang="0">
                <a:pos x="231" y="32"/>
              </a:cxn>
              <a:cxn ang="0">
                <a:pos x="243" y="44"/>
              </a:cxn>
              <a:cxn ang="0">
                <a:pos x="255" y="56"/>
              </a:cxn>
              <a:cxn ang="0">
                <a:pos x="264" y="71"/>
              </a:cxn>
              <a:cxn ang="0">
                <a:pos x="271" y="86"/>
              </a:cxn>
              <a:cxn ang="0">
                <a:pos x="277" y="102"/>
              </a:cxn>
              <a:cxn ang="0">
                <a:pos x="281" y="120"/>
              </a:cxn>
              <a:cxn ang="0">
                <a:pos x="282" y="138"/>
              </a:cxn>
              <a:cxn ang="0">
                <a:pos x="282" y="152"/>
              </a:cxn>
              <a:cxn ang="0">
                <a:pos x="280" y="170"/>
              </a:cxn>
              <a:cxn ang="0">
                <a:pos x="275" y="187"/>
              </a:cxn>
              <a:cxn ang="0">
                <a:pos x="269" y="202"/>
              </a:cxn>
              <a:cxn ang="0">
                <a:pos x="261" y="217"/>
              </a:cxn>
              <a:cxn ang="0">
                <a:pos x="251" y="231"/>
              </a:cxn>
              <a:cxn ang="0">
                <a:pos x="238" y="243"/>
              </a:cxn>
              <a:cxn ang="0">
                <a:pos x="226" y="254"/>
              </a:cxn>
              <a:cxn ang="0">
                <a:pos x="212" y="263"/>
              </a:cxn>
              <a:cxn ang="0">
                <a:pos x="197" y="271"/>
              </a:cxn>
              <a:cxn ang="0">
                <a:pos x="180" y="278"/>
              </a:cxn>
              <a:cxn ang="0">
                <a:pos x="163" y="281"/>
              </a:cxn>
              <a:cxn ang="0">
                <a:pos x="145" y="283"/>
              </a:cxn>
              <a:cxn ang="0">
                <a:pos x="130" y="282"/>
              </a:cxn>
              <a:cxn ang="0">
                <a:pos x="113" y="280"/>
              </a:cxn>
              <a:cxn ang="0">
                <a:pos x="97" y="274"/>
              </a:cxn>
              <a:cxn ang="0">
                <a:pos x="80" y="268"/>
              </a:cxn>
              <a:cxn ang="0">
                <a:pos x="65" y="260"/>
              </a:cxn>
              <a:cxn ang="0">
                <a:pos x="52" y="250"/>
              </a:cxn>
              <a:cxn ang="0">
                <a:pos x="40" y="239"/>
              </a:cxn>
              <a:cxn ang="0">
                <a:pos x="28" y="226"/>
              </a:cxn>
              <a:cxn ang="0">
                <a:pos x="19" y="211"/>
              </a:cxn>
              <a:cxn ang="0">
                <a:pos x="11" y="196"/>
              </a:cxn>
              <a:cxn ang="0">
                <a:pos x="6" y="180"/>
              </a:cxn>
              <a:cxn ang="0">
                <a:pos x="2" y="162"/>
              </a:cxn>
              <a:cxn ang="0">
                <a:pos x="0" y="145"/>
              </a:cxn>
              <a:cxn ang="0">
                <a:pos x="1" y="131"/>
              </a:cxn>
              <a:cxn ang="0">
                <a:pos x="3" y="112"/>
              </a:cxn>
              <a:cxn ang="0">
                <a:pos x="8" y="96"/>
              </a:cxn>
              <a:cxn ang="0">
                <a:pos x="14" y="80"/>
              </a:cxn>
              <a:cxn ang="0">
                <a:pos x="22" y="66"/>
              </a:cxn>
              <a:cxn ang="0">
                <a:pos x="32" y="51"/>
              </a:cxn>
              <a:cxn ang="0">
                <a:pos x="44" y="39"/>
              </a:cxn>
              <a:cxn ang="0">
                <a:pos x="57" y="28"/>
              </a:cxn>
              <a:cxn ang="0">
                <a:pos x="71" y="19"/>
              </a:cxn>
              <a:cxn ang="0">
                <a:pos x="86" y="12"/>
              </a:cxn>
              <a:cxn ang="0">
                <a:pos x="103" y="5"/>
              </a:cxn>
              <a:cxn ang="0">
                <a:pos x="120" y="1"/>
              </a:cxn>
              <a:cxn ang="0">
                <a:pos x="137" y="0"/>
              </a:cxn>
            </a:cxnLst>
            <a:rect l="0" t="0" r="r" b="b"/>
            <a:pathLst>
              <a:path w="282" h="283">
                <a:moveTo>
                  <a:pt x="141" y="0"/>
                </a:moveTo>
                <a:lnTo>
                  <a:pt x="141" y="0"/>
                </a:lnTo>
                <a:lnTo>
                  <a:pt x="145" y="0"/>
                </a:lnTo>
                <a:lnTo>
                  <a:pt x="149" y="0"/>
                </a:lnTo>
                <a:lnTo>
                  <a:pt x="153" y="0"/>
                </a:lnTo>
                <a:lnTo>
                  <a:pt x="156" y="0"/>
                </a:lnTo>
                <a:lnTo>
                  <a:pt x="159" y="1"/>
                </a:lnTo>
                <a:lnTo>
                  <a:pt x="163" y="1"/>
                </a:lnTo>
                <a:lnTo>
                  <a:pt x="166" y="2"/>
                </a:lnTo>
                <a:lnTo>
                  <a:pt x="170" y="3"/>
                </a:lnTo>
                <a:lnTo>
                  <a:pt x="173" y="3"/>
                </a:lnTo>
                <a:lnTo>
                  <a:pt x="176" y="4"/>
                </a:lnTo>
                <a:lnTo>
                  <a:pt x="180" y="5"/>
                </a:lnTo>
                <a:lnTo>
                  <a:pt x="183" y="6"/>
                </a:lnTo>
                <a:lnTo>
                  <a:pt x="186" y="7"/>
                </a:lnTo>
                <a:lnTo>
                  <a:pt x="189" y="9"/>
                </a:lnTo>
                <a:lnTo>
                  <a:pt x="193" y="10"/>
                </a:lnTo>
                <a:lnTo>
                  <a:pt x="197" y="12"/>
                </a:lnTo>
                <a:lnTo>
                  <a:pt x="200" y="13"/>
                </a:lnTo>
                <a:lnTo>
                  <a:pt x="203" y="14"/>
                </a:lnTo>
                <a:lnTo>
                  <a:pt x="206" y="16"/>
                </a:lnTo>
                <a:lnTo>
                  <a:pt x="209" y="17"/>
                </a:lnTo>
                <a:lnTo>
                  <a:pt x="212" y="19"/>
                </a:lnTo>
                <a:lnTo>
                  <a:pt x="215" y="21"/>
                </a:lnTo>
                <a:lnTo>
                  <a:pt x="217" y="23"/>
                </a:lnTo>
                <a:lnTo>
                  <a:pt x="220" y="24"/>
                </a:lnTo>
                <a:lnTo>
                  <a:pt x="223" y="26"/>
                </a:lnTo>
                <a:lnTo>
                  <a:pt x="226" y="28"/>
                </a:lnTo>
                <a:lnTo>
                  <a:pt x="228" y="30"/>
                </a:lnTo>
                <a:lnTo>
                  <a:pt x="231" y="32"/>
                </a:lnTo>
                <a:lnTo>
                  <a:pt x="233" y="35"/>
                </a:lnTo>
                <a:lnTo>
                  <a:pt x="236" y="37"/>
                </a:lnTo>
                <a:lnTo>
                  <a:pt x="238" y="39"/>
                </a:lnTo>
                <a:lnTo>
                  <a:pt x="241" y="41"/>
                </a:lnTo>
                <a:lnTo>
                  <a:pt x="243" y="44"/>
                </a:lnTo>
                <a:lnTo>
                  <a:pt x="245" y="46"/>
                </a:lnTo>
                <a:lnTo>
                  <a:pt x="248" y="49"/>
                </a:lnTo>
                <a:lnTo>
                  <a:pt x="251" y="51"/>
                </a:lnTo>
                <a:lnTo>
                  <a:pt x="253" y="54"/>
                </a:lnTo>
                <a:lnTo>
                  <a:pt x="255" y="56"/>
                </a:lnTo>
                <a:lnTo>
                  <a:pt x="257" y="59"/>
                </a:lnTo>
                <a:lnTo>
                  <a:pt x="259" y="63"/>
                </a:lnTo>
                <a:lnTo>
                  <a:pt x="261" y="66"/>
                </a:lnTo>
                <a:lnTo>
                  <a:pt x="262" y="69"/>
                </a:lnTo>
                <a:lnTo>
                  <a:pt x="264" y="71"/>
                </a:lnTo>
                <a:lnTo>
                  <a:pt x="266" y="74"/>
                </a:lnTo>
                <a:lnTo>
                  <a:pt x="267" y="77"/>
                </a:lnTo>
                <a:lnTo>
                  <a:pt x="269" y="80"/>
                </a:lnTo>
                <a:lnTo>
                  <a:pt x="270" y="83"/>
                </a:lnTo>
                <a:lnTo>
                  <a:pt x="271" y="86"/>
                </a:lnTo>
                <a:lnTo>
                  <a:pt x="273" y="90"/>
                </a:lnTo>
                <a:lnTo>
                  <a:pt x="274" y="93"/>
                </a:lnTo>
                <a:lnTo>
                  <a:pt x="275" y="96"/>
                </a:lnTo>
                <a:lnTo>
                  <a:pt x="276" y="99"/>
                </a:lnTo>
                <a:lnTo>
                  <a:pt x="277" y="102"/>
                </a:lnTo>
                <a:lnTo>
                  <a:pt x="278" y="106"/>
                </a:lnTo>
                <a:lnTo>
                  <a:pt x="279" y="109"/>
                </a:lnTo>
                <a:lnTo>
                  <a:pt x="280" y="112"/>
                </a:lnTo>
                <a:lnTo>
                  <a:pt x="280" y="117"/>
                </a:lnTo>
                <a:lnTo>
                  <a:pt x="281" y="120"/>
                </a:lnTo>
                <a:lnTo>
                  <a:pt x="281" y="124"/>
                </a:lnTo>
                <a:lnTo>
                  <a:pt x="282" y="127"/>
                </a:lnTo>
                <a:lnTo>
                  <a:pt x="282" y="131"/>
                </a:lnTo>
                <a:lnTo>
                  <a:pt x="282" y="134"/>
                </a:lnTo>
                <a:lnTo>
                  <a:pt x="282" y="138"/>
                </a:lnTo>
                <a:lnTo>
                  <a:pt x="282" y="141"/>
                </a:lnTo>
                <a:lnTo>
                  <a:pt x="282" y="141"/>
                </a:lnTo>
                <a:lnTo>
                  <a:pt x="282" y="145"/>
                </a:lnTo>
                <a:lnTo>
                  <a:pt x="282" y="148"/>
                </a:lnTo>
                <a:lnTo>
                  <a:pt x="282" y="152"/>
                </a:lnTo>
                <a:lnTo>
                  <a:pt x="282" y="155"/>
                </a:lnTo>
                <a:lnTo>
                  <a:pt x="281" y="159"/>
                </a:lnTo>
                <a:lnTo>
                  <a:pt x="281" y="162"/>
                </a:lnTo>
                <a:lnTo>
                  <a:pt x="280" y="166"/>
                </a:lnTo>
                <a:lnTo>
                  <a:pt x="280" y="170"/>
                </a:lnTo>
                <a:lnTo>
                  <a:pt x="279" y="173"/>
                </a:lnTo>
                <a:lnTo>
                  <a:pt x="278" y="177"/>
                </a:lnTo>
                <a:lnTo>
                  <a:pt x="277" y="180"/>
                </a:lnTo>
                <a:lnTo>
                  <a:pt x="276" y="183"/>
                </a:lnTo>
                <a:lnTo>
                  <a:pt x="275" y="187"/>
                </a:lnTo>
                <a:lnTo>
                  <a:pt x="274" y="190"/>
                </a:lnTo>
                <a:lnTo>
                  <a:pt x="273" y="193"/>
                </a:lnTo>
                <a:lnTo>
                  <a:pt x="271" y="196"/>
                </a:lnTo>
                <a:lnTo>
                  <a:pt x="270" y="199"/>
                </a:lnTo>
                <a:lnTo>
                  <a:pt x="269" y="202"/>
                </a:lnTo>
                <a:lnTo>
                  <a:pt x="267" y="205"/>
                </a:lnTo>
                <a:lnTo>
                  <a:pt x="266" y="208"/>
                </a:lnTo>
                <a:lnTo>
                  <a:pt x="264" y="211"/>
                </a:lnTo>
                <a:lnTo>
                  <a:pt x="262" y="214"/>
                </a:lnTo>
                <a:lnTo>
                  <a:pt x="261" y="217"/>
                </a:lnTo>
                <a:lnTo>
                  <a:pt x="259" y="220"/>
                </a:lnTo>
                <a:lnTo>
                  <a:pt x="257" y="222"/>
                </a:lnTo>
                <a:lnTo>
                  <a:pt x="255" y="226"/>
                </a:lnTo>
                <a:lnTo>
                  <a:pt x="253" y="229"/>
                </a:lnTo>
                <a:lnTo>
                  <a:pt x="251" y="231"/>
                </a:lnTo>
                <a:lnTo>
                  <a:pt x="248" y="234"/>
                </a:lnTo>
                <a:lnTo>
                  <a:pt x="245" y="236"/>
                </a:lnTo>
                <a:lnTo>
                  <a:pt x="243" y="239"/>
                </a:lnTo>
                <a:lnTo>
                  <a:pt x="241" y="241"/>
                </a:lnTo>
                <a:lnTo>
                  <a:pt x="238" y="243"/>
                </a:lnTo>
                <a:lnTo>
                  <a:pt x="236" y="246"/>
                </a:lnTo>
                <a:lnTo>
                  <a:pt x="233" y="248"/>
                </a:lnTo>
                <a:lnTo>
                  <a:pt x="231" y="250"/>
                </a:lnTo>
                <a:lnTo>
                  <a:pt x="228" y="252"/>
                </a:lnTo>
                <a:lnTo>
                  <a:pt x="226" y="254"/>
                </a:lnTo>
                <a:lnTo>
                  <a:pt x="223" y="256"/>
                </a:lnTo>
                <a:lnTo>
                  <a:pt x="220" y="258"/>
                </a:lnTo>
                <a:lnTo>
                  <a:pt x="217" y="260"/>
                </a:lnTo>
                <a:lnTo>
                  <a:pt x="215" y="262"/>
                </a:lnTo>
                <a:lnTo>
                  <a:pt x="212" y="263"/>
                </a:lnTo>
                <a:lnTo>
                  <a:pt x="209" y="265"/>
                </a:lnTo>
                <a:lnTo>
                  <a:pt x="206" y="267"/>
                </a:lnTo>
                <a:lnTo>
                  <a:pt x="203" y="268"/>
                </a:lnTo>
                <a:lnTo>
                  <a:pt x="200" y="270"/>
                </a:lnTo>
                <a:lnTo>
                  <a:pt x="197" y="271"/>
                </a:lnTo>
                <a:lnTo>
                  <a:pt x="193" y="272"/>
                </a:lnTo>
                <a:lnTo>
                  <a:pt x="189" y="273"/>
                </a:lnTo>
                <a:lnTo>
                  <a:pt x="186" y="274"/>
                </a:lnTo>
                <a:lnTo>
                  <a:pt x="183" y="277"/>
                </a:lnTo>
                <a:lnTo>
                  <a:pt x="180" y="278"/>
                </a:lnTo>
                <a:lnTo>
                  <a:pt x="176" y="278"/>
                </a:lnTo>
                <a:lnTo>
                  <a:pt x="173" y="279"/>
                </a:lnTo>
                <a:lnTo>
                  <a:pt x="170" y="280"/>
                </a:lnTo>
                <a:lnTo>
                  <a:pt x="166" y="281"/>
                </a:lnTo>
                <a:lnTo>
                  <a:pt x="163" y="281"/>
                </a:lnTo>
                <a:lnTo>
                  <a:pt x="159" y="282"/>
                </a:lnTo>
                <a:lnTo>
                  <a:pt x="156" y="282"/>
                </a:lnTo>
                <a:lnTo>
                  <a:pt x="153" y="282"/>
                </a:lnTo>
                <a:lnTo>
                  <a:pt x="149" y="283"/>
                </a:lnTo>
                <a:lnTo>
                  <a:pt x="145" y="283"/>
                </a:lnTo>
                <a:lnTo>
                  <a:pt x="141" y="283"/>
                </a:lnTo>
                <a:lnTo>
                  <a:pt x="141" y="283"/>
                </a:lnTo>
                <a:lnTo>
                  <a:pt x="137" y="283"/>
                </a:lnTo>
                <a:lnTo>
                  <a:pt x="134" y="283"/>
                </a:lnTo>
                <a:lnTo>
                  <a:pt x="130" y="282"/>
                </a:lnTo>
                <a:lnTo>
                  <a:pt x="127" y="282"/>
                </a:lnTo>
                <a:lnTo>
                  <a:pt x="123" y="282"/>
                </a:lnTo>
                <a:lnTo>
                  <a:pt x="120" y="281"/>
                </a:lnTo>
                <a:lnTo>
                  <a:pt x="116" y="281"/>
                </a:lnTo>
                <a:lnTo>
                  <a:pt x="113" y="280"/>
                </a:lnTo>
                <a:lnTo>
                  <a:pt x="110" y="279"/>
                </a:lnTo>
                <a:lnTo>
                  <a:pt x="106" y="278"/>
                </a:lnTo>
                <a:lnTo>
                  <a:pt x="103" y="278"/>
                </a:lnTo>
                <a:lnTo>
                  <a:pt x="100" y="277"/>
                </a:lnTo>
                <a:lnTo>
                  <a:pt x="97" y="274"/>
                </a:lnTo>
                <a:lnTo>
                  <a:pt x="93" y="273"/>
                </a:lnTo>
                <a:lnTo>
                  <a:pt x="90" y="272"/>
                </a:lnTo>
                <a:lnTo>
                  <a:pt x="86" y="271"/>
                </a:lnTo>
                <a:lnTo>
                  <a:pt x="83" y="270"/>
                </a:lnTo>
                <a:lnTo>
                  <a:pt x="80" y="268"/>
                </a:lnTo>
                <a:lnTo>
                  <a:pt x="77" y="267"/>
                </a:lnTo>
                <a:lnTo>
                  <a:pt x="74" y="265"/>
                </a:lnTo>
                <a:lnTo>
                  <a:pt x="71" y="263"/>
                </a:lnTo>
                <a:lnTo>
                  <a:pt x="68" y="262"/>
                </a:lnTo>
                <a:lnTo>
                  <a:pt x="65" y="260"/>
                </a:lnTo>
                <a:lnTo>
                  <a:pt x="63" y="258"/>
                </a:lnTo>
                <a:lnTo>
                  <a:pt x="60" y="256"/>
                </a:lnTo>
                <a:lnTo>
                  <a:pt x="57" y="254"/>
                </a:lnTo>
                <a:lnTo>
                  <a:pt x="55" y="252"/>
                </a:lnTo>
                <a:lnTo>
                  <a:pt x="52" y="250"/>
                </a:lnTo>
                <a:lnTo>
                  <a:pt x="49" y="248"/>
                </a:lnTo>
                <a:lnTo>
                  <a:pt x="47" y="246"/>
                </a:lnTo>
                <a:lnTo>
                  <a:pt x="44" y="243"/>
                </a:lnTo>
                <a:lnTo>
                  <a:pt x="42" y="241"/>
                </a:lnTo>
                <a:lnTo>
                  <a:pt x="40" y="239"/>
                </a:lnTo>
                <a:lnTo>
                  <a:pt x="37" y="236"/>
                </a:lnTo>
                <a:lnTo>
                  <a:pt x="34" y="234"/>
                </a:lnTo>
                <a:lnTo>
                  <a:pt x="32" y="231"/>
                </a:lnTo>
                <a:lnTo>
                  <a:pt x="30" y="229"/>
                </a:lnTo>
                <a:lnTo>
                  <a:pt x="28" y="226"/>
                </a:lnTo>
                <a:lnTo>
                  <a:pt x="26" y="222"/>
                </a:lnTo>
                <a:lnTo>
                  <a:pt x="24" y="220"/>
                </a:lnTo>
                <a:lnTo>
                  <a:pt x="22" y="217"/>
                </a:lnTo>
                <a:lnTo>
                  <a:pt x="21" y="214"/>
                </a:lnTo>
                <a:lnTo>
                  <a:pt x="19" y="211"/>
                </a:lnTo>
                <a:lnTo>
                  <a:pt x="17" y="208"/>
                </a:lnTo>
                <a:lnTo>
                  <a:pt x="16" y="205"/>
                </a:lnTo>
                <a:lnTo>
                  <a:pt x="14" y="202"/>
                </a:lnTo>
                <a:lnTo>
                  <a:pt x="13" y="199"/>
                </a:lnTo>
                <a:lnTo>
                  <a:pt x="11" y="196"/>
                </a:lnTo>
                <a:lnTo>
                  <a:pt x="10" y="193"/>
                </a:lnTo>
                <a:lnTo>
                  <a:pt x="9" y="190"/>
                </a:lnTo>
                <a:lnTo>
                  <a:pt x="8" y="187"/>
                </a:lnTo>
                <a:lnTo>
                  <a:pt x="7" y="183"/>
                </a:lnTo>
                <a:lnTo>
                  <a:pt x="6" y="180"/>
                </a:lnTo>
                <a:lnTo>
                  <a:pt x="5" y="177"/>
                </a:lnTo>
                <a:lnTo>
                  <a:pt x="4" y="173"/>
                </a:lnTo>
                <a:lnTo>
                  <a:pt x="3" y="170"/>
                </a:lnTo>
                <a:lnTo>
                  <a:pt x="3" y="166"/>
                </a:lnTo>
                <a:lnTo>
                  <a:pt x="2" y="162"/>
                </a:lnTo>
                <a:lnTo>
                  <a:pt x="1" y="159"/>
                </a:lnTo>
                <a:lnTo>
                  <a:pt x="1" y="155"/>
                </a:lnTo>
                <a:lnTo>
                  <a:pt x="1" y="152"/>
                </a:lnTo>
                <a:lnTo>
                  <a:pt x="1" y="148"/>
                </a:lnTo>
                <a:lnTo>
                  <a:pt x="0" y="145"/>
                </a:lnTo>
                <a:lnTo>
                  <a:pt x="0" y="141"/>
                </a:lnTo>
                <a:lnTo>
                  <a:pt x="0" y="141"/>
                </a:lnTo>
                <a:lnTo>
                  <a:pt x="0" y="138"/>
                </a:lnTo>
                <a:lnTo>
                  <a:pt x="1" y="134"/>
                </a:lnTo>
                <a:lnTo>
                  <a:pt x="1" y="131"/>
                </a:lnTo>
                <a:lnTo>
                  <a:pt x="1" y="127"/>
                </a:lnTo>
                <a:lnTo>
                  <a:pt x="1" y="124"/>
                </a:lnTo>
                <a:lnTo>
                  <a:pt x="2" y="120"/>
                </a:lnTo>
                <a:lnTo>
                  <a:pt x="3" y="117"/>
                </a:lnTo>
                <a:lnTo>
                  <a:pt x="3" y="112"/>
                </a:lnTo>
                <a:lnTo>
                  <a:pt x="4" y="109"/>
                </a:lnTo>
                <a:lnTo>
                  <a:pt x="5" y="106"/>
                </a:lnTo>
                <a:lnTo>
                  <a:pt x="6" y="102"/>
                </a:lnTo>
                <a:lnTo>
                  <a:pt x="7" y="99"/>
                </a:lnTo>
                <a:lnTo>
                  <a:pt x="8" y="96"/>
                </a:lnTo>
                <a:lnTo>
                  <a:pt x="9" y="93"/>
                </a:lnTo>
                <a:lnTo>
                  <a:pt x="10" y="90"/>
                </a:lnTo>
                <a:lnTo>
                  <a:pt x="11" y="86"/>
                </a:lnTo>
                <a:lnTo>
                  <a:pt x="13" y="83"/>
                </a:lnTo>
                <a:lnTo>
                  <a:pt x="14" y="80"/>
                </a:lnTo>
                <a:lnTo>
                  <a:pt x="16" y="77"/>
                </a:lnTo>
                <a:lnTo>
                  <a:pt x="17" y="74"/>
                </a:lnTo>
                <a:lnTo>
                  <a:pt x="19" y="71"/>
                </a:lnTo>
                <a:lnTo>
                  <a:pt x="21" y="69"/>
                </a:lnTo>
                <a:lnTo>
                  <a:pt x="22" y="66"/>
                </a:lnTo>
                <a:lnTo>
                  <a:pt x="24" y="63"/>
                </a:lnTo>
                <a:lnTo>
                  <a:pt x="26" y="59"/>
                </a:lnTo>
                <a:lnTo>
                  <a:pt x="28" y="56"/>
                </a:lnTo>
                <a:lnTo>
                  <a:pt x="30" y="54"/>
                </a:lnTo>
                <a:lnTo>
                  <a:pt x="32" y="51"/>
                </a:lnTo>
                <a:lnTo>
                  <a:pt x="34" y="49"/>
                </a:lnTo>
                <a:lnTo>
                  <a:pt x="37" y="46"/>
                </a:lnTo>
                <a:lnTo>
                  <a:pt x="40" y="44"/>
                </a:lnTo>
                <a:lnTo>
                  <a:pt x="42" y="41"/>
                </a:lnTo>
                <a:lnTo>
                  <a:pt x="44" y="39"/>
                </a:lnTo>
                <a:lnTo>
                  <a:pt x="47" y="37"/>
                </a:lnTo>
                <a:lnTo>
                  <a:pt x="49" y="35"/>
                </a:lnTo>
                <a:lnTo>
                  <a:pt x="52" y="32"/>
                </a:lnTo>
                <a:lnTo>
                  <a:pt x="55" y="30"/>
                </a:lnTo>
                <a:lnTo>
                  <a:pt x="57" y="28"/>
                </a:lnTo>
                <a:lnTo>
                  <a:pt x="60" y="26"/>
                </a:lnTo>
                <a:lnTo>
                  <a:pt x="63" y="24"/>
                </a:lnTo>
                <a:lnTo>
                  <a:pt x="65" y="23"/>
                </a:lnTo>
                <a:lnTo>
                  <a:pt x="68" y="21"/>
                </a:lnTo>
                <a:lnTo>
                  <a:pt x="71" y="19"/>
                </a:lnTo>
                <a:lnTo>
                  <a:pt x="74" y="17"/>
                </a:lnTo>
                <a:lnTo>
                  <a:pt x="77" y="16"/>
                </a:lnTo>
                <a:lnTo>
                  <a:pt x="80" y="14"/>
                </a:lnTo>
                <a:lnTo>
                  <a:pt x="83" y="13"/>
                </a:lnTo>
                <a:lnTo>
                  <a:pt x="86" y="12"/>
                </a:lnTo>
                <a:lnTo>
                  <a:pt x="90" y="10"/>
                </a:lnTo>
                <a:lnTo>
                  <a:pt x="93" y="9"/>
                </a:lnTo>
                <a:lnTo>
                  <a:pt x="97" y="7"/>
                </a:lnTo>
                <a:lnTo>
                  <a:pt x="100" y="6"/>
                </a:lnTo>
                <a:lnTo>
                  <a:pt x="103" y="5"/>
                </a:lnTo>
                <a:lnTo>
                  <a:pt x="106" y="4"/>
                </a:lnTo>
                <a:lnTo>
                  <a:pt x="110" y="3"/>
                </a:lnTo>
                <a:lnTo>
                  <a:pt x="113" y="3"/>
                </a:lnTo>
                <a:lnTo>
                  <a:pt x="116" y="2"/>
                </a:lnTo>
                <a:lnTo>
                  <a:pt x="120" y="1"/>
                </a:lnTo>
                <a:lnTo>
                  <a:pt x="123" y="1"/>
                </a:lnTo>
                <a:lnTo>
                  <a:pt x="127" y="0"/>
                </a:lnTo>
                <a:lnTo>
                  <a:pt x="130" y="0"/>
                </a:lnTo>
                <a:lnTo>
                  <a:pt x="134" y="0"/>
                </a:lnTo>
                <a:lnTo>
                  <a:pt x="137" y="0"/>
                </a:lnTo>
                <a:lnTo>
                  <a:pt x="141" y="0"/>
                </a:lnTo>
                <a:lnTo>
                  <a:pt x="141" y="141"/>
                </a:lnTo>
                <a:lnTo>
                  <a:pt x="141" y="0"/>
                </a:ln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4" name="Rectangle 51"/>
          <p:cNvSpPr>
            <a:spLocks noChangeArrowheads="1"/>
          </p:cNvSpPr>
          <p:nvPr/>
        </p:nvSpPr>
        <p:spPr bwMode="auto">
          <a:xfrm>
            <a:off x="7331723" y="4130945"/>
            <a:ext cx="71119" cy="10875"/>
          </a:xfrm>
          <a:prstGeom prst="rect">
            <a:avLst/>
          </a:prstGeom>
          <a:solidFill>
            <a:srgbClr val="7030A0"/>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95" name="Freeform 52"/>
          <p:cNvSpPr>
            <a:spLocks/>
          </p:cNvSpPr>
          <p:nvPr/>
        </p:nvSpPr>
        <p:spPr bwMode="auto">
          <a:xfrm>
            <a:off x="7377312" y="4114633"/>
            <a:ext cx="51059" cy="44276"/>
          </a:xfrm>
          <a:custGeom>
            <a:avLst/>
            <a:gdLst/>
            <a:ahLst/>
            <a:cxnLst>
              <a:cxn ang="0">
                <a:pos x="153" y="0"/>
              </a:cxn>
              <a:cxn ang="0">
                <a:pos x="170" y="3"/>
              </a:cxn>
              <a:cxn ang="0">
                <a:pos x="186" y="7"/>
              </a:cxn>
              <a:cxn ang="0">
                <a:pos x="203" y="14"/>
              </a:cxn>
              <a:cxn ang="0">
                <a:pos x="217" y="22"/>
              </a:cxn>
              <a:cxn ang="0">
                <a:pos x="231" y="33"/>
              </a:cxn>
              <a:cxn ang="0">
                <a:pos x="243" y="44"/>
              </a:cxn>
              <a:cxn ang="0">
                <a:pos x="255" y="57"/>
              </a:cxn>
              <a:cxn ang="0">
                <a:pos x="264" y="71"/>
              </a:cxn>
              <a:cxn ang="0">
                <a:pos x="271" y="87"/>
              </a:cxn>
              <a:cxn ang="0">
                <a:pos x="277" y="103"/>
              </a:cxn>
              <a:cxn ang="0">
                <a:pos x="281" y="119"/>
              </a:cxn>
              <a:cxn ang="0">
                <a:pos x="282" y="138"/>
              </a:cxn>
              <a:cxn ang="0">
                <a:pos x="282" y="152"/>
              </a:cxn>
              <a:cxn ang="0">
                <a:pos x="280" y="169"/>
              </a:cxn>
              <a:cxn ang="0">
                <a:pos x="275" y="186"/>
              </a:cxn>
              <a:cxn ang="0">
                <a:pos x="269" y="202"/>
              </a:cxn>
              <a:cxn ang="0">
                <a:pos x="261" y="217"/>
              </a:cxn>
              <a:cxn ang="0">
                <a:pos x="251" y="231"/>
              </a:cxn>
              <a:cxn ang="0">
                <a:pos x="238" y="244"/>
              </a:cxn>
              <a:cxn ang="0">
                <a:pos x="226" y="254"/>
              </a:cxn>
              <a:cxn ang="0">
                <a:pos x="212" y="264"/>
              </a:cxn>
              <a:cxn ang="0">
                <a:pos x="197" y="271"/>
              </a:cxn>
              <a:cxn ang="0">
                <a:pos x="180" y="277"/>
              </a:cxn>
              <a:cxn ang="0">
                <a:pos x="163" y="280"/>
              </a:cxn>
              <a:cxn ang="0">
                <a:pos x="145" y="282"/>
              </a:cxn>
              <a:cxn ang="0">
                <a:pos x="130" y="282"/>
              </a:cxn>
              <a:cxn ang="0">
                <a:pos x="113" y="279"/>
              </a:cxn>
              <a:cxn ang="0">
                <a:pos x="97" y="275"/>
              </a:cxn>
              <a:cxn ang="0">
                <a:pos x="80" y="268"/>
              </a:cxn>
              <a:cxn ang="0">
                <a:pos x="65" y="260"/>
              </a:cxn>
              <a:cxn ang="0">
                <a:pos x="52" y="250"/>
              </a:cxn>
              <a:cxn ang="0">
                <a:pos x="40" y="238"/>
              </a:cxn>
              <a:cxn ang="0">
                <a:pos x="28" y="225"/>
              </a:cxn>
              <a:cxn ang="0">
                <a:pos x="19" y="211"/>
              </a:cxn>
              <a:cxn ang="0">
                <a:pos x="11" y="196"/>
              </a:cxn>
              <a:cxn ang="0">
                <a:pos x="6" y="179"/>
              </a:cxn>
              <a:cxn ang="0">
                <a:pos x="2" y="163"/>
              </a:cxn>
              <a:cxn ang="0">
                <a:pos x="0" y="145"/>
              </a:cxn>
              <a:cxn ang="0">
                <a:pos x="1" y="130"/>
              </a:cxn>
              <a:cxn ang="0">
                <a:pos x="3" y="113"/>
              </a:cxn>
              <a:cxn ang="0">
                <a:pos x="8" y="96"/>
              </a:cxn>
              <a:cxn ang="0">
                <a:pos x="14" y="81"/>
              </a:cxn>
              <a:cxn ang="0">
                <a:pos x="22" y="65"/>
              </a:cxn>
              <a:cxn ang="0">
                <a:pos x="32" y="51"/>
              </a:cxn>
              <a:cxn ang="0">
                <a:pos x="44" y="39"/>
              </a:cxn>
              <a:cxn ang="0">
                <a:pos x="57" y="29"/>
              </a:cxn>
              <a:cxn ang="0">
                <a:pos x="71" y="18"/>
              </a:cxn>
              <a:cxn ang="0">
                <a:pos x="86" y="11"/>
              </a:cxn>
              <a:cxn ang="0">
                <a:pos x="103" y="5"/>
              </a:cxn>
              <a:cxn ang="0">
                <a:pos x="120" y="2"/>
              </a:cxn>
              <a:cxn ang="0">
                <a:pos x="137" y="0"/>
              </a:cxn>
            </a:cxnLst>
            <a:rect l="0" t="0" r="r" b="b"/>
            <a:pathLst>
              <a:path w="282" h="282">
                <a:moveTo>
                  <a:pt x="141" y="0"/>
                </a:moveTo>
                <a:lnTo>
                  <a:pt x="141" y="0"/>
                </a:lnTo>
                <a:lnTo>
                  <a:pt x="145" y="0"/>
                </a:lnTo>
                <a:lnTo>
                  <a:pt x="149" y="0"/>
                </a:lnTo>
                <a:lnTo>
                  <a:pt x="153" y="0"/>
                </a:lnTo>
                <a:lnTo>
                  <a:pt x="156" y="1"/>
                </a:lnTo>
                <a:lnTo>
                  <a:pt x="159" y="1"/>
                </a:lnTo>
                <a:lnTo>
                  <a:pt x="163" y="2"/>
                </a:lnTo>
                <a:lnTo>
                  <a:pt x="166" y="2"/>
                </a:lnTo>
                <a:lnTo>
                  <a:pt x="170" y="3"/>
                </a:lnTo>
                <a:lnTo>
                  <a:pt x="173" y="4"/>
                </a:lnTo>
                <a:lnTo>
                  <a:pt x="176" y="4"/>
                </a:lnTo>
                <a:lnTo>
                  <a:pt x="180" y="5"/>
                </a:lnTo>
                <a:lnTo>
                  <a:pt x="183" y="6"/>
                </a:lnTo>
                <a:lnTo>
                  <a:pt x="186" y="7"/>
                </a:lnTo>
                <a:lnTo>
                  <a:pt x="189" y="8"/>
                </a:lnTo>
                <a:lnTo>
                  <a:pt x="193" y="10"/>
                </a:lnTo>
                <a:lnTo>
                  <a:pt x="197" y="11"/>
                </a:lnTo>
                <a:lnTo>
                  <a:pt x="200" y="12"/>
                </a:lnTo>
                <a:lnTo>
                  <a:pt x="203" y="14"/>
                </a:lnTo>
                <a:lnTo>
                  <a:pt x="206" y="15"/>
                </a:lnTo>
                <a:lnTo>
                  <a:pt x="209" y="17"/>
                </a:lnTo>
                <a:lnTo>
                  <a:pt x="212" y="18"/>
                </a:lnTo>
                <a:lnTo>
                  <a:pt x="215" y="20"/>
                </a:lnTo>
                <a:lnTo>
                  <a:pt x="217" y="22"/>
                </a:lnTo>
                <a:lnTo>
                  <a:pt x="220" y="24"/>
                </a:lnTo>
                <a:lnTo>
                  <a:pt x="223" y="27"/>
                </a:lnTo>
                <a:lnTo>
                  <a:pt x="226" y="29"/>
                </a:lnTo>
                <a:lnTo>
                  <a:pt x="228" y="31"/>
                </a:lnTo>
                <a:lnTo>
                  <a:pt x="231" y="33"/>
                </a:lnTo>
                <a:lnTo>
                  <a:pt x="233" y="35"/>
                </a:lnTo>
                <a:lnTo>
                  <a:pt x="236" y="37"/>
                </a:lnTo>
                <a:lnTo>
                  <a:pt x="238" y="39"/>
                </a:lnTo>
                <a:lnTo>
                  <a:pt x="241" y="42"/>
                </a:lnTo>
                <a:lnTo>
                  <a:pt x="243" y="44"/>
                </a:lnTo>
                <a:lnTo>
                  <a:pt x="245" y="46"/>
                </a:lnTo>
                <a:lnTo>
                  <a:pt x="248" y="49"/>
                </a:lnTo>
                <a:lnTo>
                  <a:pt x="251" y="51"/>
                </a:lnTo>
                <a:lnTo>
                  <a:pt x="253" y="54"/>
                </a:lnTo>
                <a:lnTo>
                  <a:pt x="255" y="57"/>
                </a:lnTo>
                <a:lnTo>
                  <a:pt x="257" y="59"/>
                </a:lnTo>
                <a:lnTo>
                  <a:pt x="259" y="62"/>
                </a:lnTo>
                <a:lnTo>
                  <a:pt x="261" y="65"/>
                </a:lnTo>
                <a:lnTo>
                  <a:pt x="262" y="68"/>
                </a:lnTo>
                <a:lnTo>
                  <a:pt x="264" y="71"/>
                </a:lnTo>
                <a:lnTo>
                  <a:pt x="266" y="74"/>
                </a:lnTo>
                <a:lnTo>
                  <a:pt x="267" y="76"/>
                </a:lnTo>
                <a:lnTo>
                  <a:pt x="269" y="81"/>
                </a:lnTo>
                <a:lnTo>
                  <a:pt x="270" y="84"/>
                </a:lnTo>
                <a:lnTo>
                  <a:pt x="271" y="87"/>
                </a:lnTo>
                <a:lnTo>
                  <a:pt x="273" y="90"/>
                </a:lnTo>
                <a:lnTo>
                  <a:pt x="274" y="93"/>
                </a:lnTo>
                <a:lnTo>
                  <a:pt x="275" y="96"/>
                </a:lnTo>
                <a:lnTo>
                  <a:pt x="276" y="99"/>
                </a:lnTo>
                <a:lnTo>
                  <a:pt x="277" y="103"/>
                </a:lnTo>
                <a:lnTo>
                  <a:pt x="278" y="106"/>
                </a:lnTo>
                <a:lnTo>
                  <a:pt x="279" y="109"/>
                </a:lnTo>
                <a:lnTo>
                  <a:pt x="280" y="113"/>
                </a:lnTo>
                <a:lnTo>
                  <a:pt x="280" y="116"/>
                </a:lnTo>
                <a:lnTo>
                  <a:pt x="281" y="119"/>
                </a:lnTo>
                <a:lnTo>
                  <a:pt x="281" y="123"/>
                </a:lnTo>
                <a:lnTo>
                  <a:pt x="282" y="126"/>
                </a:lnTo>
                <a:lnTo>
                  <a:pt x="282" y="130"/>
                </a:lnTo>
                <a:lnTo>
                  <a:pt x="282" y="134"/>
                </a:lnTo>
                <a:lnTo>
                  <a:pt x="282" y="138"/>
                </a:lnTo>
                <a:lnTo>
                  <a:pt x="282" y="141"/>
                </a:lnTo>
                <a:lnTo>
                  <a:pt x="282" y="141"/>
                </a:lnTo>
                <a:lnTo>
                  <a:pt x="282" y="145"/>
                </a:lnTo>
                <a:lnTo>
                  <a:pt x="282" y="149"/>
                </a:lnTo>
                <a:lnTo>
                  <a:pt x="282" y="152"/>
                </a:lnTo>
                <a:lnTo>
                  <a:pt x="282" y="156"/>
                </a:lnTo>
                <a:lnTo>
                  <a:pt x="281" y="159"/>
                </a:lnTo>
                <a:lnTo>
                  <a:pt x="281" y="163"/>
                </a:lnTo>
                <a:lnTo>
                  <a:pt x="280" y="166"/>
                </a:lnTo>
                <a:lnTo>
                  <a:pt x="280" y="169"/>
                </a:lnTo>
                <a:lnTo>
                  <a:pt x="279" y="173"/>
                </a:lnTo>
                <a:lnTo>
                  <a:pt x="278" y="176"/>
                </a:lnTo>
                <a:lnTo>
                  <a:pt x="277" y="179"/>
                </a:lnTo>
                <a:lnTo>
                  <a:pt x="276" y="183"/>
                </a:lnTo>
                <a:lnTo>
                  <a:pt x="275" y="186"/>
                </a:lnTo>
                <a:lnTo>
                  <a:pt x="274" y="190"/>
                </a:lnTo>
                <a:lnTo>
                  <a:pt x="273" y="193"/>
                </a:lnTo>
                <a:lnTo>
                  <a:pt x="271" y="196"/>
                </a:lnTo>
                <a:lnTo>
                  <a:pt x="270" y="199"/>
                </a:lnTo>
                <a:lnTo>
                  <a:pt x="269" y="202"/>
                </a:lnTo>
                <a:lnTo>
                  <a:pt x="267" y="205"/>
                </a:lnTo>
                <a:lnTo>
                  <a:pt x="266" y="208"/>
                </a:lnTo>
                <a:lnTo>
                  <a:pt x="264" y="211"/>
                </a:lnTo>
                <a:lnTo>
                  <a:pt x="262" y="214"/>
                </a:lnTo>
                <a:lnTo>
                  <a:pt x="261" y="217"/>
                </a:lnTo>
                <a:lnTo>
                  <a:pt x="259" y="220"/>
                </a:lnTo>
                <a:lnTo>
                  <a:pt x="257" y="223"/>
                </a:lnTo>
                <a:lnTo>
                  <a:pt x="255" y="225"/>
                </a:lnTo>
                <a:lnTo>
                  <a:pt x="253" y="228"/>
                </a:lnTo>
                <a:lnTo>
                  <a:pt x="251" y="231"/>
                </a:lnTo>
                <a:lnTo>
                  <a:pt x="248" y="233"/>
                </a:lnTo>
                <a:lnTo>
                  <a:pt x="245" y="236"/>
                </a:lnTo>
                <a:lnTo>
                  <a:pt x="243" y="238"/>
                </a:lnTo>
                <a:lnTo>
                  <a:pt x="241" y="240"/>
                </a:lnTo>
                <a:lnTo>
                  <a:pt x="238" y="244"/>
                </a:lnTo>
                <a:lnTo>
                  <a:pt x="236" y="246"/>
                </a:lnTo>
                <a:lnTo>
                  <a:pt x="233" y="248"/>
                </a:lnTo>
                <a:lnTo>
                  <a:pt x="231" y="250"/>
                </a:lnTo>
                <a:lnTo>
                  <a:pt x="228" y="252"/>
                </a:lnTo>
                <a:lnTo>
                  <a:pt x="226" y="254"/>
                </a:lnTo>
                <a:lnTo>
                  <a:pt x="223" y="256"/>
                </a:lnTo>
                <a:lnTo>
                  <a:pt x="220" y="258"/>
                </a:lnTo>
                <a:lnTo>
                  <a:pt x="217" y="260"/>
                </a:lnTo>
                <a:lnTo>
                  <a:pt x="215" y="262"/>
                </a:lnTo>
                <a:lnTo>
                  <a:pt x="212" y="264"/>
                </a:lnTo>
                <a:lnTo>
                  <a:pt x="209" y="265"/>
                </a:lnTo>
                <a:lnTo>
                  <a:pt x="206" y="267"/>
                </a:lnTo>
                <a:lnTo>
                  <a:pt x="203" y="268"/>
                </a:lnTo>
                <a:lnTo>
                  <a:pt x="200" y="270"/>
                </a:lnTo>
                <a:lnTo>
                  <a:pt x="197" y="271"/>
                </a:lnTo>
                <a:lnTo>
                  <a:pt x="193" y="272"/>
                </a:lnTo>
                <a:lnTo>
                  <a:pt x="189" y="274"/>
                </a:lnTo>
                <a:lnTo>
                  <a:pt x="186" y="275"/>
                </a:lnTo>
                <a:lnTo>
                  <a:pt x="183" y="276"/>
                </a:lnTo>
                <a:lnTo>
                  <a:pt x="180" y="277"/>
                </a:lnTo>
                <a:lnTo>
                  <a:pt x="176" y="278"/>
                </a:lnTo>
                <a:lnTo>
                  <a:pt x="173" y="278"/>
                </a:lnTo>
                <a:lnTo>
                  <a:pt x="170" y="279"/>
                </a:lnTo>
                <a:lnTo>
                  <a:pt x="166" y="280"/>
                </a:lnTo>
                <a:lnTo>
                  <a:pt x="163" y="280"/>
                </a:lnTo>
                <a:lnTo>
                  <a:pt x="159" y="281"/>
                </a:lnTo>
                <a:lnTo>
                  <a:pt x="156" y="281"/>
                </a:lnTo>
                <a:lnTo>
                  <a:pt x="153" y="282"/>
                </a:lnTo>
                <a:lnTo>
                  <a:pt x="149" y="282"/>
                </a:lnTo>
                <a:lnTo>
                  <a:pt x="145" y="282"/>
                </a:lnTo>
                <a:lnTo>
                  <a:pt x="141" y="282"/>
                </a:lnTo>
                <a:lnTo>
                  <a:pt x="141" y="282"/>
                </a:lnTo>
                <a:lnTo>
                  <a:pt x="137" y="282"/>
                </a:lnTo>
                <a:lnTo>
                  <a:pt x="134" y="282"/>
                </a:lnTo>
                <a:lnTo>
                  <a:pt x="130" y="282"/>
                </a:lnTo>
                <a:lnTo>
                  <a:pt x="127" y="281"/>
                </a:lnTo>
                <a:lnTo>
                  <a:pt x="123" y="281"/>
                </a:lnTo>
                <a:lnTo>
                  <a:pt x="120" y="280"/>
                </a:lnTo>
                <a:lnTo>
                  <a:pt x="116" y="280"/>
                </a:lnTo>
                <a:lnTo>
                  <a:pt x="113" y="279"/>
                </a:lnTo>
                <a:lnTo>
                  <a:pt x="110" y="278"/>
                </a:lnTo>
                <a:lnTo>
                  <a:pt x="106" y="278"/>
                </a:lnTo>
                <a:lnTo>
                  <a:pt x="103" y="277"/>
                </a:lnTo>
                <a:lnTo>
                  <a:pt x="100" y="276"/>
                </a:lnTo>
                <a:lnTo>
                  <a:pt x="97" y="275"/>
                </a:lnTo>
                <a:lnTo>
                  <a:pt x="93" y="274"/>
                </a:lnTo>
                <a:lnTo>
                  <a:pt x="90" y="272"/>
                </a:lnTo>
                <a:lnTo>
                  <a:pt x="86" y="271"/>
                </a:lnTo>
                <a:lnTo>
                  <a:pt x="83" y="270"/>
                </a:lnTo>
                <a:lnTo>
                  <a:pt x="80" y="268"/>
                </a:lnTo>
                <a:lnTo>
                  <a:pt x="77" y="267"/>
                </a:lnTo>
                <a:lnTo>
                  <a:pt x="74" y="265"/>
                </a:lnTo>
                <a:lnTo>
                  <a:pt x="71" y="264"/>
                </a:lnTo>
                <a:lnTo>
                  <a:pt x="68" y="262"/>
                </a:lnTo>
                <a:lnTo>
                  <a:pt x="65" y="260"/>
                </a:lnTo>
                <a:lnTo>
                  <a:pt x="63" y="258"/>
                </a:lnTo>
                <a:lnTo>
                  <a:pt x="60" y="256"/>
                </a:lnTo>
                <a:lnTo>
                  <a:pt x="57" y="254"/>
                </a:lnTo>
                <a:lnTo>
                  <a:pt x="55" y="252"/>
                </a:lnTo>
                <a:lnTo>
                  <a:pt x="52" y="250"/>
                </a:lnTo>
                <a:lnTo>
                  <a:pt x="49" y="248"/>
                </a:lnTo>
                <a:lnTo>
                  <a:pt x="47" y="246"/>
                </a:lnTo>
                <a:lnTo>
                  <a:pt x="44" y="244"/>
                </a:lnTo>
                <a:lnTo>
                  <a:pt x="42" y="240"/>
                </a:lnTo>
                <a:lnTo>
                  <a:pt x="40" y="238"/>
                </a:lnTo>
                <a:lnTo>
                  <a:pt x="37" y="236"/>
                </a:lnTo>
                <a:lnTo>
                  <a:pt x="34" y="233"/>
                </a:lnTo>
                <a:lnTo>
                  <a:pt x="32" y="231"/>
                </a:lnTo>
                <a:lnTo>
                  <a:pt x="30" y="228"/>
                </a:lnTo>
                <a:lnTo>
                  <a:pt x="28" y="225"/>
                </a:lnTo>
                <a:lnTo>
                  <a:pt x="26" y="223"/>
                </a:lnTo>
                <a:lnTo>
                  <a:pt x="24" y="220"/>
                </a:lnTo>
                <a:lnTo>
                  <a:pt x="22" y="217"/>
                </a:lnTo>
                <a:lnTo>
                  <a:pt x="21" y="214"/>
                </a:lnTo>
                <a:lnTo>
                  <a:pt x="19" y="211"/>
                </a:lnTo>
                <a:lnTo>
                  <a:pt x="17" y="208"/>
                </a:lnTo>
                <a:lnTo>
                  <a:pt x="16" y="205"/>
                </a:lnTo>
                <a:lnTo>
                  <a:pt x="14" y="202"/>
                </a:lnTo>
                <a:lnTo>
                  <a:pt x="13" y="199"/>
                </a:lnTo>
                <a:lnTo>
                  <a:pt x="11" y="196"/>
                </a:lnTo>
                <a:lnTo>
                  <a:pt x="10" y="193"/>
                </a:lnTo>
                <a:lnTo>
                  <a:pt x="9" y="190"/>
                </a:lnTo>
                <a:lnTo>
                  <a:pt x="8" y="186"/>
                </a:lnTo>
                <a:lnTo>
                  <a:pt x="7" y="183"/>
                </a:lnTo>
                <a:lnTo>
                  <a:pt x="6" y="179"/>
                </a:lnTo>
                <a:lnTo>
                  <a:pt x="5" y="176"/>
                </a:lnTo>
                <a:lnTo>
                  <a:pt x="4" y="173"/>
                </a:lnTo>
                <a:lnTo>
                  <a:pt x="3" y="169"/>
                </a:lnTo>
                <a:lnTo>
                  <a:pt x="3" y="166"/>
                </a:lnTo>
                <a:lnTo>
                  <a:pt x="2" y="163"/>
                </a:lnTo>
                <a:lnTo>
                  <a:pt x="1" y="159"/>
                </a:lnTo>
                <a:lnTo>
                  <a:pt x="1" y="156"/>
                </a:lnTo>
                <a:lnTo>
                  <a:pt x="1" y="152"/>
                </a:lnTo>
                <a:lnTo>
                  <a:pt x="1" y="149"/>
                </a:lnTo>
                <a:lnTo>
                  <a:pt x="0" y="145"/>
                </a:lnTo>
                <a:lnTo>
                  <a:pt x="0" y="141"/>
                </a:lnTo>
                <a:lnTo>
                  <a:pt x="0" y="141"/>
                </a:lnTo>
                <a:lnTo>
                  <a:pt x="0" y="138"/>
                </a:lnTo>
                <a:lnTo>
                  <a:pt x="1" y="134"/>
                </a:lnTo>
                <a:lnTo>
                  <a:pt x="1" y="130"/>
                </a:lnTo>
                <a:lnTo>
                  <a:pt x="1" y="126"/>
                </a:lnTo>
                <a:lnTo>
                  <a:pt x="1" y="123"/>
                </a:lnTo>
                <a:lnTo>
                  <a:pt x="2" y="119"/>
                </a:lnTo>
                <a:lnTo>
                  <a:pt x="3" y="116"/>
                </a:lnTo>
                <a:lnTo>
                  <a:pt x="3" y="113"/>
                </a:lnTo>
                <a:lnTo>
                  <a:pt x="4" y="109"/>
                </a:lnTo>
                <a:lnTo>
                  <a:pt x="5" y="106"/>
                </a:lnTo>
                <a:lnTo>
                  <a:pt x="6" y="103"/>
                </a:lnTo>
                <a:lnTo>
                  <a:pt x="7" y="99"/>
                </a:lnTo>
                <a:lnTo>
                  <a:pt x="8" y="96"/>
                </a:lnTo>
                <a:lnTo>
                  <a:pt x="9" y="93"/>
                </a:lnTo>
                <a:lnTo>
                  <a:pt x="10" y="90"/>
                </a:lnTo>
                <a:lnTo>
                  <a:pt x="11" y="87"/>
                </a:lnTo>
                <a:lnTo>
                  <a:pt x="13" y="84"/>
                </a:lnTo>
                <a:lnTo>
                  <a:pt x="14" y="81"/>
                </a:lnTo>
                <a:lnTo>
                  <a:pt x="16" y="76"/>
                </a:lnTo>
                <a:lnTo>
                  <a:pt x="17" y="74"/>
                </a:lnTo>
                <a:lnTo>
                  <a:pt x="19" y="71"/>
                </a:lnTo>
                <a:lnTo>
                  <a:pt x="21" y="68"/>
                </a:lnTo>
                <a:lnTo>
                  <a:pt x="22" y="65"/>
                </a:lnTo>
                <a:lnTo>
                  <a:pt x="24" y="62"/>
                </a:lnTo>
                <a:lnTo>
                  <a:pt x="26" y="59"/>
                </a:lnTo>
                <a:lnTo>
                  <a:pt x="28" y="57"/>
                </a:lnTo>
                <a:lnTo>
                  <a:pt x="30" y="54"/>
                </a:lnTo>
                <a:lnTo>
                  <a:pt x="32" y="51"/>
                </a:lnTo>
                <a:lnTo>
                  <a:pt x="34" y="49"/>
                </a:lnTo>
                <a:lnTo>
                  <a:pt x="37" y="46"/>
                </a:lnTo>
                <a:lnTo>
                  <a:pt x="40" y="44"/>
                </a:lnTo>
                <a:lnTo>
                  <a:pt x="42" y="42"/>
                </a:lnTo>
                <a:lnTo>
                  <a:pt x="44" y="39"/>
                </a:lnTo>
                <a:lnTo>
                  <a:pt x="47" y="37"/>
                </a:lnTo>
                <a:lnTo>
                  <a:pt x="49" y="35"/>
                </a:lnTo>
                <a:lnTo>
                  <a:pt x="52" y="33"/>
                </a:lnTo>
                <a:lnTo>
                  <a:pt x="55" y="31"/>
                </a:lnTo>
                <a:lnTo>
                  <a:pt x="57" y="29"/>
                </a:lnTo>
                <a:lnTo>
                  <a:pt x="60" y="27"/>
                </a:lnTo>
                <a:lnTo>
                  <a:pt x="63" y="24"/>
                </a:lnTo>
                <a:lnTo>
                  <a:pt x="65" y="22"/>
                </a:lnTo>
                <a:lnTo>
                  <a:pt x="68" y="20"/>
                </a:lnTo>
                <a:lnTo>
                  <a:pt x="71" y="18"/>
                </a:lnTo>
                <a:lnTo>
                  <a:pt x="74" y="17"/>
                </a:lnTo>
                <a:lnTo>
                  <a:pt x="77" y="15"/>
                </a:lnTo>
                <a:lnTo>
                  <a:pt x="80" y="14"/>
                </a:lnTo>
                <a:lnTo>
                  <a:pt x="83" y="12"/>
                </a:lnTo>
                <a:lnTo>
                  <a:pt x="86" y="11"/>
                </a:lnTo>
                <a:lnTo>
                  <a:pt x="90" y="10"/>
                </a:lnTo>
                <a:lnTo>
                  <a:pt x="93" y="8"/>
                </a:lnTo>
                <a:lnTo>
                  <a:pt x="97" y="7"/>
                </a:lnTo>
                <a:lnTo>
                  <a:pt x="100" y="6"/>
                </a:lnTo>
                <a:lnTo>
                  <a:pt x="103" y="5"/>
                </a:lnTo>
                <a:lnTo>
                  <a:pt x="106" y="4"/>
                </a:lnTo>
                <a:lnTo>
                  <a:pt x="110" y="4"/>
                </a:lnTo>
                <a:lnTo>
                  <a:pt x="113" y="3"/>
                </a:lnTo>
                <a:lnTo>
                  <a:pt x="116" y="2"/>
                </a:lnTo>
                <a:lnTo>
                  <a:pt x="120" y="2"/>
                </a:lnTo>
                <a:lnTo>
                  <a:pt x="123" y="1"/>
                </a:lnTo>
                <a:lnTo>
                  <a:pt x="127" y="1"/>
                </a:lnTo>
                <a:lnTo>
                  <a:pt x="130" y="0"/>
                </a:lnTo>
                <a:lnTo>
                  <a:pt x="134" y="0"/>
                </a:lnTo>
                <a:lnTo>
                  <a:pt x="137" y="0"/>
                </a:lnTo>
                <a:lnTo>
                  <a:pt x="141" y="0"/>
                </a:lnTo>
                <a:lnTo>
                  <a:pt x="141" y="141"/>
                </a:lnTo>
                <a:lnTo>
                  <a:pt x="141" y="0"/>
                </a:ln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09" name="Freeform 6"/>
          <p:cNvSpPr>
            <a:spLocks/>
          </p:cNvSpPr>
          <p:nvPr/>
        </p:nvSpPr>
        <p:spPr bwMode="auto">
          <a:xfrm>
            <a:off x="7156011" y="3451091"/>
            <a:ext cx="675625" cy="574805"/>
          </a:xfrm>
          <a:custGeom>
            <a:avLst/>
            <a:gdLst/>
            <a:ahLst/>
            <a:cxnLst>
              <a:cxn ang="0">
                <a:pos x="2041" y="3695"/>
              </a:cxn>
              <a:cxn ang="0">
                <a:pos x="2314" y="3646"/>
              </a:cxn>
              <a:cxn ang="0">
                <a:pos x="2572" y="3558"/>
              </a:cxn>
              <a:cxn ang="0">
                <a:pos x="2811" y="3435"/>
              </a:cxn>
              <a:cxn ang="0">
                <a:pos x="3028" y="3280"/>
              </a:cxn>
              <a:cxn ang="0">
                <a:pos x="3222" y="3096"/>
              </a:cxn>
              <a:cxn ang="0">
                <a:pos x="3387" y="2887"/>
              </a:cxn>
              <a:cxn ang="0">
                <a:pos x="3521" y="2653"/>
              </a:cxn>
              <a:cxn ang="0">
                <a:pos x="3620" y="2402"/>
              </a:cxn>
              <a:cxn ang="0">
                <a:pos x="3683" y="2134"/>
              </a:cxn>
              <a:cxn ang="0">
                <a:pos x="3704" y="1853"/>
              </a:cxn>
              <a:cxn ang="0">
                <a:pos x="3683" y="1570"/>
              </a:cxn>
              <a:cxn ang="0">
                <a:pos x="3620" y="1302"/>
              </a:cxn>
              <a:cxn ang="0">
                <a:pos x="3521" y="1051"/>
              </a:cxn>
              <a:cxn ang="0">
                <a:pos x="3387" y="818"/>
              </a:cxn>
              <a:cxn ang="0">
                <a:pos x="3222" y="608"/>
              </a:cxn>
              <a:cxn ang="0">
                <a:pos x="3028" y="424"/>
              </a:cxn>
              <a:cxn ang="0">
                <a:pos x="2811" y="269"/>
              </a:cxn>
              <a:cxn ang="0">
                <a:pos x="2572" y="146"/>
              </a:cxn>
              <a:cxn ang="0">
                <a:pos x="2314" y="59"/>
              </a:cxn>
              <a:cxn ang="0">
                <a:pos x="2041" y="10"/>
              </a:cxn>
              <a:cxn ang="0">
                <a:pos x="1757" y="3"/>
              </a:cxn>
              <a:cxn ang="0">
                <a:pos x="1479" y="38"/>
              </a:cxn>
              <a:cxn ang="0">
                <a:pos x="1216" y="113"/>
              </a:cxn>
              <a:cxn ang="0">
                <a:pos x="971" y="224"/>
              </a:cxn>
              <a:cxn ang="0">
                <a:pos x="745" y="369"/>
              </a:cxn>
              <a:cxn ang="0">
                <a:pos x="544" y="544"/>
              </a:cxn>
              <a:cxn ang="0">
                <a:pos x="369" y="745"/>
              </a:cxn>
              <a:cxn ang="0">
                <a:pos x="224" y="971"/>
              </a:cxn>
              <a:cxn ang="0">
                <a:pos x="113" y="1217"/>
              </a:cxn>
              <a:cxn ang="0">
                <a:pos x="37" y="1480"/>
              </a:cxn>
              <a:cxn ang="0">
                <a:pos x="3" y="1757"/>
              </a:cxn>
              <a:cxn ang="0">
                <a:pos x="10" y="2041"/>
              </a:cxn>
              <a:cxn ang="0">
                <a:pos x="59" y="2314"/>
              </a:cxn>
              <a:cxn ang="0">
                <a:pos x="145" y="2572"/>
              </a:cxn>
              <a:cxn ang="0">
                <a:pos x="269" y="2811"/>
              </a:cxn>
              <a:cxn ang="0">
                <a:pos x="424" y="3028"/>
              </a:cxn>
              <a:cxn ang="0">
                <a:pos x="608" y="3222"/>
              </a:cxn>
              <a:cxn ang="0">
                <a:pos x="818" y="3387"/>
              </a:cxn>
              <a:cxn ang="0">
                <a:pos x="1050" y="3521"/>
              </a:cxn>
              <a:cxn ang="0">
                <a:pos x="1302" y="3620"/>
              </a:cxn>
              <a:cxn ang="0">
                <a:pos x="1570" y="3683"/>
              </a:cxn>
              <a:cxn ang="0">
                <a:pos x="1852" y="3704"/>
              </a:cxn>
            </a:cxnLst>
            <a:rect l="0" t="0" r="r" b="b"/>
            <a:pathLst>
              <a:path w="3704" h="3704">
                <a:moveTo>
                  <a:pt x="1852" y="3704"/>
                </a:moveTo>
                <a:lnTo>
                  <a:pt x="1947" y="3702"/>
                </a:lnTo>
                <a:lnTo>
                  <a:pt x="2041" y="3695"/>
                </a:lnTo>
                <a:lnTo>
                  <a:pt x="2134" y="3683"/>
                </a:lnTo>
                <a:lnTo>
                  <a:pt x="2224" y="3666"/>
                </a:lnTo>
                <a:lnTo>
                  <a:pt x="2314" y="3646"/>
                </a:lnTo>
                <a:lnTo>
                  <a:pt x="2402" y="3620"/>
                </a:lnTo>
                <a:lnTo>
                  <a:pt x="2487" y="3591"/>
                </a:lnTo>
                <a:lnTo>
                  <a:pt x="2572" y="3558"/>
                </a:lnTo>
                <a:lnTo>
                  <a:pt x="2653" y="3521"/>
                </a:lnTo>
                <a:lnTo>
                  <a:pt x="2734" y="3480"/>
                </a:lnTo>
                <a:lnTo>
                  <a:pt x="2811" y="3435"/>
                </a:lnTo>
                <a:lnTo>
                  <a:pt x="2887" y="3387"/>
                </a:lnTo>
                <a:lnTo>
                  <a:pt x="2959" y="3335"/>
                </a:lnTo>
                <a:lnTo>
                  <a:pt x="3028" y="3280"/>
                </a:lnTo>
                <a:lnTo>
                  <a:pt x="3096" y="3222"/>
                </a:lnTo>
                <a:lnTo>
                  <a:pt x="3161" y="3161"/>
                </a:lnTo>
                <a:lnTo>
                  <a:pt x="3222" y="3096"/>
                </a:lnTo>
                <a:lnTo>
                  <a:pt x="3280" y="3028"/>
                </a:lnTo>
                <a:lnTo>
                  <a:pt x="3335" y="2959"/>
                </a:lnTo>
                <a:lnTo>
                  <a:pt x="3387" y="2887"/>
                </a:lnTo>
                <a:lnTo>
                  <a:pt x="3435" y="2811"/>
                </a:lnTo>
                <a:lnTo>
                  <a:pt x="3480" y="2734"/>
                </a:lnTo>
                <a:lnTo>
                  <a:pt x="3521" y="2653"/>
                </a:lnTo>
                <a:lnTo>
                  <a:pt x="3558" y="2572"/>
                </a:lnTo>
                <a:lnTo>
                  <a:pt x="3591" y="2487"/>
                </a:lnTo>
                <a:lnTo>
                  <a:pt x="3620" y="2402"/>
                </a:lnTo>
                <a:lnTo>
                  <a:pt x="3646" y="2314"/>
                </a:lnTo>
                <a:lnTo>
                  <a:pt x="3666" y="2224"/>
                </a:lnTo>
                <a:lnTo>
                  <a:pt x="3683" y="2134"/>
                </a:lnTo>
                <a:lnTo>
                  <a:pt x="3695" y="2041"/>
                </a:lnTo>
                <a:lnTo>
                  <a:pt x="3702" y="1947"/>
                </a:lnTo>
                <a:lnTo>
                  <a:pt x="3704" y="1853"/>
                </a:lnTo>
                <a:lnTo>
                  <a:pt x="3702" y="1757"/>
                </a:lnTo>
                <a:lnTo>
                  <a:pt x="3695" y="1663"/>
                </a:lnTo>
                <a:lnTo>
                  <a:pt x="3683" y="1570"/>
                </a:lnTo>
                <a:lnTo>
                  <a:pt x="3666" y="1480"/>
                </a:lnTo>
                <a:lnTo>
                  <a:pt x="3646" y="1390"/>
                </a:lnTo>
                <a:lnTo>
                  <a:pt x="3620" y="1302"/>
                </a:lnTo>
                <a:lnTo>
                  <a:pt x="3591" y="1217"/>
                </a:lnTo>
                <a:lnTo>
                  <a:pt x="3558" y="1132"/>
                </a:lnTo>
                <a:lnTo>
                  <a:pt x="3521" y="1051"/>
                </a:lnTo>
                <a:lnTo>
                  <a:pt x="3480" y="971"/>
                </a:lnTo>
                <a:lnTo>
                  <a:pt x="3435" y="893"/>
                </a:lnTo>
                <a:lnTo>
                  <a:pt x="3387" y="818"/>
                </a:lnTo>
                <a:lnTo>
                  <a:pt x="3335" y="745"/>
                </a:lnTo>
                <a:lnTo>
                  <a:pt x="3280" y="676"/>
                </a:lnTo>
                <a:lnTo>
                  <a:pt x="3222" y="608"/>
                </a:lnTo>
                <a:lnTo>
                  <a:pt x="3161" y="544"/>
                </a:lnTo>
                <a:lnTo>
                  <a:pt x="3096" y="482"/>
                </a:lnTo>
                <a:lnTo>
                  <a:pt x="3028" y="424"/>
                </a:lnTo>
                <a:lnTo>
                  <a:pt x="2959" y="369"/>
                </a:lnTo>
                <a:lnTo>
                  <a:pt x="2887" y="317"/>
                </a:lnTo>
                <a:lnTo>
                  <a:pt x="2811" y="269"/>
                </a:lnTo>
                <a:lnTo>
                  <a:pt x="2734" y="224"/>
                </a:lnTo>
                <a:lnTo>
                  <a:pt x="2653" y="183"/>
                </a:lnTo>
                <a:lnTo>
                  <a:pt x="2572" y="146"/>
                </a:lnTo>
                <a:lnTo>
                  <a:pt x="2487" y="113"/>
                </a:lnTo>
                <a:lnTo>
                  <a:pt x="2402" y="84"/>
                </a:lnTo>
                <a:lnTo>
                  <a:pt x="2314" y="59"/>
                </a:lnTo>
                <a:lnTo>
                  <a:pt x="2224" y="38"/>
                </a:lnTo>
                <a:lnTo>
                  <a:pt x="2134" y="21"/>
                </a:lnTo>
                <a:lnTo>
                  <a:pt x="2041" y="10"/>
                </a:lnTo>
                <a:lnTo>
                  <a:pt x="1947" y="3"/>
                </a:lnTo>
                <a:lnTo>
                  <a:pt x="1852" y="0"/>
                </a:lnTo>
                <a:lnTo>
                  <a:pt x="1757" y="3"/>
                </a:lnTo>
                <a:lnTo>
                  <a:pt x="1663" y="10"/>
                </a:lnTo>
                <a:lnTo>
                  <a:pt x="1570" y="21"/>
                </a:lnTo>
                <a:lnTo>
                  <a:pt x="1479" y="38"/>
                </a:lnTo>
                <a:lnTo>
                  <a:pt x="1390" y="59"/>
                </a:lnTo>
                <a:lnTo>
                  <a:pt x="1302" y="84"/>
                </a:lnTo>
                <a:lnTo>
                  <a:pt x="1216" y="113"/>
                </a:lnTo>
                <a:lnTo>
                  <a:pt x="1132" y="146"/>
                </a:lnTo>
                <a:lnTo>
                  <a:pt x="1050" y="183"/>
                </a:lnTo>
                <a:lnTo>
                  <a:pt x="971" y="224"/>
                </a:lnTo>
                <a:lnTo>
                  <a:pt x="892" y="269"/>
                </a:lnTo>
                <a:lnTo>
                  <a:pt x="818" y="317"/>
                </a:lnTo>
                <a:lnTo>
                  <a:pt x="745" y="369"/>
                </a:lnTo>
                <a:lnTo>
                  <a:pt x="675" y="424"/>
                </a:lnTo>
                <a:lnTo>
                  <a:pt x="608" y="482"/>
                </a:lnTo>
                <a:lnTo>
                  <a:pt x="544" y="544"/>
                </a:lnTo>
                <a:lnTo>
                  <a:pt x="482" y="608"/>
                </a:lnTo>
                <a:lnTo>
                  <a:pt x="424" y="676"/>
                </a:lnTo>
                <a:lnTo>
                  <a:pt x="369" y="745"/>
                </a:lnTo>
                <a:lnTo>
                  <a:pt x="317" y="818"/>
                </a:lnTo>
                <a:lnTo>
                  <a:pt x="269" y="893"/>
                </a:lnTo>
                <a:lnTo>
                  <a:pt x="224" y="971"/>
                </a:lnTo>
                <a:lnTo>
                  <a:pt x="183" y="1051"/>
                </a:lnTo>
                <a:lnTo>
                  <a:pt x="145" y="1132"/>
                </a:lnTo>
                <a:lnTo>
                  <a:pt x="113" y="1217"/>
                </a:lnTo>
                <a:lnTo>
                  <a:pt x="83" y="1302"/>
                </a:lnTo>
                <a:lnTo>
                  <a:pt x="59" y="1390"/>
                </a:lnTo>
                <a:lnTo>
                  <a:pt x="37" y="1480"/>
                </a:lnTo>
                <a:lnTo>
                  <a:pt x="21" y="1570"/>
                </a:lnTo>
                <a:lnTo>
                  <a:pt x="10" y="1663"/>
                </a:lnTo>
                <a:lnTo>
                  <a:pt x="3" y="1757"/>
                </a:lnTo>
                <a:lnTo>
                  <a:pt x="0" y="1853"/>
                </a:lnTo>
                <a:lnTo>
                  <a:pt x="3" y="1947"/>
                </a:lnTo>
                <a:lnTo>
                  <a:pt x="10" y="2041"/>
                </a:lnTo>
                <a:lnTo>
                  <a:pt x="21" y="2134"/>
                </a:lnTo>
                <a:lnTo>
                  <a:pt x="37" y="2224"/>
                </a:lnTo>
                <a:lnTo>
                  <a:pt x="59" y="2314"/>
                </a:lnTo>
                <a:lnTo>
                  <a:pt x="83" y="2402"/>
                </a:lnTo>
                <a:lnTo>
                  <a:pt x="113" y="2487"/>
                </a:lnTo>
                <a:lnTo>
                  <a:pt x="145" y="2572"/>
                </a:lnTo>
                <a:lnTo>
                  <a:pt x="183" y="2653"/>
                </a:lnTo>
                <a:lnTo>
                  <a:pt x="224" y="2734"/>
                </a:lnTo>
                <a:lnTo>
                  <a:pt x="269" y="2811"/>
                </a:lnTo>
                <a:lnTo>
                  <a:pt x="317" y="2887"/>
                </a:lnTo>
                <a:lnTo>
                  <a:pt x="369" y="2959"/>
                </a:lnTo>
                <a:lnTo>
                  <a:pt x="424" y="3028"/>
                </a:lnTo>
                <a:lnTo>
                  <a:pt x="482" y="3096"/>
                </a:lnTo>
                <a:lnTo>
                  <a:pt x="544" y="3161"/>
                </a:lnTo>
                <a:lnTo>
                  <a:pt x="608" y="3222"/>
                </a:lnTo>
                <a:lnTo>
                  <a:pt x="675" y="3280"/>
                </a:lnTo>
                <a:lnTo>
                  <a:pt x="745" y="3335"/>
                </a:lnTo>
                <a:lnTo>
                  <a:pt x="818" y="3387"/>
                </a:lnTo>
                <a:lnTo>
                  <a:pt x="892" y="3435"/>
                </a:lnTo>
                <a:lnTo>
                  <a:pt x="971" y="3480"/>
                </a:lnTo>
                <a:lnTo>
                  <a:pt x="1050" y="3521"/>
                </a:lnTo>
                <a:lnTo>
                  <a:pt x="1132" y="3558"/>
                </a:lnTo>
                <a:lnTo>
                  <a:pt x="1216" y="3591"/>
                </a:lnTo>
                <a:lnTo>
                  <a:pt x="1302" y="3620"/>
                </a:lnTo>
                <a:lnTo>
                  <a:pt x="1390" y="3646"/>
                </a:lnTo>
                <a:lnTo>
                  <a:pt x="1479" y="3666"/>
                </a:lnTo>
                <a:lnTo>
                  <a:pt x="1570" y="3683"/>
                </a:lnTo>
                <a:lnTo>
                  <a:pt x="1663" y="3695"/>
                </a:lnTo>
                <a:lnTo>
                  <a:pt x="1757" y="3702"/>
                </a:lnTo>
                <a:lnTo>
                  <a:pt x="1852" y="3704"/>
                </a:ln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15" name="TextBox 214"/>
          <p:cNvSpPr txBox="1"/>
          <p:nvPr/>
        </p:nvSpPr>
        <p:spPr>
          <a:xfrm>
            <a:off x="7313227" y="3558628"/>
            <a:ext cx="381004" cy="348229"/>
          </a:xfrm>
          <a:prstGeom prst="rect">
            <a:avLst/>
          </a:prstGeom>
          <a:noFill/>
        </p:spPr>
        <p:txBody>
          <a:bodyPr wrap="none" rtlCol="0">
            <a:prstTxWarp prst="textPlain">
              <a:avLst/>
            </a:prstTxWarp>
            <a:spAutoFit/>
          </a:bodyPr>
          <a:lstStyle/>
          <a:p>
            <a:r>
              <a:rPr lang="zh-CN" altLang="en-US" b="1" dirty="0" smtClean="0">
                <a:solidFill>
                  <a:schemeClr val="bg1"/>
                </a:solidFill>
                <a:latin typeface="微软雅黑" pitchFamily="34" charset="-122"/>
                <a:ea typeface="微软雅黑" pitchFamily="34" charset="-122"/>
              </a:rPr>
              <a:t>便捷</a:t>
            </a:r>
            <a:endParaRPr lang="en-US" altLang="zh-CN" b="1" dirty="0" smtClean="0">
              <a:solidFill>
                <a:schemeClr val="bg1"/>
              </a:solidFill>
              <a:latin typeface="微软雅黑" pitchFamily="34" charset="-122"/>
              <a:ea typeface="微软雅黑" pitchFamily="34" charset="-122"/>
            </a:endParaRPr>
          </a:p>
          <a:p>
            <a:r>
              <a:rPr lang="zh-CN" altLang="en-US" b="1" dirty="0" smtClean="0">
                <a:solidFill>
                  <a:schemeClr val="bg1"/>
                </a:solidFill>
                <a:latin typeface="微软雅黑" pitchFamily="34" charset="-122"/>
                <a:ea typeface="微软雅黑" pitchFamily="34" charset="-122"/>
              </a:rPr>
              <a:t>生活</a:t>
            </a:r>
            <a:endParaRPr lang="zh-CN" altLang="en-US" b="1" dirty="0">
              <a:solidFill>
                <a:schemeClr val="bg1"/>
              </a:solidFill>
              <a:latin typeface="微软雅黑" pitchFamily="34" charset="-122"/>
              <a:ea typeface="微软雅黑" pitchFamily="34" charset="-122"/>
            </a:endParaRPr>
          </a:p>
        </p:txBody>
      </p:sp>
      <p:sp>
        <p:nvSpPr>
          <p:cNvPr id="222" name="TextBox 221"/>
          <p:cNvSpPr txBox="1"/>
          <p:nvPr/>
        </p:nvSpPr>
        <p:spPr>
          <a:xfrm>
            <a:off x="7473932" y="4105430"/>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提高教职工服务</a:t>
            </a:r>
          </a:p>
        </p:txBody>
      </p:sp>
      <p:sp>
        <p:nvSpPr>
          <p:cNvPr id="223" name="TextBox 222"/>
          <p:cNvSpPr txBox="1"/>
          <p:nvPr/>
        </p:nvSpPr>
        <p:spPr>
          <a:xfrm>
            <a:off x="7473932" y="4229797"/>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提升学生满意度</a:t>
            </a:r>
          </a:p>
        </p:txBody>
      </p:sp>
      <p:sp>
        <p:nvSpPr>
          <p:cNvPr id="174" name="Freeform 7"/>
          <p:cNvSpPr>
            <a:spLocks/>
          </p:cNvSpPr>
          <p:nvPr/>
        </p:nvSpPr>
        <p:spPr bwMode="auto">
          <a:xfrm>
            <a:off x="7566534" y="2430780"/>
            <a:ext cx="675625" cy="575582"/>
          </a:xfrm>
          <a:custGeom>
            <a:avLst/>
            <a:gdLst/>
            <a:ahLst/>
            <a:cxnLst>
              <a:cxn ang="0">
                <a:pos x="2042" y="3695"/>
              </a:cxn>
              <a:cxn ang="0">
                <a:pos x="2315" y="3646"/>
              </a:cxn>
              <a:cxn ang="0">
                <a:pos x="2572" y="3558"/>
              </a:cxn>
              <a:cxn ang="0">
                <a:pos x="2812" y="3435"/>
              </a:cxn>
              <a:cxn ang="0">
                <a:pos x="3030" y="3280"/>
              </a:cxn>
              <a:cxn ang="0">
                <a:pos x="3223" y="3097"/>
              </a:cxn>
              <a:cxn ang="0">
                <a:pos x="3388" y="2887"/>
              </a:cxn>
              <a:cxn ang="0">
                <a:pos x="3522" y="2653"/>
              </a:cxn>
              <a:cxn ang="0">
                <a:pos x="3621" y="2402"/>
              </a:cxn>
              <a:cxn ang="0">
                <a:pos x="3683" y="2134"/>
              </a:cxn>
              <a:cxn ang="0">
                <a:pos x="3705" y="1852"/>
              </a:cxn>
              <a:cxn ang="0">
                <a:pos x="3683" y="1571"/>
              </a:cxn>
              <a:cxn ang="0">
                <a:pos x="3621" y="1302"/>
              </a:cxn>
              <a:cxn ang="0">
                <a:pos x="3522" y="1051"/>
              </a:cxn>
              <a:cxn ang="0">
                <a:pos x="3388" y="818"/>
              </a:cxn>
              <a:cxn ang="0">
                <a:pos x="3223" y="608"/>
              </a:cxn>
              <a:cxn ang="0">
                <a:pos x="3030" y="424"/>
              </a:cxn>
              <a:cxn ang="0">
                <a:pos x="2812" y="269"/>
              </a:cxn>
              <a:cxn ang="0">
                <a:pos x="2572" y="146"/>
              </a:cxn>
              <a:cxn ang="0">
                <a:pos x="2315" y="59"/>
              </a:cxn>
              <a:cxn ang="0">
                <a:pos x="2042" y="10"/>
              </a:cxn>
              <a:cxn ang="0">
                <a:pos x="1758" y="3"/>
              </a:cxn>
              <a:cxn ang="0">
                <a:pos x="1480" y="38"/>
              </a:cxn>
              <a:cxn ang="0">
                <a:pos x="1217" y="113"/>
              </a:cxn>
              <a:cxn ang="0">
                <a:pos x="972" y="224"/>
              </a:cxn>
              <a:cxn ang="0">
                <a:pos x="746" y="369"/>
              </a:cxn>
              <a:cxn ang="0">
                <a:pos x="545" y="544"/>
              </a:cxn>
              <a:cxn ang="0">
                <a:pos x="369" y="745"/>
              </a:cxn>
              <a:cxn ang="0">
                <a:pos x="225" y="971"/>
              </a:cxn>
              <a:cxn ang="0">
                <a:pos x="113" y="1217"/>
              </a:cxn>
              <a:cxn ang="0">
                <a:pos x="39" y="1480"/>
              </a:cxn>
              <a:cxn ang="0">
                <a:pos x="3" y="1757"/>
              </a:cxn>
              <a:cxn ang="0">
                <a:pos x="11" y="2041"/>
              </a:cxn>
              <a:cxn ang="0">
                <a:pos x="59" y="2314"/>
              </a:cxn>
              <a:cxn ang="0">
                <a:pos x="147" y="2572"/>
              </a:cxn>
              <a:cxn ang="0">
                <a:pos x="269" y="2811"/>
              </a:cxn>
              <a:cxn ang="0">
                <a:pos x="424" y="3029"/>
              </a:cxn>
              <a:cxn ang="0">
                <a:pos x="609" y="3222"/>
              </a:cxn>
              <a:cxn ang="0">
                <a:pos x="819" y="3387"/>
              </a:cxn>
              <a:cxn ang="0">
                <a:pos x="1051" y="3521"/>
              </a:cxn>
              <a:cxn ang="0">
                <a:pos x="1303" y="3620"/>
              </a:cxn>
              <a:cxn ang="0">
                <a:pos x="1572" y="3683"/>
              </a:cxn>
              <a:cxn ang="0">
                <a:pos x="1853" y="3704"/>
              </a:cxn>
            </a:cxnLst>
            <a:rect l="0" t="0" r="r" b="b"/>
            <a:pathLst>
              <a:path w="3705" h="3704">
                <a:moveTo>
                  <a:pt x="1853" y="3704"/>
                </a:moveTo>
                <a:lnTo>
                  <a:pt x="1948" y="3702"/>
                </a:lnTo>
                <a:lnTo>
                  <a:pt x="2042" y="3695"/>
                </a:lnTo>
                <a:lnTo>
                  <a:pt x="2134" y="3683"/>
                </a:lnTo>
                <a:lnTo>
                  <a:pt x="2225" y="3666"/>
                </a:lnTo>
                <a:lnTo>
                  <a:pt x="2315" y="3646"/>
                </a:lnTo>
                <a:lnTo>
                  <a:pt x="2402" y="3620"/>
                </a:lnTo>
                <a:lnTo>
                  <a:pt x="2489" y="3591"/>
                </a:lnTo>
                <a:lnTo>
                  <a:pt x="2572" y="3558"/>
                </a:lnTo>
                <a:lnTo>
                  <a:pt x="2655" y="3521"/>
                </a:lnTo>
                <a:lnTo>
                  <a:pt x="2735" y="3480"/>
                </a:lnTo>
                <a:lnTo>
                  <a:pt x="2812" y="3435"/>
                </a:lnTo>
                <a:lnTo>
                  <a:pt x="2887" y="3387"/>
                </a:lnTo>
                <a:lnTo>
                  <a:pt x="2960" y="3335"/>
                </a:lnTo>
                <a:lnTo>
                  <a:pt x="3030" y="3280"/>
                </a:lnTo>
                <a:lnTo>
                  <a:pt x="3097" y="3222"/>
                </a:lnTo>
                <a:lnTo>
                  <a:pt x="3161" y="3161"/>
                </a:lnTo>
                <a:lnTo>
                  <a:pt x="3223" y="3097"/>
                </a:lnTo>
                <a:lnTo>
                  <a:pt x="3281" y="3029"/>
                </a:lnTo>
                <a:lnTo>
                  <a:pt x="3336" y="2959"/>
                </a:lnTo>
                <a:lnTo>
                  <a:pt x="3388" y="2887"/>
                </a:lnTo>
                <a:lnTo>
                  <a:pt x="3437" y="2811"/>
                </a:lnTo>
                <a:lnTo>
                  <a:pt x="3480" y="2734"/>
                </a:lnTo>
                <a:lnTo>
                  <a:pt x="3522" y="2653"/>
                </a:lnTo>
                <a:lnTo>
                  <a:pt x="3559" y="2572"/>
                </a:lnTo>
                <a:lnTo>
                  <a:pt x="3593" y="2487"/>
                </a:lnTo>
                <a:lnTo>
                  <a:pt x="3621" y="2402"/>
                </a:lnTo>
                <a:lnTo>
                  <a:pt x="3647" y="2314"/>
                </a:lnTo>
                <a:lnTo>
                  <a:pt x="3667" y="2224"/>
                </a:lnTo>
                <a:lnTo>
                  <a:pt x="3683" y="2134"/>
                </a:lnTo>
                <a:lnTo>
                  <a:pt x="3695" y="2041"/>
                </a:lnTo>
                <a:lnTo>
                  <a:pt x="3703" y="1947"/>
                </a:lnTo>
                <a:lnTo>
                  <a:pt x="3705" y="1852"/>
                </a:lnTo>
                <a:lnTo>
                  <a:pt x="3703" y="1757"/>
                </a:lnTo>
                <a:lnTo>
                  <a:pt x="3695" y="1663"/>
                </a:lnTo>
                <a:lnTo>
                  <a:pt x="3683" y="1571"/>
                </a:lnTo>
                <a:lnTo>
                  <a:pt x="3667" y="1480"/>
                </a:lnTo>
                <a:lnTo>
                  <a:pt x="3647" y="1390"/>
                </a:lnTo>
                <a:lnTo>
                  <a:pt x="3621" y="1302"/>
                </a:lnTo>
                <a:lnTo>
                  <a:pt x="3593" y="1217"/>
                </a:lnTo>
                <a:lnTo>
                  <a:pt x="3559" y="1132"/>
                </a:lnTo>
                <a:lnTo>
                  <a:pt x="3522" y="1051"/>
                </a:lnTo>
                <a:lnTo>
                  <a:pt x="3480" y="971"/>
                </a:lnTo>
                <a:lnTo>
                  <a:pt x="3437" y="893"/>
                </a:lnTo>
                <a:lnTo>
                  <a:pt x="3388" y="818"/>
                </a:lnTo>
                <a:lnTo>
                  <a:pt x="3336" y="745"/>
                </a:lnTo>
                <a:lnTo>
                  <a:pt x="3281" y="676"/>
                </a:lnTo>
                <a:lnTo>
                  <a:pt x="3223" y="608"/>
                </a:lnTo>
                <a:lnTo>
                  <a:pt x="3161" y="544"/>
                </a:lnTo>
                <a:lnTo>
                  <a:pt x="3097" y="482"/>
                </a:lnTo>
                <a:lnTo>
                  <a:pt x="3030" y="424"/>
                </a:lnTo>
                <a:lnTo>
                  <a:pt x="2960" y="369"/>
                </a:lnTo>
                <a:lnTo>
                  <a:pt x="2887" y="317"/>
                </a:lnTo>
                <a:lnTo>
                  <a:pt x="2812" y="269"/>
                </a:lnTo>
                <a:lnTo>
                  <a:pt x="2735" y="224"/>
                </a:lnTo>
                <a:lnTo>
                  <a:pt x="2655" y="183"/>
                </a:lnTo>
                <a:lnTo>
                  <a:pt x="2572" y="146"/>
                </a:lnTo>
                <a:lnTo>
                  <a:pt x="2489" y="113"/>
                </a:lnTo>
                <a:lnTo>
                  <a:pt x="2402" y="83"/>
                </a:lnTo>
                <a:lnTo>
                  <a:pt x="2315" y="59"/>
                </a:lnTo>
                <a:lnTo>
                  <a:pt x="2225" y="38"/>
                </a:lnTo>
                <a:lnTo>
                  <a:pt x="2134" y="21"/>
                </a:lnTo>
                <a:lnTo>
                  <a:pt x="2042" y="10"/>
                </a:lnTo>
                <a:lnTo>
                  <a:pt x="1948" y="3"/>
                </a:lnTo>
                <a:lnTo>
                  <a:pt x="1853" y="0"/>
                </a:lnTo>
                <a:lnTo>
                  <a:pt x="1758" y="3"/>
                </a:lnTo>
                <a:lnTo>
                  <a:pt x="1664" y="10"/>
                </a:lnTo>
                <a:lnTo>
                  <a:pt x="1572" y="21"/>
                </a:lnTo>
                <a:lnTo>
                  <a:pt x="1480" y="38"/>
                </a:lnTo>
                <a:lnTo>
                  <a:pt x="1391" y="59"/>
                </a:lnTo>
                <a:lnTo>
                  <a:pt x="1303" y="83"/>
                </a:lnTo>
                <a:lnTo>
                  <a:pt x="1217" y="113"/>
                </a:lnTo>
                <a:lnTo>
                  <a:pt x="1134" y="146"/>
                </a:lnTo>
                <a:lnTo>
                  <a:pt x="1051" y="183"/>
                </a:lnTo>
                <a:lnTo>
                  <a:pt x="972" y="224"/>
                </a:lnTo>
                <a:lnTo>
                  <a:pt x="894" y="269"/>
                </a:lnTo>
                <a:lnTo>
                  <a:pt x="819" y="317"/>
                </a:lnTo>
                <a:lnTo>
                  <a:pt x="746" y="369"/>
                </a:lnTo>
                <a:lnTo>
                  <a:pt x="676" y="424"/>
                </a:lnTo>
                <a:lnTo>
                  <a:pt x="609" y="482"/>
                </a:lnTo>
                <a:lnTo>
                  <a:pt x="545" y="544"/>
                </a:lnTo>
                <a:lnTo>
                  <a:pt x="483" y="608"/>
                </a:lnTo>
                <a:lnTo>
                  <a:pt x="424" y="676"/>
                </a:lnTo>
                <a:lnTo>
                  <a:pt x="369" y="745"/>
                </a:lnTo>
                <a:lnTo>
                  <a:pt x="318" y="818"/>
                </a:lnTo>
                <a:lnTo>
                  <a:pt x="269" y="893"/>
                </a:lnTo>
                <a:lnTo>
                  <a:pt x="225" y="971"/>
                </a:lnTo>
                <a:lnTo>
                  <a:pt x="184" y="1051"/>
                </a:lnTo>
                <a:lnTo>
                  <a:pt x="147" y="1132"/>
                </a:lnTo>
                <a:lnTo>
                  <a:pt x="113" y="1217"/>
                </a:lnTo>
                <a:lnTo>
                  <a:pt x="84" y="1302"/>
                </a:lnTo>
                <a:lnTo>
                  <a:pt x="59" y="1390"/>
                </a:lnTo>
                <a:lnTo>
                  <a:pt x="39" y="1480"/>
                </a:lnTo>
                <a:lnTo>
                  <a:pt x="22" y="1571"/>
                </a:lnTo>
                <a:lnTo>
                  <a:pt x="11" y="1663"/>
                </a:lnTo>
                <a:lnTo>
                  <a:pt x="3" y="1757"/>
                </a:lnTo>
                <a:lnTo>
                  <a:pt x="0" y="1852"/>
                </a:lnTo>
                <a:lnTo>
                  <a:pt x="3" y="1947"/>
                </a:lnTo>
                <a:lnTo>
                  <a:pt x="11" y="2041"/>
                </a:lnTo>
                <a:lnTo>
                  <a:pt x="22" y="2134"/>
                </a:lnTo>
                <a:lnTo>
                  <a:pt x="39" y="2224"/>
                </a:lnTo>
                <a:lnTo>
                  <a:pt x="59" y="2314"/>
                </a:lnTo>
                <a:lnTo>
                  <a:pt x="84" y="2402"/>
                </a:lnTo>
                <a:lnTo>
                  <a:pt x="113" y="2487"/>
                </a:lnTo>
                <a:lnTo>
                  <a:pt x="147" y="2572"/>
                </a:lnTo>
                <a:lnTo>
                  <a:pt x="184" y="2653"/>
                </a:lnTo>
                <a:lnTo>
                  <a:pt x="225" y="2734"/>
                </a:lnTo>
                <a:lnTo>
                  <a:pt x="269" y="2811"/>
                </a:lnTo>
                <a:lnTo>
                  <a:pt x="318" y="2887"/>
                </a:lnTo>
                <a:lnTo>
                  <a:pt x="369" y="2959"/>
                </a:lnTo>
                <a:lnTo>
                  <a:pt x="424" y="3029"/>
                </a:lnTo>
                <a:lnTo>
                  <a:pt x="483" y="3097"/>
                </a:lnTo>
                <a:lnTo>
                  <a:pt x="545" y="3161"/>
                </a:lnTo>
                <a:lnTo>
                  <a:pt x="609" y="3222"/>
                </a:lnTo>
                <a:lnTo>
                  <a:pt x="676" y="3280"/>
                </a:lnTo>
                <a:lnTo>
                  <a:pt x="746" y="3335"/>
                </a:lnTo>
                <a:lnTo>
                  <a:pt x="819" y="3387"/>
                </a:lnTo>
                <a:lnTo>
                  <a:pt x="894" y="3435"/>
                </a:lnTo>
                <a:lnTo>
                  <a:pt x="972" y="3480"/>
                </a:lnTo>
                <a:lnTo>
                  <a:pt x="1051" y="3521"/>
                </a:lnTo>
                <a:lnTo>
                  <a:pt x="1134" y="3558"/>
                </a:lnTo>
                <a:lnTo>
                  <a:pt x="1217" y="3591"/>
                </a:lnTo>
                <a:lnTo>
                  <a:pt x="1303" y="3620"/>
                </a:lnTo>
                <a:lnTo>
                  <a:pt x="1391" y="3646"/>
                </a:lnTo>
                <a:lnTo>
                  <a:pt x="1480" y="3666"/>
                </a:lnTo>
                <a:lnTo>
                  <a:pt x="1572" y="3683"/>
                </a:lnTo>
                <a:lnTo>
                  <a:pt x="1664" y="3695"/>
                </a:lnTo>
                <a:lnTo>
                  <a:pt x="1758" y="3702"/>
                </a:lnTo>
                <a:lnTo>
                  <a:pt x="1853" y="3704"/>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nvGrpSpPr>
          <p:cNvPr id="270" name="组合 269"/>
          <p:cNvGrpSpPr/>
          <p:nvPr/>
        </p:nvGrpSpPr>
        <p:grpSpPr>
          <a:xfrm rot="5400000">
            <a:off x="7512281" y="2614699"/>
            <a:ext cx="777244" cy="257006"/>
            <a:chOff x="7417917" y="2629626"/>
            <a:chExt cx="975595" cy="186422"/>
          </a:xfrm>
        </p:grpSpPr>
        <p:grpSp>
          <p:nvGrpSpPr>
            <p:cNvPr id="8" name="组合 125"/>
            <p:cNvGrpSpPr/>
            <p:nvPr/>
          </p:nvGrpSpPr>
          <p:grpSpPr>
            <a:xfrm>
              <a:off x="8164654" y="2629626"/>
              <a:ext cx="228858" cy="186422"/>
              <a:chOff x="4924319" y="5491165"/>
              <a:chExt cx="398469" cy="380999"/>
            </a:xfrm>
            <a:solidFill>
              <a:schemeClr val="accent2">
                <a:lumMod val="75000"/>
              </a:schemeClr>
            </a:solidFill>
          </p:grpSpPr>
          <p:sp>
            <p:nvSpPr>
              <p:cNvPr id="244" name="Rectangle 28"/>
              <p:cNvSpPr>
                <a:spLocks noChangeArrowheads="1"/>
              </p:cNvSpPr>
              <p:nvPr/>
            </p:nvSpPr>
            <p:spPr bwMode="auto">
              <a:xfrm>
                <a:off x="4924321" y="5526089"/>
                <a:ext cx="352425" cy="2222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45" name="Freeform 29"/>
              <p:cNvSpPr>
                <a:spLocks/>
              </p:cNvSpPr>
              <p:nvPr/>
            </p:nvSpPr>
            <p:spPr bwMode="auto">
              <a:xfrm>
                <a:off x="5232299" y="5491165"/>
                <a:ext cx="90489" cy="90488"/>
              </a:xfrm>
              <a:custGeom>
                <a:avLst/>
                <a:gdLst/>
                <a:ahLst/>
                <a:cxnLst>
                  <a:cxn ang="0">
                    <a:pos x="152" y="0"/>
                  </a:cxn>
                  <a:cxn ang="0">
                    <a:pos x="169" y="3"/>
                  </a:cxn>
                  <a:cxn ang="0">
                    <a:pos x="186" y="7"/>
                  </a:cxn>
                  <a:cxn ang="0">
                    <a:pos x="202" y="13"/>
                  </a:cxn>
                  <a:cxn ang="0">
                    <a:pos x="217" y="22"/>
                  </a:cxn>
                  <a:cxn ang="0">
                    <a:pos x="230" y="31"/>
                  </a:cxn>
                  <a:cxn ang="0">
                    <a:pos x="242" y="44"/>
                  </a:cxn>
                  <a:cxn ang="0">
                    <a:pos x="254" y="56"/>
                  </a:cxn>
                  <a:cxn ang="0">
                    <a:pos x="263" y="70"/>
                  </a:cxn>
                  <a:cxn ang="0">
                    <a:pos x="271" y="85"/>
                  </a:cxn>
                  <a:cxn ang="0">
                    <a:pos x="276" y="102"/>
                  </a:cxn>
                  <a:cxn ang="0">
                    <a:pos x="280" y="119"/>
                  </a:cxn>
                  <a:cxn ang="0">
                    <a:pos x="282" y="137"/>
                  </a:cxn>
                  <a:cxn ang="0">
                    <a:pos x="281" y="152"/>
                  </a:cxn>
                  <a:cxn ang="0">
                    <a:pos x="279" y="169"/>
                  </a:cxn>
                  <a:cxn ang="0">
                    <a:pos x="274" y="186"/>
                  </a:cxn>
                  <a:cxn ang="0">
                    <a:pos x="268" y="202"/>
                  </a:cxn>
                  <a:cxn ang="0">
                    <a:pos x="260" y="217"/>
                  </a:cxn>
                  <a:cxn ang="0">
                    <a:pos x="250" y="230"/>
                  </a:cxn>
                  <a:cxn ang="0">
                    <a:pos x="238" y="242"/>
                  </a:cxn>
                  <a:cxn ang="0">
                    <a:pos x="225" y="254"/>
                  </a:cxn>
                  <a:cxn ang="0">
                    <a:pos x="211" y="263"/>
                  </a:cxn>
                  <a:cxn ang="0">
                    <a:pos x="196" y="271"/>
                  </a:cxn>
                  <a:cxn ang="0">
                    <a:pos x="179" y="276"/>
                  </a:cxn>
                  <a:cxn ang="0">
                    <a:pos x="162" y="280"/>
                  </a:cxn>
                  <a:cxn ang="0">
                    <a:pos x="145" y="282"/>
                  </a:cxn>
                  <a:cxn ang="0">
                    <a:pos x="130" y="281"/>
                  </a:cxn>
                  <a:cxn ang="0">
                    <a:pos x="112" y="279"/>
                  </a:cxn>
                  <a:cxn ang="0">
                    <a:pos x="96" y="274"/>
                  </a:cxn>
                  <a:cxn ang="0">
                    <a:pos x="79" y="268"/>
                  </a:cxn>
                  <a:cxn ang="0">
                    <a:pos x="65" y="260"/>
                  </a:cxn>
                  <a:cxn ang="0">
                    <a:pos x="51" y="249"/>
                  </a:cxn>
                  <a:cxn ang="0">
                    <a:pos x="39" y="238"/>
                  </a:cxn>
                  <a:cxn ang="0">
                    <a:pos x="27" y="225"/>
                  </a:cxn>
                  <a:cxn ang="0">
                    <a:pos x="18" y="211"/>
                  </a:cxn>
                  <a:cxn ang="0">
                    <a:pos x="11" y="195"/>
                  </a:cxn>
                  <a:cxn ang="0">
                    <a:pos x="5" y="179"/>
                  </a:cxn>
                  <a:cxn ang="0">
                    <a:pos x="1" y="162"/>
                  </a:cxn>
                  <a:cxn ang="0">
                    <a:pos x="0" y="145"/>
                  </a:cxn>
                  <a:cxn ang="0">
                    <a:pos x="0" y="130"/>
                  </a:cxn>
                  <a:cxn ang="0">
                    <a:pos x="3" y="112"/>
                  </a:cxn>
                  <a:cxn ang="0">
                    <a:pos x="7" y="96"/>
                  </a:cxn>
                  <a:cxn ang="0">
                    <a:pos x="13" y="79"/>
                  </a:cxn>
                  <a:cxn ang="0">
                    <a:pos x="22" y="65"/>
                  </a:cxn>
                  <a:cxn ang="0">
                    <a:pos x="31" y="51"/>
                  </a:cxn>
                  <a:cxn ang="0">
                    <a:pos x="44" y="39"/>
                  </a:cxn>
                  <a:cxn ang="0">
                    <a:pos x="57" y="27"/>
                  </a:cxn>
                  <a:cxn ang="0">
                    <a:pos x="70" y="18"/>
                  </a:cxn>
                  <a:cxn ang="0">
                    <a:pos x="85" y="11"/>
                  </a:cxn>
                  <a:cxn ang="0">
                    <a:pos x="102" y="5"/>
                  </a:cxn>
                  <a:cxn ang="0">
                    <a:pos x="119" y="1"/>
                  </a:cxn>
                  <a:cxn ang="0">
                    <a:pos x="137" y="0"/>
                  </a:cxn>
                </a:cxnLst>
                <a:rect l="0" t="0" r="r" b="b"/>
                <a:pathLst>
                  <a:path w="282" h="282">
                    <a:moveTo>
                      <a:pt x="140" y="0"/>
                    </a:moveTo>
                    <a:lnTo>
                      <a:pt x="140" y="0"/>
                    </a:lnTo>
                    <a:lnTo>
                      <a:pt x="145" y="0"/>
                    </a:lnTo>
                    <a:lnTo>
                      <a:pt x="148" y="0"/>
                    </a:lnTo>
                    <a:lnTo>
                      <a:pt x="152" y="0"/>
                    </a:lnTo>
                    <a:lnTo>
                      <a:pt x="155" y="0"/>
                    </a:lnTo>
                    <a:lnTo>
                      <a:pt x="159" y="1"/>
                    </a:lnTo>
                    <a:lnTo>
                      <a:pt x="162" y="1"/>
                    </a:lnTo>
                    <a:lnTo>
                      <a:pt x="166" y="2"/>
                    </a:lnTo>
                    <a:lnTo>
                      <a:pt x="169" y="3"/>
                    </a:lnTo>
                    <a:lnTo>
                      <a:pt x="172" y="3"/>
                    </a:lnTo>
                    <a:lnTo>
                      <a:pt x="176" y="4"/>
                    </a:lnTo>
                    <a:lnTo>
                      <a:pt x="179" y="5"/>
                    </a:lnTo>
                    <a:lnTo>
                      <a:pt x="182" y="6"/>
                    </a:lnTo>
                    <a:lnTo>
                      <a:pt x="186" y="7"/>
                    </a:lnTo>
                    <a:lnTo>
                      <a:pt x="189" y="8"/>
                    </a:lnTo>
                    <a:lnTo>
                      <a:pt x="192" y="9"/>
                    </a:lnTo>
                    <a:lnTo>
                      <a:pt x="196" y="11"/>
                    </a:lnTo>
                    <a:lnTo>
                      <a:pt x="199" y="12"/>
                    </a:lnTo>
                    <a:lnTo>
                      <a:pt x="202" y="13"/>
                    </a:lnTo>
                    <a:lnTo>
                      <a:pt x="205" y="15"/>
                    </a:lnTo>
                    <a:lnTo>
                      <a:pt x="208" y="16"/>
                    </a:lnTo>
                    <a:lnTo>
                      <a:pt x="211" y="18"/>
                    </a:lnTo>
                    <a:lnTo>
                      <a:pt x="214" y="20"/>
                    </a:lnTo>
                    <a:lnTo>
                      <a:pt x="217" y="22"/>
                    </a:lnTo>
                    <a:lnTo>
                      <a:pt x="220" y="23"/>
                    </a:lnTo>
                    <a:lnTo>
                      <a:pt x="222" y="25"/>
                    </a:lnTo>
                    <a:lnTo>
                      <a:pt x="225" y="27"/>
                    </a:lnTo>
                    <a:lnTo>
                      <a:pt x="228" y="29"/>
                    </a:lnTo>
                    <a:lnTo>
                      <a:pt x="230" y="31"/>
                    </a:lnTo>
                    <a:lnTo>
                      <a:pt x="233" y="34"/>
                    </a:lnTo>
                    <a:lnTo>
                      <a:pt x="235" y="36"/>
                    </a:lnTo>
                    <a:lnTo>
                      <a:pt x="238" y="39"/>
                    </a:lnTo>
                    <a:lnTo>
                      <a:pt x="240" y="41"/>
                    </a:lnTo>
                    <a:lnTo>
                      <a:pt x="242" y="44"/>
                    </a:lnTo>
                    <a:lnTo>
                      <a:pt x="245" y="46"/>
                    </a:lnTo>
                    <a:lnTo>
                      <a:pt x="247" y="49"/>
                    </a:lnTo>
                    <a:lnTo>
                      <a:pt x="250" y="51"/>
                    </a:lnTo>
                    <a:lnTo>
                      <a:pt x="252" y="54"/>
                    </a:lnTo>
                    <a:lnTo>
                      <a:pt x="254" y="56"/>
                    </a:lnTo>
                    <a:lnTo>
                      <a:pt x="256" y="59"/>
                    </a:lnTo>
                    <a:lnTo>
                      <a:pt x="258" y="62"/>
                    </a:lnTo>
                    <a:lnTo>
                      <a:pt x="260" y="65"/>
                    </a:lnTo>
                    <a:lnTo>
                      <a:pt x="262" y="67"/>
                    </a:lnTo>
                    <a:lnTo>
                      <a:pt x="263" y="70"/>
                    </a:lnTo>
                    <a:lnTo>
                      <a:pt x="265" y="73"/>
                    </a:lnTo>
                    <a:lnTo>
                      <a:pt x="267" y="76"/>
                    </a:lnTo>
                    <a:lnTo>
                      <a:pt x="268" y="79"/>
                    </a:lnTo>
                    <a:lnTo>
                      <a:pt x="269" y="82"/>
                    </a:lnTo>
                    <a:lnTo>
                      <a:pt x="271" y="85"/>
                    </a:lnTo>
                    <a:lnTo>
                      <a:pt x="272" y="89"/>
                    </a:lnTo>
                    <a:lnTo>
                      <a:pt x="273" y="93"/>
                    </a:lnTo>
                    <a:lnTo>
                      <a:pt x="274" y="96"/>
                    </a:lnTo>
                    <a:lnTo>
                      <a:pt x="276" y="99"/>
                    </a:lnTo>
                    <a:lnTo>
                      <a:pt x="276" y="102"/>
                    </a:lnTo>
                    <a:lnTo>
                      <a:pt x="277" y="106"/>
                    </a:lnTo>
                    <a:lnTo>
                      <a:pt x="278" y="109"/>
                    </a:lnTo>
                    <a:lnTo>
                      <a:pt x="279" y="112"/>
                    </a:lnTo>
                    <a:lnTo>
                      <a:pt x="280" y="116"/>
                    </a:lnTo>
                    <a:lnTo>
                      <a:pt x="280" y="119"/>
                    </a:lnTo>
                    <a:lnTo>
                      <a:pt x="281" y="123"/>
                    </a:lnTo>
                    <a:lnTo>
                      <a:pt x="281" y="126"/>
                    </a:lnTo>
                    <a:lnTo>
                      <a:pt x="281" y="130"/>
                    </a:lnTo>
                    <a:lnTo>
                      <a:pt x="282" y="133"/>
                    </a:lnTo>
                    <a:lnTo>
                      <a:pt x="282" y="137"/>
                    </a:lnTo>
                    <a:lnTo>
                      <a:pt x="282" y="140"/>
                    </a:lnTo>
                    <a:lnTo>
                      <a:pt x="282" y="140"/>
                    </a:lnTo>
                    <a:lnTo>
                      <a:pt x="282" y="145"/>
                    </a:lnTo>
                    <a:lnTo>
                      <a:pt x="282" y="148"/>
                    </a:lnTo>
                    <a:lnTo>
                      <a:pt x="281" y="152"/>
                    </a:lnTo>
                    <a:lnTo>
                      <a:pt x="281" y="155"/>
                    </a:lnTo>
                    <a:lnTo>
                      <a:pt x="281" y="159"/>
                    </a:lnTo>
                    <a:lnTo>
                      <a:pt x="280" y="162"/>
                    </a:lnTo>
                    <a:lnTo>
                      <a:pt x="280" y="166"/>
                    </a:lnTo>
                    <a:lnTo>
                      <a:pt x="279" y="169"/>
                    </a:lnTo>
                    <a:lnTo>
                      <a:pt x="278" y="172"/>
                    </a:lnTo>
                    <a:lnTo>
                      <a:pt x="277" y="176"/>
                    </a:lnTo>
                    <a:lnTo>
                      <a:pt x="276" y="179"/>
                    </a:lnTo>
                    <a:lnTo>
                      <a:pt x="276" y="182"/>
                    </a:lnTo>
                    <a:lnTo>
                      <a:pt x="274" y="186"/>
                    </a:lnTo>
                    <a:lnTo>
                      <a:pt x="273" y="189"/>
                    </a:lnTo>
                    <a:lnTo>
                      <a:pt x="272" y="192"/>
                    </a:lnTo>
                    <a:lnTo>
                      <a:pt x="271" y="195"/>
                    </a:lnTo>
                    <a:lnTo>
                      <a:pt x="269" y="199"/>
                    </a:lnTo>
                    <a:lnTo>
                      <a:pt x="268" y="202"/>
                    </a:lnTo>
                    <a:lnTo>
                      <a:pt x="267" y="205"/>
                    </a:lnTo>
                    <a:lnTo>
                      <a:pt x="265" y="208"/>
                    </a:lnTo>
                    <a:lnTo>
                      <a:pt x="263" y="211"/>
                    </a:lnTo>
                    <a:lnTo>
                      <a:pt x="262" y="214"/>
                    </a:lnTo>
                    <a:lnTo>
                      <a:pt x="260" y="217"/>
                    </a:lnTo>
                    <a:lnTo>
                      <a:pt x="258" y="220"/>
                    </a:lnTo>
                    <a:lnTo>
                      <a:pt x="256" y="222"/>
                    </a:lnTo>
                    <a:lnTo>
                      <a:pt x="254" y="225"/>
                    </a:lnTo>
                    <a:lnTo>
                      <a:pt x="252" y="228"/>
                    </a:lnTo>
                    <a:lnTo>
                      <a:pt x="250" y="230"/>
                    </a:lnTo>
                    <a:lnTo>
                      <a:pt x="247" y="233"/>
                    </a:lnTo>
                    <a:lnTo>
                      <a:pt x="245" y="235"/>
                    </a:lnTo>
                    <a:lnTo>
                      <a:pt x="242" y="238"/>
                    </a:lnTo>
                    <a:lnTo>
                      <a:pt x="240" y="240"/>
                    </a:lnTo>
                    <a:lnTo>
                      <a:pt x="238" y="242"/>
                    </a:lnTo>
                    <a:lnTo>
                      <a:pt x="235" y="245"/>
                    </a:lnTo>
                    <a:lnTo>
                      <a:pt x="233" y="247"/>
                    </a:lnTo>
                    <a:lnTo>
                      <a:pt x="230" y="249"/>
                    </a:lnTo>
                    <a:lnTo>
                      <a:pt x="228" y="252"/>
                    </a:lnTo>
                    <a:lnTo>
                      <a:pt x="225" y="254"/>
                    </a:lnTo>
                    <a:lnTo>
                      <a:pt x="222" y="256"/>
                    </a:lnTo>
                    <a:lnTo>
                      <a:pt x="220" y="258"/>
                    </a:lnTo>
                    <a:lnTo>
                      <a:pt x="217" y="260"/>
                    </a:lnTo>
                    <a:lnTo>
                      <a:pt x="214" y="262"/>
                    </a:lnTo>
                    <a:lnTo>
                      <a:pt x="211" y="263"/>
                    </a:lnTo>
                    <a:lnTo>
                      <a:pt x="208" y="265"/>
                    </a:lnTo>
                    <a:lnTo>
                      <a:pt x="205" y="267"/>
                    </a:lnTo>
                    <a:lnTo>
                      <a:pt x="202" y="268"/>
                    </a:lnTo>
                    <a:lnTo>
                      <a:pt x="199" y="269"/>
                    </a:lnTo>
                    <a:lnTo>
                      <a:pt x="196" y="271"/>
                    </a:lnTo>
                    <a:lnTo>
                      <a:pt x="192" y="272"/>
                    </a:lnTo>
                    <a:lnTo>
                      <a:pt x="189" y="273"/>
                    </a:lnTo>
                    <a:lnTo>
                      <a:pt x="186" y="274"/>
                    </a:lnTo>
                    <a:lnTo>
                      <a:pt x="182" y="276"/>
                    </a:lnTo>
                    <a:lnTo>
                      <a:pt x="179" y="276"/>
                    </a:lnTo>
                    <a:lnTo>
                      <a:pt x="176" y="277"/>
                    </a:lnTo>
                    <a:lnTo>
                      <a:pt x="172" y="278"/>
                    </a:lnTo>
                    <a:lnTo>
                      <a:pt x="169" y="279"/>
                    </a:lnTo>
                    <a:lnTo>
                      <a:pt x="166" y="280"/>
                    </a:lnTo>
                    <a:lnTo>
                      <a:pt x="162" y="280"/>
                    </a:lnTo>
                    <a:lnTo>
                      <a:pt x="159" y="281"/>
                    </a:lnTo>
                    <a:lnTo>
                      <a:pt x="155" y="281"/>
                    </a:lnTo>
                    <a:lnTo>
                      <a:pt x="152" y="281"/>
                    </a:lnTo>
                    <a:lnTo>
                      <a:pt x="148" y="282"/>
                    </a:lnTo>
                    <a:lnTo>
                      <a:pt x="145" y="282"/>
                    </a:lnTo>
                    <a:lnTo>
                      <a:pt x="140" y="282"/>
                    </a:lnTo>
                    <a:lnTo>
                      <a:pt x="140" y="282"/>
                    </a:lnTo>
                    <a:lnTo>
                      <a:pt x="137" y="282"/>
                    </a:lnTo>
                    <a:lnTo>
                      <a:pt x="133" y="282"/>
                    </a:lnTo>
                    <a:lnTo>
                      <a:pt x="130" y="281"/>
                    </a:lnTo>
                    <a:lnTo>
                      <a:pt x="126" y="281"/>
                    </a:lnTo>
                    <a:lnTo>
                      <a:pt x="123" y="281"/>
                    </a:lnTo>
                    <a:lnTo>
                      <a:pt x="119" y="280"/>
                    </a:lnTo>
                    <a:lnTo>
                      <a:pt x="116" y="280"/>
                    </a:lnTo>
                    <a:lnTo>
                      <a:pt x="112" y="279"/>
                    </a:lnTo>
                    <a:lnTo>
                      <a:pt x="109" y="278"/>
                    </a:lnTo>
                    <a:lnTo>
                      <a:pt x="106" y="277"/>
                    </a:lnTo>
                    <a:lnTo>
                      <a:pt x="102" y="276"/>
                    </a:lnTo>
                    <a:lnTo>
                      <a:pt x="99" y="276"/>
                    </a:lnTo>
                    <a:lnTo>
                      <a:pt x="96" y="274"/>
                    </a:lnTo>
                    <a:lnTo>
                      <a:pt x="93" y="273"/>
                    </a:lnTo>
                    <a:lnTo>
                      <a:pt x="90" y="272"/>
                    </a:lnTo>
                    <a:lnTo>
                      <a:pt x="85" y="271"/>
                    </a:lnTo>
                    <a:lnTo>
                      <a:pt x="82" y="269"/>
                    </a:lnTo>
                    <a:lnTo>
                      <a:pt x="79" y="268"/>
                    </a:lnTo>
                    <a:lnTo>
                      <a:pt x="76" y="267"/>
                    </a:lnTo>
                    <a:lnTo>
                      <a:pt x="73" y="265"/>
                    </a:lnTo>
                    <a:lnTo>
                      <a:pt x="70" y="263"/>
                    </a:lnTo>
                    <a:lnTo>
                      <a:pt x="68" y="262"/>
                    </a:lnTo>
                    <a:lnTo>
                      <a:pt x="65" y="260"/>
                    </a:lnTo>
                    <a:lnTo>
                      <a:pt x="62" y="258"/>
                    </a:lnTo>
                    <a:lnTo>
                      <a:pt x="59" y="256"/>
                    </a:lnTo>
                    <a:lnTo>
                      <a:pt x="57" y="254"/>
                    </a:lnTo>
                    <a:lnTo>
                      <a:pt x="54" y="252"/>
                    </a:lnTo>
                    <a:lnTo>
                      <a:pt x="51" y="249"/>
                    </a:lnTo>
                    <a:lnTo>
                      <a:pt x="49" y="247"/>
                    </a:lnTo>
                    <a:lnTo>
                      <a:pt x="46" y="245"/>
                    </a:lnTo>
                    <a:lnTo>
                      <a:pt x="44" y="242"/>
                    </a:lnTo>
                    <a:lnTo>
                      <a:pt x="41" y="240"/>
                    </a:lnTo>
                    <a:lnTo>
                      <a:pt x="39" y="238"/>
                    </a:lnTo>
                    <a:lnTo>
                      <a:pt x="37" y="235"/>
                    </a:lnTo>
                    <a:lnTo>
                      <a:pt x="35" y="233"/>
                    </a:lnTo>
                    <a:lnTo>
                      <a:pt x="31" y="230"/>
                    </a:lnTo>
                    <a:lnTo>
                      <a:pt x="29" y="228"/>
                    </a:lnTo>
                    <a:lnTo>
                      <a:pt x="27" y="225"/>
                    </a:lnTo>
                    <a:lnTo>
                      <a:pt x="25" y="222"/>
                    </a:lnTo>
                    <a:lnTo>
                      <a:pt x="23" y="220"/>
                    </a:lnTo>
                    <a:lnTo>
                      <a:pt x="22" y="217"/>
                    </a:lnTo>
                    <a:lnTo>
                      <a:pt x="20" y="214"/>
                    </a:lnTo>
                    <a:lnTo>
                      <a:pt x="18" y="211"/>
                    </a:lnTo>
                    <a:lnTo>
                      <a:pt x="17" y="208"/>
                    </a:lnTo>
                    <a:lnTo>
                      <a:pt x="15" y="205"/>
                    </a:lnTo>
                    <a:lnTo>
                      <a:pt x="13" y="202"/>
                    </a:lnTo>
                    <a:lnTo>
                      <a:pt x="12" y="199"/>
                    </a:lnTo>
                    <a:lnTo>
                      <a:pt x="11" y="195"/>
                    </a:lnTo>
                    <a:lnTo>
                      <a:pt x="9" y="192"/>
                    </a:lnTo>
                    <a:lnTo>
                      <a:pt x="8" y="189"/>
                    </a:lnTo>
                    <a:lnTo>
                      <a:pt x="7" y="186"/>
                    </a:lnTo>
                    <a:lnTo>
                      <a:pt x="6" y="182"/>
                    </a:lnTo>
                    <a:lnTo>
                      <a:pt x="5" y="179"/>
                    </a:lnTo>
                    <a:lnTo>
                      <a:pt x="4" y="176"/>
                    </a:lnTo>
                    <a:lnTo>
                      <a:pt x="3" y="172"/>
                    </a:lnTo>
                    <a:lnTo>
                      <a:pt x="3" y="169"/>
                    </a:lnTo>
                    <a:lnTo>
                      <a:pt x="2" y="166"/>
                    </a:lnTo>
                    <a:lnTo>
                      <a:pt x="1" y="162"/>
                    </a:lnTo>
                    <a:lnTo>
                      <a:pt x="1" y="159"/>
                    </a:lnTo>
                    <a:lnTo>
                      <a:pt x="0" y="155"/>
                    </a:lnTo>
                    <a:lnTo>
                      <a:pt x="0" y="152"/>
                    </a:lnTo>
                    <a:lnTo>
                      <a:pt x="0" y="148"/>
                    </a:lnTo>
                    <a:lnTo>
                      <a:pt x="0" y="145"/>
                    </a:lnTo>
                    <a:lnTo>
                      <a:pt x="0" y="140"/>
                    </a:lnTo>
                    <a:lnTo>
                      <a:pt x="0" y="140"/>
                    </a:lnTo>
                    <a:lnTo>
                      <a:pt x="0" y="137"/>
                    </a:lnTo>
                    <a:lnTo>
                      <a:pt x="0" y="133"/>
                    </a:lnTo>
                    <a:lnTo>
                      <a:pt x="0" y="130"/>
                    </a:lnTo>
                    <a:lnTo>
                      <a:pt x="0" y="126"/>
                    </a:lnTo>
                    <a:lnTo>
                      <a:pt x="1" y="123"/>
                    </a:lnTo>
                    <a:lnTo>
                      <a:pt x="1" y="119"/>
                    </a:lnTo>
                    <a:lnTo>
                      <a:pt x="2" y="116"/>
                    </a:lnTo>
                    <a:lnTo>
                      <a:pt x="3" y="112"/>
                    </a:lnTo>
                    <a:lnTo>
                      <a:pt x="3" y="109"/>
                    </a:lnTo>
                    <a:lnTo>
                      <a:pt x="4" y="106"/>
                    </a:lnTo>
                    <a:lnTo>
                      <a:pt x="5" y="102"/>
                    </a:lnTo>
                    <a:lnTo>
                      <a:pt x="6" y="99"/>
                    </a:lnTo>
                    <a:lnTo>
                      <a:pt x="7" y="96"/>
                    </a:lnTo>
                    <a:lnTo>
                      <a:pt x="8" y="93"/>
                    </a:lnTo>
                    <a:lnTo>
                      <a:pt x="9" y="89"/>
                    </a:lnTo>
                    <a:lnTo>
                      <a:pt x="11" y="85"/>
                    </a:lnTo>
                    <a:lnTo>
                      <a:pt x="12" y="82"/>
                    </a:lnTo>
                    <a:lnTo>
                      <a:pt x="13" y="79"/>
                    </a:lnTo>
                    <a:lnTo>
                      <a:pt x="15" y="76"/>
                    </a:lnTo>
                    <a:lnTo>
                      <a:pt x="17" y="73"/>
                    </a:lnTo>
                    <a:lnTo>
                      <a:pt x="18" y="70"/>
                    </a:lnTo>
                    <a:lnTo>
                      <a:pt x="20" y="67"/>
                    </a:lnTo>
                    <a:lnTo>
                      <a:pt x="22" y="65"/>
                    </a:lnTo>
                    <a:lnTo>
                      <a:pt x="23" y="62"/>
                    </a:lnTo>
                    <a:lnTo>
                      <a:pt x="25" y="59"/>
                    </a:lnTo>
                    <a:lnTo>
                      <a:pt x="27" y="56"/>
                    </a:lnTo>
                    <a:lnTo>
                      <a:pt x="29" y="54"/>
                    </a:lnTo>
                    <a:lnTo>
                      <a:pt x="31" y="51"/>
                    </a:lnTo>
                    <a:lnTo>
                      <a:pt x="35" y="49"/>
                    </a:lnTo>
                    <a:lnTo>
                      <a:pt x="37" y="46"/>
                    </a:lnTo>
                    <a:lnTo>
                      <a:pt x="39" y="44"/>
                    </a:lnTo>
                    <a:lnTo>
                      <a:pt x="41" y="41"/>
                    </a:lnTo>
                    <a:lnTo>
                      <a:pt x="44" y="39"/>
                    </a:lnTo>
                    <a:lnTo>
                      <a:pt x="46" y="36"/>
                    </a:lnTo>
                    <a:lnTo>
                      <a:pt x="49" y="34"/>
                    </a:lnTo>
                    <a:lnTo>
                      <a:pt x="51" y="31"/>
                    </a:lnTo>
                    <a:lnTo>
                      <a:pt x="54" y="29"/>
                    </a:lnTo>
                    <a:lnTo>
                      <a:pt x="57" y="27"/>
                    </a:lnTo>
                    <a:lnTo>
                      <a:pt x="59" y="25"/>
                    </a:lnTo>
                    <a:lnTo>
                      <a:pt x="62" y="23"/>
                    </a:lnTo>
                    <a:lnTo>
                      <a:pt x="65" y="22"/>
                    </a:lnTo>
                    <a:lnTo>
                      <a:pt x="68" y="20"/>
                    </a:lnTo>
                    <a:lnTo>
                      <a:pt x="70" y="18"/>
                    </a:lnTo>
                    <a:lnTo>
                      <a:pt x="73" y="16"/>
                    </a:lnTo>
                    <a:lnTo>
                      <a:pt x="76" y="15"/>
                    </a:lnTo>
                    <a:lnTo>
                      <a:pt x="79" y="13"/>
                    </a:lnTo>
                    <a:lnTo>
                      <a:pt x="82" y="12"/>
                    </a:lnTo>
                    <a:lnTo>
                      <a:pt x="85" y="11"/>
                    </a:lnTo>
                    <a:lnTo>
                      <a:pt x="90" y="9"/>
                    </a:lnTo>
                    <a:lnTo>
                      <a:pt x="93" y="8"/>
                    </a:lnTo>
                    <a:lnTo>
                      <a:pt x="96" y="7"/>
                    </a:lnTo>
                    <a:lnTo>
                      <a:pt x="99" y="6"/>
                    </a:lnTo>
                    <a:lnTo>
                      <a:pt x="102" y="5"/>
                    </a:lnTo>
                    <a:lnTo>
                      <a:pt x="106" y="4"/>
                    </a:lnTo>
                    <a:lnTo>
                      <a:pt x="109" y="3"/>
                    </a:lnTo>
                    <a:lnTo>
                      <a:pt x="112" y="3"/>
                    </a:lnTo>
                    <a:lnTo>
                      <a:pt x="116" y="2"/>
                    </a:lnTo>
                    <a:lnTo>
                      <a:pt x="119" y="1"/>
                    </a:lnTo>
                    <a:lnTo>
                      <a:pt x="123" y="1"/>
                    </a:lnTo>
                    <a:lnTo>
                      <a:pt x="126" y="0"/>
                    </a:lnTo>
                    <a:lnTo>
                      <a:pt x="130" y="0"/>
                    </a:lnTo>
                    <a:lnTo>
                      <a:pt x="133" y="0"/>
                    </a:lnTo>
                    <a:lnTo>
                      <a:pt x="137" y="0"/>
                    </a:lnTo>
                    <a:lnTo>
                      <a:pt x="140" y="0"/>
                    </a:lnTo>
                    <a:lnTo>
                      <a:pt x="140" y="140"/>
                    </a:lnTo>
                    <a:lnTo>
                      <a:pt x="14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46" name="Rectangle 30"/>
              <p:cNvSpPr>
                <a:spLocks noChangeArrowheads="1"/>
              </p:cNvSpPr>
              <p:nvPr/>
            </p:nvSpPr>
            <p:spPr bwMode="auto">
              <a:xfrm>
                <a:off x="4924319" y="5816600"/>
                <a:ext cx="352425" cy="2222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47" name="Freeform 31"/>
              <p:cNvSpPr>
                <a:spLocks/>
              </p:cNvSpPr>
              <p:nvPr/>
            </p:nvSpPr>
            <p:spPr bwMode="auto">
              <a:xfrm>
                <a:off x="5232299" y="5783264"/>
                <a:ext cx="90489" cy="88900"/>
              </a:xfrm>
              <a:custGeom>
                <a:avLst/>
                <a:gdLst/>
                <a:ahLst/>
                <a:cxnLst>
                  <a:cxn ang="0">
                    <a:pos x="152" y="0"/>
                  </a:cxn>
                  <a:cxn ang="0">
                    <a:pos x="169" y="3"/>
                  </a:cxn>
                  <a:cxn ang="0">
                    <a:pos x="186" y="7"/>
                  </a:cxn>
                  <a:cxn ang="0">
                    <a:pos x="202" y="13"/>
                  </a:cxn>
                  <a:cxn ang="0">
                    <a:pos x="217" y="22"/>
                  </a:cxn>
                  <a:cxn ang="0">
                    <a:pos x="230" y="31"/>
                  </a:cxn>
                  <a:cxn ang="0">
                    <a:pos x="242" y="44"/>
                  </a:cxn>
                  <a:cxn ang="0">
                    <a:pos x="254" y="56"/>
                  </a:cxn>
                  <a:cxn ang="0">
                    <a:pos x="263" y="70"/>
                  </a:cxn>
                  <a:cxn ang="0">
                    <a:pos x="271" y="85"/>
                  </a:cxn>
                  <a:cxn ang="0">
                    <a:pos x="276" y="102"/>
                  </a:cxn>
                  <a:cxn ang="0">
                    <a:pos x="280" y="119"/>
                  </a:cxn>
                  <a:cxn ang="0">
                    <a:pos x="282" y="137"/>
                  </a:cxn>
                  <a:cxn ang="0">
                    <a:pos x="281" y="152"/>
                  </a:cxn>
                  <a:cxn ang="0">
                    <a:pos x="279" y="169"/>
                  </a:cxn>
                  <a:cxn ang="0">
                    <a:pos x="274" y="186"/>
                  </a:cxn>
                  <a:cxn ang="0">
                    <a:pos x="268" y="202"/>
                  </a:cxn>
                  <a:cxn ang="0">
                    <a:pos x="260" y="217"/>
                  </a:cxn>
                  <a:cxn ang="0">
                    <a:pos x="250" y="230"/>
                  </a:cxn>
                  <a:cxn ang="0">
                    <a:pos x="238" y="242"/>
                  </a:cxn>
                  <a:cxn ang="0">
                    <a:pos x="225" y="254"/>
                  </a:cxn>
                  <a:cxn ang="0">
                    <a:pos x="211" y="263"/>
                  </a:cxn>
                  <a:cxn ang="0">
                    <a:pos x="196" y="271"/>
                  </a:cxn>
                  <a:cxn ang="0">
                    <a:pos x="179" y="277"/>
                  </a:cxn>
                  <a:cxn ang="0">
                    <a:pos x="162" y="280"/>
                  </a:cxn>
                  <a:cxn ang="0">
                    <a:pos x="145" y="282"/>
                  </a:cxn>
                  <a:cxn ang="0">
                    <a:pos x="130" y="281"/>
                  </a:cxn>
                  <a:cxn ang="0">
                    <a:pos x="112" y="279"/>
                  </a:cxn>
                  <a:cxn ang="0">
                    <a:pos x="96" y="274"/>
                  </a:cxn>
                  <a:cxn ang="0">
                    <a:pos x="79" y="268"/>
                  </a:cxn>
                  <a:cxn ang="0">
                    <a:pos x="65" y="260"/>
                  </a:cxn>
                  <a:cxn ang="0">
                    <a:pos x="51" y="250"/>
                  </a:cxn>
                  <a:cxn ang="0">
                    <a:pos x="39" y="238"/>
                  </a:cxn>
                  <a:cxn ang="0">
                    <a:pos x="27" y="225"/>
                  </a:cxn>
                  <a:cxn ang="0">
                    <a:pos x="18" y="211"/>
                  </a:cxn>
                  <a:cxn ang="0">
                    <a:pos x="11" y="196"/>
                  </a:cxn>
                  <a:cxn ang="0">
                    <a:pos x="5" y="179"/>
                  </a:cxn>
                  <a:cxn ang="0">
                    <a:pos x="1" y="162"/>
                  </a:cxn>
                  <a:cxn ang="0">
                    <a:pos x="0" y="145"/>
                  </a:cxn>
                  <a:cxn ang="0">
                    <a:pos x="0" y="130"/>
                  </a:cxn>
                  <a:cxn ang="0">
                    <a:pos x="3" y="112"/>
                  </a:cxn>
                  <a:cxn ang="0">
                    <a:pos x="7" y="96"/>
                  </a:cxn>
                  <a:cxn ang="0">
                    <a:pos x="13" y="79"/>
                  </a:cxn>
                  <a:cxn ang="0">
                    <a:pos x="22" y="65"/>
                  </a:cxn>
                  <a:cxn ang="0">
                    <a:pos x="31" y="51"/>
                  </a:cxn>
                  <a:cxn ang="0">
                    <a:pos x="44" y="39"/>
                  </a:cxn>
                  <a:cxn ang="0">
                    <a:pos x="57" y="27"/>
                  </a:cxn>
                  <a:cxn ang="0">
                    <a:pos x="70" y="18"/>
                  </a:cxn>
                  <a:cxn ang="0">
                    <a:pos x="85" y="11"/>
                  </a:cxn>
                  <a:cxn ang="0">
                    <a:pos x="102" y="5"/>
                  </a:cxn>
                  <a:cxn ang="0">
                    <a:pos x="119" y="1"/>
                  </a:cxn>
                  <a:cxn ang="0">
                    <a:pos x="137" y="0"/>
                  </a:cxn>
                </a:cxnLst>
                <a:rect l="0" t="0" r="r" b="b"/>
                <a:pathLst>
                  <a:path w="282" h="282">
                    <a:moveTo>
                      <a:pt x="140" y="0"/>
                    </a:moveTo>
                    <a:lnTo>
                      <a:pt x="140" y="0"/>
                    </a:lnTo>
                    <a:lnTo>
                      <a:pt x="145" y="0"/>
                    </a:lnTo>
                    <a:lnTo>
                      <a:pt x="148" y="0"/>
                    </a:lnTo>
                    <a:lnTo>
                      <a:pt x="152" y="0"/>
                    </a:lnTo>
                    <a:lnTo>
                      <a:pt x="155" y="0"/>
                    </a:lnTo>
                    <a:lnTo>
                      <a:pt x="159" y="1"/>
                    </a:lnTo>
                    <a:lnTo>
                      <a:pt x="162" y="1"/>
                    </a:lnTo>
                    <a:lnTo>
                      <a:pt x="166" y="2"/>
                    </a:lnTo>
                    <a:lnTo>
                      <a:pt x="169" y="3"/>
                    </a:lnTo>
                    <a:lnTo>
                      <a:pt x="172" y="3"/>
                    </a:lnTo>
                    <a:lnTo>
                      <a:pt x="176" y="4"/>
                    </a:lnTo>
                    <a:lnTo>
                      <a:pt x="179" y="5"/>
                    </a:lnTo>
                    <a:lnTo>
                      <a:pt x="182" y="6"/>
                    </a:lnTo>
                    <a:lnTo>
                      <a:pt x="186" y="7"/>
                    </a:lnTo>
                    <a:lnTo>
                      <a:pt x="189" y="8"/>
                    </a:lnTo>
                    <a:lnTo>
                      <a:pt x="192" y="9"/>
                    </a:lnTo>
                    <a:lnTo>
                      <a:pt x="196" y="11"/>
                    </a:lnTo>
                    <a:lnTo>
                      <a:pt x="199" y="12"/>
                    </a:lnTo>
                    <a:lnTo>
                      <a:pt x="202" y="13"/>
                    </a:lnTo>
                    <a:lnTo>
                      <a:pt x="205" y="15"/>
                    </a:lnTo>
                    <a:lnTo>
                      <a:pt x="208" y="16"/>
                    </a:lnTo>
                    <a:lnTo>
                      <a:pt x="211" y="18"/>
                    </a:lnTo>
                    <a:lnTo>
                      <a:pt x="214" y="20"/>
                    </a:lnTo>
                    <a:lnTo>
                      <a:pt x="217" y="22"/>
                    </a:lnTo>
                    <a:lnTo>
                      <a:pt x="220" y="23"/>
                    </a:lnTo>
                    <a:lnTo>
                      <a:pt x="222" y="25"/>
                    </a:lnTo>
                    <a:lnTo>
                      <a:pt x="225" y="27"/>
                    </a:lnTo>
                    <a:lnTo>
                      <a:pt x="228" y="29"/>
                    </a:lnTo>
                    <a:lnTo>
                      <a:pt x="230" y="31"/>
                    </a:lnTo>
                    <a:lnTo>
                      <a:pt x="233" y="35"/>
                    </a:lnTo>
                    <a:lnTo>
                      <a:pt x="235" y="37"/>
                    </a:lnTo>
                    <a:lnTo>
                      <a:pt x="238" y="39"/>
                    </a:lnTo>
                    <a:lnTo>
                      <a:pt x="240" y="41"/>
                    </a:lnTo>
                    <a:lnTo>
                      <a:pt x="242" y="44"/>
                    </a:lnTo>
                    <a:lnTo>
                      <a:pt x="245" y="46"/>
                    </a:lnTo>
                    <a:lnTo>
                      <a:pt x="247" y="49"/>
                    </a:lnTo>
                    <a:lnTo>
                      <a:pt x="250" y="51"/>
                    </a:lnTo>
                    <a:lnTo>
                      <a:pt x="252" y="54"/>
                    </a:lnTo>
                    <a:lnTo>
                      <a:pt x="254" y="56"/>
                    </a:lnTo>
                    <a:lnTo>
                      <a:pt x="256" y="59"/>
                    </a:lnTo>
                    <a:lnTo>
                      <a:pt x="258" y="62"/>
                    </a:lnTo>
                    <a:lnTo>
                      <a:pt x="260" y="65"/>
                    </a:lnTo>
                    <a:lnTo>
                      <a:pt x="262" y="68"/>
                    </a:lnTo>
                    <a:lnTo>
                      <a:pt x="263" y="70"/>
                    </a:lnTo>
                    <a:lnTo>
                      <a:pt x="265" y="73"/>
                    </a:lnTo>
                    <a:lnTo>
                      <a:pt x="267" y="76"/>
                    </a:lnTo>
                    <a:lnTo>
                      <a:pt x="268" y="79"/>
                    </a:lnTo>
                    <a:lnTo>
                      <a:pt x="269" y="82"/>
                    </a:lnTo>
                    <a:lnTo>
                      <a:pt x="271" y="85"/>
                    </a:lnTo>
                    <a:lnTo>
                      <a:pt x="272" y="90"/>
                    </a:lnTo>
                    <a:lnTo>
                      <a:pt x="273" y="93"/>
                    </a:lnTo>
                    <a:lnTo>
                      <a:pt x="274" y="96"/>
                    </a:lnTo>
                    <a:lnTo>
                      <a:pt x="276" y="99"/>
                    </a:lnTo>
                    <a:lnTo>
                      <a:pt x="276" y="102"/>
                    </a:lnTo>
                    <a:lnTo>
                      <a:pt x="277" y="106"/>
                    </a:lnTo>
                    <a:lnTo>
                      <a:pt x="278" y="109"/>
                    </a:lnTo>
                    <a:lnTo>
                      <a:pt x="279" y="112"/>
                    </a:lnTo>
                    <a:lnTo>
                      <a:pt x="280" y="116"/>
                    </a:lnTo>
                    <a:lnTo>
                      <a:pt x="280" y="119"/>
                    </a:lnTo>
                    <a:lnTo>
                      <a:pt x="281" y="123"/>
                    </a:lnTo>
                    <a:lnTo>
                      <a:pt x="281" y="126"/>
                    </a:lnTo>
                    <a:lnTo>
                      <a:pt x="281" y="130"/>
                    </a:lnTo>
                    <a:lnTo>
                      <a:pt x="282" y="133"/>
                    </a:lnTo>
                    <a:lnTo>
                      <a:pt x="282" y="137"/>
                    </a:lnTo>
                    <a:lnTo>
                      <a:pt x="282" y="141"/>
                    </a:lnTo>
                    <a:lnTo>
                      <a:pt x="282" y="141"/>
                    </a:lnTo>
                    <a:lnTo>
                      <a:pt x="282" y="145"/>
                    </a:lnTo>
                    <a:lnTo>
                      <a:pt x="282" y="148"/>
                    </a:lnTo>
                    <a:lnTo>
                      <a:pt x="281" y="152"/>
                    </a:lnTo>
                    <a:lnTo>
                      <a:pt x="281" y="155"/>
                    </a:lnTo>
                    <a:lnTo>
                      <a:pt x="281" y="159"/>
                    </a:lnTo>
                    <a:lnTo>
                      <a:pt x="280" y="162"/>
                    </a:lnTo>
                    <a:lnTo>
                      <a:pt x="280" y="166"/>
                    </a:lnTo>
                    <a:lnTo>
                      <a:pt x="279" y="169"/>
                    </a:lnTo>
                    <a:lnTo>
                      <a:pt x="278" y="172"/>
                    </a:lnTo>
                    <a:lnTo>
                      <a:pt x="277" y="176"/>
                    </a:lnTo>
                    <a:lnTo>
                      <a:pt x="276" y="179"/>
                    </a:lnTo>
                    <a:lnTo>
                      <a:pt x="276" y="182"/>
                    </a:lnTo>
                    <a:lnTo>
                      <a:pt x="274" y="186"/>
                    </a:lnTo>
                    <a:lnTo>
                      <a:pt x="273" y="189"/>
                    </a:lnTo>
                    <a:lnTo>
                      <a:pt x="272" y="192"/>
                    </a:lnTo>
                    <a:lnTo>
                      <a:pt x="271" y="196"/>
                    </a:lnTo>
                    <a:lnTo>
                      <a:pt x="269" y="199"/>
                    </a:lnTo>
                    <a:lnTo>
                      <a:pt x="268" y="202"/>
                    </a:lnTo>
                    <a:lnTo>
                      <a:pt x="267" y="205"/>
                    </a:lnTo>
                    <a:lnTo>
                      <a:pt x="265" y="208"/>
                    </a:lnTo>
                    <a:lnTo>
                      <a:pt x="263" y="211"/>
                    </a:lnTo>
                    <a:lnTo>
                      <a:pt x="262" y="214"/>
                    </a:lnTo>
                    <a:lnTo>
                      <a:pt x="260" y="217"/>
                    </a:lnTo>
                    <a:lnTo>
                      <a:pt x="258" y="220"/>
                    </a:lnTo>
                    <a:lnTo>
                      <a:pt x="256" y="222"/>
                    </a:lnTo>
                    <a:lnTo>
                      <a:pt x="254" y="225"/>
                    </a:lnTo>
                    <a:lnTo>
                      <a:pt x="252" y="228"/>
                    </a:lnTo>
                    <a:lnTo>
                      <a:pt x="250" y="230"/>
                    </a:lnTo>
                    <a:lnTo>
                      <a:pt x="247" y="233"/>
                    </a:lnTo>
                    <a:lnTo>
                      <a:pt x="245" y="235"/>
                    </a:lnTo>
                    <a:lnTo>
                      <a:pt x="242" y="238"/>
                    </a:lnTo>
                    <a:lnTo>
                      <a:pt x="240" y="240"/>
                    </a:lnTo>
                    <a:lnTo>
                      <a:pt x="238" y="242"/>
                    </a:lnTo>
                    <a:lnTo>
                      <a:pt x="235" y="245"/>
                    </a:lnTo>
                    <a:lnTo>
                      <a:pt x="233" y="248"/>
                    </a:lnTo>
                    <a:lnTo>
                      <a:pt x="230" y="250"/>
                    </a:lnTo>
                    <a:lnTo>
                      <a:pt x="228" y="252"/>
                    </a:lnTo>
                    <a:lnTo>
                      <a:pt x="225" y="254"/>
                    </a:lnTo>
                    <a:lnTo>
                      <a:pt x="222" y="256"/>
                    </a:lnTo>
                    <a:lnTo>
                      <a:pt x="220" y="258"/>
                    </a:lnTo>
                    <a:lnTo>
                      <a:pt x="217" y="260"/>
                    </a:lnTo>
                    <a:lnTo>
                      <a:pt x="214" y="262"/>
                    </a:lnTo>
                    <a:lnTo>
                      <a:pt x="211" y="263"/>
                    </a:lnTo>
                    <a:lnTo>
                      <a:pt x="208" y="265"/>
                    </a:lnTo>
                    <a:lnTo>
                      <a:pt x="205" y="267"/>
                    </a:lnTo>
                    <a:lnTo>
                      <a:pt x="202" y="268"/>
                    </a:lnTo>
                    <a:lnTo>
                      <a:pt x="199" y="270"/>
                    </a:lnTo>
                    <a:lnTo>
                      <a:pt x="196" y="271"/>
                    </a:lnTo>
                    <a:lnTo>
                      <a:pt x="192" y="272"/>
                    </a:lnTo>
                    <a:lnTo>
                      <a:pt x="189" y="273"/>
                    </a:lnTo>
                    <a:lnTo>
                      <a:pt x="186" y="274"/>
                    </a:lnTo>
                    <a:lnTo>
                      <a:pt x="182" y="276"/>
                    </a:lnTo>
                    <a:lnTo>
                      <a:pt x="179" y="277"/>
                    </a:lnTo>
                    <a:lnTo>
                      <a:pt x="176" y="277"/>
                    </a:lnTo>
                    <a:lnTo>
                      <a:pt x="172" y="278"/>
                    </a:lnTo>
                    <a:lnTo>
                      <a:pt x="169" y="279"/>
                    </a:lnTo>
                    <a:lnTo>
                      <a:pt x="166" y="280"/>
                    </a:lnTo>
                    <a:lnTo>
                      <a:pt x="162" y="280"/>
                    </a:lnTo>
                    <a:lnTo>
                      <a:pt x="159" y="281"/>
                    </a:lnTo>
                    <a:lnTo>
                      <a:pt x="155" y="281"/>
                    </a:lnTo>
                    <a:lnTo>
                      <a:pt x="152" y="281"/>
                    </a:lnTo>
                    <a:lnTo>
                      <a:pt x="148" y="282"/>
                    </a:lnTo>
                    <a:lnTo>
                      <a:pt x="145" y="282"/>
                    </a:lnTo>
                    <a:lnTo>
                      <a:pt x="140" y="282"/>
                    </a:lnTo>
                    <a:lnTo>
                      <a:pt x="140" y="282"/>
                    </a:lnTo>
                    <a:lnTo>
                      <a:pt x="137" y="282"/>
                    </a:lnTo>
                    <a:lnTo>
                      <a:pt x="133" y="282"/>
                    </a:lnTo>
                    <a:lnTo>
                      <a:pt x="130" y="281"/>
                    </a:lnTo>
                    <a:lnTo>
                      <a:pt x="126" y="281"/>
                    </a:lnTo>
                    <a:lnTo>
                      <a:pt x="123" y="281"/>
                    </a:lnTo>
                    <a:lnTo>
                      <a:pt x="119" y="280"/>
                    </a:lnTo>
                    <a:lnTo>
                      <a:pt x="116" y="280"/>
                    </a:lnTo>
                    <a:lnTo>
                      <a:pt x="112" y="279"/>
                    </a:lnTo>
                    <a:lnTo>
                      <a:pt x="109" y="278"/>
                    </a:lnTo>
                    <a:lnTo>
                      <a:pt x="106" y="277"/>
                    </a:lnTo>
                    <a:lnTo>
                      <a:pt x="102" y="277"/>
                    </a:lnTo>
                    <a:lnTo>
                      <a:pt x="99" y="276"/>
                    </a:lnTo>
                    <a:lnTo>
                      <a:pt x="96" y="274"/>
                    </a:lnTo>
                    <a:lnTo>
                      <a:pt x="93" y="273"/>
                    </a:lnTo>
                    <a:lnTo>
                      <a:pt x="90" y="272"/>
                    </a:lnTo>
                    <a:lnTo>
                      <a:pt x="85" y="271"/>
                    </a:lnTo>
                    <a:lnTo>
                      <a:pt x="82" y="270"/>
                    </a:lnTo>
                    <a:lnTo>
                      <a:pt x="79" y="268"/>
                    </a:lnTo>
                    <a:lnTo>
                      <a:pt x="76" y="267"/>
                    </a:lnTo>
                    <a:lnTo>
                      <a:pt x="73" y="265"/>
                    </a:lnTo>
                    <a:lnTo>
                      <a:pt x="70" y="263"/>
                    </a:lnTo>
                    <a:lnTo>
                      <a:pt x="68" y="262"/>
                    </a:lnTo>
                    <a:lnTo>
                      <a:pt x="65" y="260"/>
                    </a:lnTo>
                    <a:lnTo>
                      <a:pt x="62" y="258"/>
                    </a:lnTo>
                    <a:lnTo>
                      <a:pt x="59" y="256"/>
                    </a:lnTo>
                    <a:lnTo>
                      <a:pt x="57" y="254"/>
                    </a:lnTo>
                    <a:lnTo>
                      <a:pt x="54" y="252"/>
                    </a:lnTo>
                    <a:lnTo>
                      <a:pt x="51" y="250"/>
                    </a:lnTo>
                    <a:lnTo>
                      <a:pt x="49" y="248"/>
                    </a:lnTo>
                    <a:lnTo>
                      <a:pt x="46" y="245"/>
                    </a:lnTo>
                    <a:lnTo>
                      <a:pt x="44" y="242"/>
                    </a:lnTo>
                    <a:lnTo>
                      <a:pt x="41" y="240"/>
                    </a:lnTo>
                    <a:lnTo>
                      <a:pt x="39" y="238"/>
                    </a:lnTo>
                    <a:lnTo>
                      <a:pt x="37" y="235"/>
                    </a:lnTo>
                    <a:lnTo>
                      <a:pt x="35" y="233"/>
                    </a:lnTo>
                    <a:lnTo>
                      <a:pt x="31" y="230"/>
                    </a:lnTo>
                    <a:lnTo>
                      <a:pt x="29" y="228"/>
                    </a:lnTo>
                    <a:lnTo>
                      <a:pt x="27" y="225"/>
                    </a:lnTo>
                    <a:lnTo>
                      <a:pt x="25" y="222"/>
                    </a:lnTo>
                    <a:lnTo>
                      <a:pt x="23" y="220"/>
                    </a:lnTo>
                    <a:lnTo>
                      <a:pt x="22" y="217"/>
                    </a:lnTo>
                    <a:lnTo>
                      <a:pt x="20" y="214"/>
                    </a:lnTo>
                    <a:lnTo>
                      <a:pt x="18" y="211"/>
                    </a:lnTo>
                    <a:lnTo>
                      <a:pt x="17" y="208"/>
                    </a:lnTo>
                    <a:lnTo>
                      <a:pt x="15" y="205"/>
                    </a:lnTo>
                    <a:lnTo>
                      <a:pt x="13" y="202"/>
                    </a:lnTo>
                    <a:lnTo>
                      <a:pt x="12" y="199"/>
                    </a:lnTo>
                    <a:lnTo>
                      <a:pt x="11" y="196"/>
                    </a:lnTo>
                    <a:lnTo>
                      <a:pt x="9" y="192"/>
                    </a:lnTo>
                    <a:lnTo>
                      <a:pt x="8" y="189"/>
                    </a:lnTo>
                    <a:lnTo>
                      <a:pt x="7" y="186"/>
                    </a:lnTo>
                    <a:lnTo>
                      <a:pt x="6" y="182"/>
                    </a:lnTo>
                    <a:lnTo>
                      <a:pt x="5" y="179"/>
                    </a:lnTo>
                    <a:lnTo>
                      <a:pt x="4" y="176"/>
                    </a:lnTo>
                    <a:lnTo>
                      <a:pt x="3" y="172"/>
                    </a:lnTo>
                    <a:lnTo>
                      <a:pt x="3" y="169"/>
                    </a:lnTo>
                    <a:lnTo>
                      <a:pt x="2" y="166"/>
                    </a:lnTo>
                    <a:lnTo>
                      <a:pt x="1" y="162"/>
                    </a:lnTo>
                    <a:lnTo>
                      <a:pt x="1" y="159"/>
                    </a:lnTo>
                    <a:lnTo>
                      <a:pt x="0" y="155"/>
                    </a:lnTo>
                    <a:lnTo>
                      <a:pt x="0" y="152"/>
                    </a:lnTo>
                    <a:lnTo>
                      <a:pt x="0" y="148"/>
                    </a:lnTo>
                    <a:lnTo>
                      <a:pt x="0" y="145"/>
                    </a:lnTo>
                    <a:lnTo>
                      <a:pt x="0" y="141"/>
                    </a:lnTo>
                    <a:lnTo>
                      <a:pt x="0" y="141"/>
                    </a:lnTo>
                    <a:lnTo>
                      <a:pt x="0" y="137"/>
                    </a:lnTo>
                    <a:lnTo>
                      <a:pt x="0" y="133"/>
                    </a:lnTo>
                    <a:lnTo>
                      <a:pt x="0" y="130"/>
                    </a:lnTo>
                    <a:lnTo>
                      <a:pt x="0" y="126"/>
                    </a:lnTo>
                    <a:lnTo>
                      <a:pt x="1" y="123"/>
                    </a:lnTo>
                    <a:lnTo>
                      <a:pt x="1" y="119"/>
                    </a:lnTo>
                    <a:lnTo>
                      <a:pt x="2" y="116"/>
                    </a:lnTo>
                    <a:lnTo>
                      <a:pt x="3" y="112"/>
                    </a:lnTo>
                    <a:lnTo>
                      <a:pt x="3" y="109"/>
                    </a:lnTo>
                    <a:lnTo>
                      <a:pt x="4" y="106"/>
                    </a:lnTo>
                    <a:lnTo>
                      <a:pt x="5" y="102"/>
                    </a:lnTo>
                    <a:lnTo>
                      <a:pt x="6" y="99"/>
                    </a:lnTo>
                    <a:lnTo>
                      <a:pt x="7" y="96"/>
                    </a:lnTo>
                    <a:lnTo>
                      <a:pt x="8" y="93"/>
                    </a:lnTo>
                    <a:lnTo>
                      <a:pt x="9" y="90"/>
                    </a:lnTo>
                    <a:lnTo>
                      <a:pt x="11" y="85"/>
                    </a:lnTo>
                    <a:lnTo>
                      <a:pt x="12" y="82"/>
                    </a:lnTo>
                    <a:lnTo>
                      <a:pt x="13" y="79"/>
                    </a:lnTo>
                    <a:lnTo>
                      <a:pt x="15" y="76"/>
                    </a:lnTo>
                    <a:lnTo>
                      <a:pt x="17" y="73"/>
                    </a:lnTo>
                    <a:lnTo>
                      <a:pt x="18" y="70"/>
                    </a:lnTo>
                    <a:lnTo>
                      <a:pt x="20" y="68"/>
                    </a:lnTo>
                    <a:lnTo>
                      <a:pt x="22" y="65"/>
                    </a:lnTo>
                    <a:lnTo>
                      <a:pt x="23" y="62"/>
                    </a:lnTo>
                    <a:lnTo>
                      <a:pt x="25" y="59"/>
                    </a:lnTo>
                    <a:lnTo>
                      <a:pt x="27" y="56"/>
                    </a:lnTo>
                    <a:lnTo>
                      <a:pt x="29" y="54"/>
                    </a:lnTo>
                    <a:lnTo>
                      <a:pt x="31" y="51"/>
                    </a:lnTo>
                    <a:lnTo>
                      <a:pt x="35" y="49"/>
                    </a:lnTo>
                    <a:lnTo>
                      <a:pt x="37" y="46"/>
                    </a:lnTo>
                    <a:lnTo>
                      <a:pt x="39" y="44"/>
                    </a:lnTo>
                    <a:lnTo>
                      <a:pt x="41" y="41"/>
                    </a:lnTo>
                    <a:lnTo>
                      <a:pt x="44" y="39"/>
                    </a:lnTo>
                    <a:lnTo>
                      <a:pt x="46" y="37"/>
                    </a:lnTo>
                    <a:lnTo>
                      <a:pt x="49" y="35"/>
                    </a:lnTo>
                    <a:lnTo>
                      <a:pt x="51" y="31"/>
                    </a:lnTo>
                    <a:lnTo>
                      <a:pt x="54" y="29"/>
                    </a:lnTo>
                    <a:lnTo>
                      <a:pt x="57" y="27"/>
                    </a:lnTo>
                    <a:lnTo>
                      <a:pt x="59" y="25"/>
                    </a:lnTo>
                    <a:lnTo>
                      <a:pt x="62" y="23"/>
                    </a:lnTo>
                    <a:lnTo>
                      <a:pt x="65" y="22"/>
                    </a:lnTo>
                    <a:lnTo>
                      <a:pt x="68" y="20"/>
                    </a:lnTo>
                    <a:lnTo>
                      <a:pt x="70" y="18"/>
                    </a:lnTo>
                    <a:lnTo>
                      <a:pt x="73" y="16"/>
                    </a:lnTo>
                    <a:lnTo>
                      <a:pt x="76" y="15"/>
                    </a:lnTo>
                    <a:lnTo>
                      <a:pt x="79" y="13"/>
                    </a:lnTo>
                    <a:lnTo>
                      <a:pt x="82" y="12"/>
                    </a:lnTo>
                    <a:lnTo>
                      <a:pt x="85" y="11"/>
                    </a:lnTo>
                    <a:lnTo>
                      <a:pt x="90" y="9"/>
                    </a:lnTo>
                    <a:lnTo>
                      <a:pt x="93" y="8"/>
                    </a:lnTo>
                    <a:lnTo>
                      <a:pt x="96" y="7"/>
                    </a:lnTo>
                    <a:lnTo>
                      <a:pt x="99" y="6"/>
                    </a:lnTo>
                    <a:lnTo>
                      <a:pt x="102" y="5"/>
                    </a:lnTo>
                    <a:lnTo>
                      <a:pt x="106" y="4"/>
                    </a:lnTo>
                    <a:lnTo>
                      <a:pt x="109" y="3"/>
                    </a:lnTo>
                    <a:lnTo>
                      <a:pt x="112" y="3"/>
                    </a:lnTo>
                    <a:lnTo>
                      <a:pt x="116" y="2"/>
                    </a:lnTo>
                    <a:lnTo>
                      <a:pt x="119" y="1"/>
                    </a:lnTo>
                    <a:lnTo>
                      <a:pt x="123" y="1"/>
                    </a:lnTo>
                    <a:lnTo>
                      <a:pt x="126" y="0"/>
                    </a:lnTo>
                    <a:lnTo>
                      <a:pt x="130" y="0"/>
                    </a:lnTo>
                    <a:lnTo>
                      <a:pt x="133" y="0"/>
                    </a:lnTo>
                    <a:lnTo>
                      <a:pt x="137" y="0"/>
                    </a:lnTo>
                    <a:lnTo>
                      <a:pt x="140" y="0"/>
                    </a:lnTo>
                    <a:lnTo>
                      <a:pt x="140" y="141"/>
                    </a:lnTo>
                    <a:lnTo>
                      <a:pt x="14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sp>
          <p:nvSpPr>
            <p:cNvPr id="184" name="Rectangle 32"/>
            <p:cNvSpPr>
              <a:spLocks noChangeArrowheads="1"/>
            </p:cNvSpPr>
            <p:nvPr/>
          </p:nvSpPr>
          <p:spPr bwMode="auto">
            <a:xfrm>
              <a:off x="7443446" y="2646719"/>
              <a:ext cx="203326" cy="10875"/>
            </a:xfrm>
            <a:prstGeom prst="rect">
              <a:avLst/>
            </a:prstGeom>
            <a:solidFill>
              <a:schemeClr val="accent2">
                <a:lumMod val="75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5" name="Freeform 33"/>
            <p:cNvSpPr>
              <a:spLocks/>
            </p:cNvSpPr>
            <p:nvPr/>
          </p:nvSpPr>
          <p:spPr bwMode="auto">
            <a:xfrm>
              <a:off x="7417917" y="2629631"/>
              <a:ext cx="51972" cy="44276"/>
            </a:xfrm>
            <a:custGeom>
              <a:avLst/>
              <a:gdLst/>
              <a:ahLst/>
              <a:cxnLst>
                <a:cxn ang="0">
                  <a:pos x="131" y="281"/>
                </a:cxn>
                <a:cxn ang="0">
                  <a:pos x="112" y="279"/>
                </a:cxn>
                <a:cxn ang="0">
                  <a:pos x="96" y="274"/>
                </a:cxn>
                <a:cxn ang="0">
                  <a:pos x="80" y="268"/>
                </a:cxn>
                <a:cxn ang="0">
                  <a:pos x="65" y="260"/>
                </a:cxn>
                <a:cxn ang="0">
                  <a:pos x="51" y="249"/>
                </a:cxn>
                <a:cxn ang="0">
                  <a:pos x="39" y="238"/>
                </a:cxn>
                <a:cxn ang="0">
                  <a:pos x="28" y="225"/>
                </a:cxn>
                <a:cxn ang="0">
                  <a:pos x="18" y="211"/>
                </a:cxn>
                <a:cxn ang="0">
                  <a:pos x="11" y="195"/>
                </a:cxn>
                <a:cxn ang="0">
                  <a:pos x="5" y="179"/>
                </a:cxn>
                <a:cxn ang="0">
                  <a:pos x="1" y="162"/>
                </a:cxn>
                <a:cxn ang="0">
                  <a:pos x="0" y="145"/>
                </a:cxn>
                <a:cxn ang="0">
                  <a:pos x="0" y="130"/>
                </a:cxn>
                <a:cxn ang="0">
                  <a:pos x="3" y="112"/>
                </a:cxn>
                <a:cxn ang="0">
                  <a:pos x="7" y="96"/>
                </a:cxn>
                <a:cxn ang="0">
                  <a:pos x="13" y="79"/>
                </a:cxn>
                <a:cxn ang="0">
                  <a:pos x="23" y="65"/>
                </a:cxn>
                <a:cxn ang="0">
                  <a:pos x="32" y="51"/>
                </a:cxn>
                <a:cxn ang="0">
                  <a:pos x="44" y="39"/>
                </a:cxn>
                <a:cxn ang="0">
                  <a:pos x="56" y="27"/>
                </a:cxn>
                <a:cxn ang="0">
                  <a:pos x="70" y="18"/>
                </a:cxn>
                <a:cxn ang="0">
                  <a:pos x="86" y="11"/>
                </a:cxn>
                <a:cxn ang="0">
                  <a:pos x="102" y="5"/>
                </a:cxn>
                <a:cxn ang="0">
                  <a:pos x="119" y="1"/>
                </a:cxn>
                <a:cxn ang="0">
                  <a:pos x="138" y="0"/>
                </a:cxn>
                <a:cxn ang="0">
                  <a:pos x="152" y="0"/>
                </a:cxn>
                <a:cxn ang="0">
                  <a:pos x="169" y="3"/>
                </a:cxn>
                <a:cxn ang="0">
                  <a:pos x="187" y="7"/>
                </a:cxn>
                <a:cxn ang="0">
                  <a:pos x="202" y="13"/>
                </a:cxn>
                <a:cxn ang="0">
                  <a:pos x="217" y="22"/>
                </a:cxn>
                <a:cxn ang="0">
                  <a:pos x="230" y="31"/>
                </a:cxn>
                <a:cxn ang="0">
                  <a:pos x="243" y="44"/>
                </a:cxn>
                <a:cxn ang="0">
                  <a:pos x="254" y="56"/>
                </a:cxn>
                <a:cxn ang="0">
                  <a:pos x="263" y="70"/>
                </a:cxn>
                <a:cxn ang="0">
                  <a:pos x="271" y="85"/>
                </a:cxn>
                <a:cxn ang="0">
                  <a:pos x="276" y="102"/>
                </a:cxn>
                <a:cxn ang="0">
                  <a:pos x="280" y="119"/>
                </a:cxn>
                <a:cxn ang="0">
                  <a:pos x="282" y="137"/>
                </a:cxn>
                <a:cxn ang="0">
                  <a:pos x="281" y="152"/>
                </a:cxn>
                <a:cxn ang="0">
                  <a:pos x="279" y="169"/>
                </a:cxn>
                <a:cxn ang="0">
                  <a:pos x="274" y="186"/>
                </a:cxn>
                <a:cxn ang="0">
                  <a:pos x="268" y="202"/>
                </a:cxn>
                <a:cxn ang="0">
                  <a:pos x="260" y="217"/>
                </a:cxn>
                <a:cxn ang="0">
                  <a:pos x="250" y="230"/>
                </a:cxn>
                <a:cxn ang="0">
                  <a:pos x="239" y="242"/>
                </a:cxn>
                <a:cxn ang="0">
                  <a:pos x="225" y="254"/>
                </a:cxn>
                <a:cxn ang="0">
                  <a:pos x="211" y="263"/>
                </a:cxn>
                <a:cxn ang="0">
                  <a:pos x="196" y="271"/>
                </a:cxn>
                <a:cxn ang="0">
                  <a:pos x="179" y="276"/>
                </a:cxn>
                <a:cxn ang="0">
                  <a:pos x="162" y="280"/>
                </a:cxn>
                <a:cxn ang="0">
                  <a:pos x="145" y="282"/>
                </a:cxn>
              </a:cxnLst>
              <a:rect l="0" t="0" r="r" b="b"/>
              <a:pathLst>
                <a:path w="282" h="282">
                  <a:moveTo>
                    <a:pt x="141" y="282"/>
                  </a:moveTo>
                  <a:lnTo>
                    <a:pt x="141" y="282"/>
                  </a:lnTo>
                  <a:lnTo>
                    <a:pt x="138" y="282"/>
                  </a:lnTo>
                  <a:lnTo>
                    <a:pt x="134" y="282"/>
                  </a:lnTo>
                  <a:lnTo>
                    <a:pt x="131" y="281"/>
                  </a:lnTo>
                  <a:lnTo>
                    <a:pt x="126" y="281"/>
                  </a:lnTo>
                  <a:lnTo>
                    <a:pt x="123" y="281"/>
                  </a:lnTo>
                  <a:lnTo>
                    <a:pt x="119" y="280"/>
                  </a:lnTo>
                  <a:lnTo>
                    <a:pt x="116" y="280"/>
                  </a:lnTo>
                  <a:lnTo>
                    <a:pt x="112" y="279"/>
                  </a:lnTo>
                  <a:lnTo>
                    <a:pt x="109" y="278"/>
                  </a:lnTo>
                  <a:lnTo>
                    <a:pt x="106" y="277"/>
                  </a:lnTo>
                  <a:lnTo>
                    <a:pt x="102" y="276"/>
                  </a:lnTo>
                  <a:lnTo>
                    <a:pt x="99" y="276"/>
                  </a:lnTo>
                  <a:lnTo>
                    <a:pt x="96" y="274"/>
                  </a:lnTo>
                  <a:lnTo>
                    <a:pt x="93" y="273"/>
                  </a:lnTo>
                  <a:lnTo>
                    <a:pt x="90" y="272"/>
                  </a:lnTo>
                  <a:lnTo>
                    <a:pt x="86" y="271"/>
                  </a:lnTo>
                  <a:lnTo>
                    <a:pt x="83" y="269"/>
                  </a:lnTo>
                  <a:lnTo>
                    <a:pt x="80" y="268"/>
                  </a:lnTo>
                  <a:lnTo>
                    <a:pt x="77" y="267"/>
                  </a:lnTo>
                  <a:lnTo>
                    <a:pt x="73" y="265"/>
                  </a:lnTo>
                  <a:lnTo>
                    <a:pt x="70" y="263"/>
                  </a:lnTo>
                  <a:lnTo>
                    <a:pt x="68" y="262"/>
                  </a:lnTo>
                  <a:lnTo>
                    <a:pt x="65" y="260"/>
                  </a:lnTo>
                  <a:lnTo>
                    <a:pt x="62" y="258"/>
                  </a:lnTo>
                  <a:lnTo>
                    <a:pt x="59" y="256"/>
                  </a:lnTo>
                  <a:lnTo>
                    <a:pt x="56" y="254"/>
                  </a:lnTo>
                  <a:lnTo>
                    <a:pt x="54" y="252"/>
                  </a:lnTo>
                  <a:lnTo>
                    <a:pt x="51" y="249"/>
                  </a:lnTo>
                  <a:lnTo>
                    <a:pt x="49" y="247"/>
                  </a:lnTo>
                  <a:lnTo>
                    <a:pt x="46" y="245"/>
                  </a:lnTo>
                  <a:lnTo>
                    <a:pt x="44" y="242"/>
                  </a:lnTo>
                  <a:lnTo>
                    <a:pt x="41" y="240"/>
                  </a:lnTo>
                  <a:lnTo>
                    <a:pt x="39" y="238"/>
                  </a:lnTo>
                  <a:lnTo>
                    <a:pt x="37" y="235"/>
                  </a:lnTo>
                  <a:lnTo>
                    <a:pt x="35" y="233"/>
                  </a:lnTo>
                  <a:lnTo>
                    <a:pt x="32" y="230"/>
                  </a:lnTo>
                  <a:lnTo>
                    <a:pt x="30" y="228"/>
                  </a:lnTo>
                  <a:lnTo>
                    <a:pt x="28" y="225"/>
                  </a:lnTo>
                  <a:lnTo>
                    <a:pt x="26" y="222"/>
                  </a:lnTo>
                  <a:lnTo>
                    <a:pt x="24" y="220"/>
                  </a:lnTo>
                  <a:lnTo>
                    <a:pt x="23" y="217"/>
                  </a:lnTo>
                  <a:lnTo>
                    <a:pt x="20" y="214"/>
                  </a:lnTo>
                  <a:lnTo>
                    <a:pt x="18" y="211"/>
                  </a:lnTo>
                  <a:lnTo>
                    <a:pt x="16" y="208"/>
                  </a:lnTo>
                  <a:lnTo>
                    <a:pt x="15" y="205"/>
                  </a:lnTo>
                  <a:lnTo>
                    <a:pt x="13" y="202"/>
                  </a:lnTo>
                  <a:lnTo>
                    <a:pt x="12" y="199"/>
                  </a:lnTo>
                  <a:lnTo>
                    <a:pt x="11" y="195"/>
                  </a:lnTo>
                  <a:lnTo>
                    <a:pt x="9" y="192"/>
                  </a:lnTo>
                  <a:lnTo>
                    <a:pt x="8" y="189"/>
                  </a:lnTo>
                  <a:lnTo>
                    <a:pt x="7" y="186"/>
                  </a:lnTo>
                  <a:lnTo>
                    <a:pt x="6" y="182"/>
                  </a:lnTo>
                  <a:lnTo>
                    <a:pt x="5" y="179"/>
                  </a:lnTo>
                  <a:lnTo>
                    <a:pt x="4" y="176"/>
                  </a:lnTo>
                  <a:lnTo>
                    <a:pt x="3" y="172"/>
                  </a:lnTo>
                  <a:lnTo>
                    <a:pt x="3" y="169"/>
                  </a:lnTo>
                  <a:lnTo>
                    <a:pt x="2" y="166"/>
                  </a:lnTo>
                  <a:lnTo>
                    <a:pt x="1" y="162"/>
                  </a:lnTo>
                  <a:lnTo>
                    <a:pt x="1" y="159"/>
                  </a:lnTo>
                  <a:lnTo>
                    <a:pt x="0" y="155"/>
                  </a:lnTo>
                  <a:lnTo>
                    <a:pt x="0" y="152"/>
                  </a:lnTo>
                  <a:lnTo>
                    <a:pt x="0" y="148"/>
                  </a:lnTo>
                  <a:lnTo>
                    <a:pt x="0" y="145"/>
                  </a:lnTo>
                  <a:lnTo>
                    <a:pt x="0" y="140"/>
                  </a:lnTo>
                  <a:lnTo>
                    <a:pt x="0" y="140"/>
                  </a:lnTo>
                  <a:lnTo>
                    <a:pt x="0" y="137"/>
                  </a:lnTo>
                  <a:lnTo>
                    <a:pt x="0" y="133"/>
                  </a:lnTo>
                  <a:lnTo>
                    <a:pt x="0" y="130"/>
                  </a:lnTo>
                  <a:lnTo>
                    <a:pt x="0" y="126"/>
                  </a:lnTo>
                  <a:lnTo>
                    <a:pt x="1" y="123"/>
                  </a:lnTo>
                  <a:lnTo>
                    <a:pt x="1" y="119"/>
                  </a:lnTo>
                  <a:lnTo>
                    <a:pt x="2" y="116"/>
                  </a:lnTo>
                  <a:lnTo>
                    <a:pt x="3" y="112"/>
                  </a:lnTo>
                  <a:lnTo>
                    <a:pt x="3" y="109"/>
                  </a:lnTo>
                  <a:lnTo>
                    <a:pt x="4" y="106"/>
                  </a:lnTo>
                  <a:lnTo>
                    <a:pt x="5" y="102"/>
                  </a:lnTo>
                  <a:lnTo>
                    <a:pt x="6" y="99"/>
                  </a:lnTo>
                  <a:lnTo>
                    <a:pt x="7" y="96"/>
                  </a:lnTo>
                  <a:lnTo>
                    <a:pt x="8" y="93"/>
                  </a:lnTo>
                  <a:lnTo>
                    <a:pt x="9" y="89"/>
                  </a:lnTo>
                  <a:lnTo>
                    <a:pt x="11" y="85"/>
                  </a:lnTo>
                  <a:lnTo>
                    <a:pt x="12" y="82"/>
                  </a:lnTo>
                  <a:lnTo>
                    <a:pt x="13" y="79"/>
                  </a:lnTo>
                  <a:lnTo>
                    <a:pt x="15" y="76"/>
                  </a:lnTo>
                  <a:lnTo>
                    <a:pt x="16" y="73"/>
                  </a:lnTo>
                  <a:lnTo>
                    <a:pt x="18" y="70"/>
                  </a:lnTo>
                  <a:lnTo>
                    <a:pt x="20" y="67"/>
                  </a:lnTo>
                  <a:lnTo>
                    <a:pt x="23" y="65"/>
                  </a:lnTo>
                  <a:lnTo>
                    <a:pt x="24" y="62"/>
                  </a:lnTo>
                  <a:lnTo>
                    <a:pt x="26" y="59"/>
                  </a:lnTo>
                  <a:lnTo>
                    <a:pt x="28" y="56"/>
                  </a:lnTo>
                  <a:lnTo>
                    <a:pt x="30" y="54"/>
                  </a:lnTo>
                  <a:lnTo>
                    <a:pt x="32" y="51"/>
                  </a:lnTo>
                  <a:lnTo>
                    <a:pt x="35" y="49"/>
                  </a:lnTo>
                  <a:lnTo>
                    <a:pt x="37" y="46"/>
                  </a:lnTo>
                  <a:lnTo>
                    <a:pt x="39" y="44"/>
                  </a:lnTo>
                  <a:lnTo>
                    <a:pt x="41" y="41"/>
                  </a:lnTo>
                  <a:lnTo>
                    <a:pt x="44" y="39"/>
                  </a:lnTo>
                  <a:lnTo>
                    <a:pt x="46" y="36"/>
                  </a:lnTo>
                  <a:lnTo>
                    <a:pt x="49" y="34"/>
                  </a:lnTo>
                  <a:lnTo>
                    <a:pt x="51" y="31"/>
                  </a:lnTo>
                  <a:lnTo>
                    <a:pt x="54" y="29"/>
                  </a:lnTo>
                  <a:lnTo>
                    <a:pt x="56" y="27"/>
                  </a:lnTo>
                  <a:lnTo>
                    <a:pt x="59" y="25"/>
                  </a:lnTo>
                  <a:lnTo>
                    <a:pt x="62" y="23"/>
                  </a:lnTo>
                  <a:lnTo>
                    <a:pt x="65" y="22"/>
                  </a:lnTo>
                  <a:lnTo>
                    <a:pt x="68" y="20"/>
                  </a:lnTo>
                  <a:lnTo>
                    <a:pt x="70" y="18"/>
                  </a:lnTo>
                  <a:lnTo>
                    <a:pt x="73" y="16"/>
                  </a:lnTo>
                  <a:lnTo>
                    <a:pt x="77" y="15"/>
                  </a:lnTo>
                  <a:lnTo>
                    <a:pt x="80" y="13"/>
                  </a:lnTo>
                  <a:lnTo>
                    <a:pt x="83" y="12"/>
                  </a:lnTo>
                  <a:lnTo>
                    <a:pt x="86" y="11"/>
                  </a:lnTo>
                  <a:lnTo>
                    <a:pt x="90" y="9"/>
                  </a:lnTo>
                  <a:lnTo>
                    <a:pt x="93" y="8"/>
                  </a:lnTo>
                  <a:lnTo>
                    <a:pt x="96" y="7"/>
                  </a:lnTo>
                  <a:lnTo>
                    <a:pt x="99" y="6"/>
                  </a:lnTo>
                  <a:lnTo>
                    <a:pt x="102" y="5"/>
                  </a:lnTo>
                  <a:lnTo>
                    <a:pt x="106" y="4"/>
                  </a:lnTo>
                  <a:lnTo>
                    <a:pt x="109" y="3"/>
                  </a:lnTo>
                  <a:lnTo>
                    <a:pt x="112" y="3"/>
                  </a:lnTo>
                  <a:lnTo>
                    <a:pt x="116" y="2"/>
                  </a:lnTo>
                  <a:lnTo>
                    <a:pt x="119" y="1"/>
                  </a:lnTo>
                  <a:lnTo>
                    <a:pt x="123" y="1"/>
                  </a:lnTo>
                  <a:lnTo>
                    <a:pt x="126" y="0"/>
                  </a:lnTo>
                  <a:lnTo>
                    <a:pt x="131" y="0"/>
                  </a:lnTo>
                  <a:lnTo>
                    <a:pt x="134" y="0"/>
                  </a:lnTo>
                  <a:lnTo>
                    <a:pt x="138" y="0"/>
                  </a:lnTo>
                  <a:lnTo>
                    <a:pt x="141" y="0"/>
                  </a:lnTo>
                  <a:lnTo>
                    <a:pt x="141" y="0"/>
                  </a:lnTo>
                  <a:lnTo>
                    <a:pt x="145" y="0"/>
                  </a:lnTo>
                  <a:lnTo>
                    <a:pt x="148" y="0"/>
                  </a:lnTo>
                  <a:lnTo>
                    <a:pt x="152" y="0"/>
                  </a:lnTo>
                  <a:lnTo>
                    <a:pt x="155" y="0"/>
                  </a:lnTo>
                  <a:lnTo>
                    <a:pt x="159" y="1"/>
                  </a:lnTo>
                  <a:lnTo>
                    <a:pt x="162" y="1"/>
                  </a:lnTo>
                  <a:lnTo>
                    <a:pt x="166" y="2"/>
                  </a:lnTo>
                  <a:lnTo>
                    <a:pt x="169" y="3"/>
                  </a:lnTo>
                  <a:lnTo>
                    <a:pt x="172" y="3"/>
                  </a:lnTo>
                  <a:lnTo>
                    <a:pt x="176" y="4"/>
                  </a:lnTo>
                  <a:lnTo>
                    <a:pt x="179" y="5"/>
                  </a:lnTo>
                  <a:lnTo>
                    <a:pt x="183" y="6"/>
                  </a:lnTo>
                  <a:lnTo>
                    <a:pt x="187" y="7"/>
                  </a:lnTo>
                  <a:lnTo>
                    <a:pt x="190" y="8"/>
                  </a:lnTo>
                  <a:lnTo>
                    <a:pt x="193" y="9"/>
                  </a:lnTo>
                  <a:lnTo>
                    <a:pt x="196" y="11"/>
                  </a:lnTo>
                  <a:lnTo>
                    <a:pt x="199" y="12"/>
                  </a:lnTo>
                  <a:lnTo>
                    <a:pt x="202" y="13"/>
                  </a:lnTo>
                  <a:lnTo>
                    <a:pt x="205" y="15"/>
                  </a:lnTo>
                  <a:lnTo>
                    <a:pt x="208" y="16"/>
                  </a:lnTo>
                  <a:lnTo>
                    <a:pt x="211" y="18"/>
                  </a:lnTo>
                  <a:lnTo>
                    <a:pt x="214" y="20"/>
                  </a:lnTo>
                  <a:lnTo>
                    <a:pt x="217" y="22"/>
                  </a:lnTo>
                  <a:lnTo>
                    <a:pt x="220" y="23"/>
                  </a:lnTo>
                  <a:lnTo>
                    <a:pt x="222" y="25"/>
                  </a:lnTo>
                  <a:lnTo>
                    <a:pt x="225" y="27"/>
                  </a:lnTo>
                  <a:lnTo>
                    <a:pt x="228" y="29"/>
                  </a:lnTo>
                  <a:lnTo>
                    <a:pt x="230" y="31"/>
                  </a:lnTo>
                  <a:lnTo>
                    <a:pt x="233" y="34"/>
                  </a:lnTo>
                  <a:lnTo>
                    <a:pt x="236" y="36"/>
                  </a:lnTo>
                  <a:lnTo>
                    <a:pt x="239" y="39"/>
                  </a:lnTo>
                  <a:lnTo>
                    <a:pt x="241" y="41"/>
                  </a:lnTo>
                  <a:lnTo>
                    <a:pt x="243" y="44"/>
                  </a:lnTo>
                  <a:lnTo>
                    <a:pt x="246" y="46"/>
                  </a:lnTo>
                  <a:lnTo>
                    <a:pt x="248" y="49"/>
                  </a:lnTo>
                  <a:lnTo>
                    <a:pt x="250" y="51"/>
                  </a:lnTo>
                  <a:lnTo>
                    <a:pt x="252" y="54"/>
                  </a:lnTo>
                  <a:lnTo>
                    <a:pt x="254" y="56"/>
                  </a:lnTo>
                  <a:lnTo>
                    <a:pt x="256" y="59"/>
                  </a:lnTo>
                  <a:lnTo>
                    <a:pt x="258" y="62"/>
                  </a:lnTo>
                  <a:lnTo>
                    <a:pt x="260" y="65"/>
                  </a:lnTo>
                  <a:lnTo>
                    <a:pt x="262" y="67"/>
                  </a:lnTo>
                  <a:lnTo>
                    <a:pt x="263" y="70"/>
                  </a:lnTo>
                  <a:lnTo>
                    <a:pt x="265" y="73"/>
                  </a:lnTo>
                  <a:lnTo>
                    <a:pt x="267" y="76"/>
                  </a:lnTo>
                  <a:lnTo>
                    <a:pt x="268" y="79"/>
                  </a:lnTo>
                  <a:lnTo>
                    <a:pt x="269" y="82"/>
                  </a:lnTo>
                  <a:lnTo>
                    <a:pt x="271" y="85"/>
                  </a:lnTo>
                  <a:lnTo>
                    <a:pt x="272" y="89"/>
                  </a:lnTo>
                  <a:lnTo>
                    <a:pt x="273" y="93"/>
                  </a:lnTo>
                  <a:lnTo>
                    <a:pt x="274" y="96"/>
                  </a:lnTo>
                  <a:lnTo>
                    <a:pt x="275" y="99"/>
                  </a:lnTo>
                  <a:lnTo>
                    <a:pt x="276" y="102"/>
                  </a:lnTo>
                  <a:lnTo>
                    <a:pt x="277" y="106"/>
                  </a:lnTo>
                  <a:lnTo>
                    <a:pt x="278" y="109"/>
                  </a:lnTo>
                  <a:lnTo>
                    <a:pt x="279" y="112"/>
                  </a:lnTo>
                  <a:lnTo>
                    <a:pt x="280" y="116"/>
                  </a:lnTo>
                  <a:lnTo>
                    <a:pt x="280" y="119"/>
                  </a:lnTo>
                  <a:lnTo>
                    <a:pt x="281" y="123"/>
                  </a:lnTo>
                  <a:lnTo>
                    <a:pt x="281" y="126"/>
                  </a:lnTo>
                  <a:lnTo>
                    <a:pt x="281" y="130"/>
                  </a:lnTo>
                  <a:lnTo>
                    <a:pt x="282" y="133"/>
                  </a:lnTo>
                  <a:lnTo>
                    <a:pt x="282" y="137"/>
                  </a:lnTo>
                  <a:lnTo>
                    <a:pt x="282" y="140"/>
                  </a:lnTo>
                  <a:lnTo>
                    <a:pt x="282" y="140"/>
                  </a:lnTo>
                  <a:lnTo>
                    <a:pt x="282" y="145"/>
                  </a:lnTo>
                  <a:lnTo>
                    <a:pt x="282" y="148"/>
                  </a:lnTo>
                  <a:lnTo>
                    <a:pt x="281" y="152"/>
                  </a:lnTo>
                  <a:lnTo>
                    <a:pt x="281" y="155"/>
                  </a:lnTo>
                  <a:lnTo>
                    <a:pt x="281" y="159"/>
                  </a:lnTo>
                  <a:lnTo>
                    <a:pt x="280" y="162"/>
                  </a:lnTo>
                  <a:lnTo>
                    <a:pt x="280" y="166"/>
                  </a:lnTo>
                  <a:lnTo>
                    <a:pt x="279" y="169"/>
                  </a:lnTo>
                  <a:lnTo>
                    <a:pt x="278" y="172"/>
                  </a:lnTo>
                  <a:lnTo>
                    <a:pt x="277" y="176"/>
                  </a:lnTo>
                  <a:lnTo>
                    <a:pt x="276" y="179"/>
                  </a:lnTo>
                  <a:lnTo>
                    <a:pt x="275" y="182"/>
                  </a:lnTo>
                  <a:lnTo>
                    <a:pt x="274" y="186"/>
                  </a:lnTo>
                  <a:lnTo>
                    <a:pt x="273" y="189"/>
                  </a:lnTo>
                  <a:lnTo>
                    <a:pt x="272" y="192"/>
                  </a:lnTo>
                  <a:lnTo>
                    <a:pt x="271" y="195"/>
                  </a:lnTo>
                  <a:lnTo>
                    <a:pt x="269" y="199"/>
                  </a:lnTo>
                  <a:lnTo>
                    <a:pt x="268" y="202"/>
                  </a:lnTo>
                  <a:lnTo>
                    <a:pt x="267" y="205"/>
                  </a:lnTo>
                  <a:lnTo>
                    <a:pt x="265" y="208"/>
                  </a:lnTo>
                  <a:lnTo>
                    <a:pt x="263" y="211"/>
                  </a:lnTo>
                  <a:lnTo>
                    <a:pt x="262" y="214"/>
                  </a:lnTo>
                  <a:lnTo>
                    <a:pt x="260" y="217"/>
                  </a:lnTo>
                  <a:lnTo>
                    <a:pt x="258" y="220"/>
                  </a:lnTo>
                  <a:lnTo>
                    <a:pt x="256" y="222"/>
                  </a:lnTo>
                  <a:lnTo>
                    <a:pt x="254" y="225"/>
                  </a:lnTo>
                  <a:lnTo>
                    <a:pt x="252" y="228"/>
                  </a:lnTo>
                  <a:lnTo>
                    <a:pt x="250" y="230"/>
                  </a:lnTo>
                  <a:lnTo>
                    <a:pt x="248" y="233"/>
                  </a:lnTo>
                  <a:lnTo>
                    <a:pt x="246" y="235"/>
                  </a:lnTo>
                  <a:lnTo>
                    <a:pt x="243" y="238"/>
                  </a:lnTo>
                  <a:lnTo>
                    <a:pt x="241" y="240"/>
                  </a:lnTo>
                  <a:lnTo>
                    <a:pt x="239" y="242"/>
                  </a:lnTo>
                  <a:lnTo>
                    <a:pt x="236" y="245"/>
                  </a:lnTo>
                  <a:lnTo>
                    <a:pt x="233" y="247"/>
                  </a:lnTo>
                  <a:lnTo>
                    <a:pt x="230" y="249"/>
                  </a:lnTo>
                  <a:lnTo>
                    <a:pt x="228" y="252"/>
                  </a:lnTo>
                  <a:lnTo>
                    <a:pt x="225" y="254"/>
                  </a:lnTo>
                  <a:lnTo>
                    <a:pt x="222" y="256"/>
                  </a:lnTo>
                  <a:lnTo>
                    <a:pt x="220" y="258"/>
                  </a:lnTo>
                  <a:lnTo>
                    <a:pt x="217" y="260"/>
                  </a:lnTo>
                  <a:lnTo>
                    <a:pt x="214" y="262"/>
                  </a:lnTo>
                  <a:lnTo>
                    <a:pt x="211" y="263"/>
                  </a:lnTo>
                  <a:lnTo>
                    <a:pt x="208" y="265"/>
                  </a:lnTo>
                  <a:lnTo>
                    <a:pt x="205" y="267"/>
                  </a:lnTo>
                  <a:lnTo>
                    <a:pt x="202" y="268"/>
                  </a:lnTo>
                  <a:lnTo>
                    <a:pt x="199" y="269"/>
                  </a:lnTo>
                  <a:lnTo>
                    <a:pt x="196" y="271"/>
                  </a:lnTo>
                  <a:lnTo>
                    <a:pt x="193" y="272"/>
                  </a:lnTo>
                  <a:lnTo>
                    <a:pt x="190" y="273"/>
                  </a:lnTo>
                  <a:lnTo>
                    <a:pt x="187" y="274"/>
                  </a:lnTo>
                  <a:lnTo>
                    <a:pt x="183" y="276"/>
                  </a:lnTo>
                  <a:lnTo>
                    <a:pt x="179" y="276"/>
                  </a:lnTo>
                  <a:lnTo>
                    <a:pt x="176" y="277"/>
                  </a:lnTo>
                  <a:lnTo>
                    <a:pt x="172" y="278"/>
                  </a:lnTo>
                  <a:lnTo>
                    <a:pt x="169" y="279"/>
                  </a:lnTo>
                  <a:lnTo>
                    <a:pt x="166" y="280"/>
                  </a:lnTo>
                  <a:lnTo>
                    <a:pt x="162" y="280"/>
                  </a:lnTo>
                  <a:lnTo>
                    <a:pt x="159" y="281"/>
                  </a:lnTo>
                  <a:lnTo>
                    <a:pt x="155" y="281"/>
                  </a:lnTo>
                  <a:lnTo>
                    <a:pt x="152" y="281"/>
                  </a:lnTo>
                  <a:lnTo>
                    <a:pt x="148" y="282"/>
                  </a:lnTo>
                  <a:lnTo>
                    <a:pt x="145" y="282"/>
                  </a:lnTo>
                  <a:lnTo>
                    <a:pt x="141" y="282"/>
                  </a:lnTo>
                  <a:lnTo>
                    <a:pt x="141" y="140"/>
                  </a:lnTo>
                  <a:lnTo>
                    <a:pt x="141" y="282"/>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6" name="Rectangle 34"/>
            <p:cNvSpPr>
              <a:spLocks noChangeArrowheads="1"/>
            </p:cNvSpPr>
            <p:nvPr/>
          </p:nvSpPr>
          <p:spPr bwMode="auto">
            <a:xfrm>
              <a:off x="7443446" y="2786537"/>
              <a:ext cx="203326" cy="10875"/>
            </a:xfrm>
            <a:prstGeom prst="rect">
              <a:avLst/>
            </a:prstGeom>
            <a:solidFill>
              <a:schemeClr val="accent2">
                <a:lumMod val="75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187" name="Freeform 35"/>
            <p:cNvSpPr>
              <a:spLocks/>
            </p:cNvSpPr>
            <p:nvPr/>
          </p:nvSpPr>
          <p:spPr bwMode="auto">
            <a:xfrm>
              <a:off x="7417917" y="2770225"/>
              <a:ext cx="51972" cy="43499"/>
            </a:xfrm>
            <a:custGeom>
              <a:avLst/>
              <a:gdLst/>
              <a:ahLst/>
              <a:cxnLst>
                <a:cxn ang="0">
                  <a:pos x="131" y="282"/>
                </a:cxn>
                <a:cxn ang="0">
                  <a:pos x="112" y="279"/>
                </a:cxn>
                <a:cxn ang="0">
                  <a:pos x="96" y="275"/>
                </a:cxn>
                <a:cxn ang="0">
                  <a:pos x="80" y="268"/>
                </a:cxn>
                <a:cxn ang="0">
                  <a:pos x="65" y="259"/>
                </a:cxn>
                <a:cxn ang="0">
                  <a:pos x="51" y="249"/>
                </a:cxn>
                <a:cxn ang="0">
                  <a:pos x="39" y="238"/>
                </a:cxn>
                <a:cxn ang="0">
                  <a:pos x="28" y="225"/>
                </a:cxn>
                <a:cxn ang="0">
                  <a:pos x="18" y="211"/>
                </a:cxn>
                <a:cxn ang="0">
                  <a:pos x="11" y="195"/>
                </a:cxn>
                <a:cxn ang="0">
                  <a:pos x="5" y="179"/>
                </a:cxn>
                <a:cxn ang="0">
                  <a:pos x="1" y="163"/>
                </a:cxn>
                <a:cxn ang="0">
                  <a:pos x="0" y="144"/>
                </a:cxn>
                <a:cxn ang="0">
                  <a:pos x="0" y="130"/>
                </a:cxn>
                <a:cxn ang="0">
                  <a:pos x="3" y="113"/>
                </a:cxn>
                <a:cxn ang="0">
                  <a:pos x="7" y="95"/>
                </a:cxn>
                <a:cxn ang="0">
                  <a:pos x="13" y="80"/>
                </a:cxn>
                <a:cxn ang="0">
                  <a:pos x="23" y="65"/>
                </a:cxn>
                <a:cxn ang="0">
                  <a:pos x="32" y="52"/>
                </a:cxn>
                <a:cxn ang="0">
                  <a:pos x="44" y="38"/>
                </a:cxn>
                <a:cxn ang="0">
                  <a:pos x="56" y="28"/>
                </a:cxn>
                <a:cxn ang="0">
                  <a:pos x="70" y="18"/>
                </a:cxn>
                <a:cxn ang="0">
                  <a:pos x="86" y="11"/>
                </a:cxn>
                <a:cxn ang="0">
                  <a:pos x="102" y="5"/>
                </a:cxn>
                <a:cxn ang="0">
                  <a:pos x="119" y="2"/>
                </a:cxn>
                <a:cxn ang="0">
                  <a:pos x="138" y="0"/>
                </a:cxn>
                <a:cxn ang="0">
                  <a:pos x="152" y="0"/>
                </a:cxn>
                <a:cxn ang="0">
                  <a:pos x="169" y="3"/>
                </a:cxn>
                <a:cxn ang="0">
                  <a:pos x="187" y="7"/>
                </a:cxn>
                <a:cxn ang="0">
                  <a:pos x="202" y="14"/>
                </a:cxn>
                <a:cxn ang="0">
                  <a:pos x="217" y="22"/>
                </a:cxn>
                <a:cxn ang="0">
                  <a:pos x="230" y="32"/>
                </a:cxn>
                <a:cxn ang="0">
                  <a:pos x="243" y="43"/>
                </a:cxn>
                <a:cxn ang="0">
                  <a:pos x="254" y="57"/>
                </a:cxn>
                <a:cxn ang="0">
                  <a:pos x="263" y="71"/>
                </a:cxn>
                <a:cxn ang="0">
                  <a:pos x="271" y="86"/>
                </a:cxn>
                <a:cxn ang="0">
                  <a:pos x="276" y="103"/>
                </a:cxn>
                <a:cxn ang="0">
                  <a:pos x="280" y="120"/>
                </a:cxn>
                <a:cxn ang="0">
                  <a:pos x="282" y="137"/>
                </a:cxn>
                <a:cxn ang="0">
                  <a:pos x="281" y="151"/>
                </a:cxn>
                <a:cxn ang="0">
                  <a:pos x="279" y="169"/>
                </a:cxn>
                <a:cxn ang="0">
                  <a:pos x="274" y="186"/>
                </a:cxn>
                <a:cxn ang="0">
                  <a:pos x="268" y="202"/>
                </a:cxn>
                <a:cxn ang="0">
                  <a:pos x="260" y="217"/>
                </a:cxn>
                <a:cxn ang="0">
                  <a:pos x="250" y="231"/>
                </a:cxn>
                <a:cxn ang="0">
                  <a:pos x="239" y="243"/>
                </a:cxn>
                <a:cxn ang="0">
                  <a:pos x="225" y="254"/>
                </a:cxn>
                <a:cxn ang="0">
                  <a:pos x="211" y="264"/>
                </a:cxn>
                <a:cxn ang="0">
                  <a:pos x="196" y="271"/>
                </a:cxn>
                <a:cxn ang="0">
                  <a:pos x="179" y="277"/>
                </a:cxn>
                <a:cxn ang="0">
                  <a:pos x="162" y="281"/>
                </a:cxn>
                <a:cxn ang="0">
                  <a:pos x="145" y="282"/>
                </a:cxn>
              </a:cxnLst>
              <a:rect l="0" t="0" r="r" b="b"/>
              <a:pathLst>
                <a:path w="282" h="282">
                  <a:moveTo>
                    <a:pt x="141" y="282"/>
                  </a:moveTo>
                  <a:lnTo>
                    <a:pt x="141" y="282"/>
                  </a:lnTo>
                  <a:lnTo>
                    <a:pt x="138" y="282"/>
                  </a:lnTo>
                  <a:lnTo>
                    <a:pt x="134" y="282"/>
                  </a:lnTo>
                  <a:lnTo>
                    <a:pt x="131" y="282"/>
                  </a:lnTo>
                  <a:lnTo>
                    <a:pt x="126" y="281"/>
                  </a:lnTo>
                  <a:lnTo>
                    <a:pt x="123" y="281"/>
                  </a:lnTo>
                  <a:lnTo>
                    <a:pt x="119" y="281"/>
                  </a:lnTo>
                  <a:lnTo>
                    <a:pt x="116" y="280"/>
                  </a:lnTo>
                  <a:lnTo>
                    <a:pt x="112" y="279"/>
                  </a:lnTo>
                  <a:lnTo>
                    <a:pt x="109" y="279"/>
                  </a:lnTo>
                  <a:lnTo>
                    <a:pt x="106" y="278"/>
                  </a:lnTo>
                  <a:lnTo>
                    <a:pt x="102" y="277"/>
                  </a:lnTo>
                  <a:lnTo>
                    <a:pt x="99" y="276"/>
                  </a:lnTo>
                  <a:lnTo>
                    <a:pt x="96" y="275"/>
                  </a:lnTo>
                  <a:lnTo>
                    <a:pt x="93" y="274"/>
                  </a:lnTo>
                  <a:lnTo>
                    <a:pt x="90" y="272"/>
                  </a:lnTo>
                  <a:lnTo>
                    <a:pt x="86" y="271"/>
                  </a:lnTo>
                  <a:lnTo>
                    <a:pt x="83" y="270"/>
                  </a:lnTo>
                  <a:lnTo>
                    <a:pt x="80" y="268"/>
                  </a:lnTo>
                  <a:lnTo>
                    <a:pt x="77" y="267"/>
                  </a:lnTo>
                  <a:lnTo>
                    <a:pt x="73" y="265"/>
                  </a:lnTo>
                  <a:lnTo>
                    <a:pt x="70" y="264"/>
                  </a:lnTo>
                  <a:lnTo>
                    <a:pt x="68" y="262"/>
                  </a:lnTo>
                  <a:lnTo>
                    <a:pt x="65" y="259"/>
                  </a:lnTo>
                  <a:lnTo>
                    <a:pt x="62" y="257"/>
                  </a:lnTo>
                  <a:lnTo>
                    <a:pt x="59" y="256"/>
                  </a:lnTo>
                  <a:lnTo>
                    <a:pt x="56" y="254"/>
                  </a:lnTo>
                  <a:lnTo>
                    <a:pt x="54" y="252"/>
                  </a:lnTo>
                  <a:lnTo>
                    <a:pt x="51" y="249"/>
                  </a:lnTo>
                  <a:lnTo>
                    <a:pt x="49" y="247"/>
                  </a:lnTo>
                  <a:lnTo>
                    <a:pt x="46" y="245"/>
                  </a:lnTo>
                  <a:lnTo>
                    <a:pt x="44" y="243"/>
                  </a:lnTo>
                  <a:lnTo>
                    <a:pt x="41" y="240"/>
                  </a:lnTo>
                  <a:lnTo>
                    <a:pt x="39" y="238"/>
                  </a:lnTo>
                  <a:lnTo>
                    <a:pt x="37" y="236"/>
                  </a:lnTo>
                  <a:lnTo>
                    <a:pt x="35" y="233"/>
                  </a:lnTo>
                  <a:lnTo>
                    <a:pt x="32" y="231"/>
                  </a:lnTo>
                  <a:lnTo>
                    <a:pt x="30" y="228"/>
                  </a:lnTo>
                  <a:lnTo>
                    <a:pt x="28" y="225"/>
                  </a:lnTo>
                  <a:lnTo>
                    <a:pt x="26" y="223"/>
                  </a:lnTo>
                  <a:lnTo>
                    <a:pt x="24" y="220"/>
                  </a:lnTo>
                  <a:lnTo>
                    <a:pt x="23" y="217"/>
                  </a:lnTo>
                  <a:lnTo>
                    <a:pt x="20" y="214"/>
                  </a:lnTo>
                  <a:lnTo>
                    <a:pt x="18" y="211"/>
                  </a:lnTo>
                  <a:lnTo>
                    <a:pt x="16" y="209"/>
                  </a:lnTo>
                  <a:lnTo>
                    <a:pt x="15" y="205"/>
                  </a:lnTo>
                  <a:lnTo>
                    <a:pt x="13" y="202"/>
                  </a:lnTo>
                  <a:lnTo>
                    <a:pt x="12" y="199"/>
                  </a:lnTo>
                  <a:lnTo>
                    <a:pt x="11" y="195"/>
                  </a:lnTo>
                  <a:lnTo>
                    <a:pt x="9" y="192"/>
                  </a:lnTo>
                  <a:lnTo>
                    <a:pt x="8" y="189"/>
                  </a:lnTo>
                  <a:lnTo>
                    <a:pt x="7" y="186"/>
                  </a:lnTo>
                  <a:lnTo>
                    <a:pt x="6" y="183"/>
                  </a:lnTo>
                  <a:lnTo>
                    <a:pt x="5" y="179"/>
                  </a:lnTo>
                  <a:lnTo>
                    <a:pt x="4" y="176"/>
                  </a:lnTo>
                  <a:lnTo>
                    <a:pt x="3" y="173"/>
                  </a:lnTo>
                  <a:lnTo>
                    <a:pt x="3" y="169"/>
                  </a:lnTo>
                  <a:lnTo>
                    <a:pt x="2" y="166"/>
                  </a:lnTo>
                  <a:lnTo>
                    <a:pt x="1" y="163"/>
                  </a:lnTo>
                  <a:lnTo>
                    <a:pt x="1" y="159"/>
                  </a:lnTo>
                  <a:lnTo>
                    <a:pt x="0" y="156"/>
                  </a:lnTo>
                  <a:lnTo>
                    <a:pt x="0" y="151"/>
                  </a:lnTo>
                  <a:lnTo>
                    <a:pt x="0" y="148"/>
                  </a:lnTo>
                  <a:lnTo>
                    <a:pt x="0" y="144"/>
                  </a:lnTo>
                  <a:lnTo>
                    <a:pt x="0" y="141"/>
                  </a:lnTo>
                  <a:lnTo>
                    <a:pt x="0" y="141"/>
                  </a:lnTo>
                  <a:lnTo>
                    <a:pt x="0" y="137"/>
                  </a:lnTo>
                  <a:lnTo>
                    <a:pt x="0" y="133"/>
                  </a:lnTo>
                  <a:lnTo>
                    <a:pt x="0" y="130"/>
                  </a:lnTo>
                  <a:lnTo>
                    <a:pt x="0" y="126"/>
                  </a:lnTo>
                  <a:lnTo>
                    <a:pt x="1" y="123"/>
                  </a:lnTo>
                  <a:lnTo>
                    <a:pt x="1" y="120"/>
                  </a:lnTo>
                  <a:lnTo>
                    <a:pt x="2" y="116"/>
                  </a:lnTo>
                  <a:lnTo>
                    <a:pt x="3" y="113"/>
                  </a:lnTo>
                  <a:lnTo>
                    <a:pt x="3" y="109"/>
                  </a:lnTo>
                  <a:lnTo>
                    <a:pt x="4" y="106"/>
                  </a:lnTo>
                  <a:lnTo>
                    <a:pt x="5" y="103"/>
                  </a:lnTo>
                  <a:lnTo>
                    <a:pt x="6" y="98"/>
                  </a:lnTo>
                  <a:lnTo>
                    <a:pt x="7" y="95"/>
                  </a:lnTo>
                  <a:lnTo>
                    <a:pt x="8" y="92"/>
                  </a:lnTo>
                  <a:lnTo>
                    <a:pt x="9" y="89"/>
                  </a:lnTo>
                  <a:lnTo>
                    <a:pt x="11" y="86"/>
                  </a:lnTo>
                  <a:lnTo>
                    <a:pt x="12" y="83"/>
                  </a:lnTo>
                  <a:lnTo>
                    <a:pt x="13" y="80"/>
                  </a:lnTo>
                  <a:lnTo>
                    <a:pt x="15" y="77"/>
                  </a:lnTo>
                  <a:lnTo>
                    <a:pt x="16" y="74"/>
                  </a:lnTo>
                  <a:lnTo>
                    <a:pt x="18" y="71"/>
                  </a:lnTo>
                  <a:lnTo>
                    <a:pt x="20" y="68"/>
                  </a:lnTo>
                  <a:lnTo>
                    <a:pt x="23" y="65"/>
                  </a:lnTo>
                  <a:lnTo>
                    <a:pt x="24" y="62"/>
                  </a:lnTo>
                  <a:lnTo>
                    <a:pt x="26" y="59"/>
                  </a:lnTo>
                  <a:lnTo>
                    <a:pt x="28" y="57"/>
                  </a:lnTo>
                  <a:lnTo>
                    <a:pt x="30" y="54"/>
                  </a:lnTo>
                  <a:lnTo>
                    <a:pt x="32" y="52"/>
                  </a:lnTo>
                  <a:lnTo>
                    <a:pt x="35" y="49"/>
                  </a:lnTo>
                  <a:lnTo>
                    <a:pt x="37" y="47"/>
                  </a:lnTo>
                  <a:lnTo>
                    <a:pt x="39" y="43"/>
                  </a:lnTo>
                  <a:lnTo>
                    <a:pt x="41" y="41"/>
                  </a:lnTo>
                  <a:lnTo>
                    <a:pt x="44" y="38"/>
                  </a:lnTo>
                  <a:lnTo>
                    <a:pt x="46" y="36"/>
                  </a:lnTo>
                  <a:lnTo>
                    <a:pt x="49" y="34"/>
                  </a:lnTo>
                  <a:lnTo>
                    <a:pt x="51" y="32"/>
                  </a:lnTo>
                  <a:lnTo>
                    <a:pt x="54" y="30"/>
                  </a:lnTo>
                  <a:lnTo>
                    <a:pt x="56" y="28"/>
                  </a:lnTo>
                  <a:lnTo>
                    <a:pt x="59" y="26"/>
                  </a:lnTo>
                  <a:lnTo>
                    <a:pt x="62" y="24"/>
                  </a:lnTo>
                  <a:lnTo>
                    <a:pt x="65" y="22"/>
                  </a:lnTo>
                  <a:lnTo>
                    <a:pt x="68" y="20"/>
                  </a:lnTo>
                  <a:lnTo>
                    <a:pt x="70" y="18"/>
                  </a:lnTo>
                  <a:lnTo>
                    <a:pt x="73" y="17"/>
                  </a:lnTo>
                  <a:lnTo>
                    <a:pt x="77" y="15"/>
                  </a:lnTo>
                  <a:lnTo>
                    <a:pt x="80" y="14"/>
                  </a:lnTo>
                  <a:lnTo>
                    <a:pt x="83" y="12"/>
                  </a:lnTo>
                  <a:lnTo>
                    <a:pt x="86" y="11"/>
                  </a:lnTo>
                  <a:lnTo>
                    <a:pt x="90" y="10"/>
                  </a:lnTo>
                  <a:lnTo>
                    <a:pt x="93" y="8"/>
                  </a:lnTo>
                  <a:lnTo>
                    <a:pt x="96" y="7"/>
                  </a:lnTo>
                  <a:lnTo>
                    <a:pt x="99" y="6"/>
                  </a:lnTo>
                  <a:lnTo>
                    <a:pt x="102" y="5"/>
                  </a:lnTo>
                  <a:lnTo>
                    <a:pt x="106" y="4"/>
                  </a:lnTo>
                  <a:lnTo>
                    <a:pt x="109" y="4"/>
                  </a:lnTo>
                  <a:lnTo>
                    <a:pt x="112" y="3"/>
                  </a:lnTo>
                  <a:lnTo>
                    <a:pt x="116" y="2"/>
                  </a:lnTo>
                  <a:lnTo>
                    <a:pt x="119" y="2"/>
                  </a:lnTo>
                  <a:lnTo>
                    <a:pt x="123" y="1"/>
                  </a:lnTo>
                  <a:lnTo>
                    <a:pt x="126" y="1"/>
                  </a:lnTo>
                  <a:lnTo>
                    <a:pt x="131" y="0"/>
                  </a:lnTo>
                  <a:lnTo>
                    <a:pt x="134" y="0"/>
                  </a:lnTo>
                  <a:lnTo>
                    <a:pt x="138" y="0"/>
                  </a:lnTo>
                  <a:lnTo>
                    <a:pt x="141" y="0"/>
                  </a:lnTo>
                  <a:lnTo>
                    <a:pt x="141" y="0"/>
                  </a:lnTo>
                  <a:lnTo>
                    <a:pt x="145" y="0"/>
                  </a:lnTo>
                  <a:lnTo>
                    <a:pt x="148" y="0"/>
                  </a:lnTo>
                  <a:lnTo>
                    <a:pt x="152" y="0"/>
                  </a:lnTo>
                  <a:lnTo>
                    <a:pt x="155" y="1"/>
                  </a:lnTo>
                  <a:lnTo>
                    <a:pt x="159" y="1"/>
                  </a:lnTo>
                  <a:lnTo>
                    <a:pt x="162" y="2"/>
                  </a:lnTo>
                  <a:lnTo>
                    <a:pt x="166" y="2"/>
                  </a:lnTo>
                  <a:lnTo>
                    <a:pt x="169" y="3"/>
                  </a:lnTo>
                  <a:lnTo>
                    <a:pt x="172" y="4"/>
                  </a:lnTo>
                  <a:lnTo>
                    <a:pt x="176" y="4"/>
                  </a:lnTo>
                  <a:lnTo>
                    <a:pt x="179" y="5"/>
                  </a:lnTo>
                  <a:lnTo>
                    <a:pt x="183" y="6"/>
                  </a:lnTo>
                  <a:lnTo>
                    <a:pt x="187" y="7"/>
                  </a:lnTo>
                  <a:lnTo>
                    <a:pt x="190" y="8"/>
                  </a:lnTo>
                  <a:lnTo>
                    <a:pt x="193" y="10"/>
                  </a:lnTo>
                  <a:lnTo>
                    <a:pt x="196" y="11"/>
                  </a:lnTo>
                  <a:lnTo>
                    <a:pt x="199" y="12"/>
                  </a:lnTo>
                  <a:lnTo>
                    <a:pt x="202" y="14"/>
                  </a:lnTo>
                  <a:lnTo>
                    <a:pt x="205" y="15"/>
                  </a:lnTo>
                  <a:lnTo>
                    <a:pt x="208" y="17"/>
                  </a:lnTo>
                  <a:lnTo>
                    <a:pt x="211" y="18"/>
                  </a:lnTo>
                  <a:lnTo>
                    <a:pt x="214" y="20"/>
                  </a:lnTo>
                  <a:lnTo>
                    <a:pt x="217" y="22"/>
                  </a:lnTo>
                  <a:lnTo>
                    <a:pt x="220" y="24"/>
                  </a:lnTo>
                  <a:lnTo>
                    <a:pt x="222" y="26"/>
                  </a:lnTo>
                  <a:lnTo>
                    <a:pt x="225" y="28"/>
                  </a:lnTo>
                  <a:lnTo>
                    <a:pt x="228" y="30"/>
                  </a:lnTo>
                  <a:lnTo>
                    <a:pt x="230" y="32"/>
                  </a:lnTo>
                  <a:lnTo>
                    <a:pt x="233" y="34"/>
                  </a:lnTo>
                  <a:lnTo>
                    <a:pt x="236" y="36"/>
                  </a:lnTo>
                  <a:lnTo>
                    <a:pt x="239" y="38"/>
                  </a:lnTo>
                  <a:lnTo>
                    <a:pt x="241" y="41"/>
                  </a:lnTo>
                  <a:lnTo>
                    <a:pt x="243" y="43"/>
                  </a:lnTo>
                  <a:lnTo>
                    <a:pt x="246" y="47"/>
                  </a:lnTo>
                  <a:lnTo>
                    <a:pt x="248" y="49"/>
                  </a:lnTo>
                  <a:lnTo>
                    <a:pt x="250" y="52"/>
                  </a:lnTo>
                  <a:lnTo>
                    <a:pt x="252" y="54"/>
                  </a:lnTo>
                  <a:lnTo>
                    <a:pt x="254" y="57"/>
                  </a:lnTo>
                  <a:lnTo>
                    <a:pt x="256" y="59"/>
                  </a:lnTo>
                  <a:lnTo>
                    <a:pt x="258" y="62"/>
                  </a:lnTo>
                  <a:lnTo>
                    <a:pt x="260" y="65"/>
                  </a:lnTo>
                  <a:lnTo>
                    <a:pt x="262" y="68"/>
                  </a:lnTo>
                  <a:lnTo>
                    <a:pt x="263" y="71"/>
                  </a:lnTo>
                  <a:lnTo>
                    <a:pt x="265" y="74"/>
                  </a:lnTo>
                  <a:lnTo>
                    <a:pt x="267" y="77"/>
                  </a:lnTo>
                  <a:lnTo>
                    <a:pt x="268" y="80"/>
                  </a:lnTo>
                  <a:lnTo>
                    <a:pt x="269" y="83"/>
                  </a:lnTo>
                  <a:lnTo>
                    <a:pt x="271" y="86"/>
                  </a:lnTo>
                  <a:lnTo>
                    <a:pt x="272" y="89"/>
                  </a:lnTo>
                  <a:lnTo>
                    <a:pt x="273" y="92"/>
                  </a:lnTo>
                  <a:lnTo>
                    <a:pt x="274" y="95"/>
                  </a:lnTo>
                  <a:lnTo>
                    <a:pt x="275" y="98"/>
                  </a:lnTo>
                  <a:lnTo>
                    <a:pt x="276" y="103"/>
                  </a:lnTo>
                  <a:lnTo>
                    <a:pt x="277" y="106"/>
                  </a:lnTo>
                  <a:lnTo>
                    <a:pt x="278" y="109"/>
                  </a:lnTo>
                  <a:lnTo>
                    <a:pt x="279" y="113"/>
                  </a:lnTo>
                  <a:lnTo>
                    <a:pt x="280" y="116"/>
                  </a:lnTo>
                  <a:lnTo>
                    <a:pt x="280" y="120"/>
                  </a:lnTo>
                  <a:lnTo>
                    <a:pt x="281" y="123"/>
                  </a:lnTo>
                  <a:lnTo>
                    <a:pt x="281" y="126"/>
                  </a:lnTo>
                  <a:lnTo>
                    <a:pt x="281" y="130"/>
                  </a:lnTo>
                  <a:lnTo>
                    <a:pt x="282" y="133"/>
                  </a:lnTo>
                  <a:lnTo>
                    <a:pt x="282" y="137"/>
                  </a:lnTo>
                  <a:lnTo>
                    <a:pt x="282" y="141"/>
                  </a:lnTo>
                  <a:lnTo>
                    <a:pt x="282" y="141"/>
                  </a:lnTo>
                  <a:lnTo>
                    <a:pt x="282" y="144"/>
                  </a:lnTo>
                  <a:lnTo>
                    <a:pt x="282" y="148"/>
                  </a:lnTo>
                  <a:lnTo>
                    <a:pt x="281" y="151"/>
                  </a:lnTo>
                  <a:lnTo>
                    <a:pt x="281" y="156"/>
                  </a:lnTo>
                  <a:lnTo>
                    <a:pt x="281" y="159"/>
                  </a:lnTo>
                  <a:lnTo>
                    <a:pt x="280" y="163"/>
                  </a:lnTo>
                  <a:lnTo>
                    <a:pt x="280" y="166"/>
                  </a:lnTo>
                  <a:lnTo>
                    <a:pt x="279" y="169"/>
                  </a:lnTo>
                  <a:lnTo>
                    <a:pt x="278" y="173"/>
                  </a:lnTo>
                  <a:lnTo>
                    <a:pt x="277" y="176"/>
                  </a:lnTo>
                  <a:lnTo>
                    <a:pt x="276" y="179"/>
                  </a:lnTo>
                  <a:lnTo>
                    <a:pt x="275" y="183"/>
                  </a:lnTo>
                  <a:lnTo>
                    <a:pt x="274" y="186"/>
                  </a:lnTo>
                  <a:lnTo>
                    <a:pt x="273" y="189"/>
                  </a:lnTo>
                  <a:lnTo>
                    <a:pt x="272" y="192"/>
                  </a:lnTo>
                  <a:lnTo>
                    <a:pt x="271" y="195"/>
                  </a:lnTo>
                  <a:lnTo>
                    <a:pt x="269" y="199"/>
                  </a:lnTo>
                  <a:lnTo>
                    <a:pt x="268" y="202"/>
                  </a:lnTo>
                  <a:lnTo>
                    <a:pt x="267" y="205"/>
                  </a:lnTo>
                  <a:lnTo>
                    <a:pt x="265" y="209"/>
                  </a:lnTo>
                  <a:lnTo>
                    <a:pt x="263" y="211"/>
                  </a:lnTo>
                  <a:lnTo>
                    <a:pt x="262" y="214"/>
                  </a:lnTo>
                  <a:lnTo>
                    <a:pt x="260" y="217"/>
                  </a:lnTo>
                  <a:lnTo>
                    <a:pt x="258" y="220"/>
                  </a:lnTo>
                  <a:lnTo>
                    <a:pt x="256" y="223"/>
                  </a:lnTo>
                  <a:lnTo>
                    <a:pt x="254" y="225"/>
                  </a:lnTo>
                  <a:lnTo>
                    <a:pt x="252" y="228"/>
                  </a:lnTo>
                  <a:lnTo>
                    <a:pt x="250" y="231"/>
                  </a:lnTo>
                  <a:lnTo>
                    <a:pt x="248" y="233"/>
                  </a:lnTo>
                  <a:lnTo>
                    <a:pt x="246" y="236"/>
                  </a:lnTo>
                  <a:lnTo>
                    <a:pt x="243" y="238"/>
                  </a:lnTo>
                  <a:lnTo>
                    <a:pt x="241" y="240"/>
                  </a:lnTo>
                  <a:lnTo>
                    <a:pt x="239" y="243"/>
                  </a:lnTo>
                  <a:lnTo>
                    <a:pt x="236" y="245"/>
                  </a:lnTo>
                  <a:lnTo>
                    <a:pt x="233" y="247"/>
                  </a:lnTo>
                  <a:lnTo>
                    <a:pt x="230" y="249"/>
                  </a:lnTo>
                  <a:lnTo>
                    <a:pt x="228" y="252"/>
                  </a:lnTo>
                  <a:lnTo>
                    <a:pt x="225" y="254"/>
                  </a:lnTo>
                  <a:lnTo>
                    <a:pt x="222" y="256"/>
                  </a:lnTo>
                  <a:lnTo>
                    <a:pt x="220" y="257"/>
                  </a:lnTo>
                  <a:lnTo>
                    <a:pt x="217" y="259"/>
                  </a:lnTo>
                  <a:lnTo>
                    <a:pt x="214" y="262"/>
                  </a:lnTo>
                  <a:lnTo>
                    <a:pt x="211" y="264"/>
                  </a:lnTo>
                  <a:lnTo>
                    <a:pt x="208" y="265"/>
                  </a:lnTo>
                  <a:lnTo>
                    <a:pt x="205" y="267"/>
                  </a:lnTo>
                  <a:lnTo>
                    <a:pt x="202" y="268"/>
                  </a:lnTo>
                  <a:lnTo>
                    <a:pt x="199" y="270"/>
                  </a:lnTo>
                  <a:lnTo>
                    <a:pt x="196" y="271"/>
                  </a:lnTo>
                  <a:lnTo>
                    <a:pt x="193" y="272"/>
                  </a:lnTo>
                  <a:lnTo>
                    <a:pt x="190" y="274"/>
                  </a:lnTo>
                  <a:lnTo>
                    <a:pt x="187" y="275"/>
                  </a:lnTo>
                  <a:lnTo>
                    <a:pt x="183" y="276"/>
                  </a:lnTo>
                  <a:lnTo>
                    <a:pt x="179" y="277"/>
                  </a:lnTo>
                  <a:lnTo>
                    <a:pt x="176" y="278"/>
                  </a:lnTo>
                  <a:lnTo>
                    <a:pt x="172" y="279"/>
                  </a:lnTo>
                  <a:lnTo>
                    <a:pt x="169" y="279"/>
                  </a:lnTo>
                  <a:lnTo>
                    <a:pt x="166" y="280"/>
                  </a:lnTo>
                  <a:lnTo>
                    <a:pt x="162" y="281"/>
                  </a:lnTo>
                  <a:lnTo>
                    <a:pt x="159" y="281"/>
                  </a:lnTo>
                  <a:lnTo>
                    <a:pt x="155" y="281"/>
                  </a:lnTo>
                  <a:lnTo>
                    <a:pt x="152" y="282"/>
                  </a:lnTo>
                  <a:lnTo>
                    <a:pt x="148" y="282"/>
                  </a:lnTo>
                  <a:lnTo>
                    <a:pt x="145" y="282"/>
                  </a:lnTo>
                  <a:lnTo>
                    <a:pt x="141" y="282"/>
                  </a:lnTo>
                  <a:lnTo>
                    <a:pt x="141" y="141"/>
                  </a:lnTo>
                  <a:lnTo>
                    <a:pt x="141" y="282"/>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sp>
        <p:nvSpPr>
          <p:cNvPr id="216" name="TextBox 215"/>
          <p:cNvSpPr txBox="1"/>
          <p:nvPr/>
        </p:nvSpPr>
        <p:spPr>
          <a:xfrm>
            <a:off x="7713452" y="2546918"/>
            <a:ext cx="381004" cy="348229"/>
          </a:xfrm>
          <a:prstGeom prst="rect">
            <a:avLst/>
          </a:prstGeom>
          <a:noFill/>
        </p:spPr>
        <p:txBody>
          <a:bodyPr wrap="none" rtlCol="0">
            <a:prstTxWarp prst="textPlain">
              <a:avLst/>
            </a:prstTxWarp>
            <a:spAutoFit/>
          </a:bodyPr>
          <a:lstStyle/>
          <a:p>
            <a:r>
              <a:rPr lang="zh-CN" altLang="en-US" b="1" dirty="0" smtClean="0">
                <a:solidFill>
                  <a:schemeClr val="bg1"/>
                </a:solidFill>
                <a:latin typeface="微软雅黑" pitchFamily="34" charset="-122"/>
                <a:ea typeface="微软雅黑" pitchFamily="34" charset="-122"/>
              </a:rPr>
              <a:t>高效</a:t>
            </a:r>
            <a:endParaRPr lang="en-US" altLang="zh-CN" b="1" dirty="0" smtClean="0">
              <a:solidFill>
                <a:schemeClr val="bg1"/>
              </a:solidFill>
              <a:latin typeface="微软雅黑" pitchFamily="34" charset="-122"/>
              <a:ea typeface="微软雅黑" pitchFamily="34" charset="-122"/>
            </a:endParaRPr>
          </a:p>
          <a:p>
            <a:r>
              <a:rPr lang="zh-CN" altLang="en-US" b="1" dirty="0" smtClean="0">
                <a:solidFill>
                  <a:schemeClr val="bg1"/>
                </a:solidFill>
                <a:latin typeface="微软雅黑" pitchFamily="34" charset="-122"/>
                <a:ea typeface="微软雅黑" pitchFamily="34" charset="-122"/>
              </a:rPr>
              <a:t>管理</a:t>
            </a:r>
          </a:p>
        </p:txBody>
      </p:sp>
      <p:sp>
        <p:nvSpPr>
          <p:cNvPr id="224" name="TextBox 223"/>
          <p:cNvSpPr txBox="1"/>
          <p:nvPr/>
        </p:nvSpPr>
        <p:spPr>
          <a:xfrm>
            <a:off x="7656812" y="1974976"/>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支撑校长精准决策</a:t>
            </a:r>
          </a:p>
        </p:txBody>
      </p:sp>
      <p:sp>
        <p:nvSpPr>
          <p:cNvPr id="225" name="TextBox 224"/>
          <p:cNvSpPr txBox="1"/>
          <p:nvPr/>
        </p:nvSpPr>
        <p:spPr>
          <a:xfrm>
            <a:off x="7656812" y="2099343"/>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提升校园运作效率</a:t>
            </a:r>
          </a:p>
        </p:txBody>
      </p:sp>
      <p:sp>
        <p:nvSpPr>
          <p:cNvPr id="226" name="TextBox 225"/>
          <p:cNvSpPr txBox="1"/>
          <p:nvPr/>
        </p:nvSpPr>
        <p:spPr>
          <a:xfrm>
            <a:off x="7656812" y="2223708"/>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降低校园管理成本</a:t>
            </a:r>
          </a:p>
        </p:txBody>
      </p:sp>
      <p:sp>
        <p:nvSpPr>
          <p:cNvPr id="227" name="TextBox 226"/>
          <p:cNvSpPr txBox="1"/>
          <p:nvPr/>
        </p:nvSpPr>
        <p:spPr>
          <a:xfrm>
            <a:off x="7685386" y="3162117"/>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保护物理和信息资产</a:t>
            </a:r>
          </a:p>
        </p:txBody>
      </p:sp>
      <p:sp>
        <p:nvSpPr>
          <p:cNvPr id="228" name="TextBox 227"/>
          <p:cNvSpPr txBox="1"/>
          <p:nvPr/>
        </p:nvSpPr>
        <p:spPr>
          <a:xfrm>
            <a:off x="7685386" y="3286483"/>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提升应急处置能力</a:t>
            </a:r>
          </a:p>
        </p:txBody>
      </p:sp>
      <p:grpSp>
        <p:nvGrpSpPr>
          <p:cNvPr id="258" name="组合 257"/>
          <p:cNvGrpSpPr/>
          <p:nvPr/>
        </p:nvGrpSpPr>
        <p:grpSpPr>
          <a:xfrm>
            <a:off x="5550990" y="3416904"/>
            <a:ext cx="699330" cy="934434"/>
            <a:chOff x="5733870" y="3569304"/>
            <a:chExt cx="699330" cy="934434"/>
          </a:xfrm>
        </p:grpSpPr>
        <p:sp>
          <p:nvSpPr>
            <p:cNvPr id="211" name="Freeform 9"/>
            <p:cNvSpPr>
              <a:spLocks/>
            </p:cNvSpPr>
            <p:nvPr/>
          </p:nvSpPr>
          <p:spPr bwMode="auto">
            <a:xfrm>
              <a:off x="5733870" y="3569304"/>
              <a:ext cx="699330" cy="595777"/>
            </a:xfrm>
            <a:custGeom>
              <a:avLst/>
              <a:gdLst/>
              <a:ahLst/>
              <a:cxnLst>
                <a:cxn ang="0">
                  <a:pos x="2114" y="3826"/>
                </a:cxn>
                <a:cxn ang="0">
                  <a:pos x="2397" y="3775"/>
                </a:cxn>
                <a:cxn ang="0">
                  <a:pos x="2664" y="3685"/>
                </a:cxn>
                <a:cxn ang="0">
                  <a:pos x="2912" y="3557"/>
                </a:cxn>
                <a:cxn ang="0">
                  <a:pos x="3137" y="3397"/>
                </a:cxn>
                <a:cxn ang="0">
                  <a:pos x="3337" y="3207"/>
                </a:cxn>
                <a:cxn ang="0">
                  <a:pos x="3508" y="2989"/>
                </a:cxn>
                <a:cxn ang="0">
                  <a:pos x="3646" y="2748"/>
                </a:cxn>
                <a:cxn ang="0">
                  <a:pos x="3750" y="2487"/>
                </a:cxn>
                <a:cxn ang="0">
                  <a:pos x="3815" y="2209"/>
                </a:cxn>
                <a:cxn ang="0">
                  <a:pos x="3836" y="1918"/>
                </a:cxn>
                <a:cxn ang="0">
                  <a:pos x="3815" y="1626"/>
                </a:cxn>
                <a:cxn ang="0">
                  <a:pos x="3750" y="1349"/>
                </a:cxn>
                <a:cxn ang="0">
                  <a:pos x="3646" y="1087"/>
                </a:cxn>
                <a:cxn ang="0">
                  <a:pos x="3508" y="847"/>
                </a:cxn>
                <a:cxn ang="0">
                  <a:pos x="3337" y="630"/>
                </a:cxn>
                <a:cxn ang="0">
                  <a:pos x="3137" y="439"/>
                </a:cxn>
                <a:cxn ang="0">
                  <a:pos x="2912" y="278"/>
                </a:cxn>
                <a:cxn ang="0">
                  <a:pos x="2664" y="151"/>
                </a:cxn>
                <a:cxn ang="0">
                  <a:pos x="2397" y="60"/>
                </a:cxn>
                <a:cxn ang="0">
                  <a:pos x="2114" y="10"/>
                </a:cxn>
                <a:cxn ang="0">
                  <a:pos x="1820" y="2"/>
                </a:cxn>
                <a:cxn ang="0">
                  <a:pos x="1533" y="39"/>
                </a:cxn>
                <a:cxn ang="0">
                  <a:pos x="1260" y="117"/>
                </a:cxn>
                <a:cxn ang="0">
                  <a:pos x="1005" y="232"/>
                </a:cxn>
                <a:cxn ang="0">
                  <a:pos x="772" y="382"/>
                </a:cxn>
                <a:cxn ang="0">
                  <a:pos x="563" y="562"/>
                </a:cxn>
                <a:cxn ang="0">
                  <a:pos x="382" y="771"/>
                </a:cxn>
                <a:cxn ang="0">
                  <a:pos x="233" y="1005"/>
                </a:cxn>
                <a:cxn ang="0">
                  <a:pos x="117" y="1259"/>
                </a:cxn>
                <a:cxn ang="0">
                  <a:pos x="39" y="1533"/>
                </a:cxn>
                <a:cxn ang="0">
                  <a:pos x="3" y="1820"/>
                </a:cxn>
                <a:cxn ang="0">
                  <a:pos x="10" y="2113"/>
                </a:cxn>
                <a:cxn ang="0">
                  <a:pos x="60" y="2397"/>
                </a:cxn>
                <a:cxn ang="0">
                  <a:pos x="151" y="2664"/>
                </a:cxn>
                <a:cxn ang="0">
                  <a:pos x="278" y="2911"/>
                </a:cxn>
                <a:cxn ang="0">
                  <a:pos x="439" y="3136"/>
                </a:cxn>
                <a:cxn ang="0">
                  <a:pos x="630" y="3336"/>
                </a:cxn>
                <a:cxn ang="0">
                  <a:pos x="847" y="3507"/>
                </a:cxn>
                <a:cxn ang="0">
                  <a:pos x="1088" y="3646"/>
                </a:cxn>
                <a:cxn ang="0">
                  <a:pos x="1349" y="3749"/>
                </a:cxn>
                <a:cxn ang="0">
                  <a:pos x="1627" y="3814"/>
                </a:cxn>
                <a:cxn ang="0">
                  <a:pos x="1918" y="3836"/>
                </a:cxn>
              </a:cxnLst>
              <a:rect l="0" t="0" r="r" b="b"/>
              <a:pathLst>
                <a:path w="3836" h="3836">
                  <a:moveTo>
                    <a:pt x="1918" y="3836"/>
                  </a:moveTo>
                  <a:lnTo>
                    <a:pt x="2017" y="3833"/>
                  </a:lnTo>
                  <a:lnTo>
                    <a:pt x="2114" y="3826"/>
                  </a:lnTo>
                  <a:lnTo>
                    <a:pt x="2210" y="3814"/>
                  </a:lnTo>
                  <a:lnTo>
                    <a:pt x="2304" y="3797"/>
                  </a:lnTo>
                  <a:lnTo>
                    <a:pt x="2397" y="3775"/>
                  </a:lnTo>
                  <a:lnTo>
                    <a:pt x="2488" y="3749"/>
                  </a:lnTo>
                  <a:lnTo>
                    <a:pt x="2576" y="3719"/>
                  </a:lnTo>
                  <a:lnTo>
                    <a:pt x="2664" y="3685"/>
                  </a:lnTo>
                  <a:lnTo>
                    <a:pt x="2749" y="3646"/>
                  </a:lnTo>
                  <a:lnTo>
                    <a:pt x="2831" y="3604"/>
                  </a:lnTo>
                  <a:lnTo>
                    <a:pt x="2912" y="3557"/>
                  </a:lnTo>
                  <a:lnTo>
                    <a:pt x="2989" y="3507"/>
                  </a:lnTo>
                  <a:lnTo>
                    <a:pt x="3065" y="3454"/>
                  </a:lnTo>
                  <a:lnTo>
                    <a:pt x="3137" y="3397"/>
                  </a:lnTo>
                  <a:lnTo>
                    <a:pt x="3207" y="3336"/>
                  </a:lnTo>
                  <a:lnTo>
                    <a:pt x="3273" y="3273"/>
                  </a:lnTo>
                  <a:lnTo>
                    <a:pt x="3337" y="3207"/>
                  </a:lnTo>
                  <a:lnTo>
                    <a:pt x="3398" y="3136"/>
                  </a:lnTo>
                  <a:lnTo>
                    <a:pt x="3455" y="3064"/>
                  </a:lnTo>
                  <a:lnTo>
                    <a:pt x="3508" y="2989"/>
                  </a:lnTo>
                  <a:lnTo>
                    <a:pt x="3558" y="2911"/>
                  </a:lnTo>
                  <a:lnTo>
                    <a:pt x="3605" y="2831"/>
                  </a:lnTo>
                  <a:lnTo>
                    <a:pt x="3646" y="2748"/>
                  </a:lnTo>
                  <a:lnTo>
                    <a:pt x="3685" y="2664"/>
                  </a:lnTo>
                  <a:lnTo>
                    <a:pt x="3720" y="2576"/>
                  </a:lnTo>
                  <a:lnTo>
                    <a:pt x="3750" y="2487"/>
                  </a:lnTo>
                  <a:lnTo>
                    <a:pt x="3776" y="2397"/>
                  </a:lnTo>
                  <a:lnTo>
                    <a:pt x="3797" y="2304"/>
                  </a:lnTo>
                  <a:lnTo>
                    <a:pt x="3815" y="2209"/>
                  </a:lnTo>
                  <a:lnTo>
                    <a:pt x="3827" y="2113"/>
                  </a:lnTo>
                  <a:lnTo>
                    <a:pt x="3834" y="2017"/>
                  </a:lnTo>
                  <a:lnTo>
                    <a:pt x="3836" y="1918"/>
                  </a:lnTo>
                  <a:lnTo>
                    <a:pt x="3834" y="1820"/>
                  </a:lnTo>
                  <a:lnTo>
                    <a:pt x="3827" y="1722"/>
                  </a:lnTo>
                  <a:lnTo>
                    <a:pt x="3815" y="1626"/>
                  </a:lnTo>
                  <a:lnTo>
                    <a:pt x="3797" y="1533"/>
                  </a:lnTo>
                  <a:lnTo>
                    <a:pt x="3776" y="1440"/>
                  </a:lnTo>
                  <a:lnTo>
                    <a:pt x="3750" y="1349"/>
                  </a:lnTo>
                  <a:lnTo>
                    <a:pt x="3720" y="1259"/>
                  </a:lnTo>
                  <a:lnTo>
                    <a:pt x="3685" y="1173"/>
                  </a:lnTo>
                  <a:lnTo>
                    <a:pt x="3646" y="1087"/>
                  </a:lnTo>
                  <a:lnTo>
                    <a:pt x="3605" y="1005"/>
                  </a:lnTo>
                  <a:lnTo>
                    <a:pt x="3558" y="924"/>
                  </a:lnTo>
                  <a:lnTo>
                    <a:pt x="3508" y="847"/>
                  </a:lnTo>
                  <a:lnTo>
                    <a:pt x="3455" y="771"/>
                  </a:lnTo>
                  <a:lnTo>
                    <a:pt x="3398" y="699"/>
                  </a:lnTo>
                  <a:lnTo>
                    <a:pt x="3337" y="630"/>
                  </a:lnTo>
                  <a:lnTo>
                    <a:pt x="3273" y="562"/>
                  </a:lnTo>
                  <a:lnTo>
                    <a:pt x="3207" y="499"/>
                  </a:lnTo>
                  <a:lnTo>
                    <a:pt x="3137" y="439"/>
                  </a:lnTo>
                  <a:lnTo>
                    <a:pt x="3065" y="382"/>
                  </a:lnTo>
                  <a:lnTo>
                    <a:pt x="2989" y="328"/>
                  </a:lnTo>
                  <a:lnTo>
                    <a:pt x="2912" y="278"/>
                  </a:lnTo>
                  <a:lnTo>
                    <a:pt x="2831" y="232"/>
                  </a:lnTo>
                  <a:lnTo>
                    <a:pt x="2749" y="190"/>
                  </a:lnTo>
                  <a:lnTo>
                    <a:pt x="2664" y="151"/>
                  </a:lnTo>
                  <a:lnTo>
                    <a:pt x="2576" y="117"/>
                  </a:lnTo>
                  <a:lnTo>
                    <a:pt x="2488" y="87"/>
                  </a:lnTo>
                  <a:lnTo>
                    <a:pt x="2397" y="60"/>
                  </a:lnTo>
                  <a:lnTo>
                    <a:pt x="2304" y="39"/>
                  </a:lnTo>
                  <a:lnTo>
                    <a:pt x="2210" y="22"/>
                  </a:lnTo>
                  <a:lnTo>
                    <a:pt x="2114" y="10"/>
                  </a:lnTo>
                  <a:lnTo>
                    <a:pt x="2017" y="2"/>
                  </a:lnTo>
                  <a:lnTo>
                    <a:pt x="1918" y="0"/>
                  </a:lnTo>
                  <a:lnTo>
                    <a:pt x="1820" y="2"/>
                  </a:lnTo>
                  <a:lnTo>
                    <a:pt x="1722" y="10"/>
                  </a:lnTo>
                  <a:lnTo>
                    <a:pt x="1627" y="22"/>
                  </a:lnTo>
                  <a:lnTo>
                    <a:pt x="1533" y="39"/>
                  </a:lnTo>
                  <a:lnTo>
                    <a:pt x="1440" y="60"/>
                  </a:lnTo>
                  <a:lnTo>
                    <a:pt x="1349" y="87"/>
                  </a:lnTo>
                  <a:lnTo>
                    <a:pt x="1260" y="117"/>
                  </a:lnTo>
                  <a:lnTo>
                    <a:pt x="1173" y="151"/>
                  </a:lnTo>
                  <a:lnTo>
                    <a:pt x="1088" y="190"/>
                  </a:lnTo>
                  <a:lnTo>
                    <a:pt x="1005" y="232"/>
                  </a:lnTo>
                  <a:lnTo>
                    <a:pt x="926" y="278"/>
                  </a:lnTo>
                  <a:lnTo>
                    <a:pt x="847" y="328"/>
                  </a:lnTo>
                  <a:lnTo>
                    <a:pt x="772" y="382"/>
                  </a:lnTo>
                  <a:lnTo>
                    <a:pt x="699" y="439"/>
                  </a:lnTo>
                  <a:lnTo>
                    <a:pt x="630" y="499"/>
                  </a:lnTo>
                  <a:lnTo>
                    <a:pt x="563" y="562"/>
                  </a:lnTo>
                  <a:lnTo>
                    <a:pt x="500" y="630"/>
                  </a:lnTo>
                  <a:lnTo>
                    <a:pt x="439" y="699"/>
                  </a:lnTo>
                  <a:lnTo>
                    <a:pt x="382" y="771"/>
                  </a:lnTo>
                  <a:lnTo>
                    <a:pt x="328" y="847"/>
                  </a:lnTo>
                  <a:lnTo>
                    <a:pt x="278" y="924"/>
                  </a:lnTo>
                  <a:lnTo>
                    <a:pt x="233" y="1005"/>
                  </a:lnTo>
                  <a:lnTo>
                    <a:pt x="190" y="1087"/>
                  </a:lnTo>
                  <a:lnTo>
                    <a:pt x="151" y="1173"/>
                  </a:lnTo>
                  <a:lnTo>
                    <a:pt x="117" y="1259"/>
                  </a:lnTo>
                  <a:lnTo>
                    <a:pt x="87" y="1349"/>
                  </a:lnTo>
                  <a:lnTo>
                    <a:pt x="60" y="1440"/>
                  </a:lnTo>
                  <a:lnTo>
                    <a:pt x="39" y="1533"/>
                  </a:lnTo>
                  <a:lnTo>
                    <a:pt x="23" y="1626"/>
                  </a:lnTo>
                  <a:lnTo>
                    <a:pt x="10" y="1722"/>
                  </a:lnTo>
                  <a:lnTo>
                    <a:pt x="3" y="1820"/>
                  </a:lnTo>
                  <a:lnTo>
                    <a:pt x="0" y="1918"/>
                  </a:lnTo>
                  <a:lnTo>
                    <a:pt x="3" y="2017"/>
                  </a:lnTo>
                  <a:lnTo>
                    <a:pt x="10" y="2113"/>
                  </a:lnTo>
                  <a:lnTo>
                    <a:pt x="23" y="2209"/>
                  </a:lnTo>
                  <a:lnTo>
                    <a:pt x="39" y="2304"/>
                  </a:lnTo>
                  <a:lnTo>
                    <a:pt x="60" y="2397"/>
                  </a:lnTo>
                  <a:lnTo>
                    <a:pt x="87" y="2487"/>
                  </a:lnTo>
                  <a:lnTo>
                    <a:pt x="117" y="2576"/>
                  </a:lnTo>
                  <a:lnTo>
                    <a:pt x="151" y="2664"/>
                  </a:lnTo>
                  <a:lnTo>
                    <a:pt x="190" y="2748"/>
                  </a:lnTo>
                  <a:lnTo>
                    <a:pt x="233" y="2831"/>
                  </a:lnTo>
                  <a:lnTo>
                    <a:pt x="278" y="2911"/>
                  </a:lnTo>
                  <a:lnTo>
                    <a:pt x="328" y="2989"/>
                  </a:lnTo>
                  <a:lnTo>
                    <a:pt x="382" y="3064"/>
                  </a:lnTo>
                  <a:lnTo>
                    <a:pt x="439" y="3136"/>
                  </a:lnTo>
                  <a:lnTo>
                    <a:pt x="500" y="3207"/>
                  </a:lnTo>
                  <a:lnTo>
                    <a:pt x="563" y="3273"/>
                  </a:lnTo>
                  <a:lnTo>
                    <a:pt x="630" y="3336"/>
                  </a:lnTo>
                  <a:lnTo>
                    <a:pt x="699" y="3397"/>
                  </a:lnTo>
                  <a:lnTo>
                    <a:pt x="772" y="3454"/>
                  </a:lnTo>
                  <a:lnTo>
                    <a:pt x="847" y="3507"/>
                  </a:lnTo>
                  <a:lnTo>
                    <a:pt x="926" y="3557"/>
                  </a:lnTo>
                  <a:lnTo>
                    <a:pt x="1005" y="3604"/>
                  </a:lnTo>
                  <a:lnTo>
                    <a:pt x="1088" y="3646"/>
                  </a:lnTo>
                  <a:lnTo>
                    <a:pt x="1173" y="3685"/>
                  </a:lnTo>
                  <a:lnTo>
                    <a:pt x="1260" y="3719"/>
                  </a:lnTo>
                  <a:lnTo>
                    <a:pt x="1349" y="3749"/>
                  </a:lnTo>
                  <a:lnTo>
                    <a:pt x="1440" y="3775"/>
                  </a:lnTo>
                  <a:lnTo>
                    <a:pt x="1533" y="3797"/>
                  </a:lnTo>
                  <a:lnTo>
                    <a:pt x="1627" y="3814"/>
                  </a:lnTo>
                  <a:lnTo>
                    <a:pt x="1722" y="3826"/>
                  </a:lnTo>
                  <a:lnTo>
                    <a:pt x="1820" y="3833"/>
                  </a:lnTo>
                  <a:lnTo>
                    <a:pt x="1918" y="3836"/>
                  </a:ln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nvGrpSpPr>
            <p:cNvPr id="9" name="组合 467"/>
            <p:cNvGrpSpPr/>
            <p:nvPr/>
          </p:nvGrpSpPr>
          <p:grpSpPr>
            <a:xfrm rot="16200000">
              <a:off x="5947985" y="3809064"/>
              <a:ext cx="285849" cy="602682"/>
              <a:chOff x="5573979" y="1792257"/>
              <a:chExt cx="325004" cy="583771"/>
            </a:xfrm>
            <a:solidFill>
              <a:srgbClr val="00B050"/>
            </a:solidFill>
          </p:grpSpPr>
          <p:sp>
            <p:nvSpPr>
              <p:cNvPr id="234" name="Freeform 36"/>
              <p:cNvSpPr>
                <a:spLocks/>
              </p:cNvSpPr>
              <p:nvPr/>
            </p:nvSpPr>
            <p:spPr bwMode="auto">
              <a:xfrm>
                <a:off x="5767392" y="1811687"/>
                <a:ext cx="131591" cy="123642"/>
              </a:xfrm>
              <a:custGeom>
                <a:avLst/>
                <a:gdLst/>
                <a:ahLst/>
                <a:cxnLst>
                  <a:cxn ang="0">
                    <a:pos x="24" y="0"/>
                  </a:cxn>
                  <a:cxn ang="0">
                    <a:pos x="0" y="61"/>
                  </a:cxn>
                  <a:cxn ang="0">
                    <a:pos x="701" y="702"/>
                  </a:cxn>
                  <a:cxn ang="0">
                    <a:pos x="749" y="649"/>
                  </a:cxn>
                  <a:cxn ang="0">
                    <a:pos x="48" y="9"/>
                  </a:cxn>
                  <a:cxn ang="0">
                    <a:pos x="24" y="0"/>
                  </a:cxn>
                  <a:cxn ang="0">
                    <a:pos x="48" y="9"/>
                  </a:cxn>
                  <a:cxn ang="0">
                    <a:pos x="38" y="0"/>
                  </a:cxn>
                  <a:cxn ang="0">
                    <a:pos x="24" y="0"/>
                  </a:cxn>
                </a:cxnLst>
                <a:rect l="0" t="0" r="r" b="b"/>
                <a:pathLst>
                  <a:path w="749" h="702">
                    <a:moveTo>
                      <a:pt x="24" y="0"/>
                    </a:moveTo>
                    <a:lnTo>
                      <a:pt x="0" y="61"/>
                    </a:lnTo>
                    <a:lnTo>
                      <a:pt x="701" y="702"/>
                    </a:lnTo>
                    <a:lnTo>
                      <a:pt x="749" y="649"/>
                    </a:lnTo>
                    <a:lnTo>
                      <a:pt x="48" y="9"/>
                    </a:lnTo>
                    <a:lnTo>
                      <a:pt x="24" y="0"/>
                    </a:lnTo>
                    <a:lnTo>
                      <a:pt x="48" y="9"/>
                    </a:lnTo>
                    <a:lnTo>
                      <a:pt x="38" y="0"/>
                    </a:lnTo>
                    <a:lnTo>
                      <a:pt x="24" y="0"/>
                    </a:lnTo>
                    <a:close/>
                  </a:path>
                </a:pathLst>
              </a:custGeom>
              <a:grpFill/>
              <a:ln w="9525">
                <a:solidFill>
                  <a:srgbClr val="00B050"/>
                </a:solid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35" name="Rectangle 37"/>
              <p:cNvSpPr>
                <a:spLocks noChangeArrowheads="1"/>
              </p:cNvSpPr>
              <p:nvPr/>
            </p:nvSpPr>
            <p:spPr bwMode="auto">
              <a:xfrm>
                <a:off x="5676425" y="1811687"/>
                <a:ext cx="94499" cy="12365"/>
              </a:xfrm>
              <a:prstGeom prst="rect">
                <a:avLst/>
              </a:prstGeom>
              <a:grpFill/>
              <a:ln w="9525">
                <a:solidFill>
                  <a:srgbClr val="00B050"/>
                </a:solid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36" name="Freeform 38"/>
              <p:cNvSpPr>
                <a:spLocks/>
              </p:cNvSpPr>
              <p:nvPr/>
            </p:nvSpPr>
            <p:spPr bwMode="auto">
              <a:xfrm>
                <a:off x="5651697" y="1792257"/>
                <a:ext cx="49457" cy="50341"/>
              </a:xfrm>
              <a:custGeom>
                <a:avLst/>
                <a:gdLst/>
                <a:ahLst/>
                <a:cxnLst>
                  <a:cxn ang="0">
                    <a:pos x="130" y="282"/>
                  </a:cxn>
                  <a:cxn ang="0">
                    <a:pos x="113" y="279"/>
                  </a:cxn>
                  <a:cxn ang="0">
                    <a:pos x="96" y="275"/>
                  </a:cxn>
                  <a:cxn ang="0">
                    <a:pos x="80" y="268"/>
                  </a:cxn>
                  <a:cxn ang="0">
                    <a:pos x="65" y="260"/>
                  </a:cxn>
                  <a:cxn ang="0">
                    <a:pos x="52" y="251"/>
                  </a:cxn>
                  <a:cxn ang="0">
                    <a:pos x="39" y="238"/>
                  </a:cxn>
                  <a:cxn ang="0">
                    <a:pos x="28" y="225"/>
                  </a:cxn>
                  <a:cxn ang="0">
                    <a:pos x="18" y="212"/>
                  </a:cxn>
                  <a:cxn ang="0">
                    <a:pos x="11" y="197"/>
                  </a:cxn>
                  <a:cxn ang="0">
                    <a:pos x="5" y="180"/>
                  </a:cxn>
                  <a:cxn ang="0">
                    <a:pos x="2" y="163"/>
                  </a:cxn>
                  <a:cxn ang="0">
                    <a:pos x="0" y="145"/>
                  </a:cxn>
                  <a:cxn ang="0">
                    <a:pos x="0" y="130"/>
                  </a:cxn>
                  <a:cxn ang="0">
                    <a:pos x="3" y="113"/>
                  </a:cxn>
                  <a:cxn ang="0">
                    <a:pos x="7" y="96"/>
                  </a:cxn>
                  <a:cxn ang="0">
                    <a:pos x="14" y="80"/>
                  </a:cxn>
                  <a:cxn ang="0">
                    <a:pos x="22" y="65"/>
                  </a:cxn>
                  <a:cxn ang="0">
                    <a:pos x="33" y="52"/>
                  </a:cxn>
                  <a:cxn ang="0">
                    <a:pos x="44" y="39"/>
                  </a:cxn>
                  <a:cxn ang="0">
                    <a:pos x="57" y="29"/>
                  </a:cxn>
                  <a:cxn ang="0">
                    <a:pos x="71" y="19"/>
                  </a:cxn>
                  <a:cxn ang="0">
                    <a:pos x="87" y="11"/>
                  </a:cxn>
                  <a:cxn ang="0">
                    <a:pos x="103" y="5"/>
                  </a:cxn>
                  <a:cxn ang="0">
                    <a:pos x="119" y="2"/>
                  </a:cxn>
                  <a:cxn ang="0">
                    <a:pos x="137" y="0"/>
                  </a:cxn>
                  <a:cxn ang="0">
                    <a:pos x="152" y="1"/>
                  </a:cxn>
                  <a:cxn ang="0">
                    <a:pos x="169" y="3"/>
                  </a:cxn>
                  <a:cxn ang="0">
                    <a:pos x="186" y="7"/>
                  </a:cxn>
                  <a:cxn ang="0">
                    <a:pos x="202" y="14"/>
                  </a:cxn>
                  <a:cxn ang="0">
                    <a:pos x="217" y="22"/>
                  </a:cxn>
                  <a:cxn ang="0">
                    <a:pos x="230" y="33"/>
                  </a:cxn>
                  <a:cxn ang="0">
                    <a:pos x="243" y="44"/>
                  </a:cxn>
                  <a:cxn ang="0">
                    <a:pos x="254" y="57"/>
                  </a:cxn>
                  <a:cxn ang="0">
                    <a:pos x="264" y="71"/>
                  </a:cxn>
                  <a:cxn ang="0">
                    <a:pos x="271" y="87"/>
                  </a:cxn>
                  <a:cxn ang="0">
                    <a:pos x="277" y="103"/>
                  </a:cxn>
                  <a:cxn ang="0">
                    <a:pos x="280" y="120"/>
                  </a:cxn>
                  <a:cxn ang="0">
                    <a:pos x="282" y="138"/>
                  </a:cxn>
                  <a:cxn ang="0">
                    <a:pos x="282" y="152"/>
                  </a:cxn>
                  <a:cxn ang="0">
                    <a:pos x="279" y="170"/>
                  </a:cxn>
                  <a:cxn ang="0">
                    <a:pos x="275" y="186"/>
                  </a:cxn>
                  <a:cxn ang="0">
                    <a:pos x="268" y="203"/>
                  </a:cxn>
                  <a:cxn ang="0">
                    <a:pos x="260" y="217"/>
                  </a:cxn>
                  <a:cxn ang="0">
                    <a:pos x="250" y="231"/>
                  </a:cxn>
                  <a:cxn ang="0">
                    <a:pos x="238" y="244"/>
                  </a:cxn>
                  <a:cxn ang="0">
                    <a:pos x="225" y="255"/>
                  </a:cxn>
                  <a:cxn ang="0">
                    <a:pos x="211" y="264"/>
                  </a:cxn>
                  <a:cxn ang="0">
                    <a:pos x="196" y="271"/>
                  </a:cxn>
                  <a:cxn ang="0">
                    <a:pos x="179" y="277"/>
                  </a:cxn>
                  <a:cxn ang="0">
                    <a:pos x="163" y="281"/>
                  </a:cxn>
                  <a:cxn ang="0">
                    <a:pos x="145" y="282"/>
                  </a:cxn>
                </a:cxnLst>
                <a:rect l="0" t="0" r="r" b="b"/>
                <a:pathLst>
                  <a:path w="282" h="282">
                    <a:moveTo>
                      <a:pt x="141" y="282"/>
                    </a:moveTo>
                    <a:lnTo>
                      <a:pt x="141" y="282"/>
                    </a:lnTo>
                    <a:lnTo>
                      <a:pt x="137" y="282"/>
                    </a:lnTo>
                    <a:lnTo>
                      <a:pt x="133" y="282"/>
                    </a:lnTo>
                    <a:lnTo>
                      <a:pt x="130" y="282"/>
                    </a:lnTo>
                    <a:lnTo>
                      <a:pt x="126" y="281"/>
                    </a:lnTo>
                    <a:lnTo>
                      <a:pt x="123" y="281"/>
                    </a:lnTo>
                    <a:lnTo>
                      <a:pt x="119" y="281"/>
                    </a:lnTo>
                    <a:lnTo>
                      <a:pt x="116" y="280"/>
                    </a:lnTo>
                    <a:lnTo>
                      <a:pt x="113" y="279"/>
                    </a:lnTo>
                    <a:lnTo>
                      <a:pt x="109" y="279"/>
                    </a:lnTo>
                    <a:lnTo>
                      <a:pt x="106" y="278"/>
                    </a:lnTo>
                    <a:lnTo>
                      <a:pt x="103" y="277"/>
                    </a:lnTo>
                    <a:lnTo>
                      <a:pt x="99" y="276"/>
                    </a:lnTo>
                    <a:lnTo>
                      <a:pt x="96" y="275"/>
                    </a:lnTo>
                    <a:lnTo>
                      <a:pt x="93" y="274"/>
                    </a:lnTo>
                    <a:lnTo>
                      <a:pt x="90" y="273"/>
                    </a:lnTo>
                    <a:lnTo>
                      <a:pt x="87" y="271"/>
                    </a:lnTo>
                    <a:lnTo>
                      <a:pt x="83" y="270"/>
                    </a:lnTo>
                    <a:lnTo>
                      <a:pt x="80" y="268"/>
                    </a:lnTo>
                    <a:lnTo>
                      <a:pt x="77" y="267"/>
                    </a:lnTo>
                    <a:lnTo>
                      <a:pt x="74" y="265"/>
                    </a:lnTo>
                    <a:lnTo>
                      <a:pt x="71" y="264"/>
                    </a:lnTo>
                    <a:lnTo>
                      <a:pt x="68" y="262"/>
                    </a:lnTo>
                    <a:lnTo>
                      <a:pt x="65" y="260"/>
                    </a:lnTo>
                    <a:lnTo>
                      <a:pt x="62" y="258"/>
                    </a:lnTo>
                    <a:lnTo>
                      <a:pt x="59" y="257"/>
                    </a:lnTo>
                    <a:lnTo>
                      <a:pt x="57" y="255"/>
                    </a:lnTo>
                    <a:lnTo>
                      <a:pt x="54" y="253"/>
                    </a:lnTo>
                    <a:lnTo>
                      <a:pt x="52" y="251"/>
                    </a:lnTo>
                    <a:lnTo>
                      <a:pt x="49" y="248"/>
                    </a:lnTo>
                    <a:lnTo>
                      <a:pt x="46" y="246"/>
                    </a:lnTo>
                    <a:lnTo>
                      <a:pt x="44" y="244"/>
                    </a:lnTo>
                    <a:lnTo>
                      <a:pt x="42" y="241"/>
                    </a:lnTo>
                    <a:lnTo>
                      <a:pt x="39" y="238"/>
                    </a:lnTo>
                    <a:lnTo>
                      <a:pt x="37" y="236"/>
                    </a:lnTo>
                    <a:lnTo>
                      <a:pt x="35" y="233"/>
                    </a:lnTo>
                    <a:lnTo>
                      <a:pt x="33" y="231"/>
                    </a:lnTo>
                    <a:lnTo>
                      <a:pt x="30" y="228"/>
                    </a:lnTo>
                    <a:lnTo>
                      <a:pt x="28" y="225"/>
                    </a:lnTo>
                    <a:lnTo>
                      <a:pt x="26" y="223"/>
                    </a:lnTo>
                    <a:lnTo>
                      <a:pt x="24" y="220"/>
                    </a:lnTo>
                    <a:lnTo>
                      <a:pt x="22" y="217"/>
                    </a:lnTo>
                    <a:lnTo>
                      <a:pt x="20" y="214"/>
                    </a:lnTo>
                    <a:lnTo>
                      <a:pt x="18" y="212"/>
                    </a:lnTo>
                    <a:lnTo>
                      <a:pt x="17" y="209"/>
                    </a:lnTo>
                    <a:lnTo>
                      <a:pt x="15" y="206"/>
                    </a:lnTo>
                    <a:lnTo>
                      <a:pt x="14" y="203"/>
                    </a:lnTo>
                    <a:lnTo>
                      <a:pt x="12" y="200"/>
                    </a:lnTo>
                    <a:lnTo>
                      <a:pt x="11" y="197"/>
                    </a:lnTo>
                    <a:lnTo>
                      <a:pt x="10" y="193"/>
                    </a:lnTo>
                    <a:lnTo>
                      <a:pt x="8" y="190"/>
                    </a:lnTo>
                    <a:lnTo>
                      <a:pt x="7" y="186"/>
                    </a:lnTo>
                    <a:lnTo>
                      <a:pt x="6" y="183"/>
                    </a:lnTo>
                    <a:lnTo>
                      <a:pt x="5" y="180"/>
                    </a:lnTo>
                    <a:lnTo>
                      <a:pt x="4" y="176"/>
                    </a:lnTo>
                    <a:lnTo>
                      <a:pt x="4" y="173"/>
                    </a:lnTo>
                    <a:lnTo>
                      <a:pt x="3" y="170"/>
                    </a:lnTo>
                    <a:lnTo>
                      <a:pt x="2" y="166"/>
                    </a:lnTo>
                    <a:lnTo>
                      <a:pt x="2" y="163"/>
                    </a:lnTo>
                    <a:lnTo>
                      <a:pt x="1" y="159"/>
                    </a:lnTo>
                    <a:lnTo>
                      <a:pt x="1" y="156"/>
                    </a:lnTo>
                    <a:lnTo>
                      <a:pt x="0" y="152"/>
                    </a:lnTo>
                    <a:lnTo>
                      <a:pt x="0" y="149"/>
                    </a:lnTo>
                    <a:lnTo>
                      <a:pt x="0" y="145"/>
                    </a:lnTo>
                    <a:lnTo>
                      <a:pt x="0" y="142"/>
                    </a:lnTo>
                    <a:lnTo>
                      <a:pt x="0" y="142"/>
                    </a:lnTo>
                    <a:lnTo>
                      <a:pt x="0" y="138"/>
                    </a:lnTo>
                    <a:lnTo>
                      <a:pt x="0" y="134"/>
                    </a:lnTo>
                    <a:lnTo>
                      <a:pt x="0" y="130"/>
                    </a:lnTo>
                    <a:lnTo>
                      <a:pt x="1" y="127"/>
                    </a:lnTo>
                    <a:lnTo>
                      <a:pt x="1" y="123"/>
                    </a:lnTo>
                    <a:lnTo>
                      <a:pt x="2" y="120"/>
                    </a:lnTo>
                    <a:lnTo>
                      <a:pt x="2" y="116"/>
                    </a:lnTo>
                    <a:lnTo>
                      <a:pt x="3" y="113"/>
                    </a:lnTo>
                    <a:lnTo>
                      <a:pt x="4" y="109"/>
                    </a:lnTo>
                    <a:lnTo>
                      <a:pt x="4" y="106"/>
                    </a:lnTo>
                    <a:lnTo>
                      <a:pt x="5" y="103"/>
                    </a:lnTo>
                    <a:lnTo>
                      <a:pt x="6" y="100"/>
                    </a:lnTo>
                    <a:lnTo>
                      <a:pt x="7" y="96"/>
                    </a:lnTo>
                    <a:lnTo>
                      <a:pt x="8" y="93"/>
                    </a:lnTo>
                    <a:lnTo>
                      <a:pt x="10" y="90"/>
                    </a:lnTo>
                    <a:lnTo>
                      <a:pt x="11" y="87"/>
                    </a:lnTo>
                    <a:lnTo>
                      <a:pt x="12" y="84"/>
                    </a:lnTo>
                    <a:lnTo>
                      <a:pt x="14" y="80"/>
                    </a:lnTo>
                    <a:lnTo>
                      <a:pt x="15" y="77"/>
                    </a:lnTo>
                    <a:lnTo>
                      <a:pt x="17" y="74"/>
                    </a:lnTo>
                    <a:lnTo>
                      <a:pt x="18" y="71"/>
                    </a:lnTo>
                    <a:lnTo>
                      <a:pt x="20" y="68"/>
                    </a:lnTo>
                    <a:lnTo>
                      <a:pt x="22" y="65"/>
                    </a:lnTo>
                    <a:lnTo>
                      <a:pt x="24" y="62"/>
                    </a:lnTo>
                    <a:lnTo>
                      <a:pt x="26" y="60"/>
                    </a:lnTo>
                    <a:lnTo>
                      <a:pt x="28" y="57"/>
                    </a:lnTo>
                    <a:lnTo>
                      <a:pt x="30" y="54"/>
                    </a:lnTo>
                    <a:lnTo>
                      <a:pt x="33" y="52"/>
                    </a:lnTo>
                    <a:lnTo>
                      <a:pt x="35" y="49"/>
                    </a:lnTo>
                    <a:lnTo>
                      <a:pt x="37" y="47"/>
                    </a:lnTo>
                    <a:lnTo>
                      <a:pt x="39" y="44"/>
                    </a:lnTo>
                    <a:lnTo>
                      <a:pt x="42" y="42"/>
                    </a:lnTo>
                    <a:lnTo>
                      <a:pt x="44" y="39"/>
                    </a:lnTo>
                    <a:lnTo>
                      <a:pt x="46" y="37"/>
                    </a:lnTo>
                    <a:lnTo>
                      <a:pt x="49" y="35"/>
                    </a:lnTo>
                    <a:lnTo>
                      <a:pt x="52" y="33"/>
                    </a:lnTo>
                    <a:lnTo>
                      <a:pt x="54" y="31"/>
                    </a:lnTo>
                    <a:lnTo>
                      <a:pt x="57" y="29"/>
                    </a:lnTo>
                    <a:lnTo>
                      <a:pt x="59" y="26"/>
                    </a:lnTo>
                    <a:lnTo>
                      <a:pt x="62" y="24"/>
                    </a:lnTo>
                    <a:lnTo>
                      <a:pt x="65" y="22"/>
                    </a:lnTo>
                    <a:lnTo>
                      <a:pt x="68" y="20"/>
                    </a:lnTo>
                    <a:lnTo>
                      <a:pt x="71" y="19"/>
                    </a:lnTo>
                    <a:lnTo>
                      <a:pt x="74" y="17"/>
                    </a:lnTo>
                    <a:lnTo>
                      <a:pt x="77" y="15"/>
                    </a:lnTo>
                    <a:lnTo>
                      <a:pt x="80" y="14"/>
                    </a:lnTo>
                    <a:lnTo>
                      <a:pt x="83" y="12"/>
                    </a:lnTo>
                    <a:lnTo>
                      <a:pt x="87" y="11"/>
                    </a:lnTo>
                    <a:lnTo>
                      <a:pt x="90" y="10"/>
                    </a:lnTo>
                    <a:lnTo>
                      <a:pt x="93" y="9"/>
                    </a:lnTo>
                    <a:lnTo>
                      <a:pt x="96" y="7"/>
                    </a:lnTo>
                    <a:lnTo>
                      <a:pt x="99" y="6"/>
                    </a:lnTo>
                    <a:lnTo>
                      <a:pt x="103" y="5"/>
                    </a:lnTo>
                    <a:lnTo>
                      <a:pt x="106" y="5"/>
                    </a:lnTo>
                    <a:lnTo>
                      <a:pt x="109" y="4"/>
                    </a:lnTo>
                    <a:lnTo>
                      <a:pt x="113" y="3"/>
                    </a:lnTo>
                    <a:lnTo>
                      <a:pt x="116" y="2"/>
                    </a:lnTo>
                    <a:lnTo>
                      <a:pt x="119" y="2"/>
                    </a:lnTo>
                    <a:lnTo>
                      <a:pt x="123" y="1"/>
                    </a:lnTo>
                    <a:lnTo>
                      <a:pt x="126" y="1"/>
                    </a:lnTo>
                    <a:lnTo>
                      <a:pt x="130" y="1"/>
                    </a:lnTo>
                    <a:lnTo>
                      <a:pt x="133" y="0"/>
                    </a:lnTo>
                    <a:lnTo>
                      <a:pt x="137" y="0"/>
                    </a:lnTo>
                    <a:lnTo>
                      <a:pt x="141" y="0"/>
                    </a:lnTo>
                    <a:lnTo>
                      <a:pt x="141" y="0"/>
                    </a:lnTo>
                    <a:lnTo>
                      <a:pt x="145" y="0"/>
                    </a:lnTo>
                    <a:lnTo>
                      <a:pt x="149" y="0"/>
                    </a:lnTo>
                    <a:lnTo>
                      <a:pt x="152" y="1"/>
                    </a:lnTo>
                    <a:lnTo>
                      <a:pt x="156" y="1"/>
                    </a:lnTo>
                    <a:lnTo>
                      <a:pt x="159" y="1"/>
                    </a:lnTo>
                    <a:lnTo>
                      <a:pt x="163" y="2"/>
                    </a:lnTo>
                    <a:lnTo>
                      <a:pt x="166" y="2"/>
                    </a:lnTo>
                    <a:lnTo>
                      <a:pt x="169" y="3"/>
                    </a:lnTo>
                    <a:lnTo>
                      <a:pt x="173" y="4"/>
                    </a:lnTo>
                    <a:lnTo>
                      <a:pt x="176" y="5"/>
                    </a:lnTo>
                    <a:lnTo>
                      <a:pt x="179" y="5"/>
                    </a:lnTo>
                    <a:lnTo>
                      <a:pt x="183" y="6"/>
                    </a:lnTo>
                    <a:lnTo>
                      <a:pt x="186" y="7"/>
                    </a:lnTo>
                    <a:lnTo>
                      <a:pt x="189" y="9"/>
                    </a:lnTo>
                    <a:lnTo>
                      <a:pt x="193" y="10"/>
                    </a:lnTo>
                    <a:lnTo>
                      <a:pt x="196" y="11"/>
                    </a:lnTo>
                    <a:lnTo>
                      <a:pt x="199" y="12"/>
                    </a:lnTo>
                    <a:lnTo>
                      <a:pt x="202" y="14"/>
                    </a:lnTo>
                    <a:lnTo>
                      <a:pt x="205" y="15"/>
                    </a:lnTo>
                    <a:lnTo>
                      <a:pt x="208" y="17"/>
                    </a:lnTo>
                    <a:lnTo>
                      <a:pt x="211" y="19"/>
                    </a:lnTo>
                    <a:lnTo>
                      <a:pt x="214" y="20"/>
                    </a:lnTo>
                    <a:lnTo>
                      <a:pt x="217" y="22"/>
                    </a:lnTo>
                    <a:lnTo>
                      <a:pt x="220" y="24"/>
                    </a:lnTo>
                    <a:lnTo>
                      <a:pt x="223" y="26"/>
                    </a:lnTo>
                    <a:lnTo>
                      <a:pt x="225" y="29"/>
                    </a:lnTo>
                    <a:lnTo>
                      <a:pt x="228" y="31"/>
                    </a:lnTo>
                    <a:lnTo>
                      <a:pt x="230" y="33"/>
                    </a:lnTo>
                    <a:lnTo>
                      <a:pt x="233" y="35"/>
                    </a:lnTo>
                    <a:lnTo>
                      <a:pt x="236" y="37"/>
                    </a:lnTo>
                    <a:lnTo>
                      <a:pt x="238" y="39"/>
                    </a:lnTo>
                    <a:lnTo>
                      <a:pt x="240" y="42"/>
                    </a:lnTo>
                    <a:lnTo>
                      <a:pt x="243" y="44"/>
                    </a:lnTo>
                    <a:lnTo>
                      <a:pt x="246" y="47"/>
                    </a:lnTo>
                    <a:lnTo>
                      <a:pt x="248" y="49"/>
                    </a:lnTo>
                    <a:lnTo>
                      <a:pt x="250" y="52"/>
                    </a:lnTo>
                    <a:lnTo>
                      <a:pt x="252" y="54"/>
                    </a:lnTo>
                    <a:lnTo>
                      <a:pt x="254" y="57"/>
                    </a:lnTo>
                    <a:lnTo>
                      <a:pt x="256" y="60"/>
                    </a:lnTo>
                    <a:lnTo>
                      <a:pt x="258" y="62"/>
                    </a:lnTo>
                    <a:lnTo>
                      <a:pt x="260" y="65"/>
                    </a:lnTo>
                    <a:lnTo>
                      <a:pt x="262" y="68"/>
                    </a:lnTo>
                    <a:lnTo>
                      <a:pt x="264" y="71"/>
                    </a:lnTo>
                    <a:lnTo>
                      <a:pt x="265" y="74"/>
                    </a:lnTo>
                    <a:lnTo>
                      <a:pt x="267" y="77"/>
                    </a:lnTo>
                    <a:lnTo>
                      <a:pt x="268" y="80"/>
                    </a:lnTo>
                    <a:lnTo>
                      <a:pt x="270" y="84"/>
                    </a:lnTo>
                    <a:lnTo>
                      <a:pt x="271" y="87"/>
                    </a:lnTo>
                    <a:lnTo>
                      <a:pt x="272" y="90"/>
                    </a:lnTo>
                    <a:lnTo>
                      <a:pt x="274" y="93"/>
                    </a:lnTo>
                    <a:lnTo>
                      <a:pt x="275" y="96"/>
                    </a:lnTo>
                    <a:lnTo>
                      <a:pt x="276" y="100"/>
                    </a:lnTo>
                    <a:lnTo>
                      <a:pt x="277" y="103"/>
                    </a:lnTo>
                    <a:lnTo>
                      <a:pt x="278" y="106"/>
                    </a:lnTo>
                    <a:lnTo>
                      <a:pt x="278" y="109"/>
                    </a:lnTo>
                    <a:lnTo>
                      <a:pt x="279" y="113"/>
                    </a:lnTo>
                    <a:lnTo>
                      <a:pt x="280" y="116"/>
                    </a:lnTo>
                    <a:lnTo>
                      <a:pt x="280" y="120"/>
                    </a:lnTo>
                    <a:lnTo>
                      <a:pt x="281" y="123"/>
                    </a:lnTo>
                    <a:lnTo>
                      <a:pt x="281" y="127"/>
                    </a:lnTo>
                    <a:lnTo>
                      <a:pt x="282" y="130"/>
                    </a:lnTo>
                    <a:lnTo>
                      <a:pt x="282" y="134"/>
                    </a:lnTo>
                    <a:lnTo>
                      <a:pt x="282" y="138"/>
                    </a:lnTo>
                    <a:lnTo>
                      <a:pt x="282" y="142"/>
                    </a:lnTo>
                    <a:lnTo>
                      <a:pt x="282" y="142"/>
                    </a:lnTo>
                    <a:lnTo>
                      <a:pt x="282" y="145"/>
                    </a:lnTo>
                    <a:lnTo>
                      <a:pt x="282" y="149"/>
                    </a:lnTo>
                    <a:lnTo>
                      <a:pt x="282" y="152"/>
                    </a:lnTo>
                    <a:lnTo>
                      <a:pt x="281" y="156"/>
                    </a:lnTo>
                    <a:lnTo>
                      <a:pt x="281" y="159"/>
                    </a:lnTo>
                    <a:lnTo>
                      <a:pt x="280" y="163"/>
                    </a:lnTo>
                    <a:lnTo>
                      <a:pt x="280" y="166"/>
                    </a:lnTo>
                    <a:lnTo>
                      <a:pt x="279" y="170"/>
                    </a:lnTo>
                    <a:lnTo>
                      <a:pt x="278" y="173"/>
                    </a:lnTo>
                    <a:lnTo>
                      <a:pt x="278" y="176"/>
                    </a:lnTo>
                    <a:lnTo>
                      <a:pt x="277" y="180"/>
                    </a:lnTo>
                    <a:lnTo>
                      <a:pt x="276" y="183"/>
                    </a:lnTo>
                    <a:lnTo>
                      <a:pt x="275" y="186"/>
                    </a:lnTo>
                    <a:lnTo>
                      <a:pt x="274" y="190"/>
                    </a:lnTo>
                    <a:lnTo>
                      <a:pt x="272" y="193"/>
                    </a:lnTo>
                    <a:lnTo>
                      <a:pt x="271" y="197"/>
                    </a:lnTo>
                    <a:lnTo>
                      <a:pt x="270" y="200"/>
                    </a:lnTo>
                    <a:lnTo>
                      <a:pt x="268" y="203"/>
                    </a:lnTo>
                    <a:lnTo>
                      <a:pt x="267" y="206"/>
                    </a:lnTo>
                    <a:lnTo>
                      <a:pt x="265" y="209"/>
                    </a:lnTo>
                    <a:lnTo>
                      <a:pt x="264" y="212"/>
                    </a:lnTo>
                    <a:lnTo>
                      <a:pt x="262" y="214"/>
                    </a:lnTo>
                    <a:lnTo>
                      <a:pt x="260" y="217"/>
                    </a:lnTo>
                    <a:lnTo>
                      <a:pt x="258" y="220"/>
                    </a:lnTo>
                    <a:lnTo>
                      <a:pt x="256" y="223"/>
                    </a:lnTo>
                    <a:lnTo>
                      <a:pt x="254" y="225"/>
                    </a:lnTo>
                    <a:lnTo>
                      <a:pt x="252" y="228"/>
                    </a:lnTo>
                    <a:lnTo>
                      <a:pt x="250" y="231"/>
                    </a:lnTo>
                    <a:lnTo>
                      <a:pt x="248" y="233"/>
                    </a:lnTo>
                    <a:lnTo>
                      <a:pt x="246" y="236"/>
                    </a:lnTo>
                    <a:lnTo>
                      <a:pt x="243" y="238"/>
                    </a:lnTo>
                    <a:lnTo>
                      <a:pt x="240" y="241"/>
                    </a:lnTo>
                    <a:lnTo>
                      <a:pt x="238" y="244"/>
                    </a:lnTo>
                    <a:lnTo>
                      <a:pt x="236" y="246"/>
                    </a:lnTo>
                    <a:lnTo>
                      <a:pt x="233" y="248"/>
                    </a:lnTo>
                    <a:lnTo>
                      <a:pt x="230" y="251"/>
                    </a:lnTo>
                    <a:lnTo>
                      <a:pt x="228" y="253"/>
                    </a:lnTo>
                    <a:lnTo>
                      <a:pt x="225" y="255"/>
                    </a:lnTo>
                    <a:lnTo>
                      <a:pt x="223" y="257"/>
                    </a:lnTo>
                    <a:lnTo>
                      <a:pt x="220" y="258"/>
                    </a:lnTo>
                    <a:lnTo>
                      <a:pt x="217" y="260"/>
                    </a:lnTo>
                    <a:lnTo>
                      <a:pt x="214" y="262"/>
                    </a:lnTo>
                    <a:lnTo>
                      <a:pt x="211" y="264"/>
                    </a:lnTo>
                    <a:lnTo>
                      <a:pt x="208" y="265"/>
                    </a:lnTo>
                    <a:lnTo>
                      <a:pt x="205" y="267"/>
                    </a:lnTo>
                    <a:lnTo>
                      <a:pt x="202" y="268"/>
                    </a:lnTo>
                    <a:lnTo>
                      <a:pt x="199" y="270"/>
                    </a:lnTo>
                    <a:lnTo>
                      <a:pt x="196" y="271"/>
                    </a:lnTo>
                    <a:lnTo>
                      <a:pt x="193" y="273"/>
                    </a:lnTo>
                    <a:lnTo>
                      <a:pt x="189" y="274"/>
                    </a:lnTo>
                    <a:lnTo>
                      <a:pt x="186" y="275"/>
                    </a:lnTo>
                    <a:lnTo>
                      <a:pt x="183" y="276"/>
                    </a:lnTo>
                    <a:lnTo>
                      <a:pt x="179" y="277"/>
                    </a:lnTo>
                    <a:lnTo>
                      <a:pt x="176" y="278"/>
                    </a:lnTo>
                    <a:lnTo>
                      <a:pt x="173" y="279"/>
                    </a:lnTo>
                    <a:lnTo>
                      <a:pt x="169" y="279"/>
                    </a:lnTo>
                    <a:lnTo>
                      <a:pt x="166" y="280"/>
                    </a:lnTo>
                    <a:lnTo>
                      <a:pt x="163" y="281"/>
                    </a:lnTo>
                    <a:lnTo>
                      <a:pt x="159" y="281"/>
                    </a:lnTo>
                    <a:lnTo>
                      <a:pt x="156" y="281"/>
                    </a:lnTo>
                    <a:lnTo>
                      <a:pt x="152" y="282"/>
                    </a:lnTo>
                    <a:lnTo>
                      <a:pt x="149" y="282"/>
                    </a:lnTo>
                    <a:lnTo>
                      <a:pt x="145" y="282"/>
                    </a:lnTo>
                    <a:lnTo>
                      <a:pt x="141" y="282"/>
                    </a:lnTo>
                    <a:lnTo>
                      <a:pt x="141" y="142"/>
                    </a:lnTo>
                    <a:lnTo>
                      <a:pt x="141" y="282"/>
                    </a:lnTo>
                    <a:close/>
                  </a:path>
                </a:pathLst>
              </a:custGeom>
              <a:grpFill/>
              <a:ln w="9525">
                <a:solidFill>
                  <a:srgbClr val="00B050"/>
                </a:solid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37" name="Freeform 39"/>
              <p:cNvSpPr>
                <a:spLocks/>
              </p:cNvSpPr>
              <p:nvPr/>
            </p:nvSpPr>
            <p:spPr bwMode="auto">
              <a:xfrm>
                <a:off x="5767392" y="2232955"/>
                <a:ext cx="131591" cy="123642"/>
              </a:xfrm>
              <a:custGeom>
                <a:avLst/>
                <a:gdLst/>
                <a:ahLst/>
                <a:cxnLst>
                  <a:cxn ang="0">
                    <a:pos x="24" y="702"/>
                  </a:cxn>
                  <a:cxn ang="0">
                    <a:pos x="48" y="692"/>
                  </a:cxn>
                  <a:cxn ang="0">
                    <a:pos x="749" y="52"/>
                  </a:cxn>
                  <a:cxn ang="0">
                    <a:pos x="701" y="0"/>
                  </a:cxn>
                  <a:cxn ang="0">
                    <a:pos x="0" y="640"/>
                  </a:cxn>
                  <a:cxn ang="0">
                    <a:pos x="24" y="702"/>
                  </a:cxn>
                  <a:cxn ang="0">
                    <a:pos x="24" y="702"/>
                  </a:cxn>
                  <a:cxn ang="0">
                    <a:pos x="38" y="702"/>
                  </a:cxn>
                  <a:cxn ang="0">
                    <a:pos x="48" y="692"/>
                  </a:cxn>
                  <a:cxn ang="0">
                    <a:pos x="24" y="702"/>
                  </a:cxn>
                </a:cxnLst>
                <a:rect l="0" t="0" r="r" b="b"/>
                <a:pathLst>
                  <a:path w="749" h="702">
                    <a:moveTo>
                      <a:pt x="24" y="702"/>
                    </a:moveTo>
                    <a:lnTo>
                      <a:pt x="48" y="692"/>
                    </a:lnTo>
                    <a:lnTo>
                      <a:pt x="749" y="52"/>
                    </a:lnTo>
                    <a:lnTo>
                      <a:pt x="701" y="0"/>
                    </a:lnTo>
                    <a:lnTo>
                      <a:pt x="0" y="640"/>
                    </a:lnTo>
                    <a:lnTo>
                      <a:pt x="24" y="702"/>
                    </a:lnTo>
                    <a:lnTo>
                      <a:pt x="24" y="702"/>
                    </a:lnTo>
                    <a:lnTo>
                      <a:pt x="38" y="702"/>
                    </a:lnTo>
                    <a:lnTo>
                      <a:pt x="48" y="692"/>
                    </a:lnTo>
                    <a:lnTo>
                      <a:pt x="24" y="702"/>
                    </a:lnTo>
                    <a:close/>
                  </a:path>
                </a:pathLst>
              </a:custGeom>
              <a:grpFill/>
              <a:ln w="9525">
                <a:solidFill>
                  <a:srgbClr val="00B050"/>
                </a:solid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38" name="Rectangle 40"/>
              <p:cNvSpPr>
                <a:spLocks noChangeArrowheads="1"/>
              </p:cNvSpPr>
              <p:nvPr/>
            </p:nvSpPr>
            <p:spPr bwMode="auto">
              <a:xfrm>
                <a:off x="5676425" y="2344233"/>
                <a:ext cx="94499" cy="12365"/>
              </a:xfrm>
              <a:prstGeom prst="rect">
                <a:avLst/>
              </a:prstGeom>
              <a:grpFill/>
              <a:ln w="9525">
                <a:solidFill>
                  <a:srgbClr val="00B050"/>
                </a:solid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39" name="Freeform 41"/>
              <p:cNvSpPr>
                <a:spLocks/>
              </p:cNvSpPr>
              <p:nvPr/>
            </p:nvSpPr>
            <p:spPr bwMode="auto">
              <a:xfrm>
                <a:off x="5651697" y="2325687"/>
                <a:ext cx="49457" cy="50341"/>
              </a:xfrm>
              <a:custGeom>
                <a:avLst/>
                <a:gdLst/>
                <a:ahLst/>
                <a:cxnLst>
                  <a:cxn ang="0">
                    <a:pos x="130" y="283"/>
                  </a:cxn>
                  <a:cxn ang="0">
                    <a:pos x="113" y="279"/>
                  </a:cxn>
                  <a:cxn ang="0">
                    <a:pos x="96" y="275"/>
                  </a:cxn>
                  <a:cxn ang="0">
                    <a:pos x="80" y="268"/>
                  </a:cxn>
                  <a:cxn ang="0">
                    <a:pos x="65" y="260"/>
                  </a:cxn>
                  <a:cxn ang="0">
                    <a:pos x="52" y="250"/>
                  </a:cxn>
                  <a:cxn ang="0">
                    <a:pos x="39" y="239"/>
                  </a:cxn>
                  <a:cxn ang="0">
                    <a:pos x="28" y="225"/>
                  </a:cxn>
                  <a:cxn ang="0">
                    <a:pos x="18" y="211"/>
                  </a:cxn>
                  <a:cxn ang="0">
                    <a:pos x="11" y="196"/>
                  </a:cxn>
                  <a:cxn ang="0">
                    <a:pos x="5" y="180"/>
                  </a:cxn>
                  <a:cxn ang="0">
                    <a:pos x="2" y="163"/>
                  </a:cxn>
                  <a:cxn ang="0">
                    <a:pos x="0" y="145"/>
                  </a:cxn>
                  <a:cxn ang="0">
                    <a:pos x="0" y="131"/>
                  </a:cxn>
                  <a:cxn ang="0">
                    <a:pos x="3" y="113"/>
                  </a:cxn>
                  <a:cxn ang="0">
                    <a:pos x="7" y="96"/>
                  </a:cxn>
                  <a:cxn ang="0">
                    <a:pos x="14" y="81"/>
                  </a:cxn>
                  <a:cxn ang="0">
                    <a:pos x="22" y="65"/>
                  </a:cxn>
                  <a:cxn ang="0">
                    <a:pos x="33" y="52"/>
                  </a:cxn>
                  <a:cxn ang="0">
                    <a:pos x="44" y="39"/>
                  </a:cxn>
                  <a:cxn ang="0">
                    <a:pos x="57" y="29"/>
                  </a:cxn>
                  <a:cxn ang="0">
                    <a:pos x="71" y="19"/>
                  </a:cxn>
                  <a:cxn ang="0">
                    <a:pos x="87" y="11"/>
                  </a:cxn>
                  <a:cxn ang="0">
                    <a:pos x="103" y="5"/>
                  </a:cxn>
                  <a:cxn ang="0">
                    <a:pos x="119" y="2"/>
                  </a:cxn>
                  <a:cxn ang="0">
                    <a:pos x="137" y="0"/>
                  </a:cxn>
                  <a:cxn ang="0">
                    <a:pos x="152" y="0"/>
                  </a:cxn>
                  <a:cxn ang="0">
                    <a:pos x="169" y="3"/>
                  </a:cxn>
                  <a:cxn ang="0">
                    <a:pos x="186" y="7"/>
                  </a:cxn>
                  <a:cxn ang="0">
                    <a:pos x="202" y="15"/>
                  </a:cxn>
                  <a:cxn ang="0">
                    <a:pos x="217" y="23"/>
                  </a:cxn>
                  <a:cxn ang="0">
                    <a:pos x="230" y="33"/>
                  </a:cxn>
                  <a:cxn ang="0">
                    <a:pos x="243" y="44"/>
                  </a:cxn>
                  <a:cxn ang="0">
                    <a:pos x="254" y="57"/>
                  </a:cxn>
                  <a:cxn ang="0">
                    <a:pos x="264" y="72"/>
                  </a:cxn>
                  <a:cxn ang="0">
                    <a:pos x="271" y="87"/>
                  </a:cxn>
                  <a:cxn ang="0">
                    <a:pos x="277" y="103"/>
                  </a:cxn>
                  <a:cxn ang="0">
                    <a:pos x="280" y="121"/>
                  </a:cxn>
                  <a:cxn ang="0">
                    <a:pos x="282" y="138"/>
                  </a:cxn>
                  <a:cxn ang="0">
                    <a:pos x="282" y="152"/>
                  </a:cxn>
                  <a:cxn ang="0">
                    <a:pos x="279" y="169"/>
                  </a:cxn>
                  <a:cxn ang="0">
                    <a:pos x="275" y="187"/>
                  </a:cxn>
                  <a:cxn ang="0">
                    <a:pos x="268" y="203"/>
                  </a:cxn>
                  <a:cxn ang="0">
                    <a:pos x="260" y="217"/>
                  </a:cxn>
                  <a:cxn ang="0">
                    <a:pos x="250" y="232"/>
                  </a:cxn>
                  <a:cxn ang="0">
                    <a:pos x="238" y="244"/>
                  </a:cxn>
                  <a:cxn ang="0">
                    <a:pos x="225" y="255"/>
                  </a:cxn>
                  <a:cxn ang="0">
                    <a:pos x="211" y="264"/>
                  </a:cxn>
                  <a:cxn ang="0">
                    <a:pos x="196" y="271"/>
                  </a:cxn>
                  <a:cxn ang="0">
                    <a:pos x="179" y="277"/>
                  </a:cxn>
                  <a:cxn ang="0">
                    <a:pos x="163" y="282"/>
                  </a:cxn>
                  <a:cxn ang="0">
                    <a:pos x="145" y="283"/>
                  </a:cxn>
                </a:cxnLst>
                <a:rect l="0" t="0" r="r" b="b"/>
                <a:pathLst>
                  <a:path w="282" h="283">
                    <a:moveTo>
                      <a:pt x="141" y="283"/>
                    </a:moveTo>
                    <a:lnTo>
                      <a:pt x="141" y="283"/>
                    </a:lnTo>
                    <a:lnTo>
                      <a:pt x="137" y="283"/>
                    </a:lnTo>
                    <a:lnTo>
                      <a:pt x="133" y="283"/>
                    </a:lnTo>
                    <a:lnTo>
                      <a:pt x="130" y="283"/>
                    </a:lnTo>
                    <a:lnTo>
                      <a:pt x="126" y="282"/>
                    </a:lnTo>
                    <a:lnTo>
                      <a:pt x="123" y="282"/>
                    </a:lnTo>
                    <a:lnTo>
                      <a:pt x="119" y="282"/>
                    </a:lnTo>
                    <a:lnTo>
                      <a:pt x="116" y="280"/>
                    </a:lnTo>
                    <a:lnTo>
                      <a:pt x="113" y="279"/>
                    </a:lnTo>
                    <a:lnTo>
                      <a:pt x="109" y="279"/>
                    </a:lnTo>
                    <a:lnTo>
                      <a:pt x="106" y="278"/>
                    </a:lnTo>
                    <a:lnTo>
                      <a:pt x="103" y="277"/>
                    </a:lnTo>
                    <a:lnTo>
                      <a:pt x="99" y="276"/>
                    </a:lnTo>
                    <a:lnTo>
                      <a:pt x="96" y="275"/>
                    </a:lnTo>
                    <a:lnTo>
                      <a:pt x="93" y="274"/>
                    </a:lnTo>
                    <a:lnTo>
                      <a:pt x="90" y="272"/>
                    </a:lnTo>
                    <a:lnTo>
                      <a:pt x="87" y="271"/>
                    </a:lnTo>
                    <a:lnTo>
                      <a:pt x="83" y="270"/>
                    </a:lnTo>
                    <a:lnTo>
                      <a:pt x="80" y="268"/>
                    </a:lnTo>
                    <a:lnTo>
                      <a:pt x="77" y="267"/>
                    </a:lnTo>
                    <a:lnTo>
                      <a:pt x="74" y="265"/>
                    </a:lnTo>
                    <a:lnTo>
                      <a:pt x="71" y="264"/>
                    </a:lnTo>
                    <a:lnTo>
                      <a:pt x="68" y="262"/>
                    </a:lnTo>
                    <a:lnTo>
                      <a:pt x="65" y="260"/>
                    </a:lnTo>
                    <a:lnTo>
                      <a:pt x="62" y="258"/>
                    </a:lnTo>
                    <a:lnTo>
                      <a:pt x="59" y="256"/>
                    </a:lnTo>
                    <a:lnTo>
                      <a:pt x="57" y="255"/>
                    </a:lnTo>
                    <a:lnTo>
                      <a:pt x="54" y="253"/>
                    </a:lnTo>
                    <a:lnTo>
                      <a:pt x="52" y="250"/>
                    </a:lnTo>
                    <a:lnTo>
                      <a:pt x="49" y="248"/>
                    </a:lnTo>
                    <a:lnTo>
                      <a:pt x="46" y="246"/>
                    </a:lnTo>
                    <a:lnTo>
                      <a:pt x="44" y="244"/>
                    </a:lnTo>
                    <a:lnTo>
                      <a:pt x="42" y="241"/>
                    </a:lnTo>
                    <a:lnTo>
                      <a:pt x="39" y="239"/>
                    </a:lnTo>
                    <a:lnTo>
                      <a:pt x="37" y="237"/>
                    </a:lnTo>
                    <a:lnTo>
                      <a:pt x="35" y="234"/>
                    </a:lnTo>
                    <a:lnTo>
                      <a:pt x="33" y="232"/>
                    </a:lnTo>
                    <a:lnTo>
                      <a:pt x="30" y="229"/>
                    </a:lnTo>
                    <a:lnTo>
                      <a:pt x="28" y="225"/>
                    </a:lnTo>
                    <a:lnTo>
                      <a:pt x="26" y="223"/>
                    </a:lnTo>
                    <a:lnTo>
                      <a:pt x="24" y="220"/>
                    </a:lnTo>
                    <a:lnTo>
                      <a:pt x="22" y="217"/>
                    </a:lnTo>
                    <a:lnTo>
                      <a:pt x="20" y="214"/>
                    </a:lnTo>
                    <a:lnTo>
                      <a:pt x="18" y="211"/>
                    </a:lnTo>
                    <a:lnTo>
                      <a:pt x="17" y="209"/>
                    </a:lnTo>
                    <a:lnTo>
                      <a:pt x="15" y="206"/>
                    </a:lnTo>
                    <a:lnTo>
                      <a:pt x="14" y="203"/>
                    </a:lnTo>
                    <a:lnTo>
                      <a:pt x="12" y="200"/>
                    </a:lnTo>
                    <a:lnTo>
                      <a:pt x="11" y="196"/>
                    </a:lnTo>
                    <a:lnTo>
                      <a:pt x="10" y="193"/>
                    </a:lnTo>
                    <a:lnTo>
                      <a:pt x="8" y="190"/>
                    </a:lnTo>
                    <a:lnTo>
                      <a:pt x="7" y="187"/>
                    </a:lnTo>
                    <a:lnTo>
                      <a:pt x="6" y="184"/>
                    </a:lnTo>
                    <a:lnTo>
                      <a:pt x="5" y="180"/>
                    </a:lnTo>
                    <a:lnTo>
                      <a:pt x="4" y="177"/>
                    </a:lnTo>
                    <a:lnTo>
                      <a:pt x="4" y="174"/>
                    </a:lnTo>
                    <a:lnTo>
                      <a:pt x="3" y="169"/>
                    </a:lnTo>
                    <a:lnTo>
                      <a:pt x="2" y="166"/>
                    </a:lnTo>
                    <a:lnTo>
                      <a:pt x="2" y="163"/>
                    </a:lnTo>
                    <a:lnTo>
                      <a:pt x="1" y="159"/>
                    </a:lnTo>
                    <a:lnTo>
                      <a:pt x="1" y="156"/>
                    </a:lnTo>
                    <a:lnTo>
                      <a:pt x="0" y="152"/>
                    </a:lnTo>
                    <a:lnTo>
                      <a:pt x="0" y="149"/>
                    </a:lnTo>
                    <a:lnTo>
                      <a:pt x="0" y="145"/>
                    </a:lnTo>
                    <a:lnTo>
                      <a:pt x="0" y="142"/>
                    </a:lnTo>
                    <a:lnTo>
                      <a:pt x="0" y="142"/>
                    </a:lnTo>
                    <a:lnTo>
                      <a:pt x="0" y="138"/>
                    </a:lnTo>
                    <a:lnTo>
                      <a:pt x="0" y="134"/>
                    </a:lnTo>
                    <a:lnTo>
                      <a:pt x="0" y="131"/>
                    </a:lnTo>
                    <a:lnTo>
                      <a:pt x="1" y="127"/>
                    </a:lnTo>
                    <a:lnTo>
                      <a:pt x="1" y="124"/>
                    </a:lnTo>
                    <a:lnTo>
                      <a:pt x="2" y="121"/>
                    </a:lnTo>
                    <a:lnTo>
                      <a:pt x="2" y="116"/>
                    </a:lnTo>
                    <a:lnTo>
                      <a:pt x="3" y="113"/>
                    </a:lnTo>
                    <a:lnTo>
                      <a:pt x="4" y="109"/>
                    </a:lnTo>
                    <a:lnTo>
                      <a:pt x="4" y="106"/>
                    </a:lnTo>
                    <a:lnTo>
                      <a:pt x="5" y="103"/>
                    </a:lnTo>
                    <a:lnTo>
                      <a:pt x="6" y="99"/>
                    </a:lnTo>
                    <a:lnTo>
                      <a:pt x="7" y="96"/>
                    </a:lnTo>
                    <a:lnTo>
                      <a:pt x="8" y="93"/>
                    </a:lnTo>
                    <a:lnTo>
                      <a:pt x="10" y="90"/>
                    </a:lnTo>
                    <a:lnTo>
                      <a:pt x="11" y="87"/>
                    </a:lnTo>
                    <a:lnTo>
                      <a:pt x="12" y="84"/>
                    </a:lnTo>
                    <a:lnTo>
                      <a:pt x="14" y="81"/>
                    </a:lnTo>
                    <a:lnTo>
                      <a:pt x="15" y="78"/>
                    </a:lnTo>
                    <a:lnTo>
                      <a:pt x="17" y="75"/>
                    </a:lnTo>
                    <a:lnTo>
                      <a:pt x="18" y="72"/>
                    </a:lnTo>
                    <a:lnTo>
                      <a:pt x="20" y="69"/>
                    </a:lnTo>
                    <a:lnTo>
                      <a:pt x="22" y="65"/>
                    </a:lnTo>
                    <a:lnTo>
                      <a:pt x="24" y="62"/>
                    </a:lnTo>
                    <a:lnTo>
                      <a:pt x="26" y="59"/>
                    </a:lnTo>
                    <a:lnTo>
                      <a:pt x="28" y="57"/>
                    </a:lnTo>
                    <a:lnTo>
                      <a:pt x="30" y="54"/>
                    </a:lnTo>
                    <a:lnTo>
                      <a:pt x="33" y="52"/>
                    </a:lnTo>
                    <a:lnTo>
                      <a:pt x="35" y="49"/>
                    </a:lnTo>
                    <a:lnTo>
                      <a:pt x="37" y="47"/>
                    </a:lnTo>
                    <a:lnTo>
                      <a:pt x="39" y="44"/>
                    </a:lnTo>
                    <a:lnTo>
                      <a:pt x="42" y="42"/>
                    </a:lnTo>
                    <a:lnTo>
                      <a:pt x="44" y="39"/>
                    </a:lnTo>
                    <a:lnTo>
                      <a:pt x="46" y="37"/>
                    </a:lnTo>
                    <a:lnTo>
                      <a:pt x="49" y="35"/>
                    </a:lnTo>
                    <a:lnTo>
                      <a:pt x="52" y="33"/>
                    </a:lnTo>
                    <a:lnTo>
                      <a:pt x="54" y="31"/>
                    </a:lnTo>
                    <a:lnTo>
                      <a:pt x="57" y="29"/>
                    </a:lnTo>
                    <a:lnTo>
                      <a:pt x="59" y="27"/>
                    </a:lnTo>
                    <a:lnTo>
                      <a:pt x="62" y="25"/>
                    </a:lnTo>
                    <a:lnTo>
                      <a:pt x="65" y="23"/>
                    </a:lnTo>
                    <a:lnTo>
                      <a:pt x="68" y="21"/>
                    </a:lnTo>
                    <a:lnTo>
                      <a:pt x="71" y="19"/>
                    </a:lnTo>
                    <a:lnTo>
                      <a:pt x="74" y="18"/>
                    </a:lnTo>
                    <a:lnTo>
                      <a:pt x="77" y="16"/>
                    </a:lnTo>
                    <a:lnTo>
                      <a:pt x="80" y="15"/>
                    </a:lnTo>
                    <a:lnTo>
                      <a:pt x="83" y="12"/>
                    </a:lnTo>
                    <a:lnTo>
                      <a:pt x="87" y="11"/>
                    </a:lnTo>
                    <a:lnTo>
                      <a:pt x="90" y="10"/>
                    </a:lnTo>
                    <a:lnTo>
                      <a:pt x="93" y="8"/>
                    </a:lnTo>
                    <a:lnTo>
                      <a:pt x="96" y="7"/>
                    </a:lnTo>
                    <a:lnTo>
                      <a:pt x="99" y="6"/>
                    </a:lnTo>
                    <a:lnTo>
                      <a:pt x="103" y="5"/>
                    </a:lnTo>
                    <a:lnTo>
                      <a:pt x="106" y="4"/>
                    </a:lnTo>
                    <a:lnTo>
                      <a:pt x="109" y="4"/>
                    </a:lnTo>
                    <a:lnTo>
                      <a:pt x="113" y="3"/>
                    </a:lnTo>
                    <a:lnTo>
                      <a:pt x="116" y="2"/>
                    </a:lnTo>
                    <a:lnTo>
                      <a:pt x="119" y="2"/>
                    </a:lnTo>
                    <a:lnTo>
                      <a:pt x="123" y="1"/>
                    </a:lnTo>
                    <a:lnTo>
                      <a:pt x="126" y="1"/>
                    </a:lnTo>
                    <a:lnTo>
                      <a:pt x="130" y="0"/>
                    </a:lnTo>
                    <a:lnTo>
                      <a:pt x="133" y="0"/>
                    </a:lnTo>
                    <a:lnTo>
                      <a:pt x="137" y="0"/>
                    </a:lnTo>
                    <a:lnTo>
                      <a:pt x="141" y="0"/>
                    </a:lnTo>
                    <a:lnTo>
                      <a:pt x="141" y="0"/>
                    </a:lnTo>
                    <a:lnTo>
                      <a:pt x="145" y="0"/>
                    </a:lnTo>
                    <a:lnTo>
                      <a:pt x="149" y="0"/>
                    </a:lnTo>
                    <a:lnTo>
                      <a:pt x="152" y="0"/>
                    </a:lnTo>
                    <a:lnTo>
                      <a:pt x="156" y="1"/>
                    </a:lnTo>
                    <a:lnTo>
                      <a:pt x="159" y="1"/>
                    </a:lnTo>
                    <a:lnTo>
                      <a:pt x="163" y="2"/>
                    </a:lnTo>
                    <a:lnTo>
                      <a:pt x="166" y="2"/>
                    </a:lnTo>
                    <a:lnTo>
                      <a:pt x="169" y="3"/>
                    </a:lnTo>
                    <a:lnTo>
                      <a:pt x="173" y="4"/>
                    </a:lnTo>
                    <a:lnTo>
                      <a:pt x="176" y="4"/>
                    </a:lnTo>
                    <a:lnTo>
                      <a:pt x="179" y="5"/>
                    </a:lnTo>
                    <a:lnTo>
                      <a:pt x="183" y="6"/>
                    </a:lnTo>
                    <a:lnTo>
                      <a:pt x="186" y="7"/>
                    </a:lnTo>
                    <a:lnTo>
                      <a:pt x="189" y="8"/>
                    </a:lnTo>
                    <a:lnTo>
                      <a:pt x="193" y="10"/>
                    </a:lnTo>
                    <a:lnTo>
                      <a:pt x="196" y="11"/>
                    </a:lnTo>
                    <a:lnTo>
                      <a:pt x="199" y="12"/>
                    </a:lnTo>
                    <a:lnTo>
                      <a:pt x="202" y="15"/>
                    </a:lnTo>
                    <a:lnTo>
                      <a:pt x="205" y="16"/>
                    </a:lnTo>
                    <a:lnTo>
                      <a:pt x="208" y="18"/>
                    </a:lnTo>
                    <a:lnTo>
                      <a:pt x="211" y="19"/>
                    </a:lnTo>
                    <a:lnTo>
                      <a:pt x="214" y="21"/>
                    </a:lnTo>
                    <a:lnTo>
                      <a:pt x="217" y="23"/>
                    </a:lnTo>
                    <a:lnTo>
                      <a:pt x="220" y="25"/>
                    </a:lnTo>
                    <a:lnTo>
                      <a:pt x="223" y="27"/>
                    </a:lnTo>
                    <a:lnTo>
                      <a:pt x="225" y="29"/>
                    </a:lnTo>
                    <a:lnTo>
                      <a:pt x="228" y="31"/>
                    </a:lnTo>
                    <a:lnTo>
                      <a:pt x="230" y="33"/>
                    </a:lnTo>
                    <a:lnTo>
                      <a:pt x="233" y="35"/>
                    </a:lnTo>
                    <a:lnTo>
                      <a:pt x="236" y="37"/>
                    </a:lnTo>
                    <a:lnTo>
                      <a:pt x="238" y="39"/>
                    </a:lnTo>
                    <a:lnTo>
                      <a:pt x="240" y="42"/>
                    </a:lnTo>
                    <a:lnTo>
                      <a:pt x="243" y="44"/>
                    </a:lnTo>
                    <a:lnTo>
                      <a:pt x="246" y="47"/>
                    </a:lnTo>
                    <a:lnTo>
                      <a:pt x="248" y="49"/>
                    </a:lnTo>
                    <a:lnTo>
                      <a:pt x="250" y="52"/>
                    </a:lnTo>
                    <a:lnTo>
                      <a:pt x="252" y="54"/>
                    </a:lnTo>
                    <a:lnTo>
                      <a:pt x="254" y="57"/>
                    </a:lnTo>
                    <a:lnTo>
                      <a:pt x="256" y="59"/>
                    </a:lnTo>
                    <a:lnTo>
                      <a:pt x="258" y="62"/>
                    </a:lnTo>
                    <a:lnTo>
                      <a:pt x="260" y="65"/>
                    </a:lnTo>
                    <a:lnTo>
                      <a:pt x="262" y="69"/>
                    </a:lnTo>
                    <a:lnTo>
                      <a:pt x="264" y="72"/>
                    </a:lnTo>
                    <a:lnTo>
                      <a:pt x="265" y="75"/>
                    </a:lnTo>
                    <a:lnTo>
                      <a:pt x="267" y="78"/>
                    </a:lnTo>
                    <a:lnTo>
                      <a:pt x="268" y="81"/>
                    </a:lnTo>
                    <a:lnTo>
                      <a:pt x="270" y="84"/>
                    </a:lnTo>
                    <a:lnTo>
                      <a:pt x="271" y="87"/>
                    </a:lnTo>
                    <a:lnTo>
                      <a:pt x="272" y="90"/>
                    </a:lnTo>
                    <a:lnTo>
                      <a:pt x="274" y="93"/>
                    </a:lnTo>
                    <a:lnTo>
                      <a:pt x="275" y="96"/>
                    </a:lnTo>
                    <a:lnTo>
                      <a:pt x="276" y="99"/>
                    </a:lnTo>
                    <a:lnTo>
                      <a:pt x="277" y="103"/>
                    </a:lnTo>
                    <a:lnTo>
                      <a:pt x="278" y="106"/>
                    </a:lnTo>
                    <a:lnTo>
                      <a:pt x="278" y="109"/>
                    </a:lnTo>
                    <a:lnTo>
                      <a:pt x="279" y="113"/>
                    </a:lnTo>
                    <a:lnTo>
                      <a:pt x="280" y="116"/>
                    </a:lnTo>
                    <a:lnTo>
                      <a:pt x="280" y="121"/>
                    </a:lnTo>
                    <a:lnTo>
                      <a:pt x="281" y="124"/>
                    </a:lnTo>
                    <a:lnTo>
                      <a:pt x="281" y="127"/>
                    </a:lnTo>
                    <a:lnTo>
                      <a:pt x="282" y="131"/>
                    </a:lnTo>
                    <a:lnTo>
                      <a:pt x="282" y="134"/>
                    </a:lnTo>
                    <a:lnTo>
                      <a:pt x="282" y="138"/>
                    </a:lnTo>
                    <a:lnTo>
                      <a:pt x="282" y="142"/>
                    </a:lnTo>
                    <a:lnTo>
                      <a:pt x="282" y="142"/>
                    </a:lnTo>
                    <a:lnTo>
                      <a:pt x="282" y="145"/>
                    </a:lnTo>
                    <a:lnTo>
                      <a:pt x="282" y="149"/>
                    </a:lnTo>
                    <a:lnTo>
                      <a:pt x="282" y="152"/>
                    </a:lnTo>
                    <a:lnTo>
                      <a:pt x="281" y="156"/>
                    </a:lnTo>
                    <a:lnTo>
                      <a:pt x="281" y="159"/>
                    </a:lnTo>
                    <a:lnTo>
                      <a:pt x="280" y="163"/>
                    </a:lnTo>
                    <a:lnTo>
                      <a:pt x="280" y="166"/>
                    </a:lnTo>
                    <a:lnTo>
                      <a:pt x="279" y="169"/>
                    </a:lnTo>
                    <a:lnTo>
                      <a:pt x="278" y="174"/>
                    </a:lnTo>
                    <a:lnTo>
                      <a:pt x="278" y="177"/>
                    </a:lnTo>
                    <a:lnTo>
                      <a:pt x="277" y="180"/>
                    </a:lnTo>
                    <a:lnTo>
                      <a:pt x="276" y="184"/>
                    </a:lnTo>
                    <a:lnTo>
                      <a:pt x="275" y="187"/>
                    </a:lnTo>
                    <a:lnTo>
                      <a:pt x="274" y="190"/>
                    </a:lnTo>
                    <a:lnTo>
                      <a:pt x="272" y="193"/>
                    </a:lnTo>
                    <a:lnTo>
                      <a:pt x="271" y="196"/>
                    </a:lnTo>
                    <a:lnTo>
                      <a:pt x="270" y="200"/>
                    </a:lnTo>
                    <a:lnTo>
                      <a:pt x="268" y="203"/>
                    </a:lnTo>
                    <a:lnTo>
                      <a:pt x="267" y="206"/>
                    </a:lnTo>
                    <a:lnTo>
                      <a:pt x="265" y="209"/>
                    </a:lnTo>
                    <a:lnTo>
                      <a:pt x="264" y="211"/>
                    </a:lnTo>
                    <a:lnTo>
                      <a:pt x="262" y="214"/>
                    </a:lnTo>
                    <a:lnTo>
                      <a:pt x="260" y="217"/>
                    </a:lnTo>
                    <a:lnTo>
                      <a:pt x="258" y="220"/>
                    </a:lnTo>
                    <a:lnTo>
                      <a:pt x="256" y="223"/>
                    </a:lnTo>
                    <a:lnTo>
                      <a:pt x="254" y="225"/>
                    </a:lnTo>
                    <a:lnTo>
                      <a:pt x="252" y="229"/>
                    </a:lnTo>
                    <a:lnTo>
                      <a:pt x="250" y="232"/>
                    </a:lnTo>
                    <a:lnTo>
                      <a:pt x="248" y="234"/>
                    </a:lnTo>
                    <a:lnTo>
                      <a:pt x="246" y="237"/>
                    </a:lnTo>
                    <a:lnTo>
                      <a:pt x="243" y="239"/>
                    </a:lnTo>
                    <a:lnTo>
                      <a:pt x="240" y="241"/>
                    </a:lnTo>
                    <a:lnTo>
                      <a:pt x="238" y="244"/>
                    </a:lnTo>
                    <a:lnTo>
                      <a:pt x="236" y="246"/>
                    </a:lnTo>
                    <a:lnTo>
                      <a:pt x="233" y="248"/>
                    </a:lnTo>
                    <a:lnTo>
                      <a:pt x="230" y="250"/>
                    </a:lnTo>
                    <a:lnTo>
                      <a:pt x="228" y="253"/>
                    </a:lnTo>
                    <a:lnTo>
                      <a:pt x="225" y="255"/>
                    </a:lnTo>
                    <a:lnTo>
                      <a:pt x="223" y="256"/>
                    </a:lnTo>
                    <a:lnTo>
                      <a:pt x="220" y="258"/>
                    </a:lnTo>
                    <a:lnTo>
                      <a:pt x="217" y="260"/>
                    </a:lnTo>
                    <a:lnTo>
                      <a:pt x="214" y="262"/>
                    </a:lnTo>
                    <a:lnTo>
                      <a:pt x="211" y="264"/>
                    </a:lnTo>
                    <a:lnTo>
                      <a:pt x="208" y="265"/>
                    </a:lnTo>
                    <a:lnTo>
                      <a:pt x="205" y="267"/>
                    </a:lnTo>
                    <a:lnTo>
                      <a:pt x="202" y="268"/>
                    </a:lnTo>
                    <a:lnTo>
                      <a:pt x="199" y="270"/>
                    </a:lnTo>
                    <a:lnTo>
                      <a:pt x="196" y="271"/>
                    </a:lnTo>
                    <a:lnTo>
                      <a:pt x="193" y="272"/>
                    </a:lnTo>
                    <a:lnTo>
                      <a:pt x="189" y="274"/>
                    </a:lnTo>
                    <a:lnTo>
                      <a:pt x="186" y="275"/>
                    </a:lnTo>
                    <a:lnTo>
                      <a:pt x="183" y="276"/>
                    </a:lnTo>
                    <a:lnTo>
                      <a:pt x="179" y="277"/>
                    </a:lnTo>
                    <a:lnTo>
                      <a:pt x="176" y="278"/>
                    </a:lnTo>
                    <a:lnTo>
                      <a:pt x="173" y="279"/>
                    </a:lnTo>
                    <a:lnTo>
                      <a:pt x="169" y="279"/>
                    </a:lnTo>
                    <a:lnTo>
                      <a:pt x="166" y="280"/>
                    </a:lnTo>
                    <a:lnTo>
                      <a:pt x="163" y="282"/>
                    </a:lnTo>
                    <a:lnTo>
                      <a:pt x="159" y="282"/>
                    </a:lnTo>
                    <a:lnTo>
                      <a:pt x="156" y="282"/>
                    </a:lnTo>
                    <a:lnTo>
                      <a:pt x="152" y="283"/>
                    </a:lnTo>
                    <a:lnTo>
                      <a:pt x="149" y="283"/>
                    </a:lnTo>
                    <a:lnTo>
                      <a:pt x="145" y="283"/>
                    </a:lnTo>
                    <a:lnTo>
                      <a:pt x="141" y="283"/>
                    </a:lnTo>
                    <a:lnTo>
                      <a:pt x="141" y="142"/>
                    </a:lnTo>
                    <a:lnTo>
                      <a:pt x="141" y="283"/>
                    </a:lnTo>
                    <a:close/>
                  </a:path>
                </a:pathLst>
              </a:custGeom>
              <a:grpFill/>
              <a:ln w="9525">
                <a:solidFill>
                  <a:srgbClr val="00B050"/>
                </a:solid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40" name="Rectangle 42"/>
              <p:cNvSpPr>
                <a:spLocks noChangeArrowheads="1"/>
              </p:cNvSpPr>
              <p:nvPr/>
            </p:nvSpPr>
            <p:spPr bwMode="auto">
              <a:xfrm>
                <a:off x="5598707" y="2158769"/>
                <a:ext cx="196062" cy="12365"/>
              </a:xfrm>
              <a:prstGeom prst="rect">
                <a:avLst/>
              </a:prstGeom>
              <a:grpFill/>
              <a:ln w="9525">
                <a:solidFill>
                  <a:srgbClr val="00B050"/>
                </a:solid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41" name="Freeform 43"/>
              <p:cNvSpPr>
                <a:spLocks/>
              </p:cNvSpPr>
              <p:nvPr/>
            </p:nvSpPr>
            <p:spPr bwMode="auto">
              <a:xfrm>
                <a:off x="5573979" y="2140222"/>
                <a:ext cx="49457" cy="49457"/>
              </a:xfrm>
              <a:custGeom>
                <a:avLst/>
                <a:gdLst/>
                <a:ahLst/>
                <a:cxnLst>
                  <a:cxn ang="0">
                    <a:pos x="130" y="282"/>
                  </a:cxn>
                  <a:cxn ang="0">
                    <a:pos x="113" y="279"/>
                  </a:cxn>
                  <a:cxn ang="0">
                    <a:pos x="95" y="275"/>
                  </a:cxn>
                  <a:cxn ang="0">
                    <a:pos x="80" y="268"/>
                  </a:cxn>
                  <a:cxn ang="0">
                    <a:pos x="65" y="260"/>
                  </a:cxn>
                  <a:cxn ang="0">
                    <a:pos x="52" y="249"/>
                  </a:cxn>
                  <a:cxn ang="0">
                    <a:pos x="39" y="238"/>
                  </a:cxn>
                  <a:cxn ang="0">
                    <a:pos x="28" y="225"/>
                  </a:cxn>
                  <a:cxn ang="0">
                    <a:pos x="19" y="211"/>
                  </a:cxn>
                  <a:cxn ang="0">
                    <a:pos x="11" y="195"/>
                  </a:cxn>
                  <a:cxn ang="0">
                    <a:pos x="5" y="179"/>
                  </a:cxn>
                  <a:cxn ang="0">
                    <a:pos x="2" y="162"/>
                  </a:cxn>
                  <a:cxn ang="0">
                    <a:pos x="0" y="144"/>
                  </a:cxn>
                  <a:cxn ang="0">
                    <a:pos x="1" y="130"/>
                  </a:cxn>
                  <a:cxn ang="0">
                    <a:pos x="3" y="113"/>
                  </a:cxn>
                  <a:cxn ang="0">
                    <a:pos x="7" y="95"/>
                  </a:cxn>
                  <a:cxn ang="0">
                    <a:pos x="14" y="79"/>
                  </a:cxn>
                  <a:cxn ang="0">
                    <a:pos x="22" y="65"/>
                  </a:cxn>
                  <a:cxn ang="0">
                    <a:pos x="32" y="51"/>
                  </a:cxn>
                  <a:cxn ang="0">
                    <a:pos x="43" y="38"/>
                  </a:cxn>
                  <a:cxn ang="0">
                    <a:pos x="57" y="27"/>
                  </a:cxn>
                  <a:cxn ang="0">
                    <a:pos x="71" y="18"/>
                  </a:cxn>
                  <a:cxn ang="0">
                    <a:pos x="86" y="11"/>
                  </a:cxn>
                  <a:cxn ang="0">
                    <a:pos x="103" y="5"/>
                  </a:cxn>
                  <a:cxn ang="0">
                    <a:pos x="120" y="1"/>
                  </a:cxn>
                  <a:cxn ang="0">
                    <a:pos x="137" y="0"/>
                  </a:cxn>
                  <a:cxn ang="0">
                    <a:pos x="151" y="0"/>
                  </a:cxn>
                  <a:cxn ang="0">
                    <a:pos x="170" y="3"/>
                  </a:cxn>
                  <a:cxn ang="0">
                    <a:pos x="186" y="7"/>
                  </a:cxn>
                  <a:cxn ang="0">
                    <a:pos x="202" y="14"/>
                  </a:cxn>
                  <a:cxn ang="0">
                    <a:pos x="217" y="22"/>
                  </a:cxn>
                  <a:cxn ang="0">
                    <a:pos x="231" y="32"/>
                  </a:cxn>
                  <a:cxn ang="0">
                    <a:pos x="243" y="43"/>
                  </a:cxn>
                  <a:cxn ang="0">
                    <a:pos x="254" y="57"/>
                  </a:cxn>
                  <a:cxn ang="0">
                    <a:pos x="264" y="71"/>
                  </a:cxn>
                  <a:cxn ang="0">
                    <a:pos x="271" y="86"/>
                  </a:cxn>
                  <a:cxn ang="0">
                    <a:pos x="277" y="103"/>
                  </a:cxn>
                  <a:cxn ang="0">
                    <a:pos x="281" y="119"/>
                  </a:cxn>
                  <a:cxn ang="0">
                    <a:pos x="282" y="137"/>
                  </a:cxn>
                  <a:cxn ang="0">
                    <a:pos x="282" y="151"/>
                  </a:cxn>
                  <a:cxn ang="0">
                    <a:pos x="279" y="169"/>
                  </a:cxn>
                  <a:cxn ang="0">
                    <a:pos x="275" y="186"/>
                  </a:cxn>
                  <a:cxn ang="0">
                    <a:pos x="269" y="201"/>
                  </a:cxn>
                  <a:cxn ang="0">
                    <a:pos x="260" y="217"/>
                  </a:cxn>
                  <a:cxn ang="0">
                    <a:pos x="249" y="230"/>
                  </a:cxn>
                  <a:cxn ang="0">
                    <a:pos x="238" y="243"/>
                  </a:cxn>
                  <a:cxn ang="0">
                    <a:pos x="225" y="253"/>
                  </a:cxn>
                  <a:cxn ang="0">
                    <a:pos x="212" y="264"/>
                  </a:cxn>
                  <a:cxn ang="0">
                    <a:pos x="195" y="271"/>
                  </a:cxn>
                  <a:cxn ang="0">
                    <a:pos x="180" y="277"/>
                  </a:cxn>
                  <a:cxn ang="0">
                    <a:pos x="163" y="280"/>
                  </a:cxn>
                  <a:cxn ang="0">
                    <a:pos x="144" y="282"/>
                  </a:cxn>
                </a:cxnLst>
                <a:rect l="0" t="0" r="r" b="b"/>
                <a:pathLst>
                  <a:path w="282" h="282">
                    <a:moveTo>
                      <a:pt x="141" y="282"/>
                    </a:moveTo>
                    <a:lnTo>
                      <a:pt x="141" y="282"/>
                    </a:lnTo>
                    <a:lnTo>
                      <a:pt x="137" y="282"/>
                    </a:lnTo>
                    <a:lnTo>
                      <a:pt x="134" y="282"/>
                    </a:lnTo>
                    <a:lnTo>
                      <a:pt x="130" y="282"/>
                    </a:lnTo>
                    <a:lnTo>
                      <a:pt x="127" y="281"/>
                    </a:lnTo>
                    <a:lnTo>
                      <a:pt x="123" y="281"/>
                    </a:lnTo>
                    <a:lnTo>
                      <a:pt x="120" y="280"/>
                    </a:lnTo>
                    <a:lnTo>
                      <a:pt x="116" y="280"/>
                    </a:lnTo>
                    <a:lnTo>
                      <a:pt x="113" y="279"/>
                    </a:lnTo>
                    <a:lnTo>
                      <a:pt x="110" y="278"/>
                    </a:lnTo>
                    <a:lnTo>
                      <a:pt x="106" y="278"/>
                    </a:lnTo>
                    <a:lnTo>
                      <a:pt x="103" y="277"/>
                    </a:lnTo>
                    <a:lnTo>
                      <a:pt x="100" y="276"/>
                    </a:lnTo>
                    <a:lnTo>
                      <a:pt x="95" y="275"/>
                    </a:lnTo>
                    <a:lnTo>
                      <a:pt x="92" y="274"/>
                    </a:lnTo>
                    <a:lnTo>
                      <a:pt x="89" y="272"/>
                    </a:lnTo>
                    <a:lnTo>
                      <a:pt x="86" y="271"/>
                    </a:lnTo>
                    <a:lnTo>
                      <a:pt x="83" y="270"/>
                    </a:lnTo>
                    <a:lnTo>
                      <a:pt x="80" y="268"/>
                    </a:lnTo>
                    <a:lnTo>
                      <a:pt x="77" y="267"/>
                    </a:lnTo>
                    <a:lnTo>
                      <a:pt x="74" y="265"/>
                    </a:lnTo>
                    <a:lnTo>
                      <a:pt x="71" y="264"/>
                    </a:lnTo>
                    <a:lnTo>
                      <a:pt x="68" y="262"/>
                    </a:lnTo>
                    <a:lnTo>
                      <a:pt x="65" y="260"/>
                    </a:lnTo>
                    <a:lnTo>
                      <a:pt x="62" y="257"/>
                    </a:lnTo>
                    <a:lnTo>
                      <a:pt x="60" y="255"/>
                    </a:lnTo>
                    <a:lnTo>
                      <a:pt x="57" y="253"/>
                    </a:lnTo>
                    <a:lnTo>
                      <a:pt x="54" y="251"/>
                    </a:lnTo>
                    <a:lnTo>
                      <a:pt x="52" y="249"/>
                    </a:lnTo>
                    <a:lnTo>
                      <a:pt x="49" y="247"/>
                    </a:lnTo>
                    <a:lnTo>
                      <a:pt x="47" y="245"/>
                    </a:lnTo>
                    <a:lnTo>
                      <a:pt x="43" y="243"/>
                    </a:lnTo>
                    <a:lnTo>
                      <a:pt x="41" y="240"/>
                    </a:lnTo>
                    <a:lnTo>
                      <a:pt x="39" y="238"/>
                    </a:lnTo>
                    <a:lnTo>
                      <a:pt x="36" y="235"/>
                    </a:lnTo>
                    <a:lnTo>
                      <a:pt x="34" y="233"/>
                    </a:lnTo>
                    <a:lnTo>
                      <a:pt x="32" y="230"/>
                    </a:lnTo>
                    <a:lnTo>
                      <a:pt x="30" y="228"/>
                    </a:lnTo>
                    <a:lnTo>
                      <a:pt x="28" y="225"/>
                    </a:lnTo>
                    <a:lnTo>
                      <a:pt x="26" y="223"/>
                    </a:lnTo>
                    <a:lnTo>
                      <a:pt x="24" y="220"/>
                    </a:lnTo>
                    <a:lnTo>
                      <a:pt x="22" y="217"/>
                    </a:lnTo>
                    <a:lnTo>
                      <a:pt x="20" y="214"/>
                    </a:lnTo>
                    <a:lnTo>
                      <a:pt x="19" y="211"/>
                    </a:lnTo>
                    <a:lnTo>
                      <a:pt x="17" y="208"/>
                    </a:lnTo>
                    <a:lnTo>
                      <a:pt x="15" y="204"/>
                    </a:lnTo>
                    <a:lnTo>
                      <a:pt x="14" y="201"/>
                    </a:lnTo>
                    <a:lnTo>
                      <a:pt x="12" y="198"/>
                    </a:lnTo>
                    <a:lnTo>
                      <a:pt x="11" y="195"/>
                    </a:lnTo>
                    <a:lnTo>
                      <a:pt x="10" y="192"/>
                    </a:lnTo>
                    <a:lnTo>
                      <a:pt x="9" y="189"/>
                    </a:lnTo>
                    <a:lnTo>
                      <a:pt x="7" y="186"/>
                    </a:lnTo>
                    <a:lnTo>
                      <a:pt x="6" y="183"/>
                    </a:lnTo>
                    <a:lnTo>
                      <a:pt x="5" y="179"/>
                    </a:lnTo>
                    <a:lnTo>
                      <a:pt x="5" y="176"/>
                    </a:lnTo>
                    <a:lnTo>
                      <a:pt x="4" y="173"/>
                    </a:lnTo>
                    <a:lnTo>
                      <a:pt x="3" y="169"/>
                    </a:lnTo>
                    <a:lnTo>
                      <a:pt x="2" y="166"/>
                    </a:lnTo>
                    <a:lnTo>
                      <a:pt x="2" y="162"/>
                    </a:lnTo>
                    <a:lnTo>
                      <a:pt x="1" y="159"/>
                    </a:lnTo>
                    <a:lnTo>
                      <a:pt x="1" y="156"/>
                    </a:lnTo>
                    <a:lnTo>
                      <a:pt x="1" y="151"/>
                    </a:lnTo>
                    <a:lnTo>
                      <a:pt x="0" y="148"/>
                    </a:lnTo>
                    <a:lnTo>
                      <a:pt x="0" y="144"/>
                    </a:lnTo>
                    <a:lnTo>
                      <a:pt x="0" y="140"/>
                    </a:lnTo>
                    <a:lnTo>
                      <a:pt x="0" y="140"/>
                    </a:lnTo>
                    <a:lnTo>
                      <a:pt x="0" y="137"/>
                    </a:lnTo>
                    <a:lnTo>
                      <a:pt x="0" y="133"/>
                    </a:lnTo>
                    <a:lnTo>
                      <a:pt x="1" y="130"/>
                    </a:lnTo>
                    <a:lnTo>
                      <a:pt x="1" y="126"/>
                    </a:lnTo>
                    <a:lnTo>
                      <a:pt x="1" y="123"/>
                    </a:lnTo>
                    <a:lnTo>
                      <a:pt x="2" y="119"/>
                    </a:lnTo>
                    <a:lnTo>
                      <a:pt x="2" y="116"/>
                    </a:lnTo>
                    <a:lnTo>
                      <a:pt x="3" y="113"/>
                    </a:lnTo>
                    <a:lnTo>
                      <a:pt x="4" y="109"/>
                    </a:lnTo>
                    <a:lnTo>
                      <a:pt x="5" y="106"/>
                    </a:lnTo>
                    <a:lnTo>
                      <a:pt x="5" y="103"/>
                    </a:lnTo>
                    <a:lnTo>
                      <a:pt x="6" y="99"/>
                    </a:lnTo>
                    <a:lnTo>
                      <a:pt x="7" y="95"/>
                    </a:lnTo>
                    <a:lnTo>
                      <a:pt x="9" y="92"/>
                    </a:lnTo>
                    <a:lnTo>
                      <a:pt x="10" y="89"/>
                    </a:lnTo>
                    <a:lnTo>
                      <a:pt x="11" y="86"/>
                    </a:lnTo>
                    <a:lnTo>
                      <a:pt x="12" y="82"/>
                    </a:lnTo>
                    <a:lnTo>
                      <a:pt x="14" y="79"/>
                    </a:lnTo>
                    <a:lnTo>
                      <a:pt x="15" y="76"/>
                    </a:lnTo>
                    <a:lnTo>
                      <a:pt x="17" y="73"/>
                    </a:lnTo>
                    <a:lnTo>
                      <a:pt x="19" y="71"/>
                    </a:lnTo>
                    <a:lnTo>
                      <a:pt x="20" y="68"/>
                    </a:lnTo>
                    <a:lnTo>
                      <a:pt x="22" y="65"/>
                    </a:lnTo>
                    <a:lnTo>
                      <a:pt x="24" y="62"/>
                    </a:lnTo>
                    <a:lnTo>
                      <a:pt x="26" y="59"/>
                    </a:lnTo>
                    <a:lnTo>
                      <a:pt x="28" y="57"/>
                    </a:lnTo>
                    <a:lnTo>
                      <a:pt x="30" y="54"/>
                    </a:lnTo>
                    <a:lnTo>
                      <a:pt x="32" y="51"/>
                    </a:lnTo>
                    <a:lnTo>
                      <a:pt x="34" y="49"/>
                    </a:lnTo>
                    <a:lnTo>
                      <a:pt x="36" y="46"/>
                    </a:lnTo>
                    <a:lnTo>
                      <a:pt x="39" y="43"/>
                    </a:lnTo>
                    <a:lnTo>
                      <a:pt x="41" y="41"/>
                    </a:lnTo>
                    <a:lnTo>
                      <a:pt x="43" y="38"/>
                    </a:lnTo>
                    <a:lnTo>
                      <a:pt x="47" y="36"/>
                    </a:lnTo>
                    <a:lnTo>
                      <a:pt x="49" y="34"/>
                    </a:lnTo>
                    <a:lnTo>
                      <a:pt x="52" y="32"/>
                    </a:lnTo>
                    <a:lnTo>
                      <a:pt x="54" y="29"/>
                    </a:lnTo>
                    <a:lnTo>
                      <a:pt x="57" y="27"/>
                    </a:lnTo>
                    <a:lnTo>
                      <a:pt x="60" y="25"/>
                    </a:lnTo>
                    <a:lnTo>
                      <a:pt x="62" y="24"/>
                    </a:lnTo>
                    <a:lnTo>
                      <a:pt x="65" y="22"/>
                    </a:lnTo>
                    <a:lnTo>
                      <a:pt x="68" y="20"/>
                    </a:lnTo>
                    <a:lnTo>
                      <a:pt x="71" y="18"/>
                    </a:lnTo>
                    <a:lnTo>
                      <a:pt x="74" y="17"/>
                    </a:lnTo>
                    <a:lnTo>
                      <a:pt x="77" y="15"/>
                    </a:lnTo>
                    <a:lnTo>
                      <a:pt x="80" y="14"/>
                    </a:lnTo>
                    <a:lnTo>
                      <a:pt x="83" y="12"/>
                    </a:lnTo>
                    <a:lnTo>
                      <a:pt x="86" y="11"/>
                    </a:lnTo>
                    <a:lnTo>
                      <a:pt x="89" y="10"/>
                    </a:lnTo>
                    <a:lnTo>
                      <a:pt x="92" y="8"/>
                    </a:lnTo>
                    <a:lnTo>
                      <a:pt x="95" y="7"/>
                    </a:lnTo>
                    <a:lnTo>
                      <a:pt x="100" y="6"/>
                    </a:lnTo>
                    <a:lnTo>
                      <a:pt x="103" y="5"/>
                    </a:lnTo>
                    <a:lnTo>
                      <a:pt x="106" y="4"/>
                    </a:lnTo>
                    <a:lnTo>
                      <a:pt x="110" y="3"/>
                    </a:lnTo>
                    <a:lnTo>
                      <a:pt x="113" y="3"/>
                    </a:lnTo>
                    <a:lnTo>
                      <a:pt x="116" y="2"/>
                    </a:lnTo>
                    <a:lnTo>
                      <a:pt x="120" y="1"/>
                    </a:lnTo>
                    <a:lnTo>
                      <a:pt x="123" y="1"/>
                    </a:lnTo>
                    <a:lnTo>
                      <a:pt x="127" y="1"/>
                    </a:lnTo>
                    <a:lnTo>
                      <a:pt x="130" y="0"/>
                    </a:lnTo>
                    <a:lnTo>
                      <a:pt x="134" y="0"/>
                    </a:lnTo>
                    <a:lnTo>
                      <a:pt x="137" y="0"/>
                    </a:lnTo>
                    <a:lnTo>
                      <a:pt x="141" y="0"/>
                    </a:lnTo>
                    <a:lnTo>
                      <a:pt x="141" y="0"/>
                    </a:lnTo>
                    <a:lnTo>
                      <a:pt x="144" y="0"/>
                    </a:lnTo>
                    <a:lnTo>
                      <a:pt x="148" y="0"/>
                    </a:lnTo>
                    <a:lnTo>
                      <a:pt x="151" y="0"/>
                    </a:lnTo>
                    <a:lnTo>
                      <a:pt x="156" y="1"/>
                    </a:lnTo>
                    <a:lnTo>
                      <a:pt x="159" y="1"/>
                    </a:lnTo>
                    <a:lnTo>
                      <a:pt x="163" y="1"/>
                    </a:lnTo>
                    <a:lnTo>
                      <a:pt x="166" y="2"/>
                    </a:lnTo>
                    <a:lnTo>
                      <a:pt x="170" y="3"/>
                    </a:lnTo>
                    <a:lnTo>
                      <a:pt x="173" y="3"/>
                    </a:lnTo>
                    <a:lnTo>
                      <a:pt x="176" y="4"/>
                    </a:lnTo>
                    <a:lnTo>
                      <a:pt x="180" y="5"/>
                    </a:lnTo>
                    <a:lnTo>
                      <a:pt x="183" y="6"/>
                    </a:lnTo>
                    <a:lnTo>
                      <a:pt x="186" y="7"/>
                    </a:lnTo>
                    <a:lnTo>
                      <a:pt x="189" y="8"/>
                    </a:lnTo>
                    <a:lnTo>
                      <a:pt x="192" y="10"/>
                    </a:lnTo>
                    <a:lnTo>
                      <a:pt x="195" y="11"/>
                    </a:lnTo>
                    <a:lnTo>
                      <a:pt x="199" y="12"/>
                    </a:lnTo>
                    <a:lnTo>
                      <a:pt x="202" y="14"/>
                    </a:lnTo>
                    <a:lnTo>
                      <a:pt x="206" y="15"/>
                    </a:lnTo>
                    <a:lnTo>
                      <a:pt x="209" y="17"/>
                    </a:lnTo>
                    <a:lnTo>
                      <a:pt x="212" y="18"/>
                    </a:lnTo>
                    <a:lnTo>
                      <a:pt x="214" y="20"/>
                    </a:lnTo>
                    <a:lnTo>
                      <a:pt x="217" y="22"/>
                    </a:lnTo>
                    <a:lnTo>
                      <a:pt x="220" y="24"/>
                    </a:lnTo>
                    <a:lnTo>
                      <a:pt x="223" y="25"/>
                    </a:lnTo>
                    <a:lnTo>
                      <a:pt x="225" y="27"/>
                    </a:lnTo>
                    <a:lnTo>
                      <a:pt x="228" y="29"/>
                    </a:lnTo>
                    <a:lnTo>
                      <a:pt x="231" y="32"/>
                    </a:lnTo>
                    <a:lnTo>
                      <a:pt x="233" y="34"/>
                    </a:lnTo>
                    <a:lnTo>
                      <a:pt x="236" y="36"/>
                    </a:lnTo>
                    <a:lnTo>
                      <a:pt x="238" y="38"/>
                    </a:lnTo>
                    <a:lnTo>
                      <a:pt x="241" y="41"/>
                    </a:lnTo>
                    <a:lnTo>
                      <a:pt x="243" y="43"/>
                    </a:lnTo>
                    <a:lnTo>
                      <a:pt x="245" y="46"/>
                    </a:lnTo>
                    <a:lnTo>
                      <a:pt x="247" y="49"/>
                    </a:lnTo>
                    <a:lnTo>
                      <a:pt x="249" y="51"/>
                    </a:lnTo>
                    <a:lnTo>
                      <a:pt x="252" y="54"/>
                    </a:lnTo>
                    <a:lnTo>
                      <a:pt x="254" y="57"/>
                    </a:lnTo>
                    <a:lnTo>
                      <a:pt x="256" y="59"/>
                    </a:lnTo>
                    <a:lnTo>
                      <a:pt x="257" y="62"/>
                    </a:lnTo>
                    <a:lnTo>
                      <a:pt x="260" y="65"/>
                    </a:lnTo>
                    <a:lnTo>
                      <a:pt x="262" y="68"/>
                    </a:lnTo>
                    <a:lnTo>
                      <a:pt x="264" y="71"/>
                    </a:lnTo>
                    <a:lnTo>
                      <a:pt x="265" y="73"/>
                    </a:lnTo>
                    <a:lnTo>
                      <a:pt x="267" y="76"/>
                    </a:lnTo>
                    <a:lnTo>
                      <a:pt x="269" y="79"/>
                    </a:lnTo>
                    <a:lnTo>
                      <a:pt x="270" y="82"/>
                    </a:lnTo>
                    <a:lnTo>
                      <a:pt x="271" y="86"/>
                    </a:lnTo>
                    <a:lnTo>
                      <a:pt x="273" y="89"/>
                    </a:lnTo>
                    <a:lnTo>
                      <a:pt x="274" y="92"/>
                    </a:lnTo>
                    <a:lnTo>
                      <a:pt x="275" y="95"/>
                    </a:lnTo>
                    <a:lnTo>
                      <a:pt x="276" y="99"/>
                    </a:lnTo>
                    <a:lnTo>
                      <a:pt x="277" y="103"/>
                    </a:lnTo>
                    <a:lnTo>
                      <a:pt x="278" y="106"/>
                    </a:lnTo>
                    <a:lnTo>
                      <a:pt x="279" y="109"/>
                    </a:lnTo>
                    <a:lnTo>
                      <a:pt x="279" y="113"/>
                    </a:lnTo>
                    <a:lnTo>
                      <a:pt x="280" y="116"/>
                    </a:lnTo>
                    <a:lnTo>
                      <a:pt x="281" y="119"/>
                    </a:lnTo>
                    <a:lnTo>
                      <a:pt x="281" y="123"/>
                    </a:lnTo>
                    <a:lnTo>
                      <a:pt x="282" y="126"/>
                    </a:lnTo>
                    <a:lnTo>
                      <a:pt x="282" y="130"/>
                    </a:lnTo>
                    <a:lnTo>
                      <a:pt x="282" y="133"/>
                    </a:lnTo>
                    <a:lnTo>
                      <a:pt x="282" y="137"/>
                    </a:lnTo>
                    <a:lnTo>
                      <a:pt x="282" y="140"/>
                    </a:lnTo>
                    <a:lnTo>
                      <a:pt x="282" y="140"/>
                    </a:lnTo>
                    <a:lnTo>
                      <a:pt x="282" y="144"/>
                    </a:lnTo>
                    <a:lnTo>
                      <a:pt x="282" y="148"/>
                    </a:lnTo>
                    <a:lnTo>
                      <a:pt x="282" y="151"/>
                    </a:lnTo>
                    <a:lnTo>
                      <a:pt x="282" y="156"/>
                    </a:lnTo>
                    <a:lnTo>
                      <a:pt x="281" y="159"/>
                    </a:lnTo>
                    <a:lnTo>
                      <a:pt x="281" y="162"/>
                    </a:lnTo>
                    <a:lnTo>
                      <a:pt x="280" y="166"/>
                    </a:lnTo>
                    <a:lnTo>
                      <a:pt x="279" y="169"/>
                    </a:lnTo>
                    <a:lnTo>
                      <a:pt x="279" y="173"/>
                    </a:lnTo>
                    <a:lnTo>
                      <a:pt x="278" y="176"/>
                    </a:lnTo>
                    <a:lnTo>
                      <a:pt x="277" y="179"/>
                    </a:lnTo>
                    <a:lnTo>
                      <a:pt x="276" y="183"/>
                    </a:lnTo>
                    <a:lnTo>
                      <a:pt x="275" y="186"/>
                    </a:lnTo>
                    <a:lnTo>
                      <a:pt x="274" y="189"/>
                    </a:lnTo>
                    <a:lnTo>
                      <a:pt x="273" y="192"/>
                    </a:lnTo>
                    <a:lnTo>
                      <a:pt x="271" y="195"/>
                    </a:lnTo>
                    <a:lnTo>
                      <a:pt x="270" y="198"/>
                    </a:lnTo>
                    <a:lnTo>
                      <a:pt x="269" y="201"/>
                    </a:lnTo>
                    <a:lnTo>
                      <a:pt x="267" y="204"/>
                    </a:lnTo>
                    <a:lnTo>
                      <a:pt x="265" y="208"/>
                    </a:lnTo>
                    <a:lnTo>
                      <a:pt x="264" y="211"/>
                    </a:lnTo>
                    <a:lnTo>
                      <a:pt x="262" y="214"/>
                    </a:lnTo>
                    <a:lnTo>
                      <a:pt x="260" y="217"/>
                    </a:lnTo>
                    <a:lnTo>
                      <a:pt x="257" y="220"/>
                    </a:lnTo>
                    <a:lnTo>
                      <a:pt x="256" y="223"/>
                    </a:lnTo>
                    <a:lnTo>
                      <a:pt x="254" y="225"/>
                    </a:lnTo>
                    <a:lnTo>
                      <a:pt x="252" y="228"/>
                    </a:lnTo>
                    <a:lnTo>
                      <a:pt x="249" y="230"/>
                    </a:lnTo>
                    <a:lnTo>
                      <a:pt x="247" y="233"/>
                    </a:lnTo>
                    <a:lnTo>
                      <a:pt x="245" y="235"/>
                    </a:lnTo>
                    <a:lnTo>
                      <a:pt x="243" y="238"/>
                    </a:lnTo>
                    <a:lnTo>
                      <a:pt x="241" y="240"/>
                    </a:lnTo>
                    <a:lnTo>
                      <a:pt x="238" y="243"/>
                    </a:lnTo>
                    <a:lnTo>
                      <a:pt x="236" y="245"/>
                    </a:lnTo>
                    <a:lnTo>
                      <a:pt x="233" y="247"/>
                    </a:lnTo>
                    <a:lnTo>
                      <a:pt x="231" y="249"/>
                    </a:lnTo>
                    <a:lnTo>
                      <a:pt x="228" y="251"/>
                    </a:lnTo>
                    <a:lnTo>
                      <a:pt x="225" y="253"/>
                    </a:lnTo>
                    <a:lnTo>
                      <a:pt x="223" y="255"/>
                    </a:lnTo>
                    <a:lnTo>
                      <a:pt x="220" y="257"/>
                    </a:lnTo>
                    <a:lnTo>
                      <a:pt x="217" y="260"/>
                    </a:lnTo>
                    <a:lnTo>
                      <a:pt x="214" y="262"/>
                    </a:lnTo>
                    <a:lnTo>
                      <a:pt x="212" y="264"/>
                    </a:lnTo>
                    <a:lnTo>
                      <a:pt x="209" y="265"/>
                    </a:lnTo>
                    <a:lnTo>
                      <a:pt x="206" y="267"/>
                    </a:lnTo>
                    <a:lnTo>
                      <a:pt x="202" y="268"/>
                    </a:lnTo>
                    <a:lnTo>
                      <a:pt x="199" y="270"/>
                    </a:lnTo>
                    <a:lnTo>
                      <a:pt x="195" y="271"/>
                    </a:lnTo>
                    <a:lnTo>
                      <a:pt x="192" y="272"/>
                    </a:lnTo>
                    <a:lnTo>
                      <a:pt x="189" y="274"/>
                    </a:lnTo>
                    <a:lnTo>
                      <a:pt x="186" y="275"/>
                    </a:lnTo>
                    <a:lnTo>
                      <a:pt x="183" y="276"/>
                    </a:lnTo>
                    <a:lnTo>
                      <a:pt x="180" y="277"/>
                    </a:lnTo>
                    <a:lnTo>
                      <a:pt x="176" y="278"/>
                    </a:lnTo>
                    <a:lnTo>
                      <a:pt x="173" y="278"/>
                    </a:lnTo>
                    <a:lnTo>
                      <a:pt x="170" y="279"/>
                    </a:lnTo>
                    <a:lnTo>
                      <a:pt x="166" y="280"/>
                    </a:lnTo>
                    <a:lnTo>
                      <a:pt x="163" y="280"/>
                    </a:lnTo>
                    <a:lnTo>
                      <a:pt x="159" y="281"/>
                    </a:lnTo>
                    <a:lnTo>
                      <a:pt x="156" y="281"/>
                    </a:lnTo>
                    <a:lnTo>
                      <a:pt x="151" y="282"/>
                    </a:lnTo>
                    <a:lnTo>
                      <a:pt x="148" y="282"/>
                    </a:lnTo>
                    <a:lnTo>
                      <a:pt x="144" y="282"/>
                    </a:lnTo>
                    <a:lnTo>
                      <a:pt x="141" y="282"/>
                    </a:lnTo>
                    <a:lnTo>
                      <a:pt x="141" y="140"/>
                    </a:lnTo>
                    <a:lnTo>
                      <a:pt x="141" y="282"/>
                    </a:lnTo>
                    <a:close/>
                  </a:path>
                </a:pathLst>
              </a:custGeom>
              <a:grpFill/>
              <a:ln w="9525">
                <a:solidFill>
                  <a:srgbClr val="00B050"/>
                </a:solid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42" name="Rectangle 44"/>
              <p:cNvSpPr>
                <a:spLocks noChangeArrowheads="1"/>
              </p:cNvSpPr>
              <p:nvPr/>
            </p:nvSpPr>
            <p:spPr bwMode="auto">
              <a:xfrm>
                <a:off x="5598707" y="1994501"/>
                <a:ext cx="196062" cy="12365"/>
              </a:xfrm>
              <a:prstGeom prst="rect">
                <a:avLst/>
              </a:prstGeom>
              <a:grpFill/>
              <a:ln w="9525">
                <a:solidFill>
                  <a:srgbClr val="00B050"/>
                </a:solid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43" name="Freeform 45"/>
              <p:cNvSpPr>
                <a:spLocks/>
              </p:cNvSpPr>
              <p:nvPr/>
            </p:nvSpPr>
            <p:spPr bwMode="auto">
              <a:xfrm>
                <a:off x="5573979" y="1975954"/>
                <a:ext cx="49457" cy="49457"/>
              </a:xfrm>
              <a:custGeom>
                <a:avLst/>
                <a:gdLst/>
                <a:ahLst/>
                <a:cxnLst>
                  <a:cxn ang="0">
                    <a:pos x="130" y="283"/>
                  </a:cxn>
                  <a:cxn ang="0">
                    <a:pos x="113" y="281"/>
                  </a:cxn>
                  <a:cxn ang="0">
                    <a:pos x="95" y="275"/>
                  </a:cxn>
                  <a:cxn ang="0">
                    <a:pos x="80" y="269"/>
                  </a:cxn>
                  <a:cxn ang="0">
                    <a:pos x="65" y="261"/>
                  </a:cxn>
                  <a:cxn ang="0">
                    <a:pos x="52" y="251"/>
                  </a:cxn>
                  <a:cxn ang="0">
                    <a:pos x="39" y="239"/>
                  </a:cxn>
                  <a:cxn ang="0">
                    <a:pos x="28" y="227"/>
                  </a:cxn>
                  <a:cxn ang="0">
                    <a:pos x="19" y="212"/>
                  </a:cxn>
                  <a:cxn ang="0">
                    <a:pos x="11" y="197"/>
                  </a:cxn>
                  <a:cxn ang="0">
                    <a:pos x="5" y="181"/>
                  </a:cxn>
                  <a:cxn ang="0">
                    <a:pos x="2" y="163"/>
                  </a:cxn>
                  <a:cxn ang="0">
                    <a:pos x="0" y="145"/>
                  </a:cxn>
                  <a:cxn ang="0">
                    <a:pos x="1" y="131"/>
                  </a:cxn>
                  <a:cxn ang="0">
                    <a:pos x="3" y="113"/>
                  </a:cxn>
                  <a:cxn ang="0">
                    <a:pos x="7" y="97"/>
                  </a:cxn>
                  <a:cxn ang="0">
                    <a:pos x="14" y="81"/>
                  </a:cxn>
                  <a:cxn ang="0">
                    <a:pos x="22" y="66"/>
                  </a:cxn>
                  <a:cxn ang="0">
                    <a:pos x="32" y="52"/>
                  </a:cxn>
                  <a:cxn ang="0">
                    <a:pos x="43" y="40"/>
                  </a:cxn>
                  <a:cxn ang="0">
                    <a:pos x="57" y="29"/>
                  </a:cxn>
                  <a:cxn ang="0">
                    <a:pos x="71" y="20"/>
                  </a:cxn>
                  <a:cxn ang="0">
                    <a:pos x="86" y="12"/>
                  </a:cxn>
                  <a:cxn ang="0">
                    <a:pos x="103" y="6"/>
                  </a:cxn>
                  <a:cxn ang="0">
                    <a:pos x="120" y="2"/>
                  </a:cxn>
                  <a:cxn ang="0">
                    <a:pos x="137" y="0"/>
                  </a:cxn>
                  <a:cxn ang="0">
                    <a:pos x="151" y="1"/>
                  </a:cxn>
                  <a:cxn ang="0">
                    <a:pos x="170" y="3"/>
                  </a:cxn>
                  <a:cxn ang="0">
                    <a:pos x="186" y="8"/>
                  </a:cxn>
                  <a:cxn ang="0">
                    <a:pos x="202" y="15"/>
                  </a:cxn>
                  <a:cxn ang="0">
                    <a:pos x="217" y="23"/>
                  </a:cxn>
                  <a:cxn ang="0">
                    <a:pos x="231" y="33"/>
                  </a:cxn>
                  <a:cxn ang="0">
                    <a:pos x="243" y="44"/>
                  </a:cxn>
                  <a:cxn ang="0">
                    <a:pos x="254" y="57"/>
                  </a:cxn>
                  <a:cxn ang="0">
                    <a:pos x="264" y="72"/>
                  </a:cxn>
                  <a:cxn ang="0">
                    <a:pos x="271" y="87"/>
                  </a:cxn>
                  <a:cxn ang="0">
                    <a:pos x="277" y="103"/>
                  </a:cxn>
                  <a:cxn ang="0">
                    <a:pos x="281" y="121"/>
                  </a:cxn>
                  <a:cxn ang="0">
                    <a:pos x="282" y="138"/>
                  </a:cxn>
                  <a:cxn ang="0">
                    <a:pos x="282" y="153"/>
                  </a:cxn>
                  <a:cxn ang="0">
                    <a:pos x="279" y="170"/>
                  </a:cxn>
                  <a:cxn ang="0">
                    <a:pos x="275" y="187"/>
                  </a:cxn>
                  <a:cxn ang="0">
                    <a:pos x="269" y="203"/>
                  </a:cxn>
                  <a:cxn ang="0">
                    <a:pos x="260" y="217"/>
                  </a:cxn>
                  <a:cxn ang="0">
                    <a:pos x="249" y="232"/>
                  </a:cxn>
                  <a:cxn ang="0">
                    <a:pos x="238" y="244"/>
                  </a:cxn>
                  <a:cxn ang="0">
                    <a:pos x="225" y="255"/>
                  </a:cxn>
                  <a:cxn ang="0">
                    <a:pos x="212" y="264"/>
                  </a:cxn>
                  <a:cxn ang="0">
                    <a:pos x="195" y="271"/>
                  </a:cxn>
                  <a:cxn ang="0">
                    <a:pos x="180" y="277"/>
                  </a:cxn>
                  <a:cxn ang="0">
                    <a:pos x="163" y="282"/>
                  </a:cxn>
                  <a:cxn ang="0">
                    <a:pos x="144" y="283"/>
                  </a:cxn>
                </a:cxnLst>
                <a:rect l="0" t="0" r="r" b="b"/>
                <a:pathLst>
                  <a:path w="282" h="283">
                    <a:moveTo>
                      <a:pt x="141" y="283"/>
                    </a:moveTo>
                    <a:lnTo>
                      <a:pt x="141" y="283"/>
                    </a:lnTo>
                    <a:lnTo>
                      <a:pt x="137" y="283"/>
                    </a:lnTo>
                    <a:lnTo>
                      <a:pt x="134" y="283"/>
                    </a:lnTo>
                    <a:lnTo>
                      <a:pt x="130" y="283"/>
                    </a:lnTo>
                    <a:lnTo>
                      <a:pt x="127" y="283"/>
                    </a:lnTo>
                    <a:lnTo>
                      <a:pt x="123" y="282"/>
                    </a:lnTo>
                    <a:lnTo>
                      <a:pt x="120" y="282"/>
                    </a:lnTo>
                    <a:lnTo>
                      <a:pt x="116" y="281"/>
                    </a:lnTo>
                    <a:lnTo>
                      <a:pt x="113" y="281"/>
                    </a:lnTo>
                    <a:lnTo>
                      <a:pt x="110" y="280"/>
                    </a:lnTo>
                    <a:lnTo>
                      <a:pt x="106" y="278"/>
                    </a:lnTo>
                    <a:lnTo>
                      <a:pt x="103" y="277"/>
                    </a:lnTo>
                    <a:lnTo>
                      <a:pt x="100" y="276"/>
                    </a:lnTo>
                    <a:lnTo>
                      <a:pt x="95" y="275"/>
                    </a:lnTo>
                    <a:lnTo>
                      <a:pt x="92" y="274"/>
                    </a:lnTo>
                    <a:lnTo>
                      <a:pt x="89" y="273"/>
                    </a:lnTo>
                    <a:lnTo>
                      <a:pt x="86" y="271"/>
                    </a:lnTo>
                    <a:lnTo>
                      <a:pt x="83" y="270"/>
                    </a:lnTo>
                    <a:lnTo>
                      <a:pt x="80" y="269"/>
                    </a:lnTo>
                    <a:lnTo>
                      <a:pt x="77" y="267"/>
                    </a:lnTo>
                    <a:lnTo>
                      <a:pt x="74" y="266"/>
                    </a:lnTo>
                    <a:lnTo>
                      <a:pt x="71" y="264"/>
                    </a:lnTo>
                    <a:lnTo>
                      <a:pt x="68" y="262"/>
                    </a:lnTo>
                    <a:lnTo>
                      <a:pt x="65" y="261"/>
                    </a:lnTo>
                    <a:lnTo>
                      <a:pt x="62" y="259"/>
                    </a:lnTo>
                    <a:lnTo>
                      <a:pt x="60" y="257"/>
                    </a:lnTo>
                    <a:lnTo>
                      <a:pt x="57" y="255"/>
                    </a:lnTo>
                    <a:lnTo>
                      <a:pt x="54" y="253"/>
                    </a:lnTo>
                    <a:lnTo>
                      <a:pt x="52" y="251"/>
                    </a:lnTo>
                    <a:lnTo>
                      <a:pt x="49" y="249"/>
                    </a:lnTo>
                    <a:lnTo>
                      <a:pt x="47" y="246"/>
                    </a:lnTo>
                    <a:lnTo>
                      <a:pt x="43" y="244"/>
                    </a:lnTo>
                    <a:lnTo>
                      <a:pt x="41" y="242"/>
                    </a:lnTo>
                    <a:lnTo>
                      <a:pt x="39" y="239"/>
                    </a:lnTo>
                    <a:lnTo>
                      <a:pt x="36" y="237"/>
                    </a:lnTo>
                    <a:lnTo>
                      <a:pt x="34" y="234"/>
                    </a:lnTo>
                    <a:lnTo>
                      <a:pt x="32" y="232"/>
                    </a:lnTo>
                    <a:lnTo>
                      <a:pt x="30" y="229"/>
                    </a:lnTo>
                    <a:lnTo>
                      <a:pt x="28" y="227"/>
                    </a:lnTo>
                    <a:lnTo>
                      <a:pt x="26" y="223"/>
                    </a:lnTo>
                    <a:lnTo>
                      <a:pt x="24" y="220"/>
                    </a:lnTo>
                    <a:lnTo>
                      <a:pt x="22" y="217"/>
                    </a:lnTo>
                    <a:lnTo>
                      <a:pt x="20" y="215"/>
                    </a:lnTo>
                    <a:lnTo>
                      <a:pt x="19" y="212"/>
                    </a:lnTo>
                    <a:lnTo>
                      <a:pt x="17" y="209"/>
                    </a:lnTo>
                    <a:lnTo>
                      <a:pt x="15" y="206"/>
                    </a:lnTo>
                    <a:lnTo>
                      <a:pt x="14" y="203"/>
                    </a:lnTo>
                    <a:lnTo>
                      <a:pt x="12" y="200"/>
                    </a:lnTo>
                    <a:lnTo>
                      <a:pt x="11" y="197"/>
                    </a:lnTo>
                    <a:lnTo>
                      <a:pt x="10" y="194"/>
                    </a:lnTo>
                    <a:lnTo>
                      <a:pt x="9" y="190"/>
                    </a:lnTo>
                    <a:lnTo>
                      <a:pt x="7" y="187"/>
                    </a:lnTo>
                    <a:lnTo>
                      <a:pt x="6" y="184"/>
                    </a:lnTo>
                    <a:lnTo>
                      <a:pt x="5" y="181"/>
                    </a:lnTo>
                    <a:lnTo>
                      <a:pt x="5" y="177"/>
                    </a:lnTo>
                    <a:lnTo>
                      <a:pt x="4" y="174"/>
                    </a:lnTo>
                    <a:lnTo>
                      <a:pt x="3" y="170"/>
                    </a:lnTo>
                    <a:lnTo>
                      <a:pt x="2" y="166"/>
                    </a:lnTo>
                    <a:lnTo>
                      <a:pt x="2" y="163"/>
                    </a:lnTo>
                    <a:lnTo>
                      <a:pt x="1" y="160"/>
                    </a:lnTo>
                    <a:lnTo>
                      <a:pt x="1" y="156"/>
                    </a:lnTo>
                    <a:lnTo>
                      <a:pt x="1" y="153"/>
                    </a:lnTo>
                    <a:lnTo>
                      <a:pt x="0" y="149"/>
                    </a:lnTo>
                    <a:lnTo>
                      <a:pt x="0" y="145"/>
                    </a:lnTo>
                    <a:lnTo>
                      <a:pt x="0" y="142"/>
                    </a:lnTo>
                    <a:lnTo>
                      <a:pt x="0" y="142"/>
                    </a:lnTo>
                    <a:lnTo>
                      <a:pt x="0" y="138"/>
                    </a:lnTo>
                    <a:lnTo>
                      <a:pt x="0" y="135"/>
                    </a:lnTo>
                    <a:lnTo>
                      <a:pt x="1" y="131"/>
                    </a:lnTo>
                    <a:lnTo>
                      <a:pt x="1" y="128"/>
                    </a:lnTo>
                    <a:lnTo>
                      <a:pt x="1" y="124"/>
                    </a:lnTo>
                    <a:lnTo>
                      <a:pt x="2" y="121"/>
                    </a:lnTo>
                    <a:lnTo>
                      <a:pt x="2" y="116"/>
                    </a:lnTo>
                    <a:lnTo>
                      <a:pt x="3" y="113"/>
                    </a:lnTo>
                    <a:lnTo>
                      <a:pt x="4" y="110"/>
                    </a:lnTo>
                    <a:lnTo>
                      <a:pt x="5" y="106"/>
                    </a:lnTo>
                    <a:lnTo>
                      <a:pt x="5" y="103"/>
                    </a:lnTo>
                    <a:lnTo>
                      <a:pt x="6" y="100"/>
                    </a:lnTo>
                    <a:lnTo>
                      <a:pt x="7" y="97"/>
                    </a:lnTo>
                    <a:lnTo>
                      <a:pt x="9" y="93"/>
                    </a:lnTo>
                    <a:lnTo>
                      <a:pt x="10" y="90"/>
                    </a:lnTo>
                    <a:lnTo>
                      <a:pt x="11" y="87"/>
                    </a:lnTo>
                    <a:lnTo>
                      <a:pt x="12" y="84"/>
                    </a:lnTo>
                    <a:lnTo>
                      <a:pt x="14" y="81"/>
                    </a:lnTo>
                    <a:lnTo>
                      <a:pt x="15" y="78"/>
                    </a:lnTo>
                    <a:lnTo>
                      <a:pt x="17" y="75"/>
                    </a:lnTo>
                    <a:lnTo>
                      <a:pt x="19" y="72"/>
                    </a:lnTo>
                    <a:lnTo>
                      <a:pt x="20" y="69"/>
                    </a:lnTo>
                    <a:lnTo>
                      <a:pt x="22" y="66"/>
                    </a:lnTo>
                    <a:lnTo>
                      <a:pt x="24" y="63"/>
                    </a:lnTo>
                    <a:lnTo>
                      <a:pt x="26" y="60"/>
                    </a:lnTo>
                    <a:lnTo>
                      <a:pt x="28" y="57"/>
                    </a:lnTo>
                    <a:lnTo>
                      <a:pt x="30" y="54"/>
                    </a:lnTo>
                    <a:lnTo>
                      <a:pt x="32" y="52"/>
                    </a:lnTo>
                    <a:lnTo>
                      <a:pt x="34" y="49"/>
                    </a:lnTo>
                    <a:lnTo>
                      <a:pt x="36" y="47"/>
                    </a:lnTo>
                    <a:lnTo>
                      <a:pt x="39" y="44"/>
                    </a:lnTo>
                    <a:lnTo>
                      <a:pt x="41" y="42"/>
                    </a:lnTo>
                    <a:lnTo>
                      <a:pt x="43" y="40"/>
                    </a:lnTo>
                    <a:lnTo>
                      <a:pt x="47" y="37"/>
                    </a:lnTo>
                    <a:lnTo>
                      <a:pt x="49" y="35"/>
                    </a:lnTo>
                    <a:lnTo>
                      <a:pt x="52" y="33"/>
                    </a:lnTo>
                    <a:lnTo>
                      <a:pt x="54" y="31"/>
                    </a:lnTo>
                    <a:lnTo>
                      <a:pt x="57" y="29"/>
                    </a:lnTo>
                    <a:lnTo>
                      <a:pt x="60" y="27"/>
                    </a:lnTo>
                    <a:lnTo>
                      <a:pt x="62" y="25"/>
                    </a:lnTo>
                    <a:lnTo>
                      <a:pt x="65" y="23"/>
                    </a:lnTo>
                    <a:lnTo>
                      <a:pt x="68" y="21"/>
                    </a:lnTo>
                    <a:lnTo>
                      <a:pt x="71" y="20"/>
                    </a:lnTo>
                    <a:lnTo>
                      <a:pt x="74" y="18"/>
                    </a:lnTo>
                    <a:lnTo>
                      <a:pt x="77" y="17"/>
                    </a:lnTo>
                    <a:lnTo>
                      <a:pt x="80" y="15"/>
                    </a:lnTo>
                    <a:lnTo>
                      <a:pt x="83" y="14"/>
                    </a:lnTo>
                    <a:lnTo>
                      <a:pt x="86" y="12"/>
                    </a:lnTo>
                    <a:lnTo>
                      <a:pt x="89" y="10"/>
                    </a:lnTo>
                    <a:lnTo>
                      <a:pt x="92" y="9"/>
                    </a:lnTo>
                    <a:lnTo>
                      <a:pt x="95" y="8"/>
                    </a:lnTo>
                    <a:lnTo>
                      <a:pt x="100" y="7"/>
                    </a:lnTo>
                    <a:lnTo>
                      <a:pt x="103" y="6"/>
                    </a:lnTo>
                    <a:lnTo>
                      <a:pt x="106" y="5"/>
                    </a:lnTo>
                    <a:lnTo>
                      <a:pt x="110" y="4"/>
                    </a:lnTo>
                    <a:lnTo>
                      <a:pt x="113" y="3"/>
                    </a:lnTo>
                    <a:lnTo>
                      <a:pt x="116" y="3"/>
                    </a:lnTo>
                    <a:lnTo>
                      <a:pt x="120" y="2"/>
                    </a:lnTo>
                    <a:lnTo>
                      <a:pt x="123" y="1"/>
                    </a:lnTo>
                    <a:lnTo>
                      <a:pt x="127" y="1"/>
                    </a:lnTo>
                    <a:lnTo>
                      <a:pt x="130" y="1"/>
                    </a:lnTo>
                    <a:lnTo>
                      <a:pt x="134" y="1"/>
                    </a:lnTo>
                    <a:lnTo>
                      <a:pt x="137" y="0"/>
                    </a:lnTo>
                    <a:lnTo>
                      <a:pt x="141" y="0"/>
                    </a:lnTo>
                    <a:lnTo>
                      <a:pt x="141" y="0"/>
                    </a:lnTo>
                    <a:lnTo>
                      <a:pt x="144" y="0"/>
                    </a:lnTo>
                    <a:lnTo>
                      <a:pt x="148" y="1"/>
                    </a:lnTo>
                    <a:lnTo>
                      <a:pt x="151" y="1"/>
                    </a:lnTo>
                    <a:lnTo>
                      <a:pt x="156" y="1"/>
                    </a:lnTo>
                    <a:lnTo>
                      <a:pt x="159" y="1"/>
                    </a:lnTo>
                    <a:lnTo>
                      <a:pt x="163" y="2"/>
                    </a:lnTo>
                    <a:lnTo>
                      <a:pt x="166" y="3"/>
                    </a:lnTo>
                    <a:lnTo>
                      <a:pt x="170" y="3"/>
                    </a:lnTo>
                    <a:lnTo>
                      <a:pt x="173" y="4"/>
                    </a:lnTo>
                    <a:lnTo>
                      <a:pt x="176" y="5"/>
                    </a:lnTo>
                    <a:lnTo>
                      <a:pt x="180" y="6"/>
                    </a:lnTo>
                    <a:lnTo>
                      <a:pt x="183" y="7"/>
                    </a:lnTo>
                    <a:lnTo>
                      <a:pt x="186" y="8"/>
                    </a:lnTo>
                    <a:lnTo>
                      <a:pt x="189" y="9"/>
                    </a:lnTo>
                    <a:lnTo>
                      <a:pt x="192" y="10"/>
                    </a:lnTo>
                    <a:lnTo>
                      <a:pt x="195" y="12"/>
                    </a:lnTo>
                    <a:lnTo>
                      <a:pt x="199" y="14"/>
                    </a:lnTo>
                    <a:lnTo>
                      <a:pt x="202" y="15"/>
                    </a:lnTo>
                    <a:lnTo>
                      <a:pt x="206" y="17"/>
                    </a:lnTo>
                    <a:lnTo>
                      <a:pt x="209" y="18"/>
                    </a:lnTo>
                    <a:lnTo>
                      <a:pt x="212" y="20"/>
                    </a:lnTo>
                    <a:lnTo>
                      <a:pt x="214" y="21"/>
                    </a:lnTo>
                    <a:lnTo>
                      <a:pt x="217" y="23"/>
                    </a:lnTo>
                    <a:lnTo>
                      <a:pt x="220" y="25"/>
                    </a:lnTo>
                    <a:lnTo>
                      <a:pt x="223" y="27"/>
                    </a:lnTo>
                    <a:lnTo>
                      <a:pt x="225" y="29"/>
                    </a:lnTo>
                    <a:lnTo>
                      <a:pt x="228" y="31"/>
                    </a:lnTo>
                    <a:lnTo>
                      <a:pt x="231" y="33"/>
                    </a:lnTo>
                    <a:lnTo>
                      <a:pt x="233" y="35"/>
                    </a:lnTo>
                    <a:lnTo>
                      <a:pt x="236" y="37"/>
                    </a:lnTo>
                    <a:lnTo>
                      <a:pt x="238" y="40"/>
                    </a:lnTo>
                    <a:lnTo>
                      <a:pt x="241" y="42"/>
                    </a:lnTo>
                    <a:lnTo>
                      <a:pt x="243" y="44"/>
                    </a:lnTo>
                    <a:lnTo>
                      <a:pt x="245" y="47"/>
                    </a:lnTo>
                    <a:lnTo>
                      <a:pt x="247" y="49"/>
                    </a:lnTo>
                    <a:lnTo>
                      <a:pt x="249" y="52"/>
                    </a:lnTo>
                    <a:lnTo>
                      <a:pt x="252" y="54"/>
                    </a:lnTo>
                    <a:lnTo>
                      <a:pt x="254" y="57"/>
                    </a:lnTo>
                    <a:lnTo>
                      <a:pt x="256" y="60"/>
                    </a:lnTo>
                    <a:lnTo>
                      <a:pt x="257" y="63"/>
                    </a:lnTo>
                    <a:lnTo>
                      <a:pt x="260" y="66"/>
                    </a:lnTo>
                    <a:lnTo>
                      <a:pt x="262" y="69"/>
                    </a:lnTo>
                    <a:lnTo>
                      <a:pt x="264" y="72"/>
                    </a:lnTo>
                    <a:lnTo>
                      <a:pt x="265" y="75"/>
                    </a:lnTo>
                    <a:lnTo>
                      <a:pt x="267" y="78"/>
                    </a:lnTo>
                    <a:lnTo>
                      <a:pt x="269" y="81"/>
                    </a:lnTo>
                    <a:lnTo>
                      <a:pt x="270" y="84"/>
                    </a:lnTo>
                    <a:lnTo>
                      <a:pt x="271" y="87"/>
                    </a:lnTo>
                    <a:lnTo>
                      <a:pt x="273" y="90"/>
                    </a:lnTo>
                    <a:lnTo>
                      <a:pt x="274" y="93"/>
                    </a:lnTo>
                    <a:lnTo>
                      <a:pt x="275" y="97"/>
                    </a:lnTo>
                    <a:lnTo>
                      <a:pt x="276" y="100"/>
                    </a:lnTo>
                    <a:lnTo>
                      <a:pt x="277" y="103"/>
                    </a:lnTo>
                    <a:lnTo>
                      <a:pt x="278" y="106"/>
                    </a:lnTo>
                    <a:lnTo>
                      <a:pt x="279" y="110"/>
                    </a:lnTo>
                    <a:lnTo>
                      <a:pt x="279" y="113"/>
                    </a:lnTo>
                    <a:lnTo>
                      <a:pt x="280" y="116"/>
                    </a:lnTo>
                    <a:lnTo>
                      <a:pt x="281" y="121"/>
                    </a:lnTo>
                    <a:lnTo>
                      <a:pt x="281" y="124"/>
                    </a:lnTo>
                    <a:lnTo>
                      <a:pt x="282" y="128"/>
                    </a:lnTo>
                    <a:lnTo>
                      <a:pt x="282" y="131"/>
                    </a:lnTo>
                    <a:lnTo>
                      <a:pt x="282" y="135"/>
                    </a:lnTo>
                    <a:lnTo>
                      <a:pt x="282" y="138"/>
                    </a:lnTo>
                    <a:lnTo>
                      <a:pt x="282" y="142"/>
                    </a:lnTo>
                    <a:lnTo>
                      <a:pt x="282" y="142"/>
                    </a:lnTo>
                    <a:lnTo>
                      <a:pt x="282" y="145"/>
                    </a:lnTo>
                    <a:lnTo>
                      <a:pt x="282" y="149"/>
                    </a:lnTo>
                    <a:lnTo>
                      <a:pt x="282" y="153"/>
                    </a:lnTo>
                    <a:lnTo>
                      <a:pt x="282" y="156"/>
                    </a:lnTo>
                    <a:lnTo>
                      <a:pt x="281" y="160"/>
                    </a:lnTo>
                    <a:lnTo>
                      <a:pt x="281" y="163"/>
                    </a:lnTo>
                    <a:lnTo>
                      <a:pt x="280" y="166"/>
                    </a:lnTo>
                    <a:lnTo>
                      <a:pt x="279" y="170"/>
                    </a:lnTo>
                    <a:lnTo>
                      <a:pt x="279" y="174"/>
                    </a:lnTo>
                    <a:lnTo>
                      <a:pt x="278" y="177"/>
                    </a:lnTo>
                    <a:lnTo>
                      <a:pt x="277" y="181"/>
                    </a:lnTo>
                    <a:lnTo>
                      <a:pt x="276" y="184"/>
                    </a:lnTo>
                    <a:lnTo>
                      <a:pt x="275" y="187"/>
                    </a:lnTo>
                    <a:lnTo>
                      <a:pt x="274" y="190"/>
                    </a:lnTo>
                    <a:lnTo>
                      <a:pt x="273" y="194"/>
                    </a:lnTo>
                    <a:lnTo>
                      <a:pt x="271" y="197"/>
                    </a:lnTo>
                    <a:lnTo>
                      <a:pt x="270" y="200"/>
                    </a:lnTo>
                    <a:lnTo>
                      <a:pt x="269" y="203"/>
                    </a:lnTo>
                    <a:lnTo>
                      <a:pt x="267" y="206"/>
                    </a:lnTo>
                    <a:lnTo>
                      <a:pt x="265" y="209"/>
                    </a:lnTo>
                    <a:lnTo>
                      <a:pt x="264" y="212"/>
                    </a:lnTo>
                    <a:lnTo>
                      <a:pt x="262" y="215"/>
                    </a:lnTo>
                    <a:lnTo>
                      <a:pt x="260" y="217"/>
                    </a:lnTo>
                    <a:lnTo>
                      <a:pt x="257" y="220"/>
                    </a:lnTo>
                    <a:lnTo>
                      <a:pt x="256" y="223"/>
                    </a:lnTo>
                    <a:lnTo>
                      <a:pt x="254" y="227"/>
                    </a:lnTo>
                    <a:lnTo>
                      <a:pt x="252" y="229"/>
                    </a:lnTo>
                    <a:lnTo>
                      <a:pt x="249" y="232"/>
                    </a:lnTo>
                    <a:lnTo>
                      <a:pt x="247" y="234"/>
                    </a:lnTo>
                    <a:lnTo>
                      <a:pt x="245" y="237"/>
                    </a:lnTo>
                    <a:lnTo>
                      <a:pt x="243" y="239"/>
                    </a:lnTo>
                    <a:lnTo>
                      <a:pt x="241" y="242"/>
                    </a:lnTo>
                    <a:lnTo>
                      <a:pt x="238" y="244"/>
                    </a:lnTo>
                    <a:lnTo>
                      <a:pt x="236" y="246"/>
                    </a:lnTo>
                    <a:lnTo>
                      <a:pt x="233" y="249"/>
                    </a:lnTo>
                    <a:lnTo>
                      <a:pt x="231" y="251"/>
                    </a:lnTo>
                    <a:lnTo>
                      <a:pt x="228" y="253"/>
                    </a:lnTo>
                    <a:lnTo>
                      <a:pt x="225" y="255"/>
                    </a:lnTo>
                    <a:lnTo>
                      <a:pt x="223" y="257"/>
                    </a:lnTo>
                    <a:lnTo>
                      <a:pt x="220" y="259"/>
                    </a:lnTo>
                    <a:lnTo>
                      <a:pt x="217" y="261"/>
                    </a:lnTo>
                    <a:lnTo>
                      <a:pt x="214" y="262"/>
                    </a:lnTo>
                    <a:lnTo>
                      <a:pt x="212" y="264"/>
                    </a:lnTo>
                    <a:lnTo>
                      <a:pt x="209" y="266"/>
                    </a:lnTo>
                    <a:lnTo>
                      <a:pt x="206" y="267"/>
                    </a:lnTo>
                    <a:lnTo>
                      <a:pt x="202" y="269"/>
                    </a:lnTo>
                    <a:lnTo>
                      <a:pt x="199" y="270"/>
                    </a:lnTo>
                    <a:lnTo>
                      <a:pt x="195" y="271"/>
                    </a:lnTo>
                    <a:lnTo>
                      <a:pt x="192" y="273"/>
                    </a:lnTo>
                    <a:lnTo>
                      <a:pt x="189" y="274"/>
                    </a:lnTo>
                    <a:lnTo>
                      <a:pt x="186" y="275"/>
                    </a:lnTo>
                    <a:lnTo>
                      <a:pt x="183" y="276"/>
                    </a:lnTo>
                    <a:lnTo>
                      <a:pt x="180" y="277"/>
                    </a:lnTo>
                    <a:lnTo>
                      <a:pt x="176" y="278"/>
                    </a:lnTo>
                    <a:lnTo>
                      <a:pt x="173" y="280"/>
                    </a:lnTo>
                    <a:lnTo>
                      <a:pt x="170" y="281"/>
                    </a:lnTo>
                    <a:lnTo>
                      <a:pt x="166" y="281"/>
                    </a:lnTo>
                    <a:lnTo>
                      <a:pt x="163" y="282"/>
                    </a:lnTo>
                    <a:lnTo>
                      <a:pt x="159" y="282"/>
                    </a:lnTo>
                    <a:lnTo>
                      <a:pt x="156" y="283"/>
                    </a:lnTo>
                    <a:lnTo>
                      <a:pt x="151" y="283"/>
                    </a:lnTo>
                    <a:lnTo>
                      <a:pt x="148" y="283"/>
                    </a:lnTo>
                    <a:lnTo>
                      <a:pt x="144" y="283"/>
                    </a:lnTo>
                    <a:lnTo>
                      <a:pt x="141" y="283"/>
                    </a:lnTo>
                    <a:lnTo>
                      <a:pt x="141" y="142"/>
                    </a:lnTo>
                    <a:lnTo>
                      <a:pt x="141" y="283"/>
                    </a:lnTo>
                    <a:close/>
                  </a:path>
                </a:pathLst>
              </a:custGeom>
              <a:grpFill/>
              <a:ln w="9525">
                <a:solidFill>
                  <a:srgbClr val="00B050"/>
                </a:solid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sp>
          <p:nvSpPr>
            <p:cNvPr id="218" name="TextBox 217"/>
            <p:cNvSpPr txBox="1"/>
            <p:nvPr/>
          </p:nvSpPr>
          <p:spPr>
            <a:xfrm>
              <a:off x="5894011" y="3684124"/>
              <a:ext cx="381004" cy="348229"/>
            </a:xfrm>
            <a:prstGeom prst="rect">
              <a:avLst/>
            </a:prstGeom>
            <a:noFill/>
          </p:spPr>
          <p:txBody>
            <a:bodyPr wrap="none" rtlCol="0">
              <a:prstTxWarp prst="textPlain">
                <a:avLst/>
              </a:prstTxWarp>
              <a:spAutoFit/>
            </a:bodyPr>
            <a:lstStyle/>
            <a:p>
              <a:r>
                <a:rPr lang="zh-CN" altLang="en-US" b="1" dirty="0" smtClean="0">
                  <a:solidFill>
                    <a:schemeClr val="bg1"/>
                  </a:solidFill>
                  <a:latin typeface="微软雅黑" pitchFamily="34" charset="-122"/>
                  <a:ea typeface="微软雅黑" pitchFamily="34" charset="-122"/>
                </a:rPr>
                <a:t>绿色</a:t>
              </a:r>
              <a:endParaRPr lang="en-US" altLang="zh-CN" b="1" dirty="0" smtClean="0">
                <a:solidFill>
                  <a:schemeClr val="bg1"/>
                </a:solidFill>
                <a:latin typeface="微软雅黑" pitchFamily="34" charset="-122"/>
                <a:ea typeface="微软雅黑" pitchFamily="34" charset="-122"/>
              </a:endParaRPr>
            </a:p>
            <a:p>
              <a:r>
                <a:rPr lang="zh-CN" altLang="en-US" b="1" dirty="0" smtClean="0">
                  <a:solidFill>
                    <a:schemeClr val="bg1"/>
                  </a:solidFill>
                  <a:latin typeface="微软雅黑" pitchFamily="34" charset="-122"/>
                  <a:ea typeface="微软雅黑" pitchFamily="34" charset="-122"/>
                </a:rPr>
                <a:t>节能</a:t>
              </a:r>
              <a:endParaRPr lang="zh-CN" altLang="en-US" b="1" dirty="0">
                <a:solidFill>
                  <a:schemeClr val="bg1"/>
                </a:solidFill>
                <a:latin typeface="微软雅黑" pitchFamily="34" charset="-122"/>
                <a:ea typeface="微软雅黑" pitchFamily="34" charset="-122"/>
              </a:endParaRPr>
            </a:p>
          </p:txBody>
        </p:sp>
        <p:sp>
          <p:nvSpPr>
            <p:cNvPr id="229" name="TextBox 228"/>
            <p:cNvSpPr txBox="1"/>
            <p:nvPr/>
          </p:nvSpPr>
          <p:spPr>
            <a:xfrm>
              <a:off x="5753252" y="4279878"/>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降低校园能耗费用</a:t>
              </a:r>
            </a:p>
          </p:txBody>
        </p:sp>
        <p:sp>
          <p:nvSpPr>
            <p:cNvPr id="230" name="TextBox 229"/>
            <p:cNvSpPr txBox="1"/>
            <p:nvPr/>
          </p:nvSpPr>
          <p:spPr>
            <a:xfrm>
              <a:off x="5753252" y="4404245"/>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节约能源、环境友好</a:t>
              </a:r>
            </a:p>
          </p:txBody>
        </p:sp>
      </p:grpSp>
      <p:grpSp>
        <p:nvGrpSpPr>
          <p:cNvPr id="175" name="组合 174"/>
          <p:cNvGrpSpPr/>
          <p:nvPr/>
        </p:nvGrpSpPr>
        <p:grpSpPr>
          <a:xfrm>
            <a:off x="5253835" y="2048760"/>
            <a:ext cx="700242" cy="1032849"/>
            <a:chOff x="7257909" y="1538220"/>
            <a:chExt cx="700242" cy="1032849"/>
          </a:xfrm>
        </p:grpSpPr>
        <p:grpSp>
          <p:nvGrpSpPr>
            <p:cNvPr id="7" name="组合 466"/>
            <p:cNvGrpSpPr/>
            <p:nvPr/>
          </p:nvGrpSpPr>
          <p:grpSpPr>
            <a:xfrm rot="16200000">
              <a:off x="7469957" y="1686379"/>
              <a:ext cx="243127" cy="601769"/>
              <a:chOff x="7835901" y="1774534"/>
              <a:chExt cx="276430" cy="582887"/>
            </a:xfrm>
            <a:solidFill>
              <a:srgbClr val="00B0F0"/>
            </a:solidFill>
          </p:grpSpPr>
          <p:sp>
            <p:nvSpPr>
              <p:cNvPr id="248" name="Freeform 11"/>
              <p:cNvSpPr>
                <a:spLocks/>
              </p:cNvSpPr>
              <p:nvPr/>
            </p:nvSpPr>
            <p:spPr bwMode="auto">
              <a:xfrm>
                <a:off x="7835901" y="1793081"/>
                <a:ext cx="131591" cy="124526"/>
              </a:xfrm>
              <a:custGeom>
                <a:avLst/>
                <a:gdLst/>
                <a:ahLst/>
                <a:cxnLst>
                  <a:cxn ang="0">
                    <a:pos x="725" y="0"/>
                  </a:cxn>
                  <a:cxn ang="0">
                    <a:pos x="701" y="9"/>
                  </a:cxn>
                  <a:cxn ang="0">
                    <a:pos x="0" y="649"/>
                  </a:cxn>
                  <a:cxn ang="0">
                    <a:pos x="47" y="701"/>
                  </a:cxn>
                  <a:cxn ang="0">
                    <a:pos x="748" y="61"/>
                  </a:cxn>
                  <a:cxn ang="0">
                    <a:pos x="725" y="0"/>
                  </a:cxn>
                  <a:cxn ang="0">
                    <a:pos x="725" y="0"/>
                  </a:cxn>
                  <a:cxn ang="0">
                    <a:pos x="712" y="0"/>
                  </a:cxn>
                  <a:cxn ang="0">
                    <a:pos x="701" y="9"/>
                  </a:cxn>
                  <a:cxn ang="0">
                    <a:pos x="725" y="0"/>
                  </a:cxn>
                </a:cxnLst>
                <a:rect l="0" t="0" r="r" b="b"/>
                <a:pathLst>
                  <a:path w="748" h="701">
                    <a:moveTo>
                      <a:pt x="725" y="0"/>
                    </a:moveTo>
                    <a:lnTo>
                      <a:pt x="701" y="9"/>
                    </a:lnTo>
                    <a:lnTo>
                      <a:pt x="0" y="649"/>
                    </a:lnTo>
                    <a:lnTo>
                      <a:pt x="47" y="701"/>
                    </a:lnTo>
                    <a:lnTo>
                      <a:pt x="748" y="61"/>
                    </a:lnTo>
                    <a:lnTo>
                      <a:pt x="725" y="0"/>
                    </a:lnTo>
                    <a:lnTo>
                      <a:pt x="725" y="0"/>
                    </a:lnTo>
                    <a:lnTo>
                      <a:pt x="712" y="0"/>
                    </a:lnTo>
                    <a:lnTo>
                      <a:pt x="701" y="9"/>
                    </a:lnTo>
                    <a:lnTo>
                      <a:pt x="725"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49" name="Rectangle 12"/>
              <p:cNvSpPr>
                <a:spLocks noChangeArrowheads="1"/>
              </p:cNvSpPr>
              <p:nvPr/>
            </p:nvSpPr>
            <p:spPr bwMode="auto">
              <a:xfrm>
                <a:off x="7963959" y="1793081"/>
                <a:ext cx="94499" cy="1236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50" name="Freeform 13"/>
              <p:cNvSpPr>
                <a:spLocks/>
              </p:cNvSpPr>
              <p:nvPr/>
            </p:nvSpPr>
            <p:spPr bwMode="auto">
              <a:xfrm>
                <a:off x="8033730" y="1774534"/>
                <a:ext cx="50341" cy="50341"/>
              </a:xfrm>
              <a:custGeom>
                <a:avLst/>
                <a:gdLst/>
                <a:ahLst/>
                <a:cxnLst>
                  <a:cxn ang="0">
                    <a:pos x="153" y="0"/>
                  </a:cxn>
                  <a:cxn ang="0">
                    <a:pos x="170" y="3"/>
                  </a:cxn>
                  <a:cxn ang="0">
                    <a:pos x="187" y="7"/>
                  </a:cxn>
                  <a:cxn ang="0">
                    <a:pos x="203" y="13"/>
                  </a:cxn>
                  <a:cxn ang="0">
                    <a:pos x="218" y="22"/>
                  </a:cxn>
                  <a:cxn ang="0">
                    <a:pos x="232" y="32"/>
                  </a:cxn>
                  <a:cxn ang="0">
                    <a:pos x="244" y="44"/>
                  </a:cxn>
                  <a:cxn ang="0">
                    <a:pos x="255" y="56"/>
                  </a:cxn>
                  <a:cxn ang="0">
                    <a:pos x="264" y="70"/>
                  </a:cxn>
                  <a:cxn ang="0">
                    <a:pos x="272" y="86"/>
                  </a:cxn>
                  <a:cxn ang="0">
                    <a:pos x="277" y="102"/>
                  </a:cxn>
                  <a:cxn ang="0">
                    <a:pos x="281" y="119"/>
                  </a:cxn>
                  <a:cxn ang="0">
                    <a:pos x="282" y="138"/>
                  </a:cxn>
                  <a:cxn ang="0">
                    <a:pos x="282" y="152"/>
                  </a:cxn>
                  <a:cxn ang="0">
                    <a:pos x="280" y="169"/>
                  </a:cxn>
                  <a:cxn ang="0">
                    <a:pos x="275" y="187"/>
                  </a:cxn>
                  <a:cxn ang="0">
                    <a:pos x="269" y="202"/>
                  </a:cxn>
                  <a:cxn ang="0">
                    <a:pos x="261" y="217"/>
                  </a:cxn>
                  <a:cxn ang="0">
                    <a:pos x="251" y="230"/>
                  </a:cxn>
                  <a:cxn ang="0">
                    <a:pos x="239" y="243"/>
                  </a:cxn>
                  <a:cxn ang="0">
                    <a:pos x="226" y="254"/>
                  </a:cxn>
                  <a:cxn ang="0">
                    <a:pos x="212" y="263"/>
                  </a:cxn>
                  <a:cxn ang="0">
                    <a:pos x="197" y="271"/>
                  </a:cxn>
                  <a:cxn ang="0">
                    <a:pos x="181" y="277"/>
                  </a:cxn>
                  <a:cxn ang="0">
                    <a:pos x="163" y="280"/>
                  </a:cxn>
                  <a:cxn ang="0">
                    <a:pos x="146" y="282"/>
                  </a:cxn>
                  <a:cxn ang="0">
                    <a:pos x="131" y="281"/>
                  </a:cxn>
                  <a:cxn ang="0">
                    <a:pos x="113" y="279"/>
                  </a:cxn>
                  <a:cxn ang="0">
                    <a:pos x="97" y="274"/>
                  </a:cxn>
                  <a:cxn ang="0">
                    <a:pos x="81" y="268"/>
                  </a:cxn>
                  <a:cxn ang="0">
                    <a:pos x="65" y="260"/>
                  </a:cxn>
                  <a:cxn ang="0">
                    <a:pos x="52" y="250"/>
                  </a:cxn>
                  <a:cxn ang="0">
                    <a:pos x="40" y="238"/>
                  </a:cxn>
                  <a:cxn ang="0">
                    <a:pos x="29" y="225"/>
                  </a:cxn>
                  <a:cxn ang="0">
                    <a:pos x="20" y="211"/>
                  </a:cxn>
                  <a:cxn ang="0">
                    <a:pos x="11" y="196"/>
                  </a:cxn>
                  <a:cxn ang="0">
                    <a:pos x="6" y="179"/>
                  </a:cxn>
                  <a:cxn ang="0">
                    <a:pos x="2" y="162"/>
                  </a:cxn>
                  <a:cxn ang="0">
                    <a:pos x="1" y="145"/>
                  </a:cxn>
                  <a:cxn ang="0">
                    <a:pos x="1" y="130"/>
                  </a:cxn>
                  <a:cxn ang="0">
                    <a:pos x="3" y="112"/>
                  </a:cxn>
                  <a:cxn ang="0">
                    <a:pos x="8" y="96"/>
                  </a:cxn>
                  <a:cxn ang="0">
                    <a:pos x="14" y="80"/>
                  </a:cxn>
                  <a:cxn ang="0">
                    <a:pos x="23" y="65"/>
                  </a:cxn>
                  <a:cxn ang="0">
                    <a:pos x="33" y="51"/>
                  </a:cxn>
                  <a:cxn ang="0">
                    <a:pos x="45" y="39"/>
                  </a:cxn>
                  <a:cxn ang="0">
                    <a:pos x="57" y="28"/>
                  </a:cxn>
                  <a:cxn ang="0">
                    <a:pos x="72" y="18"/>
                  </a:cxn>
                  <a:cxn ang="0">
                    <a:pos x="87" y="11"/>
                  </a:cxn>
                  <a:cxn ang="0">
                    <a:pos x="103" y="5"/>
                  </a:cxn>
                  <a:cxn ang="0">
                    <a:pos x="120" y="1"/>
                  </a:cxn>
                  <a:cxn ang="0">
                    <a:pos x="138" y="0"/>
                  </a:cxn>
                </a:cxnLst>
                <a:rect l="0" t="0" r="r" b="b"/>
                <a:pathLst>
                  <a:path w="284" h="282">
                    <a:moveTo>
                      <a:pt x="142" y="0"/>
                    </a:moveTo>
                    <a:lnTo>
                      <a:pt x="142" y="0"/>
                    </a:lnTo>
                    <a:lnTo>
                      <a:pt x="146" y="0"/>
                    </a:lnTo>
                    <a:lnTo>
                      <a:pt x="149" y="0"/>
                    </a:lnTo>
                    <a:lnTo>
                      <a:pt x="153" y="0"/>
                    </a:lnTo>
                    <a:lnTo>
                      <a:pt x="156" y="0"/>
                    </a:lnTo>
                    <a:lnTo>
                      <a:pt x="160" y="1"/>
                    </a:lnTo>
                    <a:lnTo>
                      <a:pt x="163" y="1"/>
                    </a:lnTo>
                    <a:lnTo>
                      <a:pt x="166" y="2"/>
                    </a:lnTo>
                    <a:lnTo>
                      <a:pt x="170" y="3"/>
                    </a:lnTo>
                    <a:lnTo>
                      <a:pt x="173" y="3"/>
                    </a:lnTo>
                    <a:lnTo>
                      <a:pt x="178" y="4"/>
                    </a:lnTo>
                    <a:lnTo>
                      <a:pt x="181" y="5"/>
                    </a:lnTo>
                    <a:lnTo>
                      <a:pt x="184" y="6"/>
                    </a:lnTo>
                    <a:lnTo>
                      <a:pt x="187" y="7"/>
                    </a:lnTo>
                    <a:lnTo>
                      <a:pt x="191" y="8"/>
                    </a:lnTo>
                    <a:lnTo>
                      <a:pt x="194" y="9"/>
                    </a:lnTo>
                    <a:lnTo>
                      <a:pt x="197" y="11"/>
                    </a:lnTo>
                    <a:lnTo>
                      <a:pt x="200" y="12"/>
                    </a:lnTo>
                    <a:lnTo>
                      <a:pt x="203" y="13"/>
                    </a:lnTo>
                    <a:lnTo>
                      <a:pt x="206" y="15"/>
                    </a:lnTo>
                    <a:lnTo>
                      <a:pt x="209" y="16"/>
                    </a:lnTo>
                    <a:lnTo>
                      <a:pt x="212" y="18"/>
                    </a:lnTo>
                    <a:lnTo>
                      <a:pt x="215" y="20"/>
                    </a:lnTo>
                    <a:lnTo>
                      <a:pt x="218" y="22"/>
                    </a:lnTo>
                    <a:lnTo>
                      <a:pt x="220" y="23"/>
                    </a:lnTo>
                    <a:lnTo>
                      <a:pt x="223" y="26"/>
                    </a:lnTo>
                    <a:lnTo>
                      <a:pt x="226" y="28"/>
                    </a:lnTo>
                    <a:lnTo>
                      <a:pt x="228" y="30"/>
                    </a:lnTo>
                    <a:lnTo>
                      <a:pt x="232" y="32"/>
                    </a:lnTo>
                    <a:lnTo>
                      <a:pt x="235" y="35"/>
                    </a:lnTo>
                    <a:lnTo>
                      <a:pt x="237" y="37"/>
                    </a:lnTo>
                    <a:lnTo>
                      <a:pt x="239" y="39"/>
                    </a:lnTo>
                    <a:lnTo>
                      <a:pt x="242" y="41"/>
                    </a:lnTo>
                    <a:lnTo>
                      <a:pt x="244" y="44"/>
                    </a:lnTo>
                    <a:lnTo>
                      <a:pt x="246" y="46"/>
                    </a:lnTo>
                    <a:lnTo>
                      <a:pt x="249" y="49"/>
                    </a:lnTo>
                    <a:lnTo>
                      <a:pt x="251" y="51"/>
                    </a:lnTo>
                    <a:lnTo>
                      <a:pt x="253" y="54"/>
                    </a:lnTo>
                    <a:lnTo>
                      <a:pt x="255" y="56"/>
                    </a:lnTo>
                    <a:lnTo>
                      <a:pt x="257" y="59"/>
                    </a:lnTo>
                    <a:lnTo>
                      <a:pt x="259" y="62"/>
                    </a:lnTo>
                    <a:lnTo>
                      <a:pt x="261" y="65"/>
                    </a:lnTo>
                    <a:lnTo>
                      <a:pt x="262" y="68"/>
                    </a:lnTo>
                    <a:lnTo>
                      <a:pt x="264" y="70"/>
                    </a:lnTo>
                    <a:lnTo>
                      <a:pt x="266" y="73"/>
                    </a:lnTo>
                    <a:lnTo>
                      <a:pt x="267" y="76"/>
                    </a:lnTo>
                    <a:lnTo>
                      <a:pt x="269" y="80"/>
                    </a:lnTo>
                    <a:lnTo>
                      <a:pt x="270" y="83"/>
                    </a:lnTo>
                    <a:lnTo>
                      <a:pt x="272" y="86"/>
                    </a:lnTo>
                    <a:lnTo>
                      <a:pt x="273" y="90"/>
                    </a:lnTo>
                    <a:lnTo>
                      <a:pt x="274" y="93"/>
                    </a:lnTo>
                    <a:lnTo>
                      <a:pt x="275" y="96"/>
                    </a:lnTo>
                    <a:lnTo>
                      <a:pt x="276" y="99"/>
                    </a:lnTo>
                    <a:lnTo>
                      <a:pt x="277" y="102"/>
                    </a:lnTo>
                    <a:lnTo>
                      <a:pt x="278" y="106"/>
                    </a:lnTo>
                    <a:lnTo>
                      <a:pt x="279" y="109"/>
                    </a:lnTo>
                    <a:lnTo>
                      <a:pt x="280" y="112"/>
                    </a:lnTo>
                    <a:lnTo>
                      <a:pt x="280" y="116"/>
                    </a:lnTo>
                    <a:lnTo>
                      <a:pt x="281" y="119"/>
                    </a:lnTo>
                    <a:lnTo>
                      <a:pt x="281" y="123"/>
                    </a:lnTo>
                    <a:lnTo>
                      <a:pt x="282" y="126"/>
                    </a:lnTo>
                    <a:lnTo>
                      <a:pt x="282" y="130"/>
                    </a:lnTo>
                    <a:lnTo>
                      <a:pt x="282" y="134"/>
                    </a:lnTo>
                    <a:lnTo>
                      <a:pt x="282" y="138"/>
                    </a:lnTo>
                    <a:lnTo>
                      <a:pt x="284" y="141"/>
                    </a:lnTo>
                    <a:lnTo>
                      <a:pt x="284" y="141"/>
                    </a:lnTo>
                    <a:lnTo>
                      <a:pt x="282" y="145"/>
                    </a:lnTo>
                    <a:lnTo>
                      <a:pt x="282" y="148"/>
                    </a:lnTo>
                    <a:lnTo>
                      <a:pt x="282" y="152"/>
                    </a:lnTo>
                    <a:lnTo>
                      <a:pt x="282" y="155"/>
                    </a:lnTo>
                    <a:lnTo>
                      <a:pt x="281" y="159"/>
                    </a:lnTo>
                    <a:lnTo>
                      <a:pt x="281" y="162"/>
                    </a:lnTo>
                    <a:lnTo>
                      <a:pt x="280" y="166"/>
                    </a:lnTo>
                    <a:lnTo>
                      <a:pt x="280" y="169"/>
                    </a:lnTo>
                    <a:lnTo>
                      <a:pt x="279" y="172"/>
                    </a:lnTo>
                    <a:lnTo>
                      <a:pt x="278" y="176"/>
                    </a:lnTo>
                    <a:lnTo>
                      <a:pt x="277" y="179"/>
                    </a:lnTo>
                    <a:lnTo>
                      <a:pt x="276" y="182"/>
                    </a:lnTo>
                    <a:lnTo>
                      <a:pt x="275" y="187"/>
                    </a:lnTo>
                    <a:lnTo>
                      <a:pt x="274" y="190"/>
                    </a:lnTo>
                    <a:lnTo>
                      <a:pt x="273" y="193"/>
                    </a:lnTo>
                    <a:lnTo>
                      <a:pt x="272" y="196"/>
                    </a:lnTo>
                    <a:lnTo>
                      <a:pt x="270" y="199"/>
                    </a:lnTo>
                    <a:lnTo>
                      <a:pt x="269" y="202"/>
                    </a:lnTo>
                    <a:lnTo>
                      <a:pt x="267" y="205"/>
                    </a:lnTo>
                    <a:lnTo>
                      <a:pt x="266" y="208"/>
                    </a:lnTo>
                    <a:lnTo>
                      <a:pt x="264" y="211"/>
                    </a:lnTo>
                    <a:lnTo>
                      <a:pt x="262" y="214"/>
                    </a:lnTo>
                    <a:lnTo>
                      <a:pt x="261" y="217"/>
                    </a:lnTo>
                    <a:lnTo>
                      <a:pt x="259" y="220"/>
                    </a:lnTo>
                    <a:lnTo>
                      <a:pt x="257" y="222"/>
                    </a:lnTo>
                    <a:lnTo>
                      <a:pt x="255" y="225"/>
                    </a:lnTo>
                    <a:lnTo>
                      <a:pt x="253" y="228"/>
                    </a:lnTo>
                    <a:lnTo>
                      <a:pt x="251" y="230"/>
                    </a:lnTo>
                    <a:lnTo>
                      <a:pt x="249" y="233"/>
                    </a:lnTo>
                    <a:lnTo>
                      <a:pt x="246" y="235"/>
                    </a:lnTo>
                    <a:lnTo>
                      <a:pt x="244" y="238"/>
                    </a:lnTo>
                    <a:lnTo>
                      <a:pt x="242" y="241"/>
                    </a:lnTo>
                    <a:lnTo>
                      <a:pt x="239" y="243"/>
                    </a:lnTo>
                    <a:lnTo>
                      <a:pt x="237" y="246"/>
                    </a:lnTo>
                    <a:lnTo>
                      <a:pt x="235" y="248"/>
                    </a:lnTo>
                    <a:lnTo>
                      <a:pt x="232" y="250"/>
                    </a:lnTo>
                    <a:lnTo>
                      <a:pt x="228" y="252"/>
                    </a:lnTo>
                    <a:lnTo>
                      <a:pt x="226" y="254"/>
                    </a:lnTo>
                    <a:lnTo>
                      <a:pt x="223" y="256"/>
                    </a:lnTo>
                    <a:lnTo>
                      <a:pt x="220" y="258"/>
                    </a:lnTo>
                    <a:lnTo>
                      <a:pt x="218" y="260"/>
                    </a:lnTo>
                    <a:lnTo>
                      <a:pt x="215" y="262"/>
                    </a:lnTo>
                    <a:lnTo>
                      <a:pt x="212" y="263"/>
                    </a:lnTo>
                    <a:lnTo>
                      <a:pt x="209" y="265"/>
                    </a:lnTo>
                    <a:lnTo>
                      <a:pt x="206" y="267"/>
                    </a:lnTo>
                    <a:lnTo>
                      <a:pt x="203" y="268"/>
                    </a:lnTo>
                    <a:lnTo>
                      <a:pt x="200" y="270"/>
                    </a:lnTo>
                    <a:lnTo>
                      <a:pt x="197" y="271"/>
                    </a:lnTo>
                    <a:lnTo>
                      <a:pt x="194" y="272"/>
                    </a:lnTo>
                    <a:lnTo>
                      <a:pt x="191" y="273"/>
                    </a:lnTo>
                    <a:lnTo>
                      <a:pt x="187" y="274"/>
                    </a:lnTo>
                    <a:lnTo>
                      <a:pt x="184" y="276"/>
                    </a:lnTo>
                    <a:lnTo>
                      <a:pt x="181" y="277"/>
                    </a:lnTo>
                    <a:lnTo>
                      <a:pt x="178" y="277"/>
                    </a:lnTo>
                    <a:lnTo>
                      <a:pt x="173" y="278"/>
                    </a:lnTo>
                    <a:lnTo>
                      <a:pt x="170" y="279"/>
                    </a:lnTo>
                    <a:lnTo>
                      <a:pt x="166" y="280"/>
                    </a:lnTo>
                    <a:lnTo>
                      <a:pt x="163" y="280"/>
                    </a:lnTo>
                    <a:lnTo>
                      <a:pt x="160" y="281"/>
                    </a:lnTo>
                    <a:lnTo>
                      <a:pt x="156" y="281"/>
                    </a:lnTo>
                    <a:lnTo>
                      <a:pt x="153" y="281"/>
                    </a:lnTo>
                    <a:lnTo>
                      <a:pt x="149" y="282"/>
                    </a:lnTo>
                    <a:lnTo>
                      <a:pt x="146" y="282"/>
                    </a:lnTo>
                    <a:lnTo>
                      <a:pt x="142" y="282"/>
                    </a:lnTo>
                    <a:lnTo>
                      <a:pt x="142" y="282"/>
                    </a:lnTo>
                    <a:lnTo>
                      <a:pt x="138" y="282"/>
                    </a:lnTo>
                    <a:lnTo>
                      <a:pt x="135" y="282"/>
                    </a:lnTo>
                    <a:lnTo>
                      <a:pt x="131" y="281"/>
                    </a:lnTo>
                    <a:lnTo>
                      <a:pt x="128" y="281"/>
                    </a:lnTo>
                    <a:lnTo>
                      <a:pt x="124" y="281"/>
                    </a:lnTo>
                    <a:lnTo>
                      <a:pt x="120" y="280"/>
                    </a:lnTo>
                    <a:lnTo>
                      <a:pt x="117" y="280"/>
                    </a:lnTo>
                    <a:lnTo>
                      <a:pt x="113" y="279"/>
                    </a:lnTo>
                    <a:lnTo>
                      <a:pt x="110" y="278"/>
                    </a:lnTo>
                    <a:lnTo>
                      <a:pt x="107" y="277"/>
                    </a:lnTo>
                    <a:lnTo>
                      <a:pt x="103" y="277"/>
                    </a:lnTo>
                    <a:lnTo>
                      <a:pt x="100" y="276"/>
                    </a:lnTo>
                    <a:lnTo>
                      <a:pt x="97" y="274"/>
                    </a:lnTo>
                    <a:lnTo>
                      <a:pt x="94" y="273"/>
                    </a:lnTo>
                    <a:lnTo>
                      <a:pt x="90" y="272"/>
                    </a:lnTo>
                    <a:lnTo>
                      <a:pt x="87" y="271"/>
                    </a:lnTo>
                    <a:lnTo>
                      <a:pt x="84" y="270"/>
                    </a:lnTo>
                    <a:lnTo>
                      <a:pt x="81" y="268"/>
                    </a:lnTo>
                    <a:lnTo>
                      <a:pt x="78" y="267"/>
                    </a:lnTo>
                    <a:lnTo>
                      <a:pt x="75" y="265"/>
                    </a:lnTo>
                    <a:lnTo>
                      <a:pt x="72" y="263"/>
                    </a:lnTo>
                    <a:lnTo>
                      <a:pt x="68" y="262"/>
                    </a:lnTo>
                    <a:lnTo>
                      <a:pt x="65" y="260"/>
                    </a:lnTo>
                    <a:lnTo>
                      <a:pt x="63" y="258"/>
                    </a:lnTo>
                    <a:lnTo>
                      <a:pt x="60" y="256"/>
                    </a:lnTo>
                    <a:lnTo>
                      <a:pt x="57" y="254"/>
                    </a:lnTo>
                    <a:lnTo>
                      <a:pt x="55" y="252"/>
                    </a:lnTo>
                    <a:lnTo>
                      <a:pt x="52" y="250"/>
                    </a:lnTo>
                    <a:lnTo>
                      <a:pt x="49" y="248"/>
                    </a:lnTo>
                    <a:lnTo>
                      <a:pt x="47" y="246"/>
                    </a:lnTo>
                    <a:lnTo>
                      <a:pt x="45" y="243"/>
                    </a:lnTo>
                    <a:lnTo>
                      <a:pt x="42" y="241"/>
                    </a:lnTo>
                    <a:lnTo>
                      <a:pt x="40" y="238"/>
                    </a:lnTo>
                    <a:lnTo>
                      <a:pt x="38" y="235"/>
                    </a:lnTo>
                    <a:lnTo>
                      <a:pt x="35" y="233"/>
                    </a:lnTo>
                    <a:lnTo>
                      <a:pt x="33" y="230"/>
                    </a:lnTo>
                    <a:lnTo>
                      <a:pt x="31" y="228"/>
                    </a:lnTo>
                    <a:lnTo>
                      <a:pt x="29" y="225"/>
                    </a:lnTo>
                    <a:lnTo>
                      <a:pt x="27" y="222"/>
                    </a:lnTo>
                    <a:lnTo>
                      <a:pt x="25" y="220"/>
                    </a:lnTo>
                    <a:lnTo>
                      <a:pt x="23" y="217"/>
                    </a:lnTo>
                    <a:lnTo>
                      <a:pt x="22" y="214"/>
                    </a:lnTo>
                    <a:lnTo>
                      <a:pt x="20" y="211"/>
                    </a:lnTo>
                    <a:lnTo>
                      <a:pt x="18" y="208"/>
                    </a:lnTo>
                    <a:lnTo>
                      <a:pt x="17" y="205"/>
                    </a:lnTo>
                    <a:lnTo>
                      <a:pt x="14" y="202"/>
                    </a:lnTo>
                    <a:lnTo>
                      <a:pt x="13" y="199"/>
                    </a:lnTo>
                    <a:lnTo>
                      <a:pt x="11" y="196"/>
                    </a:lnTo>
                    <a:lnTo>
                      <a:pt x="10" y="193"/>
                    </a:lnTo>
                    <a:lnTo>
                      <a:pt x="9" y="190"/>
                    </a:lnTo>
                    <a:lnTo>
                      <a:pt x="8" y="187"/>
                    </a:lnTo>
                    <a:lnTo>
                      <a:pt x="7" y="182"/>
                    </a:lnTo>
                    <a:lnTo>
                      <a:pt x="6" y="179"/>
                    </a:lnTo>
                    <a:lnTo>
                      <a:pt x="5" y="176"/>
                    </a:lnTo>
                    <a:lnTo>
                      <a:pt x="4" y="172"/>
                    </a:lnTo>
                    <a:lnTo>
                      <a:pt x="3" y="169"/>
                    </a:lnTo>
                    <a:lnTo>
                      <a:pt x="3" y="166"/>
                    </a:lnTo>
                    <a:lnTo>
                      <a:pt x="2" y="162"/>
                    </a:lnTo>
                    <a:lnTo>
                      <a:pt x="2" y="159"/>
                    </a:lnTo>
                    <a:lnTo>
                      <a:pt x="1" y="155"/>
                    </a:lnTo>
                    <a:lnTo>
                      <a:pt x="1" y="152"/>
                    </a:lnTo>
                    <a:lnTo>
                      <a:pt x="1" y="148"/>
                    </a:lnTo>
                    <a:lnTo>
                      <a:pt x="1" y="145"/>
                    </a:lnTo>
                    <a:lnTo>
                      <a:pt x="0" y="141"/>
                    </a:lnTo>
                    <a:lnTo>
                      <a:pt x="0" y="141"/>
                    </a:lnTo>
                    <a:lnTo>
                      <a:pt x="1" y="138"/>
                    </a:lnTo>
                    <a:lnTo>
                      <a:pt x="1" y="134"/>
                    </a:lnTo>
                    <a:lnTo>
                      <a:pt x="1" y="130"/>
                    </a:lnTo>
                    <a:lnTo>
                      <a:pt x="1" y="126"/>
                    </a:lnTo>
                    <a:lnTo>
                      <a:pt x="2" y="123"/>
                    </a:lnTo>
                    <a:lnTo>
                      <a:pt x="2" y="119"/>
                    </a:lnTo>
                    <a:lnTo>
                      <a:pt x="3" y="116"/>
                    </a:lnTo>
                    <a:lnTo>
                      <a:pt x="3" y="112"/>
                    </a:lnTo>
                    <a:lnTo>
                      <a:pt x="4" y="109"/>
                    </a:lnTo>
                    <a:lnTo>
                      <a:pt x="5" y="106"/>
                    </a:lnTo>
                    <a:lnTo>
                      <a:pt x="6" y="102"/>
                    </a:lnTo>
                    <a:lnTo>
                      <a:pt x="7" y="99"/>
                    </a:lnTo>
                    <a:lnTo>
                      <a:pt x="8" y="96"/>
                    </a:lnTo>
                    <a:lnTo>
                      <a:pt x="9" y="93"/>
                    </a:lnTo>
                    <a:lnTo>
                      <a:pt x="10" y="90"/>
                    </a:lnTo>
                    <a:lnTo>
                      <a:pt x="11" y="86"/>
                    </a:lnTo>
                    <a:lnTo>
                      <a:pt x="13" y="83"/>
                    </a:lnTo>
                    <a:lnTo>
                      <a:pt x="14" y="80"/>
                    </a:lnTo>
                    <a:lnTo>
                      <a:pt x="17" y="76"/>
                    </a:lnTo>
                    <a:lnTo>
                      <a:pt x="18" y="73"/>
                    </a:lnTo>
                    <a:lnTo>
                      <a:pt x="20" y="70"/>
                    </a:lnTo>
                    <a:lnTo>
                      <a:pt x="22" y="68"/>
                    </a:lnTo>
                    <a:lnTo>
                      <a:pt x="23" y="65"/>
                    </a:lnTo>
                    <a:lnTo>
                      <a:pt x="25" y="62"/>
                    </a:lnTo>
                    <a:lnTo>
                      <a:pt x="27" y="59"/>
                    </a:lnTo>
                    <a:lnTo>
                      <a:pt x="29" y="56"/>
                    </a:lnTo>
                    <a:lnTo>
                      <a:pt x="31" y="54"/>
                    </a:lnTo>
                    <a:lnTo>
                      <a:pt x="33" y="51"/>
                    </a:lnTo>
                    <a:lnTo>
                      <a:pt x="35" y="49"/>
                    </a:lnTo>
                    <a:lnTo>
                      <a:pt x="38" y="46"/>
                    </a:lnTo>
                    <a:lnTo>
                      <a:pt x="40" y="44"/>
                    </a:lnTo>
                    <a:lnTo>
                      <a:pt x="42" y="41"/>
                    </a:lnTo>
                    <a:lnTo>
                      <a:pt x="45" y="39"/>
                    </a:lnTo>
                    <a:lnTo>
                      <a:pt x="47" y="37"/>
                    </a:lnTo>
                    <a:lnTo>
                      <a:pt x="49" y="35"/>
                    </a:lnTo>
                    <a:lnTo>
                      <a:pt x="52" y="32"/>
                    </a:lnTo>
                    <a:lnTo>
                      <a:pt x="55" y="30"/>
                    </a:lnTo>
                    <a:lnTo>
                      <a:pt x="57" y="28"/>
                    </a:lnTo>
                    <a:lnTo>
                      <a:pt x="60" y="26"/>
                    </a:lnTo>
                    <a:lnTo>
                      <a:pt x="63" y="23"/>
                    </a:lnTo>
                    <a:lnTo>
                      <a:pt x="65" y="22"/>
                    </a:lnTo>
                    <a:lnTo>
                      <a:pt x="68" y="20"/>
                    </a:lnTo>
                    <a:lnTo>
                      <a:pt x="72" y="18"/>
                    </a:lnTo>
                    <a:lnTo>
                      <a:pt x="75" y="16"/>
                    </a:lnTo>
                    <a:lnTo>
                      <a:pt x="78" y="15"/>
                    </a:lnTo>
                    <a:lnTo>
                      <a:pt x="81" y="13"/>
                    </a:lnTo>
                    <a:lnTo>
                      <a:pt x="84" y="12"/>
                    </a:lnTo>
                    <a:lnTo>
                      <a:pt x="87" y="11"/>
                    </a:lnTo>
                    <a:lnTo>
                      <a:pt x="90" y="9"/>
                    </a:lnTo>
                    <a:lnTo>
                      <a:pt x="94" y="8"/>
                    </a:lnTo>
                    <a:lnTo>
                      <a:pt x="97" y="7"/>
                    </a:lnTo>
                    <a:lnTo>
                      <a:pt x="100" y="6"/>
                    </a:lnTo>
                    <a:lnTo>
                      <a:pt x="103" y="5"/>
                    </a:lnTo>
                    <a:lnTo>
                      <a:pt x="107" y="4"/>
                    </a:lnTo>
                    <a:lnTo>
                      <a:pt x="110" y="3"/>
                    </a:lnTo>
                    <a:lnTo>
                      <a:pt x="113" y="3"/>
                    </a:lnTo>
                    <a:lnTo>
                      <a:pt x="117" y="2"/>
                    </a:lnTo>
                    <a:lnTo>
                      <a:pt x="120" y="1"/>
                    </a:lnTo>
                    <a:lnTo>
                      <a:pt x="124" y="1"/>
                    </a:lnTo>
                    <a:lnTo>
                      <a:pt x="128" y="0"/>
                    </a:lnTo>
                    <a:lnTo>
                      <a:pt x="131" y="0"/>
                    </a:lnTo>
                    <a:lnTo>
                      <a:pt x="135" y="0"/>
                    </a:lnTo>
                    <a:lnTo>
                      <a:pt x="138" y="0"/>
                    </a:lnTo>
                    <a:lnTo>
                      <a:pt x="142" y="0"/>
                    </a:lnTo>
                    <a:lnTo>
                      <a:pt x="142" y="141"/>
                    </a:lnTo>
                    <a:lnTo>
                      <a:pt x="14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51" name="Freeform 14"/>
              <p:cNvSpPr>
                <a:spLocks/>
              </p:cNvSpPr>
              <p:nvPr/>
            </p:nvSpPr>
            <p:spPr bwMode="auto">
              <a:xfrm>
                <a:off x="7835901" y="2215232"/>
                <a:ext cx="131591" cy="123642"/>
              </a:xfrm>
              <a:custGeom>
                <a:avLst/>
                <a:gdLst/>
                <a:ahLst/>
                <a:cxnLst>
                  <a:cxn ang="0">
                    <a:pos x="725" y="702"/>
                  </a:cxn>
                  <a:cxn ang="0">
                    <a:pos x="748" y="640"/>
                  </a:cxn>
                  <a:cxn ang="0">
                    <a:pos x="47" y="0"/>
                  </a:cxn>
                  <a:cxn ang="0">
                    <a:pos x="0" y="52"/>
                  </a:cxn>
                  <a:cxn ang="0">
                    <a:pos x="701" y="692"/>
                  </a:cxn>
                  <a:cxn ang="0">
                    <a:pos x="725" y="702"/>
                  </a:cxn>
                  <a:cxn ang="0">
                    <a:pos x="701" y="692"/>
                  </a:cxn>
                  <a:cxn ang="0">
                    <a:pos x="712" y="702"/>
                  </a:cxn>
                  <a:cxn ang="0">
                    <a:pos x="725" y="702"/>
                  </a:cxn>
                </a:cxnLst>
                <a:rect l="0" t="0" r="r" b="b"/>
                <a:pathLst>
                  <a:path w="748" h="702">
                    <a:moveTo>
                      <a:pt x="725" y="702"/>
                    </a:moveTo>
                    <a:lnTo>
                      <a:pt x="748" y="640"/>
                    </a:lnTo>
                    <a:lnTo>
                      <a:pt x="47" y="0"/>
                    </a:lnTo>
                    <a:lnTo>
                      <a:pt x="0" y="52"/>
                    </a:lnTo>
                    <a:lnTo>
                      <a:pt x="701" y="692"/>
                    </a:lnTo>
                    <a:lnTo>
                      <a:pt x="725" y="702"/>
                    </a:lnTo>
                    <a:lnTo>
                      <a:pt x="701" y="692"/>
                    </a:lnTo>
                    <a:lnTo>
                      <a:pt x="712" y="702"/>
                    </a:lnTo>
                    <a:lnTo>
                      <a:pt x="725" y="7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52" name="Rectangle 15"/>
              <p:cNvSpPr>
                <a:spLocks noChangeArrowheads="1"/>
              </p:cNvSpPr>
              <p:nvPr/>
            </p:nvSpPr>
            <p:spPr bwMode="auto">
              <a:xfrm>
                <a:off x="7963959" y="2326511"/>
                <a:ext cx="94499" cy="1236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53" name="Freeform 16"/>
              <p:cNvSpPr>
                <a:spLocks/>
              </p:cNvSpPr>
              <p:nvPr/>
            </p:nvSpPr>
            <p:spPr bwMode="auto">
              <a:xfrm>
                <a:off x="8033730" y="2307964"/>
                <a:ext cx="50341" cy="49457"/>
              </a:xfrm>
              <a:custGeom>
                <a:avLst/>
                <a:gdLst/>
                <a:ahLst/>
                <a:cxnLst>
                  <a:cxn ang="0">
                    <a:pos x="153" y="0"/>
                  </a:cxn>
                  <a:cxn ang="0">
                    <a:pos x="170" y="2"/>
                  </a:cxn>
                  <a:cxn ang="0">
                    <a:pos x="187" y="7"/>
                  </a:cxn>
                  <a:cxn ang="0">
                    <a:pos x="203" y="14"/>
                  </a:cxn>
                  <a:cxn ang="0">
                    <a:pos x="218" y="23"/>
                  </a:cxn>
                  <a:cxn ang="0">
                    <a:pos x="232" y="32"/>
                  </a:cxn>
                  <a:cxn ang="0">
                    <a:pos x="244" y="44"/>
                  </a:cxn>
                  <a:cxn ang="0">
                    <a:pos x="255" y="56"/>
                  </a:cxn>
                  <a:cxn ang="0">
                    <a:pos x="264" y="71"/>
                  </a:cxn>
                  <a:cxn ang="0">
                    <a:pos x="272" y="86"/>
                  </a:cxn>
                  <a:cxn ang="0">
                    <a:pos x="277" y="102"/>
                  </a:cxn>
                  <a:cxn ang="0">
                    <a:pos x="281" y="120"/>
                  </a:cxn>
                  <a:cxn ang="0">
                    <a:pos x="282" y="138"/>
                  </a:cxn>
                  <a:cxn ang="0">
                    <a:pos x="282" y="152"/>
                  </a:cxn>
                  <a:cxn ang="0">
                    <a:pos x="280" y="169"/>
                  </a:cxn>
                  <a:cxn ang="0">
                    <a:pos x="275" y="187"/>
                  </a:cxn>
                  <a:cxn ang="0">
                    <a:pos x="269" y="202"/>
                  </a:cxn>
                  <a:cxn ang="0">
                    <a:pos x="261" y="217"/>
                  </a:cxn>
                  <a:cxn ang="0">
                    <a:pos x="251" y="231"/>
                  </a:cxn>
                  <a:cxn ang="0">
                    <a:pos x="239" y="243"/>
                  </a:cxn>
                  <a:cxn ang="0">
                    <a:pos x="226" y="254"/>
                  </a:cxn>
                  <a:cxn ang="0">
                    <a:pos x="212" y="263"/>
                  </a:cxn>
                  <a:cxn ang="0">
                    <a:pos x="197" y="271"/>
                  </a:cxn>
                  <a:cxn ang="0">
                    <a:pos x="181" y="276"/>
                  </a:cxn>
                  <a:cxn ang="0">
                    <a:pos x="163" y="281"/>
                  </a:cxn>
                  <a:cxn ang="0">
                    <a:pos x="146" y="283"/>
                  </a:cxn>
                  <a:cxn ang="0">
                    <a:pos x="131" y="282"/>
                  </a:cxn>
                  <a:cxn ang="0">
                    <a:pos x="113" y="280"/>
                  </a:cxn>
                  <a:cxn ang="0">
                    <a:pos x="97" y="274"/>
                  </a:cxn>
                  <a:cxn ang="0">
                    <a:pos x="81" y="268"/>
                  </a:cxn>
                  <a:cxn ang="0">
                    <a:pos x="65" y="260"/>
                  </a:cxn>
                  <a:cxn ang="0">
                    <a:pos x="52" y="250"/>
                  </a:cxn>
                  <a:cxn ang="0">
                    <a:pos x="40" y="239"/>
                  </a:cxn>
                  <a:cxn ang="0">
                    <a:pos x="29" y="226"/>
                  </a:cxn>
                  <a:cxn ang="0">
                    <a:pos x="20" y="211"/>
                  </a:cxn>
                  <a:cxn ang="0">
                    <a:pos x="11" y="196"/>
                  </a:cxn>
                  <a:cxn ang="0">
                    <a:pos x="6" y="180"/>
                  </a:cxn>
                  <a:cxn ang="0">
                    <a:pos x="2" y="162"/>
                  </a:cxn>
                  <a:cxn ang="0">
                    <a:pos x="1" y="145"/>
                  </a:cxn>
                  <a:cxn ang="0">
                    <a:pos x="1" y="131"/>
                  </a:cxn>
                  <a:cxn ang="0">
                    <a:pos x="3" y="112"/>
                  </a:cxn>
                  <a:cxn ang="0">
                    <a:pos x="8" y="96"/>
                  </a:cxn>
                  <a:cxn ang="0">
                    <a:pos x="14" y="80"/>
                  </a:cxn>
                  <a:cxn ang="0">
                    <a:pos x="23" y="66"/>
                  </a:cxn>
                  <a:cxn ang="0">
                    <a:pos x="33" y="51"/>
                  </a:cxn>
                  <a:cxn ang="0">
                    <a:pos x="45" y="39"/>
                  </a:cxn>
                  <a:cxn ang="0">
                    <a:pos x="57" y="28"/>
                  </a:cxn>
                  <a:cxn ang="0">
                    <a:pos x="72" y="19"/>
                  </a:cxn>
                  <a:cxn ang="0">
                    <a:pos x="87" y="12"/>
                  </a:cxn>
                  <a:cxn ang="0">
                    <a:pos x="103" y="5"/>
                  </a:cxn>
                  <a:cxn ang="0">
                    <a:pos x="120" y="1"/>
                  </a:cxn>
                  <a:cxn ang="0">
                    <a:pos x="138" y="0"/>
                  </a:cxn>
                </a:cxnLst>
                <a:rect l="0" t="0" r="r" b="b"/>
                <a:pathLst>
                  <a:path w="284" h="283">
                    <a:moveTo>
                      <a:pt x="142" y="0"/>
                    </a:moveTo>
                    <a:lnTo>
                      <a:pt x="142" y="0"/>
                    </a:lnTo>
                    <a:lnTo>
                      <a:pt x="146" y="0"/>
                    </a:lnTo>
                    <a:lnTo>
                      <a:pt x="149" y="0"/>
                    </a:lnTo>
                    <a:lnTo>
                      <a:pt x="153" y="0"/>
                    </a:lnTo>
                    <a:lnTo>
                      <a:pt x="156" y="0"/>
                    </a:lnTo>
                    <a:lnTo>
                      <a:pt x="160" y="1"/>
                    </a:lnTo>
                    <a:lnTo>
                      <a:pt x="163" y="1"/>
                    </a:lnTo>
                    <a:lnTo>
                      <a:pt x="166" y="2"/>
                    </a:lnTo>
                    <a:lnTo>
                      <a:pt x="170" y="2"/>
                    </a:lnTo>
                    <a:lnTo>
                      <a:pt x="173" y="3"/>
                    </a:lnTo>
                    <a:lnTo>
                      <a:pt x="178" y="4"/>
                    </a:lnTo>
                    <a:lnTo>
                      <a:pt x="181" y="5"/>
                    </a:lnTo>
                    <a:lnTo>
                      <a:pt x="184" y="6"/>
                    </a:lnTo>
                    <a:lnTo>
                      <a:pt x="187" y="7"/>
                    </a:lnTo>
                    <a:lnTo>
                      <a:pt x="191" y="8"/>
                    </a:lnTo>
                    <a:lnTo>
                      <a:pt x="194" y="10"/>
                    </a:lnTo>
                    <a:lnTo>
                      <a:pt x="197" y="12"/>
                    </a:lnTo>
                    <a:lnTo>
                      <a:pt x="200" y="13"/>
                    </a:lnTo>
                    <a:lnTo>
                      <a:pt x="203" y="14"/>
                    </a:lnTo>
                    <a:lnTo>
                      <a:pt x="206" y="16"/>
                    </a:lnTo>
                    <a:lnTo>
                      <a:pt x="209" y="17"/>
                    </a:lnTo>
                    <a:lnTo>
                      <a:pt x="212" y="19"/>
                    </a:lnTo>
                    <a:lnTo>
                      <a:pt x="215" y="21"/>
                    </a:lnTo>
                    <a:lnTo>
                      <a:pt x="218" y="23"/>
                    </a:lnTo>
                    <a:lnTo>
                      <a:pt x="220" y="24"/>
                    </a:lnTo>
                    <a:lnTo>
                      <a:pt x="223" y="26"/>
                    </a:lnTo>
                    <a:lnTo>
                      <a:pt x="226" y="28"/>
                    </a:lnTo>
                    <a:lnTo>
                      <a:pt x="228" y="30"/>
                    </a:lnTo>
                    <a:lnTo>
                      <a:pt x="232" y="32"/>
                    </a:lnTo>
                    <a:lnTo>
                      <a:pt x="235" y="34"/>
                    </a:lnTo>
                    <a:lnTo>
                      <a:pt x="237" y="37"/>
                    </a:lnTo>
                    <a:lnTo>
                      <a:pt x="239" y="39"/>
                    </a:lnTo>
                    <a:lnTo>
                      <a:pt x="242" y="41"/>
                    </a:lnTo>
                    <a:lnTo>
                      <a:pt x="244" y="44"/>
                    </a:lnTo>
                    <a:lnTo>
                      <a:pt x="246" y="46"/>
                    </a:lnTo>
                    <a:lnTo>
                      <a:pt x="249" y="49"/>
                    </a:lnTo>
                    <a:lnTo>
                      <a:pt x="251" y="51"/>
                    </a:lnTo>
                    <a:lnTo>
                      <a:pt x="253" y="54"/>
                    </a:lnTo>
                    <a:lnTo>
                      <a:pt x="255" y="56"/>
                    </a:lnTo>
                    <a:lnTo>
                      <a:pt x="257" y="59"/>
                    </a:lnTo>
                    <a:lnTo>
                      <a:pt x="259" y="62"/>
                    </a:lnTo>
                    <a:lnTo>
                      <a:pt x="261" y="66"/>
                    </a:lnTo>
                    <a:lnTo>
                      <a:pt x="262" y="68"/>
                    </a:lnTo>
                    <a:lnTo>
                      <a:pt x="264" y="71"/>
                    </a:lnTo>
                    <a:lnTo>
                      <a:pt x="266" y="74"/>
                    </a:lnTo>
                    <a:lnTo>
                      <a:pt x="267" y="77"/>
                    </a:lnTo>
                    <a:lnTo>
                      <a:pt x="269" y="80"/>
                    </a:lnTo>
                    <a:lnTo>
                      <a:pt x="270" y="83"/>
                    </a:lnTo>
                    <a:lnTo>
                      <a:pt x="272" y="86"/>
                    </a:lnTo>
                    <a:lnTo>
                      <a:pt x="273" y="89"/>
                    </a:lnTo>
                    <a:lnTo>
                      <a:pt x="274" y="93"/>
                    </a:lnTo>
                    <a:lnTo>
                      <a:pt x="275" y="96"/>
                    </a:lnTo>
                    <a:lnTo>
                      <a:pt x="276" y="99"/>
                    </a:lnTo>
                    <a:lnTo>
                      <a:pt x="277" y="102"/>
                    </a:lnTo>
                    <a:lnTo>
                      <a:pt x="278" y="106"/>
                    </a:lnTo>
                    <a:lnTo>
                      <a:pt x="279" y="109"/>
                    </a:lnTo>
                    <a:lnTo>
                      <a:pt x="280" y="112"/>
                    </a:lnTo>
                    <a:lnTo>
                      <a:pt x="280" y="117"/>
                    </a:lnTo>
                    <a:lnTo>
                      <a:pt x="281" y="120"/>
                    </a:lnTo>
                    <a:lnTo>
                      <a:pt x="281" y="124"/>
                    </a:lnTo>
                    <a:lnTo>
                      <a:pt x="282" y="127"/>
                    </a:lnTo>
                    <a:lnTo>
                      <a:pt x="282" y="131"/>
                    </a:lnTo>
                    <a:lnTo>
                      <a:pt x="282" y="134"/>
                    </a:lnTo>
                    <a:lnTo>
                      <a:pt x="282" y="138"/>
                    </a:lnTo>
                    <a:lnTo>
                      <a:pt x="284" y="141"/>
                    </a:lnTo>
                    <a:lnTo>
                      <a:pt x="284" y="141"/>
                    </a:lnTo>
                    <a:lnTo>
                      <a:pt x="282" y="145"/>
                    </a:lnTo>
                    <a:lnTo>
                      <a:pt x="282" y="148"/>
                    </a:lnTo>
                    <a:lnTo>
                      <a:pt x="282" y="152"/>
                    </a:lnTo>
                    <a:lnTo>
                      <a:pt x="282" y="155"/>
                    </a:lnTo>
                    <a:lnTo>
                      <a:pt x="281" y="159"/>
                    </a:lnTo>
                    <a:lnTo>
                      <a:pt x="281" y="162"/>
                    </a:lnTo>
                    <a:lnTo>
                      <a:pt x="280" y="166"/>
                    </a:lnTo>
                    <a:lnTo>
                      <a:pt x="280" y="169"/>
                    </a:lnTo>
                    <a:lnTo>
                      <a:pt x="279" y="173"/>
                    </a:lnTo>
                    <a:lnTo>
                      <a:pt x="278" y="177"/>
                    </a:lnTo>
                    <a:lnTo>
                      <a:pt x="277" y="180"/>
                    </a:lnTo>
                    <a:lnTo>
                      <a:pt x="276" y="183"/>
                    </a:lnTo>
                    <a:lnTo>
                      <a:pt x="275" y="187"/>
                    </a:lnTo>
                    <a:lnTo>
                      <a:pt x="274" y="190"/>
                    </a:lnTo>
                    <a:lnTo>
                      <a:pt x="273" y="193"/>
                    </a:lnTo>
                    <a:lnTo>
                      <a:pt x="272" y="196"/>
                    </a:lnTo>
                    <a:lnTo>
                      <a:pt x="270" y="199"/>
                    </a:lnTo>
                    <a:lnTo>
                      <a:pt x="269" y="202"/>
                    </a:lnTo>
                    <a:lnTo>
                      <a:pt x="267" y="205"/>
                    </a:lnTo>
                    <a:lnTo>
                      <a:pt x="266" y="208"/>
                    </a:lnTo>
                    <a:lnTo>
                      <a:pt x="264" y="211"/>
                    </a:lnTo>
                    <a:lnTo>
                      <a:pt x="262" y="214"/>
                    </a:lnTo>
                    <a:lnTo>
                      <a:pt x="261" y="217"/>
                    </a:lnTo>
                    <a:lnTo>
                      <a:pt x="259" y="220"/>
                    </a:lnTo>
                    <a:lnTo>
                      <a:pt x="257" y="222"/>
                    </a:lnTo>
                    <a:lnTo>
                      <a:pt x="255" y="226"/>
                    </a:lnTo>
                    <a:lnTo>
                      <a:pt x="253" y="229"/>
                    </a:lnTo>
                    <a:lnTo>
                      <a:pt x="251" y="231"/>
                    </a:lnTo>
                    <a:lnTo>
                      <a:pt x="249" y="234"/>
                    </a:lnTo>
                    <a:lnTo>
                      <a:pt x="246" y="236"/>
                    </a:lnTo>
                    <a:lnTo>
                      <a:pt x="244" y="239"/>
                    </a:lnTo>
                    <a:lnTo>
                      <a:pt x="242" y="241"/>
                    </a:lnTo>
                    <a:lnTo>
                      <a:pt x="239" y="243"/>
                    </a:lnTo>
                    <a:lnTo>
                      <a:pt x="237" y="246"/>
                    </a:lnTo>
                    <a:lnTo>
                      <a:pt x="235" y="248"/>
                    </a:lnTo>
                    <a:lnTo>
                      <a:pt x="232" y="250"/>
                    </a:lnTo>
                    <a:lnTo>
                      <a:pt x="228" y="252"/>
                    </a:lnTo>
                    <a:lnTo>
                      <a:pt x="226" y="254"/>
                    </a:lnTo>
                    <a:lnTo>
                      <a:pt x="223" y="256"/>
                    </a:lnTo>
                    <a:lnTo>
                      <a:pt x="220" y="258"/>
                    </a:lnTo>
                    <a:lnTo>
                      <a:pt x="218" y="260"/>
                    </a:lnTo>
                    <a:lnTo>
                      <a:pt x="215" y="262"/>
                    </a:lnTo>
                    <a:lnTo>
                      <a:pt x="212" y="263"/>
                    </a:lnTo>
                    <a:lnTo>
                      <a:pt x="209" y="265"/>
                    </a:lnTo>
                    <a:lnTo>
                      <a:pt x="206" y="267"/>
                    </a:lnTo>
                    <a:lnTo>
                      <a:pt x="203" y="268"/>
                    </a:lnTo>
                    <a:lnTo>
                      <a:pt x="200" y="269"/>
                    </a:lnTo>
                    <a:lnTo>
                      <a:pt x="197" y="271"/>
                    </a:lnTo>
                    <a:lnTo>
                      <a:pt x="194" y="272"/>
                    </a:lnTo>
                    <a:lnTo>
                      <a:pt x="191" y="273"/>
                    </a:lnTo>
                    <a:lnTo>
                      <a:pt x="187" y="274"/>
                    </a:lnTo>
                    <a:lnTo>
                      <a:pt x="184" y="275"/>
                    </a:lnTo>
                    <a:lnTo>
                      <a:pt x="181" y="276"/>
                    </a:lnTo>
                    <a:lnTo>
                      <a:pt x="178" y="278"/>
                    </a:lnTo>
                    <a:lnTo>
                      <a:pt x="173" y="279"/>
                    </a:lnTo>
                    <a:lnTo>
                      <a:pt x="170" y="280"/>
                    </a:lnTo>
                    <a:lnTo>
                      <a:pt x="166" y="281"/>
                    </a:lnTo>
                    <a:lnTo>
                      <a:pt x="163" y="281"/>
                    </a:lnTo>
                    <a:lnTo>
                      <a:pt x="160" y="282"/>
                    </a:lnTo>
                    <a:lnTo>
                      <a:pt x="156" y="282"/>
                    </a:lnTo>
                    <a:lnTo>
                      <a:pt x="153" y="282"/>
                    </a:lnTo>
                    <a:lnTo>
                      <a:pt x="149" y="283"/>
                    </a:lnTo>
                    <a:lnTo>
                      <a:pt x="146" y="283"/>
                    </a:lnTo>
                    <a:lnTo>
                      <a:pt x="142" y="283"/>
                    </a:lnTo>
                    <a:lnTo>
                      <a:pt x="142" y="283"/>
                    </a:lnTo>
                    <a:lnTo>
                      <a:pt x="138" y="283"/>
                    </a:lnTo>
                    <a:lnTo>
                      <a:pt x="135" y="283"/>
                    </a:lnTo>
                    <a:lnTo>
                      <a:pt x="131" y="282"/>
                    </a:lnTo>
                    <a:lnTo>
                      <a:pt x="128" y="282"/>
                    </a:lnTo>
                    <a:lnTo>
                      <a:pt x="124" y="282"/>
                    </a:lnTo>
                    <a:lnTo>
                      <a:pt x="120" y="281"/>
                    </a:lnTo>
                    <a:lnTo>
                      <a:pt x="117" y="281"/>
                    </a:lnTo>
                    <a:lnTo>
                      <a:pt x="113" y="280"/>
                    </a:lnTo>
                    <a:lnTo>
                      <a:pt x="110" y="279"/>
                    </a:lnTo>
                    <a:lnTo>
                      <a:pt x="107" y="278"/>
                    </a:lnTo>
                    <a:lnTo>
                      <a:pt x="103" y="276"/>
                    </a:lnTo>
                    <a:lnTo>
                      <a:pt x="100" y="275"/>
                    </a:lnTo>
                    <a:lnTo>
                      <a:pt x="97" y="274"/>
                    </a:lnTo>
                    <a:lnTo>
                      <a:pt x="94" y="273"/>
                    </a:lnTo>
                    <a:lnTo>
                      <a:pt x="90" y="272"/>
                    </a:lnTo>
                    <a:lnTo>
                      <a:pt x="87" y="271"/>
                    </a:lnTo>
                    <a:lnTo>
                      <a:pt x="84" y="269"/>
                    </a:lnTo>
                    <a:lnTo>
                      <a:pt x="81" y="268"/>
                    </a:lnTo>
                    <a:lnTo>
                      <a:pt x="78" y="267"/>
                    </a:lnTo>
                    <a:lnTo>
                      <a:pt x="75" y="265"/>
                    </a:lnTo>
                    <a:lnTo>
                      <a:pt x="72" y="263"/>
                    </a:lnTo>
                    <a:lnTo>
                      <a:pt x="68" y="262"/>
                    </a:lnTo>
                    <a:lnTo>
                      <a:pt x="65" y="260"/>
                    </a:lnTo>
                    <a:lnTo>
                      <a:pt x="63" y="258"/>
                    </a:lnTo>
                    <a:lnTo>
                      <a:pt x="60" y="256"/>
                    </a:lnTo>
                    <a:lnTo>
                      <a:pt x="57" y="254"/>
                    </a:lnTo>
                    <a:lnTo>
                      <a:pt x="55" y="252"/>
                    </a:lnTo>
                    <a:lnTo>
                      <a:pt x="52" y="250"/>
                    </a:lnTo>
                    <a:lnTo>
                      <a:pt x="49" y="248"/>
                    </a:lnTo>
                    <a:lnTo>
                      <a:pt x="47" y="246"/>
                    </a:lnTo>
                    <a:lnTo>
                      <a:pt x="45" y="243"/>
                    </a:lnTo>
                    <a:lnTo>
                      <a:pt x="42" y="241"/>
                    </a:lnTo>
                    <a:lnTo>
                      <a:pt x="40" y="239"/>
                    </a:lnTo>
                    <a:lnTo>
                      <a:pt x="38" y="236"/>
                    </a:lnTo>
                    <a:lnTo>
                      <a:pt x="35" y="234"/>
                    </a:lnTo>
                    <a:lnTo>
                      <a:pt x="33" y="231"/>
                    </a:lnTo>
                    <a:lnTo>
                      <a:pt x="31" y="229"/>
                    </a:lnTo>
                    <a:lnTo>
                      <a:pt x="29" y="226"/>
                    </a:lnTo>
                    <a:lnTo>
                      <a:pt x="27" y="222"/>
                    </a:lnTo>
                    <a:lnTo>
                      <a:pt x="25" y="220"/>
                    </a:lnTo>
                    <a:lnTo>
                      <a:pt x="23" y="217"/>
                    </a:lnTo>
                    <a:lnTo>
                      <a:pt x="22" y="214"/>
                    </a:lnTo>
                    <a:lnTo>
                      <a:pt x="20" y="211"/>
                    </a:lnTo>
                    <a:lnTo>
                      <a:pt x="18" y="208"/>
                    </a:lnTo>
                    <a:lnTo>
                      <a:pt x="17" y="205"/>
                    </a:lnTo>
                    <a:lnTo>
                      <a:pt x="14" y="202"/>
                    </a:lnTo>
                    <a:lnTo>
                      <a:pt x="13" y="199"/>
                    </a:lnTo>
                    <a:lnTo>
                      <a:pt x="11" y="196"/>
                    </a:lnTo>
                    <a:lnTo>
                      <a:pt x="10" y="193"/>
                    </a:lnTo>
                    <a:lnTo>
                      <a:pt x="9" y="190"/>
                    </a:lnTo>
                    <a:lnTo>
                      <a:pt x="8" y="187"/>
                    </a:lnTo>
                    <a:lnTo>
                      <a:pt x="7" y="183"/>
                    </a:lnTo>
                    <a:lnTo>
                      <a:pt x="6" y="180"/>
                    </a:lnTo>
                    <a:lnTo>
                      <a:pt x="5" y="177"/>
                    </a:lnTo>
                    <a:lnTo>
                      <a:pt x="4" y="173"/>
                    </a:lnTo>
                    <a:lnTo>
                      <a:pt x="3" y="169"/>
                    </a:lnTo>
                    <a:lnTo>
                      <a:pt x="3" y="166"/>
                    </a:lnTo>
                    <a:lnTo>
                      <a:pt x="2" y="162"/>
                    </a:lnTo>
                    <a:lnTo>
                      <a:pt x="2" y="159"/>
                    </a:lnTo>
                    <a:lnTo>
                      <a:pt x="1" y="155"/>
                    </a:lnTo>
                    <a:lnTo>
                      <a:pt x="1" y="152"/>
                    </a:lnTo>
                    <a:lnTo>
                      <a:pt x="1" y="148"/>
                    </a:lnTo>
                    <a:lnTo>
                      <a:pt x="1" y="145"/>
                    </a:lnTo>
                    <a:lnTo>
                      <a:pt x="0" y="141"/>
                    </a:lnTo>
                    <a:lnTo>
                      <a:pt x="0" y="141"/>
                    </a:lnTo>
                    <a:lnTo>
                      <a:pt x="1" y="138"/>
                    </a:lnTo>
                    <a:lnTo>
                      <a:pt x="1" y="134"/>
                    </a:lnTo>
                    <a:lnTo>
                      <a:pt x="1" y="131"/>
                    </a:lnTo>
                    <a:lnTo>
                      <a:pt x="1" y="127"/>
                    </a:lnTo>
                    <a:lnTo>
                      <a:pt x="2" y="124"/>
                    </a:lnTo>
                    <a:lnTo>
                      <a:pt x="2" y="120"/>
                    </a:lnTo>
                    <a:lnTo>
                      <a:pt x="3" y="117"/>
                    </a:lnTo>
                    <a:lnTo>
                      <a:pt x="3" y="112"/>
                    </a:lnTo>
                    <a:lnTo>
                      <a:pt x="4" y="109"/>
                    </a:lnTo>
                    <a:lnTo>
                      <a:pt x="5" y="106"/>
                    </a:lnTo>
                    <a:lnTo>
                      <a:pt x="6" y="102"/>
                    </a:lnTo>
                    <a:lnTo>
                      <a:pt x="7" y="99"/>
                    </a:lnTo>
                    <a:lnTo>
                      <a:pt x="8" y="96"/>
                    </a:lnTo>
                    <a:lnTo>
                      <a:pt x="9" y="93"/>
                    </a:lnTo>
                    <a:lnTo>
                      <a:pt x="10" y="89"/>
                    </a:lnTo>
                    <a:lnTo>
                      <a:pt x="11" y="86"/>
                    </a:lnTo>
                    <a:lnTo>
                      <a:pt x="13" y="83"/>
                    </a:lnTo>
                    <a:lnTo>
                      <a:pt x="14" y="80"/>
                    </a:lnTo>
                    <a:lnTo>
                      <a:pt x="17" y="77"/>
                    </a:lnTo>
                    <a:lnTo>
                      <a:pt x="18" y="74"/>
                    </a:lnTo>
                    <a:lnTo>
                      <a:pt x="20" y="71"/>
                    </a:lnTo>
                    <a:lnTo>
                      <a:pt x="22" y="68"/>
                    </a:lnTo>
                    <a:lnTo>
                      <a:pt x="23" y="66"/>
                    </a:lnTo>
                    <a:lnTo>
                      <a:pt x="25" y="62"/>
                    </a:lnTo>
                    <a:lnTo>
                      <a:pt x="27" y="59"/>
                    </a:lnTo>
                    <a:lnTo>
                      <a:pt x="29" y="56"/>
                    </a:lnTo>
                    <a:lnTo>
                      <a:pt x="31" y="54"/>
                    </a:lnTo>
                    <a:lnTo>
                      <a:pt x="33" y="51"/>
                    </a:lnTo>
                    <a:lnTo>
                      <a:pt x="35" y="49"/>
                    </a:lnTo>
                    <a:lnTo>
                      <a:pt x="38" y="46"/>
                    </a:lnTo>
                    <a:lnTo>
                      <a:pt x="40" y="44"/>
                    </a:lnTo>
                    <a:lnTo>
                      <a:pt x="42" y="41"/>
                    </a:lnTo>
                    <a:lnTo>
                      <a:pt x="45" y="39"/>
                    </a:lnTo>
                    <a:lnTo>
                      <a:pt x="47" y="37"/>
                    </a:lnTo>
                    <a:lnTo>
                      <a:pt x="49" y="34"/>
                    </a:lnTo>
                    <a:lnTo>
                      <a:pt x="52" y="32"/>
                    </a:lnTo>
                    <a:lnTo>
                      <a:pt x="55" y="30"/>
                    </a:lnTo>
                    <a:lnTo>
                      <a:pt x="57" y="28"/>
                    </a:lnTo>
                    <a:lnTo>
                      <a:pt x="60" y="26"/>
                    </a:lnTo>
                    <a:lnTo>
                      <a:pt x="63" y="24"/>
                    </a:lnTo>
                    <a:lnTo>
                      <a:pt x="65" y="23"/>
                    </a:lnTo>
                    <a:lnTo>
                      <a:pt x="68" y="21"/>
                    </a:lnTo>
                    <a:lnTo>
                      <a:pt x="72" y="19"/>
                    </a:lnTo>
                    <a:lnTo>
                      <a:pt x="75" y="17"/>
                    </a:lnTo>
                    <a:lnTo>
                      <a:pt x="78" y="16"/>
                    </a:lnTo>
                    <a:lnTo>
                      <a:pt x="81" y="14"/>
                    </a:lnTo>
                    <a:lnTo>
                      <a:pt x="84" y="13"/>
                    </a:lnTo>
                    <a:lnTo>
                      <a:pt x="87" y="12"/>
                    </a:lnTo>
                    <a:lnTo>
                      <a:pt x="90" y="10"/>
                    </a:lnTo>
                    <a:lnTo>
                      <a:pt x="94" y="8"/>
                    </a:lnTo>
                    <a:lnTo>
                      <a:pt x="97" y="7"/>
                    </a:lnTo>
                    <a:lnTo>
                      <a:pt x="100" y="6"/>
                    </a:lnTo>
                    <a:lnTo>
                      <a:pt x="103" y="5"/>
                    </a:lnTo>
                    <a:lnTo>
                      <a:pt x="107" y="4"/>
                    </a:lnTo>
                    <a:lnTo>
                      <a:pt x="110" y="3"/>
                    </a:lnTo>
                    <a:lnTo>
                      <a:pt x="113" y="2"/>
                    </a:lnTo>
                    <a:lnTo>
                      <a:pt x="117" y="2"/>
                    </a:lnTo>
                    <a:lnTo>
                      <a:pt x="120" y="1"/>
                    </a:lnTo>
                    <a:lnTo>
                      <a:pt x="124" y="1"/>
                    </a:lnTo>
                    <a:lnTo>
                      <a:pt x="128" y="0"/>
                    </a:lnTo>
                    <a:lnTo>
                      <a:pt x="131" y="0"/>
                    </a:lnTo>
                    <a:lnTo>
                      <a:pt x="135" y="0"/>
                    </a:lnTo>
                    <a:lnTo>
                      <a:pt x="138" y="0"/>
                    </a:lnTo>
                    <a:lnTo>
                      <a:pt x="142" y="0"/>
                    </a:lnTo>
                    <a:lnTo>
                      <a:pt x="142" y="141"/>
                    </a:lnTo>
                    <a:lnTo>
                      <a:pt x="14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54" name="Rectangle 17"/>
              <p:cNvSpPr>
                <a:spLocks noChangeArrowheads="1"/>
              </p:cNvSpPr>
              <p:nvPr/>
            </p:nvSpPr>
            <p:spPr bwMode="auto">
              <a:xfrm>
                <a:off x="7890658" y="2141047"/>
                <a:ext cx="196946" cy="1236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55" name="Freeform 18"/>
              <p:cNvSpPr>
                <a:spLocks/>
              </p:cNvSpPr>
              <p:nvPr/>
            </p:nvSpPr>
            <p:spPr bwMode="auto">
              <a:xfrm>
                <a:off x="8062874" y="2121617"/>
                <a:ext cx="49457" cy="50341"/>
              </a:xfrm>
              <a:custGeom>
                <a:avLst/>
                <a:gdLst/>
                <a:ahLst/>
                <a:cxnLst>
                  <a:cxn ang="0">
                    <a:pos x="152" y="1"/>
                  </a:cxn>
                  <a:cxn ang="0">
                    <a:pos x="169" y="3"/>
                  </a:cxn>
                  <a:cxn ang="0">
                    <a:pos x="187" y="8"/>
                  </a:cxn>
                  <a:cxn ang="0">
                    <a:pos x="202" y="14"/>
                  </a:cxn>
                  <a:cxn ang="0">
                    <a:pos x="217" y="22"/>
                  </a:cxn>
                  <a:cxn ang="0">
                    <a:pos x="231" y="32"/>
                  </a:cxn>
                  <a:cxn ang="0">
                    <a:pos x="243" y="44"/>
                  </a:cxn>
                  <a:cxn ang="0">
                    <a:pos x="254" y="57"/>
                  </a:cxn>
                  <a:cxn ang="0">
                    <a:pos x="263" y="71"/>
                  </a:cxn>
                  <a:cxn ang="0">
                    <a:pos x="271" y="86"/>
                  </a:cxn>
                  <a:cxn ang="0">
                    <a:pos x="277" y="103"/>
                  </a:cxn>
                  <a:cxn ang="0">
                    <a:pos x="281" y="120"/>
                  </a:cxn>
                  <a:cxn ang="0">
                    <a:pos x="283" y="137"/>
                  </a:cxn>
                  <a:cxn ang="0">
                    <a:pos x="282" y="153"/>
                  </a:cxn>
                  <a:cxn ang="0">
                    <a:pos x="280" y="170"/>
                  </a:cxn>
                  <a:cxn ang="0">
                    <a:pos x="274" y="186"/>
                  </a:cxn>
                  <a:cxn ang="0">
                    <a:pos x="268" y="202"/>
                  </a:cxn>
                  <a:cxn ang="0">
                    <a:pos x="260" y="218"/>
                  </a:cxn>
                  <a:cxn ang="0">
                    <a:pos x="250" y="231"/>
                  </a:cxn>
                  <a:cxn ang="0">
                    <a:pos x="239" y="243"/>
                  </a:cxn>
                  <a:cxn ang="0">
                    <a:pos x="226" y="254"/>
                  </a:cxn>
                  <a:cxn ang="0">
                    <a:pos x="211" y="264"/>
                  </a:cxn>
                  <a:cxn ang="0">
                    <a:pos x="196" y="272"/>
                  </a:cxn>
                  <a:cxn ang="0">
                    <a:pos x="180" y="277"/>
                  </a:cxn>
                  <a:cxn ang="0">
                    <a:pos x="162" y="281"/>
                  </a:cxn>
                  <a:cxn ang="0">
                    <a:pos x="145" y="282"/>
                  </a:cxn>
                  <a:cxn ang="0">
                    <a:pos x="131" y="282"/>
                  </a:cxn>
                  <a:cxn ang="0">
                    <a:pos x="112" y="280"/>
                  </a:cxn>
                  <a:cxn ang="0">
                    <a:pos x="96" y="275"/>
                  </a:cxn>
                  <a:cxn ang="0">
                    <a:pos x="80" y="269"/>
                  </a:cxn>
                  <a:cxn ang="0">
                    <a:pos x="66" y="261"/>
                  </a:cxn>
                  <a:cxn ang="0">
                    <a:pos x="51" y="250"/>
                  </a:cxn>
                  <a:cxn ang="0">
                    <a:pos x="39" y="238"/>
                  </a:cxn>
                  <a:cxn ang="0">
                    <a:pos x="28" y="226"/>
                  </a:cxn>
                  <a:cxn ang="0">
                    <a:pos x="19" y="212"/>
                  </a:cxn>
                  <a:cxn ang="0">
                    <a:pos x="12" y="196"/>
                  </a:cxn>
                  <a:cxn ang="0">
                    <a:pos x="5" y="180"/>
                  </a:cxn>
                  <a:cxn ang="0">
                    <a:pos x="1" y="163"/>
                  </a:cxn>
                  <a:cxn ang="0">
                    <a:pos x="0" y="145"/>
                  </a:cxn>
                  <a:cxn ang="0">
                    <a:pos x="0" y="130"/>
                  </a:cxn>
                  <a:cxn ang="0">
                    <a:pos x="3" y="113"/>
                  </a:cxn>
                  <a:cxn ang="0">
                    <a:pos x="7" y="97"/>
                  </a:cxn>
                  <a:cxn ang="0">
                    <a:pos x="14" y="80"/>
                  </a:cxn>
                  <a:cxn ang="0">
                    <a:pos x="23" y="65"/>
                  </a:cxn>
                  <a:cxn ang="0">
                    <a:pos x="32" y="52"/>
                  </a:cxn>
                  <a:cxn ang="0">
                    <a:pos x="44" y="39"/>
                  </a:cxn>
                  <a:cxn ang="0">
                    <a:pos x="57" y="28"/>
                  </a:cxn>
                  <a:cxn ang="0">
                    <a:pos x="71" y="19"/>
                  </a:cxn>
                  <a:cxn ang="0">
                    <a:pos x="86" y="11"/>
                  </a:cxn>
                  <a:cxn ang="0">
                    <a:pos x="102" y="6"/>
                  </a:cxn>
                  <a:cxn ang="0">
                    <a:pos x="120" y="2"/>
                  </a:cxn>
                  <a:cxn ang="0">
                    <a:pos x="138" y="1"/>
                  </a:cxn>
                </a:cxnLst>
                <a:rect l="0" t="0" r="r" b="b"/>
                <a:pathLst>
                  <a:path w="283" h="283">
                    <a:moveTo>
                      <a:pt x="141" y="0"/>
                    </a:moveTo>
                    <a:lnTo>
                      <a:pt x="141" y="0"/>
                    </a:lnTo>
                    <a:lnTo>
                      <a:pt x="145" y="1"/>
                    </a:lnTo>
                    <a:lnTo>
                      <a:pt x="148" y="1"/>
                    </a:lnTo>
                    <a:lnTo>
                      <a:pt x="152" y="1"/>
                    </a:lnTo>
                    <a:lnTo>
                      <a:pt x="155" y="1"/>
                    </a:lnTo>
                    <a:lnTo>
                      <a:pt x="159" y="2"/>
                    </a:lnTo>
                    <a:lnTo>
                      <a:pt x="162" y="2"/>
                    </a:lnTo>
                    <a:lnTo>
                      <a:pt x="166" y="3"/>
                    </a:lnTo>
                    <a:lnTo>
                      <a:pt x="169" y="3"/>
                    </a:lnTo>
                    <a:lnTo>
                      <a:pt x="173" y="4"/>
                    </a:lnTo>
                    <a:lnTo>
                      <a:pt x="177" y="5"/>
                    </a:lnTo>
                    <a:lnTo>
                      <a:pt x="180" y="6"/>
                    </a:lnTo>
                    <a:lnTo>
                      <a:pt x="183" y="7"/>
                    </a:lnTo>
                    <a:lnTo>
                      <a:pt x="187" y="8"/>
                    </a:lnTo>
                    <a:lnTo>
                      <a:pt x="190" y="9"/>
                    </a:lnTo>
                    <a:lnTo>
                      <a:pt x="193" y="10"/>
                    </a:lnTo>
                    <a:lnTo>
                      <a:pt x="196" y="11"/>
                    </a:lnTo>
                    <a:lnTo>
                      <a:pt x="199" y="13"/>
                    </a:lnTo>
                    <a:lnTo>
                      <a:pt x="202" y="14"/>
                    </a:lnTo>
                    <a:lnTo>
                      <a:pt x="205" y="16"/>
                    </a:lnTo>
                    <a:lnTo>
                      <a:pt x="208" y="17"/>
                    </a:lnTo>
                    <a:lnTo>
                      <a:pt x="211" y="19"/>
                    </a:lnTo>
                    <a:lnTo>
                      <a:pt x="214" y="21"/>
                    </a:lnTo>
                    <a:lnTo>
                      <a:pt x="217" y="22"/>
                    </a:lnTo>
                    <a:lnTo>
                      <a:pt x="220" y="24"/>
                    </a:lnTo>
                    <a:lnTo>
                      <a:pt x="222" y="26"/>
                    </a:lnTo>
                    <a:lnTo>
                      <a:pt x="226" y="28"/>
                    </a:lnTo>
                    <a:lnTo>
                      <a:pt x="229" y="30"/>
                    </a:lnTo>
                    <a:lnTo>
                      <a:pt x="231" y="32"/>
                    </a:lnTo>
                    <a:lnTo>
                      <a:pt x="234" y="34"/>
                    </a:lnTo>
                    <a:lnTo>
                      <a:pt x="236" y="37"/>
                    </a:lnTo>
                    <a:lnTo>
                      <a:pt x="239" y="39"/>
                    </a:lnTo>
                    <a:lnTo>
                      <a:pt x="241" y="41"/>
                    </a:lnTo>
                    <a:lnTo>
                      <a:pt x="243" y="44"/>
                    </a:lnTo>
                    <a:lnTo>
                      <a:pt x="246" y="47"/>
                    </a:lnTo>
                    <a:lnTo>
                      <a:pt x="248" y="49"/>
                    </a:lnTo>
                    <a:lnTo>
                      <a:pt x="250" y="52"/>
                    </a:lnTo>
                    <a:lnTo>
                      <a:pt x="252" y="55"/>
                    </a:lnTo>
                    <a:lnTo>
                      <a:pt x="254" y="57"/>
                    </a:lnTo>
                    <a:lnTo>
                      <a:pt x="256" y="60"/>
                    </a:lnTo>
                    <a:lnTo>
                      <a:pt x="258" y="63"/>
                    </a:lnTo>
                    <a:lnTo>
                      <a:pt x="260" y="65"/>
                    </a:lnTo>
                    <a:lnTo>
                      <a:pt x="262" y="68"/>
                    </a:lnTo>
                    <a:lnTo>
                      <a:pt x="263" y="71"/>
                    </a:lnTo>
                    <a:lnTo>
                      <a:pt x="265" y="74"/>
                    </a:lnTo>
                    <a:lnTo>
                      <a:pt x="267" y="77"/>
                    </a:lnTo>
                    <a:lnTo>
                      <a:pt x="268" y="80"/>
                    </a:lnTo>
                    <a:lnTo>
                      <a:pt x="269" y="83"/>
                    </a:lnTo>
                    <a:lnTo>
                      <a:pt x="271" y="86"/>
                    </a:lnTo>
                    <a:lnTo>
                      <a:pt x="272" y="89"/>
                    </a:lnTo>
                    <a:lnTo>
                      <a:pt x="273" y="92"/>
                    </a:lnTo>
                    <a:lnTo>
                      <a:pt x="274" y="97"/>
                    </a:lnTo>
                    <a:lnTo>
                      <a:pt x="276" y="100"/>
                    </a:lnTo>
                    <a:lnTo>
                      <a:pt x="277" y="103"/>
                    </a:lnTo>
                    <a:lnTo>
                      <a:pt x="277" y="106"/>
                    </a:lnTo>
                    <a:lnTo>
                      <a:pt x="279" y="110"/>
                    </a:lnTo>
                    <a:lnTo>
                      <a:pt x="280" y="113"/>
                    </a:lnTo>
                    <a:lnTo>
                      <a:pt x="281" y="117"/>
                    </a:lnTo>
                    <a:lnTo>
                      <a:pt x="281" y="120"/>
                    </a:lnTo>
                    <a:lnTo>
                      <a:pt x="282" y="123"/>
                    </a:lnTo>
                    <a:lnTo>
                      <a:pt x="282" y="127"/>
                    </a:lnTo>
                    <a:lnTo>
                      <a:pt x="282" y="130"/>
                    </a:lnTo>
                    <a:lnTo>
                      <a:pt x="283" y="134"/>
                    </a:lnTo>
                    <a:lnTo>
                      <a:pt x="283" y="137"/>
                    </a:lnTo>
                    <a:lnTo>
                      <a:pt x="283" y="141"/>
                    </a:lnTo>
                    <a:lnTo>
                      <a:pt x="283" y="141"/>
                    </a:lnTo>
                    <a:lnTo>
                      <a:pt x="283" y="145"/>
                    </a:lnTo>
                    <a:lnTo>
                      <a:pt x="283" y="148"/>
                    </a:lnTo>
                    <a:lnTo>
                      <a:pt x="282" y="153"/>
                    </a:lnTo>
                    <a:lnTo>
                      <a:pt x="282" y="156"/>
                    </a:lnTo>
                    <a:lnTo>
                      <a:pt x="282" y="160"/>
                    </a:lnTo>
                    <a:lnTo>
                      <a:pt x="281" y="163"/>
                    </a:lnTo>
                    <a:lnTo>
                      <a:pt x="281" y="166"/>
                    </a:lnTo>
                    <a:lnTo>
                      <a:pt x="280" y="170"/>
                    </a:lnTo>
                    <a:lnTo>
                      <a:pt x="279" y="173"/>
                    </a:lnTo>
                    <a:lnTo>
                      <a:pt x="277" y="177"/>
                    </a:lnTo>
                    <a:lnTo>
                      <a:pt x="277" y="180"/>
                    </a:lnTo>
                    <a:lnTo>
                      <a:pt x="276" y="183"/>
                    </a:lnTo>
                    <a:lnTo>
                      <a:pt x="274" y="186"/>
                    </a:lnTo>
                    <a:lnTo>
                      <a:pt x="273" y="190"/>
                    </a:lnTo>
                    <a:lnTo>
                      <a:pt x="272" y="193"/>
                    </a:lnTo>
                    <a:lnTo>
                      <a:pt x="271" y="196"/>
                    </a:lnTo>
                    <a:lnTo>
                      <a:pt x="269" y="199"/>
                    </a:lnTo>
                    <a:lnTo>
                      <a:pt x="268" y="202"/>
                    </a:lnTo>
                    <a:lnTo>
                      <a:pt x="267" y="206"/>
                    </a:lnTo>
                    <a:lnTo>
                      <a:pt x="265" y="209"/>
                    </a:lnTo>
                    <a:lnTo>
                      <a:pt x="263" y="212"/>
                    </a:lnTo>
                    <a:lnTo>
                      <a:pt x="262" y="215"/>
                    </a:lnTo>
                    <a:lnTo>
                      <a:pt x="260" y="218"/>
                    </a:lnTo>
                    <a:lnTo>
                      <a:pt x="258" y="220"/>
                    </a:lnTo>
                    <a:lnTo>
                      <a:pt x="256" y="223"/>
                    </a:lnTo>
                    <a:lnTo>
                      <a:pt x="254" y="226"/>
                    </a:lnTo>
                    <a:lnTo>
                      <a:pt x="252" y="228"/>
                    </a:lnTo>
                    <a:lnTo>
                      <a:pt x="250" y="231"/>
                    </a:lnTo>
                    <a:lnTo>
                      <a:pt x="248" y="234"/>
                    </a:lnTo>
                    <a:lnTo>
                      <a:pt x="246" y="236"/>
                    </a:lnTo>
                    <a:lnTo>
                      <a:pt x="243" y="238"/>
                    </a:lnTo>
                    <a:lnTo>
                      <a:pt x="241" y="241"/>
                    </a:lnTo>
                    <a:lnTo>
                      <a:pt x="239" y="243"/>
                    </a:lnTo>
                    <a:lnTo>
                      <a:pt x="236" y="245"/>
                    </a:lnTo>
                    <a:lnTo>
                      <a:pt x="234" y="248"/>
                    </a:lnTo>
                    <a:lnTo>
                      <a:pt x="231" y="250"/>
                    </a:lnTo>
                    <a:lnTo>
                      <a:pt x="229" y="252"/>
                    </a:lnTo>
                    <a:lnTo>
                      <a:pt x="226" y="254"/>
                    </a:lnTo>
                    <a:lnTo>
                      <a:pt x="222" y="256"/>
                    </a:lnTo>
                    <a:lnTo>
                      <a:pt x="220" y="259"/>
                    </a:lnTo>
                    <a:lnTo>
                      <a:pt x="217" y="261"/>
                    </a:lnTo>
                    <a:lnTo>
                      <a:pt x="214" y="262"/>
                    </a:lnTo>
                    <a:lnTo>
                      <a:pt x="211" y="264"/>
                    </a:lnTo>
                    <a:lnTo>
                      <a:pt x="208" y="266"/>
                    </a:lnTo>
                    <a:lnTo>
                      <a:pt x="205" y="267"/>
                    </a:lnTo>
                    <a:lnTo>
                      <a:pt x="202" y="269"/>
                    </a:lnTo>
                    <a:lnTo>
                      <a:pt x="199" y="270"/>
                    </a:lnTo>
                    <a:lnTo>
                      <a:pt x="196" y="272"/>
                    </a:lnTo>
                    <a:lnTo>
                      <a:pt x="193" y="273"/>
                    </a:lnTo>
                    <a:lnTo>
                      <a:pt x="190" y="274"/>
                    </a:lnTo>
                    <a:lnTo>
                      <a:pt x="187" y="275"/>
                    </a:lnTo>
                    <a:lnTo>
                      <a:pt x="183" y="276"/>
                    </a:lnTo>
                    <a:lnTo>
                      <a:pt x="180" y="277"/>
                    </a:lnTo>
                    <a:lnTo>
                      <a:pt x="177" y="278"/>
                    </a:lnTo>
                    <a:lnTo>
                      <a:pt x="173" y="279"/>
                    </a:lnTo>
                    <a:lnTo>
                      <a:pt x="169" y="280"/>
                    </a:lnTo>
                    <a:lnTo>
                      <a:pt x="166" y="280"/>
                    </a:lnTo>
                    <a:lnTo>
                      <a:pt x="162" y="281"/>
                    </a:lnTo>
                    <a:lnTo>
                      <a:pt x="159" y="281"/>
                    </a:lnTo>
                    <a:lnTo>
                      <a:pt x="155" y="282"/>
                    </a:lnTo>
                    <a:lnTo>
                      <a:pt x="152" y="282"/>
                    </a:lnTo>
                    <a:lnTo>
                      <a:pt x="148" y="282"/>
                    </a:lnTo>
                    <a:lnTo>
                      <a:pt x="145" y="282"/>
                    </a:lnTo>
                    <a:lnTo>
                      <a:pt x="141" y="283"/>
                    </a:lnTo>
                    <a:lnTo>
                      <a:pt x="141" y="283"/>
                    </a:lnTo>
                    <a:lnTo>
                      <a:pt x="138" y="282"/>
                    </a:lnTo>
                    <a:lnTo>
                      <a:pt x="134" y="282"/>
                    </a:lnTo>
                    <a:lnTo>
                      <a:pt x="131" y="282"/>
                    </a:lnTo>
                    <a:lnTo>
                      <a:pt x="127" y="282"/>
                    </a:lnTo>
                    <a:lnTo>
                      <a:pt x="124" y="281"/>
                    </a:lnTo>
                    <a:lnTo>
                      <a:pt x="120" y="281"/>
                    </a:lnTo>
                    <a:lnTo>
                      <a:pt x="116" y="280"/>
                    </a:lnTo>
                    <a:lnTo>
                      <a:pt x="112" y="280"/>
                    </a:lnTo>
                    <a:lnTo>
                      <a:pt x="109" y="279"/>
                    </a:lnTo>
                    <a:lnTo>
                      <a:pt x="106" y="278"/>
                    </a:lnTo>
                    <a:lnTo>
                      <a:pt x="102" y="277"/>
                    </a:lnTo>
                    <a:lnTo>
                      <a:pt x="99" y="276"/>
                    </a:lnTo>
                    <a:lnTo>
                      <a:pt x="96" y="275"/>
                    </a:lnTo>
                    <a:lnTo>
                      <a:pt x="93" y="274"/>
                    </a:lnTo>
                    <a:lnTo>
                      <a:pt x="90" y="273"/>
                    </a:lnTo>
                    <a:lnTo>
                      <a:pt x="86" y="272"/>
                    </a:lnTo>
                    <a:lnTo>
                      <a:pt x="83" y="270"/>
                    </a:lnTo>
                    <a:lnTo>
                      <a:pt x="80" y="269"/>
                    </a:lnTo>
                    <a:lnTo>
                      <a:pt x="77" y="267"/>
                    </a:lnTo>
                    <a:lnTo>
                      <a:pt x="74" y="266"/>
                    </a:lnTo>
                    <a:lnTo>
                      <a:pt x="71" y="264"/>
                    </a:lnTo>
                    <a:lnTo>
                      <a:pt x="69" y="262"/>
                    </a:lnTo>
                    <a:lnTo>
                      <a:pt x="66" y="261"/>
                    </a:lnTo>
                    <a:lnTo>
                      <a:pt x="62" y="259"/>
                    </a:lnTo>
                    <a:lnTo>
                      <a:pt x="59" y="256"/>
                    </a:lnTo>
                    <a:lnTo>
                      <a:pt x="57" y="254"/>
                    </a:lnTo>
                    <a:lnTo>
                      <a:pt x="54" y="252"/>
                    </a:lnTo>
                    <a:lnTo>
                      <a:pt x="51" y="250"/>
                    </a:lnTo>
                    <a:lnTo>
                      <a:pt x="49" y="248"/>
                    </a:lnTo>
                    <a:lnTo>
                      <a:pt x="46" y="245"/>
                    </a:lnTo>
                    <a:lnTo>
                      <a:pt x="44" y="243"/>
                    </a:lnTo>
                    <a:lnTo>
                      <a:pt x="41" y="241"/>
                    </a:lnTo>
                    <a:lnTo>
                      <a:pt x="39" y="238"/>
                    </a:lnTo>
                    <a:lnTo>
                      <a:pt x="37" y="236"/>
                    </a:lnTo>
                    <a:lnTo>
                      <a:pt x="35" y="234"/>
                    </a:lnTo>
                    <a:lnTo>
                      <a:pt x="32" y="231"/>
                    </a:lnTo>
                    <a:lnTo>
                      <a:pt x="30" y="228"/>
                    </a:lnTo>
                    <a:lnTo>
                      <a:pt x="28" y="226"/>
                    </a:lnTo>
                    <a:lnTo>
                      <a:pt x="26" y="223"/>
                    </a:lnTo>
                    <a:lnTo>
                      <a:pt x="24" y="220"/>
                    </a:lnTo>
                    <a:lnTo>
                      <a:pt x="23" y="218"/>
                    </a:lnTo>
                    <a:lnTo>
                      <a:pt x="21" y="215"/>
                    </a:lnTo>
                    <a:lnTo>
                      <a:pt x="19" y="212"/>
                    </a:lnTo>
                    <a:lnTo>
                      <a:pt x="18" y="209"/>
                    </a:lnTo>
                    <a:lnTo>
                      <a:pt x="16" y="206"/>
                    </a:lnTo>
                    <a:lnTo>
                      <a:pt x="14" y="202"/>
                    </a:lnTo>
                    <a:lnTo>
                      <a:pt x="13" y="199"/>
                    </a:lnTo>
                    <a:lnTo>
                      <a:pt x="12" y="196"/>
                    </a:lnTo>
                    <a:lnTo>
                      <a:pt x="9" y="193"/>
                    </a:lnTo>
                    <a:lnTo>
                      <a:pt x="8" y="190"/>
                    </a:lnTo>
                    <a:lnTo>
                      <a:pt x="7" y="186"/>
                    </a:lnTo>
                    <a:lnTo>
                      <a:pt x="6" y="183"/>
                    </a:lnTo>
                    <a:lnTo>
                      <a:pt x="5" y="180"/>
                    </a:lnTo>
                    <a:lnTo>
                      <a:pt x="4" y="177"/>
                    </a:lnTo>
                    <a:lnTo>
                      <a:pt x="3" y="173"/>
                    </a:lnTo>
                    <a:lnTo>
                      <a:pt x="3" y="170"/>
                    </a:lnTo>
                    <a:lnTo>
                      <a:pt x="2" y="166"/>
                    </a:lnTo>
                    <a:lnTo>
                      <a:pt x="1" y="163"/>
                    </a:lnTo>
                    <a:lnTo>
                      <a:pt x="1" y="160"/>
                    </a:lnTo>
                    <a:lnTo>
                      <a:pt x="0" y="156"/>
                    </a:lnTo>
                    <a:lnTo>
                      <a:pt x="0" y="153"/>
                    </a:lnTo>
                    <a:lnTo>
                      <a:pt x="0" y="148"/>
                    </a:lnTo>
                    <a:lnTo>
                      <a:pt x="0" y="145"/>
                    </a:lnTo>
                    <a:lnTo>
                      <a:pt x="0" y="141"/>
                    </a:lnTo>
                    <a:lnTo>
                      <a:pt x="0" y="141"/>
                    </a:lnTo>
                    <a:lnTo>
                      <a:pt x="0" y="137"/>
                    </a:lnTo>
                    <a:lnTo>
                      <a:pt x="0" y="134"/>
                    </a:lnTo>
                    <a:lnTo>
                      <a:pt x="0" y="130"/>
                    </a:lnTo>
                    <a:lnTo>
                      <a:pt x="0" y="127"/>
                    </a:lnTo>
                    <a:lnTo>
                      <a:pt x="1" y="123"/>
                    </a:lnTo>
                    <a:lnTo>
                      <a:pt x="1" y="120"/>
                    </a:lnTo>
                    <a:lnTo>
                      <a:pt x="2" y="117"/>
                    </a:lnTo>
                    <a:lnTo>
                      <a:pt x="3" y="113"/>
                    </a:lnTo>
                    <a:lnTo>
                      <a:pt x="3" y="110"/>
                    </a:lnTo>
                    <a:lnTo>
                      <a:pt x="4" y="106"/>
                    </a:lnTo>
                    <a:lnTo>
                      <a:pt x="5" y="103"/>
                    </a:lnTo>
                    <a:lnTo>
                      <a:pt x="6" y="100"/>
                    </a:lnTo>
                    <a:lnTo>
                      <a:pt x="7" y="97"/>
                    </a:lnTo>
                    <a:lnTo>
                      <a:pt x="8" y="92"/>
                    </a:lnTo>
                    <a:lnTo>
                      <a:pt x="9" y="89"/>
                    </a:lnTo>
                    <a:lnTo>
                      <a:pt x="12" y="86"/>
                    </a:lnTo>
                    <a:lnTo>
                      <a:pt x="13" y="83"/>
                    </a:lnTo>
                    <a:lnTo>
                      <a:pt x="14" y="80"/>
                    </a:lnTo>
                    <a:lnTo>
                      <a:pt x="16" y="77"/>
                    </a:lnTo>
                    <a:lnTo>
                      <a:pt x="18" y="74"/>
                    </a:lnTo>
                    <a:lnTo>
                      <a:pt x="19" y="71"/>
                    </a:lnTo>
                    <a:lnTo>
                      <a:pt x="21" y="68"/>
                    </a:lnTo>
                    <a:lnTo>
                      <a:pt x="23" y="65"/>
                    </a:lnTo>
                    <a:lnTo>
                      <a:pt x="24" y="63"/>
                    </a:lnTo>
                    <a:lnTo>
                      <a:pt x="26" y="60"/>
                    </a:lnTo>
                    <a:lnTo>
                      <a:pt x="28" y="57"/>
                    </a:lnTo>
                    <a:lnTo>
                      <a:pt x="30" y="55"/>
                    </a:lnTo>
                    <a:lnTo>
                      <a:pt x="32" y="52"/>
                    </a:lnTo>
                    <a:lnTo>
                      <a:pt x="35" y="49"/>
                    </a:lnTo>
                    <a:lnTo>
                      <a:pt x="37" y="47"/>
                    </a:lnTo>
                    <a:lnTo>
                      <a:pt x="39" y="44"/>
                    </a:lnTo>
                    <a:lnTo>
                      <a:pt x="41" y="41"/>
                    </a:lnTo>
                    <a:lnTo>
                      <a:pt x="44" y="39"/>
                    </a:lnTo>
                    <a:lnTo>
                      <a:pt x="46" y="37"/>
                    </a:lnTo>
                    <a:lnTo>
                      <a:pt x="49" y="34"/>
                    </a:lnTo>
                    <a:lnTo>
                      <a:pt x="51" y="32"/>
                    </a:lnTo>
                    <a:lnTo>
                      <a:pt x="54" y="30"/>
                    </a:lnTo>
                    <a:lnTo>
                      <a:pt x="57" y="28"/>
                    </a:lnTo>
                    <a:lnTo>
                      <a:pt x="59" y="26"/>
                    </a:lnTo>
                    <a:lnTo>
                      <a:pt x="62" y="24"/>
                    </a:lnTo>
                    <a:lnTo>
                      <a:pt x="66" y="22"/>
                    </a:lnTo>
                    <a:lnTo>
                      <a:pt x="69" y="21"/>
                    </a:lnTo>
                    <a:lnTo>
                      <a:pt x="71" y="19"/>
                    </a:lnTo>
                    <a:lnTo>
                      <a:pt x="74" y="17"/>
                    </a:lnTo>
                    <a:lnTo>
                      <a:pt x="77" y="16"/>
                    </a:lnTo>
                    <a:lnTo>
                      <a:pt x="80" y="14"/>
                    </a:lnTo>
                    <a:lnTo>
                      <a:pt x="83" y="13"/>
                    </a:lnTo>
                    <a:lnTo>
                      <a:pt x="86" y="11"/>
                    </a:lnTo>
                    <a:lnTo>
                      <a:pt x="90" y="10"/>
                    </a:lnTo>
                    <a:lnTo>
                      <a:pt x="93" y="9"/>
                    </a:lnTo>
                    <a:lnTo>
                      <a:pt x="96" y="8"/>
                    </a:lnTo>
                    <a:lnTo>
                      <a:pt x="99" y="7"/>
                    </a:lnTo>
                    <a:lnTo>
                      <a:pt x="102" y="6"/>
                    </a:lnTo>
                    <a:lnTo>
                      <a:pt x="106" y="5"/>
                    </a:lnTo>
                    <a:lnTo>
                      <a:pt x="109" y="4"/>
                    </a:lnTo>
                    <a:lnTo>
                      <a:pt x="112" y="3"/>
                    </a:lnTo>
                    <a:lnTo>
                      <a:pt x="116" y="3"/>
                    </a:lnTo>
                    <a:lnTo>
                      <a:pt x="120" y="2"/>
                    </a:lnTo>
                    <a:lnTo>
                      <a:pt x="124" y="2"/>
                    </a:lnTo>
                    <a:lnTo>
                      <a:pt x="127" y="1"/>
                    </a:lnTo>
                    <a:lnTo>
                      <a:pt x="131" y="1"/>
                    </a:lnTo>
                    <a:lnTo>
                      <a:pt x="134" y="1"/>
                    </a:lnTo>
                    <a:lnTo>
                      <a:pt x="138" y="1"/>
                    </a:lnTo>
                    <a:lnTo>
                      <a:pt x="141" y="0"/>
                    </a:lnTo>
                    <a:lnTo>
                      <a:pt x="141" y="141"/>
                    </a:lnTo>
                    <a:lnTo>
                      <a:pt x="14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56" name="Rectangle 19"/>
              <p:cNvSpPr>
                <a:spLocks noChangeArrowheads="1"/>
              </p:cNvSpPr>
              <p:nvPr/>
            </p:nvSpPr>
            <p:spPr bwMode="auto">
              <a:xfrm>
                <a:off x="7890658" y="1976779"/>
                <a:ext cx="196946" cy="1236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57" name="Freeform 20"/>
              <p:cNvSpPr>
                <a:spLocks/>
              </p:cNvSpPr>
              <p:nvPr/>
            </p:nvSpPr>
            <p:spPr bwMode="auto">
              <a:xfrm>
                <a:off x="8062874" y="1957349"/>
                <a:ext cx="49457" cy="50341"/>
              </a:xfrm>
              <a:custGeom>
                <a:avLst/>
                <a:gdLst/>
                <a:ahLst/>
                <a:cxnLst>
                  <a:cxn ang="0">
                    <a:pos x="152" y="0"/>
                  </a:cxn>
                  <a:cxn ang="0">
                    <a:pos x="169" y="3"/>
                  </a:cxn>
                  <a:cxn ang="0">
                    <a:pos x="187" y="8"/>
                  </a:cxn>
                  <a:cxn ang="0">
                    <a:pos x="202" y="15"/>
                  </a:cxn>
                  <a:cxn ang="0">
                    <a:pos x="217" y="23"/>
                  </a:cxn>
                  <a:cxn ang="0">
                    <a:pos x="231" y="33"/>
                  </a:cxn>
                  <a:cxn ang="0">
                    <a:pos x="243" y="44"/>
                  </a:cxn>
                  <a:cxn ang="0">
                    <a:pos x="254" y="57"/>
                  </a:cxn>
                  <a:cxn ang="0">
                    <a:pos x="263" y="72"/>
                  </a:cxn>
                  <a:cxn ang="0">
                    <a:pos x="271" y="87"/>
                  </a:cxn>
                  <a:cxn ang="0">
                    <a:pos x="277" y="103"/>
                  </a:cxn>
                  <a:cxn ang="0">
                    <a:pos x="281" y="120"/>
                  </a:cxn>
                  <a:cxn ang="0">
                    <a:pos x="283" y="138"/>
                  </a:cxn>
                  <a:cxn ang="0">
                    <a:pos x="282" y="152"/>
                  </a:cxn>
                  <a:cxn ang="0">
                    <a:pos x="280" y="170"/>
                  </a:cxn>
                  <a:cxn ang="0">
                    <a:pos x="274" y="187"/>
                  </a:cxn>
                  <a:cxn ang="0">
                    <a:pos x="268" y="202"/>
                  </a:cxn>
                  <a:cxn ang="0">
                    <a:pos x="260" y="217"/>
                  </a:cxn>
                  <a:cxn ang="0">
                    <a:pos x="250" y="232"/>
                  </a:cxn>
                  <a:cxn ang="0">
                    <a:pos x="239" y="244"/>
                  </a:cxn>
                  <a:cxn ang="0">
                    <a:pos x="226" y="254"/>
                  </a:cxn>
                  <a:cxn ang="0">
                    <a:pos x="211" y="264"/>
                  </a:cxn>
                  <a:cxn ang="0">
                    <a:pos x="196" y="271"/>
                  </a:cxn>
                  <a:cxn ang="0">
                    <a:pos x="180" y="278"/>
                  </a:cxn>
                  <a:cxn ang="0">
                    <a:pos x="162" y="281"/>
                  </a:cxn>
                  <a:cxn ang="0">
                    <a:pos x="145" y="283"/>
                  </a:cxn>
                  <a:cxn ang="0">
                    <a:pos x="131" y="283"/>
                  </a:cxn>
                  <a:cxn ang="0">
                    <a:pos x="112" y="280"/>
                  </a:cxn>
                  <a:cxn ang="0">
                    <a:pos x="96" y="276"/>
                  </a:cxn>
                  <a:cxn ang="0">
                    <a:pos x="80" y="268"/>
                  </a:cxn>
                  <a:cxn ang="0">
                    <a:pos x="66" y="260"/>
                  </a:cxn>
                  <a:cxn ang="0">
                    <a:pos x="51" y="250"/>
                  </a:cxn>
                  <a:cxn ang="0">
                    <a:pos x="39" y="239"/>
                  </a:cxn>
                  <a:cxn ang="0">
                    <a:pos x="28" y="226"/>
                  </a:cxn>
                  <a:cxn ang="0">
                    <a:pos x="19" y="211"/>
                  </a:cxn>
                  <a:cxn ang="0">
                    <a:pos x="12" y="196"/>
                  </a:cxn>
                  <a:cxn ang="0">
                    <a:pos x="5" y="180"/>
                  </a:cxn>
                  <a:cxn ang="0">
                    <a:pos x="1" y="163"/>
                  </a:cxn>
                  <a:cxn ang="0">
                    <a:pos x="0" y="145"/>
                  </a:cxn>
                  <a:cxn ang="0">
                    <a:pos x="0" y="131"/>
                  </a:cxn>
                  <a:cxn ang="0">
                    <a:pos x="3" y="113"/>
                  </a:cxn>
                  <a:cxn ang="0">
                    <a:pos x="7" y="96"/>
                  </a:cxn>
                  <a:cxn ang="0">
                    <a:pos x="14" y="81"/>
                  </a:cxn>
                  <a:cxn ang="0">
                    <a:pos x="23" y="66"/>
                  </a:cxn>
                  <a:cxn ang="0">
                    <a:pos x="32" y="51"/>
                  </a:cxn>
                  <a:cxn ang="0">
                    <a:pos x="44" y="39"/>
                  </a:cxn>
                  <a:cxn ang="0">
                    <a:pos x="57" y="29"/>
                  </a:cxn>
                  <a:cxn ang="0">
                    <a:pos x="71" y="19"/>
                  </a:cxn>
                  <a:cxn ang="0">
                    <a:pos x="86" y="12"/>
                  </a:cxn>
                  <a:cxn ang="0">
                    <a:pos x="102" y="5"/>
                  </a:cxn>
                  <a:cxn ang="0">
                    <a:pos x="120" y="2"/>
                  </a:cxn>
                  <a:cxn ang="0">
                    <a:pos x="138" y="0"/>
                  </a:cxn>
                </a:cxnLst>
                <a:rect l="0" t="0" r="r" b="b"/>
                <a:pathLst>
                  <a:path w="283" h="283">
                    <a:moveTo>
                      <a:pt x="141" y="0"/>
                    </a:moveTo>
                    <a:lnTo>
                      <a:pt x="141" y="0"/>
                    </a:lnTo>
                    <a:lnTo>
                      <a:pt x="145" y="0"/>
                    </a:lnTo>
                    <a:lnTo>
                      <a:pt x="148" y="0"/>
                    </a:lnTo>
                    <a:lnTo>
                      <a:pt x="152" y="0"/>
                    </a:lnTo>
                    <a:lnTo>
                      <a:pt x="155" y="1"/>
                    </a:lnTo>
                    <a:lnTo>
                      <a:pt x="159" y="1"/>
                    </a:lnTo>
                    <a:lnTo>
                      <a:pt x="162" y="2"/>
                    </a:lnTo>
                    <a:lnTo>
                      <a:pt x="166" y="2"/>
                    </a:lnTo>
                    <a:lnTo>
                      <a:pt x="169" y="3"/>
                    </a:lnTo>
                    <a:lnTo>
                      <a:pt x="173" y="4"/>
                    </a:lnTo>
                    <a:lnTo>
                      <a:pt x="177" y="4"/>
                    </a:lnTo>
                    <a:lnTo>
                      <a:pt x="180" y="5"/>
                    </a:lnTo>
                    <a:lnTo>
                      <a:pt x="183" y="6"/>
                    </a:lnTo>
                    <a:lnTo>
                      <a:pt x="187" y="8"/>
                    </a:lnTo>
                    <a:lnTo>
                      <a:pt x="190" y="9"/>
                    </a:lnTo>
                    <a:lnTo>
                      <a:pt x="193" y="11"/>
                    </a:lnTo>
                    <a:lnTo>
                      <a:pt x="196" y="12"/>
                    </a:lnTo>
                    <a:lnTo>
                      <a:pt x="199" y="13"/>
                    </a:lnTo>
                    <a:lnTo>
                      <a:pt x="202" y="15"/>
                    </a:lnTo>
                    <a:lnTo>
                      <a:pt x="205" y="16"/>
                    </a:lnTo>
                    <a:lnTo>
                      <a:pt x="208" y="18"/>
                    </a:lnTo>
                    <a:lnTo>
                      <a:pt x="211" y="19"/>
                    </a:lnTo>
                    <a:lnTo>
                      <a:pt x="214" y="21"/>
                    </a:lnTo>
                    <a:lnTo>
                      <a:pt x="217" y="23"/>
                    </a:lnTo>
                    <a:lnTo>
                      <a:pt x="220" y="25"/>
                    </a:lnTo>
                    <a:lnTo>
                      <a:pt x="222" y="27"/>
                    </a:lnTo>
                    <a:lnTo>
                      <a:pt x="226" y="29"/>
                    </a:lnTo>
                    <a:lnTo>
                      <a:pt x="229" y="31"/>
                    </a:lnTo>
                    <a:lnTo>
                      <a:pt x="231" y="33"/>
                    </a:lnTo>
                    <a:lnTo>
                      <a:pt x="234" y="35"/>
                    </a:lnTo>
                    <a:lnTo>
                      <a:pt x="236" y="37"/>
                    </a:lnTo>
                    <a:lnTo>
                      <a:pt x="239" y="39"/>
                    </a:lnTo>
                    <a:lnTo>
                      <a:pt x="241" y="42"/>
                    </a:lnTo>
                    <a:lnTo>
                      <a:pt x="243" y="44"/>
                    </a:lnTo>
                    <a:lnTo>
                      <a:pt x="246" y="46"/>
                    </a:lnTo>
                    <a:lnTo>
                      <a:pt x="248" y="49"/>
                    </a:lnTo>
                    <a:lnTo>
                      <a:pt x="250" y="51"/>
                    </a:lnTo>
                    <a:lnTo>
                      <a:pt x="252" y="54"/>
                    </a:lnTo>
                    <a:lnTo>
                      <a:pt x="254" y="57"/>
                    </a:lnTo>
                    <a:lnTo>
                      <a:pt x="256" y="59"/>
                    </a:lnTo>
                    <a:lnTo>
                      <a:pt x="258" y="63"/>
                    </a:lnTo>
                    <a:lnTo>
                      <a:pt x="260" y="66"/>
                    </a:lnTo>
                    <a:lnTo>
                      <a:pt x="262" y="69"/>
                    </a:lnTo>
                    <a:lnTo>
                      <a:pt x="263" y="72"/>
                    </a:lnTo>
                    <a:lnTo>
                      <a:pt x="265" y="75"/>
                    </a:lnTo>
                    <a:lnTo>
                      <a:pt x="267" y="78"/>
                    </a:lnTo>
                    <a:lnTo>
                      <a:pt x="268" y="81"/>
                    </a:lnTo>
                    <a:lnTo>
                      <a:pt x="269" y="84"/>
                    </a:lnTo>
                    <a:lnTo>
                      <a:pt x="271" y="87"/>
                    </a:lnTo>
                    <a:lnTo>
                      <a:pt x="272" y="90"/>
                    </a:lnTo>
                    <a:lnTo>
                      <a:pt x="273" y="93"/>
                    </a:lnTo>
                    <a:lnTo>
                      <a:pt x="274" y="96"/>
                    </a:lnTo>
                    <a:lnTo>
                      <a:pt x="276" y="99"/>
                    </a:lnTo>
                    <a:lnTo>
                      <a:pt x="277" y="103"/>
                    </a:lnTo>
                    <a:lnTo>
                      <a:pt x="277" y="106"/>
                    </a:lnTo>
                    <a:lnTo>
                      <a:pt x="279" y="109"/>
                    </a:lnTo>
                    <a:lnTo>
                      <a:pt x="280" y="113"/>
                    </a:lnTo>
                    <a:lnTo>
                      <a:pt x="281" y="117"/>
                    </a:lnTo>
                    <a:lnTo>
                      <a:pt x="281" y="120"/>
                    </a:lnTo>
                    <a:lnTo>
                      <a:pt x="282" y="124"/>
                    </a:lnTo>
                    <a:lnTo>
                      <a:pt x="282" y="127"/>
                    </a:lnTo>
                    <a:lnTo>
                      <a:pt x="282" y="131"/>
                    </a:lnTo>
                    <a:lnTo>
                      <a:pt x="283" y="134"/>
                    </a:lnTo>
                    <a:lnTo>
                      <a:pt x="283" y="138"/>
                    </a:lnTo>
                    <a:lnTo>
                      <a:pt x="283" y="141"/>
                    </a:lnTo>
                    <a:lnTo>
                      <a:pt x="283" y="141"/>
                    </a:lnTo>
                    <a:lnTo>
                      <a:pt x="283" y="145"/>
                    </a:lnTo>
                    <a:lnTo>
                      <a:pt x="283" y="149"/>
                    </a:lnTo>
                    <a:lnTo>
                      <a:pt x="282" y="152"/>
                    </a:lnTo>
                    <a:lnTo>
                      <a:pt x="282" y="156"/>
                    </a:lnTo>
                    <a:lnTo>
                      <a:pt x="282" y="159"/>
                    </a:lnTo>
                    <a:lnTo>
                      <a:pt x="281" y="163"/>
                    </a:lnTo>
                    <a:lnTo>
                      <a:pt x="281" y="166"/>
                    </a:lnTo>
                    <a:lnTo>
                      <a:pt x="280" y="170"/>
                    </a:lnTo>
                    <a:lnTo>
                      <a:pt x="279" y="174"/>
                    </a:lnTo>
                    <a:lnTo>
                      <a:pt x="277" y="177"/>
                    </a:lnTo>
                    <a:lnTo>
                      <a:pt x="277" y="180"/>
                    </a:lnTo>
                    <a:lnTo>
                      <a:pt x="276" y="184"/>
                    </a:lnTo>
                    <a:lnTo>
                      <a:pt x="274" y="187"/>
                    </a:lnTo>
                    <a:lnTo>
                      <a:pt x="273" y="190"/>
                    </a:lnTo>
                    <a:lnTo>
                      <a:pt x="272" y="193"/>
                    </a:lnTo>
                    <a:lnTo>
                      <a:pt x="271" y="196"/>
                    </a:lnTo>
                    <a:lnTo>
                      <a:pt x="269" y="199"/>
                    </a:lnTo>
                    <a:lnTo>
                      <a:pt x="268" y="202"/>
                    </a:lnTo>
                    <a:lnTo>
                      <a:pt x="267" y="205"/>
                    </a:lnTo>
                    <a:lnTo>
                      <a:pt x="265" y="208"/>
                    </a:lnTo>
                    <a:lnTo>
                      <a:pt x="263" y="211"/>
                    </a:lnTo>
                    <a:lnTo>
                      <a:pt x="262" y="214"/>
                    </a:lnTo>
                    <a:lnTo>
                      <a:pt x="260" y="217"/>
                    </a:lnTo>
                    <a:lnTo>
                      <a:pt x="258" y="220"/>
                    </a:lnTo>
                    <a:lnTo>
                      <a:pt x="256" y="224"/>
                    </a:lnTo>
                    <a:lnTo>
                      <a:pt x="254" y="226"/>
                    </a:lnTo>
                    <a:lnTo>
                      <a:pt x="252" y="229"/>
                    </a:lnTo>
                    <a:lnTo>
                      <a:pt x="250" y="232"/>
                    </a:lnTo>
                    <a:lnTo>
                      <a:pt x="248" y="234"/>
                    </a:lnTo>
                    <a:lnTo>
                      <a:pt x="246" y="237"/>
                    </a:lnTo>
                    <a:lnTo>
                      <a:pt x="243" y="239"/>
                    </a:lnTo>
                    <a:lnTo>
                      <a:pt x="241" y="241"/>
                    </a:lnTo>
                    <a:lnTo>
                      <a:pt x="239" y="244"/>
                    </a:lnTo>
                    <a:lnTo>
                      <a:pt x="236" y="246"/>
                    </a:lnTo>
                    <a:lnTo>
                      <a:pt x="234" y="248"/>
                    </a:lnTo>
                    <a:lnTo>
                      <a:pt x="231" y="250"/>
                    </a:lnTo>
                    <a:lnTo>
                      <a:pt x="229" y="252"/>
                    </a:lnTo>
                    <a:lnTo>
                      <a:pt x="226" y="254"/>
                    </a:lnTo>
                    <a:lnTo>
                      <a:pt x="222" y="256"/>
                    </a:lnTo>
                    <a:lnTo>
                      <a:pt x="220" y="258"/>
                    </a:lnTo>
                    <a:lnTo>
                      <a:pt x="217" y="260"/>
                    </a:lnTo>
                    <a:lnTo>
                      <a:pt x="214" y="262"/>
                    </a:lnTo>
                    <a:lnTo>
                      <a:pt x="211" y="264"/>
                    </a:lnTo>
                    <a:lnTo>
                      <a:pt x="208" y="265"/>
                    </a:lnTo>
                    <a:lnTo>
                      <a:pt x="205" y="267"/>
                    </a:lnTo>
                    <a:lnTo>
                      <a:pt x="202" y="268"/>
                    </a:lnTo>
                    <a:lnTo>
                      <a:pt x="199" y="270"/>
                    </a:lnTo>
                    <a:lnTo>
                      <a:pt x="196" y="271"/>
                    </a:lnTo>
                    <a:lnTo>
                      <a:pt x="193" y="272"/>
                    </a:lnTo>
                    <a:lnTo>
                      <a:pt x="190" y="274"/>
                    </a:lnTo>
                    <a:lnTo>
                      <a:pt x="187" y="276"/>
                    </a:lnTo>
                    <a:lnTo>
                      <a:pt x="183" y="277"/>
                    </a:lnTo>
                    <a:lnTo>
                      <a:pt x="180" y="278"/>
                    </a:lnTo>
                    <a:lnTo>
                      <a:pt x="177" y="279"/>
                    </a:lnTo>
                    <a:lnTo>
                      <a:pt x="173" y="279"/>
                    </a:lnTo>
                    <a:lnTo>
                      <a:pt x="169" y="280"/>
                    </a:lnTo>
                    <a:lnTo>
                      <a:pt x="166" y="281"/>
                    </a:lnTo>
                    <a:lnTo>
                      <a:pt x="162" y="281"/>
                    </a:lnTo>
                    <a:lnTo>
                      <a:pt x="159" y="282"/>
                    </a:lnTo>
                    <a:lnTo>
                      <a:pt x="155" y="282"/>
                    </a:lnTo>
                    <a:lnTo>
                      <a:pt x="152" y="283"/>
                    </a:lnTo>
                    <a:lnTo>
                      <a:pt x="148" y="283"/>
                    </a:lnTo>
                    <a:lnTo>
                      <a:pt x="145" y="283"/>
                    </a:lnTo>
                    <a:lnTo>
                      <a:pt x="141" y="283"/>
                    </a:lnTo>
                    <a:lnTo>
                      <a:pt x="141" y="283"/>
                    </a:lnTo>
                    <a:lnTo>
                      <a:pt x="138" y="283"/>
                    </a:lnTo>
                    <a:lnTo>
                      <a:pt x="134" y="283"/>
                    </a:lnTo>
                    <a:lnTo>
                      <a:pt x="131" y="283"/>
                    </a:lnTo>
                    <a:lnTo>
                      <a:pt x="127" y="282"/>
                    </a:lnTo>
                    <a:lnTo>
                      <a:pt x="124" y="282"/>
                    </a:lnTo>
                    <a:lnTo>
                      <a:pt x="120" y="281"/>
                    </a:lnTo>
                    <a:lnTo>
                      <a:pt x="116" y="281"/>
                    </a:lnTo>
                    <a:lnTo>
                      <a:pt x="112" y="280"/>
                    </a:lnTo>
                    <a:lnTo>
                      <a:pt x="109" y="279"/>
                    </a:lnTo>
                    <a:lnTo>
                      <a:pt x="106" y="279"/>
                    </a:lnTo>
                    <a:lnTo>
                      <a:pt x="102" y="278"/>
                    </a:lnTo>
                    <a:lnTo>
                      <a:pt x="99" y="277"/>
                    </a:lnTo>
                    <a:lnTo>
                      <a:pt x="96" y="276"/>
                    </a:lnTo>
                    <a:lnTo>
                      <a:pt x="93" y="274"/>
                    </a:lnTo>
                    <a:lnTo>
                      <a:pt x="90" y="272"/>
                    </a:lnTo>
                    <a:lnTo>
                      <a:pt x="86" y="271"/>
                    </a:lnTo>
                    <a:lnTo>
                      <a:pt x="83" y="270"/>
                    </a:lnTo>
                    <a:lnTo>
                      <a:pt x="80" y="268"/>
                    </a:lnTo>
                    <a:lnTo>
                      <a:pt x="77" y="267"/>
                    </a:lnTo>
                    <a:lnTo>
                      <a:pt x="74" y="265"/>
                    </a:lnTo>
                    <a:lnTo>
                      <a:pt x="71" y="264"/>
                    </a:lnTo>
                    <a:lnTo>
                      <a:pt x="69" y="262"/>
                    </a:lnTo>
                    <a:lnTo>
                      <a:pt x="66" y="260"/>
                    </a:lnTo>
                    <a:lnTo>
                      <a:pt x="62" y="258"/>
                    </a:lnTo>
                    <a:lnTo>
                      <a:pt x="59" y="256"/>
                    </a:lnTo>
                    <a:lnTo>
                      <a:pt x="57" y="254"/>
                    </a:lnTo>
                    <a:lnTo>
                      <a:pt x="54" y="252"/>
                    </a:lnTo>
                    <a:lnTo>
                      <a:pt x="51" y="250"/>
                    </a:lnTo>
                    <a:lnTo>
                      <a:pt x="49" y="248"/>
                    </a:lnTo>
                    <a:lnTo>
                      <a:pt x="46" y="246"/>
                    </a:lnTo>
                    <a:lnTo>
                      <a:pt x="44" y="244"/>
                    </a:lnTo>
                    <a:lnTo>
                      <a:pt x="41" y="241"/>
                    </a:lnTo>
                    <a:lnTo>
                      <a:pt x="39" y="239"/>
                    </a:lnTo>
                    <a:lnTo>
                      <a:pt x="37" y="237"/>
                    </a:lnTo>
                    <a:lnTo>
                      <a:pt x="35" y="234"/>
                    </a:lnTo>
                    <a:lnTo>
                      <a:pt x="32" y="232"/>
                    </a:lnTo>
                    <a:lnTo>
                      <a:pt x="30" y="229"/>
                    </a:lnTo>
                    <a:lnTo>
                      <a:pt x="28" y="226"/>
                    </a:lnTo>
                    <a:lnTo>
                      <a:pt x="26" y="224"/>
                    </a:lnTo>
                    <a:lnTo>
                      <a:pt x="24" y="220"/>
                    </a:lnTo>
                    <a:lnTo>
                      <a:pt x="23" y="217"/>
                    </a:lnTo>
                    <a:lnTo>
                      <a:pt x="21" y="214"/>
                    </a:lnTo>
                    <a:lnTo>
                      <a:pt x="19" y="211"/>
                    </a:lnTo>
                    <a:lnTo>
                      <a:pt x="18" y="208"/>
                    </a:lnTo>
                    <a:lnTo>
                      <a:pt x="16" y="205"/>
                    </a:lnTo>
                    <a:lnTo>
                      <a:pt x="14" y="202"/>
                    </a:lnTo>
                    <a:lnTo>
                      <a:pt x="13" y="199"/>
                    </a:lnTo>
                    <a:lnTo>
                      <a:pt x="12" y="196"/>
                    </a:lnTo>
                    <a:lnTo>
                      <a:pt x="9" y="193"/>
                    </a:lnTo>
                    <a:lnTo>
                      <a:pt x="8" y="190"/>
                    </a:lnTo>
                    <a:lnTo>
                      <a:pt x="7" y="187"/>
                    </a:lnTo>
                    <a:lnTo>
                      <a:pt x="6" y="184"/>
                    </a:lnTo>
                    <a:lnTo>
                      <a:pt x="5" y="180"/>
                    </a:lnTo>
                    <a:lnTo>
                      <a:pt x="4" y="177"/>
                    </a:lnTo>
                    <a:lnTo>
                      <a:pt x="3" y="174"/>
                    </a:lnTo>
                    <a:lnTo>
                      <a:pt x="3" y="170"/>
                    </a:lnTo>
                    <a:lnTo>
                      <a:pt x="2" y="166"/>
                    </a:lnTo>
                    <a:lnTo>
                      <a:pt x="1" y="163"/>
                    </a:lnTo>
                    <a:lnTo>
                      <a:pt x="1" y="159"/>
                    </a:lnTo>
                    <a:lnTo>
                      <a:pt x="0" y="156"/>
                    </a:lnTo>
                    <a:lnTo>
                      <a:pt x="0" y="152"/>
                    </a:lnTo>
                    <a:lnTo>
                      <a:pt x="0" y="149"/>
                    </a:lnTo>
                    <a:lnTo>
                      <a:pt x="0" y="145"/>
                    </a:lnTo>
                    <a:lnTo>
                      <a:pt x="0" y="141"/>
                    </a:lnTo>
                    <a:lnTo>
                      <a:pt x="0" y="141"/>
                    </a:lnTo>
                    <a:lnTo>
                      <a:pt x="0" y="138"/>
                    </a:lnTo>
                    <a:lnTo>
                      <a:pt x="0" y="134"/>
                    </a:lnTo>
                    <a:lnTo>
                      <a:pt x="0" y="131"/>
                    </a:lnTo>
                    <a:lnTo>
                      <a:pt x="0" y="127"/>
                    </a:lnTo>
                    <a:lnTo>
                      <a:pt x="1" y="124"/>
                    </a:lnTo>
                    <a:lnTo>
                      <a:pt x="1" y="120"/>
                    </a:lnTo>
                    <a:lnTo>
                      <a:pt x="2" y="117"/>
                    </a:lnTo>
                    <a:lnTo>
                      <a:pt x="3" y="113"/>
                    </a:lnTo>
                    <a:lnTo>
                      <a:pt x="3" y="109"/>
                    </a:lnTo>
                    <a:lnTo>
                      <a:pt x="4" y="106"/>
                    </a:lnTo>
                    <a:lnTo>
                      <a:pt x="5" y="103"/>
                    </a:lnTo>
                    <a:lnTo>
                      <a:pt x="6" y="99"/>
                    </a:lnTo>
                    <a:lnTo>
                      <a:pt x="7" y="96"/>
                    </a:lnTo>
                    <a:lnTo>
                      <a:pt x="8" y="93"/>
                    </a:lnTo>
                    <a:lnTo>
                      <a:pt x="9" y="90"/>
                    </a:lnTo>
                    <a:lnTo>
                      <a:pt x="12" y="87"/>
                    </a:lnTo>
                    <a:lnTo>
                      <a:pt x="13" y="84"/>
                    </a:lnTo>
                    <a:lnTo>
                      <a:pt x="14" y="81"/>
                    </a:lnTo>
                    <a:lnTo>
                      <a:pt x="16" y="78"/>
                    </a:lnTo>
                    <a:lnTo>
                      <a:pt x="18" y="75"/>
                    </a:lnTo>
                    <a:lnTo>
                      <a:pt x="19" y="72"/>
                    </a:lnTo>
                    <a:lnTo>
                      <a:pt x="21" y="69"/>
                    </a:lnTo>
                    <a:lnTo>
                      <a:pt x="23" y="66"/>
                    </a:lnTo>
                    <a:lnTo>
                      <a:pt x="24" y="63"/>
                    </a:lnTo>
                    <a:lnTo>
                      <a:pt x="26" y="59"/>
                    </a:lnTo>
                    <a:lnTo>
                      <a:pt x="28" y="57"/>
                    </a:lnTo>
                    <a:lnTo>
                      <a:pt x="30" y="54"/>
                    </a:lnTo>
                    <a:lnTo>
                      <a:pt x="32" y="51"/>
                    </a:lnTo>
                    <a:lnTo>
                      <a:pt x="35" y="49"/>
                    </a:lnTo>
                    <a:lnTo>
                      <a:pt x="37" y="46"/>
                    </a:lnTo>
                    <a:lnTo>
                      <a:pt x="39" y="44"/>
                    </a:lnTo>
                    <a:lnTo>
                      <a:pt x="41" y="42"/>
                    </a:lnTo>
                    <a:lnTo>
                      <a:pt x="44" y="39"/>
                    </a:lnTo>
                    <a:lnTo>
                      <a:pt x="46" y="37"/>
                    </a:lnTo>
                    <a:lnTo>
                      <a:pt x="49" y="35"/>
                    </a:lnTo>
                    <a:lnTo>
                      <a:pt x="51" y="33"/>
                    </a:lnTo>
                    <a:lnTo>
                      <a:pt x="54" y="31"/>
                    </a:lnTo>
                    <a:lnTo>
                      <a:pt x="57" y="29"/>
                    </a:lnTo>
                    <a:lnTo>
                      <a:pt x="59" y="27"/>
                    </a:lnTo>
                    <a:lnTo>
                      <a:pt x="62" y="25"/>
                    </a:lnTo>
                    <a:lnTo>
                      <a:pt x="66" y="23"/>
                    </a:lnTo>
                    <a:lnTo>
                      <a:pt x="69" y="21"/>
                    </a:lnTo>
                    <a:lnTo>
                      <a:pt x="71" y="19"/>
                    </a:lnTo>
                    <a:lnTo>
                      <a:pt x="74" y="18"/>
                    </a:lnTo>
                    <a:lnTo>
                      <a:pt x="77" y="16"/>
                    </a:lnTo>
                    <a:lnTo>
                      <a:pt x="80" y="15"/>
                    </a:lnTo>
                    <a:lnTo>
                      <a:pt x="83" y="13"/>
                    </a:lnTo>
                    <a:lnTo>
                      <a:pt x="86" y="12"/>
                    </a:lnTo>
                    <a:lnTo>
                      <a:pt x="90" y="11"/>
                    </a:lnTo>
                    <a:lnTo>
                      <a:pt x="93" y="9"/>
                    </a:lnTo>
                    <a:lnTo>
                      <a:pt x="96" y="8"/>
                    </a:lnTo>
                    <a:lnTo>
                      <a:pt x="99" y="6"/>
                    </a:lnTo>
                    <a:lnTo>
                      <a:pt x="102" y="5"/>
                    </a:lnTo>
                    <a:lnTo>
                      <a:pt x="106" y="4"/>
                    </a:lnTo>
                    <a:lnTo>
                      <a:pt x="109" y="4"/>
                    </a:lnTo>
                    <a:lnTo>
                      <a:pt x="112" y="3"/>
                    </a:lnTo>
                    <a:lnTo>
                      <a:pt x="116" y="2"/>
                    </a:lnTo>
                    <a:lnTo>
                      <a:pt x="120" y="2"/>
                    </a:lnTo>
                    <a:lnTo>
                      <a:pt x="124" y="1"/>
                    </a:lnTo>
                    <a:lnTo>
                      <a:pt x="127" y="1"/>
                    </a:lnTo>
                    <a:lnTo>
                      <a:pt x="131" y="0"/>
                    </a:lnTo>
                    <a:lnTo>
                      <a:pt x="134" y="0"/>
                    </a:lnTo>
                    <a:lnTo>
                      <a:pt x="138" y="0"/>
                    </a:lnTo>
                    <a:lnTo>
                      <a:pt x="141" y="0"/>
                    </a:lnTo>
                    <a:lnTo>
                      <a:pt x="141" y="141"/>
                    </a:lnTo>
                    <a:lnTo>
                      <a:pt x="14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grpSp>
        <p:sp>
          <p:nvSpPr>
            <p:cNvPr id="210" name="Freeform 8"/>
            <p:cNvSpPr>
              <a:spLocks/>
            </p:cNvSpPr>
            <p:nvPr/>
          </p:nvSpPr>
          <p:spPr bwMode="auto">
            <a:xfrm>
              <a:off x="7257909" y="1975292"/>
              <a:ext cx="700242" cy="595777"/>
            </a:xfrm>
            <a:custGeom>
              <a:avLst/>
              <a:gdLst/>
              <a:ahLst/>
              <a:cxnLst>
                <a:cxn ang="0">
                  <a:pos x="2113" y="3826"/>
                </a:cxn>
                <a:cxn ang="0">
                  <a:pos x="2396" y="3775"/>
                </a:cxn>
                <a:cxn ang="0">
                  <a:pos x="2663" y="3684"/>
                </a:cxn>
                <a:cxn ang="0">
                  <a:pos x="2911" y="3557"/>
                </a:cxn>
                <a:cxn ang="0">
                  <a:pos x="3136" y="3397"/>
                </a:cxn>
                <a:cxn ang="0">
                  <a:pos x="3336" y="3206"/>
                </a:cxn>
                <a:cxn ang="0">
                  <a:pos x="3507" y="2988"/>
                </a:cxn>
                <a:cxn ang="0">
                  <a:pos x="3646" y="2748"/>
                </a:cxn>
                <a:cxn ang="0">
                  <a:pos x="3749" y="2487"/>
                </a:cxn>
                <a:cxn ang="0">
                  <a:pos x="3813" y="2209"/>
                </a:cxn>
                <a:cxn ang="0">
                  <a:pos x="3836" y="1917"/>
                </a:cxn>
                <a:cxn ang="0">
                  <a:pos x="3813" y="1626"/>
                </a:cxn>
                <a:cxn ang="0">
                  <a:pos x="3749" y="1349"/>
                </a:cxn>
                <a:cxn ang="0">
                  <a:pos x="3646" y="1088"/>
                </a:cxn>
                <a:cxn ang="0">
                  <a:pos x="3507" y="846"/>
                </a:cxn>
                <a:cxn ang="0">
                  <a:pos x="3336" y="629"/>
                </a:cxn>
                <a:cxn ang="0">
                  <a:pos x="3136" y="439"/>
                </a:cxn>
                <a:cxn ang="0">
                  <a:pos x="2911" y="278"/>
                </a:cxn>
                <a:cxn ang="0">
                  <a:pos x="2663" y="151"/>
                </a:cxn>
                <a:cxn ang="0">
                  <a:pos x="2396" y="61"/>
                </a:cxn>
                <a:cxn ang="0">
                  <a:pos x="2113" y="10"/>
                </a:cxn>
                <a:cxn ang="0">
                  <a:pos x="1819" y="3"/>
                </a:cxn>
                <a:cxn ang="0">
                  <a:pos x="1531" y="39"/>
                </a:cxn>
                <a:cxn ang="0">
                  <a:pos x="1259" y="117"/>
                </a:cxn>
                <a:cxn ang="0">
                  <a:pos x="1005" y="232"/>
                </a:cxn>
                <a:cxn ang="0">
                  <a:pos x="771" y="382"/>
                </a:cxn>
                <a:cxn ang="0">
                  <a:pos x="562" y="563"/>
                </a:cxn>
                <a:cxn ang="0">
                  <a:pos x="381" y="771"/>
                </a:cxn>
                <a:cxn ang="0">
                  <a:pos x="231" y="1004"/>
                </a:cxn>
                <a:cxn ang="0">
                  <a:pos x="116" y="1259"/>
                </a:cxn>
                <a:cxn ang="0">
                  <a:pos x="39" y="1532"/>
                </a:cxn>
                <a:cxn ang="0">
                  <a:pos x="2" y="1819"/>
                </a:cxn>
                <a:cxn ang="0">
                  <a:pos x="9" y="2113"/>
                </a:cxn>
                <a:cxn ang="0">
                  <a:pos x="60" y="2396"/>
                </a:cxn>
                <a:cxn ang="0">
                  <a:pos x="151" y="2663"/>
                </a:cxn>
                <a:cxn ang="0">
                  <a:pos x="278" y="2911"/>
                </a:cxn>
                <a:cxn ang="0">
                  <a:pos x="438" y="3136"/>
                </a:cxn>
                <a:cxn ang="0">
                  <a:pos x="629" y="3337"/>
                </a:cxn>
                <a:cxn ang="0">
                  <a:pos x="847" y="3507"/>
                </a:cxn>
                <a:cxn ang="0">
                  <a:pos x="1087" y="3646"/>
                </a:cxn>
                <a:cxn ang="0">
                  <a:pos x="1348" y="3749"/>
                </a:cxn>
                <a:cxn ang="0">
                  <a:pos x="1626" y="3814"/>
                </a:cxn>
                <a:cxn ang="0">
                  <a:pos x="1918" y="3835"/>
                </a:cxn>
              </a:cxnLst>
              <a:rect l="0" t="0" r="r" b="b"/>
              <a:pathLst>
                <a:path w="3836" h="3835">
                  <a:moveTo>
                    <a:pt x="1918" y="3835"/>
                  </a:moveTo>
                  <a:lnTo>
                    <a:pt x="2015" y="3833"/>
                  </a:lnTo>
                  <a:lnTo>
                    <a:pt x="2113" y="3826"/>
                  </a:lnTo>
                  <a:lnTo>
                    <a:pt x="2209" y="3814"/>
                  </a:lnTo>
                  <a:lnTo>
                    <a:pt x="2303" y="3796"/>
                  </a:lnTo>
                  <a:lnTo>
                    <a:pt x="2396" y="3775"/>
                  </a:lnTo>
                  <a:lnTo>
                    <a:pt x="2486" y="3749"/>
                  </a:lnTo>
                  <a:lnTo>
                    <a:pt x="2576" y="3719"/>
                  </a:lnTo>
                  <a:lnTo>
                    <a:pt x="2663" y="3684"/>
                  </a:lnTo>
                  <a:lnTo>
                    <a:pt x="2748" y="3646"/>
                  </a:lnTo>
                  <a:lnTo>
                    <a:pt x="2831" y="3604"/>
                  </a:lnTo>
                  <a:lnTo>
                    <a:pt x="2911" y="3557"/>
                  </a:lnTo>
                  <a:lnTo>
                    <a:pt x="2989" y="3507"/>
                  </a:lnTo>
                  <a:lnTo>
                    <a:pt x="3064" y="3454"/>
                  </a:lnTo>
                  <a:lnTo>
                    <a:pt x="3136" y="3397"/>
                  </a:lnTo>
                  <a:lnTo>
                    <a:pt x="3206" y="3337"/>
                  </a:lnTo>
                  <a:lnTo>
                    <a:pt x="3273" y="3273"/>
                  </a:lnTo>
                  <a:lnTo>
                    <a:pt x="3336" y="3206"/>
                  </a:lnTo>
                  <a:lnTo>
                    <a:pt x="3396" y="3136"/>
                  </a:lnTo>
                  <a:lnTo>
                    <a:pt x="3453" y="3064"/>
                  </a:lnTo>
                  <a:lnTo>
                    <a:pt x="3507" y="2988"/>
                  </a:lnTo>
                  <a:lnTo>
                    <a:pt x="3557" y="2911"/>
                  </a:lnTo>
                  <a:lnTo>
                    <a:pt x="3603" y="2830"/>
                  </a:lnTo>
                  <a:lnTo>
                    <a:pt x="3646" y="2748"/>
                  </a:lnTo>
                  <a:lnTo>
                    <a:pt x="3685" y="2663"/>
                  </a:lnTo>
                  <a:lnTo>
                    <a:pt x="3718" y="2576"/>
                  </a:lnTo>
                  <a:lnTo>
                    <a:pt x="3749" y="2487"/>
                  </a:lnTo>
                  <a:lnTo>
                    <a:pt x="3775" y="2396"/>
                  </a:lnTo>
                  <a:lnTo>
                    <a:pt x="3797" y="2304"/>
                  </a:lnTo>
                  <a:lnTo>
                    <a:pt x="3813" y="2209"/>
                  </a:lnTo>
                  <a:lnTo>
                    <a:pt x="3825" y="2113"/>
                  </a:lnTo>
                  <a:lnTo>
                    <a:pt x="3834" y="2016"/>
                  </a:lnTo>
                  <a:lnTo>
                    <a:pt x="3836" y="1917"/>
                  </a:lnTo>
                  <a:lnTo>
                    <a:pt x="3834" y="1819"/>
                  </a:lnTo>
                  <a:lnTo>
                    <a:pt x="3825" y="1722"/>
                  </a:lnTo>
                  <a:lnTo>
                    <a:pt x="3813" y="1626"/>
                  </a:lnTo>
                  <a:lnTo>
                    <a:pt x="3797" y="1532"/>
                  </a:lnTo>
                  <a:lnTo>
                    <a:pt x="3775" y="1439"/>
                  </a:lnTo>
                  <a:lnTo>
                    <a:pt x="3749" y="1349"/>
                  </a:lnTo>
                  <a:lnTo>
                    <a:pt x="3718" y="1259"/>
                  </a:lnTo>
                  <a:lnTo>
                    <a:pt x="3685" y="1172"/>
                  </a:lnTo>
                  <a:lnTo>
                    <a:pt x="3646" y="1088"/>
                  </a:lnTo>
                  <a:lnTo>
                    <a:pt x="3603" y="1004"/>
                  </a:lnTo>
                  <a:lnTo>
                    <a:pt x="3557" y="925"/>
                  </a:lnTo>
                  <a:lnTo>
                    <a:pt x="3507" y="846"/>
                  </a:lnTo>
                  <a:lnTo>
                    <a:pt x="3453" y="771"/>
                  </a:lnTo>
                  <a:lnTo>
                    <a:pt x="3396" y="699"/>
                  </a:lnTo>
                  <a:lnTo>
                    <a:pt x="3336" y="629"/>
                  </a:lnTo>
                  <a:lnTo>
                    <a:pt x="3273" y="563"/>
                  </a:lnTo>
                  <a:lnTo>
                    <a:pt x="3206" y="499"/>
                  </a:lnTo>
                  <a:lnTo>
                    <a:pt x="3136" y="439"/>
                  </a:lnTo>
                  <a:lnTo>
                    <a:pt x="3064" y="382"/>
                  </a:lnTo>
                  <a:lnTo>
                    <a:pt x="2989" y="328"/>
                  </a:lnTo>
                  <a:lnTo>
                    <a:pt x="2911" y="278"/>
                  </a:lnTo>
                  <a:lnTo>
                    <a:pt x="2831" y="232"/>
                  </a:lnTo>
                  <a:lnTo>
                    <a:pt x="2748" y="189"/>
                  </a:lnTo>
                  <a:lnTo>
                    <a:pt x="2663" y="151"/>
                  </a:lnTo>
                  <a:lnTo>
                    <a:pt x="2576" y="117"/>
                  </a:lnTo>
                  <a:lnTo>
                    <a:pt x="2486" y="86"/>
                  </a:lnTo>
                  <a:lnTo>
                    <a:pt x="2396" y="61"/>
                  </a:lnTo>
                  <a:lnTo>
                    <a:pt x="2303" y="39"/>
                  </a:lnTo>
                  <a:lnTo>
                    <a:pt x="2209" y="22"/>
                  </a:lnTo>
                  <a:lnTo>
                    <a:pt x="2113" y="10"/>
                  </a:lnTo>
                  <a:lnTo>
                    <a:pt x="2015" y="3"/>
                  </a:lnTo>
                  <a:lnTo>
                    <a:pt x="1918" y="0"/>
                  </a:lnTo>
                  <a:lnTo>
                    <a:pt x="1819" y="3"/>
                  </a:lnTo>
                  <a:lnTo>
                    <a:pt x="1722" y="10"/>
                  </a:lnTo>
                  <a:lnTo>
                    <a:pt x="1626" y="22"/>
                  </a:lnTo>
                  <a:lnTo>
                    <a:pt x="1531" y="39"/>
                  </a:lnTo>
                  <a:lnTo>
                    <a:pt x="1439" y="61"/>
                  </a:lnTo>
                  <a:lnTo>
                    <a:pt x="1348" y="86"/>
                  </a:lnTo>
                  <a:lnTo>
                    <a:pt x="1259" y="117"/>
                  </a:lnTo>
                  <a:lnTo>
                    <a:pt x="1172" y="151"/>
                  </a:lnTo>
                  <a:lnTo>
                    <a:pt x="1087" y="189"/>
                  </a:lnTo>
                  <a:lnTo>
                    <a:pt x="1005" y="232"/>
                  </a:lnTo>
                  <a:lnTo>
                    <a:pt x="924" y="278"/>
                  </a:lnTo>
                  <a:lnTo>
                    <a:pt x="847" y="328"/>
                  </a:lnTo>
                  <a:lnTo>
                    <a:pt x="771" y="382"/>
                  </a:lnTo>
                  <a:lnTo>
                    <a:pt x="699" y="439"/>
                  </a:lnTo>
                  <a:lnTo>
                    <a:pt x="629" y="499"/>
                  </a:lnTo>
                  <a:lnTo>
                    <a:pt x="562" y="563"/>
                  </a:lnTo>
                  <a:lnTo>
                    <a:pt x="499" y="629"/>
                  </a:lnTo>
                  <a:lnTo>
                    <a:pt x="438" y="699"/>
                  </a:lnTo>
                  <a:lnTo>
                    <a:pt x="381" y="771"/>
                  </a:lnTo>
                  <a:lnTo>
                    <a:pt x="328" y="846"/>
                  </a:lnTo>
                  <a:lnTo>
                    <a:pt x="278" y="925"/>
                  </a:lnTo>
                  <a:lnTo>
                    <a:pt x="231" y="1004"/>
                  </a:lnTo>
                  <a:lnTo>
                    <a:pt x="189" y="1088"/>
                  </a:lnTo>
                  <a:lnTo>
                    <a:pt x="151" y="1172"/>
                  </a:lnTo>
                  <a:lnTo>
                    <a:pt x="116" y="1259"/>
                  </a:lnTo>
                  <a:lnTo>
                    <a:pt x="85" y="1349"/>
                  </a:lnTo>
                  <a:lnTo>
                    <a:pt x="60" y="1439"/>
                  </a:lnTo>
                  <a:lnTo>
                    <a:pt x="39" y="1532"/>
                  </a:lnTo>
                  <a:lnTo>
                    <a:pt x="21" y="1626"/>
                  </a:lnTo>
                  <a:lnTo>
                    <a:pt x="9" y="1722"/>
                  </a:lnTo>
                  <a:lnTo>
                    <a:pt x="2" y="1819"/>
                  </a:lnTo>
                  <a:lnTo>
                    <a:pt x="0" y="1917"/>
                  </a:lnTo>
                  <a:lnTo>
                    <a:pt x="2" y="2016"/>
                  </a:lnTo>
                  <a:lnTo>
                    <a:pt x="9" y="2113"/>
                  </a:lnTo>
                  <a:lnTo>
                    <a:pt x="21" y="2209"/>
                  </a:lnTo>
                  <a:lnTo>
                    <a:pt x="39" y="2304"/>
                  </a:lnTo>
                  <a:lnTo>
                    <a:pt x="60" y="2396"/>
                  </a:lnTo>
                  <a:lnTo>
                    <a:pt x="85" y="2487"/>
                  </a:lnTo>
                  <a:lnTo>
                    <a:pt x="116" y="2576"/>
                  </a:lnTo>
                  <a:lnTo>
                    <a:pt x="151" y="2663"/>
                  </a:lnTo>
                  <a:lnTo>
                    <a:pt x="189" y="2748"/>
                  </a:lnTo>
                  <a:lnTo>
                    <a:pt x="231" y="2830"/>
                  </a:lnTo>
                  <a:lnTo>
                    <a:pt x="278" y="2911"/>
                  </a:lnTo>
                  <a:lnTo>
                    <a:pt x="328" y="2988"/>
                  </a:lnTo>
                  <a:lnTo>
                    <a:pt x="381" y="3064"/>
                  </a:lnTo>
                  <a:lnTo>
                    <a:pt x="438" y="3136"/>
                  </a:lnTo>
                  <a:lnTo>
                    <a:pt x="499" y="3206"/>
                  </a:lnTo>
                  <a:lnTo>
                    <a:pt x="562" y="3273"/>
                  </a:lnTo>
                  <a:lnTo>
                    <a:pt x="629" y="3337"/>
                  </a:lnTo>
                  <a:lnTo>
                    <a:pt x="699" y="3397"/>
                  </a:lnTo>
                  <a:lnTo>
                    <a:pt x="771" y="3454"/>
                  </a:lnTo>
                  <a:lnTo>
                    <a:pt x="847" y="3507"/>
                  </a:lnTo>
                  <a:lnTo>
                    <a:pt x="924" y="3557"/>
                  </a:lnTo>
                  <a:lnTo>
                    <a:pt x="1005" y="3604"/>
                  </a:lnTo>
                  <a:lnTo>
                    <a:pt x="1087" y="3646"/>
                  </a:lnTo>
                  <a:lnTo>
                    <a:pt x="1172" y="3684"/>
                  </a:lnTo>
                  <a:lnTo>
                    <a:pt x="1259" y="3719"/>
                  </a:lnTo>
                  <a:lnTo>
                    <a:pt x="1348" y="3749"/>
                  </a:lnTo>
                  <a:lnTo>
                    <a:pt x="1439" y="3775"/>
                  </a:lnTo>
                  <a:lnTo>
                    <a:pt x="1531" y="3796"/>
                  </a:lnTo>
                  <a:lnTo>
                    <a:pt x="1626" y="3814"/>
                  </a:lnTo>
                  <a:lnTo>
                    <a:pt x="1722" y="3826"/>
                  </a:lnTo>
                  <a:lnTo>
                    <a:pt x="1819" y="3833"/>
                  </a:lnTo>
                  <a:lnTo>
                    <a:pt x="1918" y="3835"/>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dirty="0">
                <a:solidFill>
                  <a:srgbClr val="C00000"/>
                </a:solidFill>
                <a:latin typeface="微软雅黑" pitchFamily="34" charset="-122"/>
                <a:ea typeface="微软雅黑" pitchFamily="34" charset="-122"/>
              </a:endParaRPr>
            </a:p>
          </p:txBody>
        </p:sp>
        <p:sp>
          <p:nvSpPr>
            <p:cNvPr id="217" name="TextBox 216"/>
            <p:cNvSpPr txBox="1"/>
            <p:nvPr/>
          </p:nvSpPr>
          <p:spPr>
            <a:xfrm>
              <a:off x="7415984" y="2101219"/>
              <a:ext cx="381004" cy="348229"/>
            </a:xfrm>
            <a:prstGeom prst="rect">
              <a:avLst/>
            </a:prstGeom>
            <a:noFill/>
          </p:spPr>
          <p:txBody>
            <a:bodyPr wrap="none" rtlCol="0">
              <a:prstTxWarp prst="textPlain">
                <a:avLst/>
              </a:prstTxWarp>
              <a:spAutoFit/>
            </a:bodyPr>
            <a:lstStyle/>
            <a:p>
              <a:r>
                <a:rPr lang="zh-CN" altLang="en-US" b="1" dirty="0" smtClean="0">
                  <a:solidFill>
                    <a:schemeClr val="bg1"/>
                  </a:solidFill>
                  <a:latin typeface="微软雅黑" pitchFamily="34" charset="-122"/>
                  <a:ea typeface="微软雅黑" pitchFamily="34" charset="-122"/>
                </a:rPr>
                <a:t>安心</a:t>
              </a:r>
              <a:endParaRPr lang="en-US" altLang="zh-CN" b="1" dirty="0" smtClean="0">
                <a:solidFill>
                  <a:schemeClr val="bg1"/>
                </a:solidFill>
                <a:latin typeface="微软雅黑" pitchFamily="34" charset="-122"/>
                <a:ea typeface="微软雅黑" pitchFamily="34" charset="-122"/>
              </a:endParaRPr>
            </a:p>
            <a:p>
              <a:r>
                <a:rPr lang="zh-CN" altLang="en-US" b="1" dirty="0" smtClean="0">
                  <a:solidFill>
                    <a:schemeClr val="bg1"/>
                  </a:solidFill>
                  <a:latin typeface="微软雅黑" pitchFamily="34" charset="-122"/>
                  <a:ea typeface="微软雅黑" pitchFamily="34" charset="-122"/>
                </a:rPr>
                <a:t>校园</a:t>
              </a:r>
              <a:endParaRPr lang="zh-CN" altLang="en-US" b="1" dirty="0">
                <a:solidFill>
                  <a:schemeClr val="bg1"/>
                </a:solidFill>
                <a:latin typeface="微软雅黑" pitchFamily="34" charset="-122"/>
                <a:ea typeface="微软雅黑" pitchFamily="34" charset="-122"/>
              </a:endParaRPr>
            </a:p>
          </p:txBody>
        </p:sp>
        <p:sp>
          <p:nvSpPr>
            <p:cNvPr id="231" name="TextBox 230"/>
            <p:cNvSpPr txBox="1"/>
            <p:nvPr/>
          </p:nvSpPr>
          <p:spPr>
            <a:xfrm>
              <a:off x="7260002" y="1538220"/>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营造平安校园环境</a:t>
              </a:r>
            </a:p>
          </p:txBody>
        </p:sp>
        <p:sp>
          <p:nvSpPr>
            <p:cNvPr id="232" name="TextBox 231"/>
            <p:cNvSpPr txBox="1"/>
            <p:nvPr/>
          </p:nvSpPr>
          <p:spPr>
            <a:xfrm>
              <a:off x="7260002" y="1662587"/>
              <a:ext cx="668991" cy="99493"/>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实现校园稳健康发展</a:t>
              </a:r>
            </a:p>
          </p:txBody>
        </p:sp>
      </p:grpSp>
      <p:pic>
        <p:nvPicPr>
          <p:cNvPr id="233" name="Picture 3"/>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311986" y="2693180"/>
            <a:ext cx="1020375" cy="650486"/>
          </a:xfrm>
          <a:prstGeom prst="rect">
            <a:avLst/>
          </a:prstGeom>
          <a:noFill/>
          <a:ln w="9525">
            <a:noFill/>
            <a:miter lim="800000"/>
            <a:headEnd/>
            <a:tailEnd/>
          </a:ln>
          <a:effectLst/>
        </p:spPr>
      </p:pic>
      <p:cxnSp>
        <p:nvCxnSpPr>
          <p:cNvPr id="259" name="直接连接符 258"/>
          <p:cNvCxnSpPr/>
          <p:nvPr/>
        </p:nvCxnSpPr>
        <p:spPr bwMode="auto">
          <a:xfrm flipV="1">
            <a:off x="1404098" y="1477512"/>
            <a:ext cx="2311621" cy="2983839"/>
          </a:xfrm>
          <a:prstGeom prst="line">
            <a:avLst/>
          </a:prstGeom>
          <a:noFill/>
          <a:ln w="15875">
            <a:solidFill>
              <a:srgbClr val="C0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60" name="直接连接符 259"/>
          <p:cNvCxnSpPr>
            <a:stCxn id="262" idx="0"/>
            <a:endCxn id="262" idx="2"/>
          </p:cNvCxnSpPr>
          <p:nvPr/>
        </p:nvCxnSpPr>
        <p:spPr bwMode="auto">
          <a:xfrm flipH="1">
            <a:off x="589066" y="2947722"/>
            <a:ext cx="3902450" cy="0"/>
          </a:xfrm>
          <a:prstGeom prst="line">
            <a:avLst/>
          </a:prstGeom>
          <a:noFill/>
          <a:ln w="15875">
            <a:solidFill>
              <a:srgbClr val="C0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61" name="直接连接符 260"/>
          <p:cNvCxnSpPr/>
          <p:nvPr/>
        </p:nvCxnSpPr>
        <p:spPr bwMode="auto">
          <a:xfrm>
            <a:off x="1349318" y="1442545"/>
            <a:ext cx="2338710" cy="3018806"/>
          </a:xfrm>
          <a:prstGeom prst="line">
            <a:avLst/>
          </a:prstGeom>
          <a:noFill/>
          <a:ln w="15875">
            <a:solidFill>
              <a:srgbClr val="C0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62" name="同侧圆角矩形 261"/>
          <p:cNvSpPr/>
          <p:nvPr/>
        </p:nvSpPr>
        <p:spPr bwMode="auto">
          <a:xfrm>
            <a:off x="589066" y="1427902"/>
            <a:ext cx="3902450" cy="3039639"/>
          </a:xfrm>
          <a:prstGeom prst="round2SameRect">
            <a:avLst>
              <a:gd name="adj1" fmla="val 4364"/>
              <a:gd name="adj2" fmla="val 2589"/>
            </a:avLst>
          </a:prstGeom>
          <a:noFill/>
          <a:ln w="47625" cap="flat" cmpd="thickThin" algn="ctr">
            <a:solidFill>
              <a:srgbClr val="C00000"/>
            </a:solidFill>
            <a:prstDash val="solid"/>
            <a:round/>
            <a:headEnd type="none" w="med" len="med"/>
            <a:tailEnd type="none" w="med" len="med"/>
          </a:ln>
          <a:effectLst/>
        </p:spPr>
        <p:txBody>
          <a:bodyPr vert="horz" wrap="square" lIns="87817" tIns="43908" rIns="87817" bIns="43908" numCol="1" rtlCol="0" anchor="t" anchorCtr="0" compatLnSpc="1">
            <a:prstTxWarp prst="textNoShape">
              <a:avLst/>
            </a:prstTxWarp>
          </a:bodyPr>
          <a:lstStyle/>
          <a:p>
            <a:pPr defTabSz="877888" eaLnBrk="0" hangingPunct="0">
              <a:lnSpc>
                <a:spcPct val="110000"/>
              </a:lnSpc>
              <a:buClr>
                <a:prstClr val="white"/>
              </a:buClr>
              <a:buSzPct val="60000"/>
              <a:buFont typeface="Wingdings" pitchFamily="2" charset="2"/>
              <a:buChar char="•"/>
            </a:pPr>
            <a:endParaRPr lang="zh-CN" altLang="en-US" sz="1600" smtClean="0">
              <a:solidFill>
                <a:prstClr val="white"/>
              </a:solidFill>
              <a:latin typeface="微软雅黑" pitchFamily="34" charset="-122"/>
              <a:ea typeface="微软雅黑" pitchFamily="34" charset="-122"/>
              <a:sym typeface="Calibri" pitchFamily="34" charset="0"/>
            </a:endParaRPr>
          </a:p>
        </p:txBody>
      </p:sp>
      <p:sp>
        <p:nvSpPr>
          <p:cNvPr id="263" name="TextBox 262"/>
          <p:cNvSpPr txBox="1"/>
          <p:nvPr/>
        </p:nvSpPr>
        <p:spPr>
          <a:xfrm rot="3840000">
            <a:off x="1435892" y="3262453"/>
            <a:ext cx="601595" cy="148665"/>
          </a:xfrm>
          <a:prstGeom prst="rect">
            <a:avLst/>
          </a:prstGeom>
          <a:noFill/>
        </p:spPr>
        <p:txBody>
          <a:bodyPr wrap="none" rtlCol="0">
            <a:prstTxWarp prst="textPlain">
              <a:avLst/>
            </a:prstTxWarp>
            <a:spAutoFit/>
          </a:bodyPr>
          <a:lstStyle/>
          <a:p>
            <a:r>
              <a:rPr lang="zh-CN" altLang="en-US" b="1" dirty="0" smtClean="0">
                <a:solidFill>
                  <a:srgbClr val="C00000"/>
                </a:solidFill>
                <a:latin typeface="微软雅黑" pitchFamily="34" charset="-122"/>
                <a:ea typeface="微软雅黑" pitchFamily="34" charset="-122"/>
              </a:rPr>
              <a:t>泛在宽带的互联</a:t>
            </a:r>
          </a:p>
        </p:txBody>
      </p:sp>
      <p:sp>
        <p:nvSpPr>
          <p:cNvPr id="264" name="TextBox 263"/>
          <p:cNvSpPr txBox="1"/>
          <p:nvPr/>
        </p:nvSpPr>
        <p:spPr>
          <a:xfrm rot="17820000">
            <a:off x="3051232" y="3237915"/>
            <a:ext cx="601595" cy="148665"/>
          </a:xfrm>
          <a:prstGeom prst="rect">
            <a:avLst/>
          </a:prstGeom>
          <a:noFill/>
        </p:spPr>
        <p:txBody>
          <a:bodyPr wrap="none" rtlCol="0">
            <a:prstTxWarp prst="textPlain">
              <a:avLst/>
            </a:prstTxWarp>
            <a:spAutoFit/>
          </a:bodyPr>
          <a:lstStyle/>
          <a:p>
            <a:r>
              <a:rPr lang="zh-CN" altLang="en-US" b="1" dirty="0" smtClean="0">
                <a:solidFill>
                  <a:srgbClr val="C00000"/>
                </a:solidFill>
                <a:latin typeface="微软雅黑" pitchFamily="34" charset="-122"/>
                <a:ea typeface="微软雅黑" pitchFamily="34" charset="-122"/>
              </a:rPr>
              <a:t>面向服务的计算</a:t>
            </a:r>
          </a:p>
        </p:txBody>
      </p:sp>
      <p:sp>
        <p:nvSpPr>
          <p:cNvPr id="265" name="六边形 264"/>
          <p:cNvSpPr>
            <a:spLocks noChangeAspect="1"/>
          </p:cNvSpPr>
          <p:nvPr/>
        </p:nvSpPr>
        <p:spPr bwMode="auto">
          <a:xfrm>
            <a:off x="1672658" y="2310890"/>
            <a:ext cx="1746811" cy="1282894"/>
          </a:xfrm>
          <a:prstGeom prst="hexagon">
            <a:avLst/>
          </a:prstGeom>
          <a:solidFill>
            <a:schemeClr val="bg1"/>
          </a:solidFill>
          <a:ln w="15875" cmpd="sng">
            <a:solidFill>
              <a:srgbClr val="00B0F0"/>
            </a:solidFill>
            <a:prstDash val="sysDash"/>
          </a:ln>
          <a:effectLst>
            <a:outerShdw blurRad="63500" sx="102000" sy="102000" algn="ctr"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defTabSz="914400" eaLnBrk="1" latinLnBrk="0" hangingPunct="1">
              <a:lnSpc>
                <a:spcPct val="100000"/>
              </a:lnSpc>
              <a:buClr>
                <a:srgbClr val="CC9900"/>
              </a:buClr>
              <a:buSzTx/>
              <a:buFont typeface="Wingdings" pitchFamily="2" charset="2"/>
              <a:buChar char="n"/>
              <a:tabLst/>
            </a:pPr>
            <a:endParaRPr lang="zh-CN" altLang="en-US" smtClean="0">
              <a:latin typeface="微软雅黑" pitchFamily="34" charset="-122"/>
              <a:ea typeface="微软雅黑" pitchFamily="34" charset="-122"/>
            </a:endParaRPr>
          </a:p>
        </p:txBody>
      </p:sp>
      <p:sp>
        <p:nvSpPr>
          <p:cNvPr id="266" name="TextBox 265"/>
          <p:cNvSpPr txBox="1">
            <a:spLocks noChangeAspect="1"/>
          </p:cNvSpPr>
          <p:nvPr/>
        </p:nvSpPr>
        <p:spPr>
          <a:xfrm>
            <a:off x="2232081" y="3645713"/>
            <a:ext cx="686389" cy="126652"/>
          </a:xfrm>
          <a:prstGeom prst="rect">
            <a:avLst/>
          </a:prstGeom>
          <a:noFill/>
        </p:spPr>
        <p:txBody>
          <a:bodyPr wrap="none" rtlCol="0">
            <a:prstTxWarp prst="textPlain">
              <a:avLst/>
            </a:prstTxWarp>
            <a:spAutoFit/>
          </a:bodyPr>
          <a:lstStyle/>
          <a:p>
            <a:r>
              <a:rPr lang="zh-CN" altLang="en-US" b="1" dirty="0" smtClean="0">
                <a:solidFill>
                  <a:srgbClr val="C00000"/>
                </a:solidFill>
                <a:latin typeface="微软雅黑" pitchFamily="34" charset="-122"/>
                <a:ea typeface="微软雅黑" pitchFamily="34" charset="-122"/>
              </a:rPr>
              <a:t>便捷的服务</a:t>
            </a:r>
          </a:p>
        </p:txBody>
      </p:sp>
      <p:sp>
        <p:nvSpPr>
          <p:cNvPr id="267" name="TextBox 266"/>
          <p:cNvSpPr txBox="1"/>
          <p:nvPr/>
        </p:nvSpPr>
        <p:spPr>
          <a:xfrm>
            <a:off x="2192556" y="2141879"/>
            <a:ext cx="706158" cy="126652"/>
          </a:xfrm>
          <a:prstGeom prst="rect">
            <a:avLst/>
          </a:prstGeom>
          <a:noFill/>
        </p:spPr>
        <p:txBody>
          <a:bodyPr wrap="none" rtlCol="0">
            <a:prstTxWarp prst="textPlain">
              <a:avLst/>
            </a:prstTxWarp>
            <a:spAutoFit/>
          </a:bodyPr>
          <a:lstStyle/>
          <a:p>
            <a:r>
              <a:rPr lang="zh-CN" altLang="en-US" b="1" dirty="0" smtClean="0">
                <a:solidFill>
                  <a:srgbClr val="C00000"/>
                </a:solidFill>
                <a:latin typeface="微软雅黑" pitchFamily="34" charset="-122"/>
                <a:ea typeface="微软雅黑" pitchFamily="34" charset="-122"/>
              </a:rPr>
              <a:t>科学的决策系统</a:t>
            </a:r>
          </a:p>
        </p:txBody>
      </p:sp>
      <p:sp>
        <p:nvSpPr>
          <p:cNvPr id="268" name="TextBox 267"/>
          <p:cNvSpPr txBox="1"/>
          <p:nvPr/>
        </p:nvSpPr>
        <p:spPr>
          <a:xfrm rot="17875082">
            <a:off x="1429979" y="2509439"/>
            <a:ext cx="601595" cy="148665"/>
          </a:xfrm>
          <a:prstGeom prst="rect">
            <a:avLst/>
          </a:prstGeom>
          <a:noFill/>
        </p:spPr>
        <p:txBody>
          <a:bodyPr wrap="none" rtlCol="0">
            <a:prstTxWarp prst="textPlain">
              <a:avLst/>
            </a:prstTxWarp>
            <a:spAutoFit/>
          </a:bodyPr>
          <a:lstStyle/>
          <a:p>
            <a:r>
              <a:rPr lang="zh-CN" altLang="en-US" b="1" dirty="0" smtClean="0">
                <a:solidFill>
                  <a:srgbClr val="C00000"/>
                </a:solidFill>
                <a:latin typeface="微软雅黑" pitchFamily="34" charset="-122"/>
                <a:ea typeface="微软雅黑" pitchFamily="34" charset="-122"/>
              </a:rPr>
              <a:t>实时地控制</a:t>
            </a:r>
          </a:p>
        </p:txBody>
      </p:sp>
      <p:sp>
        <p:nvSpPr>
          <p:cNvPr id="269" name="TextBox 268"/>
          <p:cNvSpPr txBox="1"/>
          <p:nvPr/>
        </p:nvSpPr>
        <p:spPr>
          <a:xfrm rot="3785113">
            <a:off x="3070828" y="2533976"/>
            <a:ext cx="601595" cy="148665"/>
          </a:xfrm>
          <a:prstGeom prst="rect">
            <a:avLst/>
          </a:prstGeom>
          <a:noFill/>
        </p:spPr>
        <p:txBody>
          <a:bodyPr wrap="none" rtlCol="0">
            <a:prstTxWarp prst="textPlain">
              <a:avLst/>
            </a:prstTxWarp>
            <a:spAutoFit/>
          </a:bodyPr>
          <a:lstStyle/>
          <a:p>
            <a:r>
              <a:rPr lang="zh-CN" altLang="en-US" b="1" dirty="0" smtClean="0">
                <a:solidFill>
                  <a:srgbClr val="C00000"/>
                </a:solidFill>
                <a:latin typeface="微软雅黑" pitchFamily="34" charset="-122"/>
                <a:ea typeface="微软雅黑" pitchFamily="34" charset="-122"/>
              </a:rPr>
              <a:t>透彻地感知</a:t>
            </a:r>
          </a:p>
        </p:txBody>
      </p:sp>
      <p:grpSp>
        <p:nvGrpSpPr>
          <p:cNvPr id="11" name="组合 585"/>
          <p:cNvGrpSpPr/>
          <p:nvPr/>
        </p:nvGrpSpPr>
        <p:grpSpPr>
          <a:xfrm>
            <a:off x="2088646" y="1524131"/>
            <a:ext cx="925298" cy="524507"/>
            <a:chOff x="6619252" y="1338465"/>
            <a:chExt cx="495490" cy="458500"/>
          </a:xfrm>
        </p:grpSpPr>
        <p:sp>
          <p:nvSpPr>
            <p:cNvPr id="309" name="TextBox 308"/>
            <p:cNvSpPr txBox="1"/>
            <p:nvPr/>
          </p:nvSpPr>
          <p:spPr>
            <a:xfrm>
              <a:off x="6619252" y="1338465"/>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学校资源系统（</a:t>
              </a:r>
              <a:r>
                <a:rPr lang="en-US" altLang="zh-CN" b="1" dirty="0" smtClean="0">
                  <a:latin typeface="微软雅黑" pitchFamily="34" charset="-122"/>
                  <a:ea typeface="微软雅黑" pitchFamily="34" charset="-122"/>
                </a:rPr>
                <a:t>URP</a:t>
              </a:r>
              <a:r>
                <a:rPr lang="zh-CN" altLang="en-US" b="1" dirty="0" smtClean="0">
                  <a:latin typeface="微软雅黑" pitchFamily="34" charset="-122"/>
                  <a:ea typeface="微软雅黑" pitchFamily="34" charset="-122"/>
                </a:rPr>
                <a:t>）</a:t>
              </a:r>
            </a:p>
          </p:txBody>
        </p:sp>
        <p:sp>
          <p:nvSpPr>
            <p:cNvPr id="310" name="TextBox 309"/>
            <p:cNvSpPr txBox="1"/>
            <p:nvPr/>
          </p:nvSpPr>
          <p:spPr>
            <a:xfrm>
              <a:off x="6619252" y="1510743"/>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校长仪表盘</a:t>
              </a:r>
              <a:r>
                <a:rPr lang="en-US" altLang="zh-CN" b="1" dirty="0" smtClean="0">
                  <a:latin typeface="微软雅黑" pitchFamily="34" charset="-122"/>
                  <a:ea typeface="微软雅黑" pitchFamily="34" charset="-122"/>
                </a:rPr>
                <a:t>(PDB)</a:t>
              </a:r>
              <a:endParaRPr lang="zh-CN" altLang="en-US" b="1" dirty="0" smtClean="0">
                <a:latin typeface="微软雅黑" pitchFamily="34" charset="-122"/>
                <a:ea typeface="微软雅黑" pitchFamily="34" charset="-122"/>
              </a:endParaRPr>
            </a:p>
          </p:txBody>
        </p:sp>
        <p:sp>
          <p:nvSpPr>
            <p:cNvPr id="311" name="TextBox 310"/>
            <p:cNvSpPr txBox="1"/>
            <p:nvPr/>
          </p:nvSpPr>
          <p:spPr>
            <a:xfrm>
              <a:off x="6619252" y="1689647"/>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辅助决策支撑（</a:t>
              </a:r>
              <a:r>
                <a:rPr lang="en-US" altLang="zh-CN" b="1" dirty="0" smtClean="0">
                  <a:latin typeface="微软雅黑" pitchFamily="34" charset="-122"/>
                  <a:ea typeface="微软雅黑" pitchFamily="34" charset="-122"/>
                </a:rPr>
                <a:t>DSS</a:t>
              </a:r>
              <a:r>
                <a:rPr lang="zh-CN" altLang="en-US" b="1" dirty="0" smtClean="0">
                  <a:latin typeface="微软雅黑" pitchFamily="34" charset="-122"/>
                  <a:ea typeface="微软雅黑" pitchFamily="34" charset="-122"/>
                </a:rPr>
                <a:t>）</a:t>
              </a:r>
            </a:p>
          </p:txBody>
        </p:sp>
      </p:grpSp>
      <p:grpSp>
        <p:nvGrpSpPr>
          <p:cNvPr id="12" name="组合 586"/>
          <p:cNvGrpSpPr/>
          <p:nvPr/>
        </p:nvGrpSpPr>
        <p:grpSpPr>
          <a:xfrm>
            <a:off x="2185496" y="3896044"/>
            <a:ext cx="766378" cy="454579"/>
            <a:chOff x="6619252" y="1338465"/>
            <a:chExt cx="495490" cy="397374"/>
          </a:xfrm>
        </p:grpSpPr>
        <p:sp>
          <p:nvSpPr>
            <p:cNvPr id="306" name="TextBox 305"/>
            <p:cNvSpPr txBox="1"/>
            <p:nvPr/>
          </p:nvSpPr>
          <p:spPr>
            <a:xfrm>
              <a:off x="6619252" y="1338465"/>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随时随地上网</a:t>
              </a:r>
            </a:p>
          </p:txBody>
        </p:sp>
        <p:sp>
          <p:nvSpPr>
            <p:cNvPr id="307" name="TextBox 306"/>
            <p:cNvSpPr txBox="1"/>
            <p:nvPr/>
          </p:nvSpPr>
          <p:spPr>
            <a:xfrm>
              <a:off x="6619252" y="1485276"/>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校园一卡通</a:t>
              </a:r>
            </a:p>
          </p:txBody>
        </p:sp>
        <p:sp>
          <p:nvSpPr>
            <p:cNvPr id="308" name="TextBox 307"/>
            <p:cNvSpPr txBox="1"/>
            <p:nvPr/>
          </p:nvSpPr>
          <p:spPr>
            <a:xfrm>
              <a:off x="6619252" y="1628521"/>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统一通信及协作</a:t>
              </a:r>
            </a:p>
          </p:txBody>
        </p:sp>
      </p:grpSp>
      <p:grpSp>
        <p:nvGrpSpPr>
          <p:cNvPr id="13" name="组合 590"/>
          <p:cNvGrpSpPr/>
          <p:nvPr/>
        </p:nvGrpSpPr>
        <p:grpSpPr>
          <a:xfrm>
            <a:off x="673911" y="3394858"/>
            <a:ext cx="998747" cy="524507"/>
            <a:chOff x="6619252" y="1338465"/>
            <a:chExt cx="495490" cy="458500"/>
          </a:xfrm>
        </p:grpSpPr>
        <p:sp>
          <p:nvSpPr>
            <p:cNvPr id="303" name="TextBox 302"/>
            <p:cNvSpPr txBox="1"/>
            <p:nvPr/>
          </p:nvSpPr>
          <p:spPr>
            <a:xfrm>
              <a:off x="6619252" y="1338465"/>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物联网（</a:t>
              </a:r>
              <a:r>
                <a:rPr lang="en-US" altLang="zh-CN" b="1" dirty="0" smtClean="0">
                  <a:latin typeface="微软雅黑" pitchFamily="34" charset="-122"/>
                  <a:ea typeface="微软雅黑" pitchFamily="34" charset="-122"/>
                </a:rPr>
                <a:t> M2M/WSN </a:t>
              </a:r>
              <a:r>
                <a:rPr lang="zh-CN" altLang="en-US" b="1" dirty="0" smtClean="0">
                  <a:latin typeface="微软雅黑" pitchFamily="34" charset="-122"/>
                  <a:ea typeface="微软雅黑" pitchFamily="34" charset="-122"/>
                </a:rPr>
                <a:t>）</a:t>
              </a:r>
            </a:p>
          </p:txBody>
        </p:sp>
        <p:sp>
          <p:nvSpPr>
            <p:cNvPr id="304" name="TextBox 303"/>
            <p:cNvSpPr txBox="1"/>
            <p:nvPr/>
          </p:nvSpPr>
          <p:spPr>
            <a:xfrm>
              <a:off x="6619252" y="1510743"/>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无线宽带（</a:t>
              </a:r>
              <a:r>
                <a:rPr lang="en-US" altLang="zh-CN" b="1" dirty="0" smtClean="0">
                  <a:latin typeface="微软雅黑" pitchFamily="34" charset="-122"/>
                  <a:ea typeface="微软雅黑" pitchFamily="34" charset="-122"/>
                </a:rPr>
                <a:t>3G/LTE/WLAN</a:t>
              </a:r>
              <a:r>
                <a:rPr lang="zh-CN" altLang="en-US" b="1" dirty="0" smtClean="0">
                  <a:latin typeface="微软雅黑" pitchFamily="34" charset="-122"/>
                  <a:ea typeface="微软雅黑" pitchFamily="34" charset="-122"/>
                </a:rPr>
                <a:t>）</a:t>
              </a:r>
            </a:p>
          </p:txBody>
        </p:sp>
        <p:sp>
          <p:nvSpPr>
            <p:cNvPr id="305" name="TextBox 304"/>
            <p:cNvSpPr txBox="1"/>
            <p:nvPr/>
          </p:nvSpPr>
          <p:spPr>
            <a:xfrm>
              <a:off x="6619252" y="1689647"/>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多网融合，</a:t>
              </a:r>
              <a:r>
                <a:rPr lang="en-US" altLang="zh-CN" b="1" dirty="0" smtClean="0">
                  <a:latin typeface="微软雅黑" pitchFamily="34" charset="-122"/>
                  <a:ea typeface="微软雅黑" pitchFamily="34" charset="-122"/>
                </a:rPr>
                <a:t>ALL IP </a:t>
              </a:r>
              <a:r>
                <a:rPr lang="zh-CN" altLang="en-US" b="1" dirty="0" smtClean="0">
                  <a:latin typeface="微软雅黑" pitchFamily="34" charset="-122"/>
                  <a:ea typeface="微软雅黑" pitchFamily="34" charset="-122"/>
                </a:rPr>
                <a:t>统一</a:t>
              </a:r>
            </a:p>
          </p:txBody>
        </p:sp>
      </p:grpSp>
      <p:grpSp>
        <p:nvGrpSpPr>
          <p:cNvPr id="14" name="组合 594"/>
          <p:cNvGrpSpPr/>
          <p:nvPr/>
        </p:nvGrpSpPr>
        <p:grpSpPr>
          <a:xfrm>
            <a:off x="3608587" y="2054462"/>
            <a:ext cx="752483" cy="524507"/>
            <a:chOff x="6619252" y="1338465"/>
            <a:chExt cx="495490" cy="458500"/>
          </a:xfrm>
        </p:grpSpPr>
        <p:sp>
          <p:nvSpPr>
            <p:cNvPr id="300" name="TextBox 299"/>
            <p:cNvSpPr txBox="1"/>
            <p:nvPr/>
          </p:nvSpPr>
          <p:spPr>
            <a:xfrm>
              <a:off x="6619252" y="1338465"/>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物与物的感知</a:t>
              </a:r>
            </a:p>
          </p:txBody>
        </p:sp>
        <p:sp>
          <p:nvSpPr>
            <p:cNvPr id="301" name="TextBox 300"/>
            <p:cNvSpPr txBox="1"/>
            <p:nvPr/>
          </p:nvSpPr>
          <p:spPr>
            <a:xfrm>
              <a:off x="6619252" y="1510743"/>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人与物的感知</a:t>
              </a:r>
            </a:p>
          </p:txBody>
        </p:sp>
        <p:sp>
          <p:nvSpPr>
            <p:cNvPr id="302" name="TextBox 301"/>
            <p:cNvSpPr txBox="1"/>
            <p:nvPr/>
          </p:nvSpPr>
          <p:spPr>
            <a:xfrm>
              <a:off x="6619252" y="1689647"/>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系统间的感知</a:t>
              </a:r>
            </a:p>
          </p:txBody>
        </p:sp>
      </p:grpSp>
      <p:grpSp>
        <p:nvGrpSpPr>
          <p:cNvPr id="15" name="组合 598"/>
          <p:cNvGrpSpPr/>
          <p:nvPr/>
        </p:nvGrpSpPr>
        <p:grpSpPr>
          <a:xfrm>
            <a:off x="3540179" y="3289958"/>
            <a:ext cx="834570" cy="524507"/>
            <a:chOff x="6619252" y="1338465"/>
            <a:chExt cx="495490" cy="458500"/>
          </a:xfrm>
        </p:grpSpPr>
        <p:sp>
          <p:nvSpPr>
            <p:cNvPr id="297" name="TextBox 296"/>
            <p:cNvSpPr txBox="1"/>
            <p:nvPr/>
          </p:nvSpPr>
          <p:spPr>
            <a:xfrm>
              <a:off x="6619252" y="1338465"/>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云计算（</a:t>
              </a:r>
              <a:r>
                <a:rPr lang="en-US" altLang="zh-CN" b="1" dirty="0" smtClean="0">
                  <a:latin typeface="微软雅黑" pitchFamily="34" charset="-122"/>
                  <a:ea typeface="微软雅黑" pitchFamily="34" charset="-122"/>
                </a:rPr>
                <a:t>VDI/HPC</a:t>
              </a:r>
              <a:r>
                <a:rPr lang="zh-CN" altLang="en-US" b="1" dirty="0" smtClean="0">
                  <a:latin typeface="微软雅黑" pitchFamily="34" charset="-122"/>
                  <a:ea typeface="微软雅黑" pitchFamily="34" charset="-122"/>
                </a:rPr>
                <a:t>）</a:t>
              </a:r>
            </a:p>
          </p:txBody>
        </p:sp>
        <p:sp>
          <p:nvSpPr>
            <p:cNvPr id="298" name="TextBox 297"/>
            <p:cNvSpPr txBox="1"/>
            <p:nvPr/>
          </p:nvSpPr>
          <p:spPr>
            <a:xfrm>
              <a:off x="6619252" y="1510743"/>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数据挖据（</a:t>
              </a:r>
              <a:r>
                <a:rPr lang="en-US" altLang="zh-CN" b="1" dirty="0" smtClean="0">
                  <a:latin typeface="微软雅黑" pitchFamily="34" charset="-122"/>
                  <a:ea typeface="微软雅黑" pitchFamily="34" charset="-122"/>
                </a:rPr>
                <a:t>BI</a:t>
              </a:r>
              <a:r>
                <a:rPr lang="zh-CN" altLang="en-US" b="1" dirty="0" smtClean="0">
                  <a:latin typeface="微软雅黑" pitchFamily="34" charset="-122"/>
                  <a:ea typeface="微软雅黑" pitchFamily="34" charset="-122"/>
                </a:rPr>
                <a:t>）</a:t>
              </a:r>
            </a:p>
          </p:txBody>
        </p:sp>
        <p:sp>
          <p:nvSpPr>
            <p:cNvPr id="299" name="TextBox 298"/>
            <p:cNvSpPr txBox="1"/>
            <p:nvPr/>
          </p:nvSpPr>
          <p:spPr>
            <a:xfrm>
              <a:off x="6619252" y="1689647"/>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专家知识库（</a:t>
              </a:r>
              <a:r>
                <a:rPr lang="en-US" altLang="zh-CN" b="1" dirty="0" smtClean="0">
                  <a:latin typeface="微软雅黑" pitchFamily="34" charset="-122"/>
                  <a:ea typeface="微软雅黑" pitchFamily="34" charset="-122"/>
                </a:rPr>
                <a:t>EKS</a:t>
              </a:r>
              <a:r>
                <a:rPr lang="zh-CN" altLang="en-US" b="1" dirty="0" smtClean="0">
                  <a:latin typeface="微软雅黑" pitchFamily="34" charset="-122"/>
                  <a:ea typeface="微软雅黑" pitchFamily="34" charset="-122"/>
                </a:rPr>
                <a:t>）</a:t>
              </a:r>
            </a:p>
          </p:txBody>
        </p:sp>
      </p:grpSp>
      <p:grpSp>
        <p:nvGrpSpPr>
          <p:cNvPr id="16" name="组合 602"/>
          <p:cNvGrpSpPr/>
          <p:nvPr/>
        </p:nvGrpSpPr>
        <p:grpSpPr>
          <a:xfrm>
            <a:off x="694435" y="2036978"/>
            <a:ext cx="855091" cy="524507"/>
            <a:chOff x="6619252" y="1338465"/>
            <a:chExt cx="495490" cy="458500"/>
          </a:xfrm>
        </p:grpSpPr>
        <p:sp>
          <p:nvSpPr>
            <p:cNvPr id="294" name="TextBox 293"/>
            <p:cNvSpPr txBox="1"/>
            <p:nvPr/>
          </p:nvSpPr>
          <p:spPr>
            <a:xfrm>
              <a:off x="6619252" y="1338465"/>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适时关闭闲置电器</a:t>
              </a:r>
            </a:p>
          </p:txBody>
        </p:sp>
        <p:sp>
          <p:nvSpPr>
            <p:cNvPr id="295" name="TextBox 294"/>
            <p:cNvSpPr txBox="1"/>
            <p:nvPr/>
          </p:nvSpPr>
          <p:spPr>
            <a:xfrm>
              <a:off x="6619252" y="1510743"/>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即时安全告警</a:t>
              </a:r>
            </a:p>
          </p:txBody>
        </p:sp>
        <p:sp>
          <p:nvSpPr>
            <p:cNvPr id="296" name="TextBox 295"/>
            <p:cNvSpPr txBox="1"/>
            <p:nvPr/>
          </p:nvSpPr>
          <p:spPr>
            <a:xfrm>
              <a:off x="6619252" y="1689647"/>
              <a:ext cx="495490" cy="107318"/>
            </a:xfrm>
            <a:prstGeom prst="rect">
              <a:avLst/>
            </a:prstGeom>
            <a:noFill/>
          </p:spPr>
          <p:txBody>
            <a:bodyPr wrap="none" rtlCol="0">
              <a:prstTxWarp prst="textPlain">
                <a:avLst/>
              </a:prstTxWarp>
              <a:spAutoFit/>
            </a:bodyPr>
            <a:lstStyle/>
            <a:p>
              <a:r>
                <a:rPr lang="zh-CN" altLang="en-US" b="1" dirty="0" smtClean="0">
                  <a:latin typeface="微软雅黑" pitchFamily="34" charset="-122"/>
                  <a:ea typeface="微软雅黑" pitchFamily="34" charset="-122"/>
                </a:rPr>
                <a:t>校园实时交通控制</a:t>
              </a:r>
            </a:p>
          </p:txBody>
        </p:sp>
      </p:grpSp>
      <p:grpSp>
        <p:nvGrpSpPr>
          <p:cNvPr id="17" name="组合 610"/>
          <p:cNvGrpSpPr>
            <a:grpSpLocks/>
          </p:cNvGrpSpPr>
          <p:nvPr/>
        </p:nvGrpSpPr>
        <p:grpSpPr>
          <a:xfrm>
            <a:off x="1890774" y="2384271"/>
            <a:ext cx="1305613" cy="1108204"/>
            <a:chOff x="6288275" y="2371196"/>
            <a:chExt cx="1188000" cy="1116002"/>
          </a:xfrm>
        </p:grpSpPr>
        <p:grpSp>
          <p:nvGrpSpPr>
            <p:cNvPr id="18" name="组合 531"/>
            <p:cNvGrpSpPr>
              <a:grpSpLocks noChangeAspect="1"/>
            </p:cNvGrpSpPr>
            <p:nvPr/>
          </p:nvGrpSpPr>
          <p:grpSpPr>
            <a:xfrm>
              <a:off x="6288275" y="2371196"/>
              <a:ext cx="1188000" cy="1116002"/>
              <a:chOff x="6248518" y="2338066"/>
              <a:chExt cx="1264646" cy="1188002"/>
            </a:xfrm>
          </p:grpSpPr>
          <p:grpSp>
            <p:nvGrpSpPr>
              <p:cNvPr id="19" name="组合 504"/>
              <p:cNvGrpSpPr>
                <a:grpSpLocks noChangeAspect="1"/>
              </p:cNvGrpSpPr>
              <p:nvPr/>
            </p:nvGrpSpPr>
            <p:grpSpPr>
              <a:xfrm>
                <a:off x="6248518" y="2338066"/>
                <a:ext cx="1264646" cy="1188002"/>
                <a:chOff x="6178397" y="2106154"/>
                <a:chExt cx="1828801" cy="1677433"/>
              </a:xfrm>
            </p:grpSpPr>
            <p:grpSp>
              <p:nvGrpSpPr>
                <p:cNvPr id="20" name="组合 45"/>
                <p:cNvGrpSpPr>
                  <a:grpSpLocks noChangeAspect="1"/>
                </p:cNvGrpSpPr>
                <p:nvPr/>
              </p:nvGrpSpPr>
              <p:grpSpPr>
                <a:xfrm>
                  <a:off x="6178397" y="2106154"/>
                  <a:ext cx="1828801" cy="1677433"/>
                  <a:chOff x="5292080" y="2213865"/>
                  <a:chExt cx="2376000" cy="2162697"/>
                </a:xfrm>
              </p:grpSpPr>
              <p:sp>
                <p:nvSpPr>
                  <p:cNvPr id="288" name="Oval 5"/>
                  <p:cNvSpPr>
                    <a:spLocks noChangeArrowheads="1"/>
                  </p:cNvSpPr>
                  <p:nvPr/>
                </p:nvSpPr>
                <p:spPr bwMode="blackWhite">
                  <a:xfrm>
                    <a:off x="5853895" y="2213865"/>
                    <a:ext cx="1263534" cy="1217592"/>
                  </a:xfrm>
                  <a:prstGeom prst="ellipse">
                    <a:avLst/>
                  </a:prstGeom>
                  <a:solidFill>
                    <a:srgbClr val="FFC000"/>
                  </a:solidFill>
                  <a:ln w="19050">
                    <a:solidFill>
                      <a:schemeClr val="bg1"/>
                    </a:solidFill>
                    <a:round/>
                    <a:headEnd/>
                    <a:tailEnd/>
                  </a:ln>
                  <a:effectLst/>
                </p:spPr>
                <p:txBody>
                  <a:bodyPr wrap="none" lIns="0" tIns="0" rIns="0" bIns="0" anchor="ctr"/>
                  <a:lstStyle/>
                  <a:p>
                    <a:pPr algn="ctr" eaLnBrk="0" fontAlgn="auto" hangingPunct="0">
                      <a:spcBef>
                        <a:spcPts val="0"/>
                      </a:spcBef>
                      <a:spcAft>
                        <a:spcPts val="0"/>
                      </a:spcAft>
                    </a:pPr>
                    <a:endParaRPr lang="zh-CN" altLang="en-US" sz="1600" b="1">
                      <a:solidFill>
                        <a:prstClr val="white"/>
                      </a:solidFill>
                      <a:latin typeface="微软雅黑" pitchFamily="34" charset="-122"/>
                      <a:ea typeface="微软雅黑" pitchFamily="34" charset="-122"/>
                    </a:endParaRPr>
                  </a:p>
                </p:txBody>
              </p:sp>
              <p:sp>
                <p:nvSpPr>
                  <p:cNvPr id="289" name="Oval 6"/>
                  <p:cNvSpPr>
                    <a:spLocks noChangeArrowheads="1"/>
                  </p:cNvSpPr>
                  <p:nvPr/>
                </p:nvSpPr>
                <p:spPr bwMode="blackWhite">
                  <a:xfrm>
                    <a:off x="5292080" y="3158970"/>
                    <a:ext cx="1264230" cy="1217592"/>
                  </a:xfrm>
                  <a:prstGeom prst="ellipse">
                    <a:avLst/>
                  </a:prstGeom>
                  <a:solidFill>
                    <a:srgbClr val="00B0F0"/>
                  </a:solidFill>
                  <a:ln w="19050">
                    <a:solidFill>
                      <a:schemeClr val="bg1"/>
                    </a:solidFill>
                    <a:round/>
                    <a:headEnd/>
                    <a:tailEnd/>
                  </a:ln>
                  <a:effectLst/>
                </p:spPr>
                <p:txBody>
                  <a:bodyPr wrap="none" lIns="0" tIns="0" rIns="0" bIns="0" anchor="ctr"/>
                  <a:lstStyle/>
                  <a:p>
                    <a:pPr algn="ctr" eaLnBrk="0" fontAlgn="auto" hangingPunct="0">
                      <a:spcBef>
                        <a:spcPts val="0"/>
                      </a:spcBef>
                      <a:spcAft>
                        <a:spcPts val="0"/>
                      </a:spcAft>
                    </a:pPr>
                    <a:endParaRPr lang="zh-CN" altLang="en-US" sz="1600" b="1">
                      <a:solidFill>
                        <a:prstClr val="white"/>
                      </a:solidFill>
                      <a:latin typeface="微软雅黑" pitchFamily="34" charset="-122"/>
                      <a:ea typeface="微软雅黑" pitchFamily="34" charset="-122"/>
                    </a:endParaRPr>
                  </a:p>
                </p:txBody>
              </p:sp>
              <p:sp>
                <p:nvSpPr>
                  <p:cNvPr id="290" name="Oval 7"/>
                  <p:cNvSpPr>
                    <a:spLocks noChangeArrowheads="1"/>
                  </p:cNvSpPr>
                  <p:nvPr/>
                </p:nvSpPr>
                <p:spPr bwMode="blackWhite">
                  <a:xfrm>
                    <a:off x="6403850" y="3158970"/>
                    <a:ext cx="1264230" cy="1217592"/>
                  </a:xfrm>
                  <a:prstGeom prst="ellipse">
                    <a:avLst/>
                  </a:prstGeom>
                  <a:solidFill>
                    <a:srgbClr val="92D050"/>
                  </a:solidFill>
                  <a:ln w="19050">
                    <a:solidFill>
                      <a:schemeClr val="bg1"/>
                    </a:solidFill>
                    <a:round/>
                    <a:headEnd/>
                    <a:tailEnd/>
                  </a:ln>
                  <a:effectLst/>
                </p:spPr>
                <p:txBody>
                  <a:bodyPr wrap="none" lIns="0" tIns="0" rIns="0" bIns="0" anchor="ctr"/>
                  <a:lstStyle/>
                  <a:p>
                    <a:pPr algn="ctr" eaLnBrk="0" fontAlgn="auto" hangingPunct="0">
                      <a:spcBef>
                        <a:spcPts val="0"/>
                      </a:spcBef>
                      <a:spcAft>
                        <a:spcPts val="0"/>
                      </a:spcAft>
                    </a:pPr>
                    <a:endParaRPr lang="zh-CN" altLang="en-US" sz="1600" b="1">
                      <a:solidFill>
                        <a:prstClr val="white"/>
                      </a:solidFill>
                      <a:latin typeface="微软雅黑" pitchFamily="34" charset="-122"/>
                      <a:ea typeface="微软雅黑" pitchFamily="34" charset="-122"/>
                    </a:endParaRPr>
                  </a:p>
                </p:txBody>
              </p:sp>
              <p:sp>
                <p:nvSpPr>
                  <p:cNvPr id="291" name="Freeform 11"/>
                  <p:cNvSpPr>
                    <a:spLocks/>
                  </p:cNvSpPr>
                  <p:nvPr/>
                </p:nvSpPr>
                <p:spPr bwMode="blackGray">
                  <a:xfrm>
                    <a:off x="6414010" y="3483268"/>
                    <a:ext cx="154547" cy="580601"/>
                  </a:xfrm>
                  <a:custGeom>
                    <a:avLst/>
                    <a:gdLst/>
                    <a:ahLst/>
                    <a:cxnLst>
                      <a:cxn ang="0">
                        <a:pos x="111" y="0"/>
                      </a:cxn>
                      <a:cxn ang="0">
                        <a:pos x="90" y="42"/>
                      </a:cxn>
                      <a:cxn ang="0">
                        <a:pos x="74" y="78"/>
                      </a:cxn>
                      <a:cxn ang="0">
                        <a:pos x="51" y="133"/>
                      </a:cxn>
                      <a:cxn ang="0">
                        <a:pos x="33" y="185"/>
                      </a:cxn>
                      <a:cxn ang="0">
                        <a:pos x="21" y="243"/>
                      </a:cxn>
                      <a:cxn ang="0">
                        <a:pos x="12" y="296"/>
                      </a:cxn>
                      <a:cxn ang="0">
                        <a:pos x="3" y="360"/>
                      </a:cxn>
                      <a:cxn ang="0">
                        <a:pos x="0" y="423"/>
                      </a:cxn>
                      <a:cxn ang="0">
                        <a:pos x="8" y="509"/>
                      </a:cxn>
                      <a:cxn ang="0">
                        <a:pos x="15" y="562"/>
                      </a:cxn>
                      <a:cxn ang="0">
                        <a:pos x="36" y="653"/>
                      </a:cxn>
                      <a:cxn ang="0">
                        <a:pos x="63" y="728"/>
                      </a:cxn>
                      <a:cxn ang="0">
                        <a:pos x="84" y="776"/>
                      </a:cxn>
                      <a:cxn ang="0">
                        <a:pos x="114" y="834"/>
                      </a:cxn>
                      <a:cxn ang="0">
                        <a:pos x="150" y="765"/>
                      </a:cxn>
                      <a:cxn ang="0">
                        <a:pos x="186" y="668"/>
                      </a:cxn>
                      <a:cxn ang="0">
                        <a:pos x="207" y="583"/>
                      </a:cxn>
                      <a:cxn ang="0">
                        <a:pos x="219" y="477"/>
                      </a:cxn>
                      <a:cxn ang="0">
                        <a:pos x="222" y="393"/>
                      </a:cxn>
                      <a:cxn ang="0">
                        <a:pos x="219" y="335"/>
                      </a:cxn>
                      <a:cxn ang="0">
                        <a:pos x="207" y="251"/>
                      </a:cxn>
                      <a:cxn ang="0">
                        <a:pos x="186" y="169"/>
                      </a:cxn>
                      <a:cxn ang="0">
                        <a:pos x="165" y="115"/>
                      </a:cxn>
                      <a:cxn ang="0">
                        <a:pos x="138" y="45"/>
                      </a:cxn>
                      <a:cxn ang="0">
                        <a:pos x="111" y="0"/>
                      </a:cxn>
                    </a:cxnLst>
                    <a:rect l="0" t="0" r="r" b="b"/>
                    <a:pathLst>
                      <a:path w="222" h="834">
                        <a:moveTo>
                          <a:pt x="111" y="0"/>
                        </a:moveTo>
                        <a:lnTo>
                          <a:pt x="90" y="42"/>
                        </a:lnTo>
                        <a:lnTo>
                          <a:pt x="74" y="78"/>
                        </a:lnTo>
                        <a:lnTo>
                          <a:pt x="51" y="133"/>
                        </a:lnTo>
                        <a:lnTo>
                          <a:pt x="33" y="185"/>
                        </a:lnTo>
                        <a:lnTo>
                          <a:pt x="21" y="243"/>
                        </a:lnTo>
                        <a:lnTo>
                          <a:pt x="12" y="296"/>
                        </a:lnTo>
                        <a:lnTo>
                          <a:pt x="3" y="360"/>
                        </a:lnTo>
                        <a:lnTo>
                          <a:pt x="0" y="423"/>
                        </a:lnTo>
                        <a:lnTo>
                          <a:pt x="8" y="509"/>
                        </a:lnTo>
                        <a:lnTo>
                          <a:pt x="15" y="562"/>
                        </a:lnTo>
                        <a:lnTo>
                          <a:pt x="36" y="653"/>
                        </a:lnTo>
                        <a:lnTo>
                          <a:pt x="63" y="728"/>
                        </a:lnTo>
                        <a:lnTo>
                          <a:pt x="84" y="776"/>
                        </a:lnTo>
                        <a:lnTo>
                          <a:pt x="114" y="834"/>
                        </a:lnTo>
                        <a:lnTo>
                          <a:pt x="150" y="765"/>
                        </a:lnTo>
                        <a:lnTo>
                          <a:pt x="186" y="668"/>
                        </a:lnTo>
                        <a:lnTo>
                          <a:pt x="207" y="583"/>
                        </a:lnTo>
                        <a:lnTo>
                          <a:pt x="219" y="477"/>
                        </a:lnTo>
                        <a:lnTo>
                          <a:pt x="222" y="393"/>
                        </a:lnTo>
                        <a:lnTo>
                          <a:pt x="219" y="335"/>
                        </a:lnTo>
                        <a:lnTo>
                          <a:pt x="207" y="251"/>
                        </a:lnTo>
                        <a:lnTo>
                          <a:pt x="186" y="169"/>
                        </a:lnTo>
                        <a:lnTo>
                          <a:pt x="165" y="115"/>
                        </a:lnTo>
                        <a:lnTo>
                          <a:pt x="138" y="45"/>
                        </a:lnTo>
                        <a:lnTo>
                          <a:pt x="111" y="0"/>
                        </a:lnTo>
                        <a:close/>
                      </a:path>
                    </a:pathLst>
                  </a:custGeom>
                  <a:solidFill>
                    <a:schemeClr val="bg1"/>
                  </a:solidFill>
                  <a:ln w="19050" cap="rnd" cmpd="sng">
                    <a:solidFill>
                      <a:schemeClr val="bg1"/>
                    </a:solidFill>
                    <a:prstDash val="solid"/>
                    <a:round/>
                    <a:headEnd type="none" w="med" len="med"/>
                    <a:tailEnd type="none" w="med" len="med"/>
                  </a:ln>
                  <a:effectLst/>
                </p:spPr>
                <p:txBody>
                  <a:bodyPr/>
                  <a:lstStyle/>
                  <a:p>
                    <a:pPr fontAlgn="auto">
                      <a:spcBef>
                        <a:spcPts val="0"/>
                      </a:spcBef>
                      <a:spcAft>
                        <a:spcPts val="0"/>
                      </a:spcAft>
                    </a:pPr>
                    <a:endParaRPr lang="zh-CN" altLang="en-US" sz="1600" b="1">
                      <a:solidFill>
                        <a:prstClr val="white"/>
                      </a:solidFill>
                      <a:latin typeface="微软雅黑" pitchFamily="34" charset="-122"/>
                      <a:ea typeface="微软雅黑" pitchFamily="34" charset="-122"/>
                    </a:endParaRPr>
                  </a:p>
                </p:txBody>
              </p:sp>
              <p:sp>
                <p:nvSpPr>
                  <p:cNvPr id="292" name="Freeform 12"/>
                  <p:cNvSpPr>
                    <a:spLocks/>
                  </p:cNvSpPr>
                  <p:nvPr/>
                </p:nvSpPr>
                <p:spPr bwMode="blackGray">
                  <a:xfrm>
                    <a:off x="5979657" y="3163728"/>
                    <a:ext cx="529083" cy="294478"/>
                  </a:xfrm>
                  <a:custGeom>
                    <a:avLst/>
                    <a:gdLst/>
                    <a:ahLst/>
                    <a:cxnLst>
                      <a:cxn ang="0">
                        <a:pos x="0" y="0"/>
                      </a:cxn>
                      <a:cxn ang="0">
                        <a:pos x="52" y="0"/>
                      </a:cxn>
                      <a:cxn ang="0">
                        <a:pos x="118" y="9"/>
                      </a:cxn>
                      <a:cxn ang="0">
                        <a:pos x="186" y="24"/>
                      </a:cxn>
                      <a:cxn ang="0">
                        <a:pos x="253" y="42"/>
                      </a:cxn>
                      <a:cxn ang="0">
                        <a:pos x="315" y="63"/>
                      </a:cxn>
                      <a:cxn ang="0">
                        <a:pos x="388" y="93"/>
                      </a:cxn>
                      <a:cxn ang="0">
                        <a:pos x="448" y="126"/>
                      </a:cxn>
                      <a:cxn ang="0">
                        <a:pos x="523" y="174"/>
                      </a:cxn>
                      <a:cxn ang="0">
                        <a:pos x="577" y="219"/>
                      </a:cxn>
                      <a:cxn ang="0">
                        <a:pos x="640" y="279"/>
                      </a:cxn>
                      <a:cxn ang="0">
                        <a:pos x="696" y="339"/>
                      </a:cxn>
                      <a:cxn ang="0">
                        <a:pos x="760" y="423"/>
                      </a:cxn>
                      <a:cxn ang="0">
                        <a:pos x="694" y="420"/>
                      </a:cxn>
                      <a:cxn ang="0">
                        <a:pos x="610" y="410"/>
                      </a:cxn>
                      <a:cxn ang="0">
                        <a:pos x="532" y="393"/>
                      </a:cxn>
                      <a:cxn ang="0">
                        <a:pos x="451" y="366"/>
                      </a:cxn>
                      <a:cxn ang="0">
                        <a:pos x="397" y="342"/>
                      </a:cxn>
                      <a:cxn ang="0">
                        <a:pos x="330" y="311"/>
                      </a:cxn>
                      <a:cxn ang="0">
                        <a:pos x="271" y="275"/>
                      </a:cxn>
                      <a:cxn ang="0">
                        <a:pos x="214" y="237"/>
                      </a:cxn>
                      <a:cxn ang="0">
                        <a:pos x="163" y="192"/>
                      </a:cxn>
                      <a:cxn ang="0">
                        <a:pos x="112" y="147"/>
                      </a:cxn>
                      <a:cxn ang="0">
                        <a:pos x="79" y="111"/>
                      </a:cxn>
                      <a:cxn ang="0">
                        <a:pos x="43" y="66"/>
                      </a:cxn>
                      <a:cxn ang="0">
                        <a:pos x="21" y="30"/>
                      </a:cxn>
                      <a:cxn ang="0">
                        <a:pos x="0" y="0"/>
                      </a:cxn>
                    </a:cxnLst>
                    <a:rect l="0" t="0" r="r" b="b"/>
                    <a:pathLst>
                      <a:path w="760" h="423">
                        <a:moveTo>
                          <a:pt x="0" y="0"/>
                        </a:moveTo>
                        <a:lnTo>
                          <a:pt x="52" y="0"/>
                        </a:lnTo>
                        <a:lnTo>
                          <a:pt x="118" y="9"/>
                        </a:lnTo>
                        <a:lnTo>
                          <a:pt x="186" y="24"/>
                        </a:lnTo>
                        <a:lnTo>
                          <a:pt x="253" y="42"/>
                        </a:lnTo>
                        <a:lnTo>
                          <a:pt x="315" y="63"/>
                        </a:lnTo>
                        <a:lnTo>
                          <a:pt x="388" y="93"/>
                        </a:lnTo>
                        <a:lnTo>
                          <a:pt x="448" y="126"/>
                        </a:lnTo>
                        <a:lnTo>
                          <a:pt x="523" y="174"/>
                        </a:lnTo>
                        <a:lnTo>
                          <a:pt x="577" y="219"/>
                        </a:lnTo>
                        <a:lnTo>
                          <a:pt x="640" y="279"/>
                        </a:lnTo>
                        <a:lnTo>
                          <a:pt x="696" y="339"/>
                        </a:lnTo>
                        <a:lnTo>
                          <a:pt x="760" y="423"/>
                        </a:lnTo>
                        <a:lnTo>
                          <a:pt x="694" y="420"/>
                        </a:lnTo>
                        <a:lnTo>
                          <a:pt x="610" y="410"/>
                        </a:lnTo>
                        <a:lnTo>
                          <a:pt x="532" y="393"/>
                        </a:lnTo>
                        <a:lnTo>
                          <a:pt x="451" y="366"/>
                        </a:lnTo>
                        <a:lnTo>
                          <a:pt x="397" y="342"/>
                        </a:lnTo>
                        <a:lnTo>
                          <a:pt x="330" y="311"/>
                        </a:lnTo>
                        <a:lnTo>
                          <a:pt x="271" y="275"/>
                        </a:lnTo>
                        <a:lnTo>
                          <a:pt x="214" y="237"/>
                        </a:lnTo>
                        <a:lnTo>
                          <a:pt x="163" y="192"/>
                        </a:lnTo>
                        <a:lnTo>
                          <a:pt x="112" y="147"/>
                        </a:lnTo>
                        <a:lnTo>
                          <a:pt x="79" y="111"/>
                        </a:lnTo>
                        <a:lnTo>
                          <a:pt x="43" y="66"/>
                        </a:lnTo>
                        <a:lnTo>
                          <a:pt x="21" y="30"/>
                        </a:lnTo>
                        <a:lnTo>
                          <a:pt x="0" y="0"/>
                        </a:lnTo>
                        <a:close/>
                      </a:path>
                    </a:pathLst>
                  </a:custGeom>
                  <a:solidFill>
                    <a:schemeClr val="bg1"/>
                  </a:solidFill>
                  <a:ln w="19050" cap="rnd" cmpd="sng">
                    <a:solidFill>
                      <a:schemeClr val="bg1"/>
                    </a:solidFill>
                    <a:prstDash val="solid"/>
                    <a:round/>
                    <a:headEnd type="none" w="med" len="med"/>
                    <a:tailEnd type="none" w="med" len="med"/>
                  </a:ln>
                  <a:effectLst/>
                </p:spPr>
                <p:txBody>
                  <a:bodyPr/>
                  <a:lstStyle/>
                  <a:p>
                    <a:pPr fontAlgn="auto">
                      <a:spcBef>
                        <a:spcPts val="0"/>
                      </a:spcBef>
                      <a:spcAft>
                        <a:spcPts val="0"/>
                      </a:spcAft>
                    </a:pPr>
                    <a:endParaRPr lang="zh-CN" altLang="en-US" sz="1600" b="1">
                      <a:solidFill>
                        <a:prstClr val="white"/>
                      </a:solidFill>
                      <a:latin typeface="微软雅黑" pitchFamily="34" charset="-122"/>
                      <a:ea typeface="微软雅黑" pitchFamily="34" charset="-122"/>
                    </a:endParaRPr>
                  </a:p>
                </p:txBody>
              </p:sp>
              <p:sp>
                <p:nvSpPr>
                  <p:cNvPr id="293" name="Freeform 13"/>
                  <p:cNvSpPr>
                    <a:spLocks/>
                  </p:cNvSpPr>
                  <p:nvPr/>
                </p:nvSpPr>
                <p:spPr bwMode="blackGray">
                  <a:xfrm>
                    <a:off x="6480212" y="3163728"/>
                    <a:ext cx="522121" cy="292389"/>
                  </a:xfrm>
                  <a:custGeom>
                    <a:avLst/>
                    <a:gdLst/>
                    <a:ahLst/>
                    <a:cxnLst>
                      <a:cxn ang="0">
                        <a:pos x="750" y="0"/>
                      </a:cxn>
                      <a:cxn ang="0">
                        <a:pos x="736" y="23"/>
                      </a:cxn>
                      <a:cxn ang="0">
                        <a:pos x="714" y="54"/>
                      </a:cxn>
                      <a:cxn ang="0">
                        <a:pos x="687" y="90"/>
                      </a:cxn>
                      <a:cxn ang="0">
                        <a:pos x="660" y="120"/>
                      </a:cxn>
                      <a:cxn ang="0">
                        <a:pos x="639" y="146"/>
                      </a:cxn>
                      <a:cxn ang="0">
                        <a:pos x="612" y="168"/>
                      </a:cxn>
                      <a:cxn ang="0">
                        <a:pos x="573" y="206"/>
                      </a:cxn>
                      <a:cxn ang="0">
                        <a:pos x="537" y="234"/>
                      </a:cxn>
                      <a:cxn ang="0">
                        <a:pos x="496" y="264"/>
                      </a:cxn>
                      <a:cxn ang="0">
                        <a:pos x="451" y="293"/>
                      </a:cxn>
                      <a:cxn ang="0">
                        <a:pos x="409" y="317"/>
                      </a:cxn>
                      <a:cxn ang="0">
                        <a:pos x="366" y="336"/>
                      </a:cxn>
                      <a:cxn ang="0">
                        <a:pos x="316" y="357"/>
                      </a:cxn>
                      <a:cxn ang="0">
                        <a:pos x="268" y="374"/>
                      </a:cxn>
                      <a:cxn ang="0">
                        <a:pos x="210" y="392"/>
                      </a:cxn>
                      <a:cxn ang="0">
                        <a:pos x="148" y="405"/>
                      </a:cxn>
                      <a:cxn ang="0">
                        <a:pos x="93" y="414"/>
                      </a:cxn>
                      <a:cxn ang="0">
                        <a:pos x="43" y="419"/>
                      </a:cxn>
                      <a:cxn ang="0">
                        <a:pos x="0" y="420"/>
                      </a:cxn>
                      <a:cxn ang="0">
                        <a:pos x="21" y="386"/>
                      </a:cxn>
                      <a:cxn ang="0">
                        <a:pos x="40" y="357"/>
                      </a:cxn>
                      <a:cxn ang="0">
                        <a:pos x="64" y="329"/>
                      </a:cxn>
                      <a:cxn ang="0">
                        <a:pos x="93" y="294"/>
                      </a:cxn>
                      <a:cxn ang="0">
                        <a:pos x="123" y="263"/>
                      </a:cxn>
                      <a:cxn ang="0">
                        <a:pos x="159" y="231"/>
                      </a:cxn>
                      <a:cxn ang="0">
                        <a:pos x="196" y="198"/>
                      </a:cxn>
                      <a:cxn ang="0">
                        <a:pos x="235" y="168"/>
                      </a:cxn>
                      <a:cxn ang="0">
                        <a:pos x="265" y="149"/>
                      </a:cxn>
                      <a:cxn ang="0">
                        <a:pos x="300" y="126"/>
                      </a:cxn>
                      <a:cxn ang="0">
                        <a:pos x="345" y="104"/>
                      </a:cxn>
                      <a:cxn ang="0">
                        <a:pos x="387" y="83"/>
                      </a:cxn>
                      <a:cxn ang="0">
                        <a:pos x="429" y="66"/>
                      </a:cxn>
                      <a:cxn ang="0">
                        <a:pos x="469" y="51"/>
                      </a:cxn>
                      <a:cxn ang="0">
                        <a:pos x="505" y="39"/>
                      </a:cxn>
                      <a:cxn ang="0">
                        <a:pos x="544" y="27"/>
                      </a:cxn>
                      <a:cxn ang="0">
                        <a:pos x="583" y="18"/>
                      </a:cxn>
                      <a:cxn ang="0">
                        <a:pos x="630" y="11"/>
                      </a:cxn>
                      <a:cxn ang="0">
                        <a:pos x="679" y="3"/>
                      </a:cxn>
                      <a:cxn ang="0">
                        <a:pos x="733" y="0"/>
                      </a:cxn>
                      <a:cxn ang="0">
                        <a:pos x="750" y="0"/>
                      </a:cxn>
                    </a:cxnLst>
                    <a:rect l="0" t="0" r="r" b="b"/>
                    <a:pathLst>
                      <a:path w="750" h="420">
                        <a:moveTo>
                          <a:pt x="750" y="0"/>
                        </a:moveTo>
                        <a:lnTo>
                          <a:pt x="736" y="23"/>
                        </a:lnTo>
                        <a:lnTo>
                          <a:pt x="714" y="54"/>
                        </a:lnTo>
                        <a:lnTo>
                          <a:pt x="687" y="90"/>
                        </a:lnTo>
                        <a:lnTo>
                          <a:pt x="660" y="120"/>
                        </a:lnTo>
                        <a:lnTo>
                          <a:pt x="639" y="146"/>
                        </a:lnTo>
                        <a:lnTo>
                          <a:pt x="612" y="168"/>
                        </a:lnTo>
                        <a:lnTo>
                          <a:pt x="573" y="206"/>
                        </a:lnTo>
                        <a:lnTo>
                          <a:pt x="537" y="234"/>
                        </a:lnTo>
                        <a:lnTo>
                          <a:pt x="496" y="264"/>
                        </a:lnTo>
                        <a:lnTo>
                          <a:pt x="451" y="293"/>
                        </a:lnTo>
                        <a:lnTo>
                          <a:pt x="409" y="317"/>
                        </a:lnTo>
                        <a:lnTo>
                          <a:pt x="366" y="336"/>
                        </a:lnTo>
                        <a:lnTo>
                          <a:pt x="316" y="357"/>
                        </a:lnTo>
                        <a:lnTo>
                          <a:pt x="268" y="374"/>
                        </a:lnTo>
                        <a:lnTo>
                          <a:pt x="210" y="392"/>
                        </a:lnTo>
                        <a:lnTo>
                          <a:pt x="148" y="405"/>
                        </a:lnTo>
                        <a:lnTo>
                          <a:pt x="93" y="414"/>
                        </a:lnTo>
                        <a:lnTo>
                          <a:pt x="43" y="419"/>
                        </a:lnTo>
                        <a:lnTo>
                          <a:pt x="0" y="420"/>
                        </a:lnTo>
                        <a:lnTo>
                          <a:pt x="21" y="386"/>
                        </a:lnTo>
                        <a:lnTo>
                          <a:pt x="40" y="357"/>
                        </a:lnTo>
                        <a:lnTo>
                          <a:pt x="64" y="329"/>
                        </a:lnTo>
                        <a:lnTo>
                          <a:pt x="93" y="294"/>
                        </a:lnTo>
                        <a:lnTo>
                          <a:pt x="123" y="263"/>
                        </a:lnTo>
                        <a:lnTo>
                          <a:pt x="159" y="231"/>
                        </a:lnTo>
                        <a:lnTo>
                          <a:pt x="196" y="198"/>
                        </a:lnTo>
                        <a:lnTo>
                          <a:pt x="235" y="168"/>
                        </a:lnTo>
                        <a:lnTo>
                          <a:pt x="265" y="149"/>
                        </a:lnTo>
                        <a:lnTo>
                          <a:pt x="300" y="126"/>
                        </a:lnTo>
                        <a:lnTo>
                          <a:pt x="345" y="104"/>
                        </a:lnTo>
                        <a:lnTo>
                          <a:pt x="387" y="83"/>
                        </a:lnTo>
                        <a:lnTo>
                          <a:pt x="429" y="66"/>
                        </a:lnTo>
                        <a:lnTo>
                          <a:pt x="469" y="51"/>
                        </a:lnTo>
                        <a:lnTo>
                          <a:pt x="505" y="39"/>
                        </a:lnTo>
                        <a:lnTo>
                          <a:pt x="544" y="27"/>
                        </a:lnTo>
                        <a:lnTo>
                          <a:pt x="583" y="18"/>
                        </a:lnTo>
                        <a:lnTo>
                          <a:pt x="630" y="11"/>
                        </a:lnTo>
                        <a:lnTo>
                          <a:pt x="679" y="3"/>
                        </a:lnTo>
                        <a:lnTo>
                          <a:pt x="733" y="0"/>
                        </a:lnTo>
                        <a:lnTo>
                          <a:pt x="750" y="0"/>
                        </a:lnTo>
                        <a:close/>
                      </a:path>
                    </a:pathLst>
                  </a:custGeom>
                  <a:solidFill>
                    <a:schemeClr val="bg1"/>
                  </a:solidFill>
                  <a:ln w="19050" cap="rnd" cmpd="sng">
                    <a:solidFill>
                      <a:schemeClr val="bg1"/>
                    </a:solidFill>
                    <a:prstDash val="solid"/>
                    <a:round/>
                    <a:headEnd type="none" w="med" len="med"/>
                    <a:tailEnd type="none" w="med" len="med"/>
                  </a:ln>
                  <a:effectLst/>
                </p:spPr>
                <p:txBody>
                  <a:bodyPr/>
                  <a:lstStyle/>
                  <a:p>
                    <a:pPr fontAlgn="auto">
                      <a:spcBef>
                        <a:spcPts val="0"/>
                      </a:spcBef>
                      <a:spcAft>
                        <a:spcPts val="0"/>
                      </a:spcAft>
                    </a:pPr>
                    <a:endParaRPr lang="zh-CN" altLang="en-US" sz="1600" b="1">
                      <a:solidFill>
                        <a:prstClr val="white"/>
                      </a:solidFill>
                      <a:latin typeface="微软雅黑" pitchFamily="34" charset="-122"/>
                      <a:ea typeface="微软雅黑" pitchFamily="34" charset="-122"/>
                    </a:endParaRPr>
                  </a:p>
                </p:txBody>
              </p:sp>
            </p:grpSp>
            <p:sp>
              <p:nvSpPr>
                <p:cNvPr id="285" name="WordArt 14"/>
                <p:cNvSpPr>
                  <a:spLocks noChangeArrowheads="1" noChangeShapeType="1" noTextEdit="1"/>
                </p:cNvSpPr>
                <p:nvPr/>
              </p:nvSpPr>
              <p:spPr bwMode="auto">
                <a:xfrm>
                  <a:off x="6923683" y="2326357"/>
                  <a:ext cx="360000" cy="180001"/>
                </a:xfrm>
                <a:prstGeom prst="rect">
                  <a:avLst/>
                </a:prstGeom>
              </p:spPr>
              <p:txBody>
                <a:bodyPr wrap="none" fromWordArt="1">
                  <a:prstTxWarp prst="textPlain">
                    <a:avLst/>
                  </a:prstTxWarp>
                </a:bodyPr>
                <a:lstStyle/>
                <a:p>
                  <a:pPr algn="ctr"/>
                  <a:r>
                    <a:rPr lang="zh-CN" altLang="en-US" sz="1000" b="1" dirty="0" smtClean="0">
                      <a:solidFill>
                        <a:schemeClr val="bg1"/>
                      </a:solidFill>
                      <a:latin typeface="微软雅黑" pitchFamily="34" charset="-122"/>
                      <a:ea typeface="微软雅黑" pitchFamily="34" charset="-122"/>
                    </a:rPr>
                    <a:t>智能</a:t>
                  </a:r>
                  <a:endParaRPr lang="zh-CN" altLang="en-US" sz="1000" b="1" dirty="0">
                    <a:solidFill>
                      <a:schemeClr val="bg1"/>
                    </a:solidFill>
                    <a:latin typeface="微软雅黑" pitchFamily="34" charset="-122"/>
                    <a:ea typeface="微软雅黑" pitchFamily="34" charset="-122"/>
                  </a:endParaRPr>
                </a:p>
              </p:txBody>
            </p:sp>
            <p:sp>
              <p:nvSpPr>
                <p:cNvPr id="286" name="WordArt 14"/>
                <p:cNvSpPr>
                  <a:spLocks noChangeArrowheads="1" noChangeShapeType="1" noTextEdit="1"/>
                </p:cNvSpPr>
                <p:nvPr/>
              </p:nvSpPr>
              <p:spPr bwMode="auto">
                <a:xfrm>
                  <a:off x="6402126" y="3284683"/>
                  <a:ext cx="360000" cy="180001"/>
                </a:xfrm>
                <a:prstGeom prst="rect">
                  <a:avLst/>
                </a:prstGeom>
              </p:spPr>
              <p:txBody>
                <a:bodyPr wrap="none" fromWordArt="1">
                  <a:prstTxWarp prst="textPlain">
                    <a:avLst/>
                  </a:prstTxWarp>
                </a:bodyPr>
                <a:lstStyle/>
                <a:p>
                  <a:pPr algn="ctr"/>
                  <a:r>
                    <a:rPr lang="zh-CN" altLang="en-US" sz="1000" b="1" dirty="0" smtClean="0">
                      <a:solidFill>
                        <a:schemeClr val="bg1"/>
                      </a:solidFill>
                      <a:latin typeface="微软雅黑" pitchFamily="34" charset="-122"/>
                      <a:ea typeface="微软雅黑" pitchFamily="34" charset="-122"/>
                    </a:rPr>
                    <a:t>互联</a:t>
                  </a:r>
                  <a:endParaRPr lang="en-US" altLang="zh-CN" sz="1000" b="1" dirty="0" smtClean="0">
                    <a:solidFill>
                      <a:schemeClr val="bg1"/>
                    </a:solidFill>
                    <a:latin typeface="微软雅黑" pitchFamily="34" charset="-122"/>
                    <a:ea typeface="微软雅黑" pitchFamily="34" charset="-122"/>
                  </a:endParaRPr>
                </a:p>
              </p:txBody>
            </p:sp>
            <p:sp>
              <p:nvSpPr>
                <p:cNvPr id="287" name="WordArt 14"/>
                <p:cNvSpPr>
                  <a:spLocks noChangeArrowheads="1" noChangeShapeType="1" noTextEdit="1"/>
                </p:cNvSpPr>
                <p:nvPr/>
              </p:nvSpPr>
              <p:spPr bwMode="auto">
                <a:xfrm>
                  <a:off x="7478709" y="3276861"/>
                  <a:ext cx="360000" cy="180001"/>
                </a:xfrm>
                <a:prstGeom prst="rect">
                  <a:avLst/>
                </a:prstGeom>
              </p:spPr>
              <p:txBody>
                <a:bodyPr wrap="none" fromWordArt="1">
                  <a:prstTxWarp prst="textPlain">
                    <a:avLst/>
                  </a:prstTxWarp>
                </a:bodyPr>
                <a:lstStyle/>
                <a:p>
                  <a:pPr algn="ctr"/>
                  <a:r>
                    <a:rPr lang="zh-CN" altLang="en-US" sz="1000" dirty="0" smtClean="0">
                      <a:solidFill>
                        <a:schemeClr val="bg1"/>
                      </a:solidFill>
                      <a:latin typeface="微软雅黑" pitchFamily="34" charset="-122"/>
                      <a:ea typeface="微软雅黑" pitchFamily="34" charset="-122"/>
                    </a:rPr>
                    <a:t>感知</a:t>
                  </a:r>
                  <a:endParaRPr lang="zh-CN" altLang="en-US" sz="1000" dirty="0">
                    <a:solidFill>
                      <a:schemeClr val="bg1"/>
                    </a:solidFill>
                    <a:latin typeface="微软雅黑" pitchFamily="34" charset="-122"/>
                    <a:ea typeface="微软雅黑" pitchFamily="34" charset="-122"/>
                  </a:endParaRPr>
                </a:p>
              </p:txBody>
            </p:sp>
          </p:grpSp>
          <p:sp>
            <p:nvSpPr>
              <p:cNvPr id="282" name="Freeform 9"/>
              <p:cNvSpPr>
                <a:spLocks noChangeAspect="1"/>
              </p:cNvSpPr>
              <p:nvPr/>
            </p:nvSpPr>
            <p:spPr bwMode="auto">
              <a:xfrm>
                <a:off x="6658299" y="2790050"/>
                <a:ext cx="468002" cy="468000"/>
              </a:xfrm>
              <a:custGeom>
                <a:avLst/>
                <a:gdLst/>
                <a:ahLst/>
                <a:cxnLst>
                  <a:cxn ang="0">
                    <a:pos x="2114" y="3826"/>
                  </a:cxn>
                  <a:cxn ang="0">
                    <a:pos x="2397" y="3775"/>
                  </a:cxn>
                  <a:cxn ang="0">
                    <a:pos x="2664" y="3685"/>
                  </a:cxn>
                  <a:cxn ang="0">
                    <a:pos x="2912" y="3557"/>
                  </a:cxn>
                  <a:cxn ang="0">
                    <a:pos x="3137" y="3397"/>
                  </a:cxn>
                  <a:cxn ang="0">
                    <a:pos x="3337" y="3207"/>
                  </a:cxn>
                  <a:cxn ang="0">
                    <a:pos x="3508" y="2989"/>
                  </a:cxn>
                  <a:cxn ang="0">
                    <a:pos x="3646" y="2748"/>
                  </a:cxn>
                  <a:cxn ang="0">
                    <a:pos x="3750" y="2487"/>
                  </a:cxn>
                  <a:cxn ang="0">
                    <a:pos x="3815" y="2209"/>
                  </a:cxn>
                  <a:cxn ang="0">
                    <a:pos x="3836" y="1918"/>
                  </a:cxn>
                  <a:cxn ang="0">
                    <a:pos x="3815" y="1626"/>
                  </a:cxn>
                  <a:cxn ang="0">
                    <a:pos x="3750" y="1349"/>
                  </a:cxn>
                  <a:cxn ang="0">
                    <a:pos x="3646" y="1087"/>
                  </a:cxn>
                  <a:cxn ang="0">
                    <a:pos x="3508" y="847"/>
                  </a:cxn>
                  <a:cxn ang="0">
                    <a:pos x="3337" y="630"/>
                  </a:cxn>
                  <a:cxn ang="0">
                    <a:pos x="3137" y="439"/>
                  </a:cxn>
                  <a:cxn ang="0">
                    <a:pos x="2912" y="278"/>
                  </a:cxn>
                  <a:cxn ang="0">
                    <a:pos x="2664" y="151"/>
                  </a:cxn>
                  <a:cxn ang="0">
                    <a:pos x="2397" y="60"/>
                  </a:cxn>
                  <a:cxn ang="0">
                    <a:pos x="2114" y="10"/>
                  </a:cxn>
                  <a:cxn ang="0">
                    <a:pos x="1820" y="2"/>
                  </a:cxn>
                  <a:cxn ang="0">
                    <a:pos x="1533" y="39"/>
                  </a:cxn>
                  <a:cxn ang="0">
                    <a:pos x="1260" y="117"/>
                  </a:cxn>
                  <a:cxn ang="0">
                    <a:pos x="1005" y="232"/>
                  </a:cxn>
                  <a:cxn ang="0">
                    <a:pos x="772" y="382"/>
                  </a:cxn>
                  <a:cxn ang="0">
                    <a:pos x="563" y="562"/>
                  </a:cxn>
                  <a:cxn ang="0">
                    <a:pos x="382" y="771"/>
                  </a:cxn>
                  <a:cxn ang="0">
                    <a:pos x="233" y="1005"/>
                  </a:cxn>
                  <a:cxn ang="0">
                    <a:pos x="117" y="1259"/>
                  </a:cxn>
                  <a:cxn ang="0">
                    <a:pos x="39" y="1533"/>
                  </a:cxn>
                  <a:cxn ang="0">
                    <a:pos x="3" y="1820"/>
                  </a:cxn>
                  <a:cxn ang="0">
                    <a:pos x="10" y="2113"/>
                  </a:cxn>
                  <a:cxn ang="0">
                    <a:pos x="60" y="2397"/>
                  </a:cxn>
                  <a:cxn ang="0">
                    <a:pos x="151" y="2664"/>
                  </a:cxn>
                  <a:cxn ang="0">
                    <a:pos x="278" y="2911"/>
                  </a:cxn>
                  <a:cxn ang="0">
                    <a:pos x="439" y="3136"/>
                  </a:cxn>
                  <a:cxn ang="0">
                    <a:pos x="630" y="3336"/>
                  </a:cxn>
                  <a:cxn ang="0">
                    <a:pos x="847" y="3507"/>
                  </a:cxn>
                  <a:cxn ang="0">
                    <a:pos x="1088" y="3646"/>
                  </a:cxn>
                  <a:cxn ang="0">
                    <a:pos x="1349" y="3749"/>
                  </a:cxn>
                  <a:cxn ang="0">
                    <a:pos x="1627" y="3814"/>
                  </a:cxn>
                  <a:cxn ang="0">
                    <a:pos x="1918" y="3836"/>
                  </a:cxn>
                </a:cxnLst>
                <a:rect l="0" t="0" r="r" b="b"/>
                <a:pathLst>
                  <a:path w="3836" h="3836">
                    <a:moveTo>
                      <a:pt x="1918" y="3836"/>
                    </a:moveTo>
                    <a:lnTo>
                      <a:pt x="2017" y="3833"/>
                    </a:lnTo>
                    <a:lnTo>
                      <a:pt x="2114" y="3826"/>
                    </a:lnTo>
                    <a:lnTo>
                      <a:pt x="2210" y="3814"/>
                    </a:lnTo>
                    <a:lnTo>
                      <a:pt x="2304" y="3797"/>
                    </a:lnTo>
                    <a:lnTo>
                      <a:pt x="2397" y="3775"/>
                    </a:lnTo>
                    <a:lnTo>
                      <a:pt x="2488" y="3749"/>
                    </a:lnTo>
                    <a:lnTo>
                      <a:pt x="2576" y="3719"/>
                    </a:lnTo>
                    <a:lnTo>
                      <a:pt x="2664" y="3685"/>
                    </a:lnTo>
                    <a:lnTo>
                      <a:pt x="2749" y="3646"/>
                    </a:lnTo>
                    <a:lnTo>
                      <a:pt x="2831" y="3604"/>
                    </a:lnTo>
                    <a:lnTo>
                      <a:pt x="2912" y="3557"/>
                    </a:lnTo>
                    <a:lnTo>
                      <a:pt x="2989" y="3507"/>
                    </a:lnTo>
                    <a:lnTo>
                      <a:pt x="3065" y="3454"/>
                    </a:lnTo>
                    <a:lnTo>
                      <a:pt x="3137" y="3397"/>
                    </a:lnTo>
                    <a:lnTo>
                      <a:pt x="3207" y="3336"/>
                    </a:lnTo>
                    <a:lnTo>
                      <a:pt x="3273" y="3273"/>
                    </a:lnTo>
                    <a:lnTo>
                      <a:pt x="3337" y="3207"/>
                    </a:lnTo>
                    <a:lnTo>
                      <a:pt x="3398" y="3136"/>
                    </a:lnTo>
                    <a:lnTo>
                      <a:pt x="3455" y="3064"/>
                    </a:lnTo>
                    <a:lnTo>
                      <a:pt x="3508" y="2989"/>
                    </a:lnTo>
                    <a:lnTo>
                      <a:pt x="3558" y="2911"/>
                    </a:lnTo>
                    <a:lnTo>
                      <a:pt x="3605" y="2831"/>
                    </a:lnTo>
                    <a:lnTo>
                      <a:pt x="3646" y="2748"/>
                    </a:lnTo>
                    <a:lnTo>
                      <a:pt x="3685" y="2664"/>
                    </a:lnTo>
                    <a:lnTo>
                      <a:pt x="3720" y="2576"/>
                    </a:lnTo>
                    <a:lnTo>
                      <a:pt x="3750" y="2487"/>
                    </a:lnTo>
                    <a:lnTo>
                      <a:pt x="3776" y="2397"/>
                    </a:lnTo>
                    <a:lnTo>
                      <a:pt x="3797" y="2304"/>
                    </a:lnTo>
                    <a:lnTo>
                      <a:pt x="3815" y="2209"/>
                    </a:lnTo>
                    <a:lnTo>
                      <a:pt x="3827" y="2113"/>
                    </a:lnTo>
                    <a:lnTo>
                      <a:pt x="3834" y="2017"/>
                    </a:lnTo>
                    <a:lnTo>
                      <a:pt x="3836" y="1918"/>
                    </a:lnTo>
                    <a:lnTo>
                      <a:pt x="3834" y="1820"/>
                    </a:lnTo>
                    <a:lnTo>
                      <a:pt x="3827" y="1722"/>
                    </a:lnTo>
                    <a:lnTo>
                      <a:pt x="3815" y="1626"/>
                    </a:lnTo>
                    <a:lnTo>
                      <a:pt x="3797" y="1533"/>
                    </a:lnTo>
                    <a:lnTo>
                      <a:pt x="3776" y="1440"/>
                    </a:lnTo>
                    <a:lnTo>
                      <a:pt x="3750" y="1349"/>
                    </a:lnTo>
                    <a:lnTo>
                      <a:pt x="3720" y="1259"/>
                    </a:lnTo>
                    <a:lnTo>
                      <a:pt x="3685" y="1173"/>
                    </a:lnTo>
                    <a:lnTo>
                      <a:pt x="3646" y="1087"/>
                    </a:lnTo>
                    <a:lnTo>
                      <a:pt x="3605" y="1005"/>
                    </a:lnTo>
                    <a:lnTo>
                      <a:pt x="3558" y="924"/>
                    </a:lnTo>
                    <a:lnTo>
                      <a:pt x="3508" y="847"/>
                    </a:lnTo>
                    <a:lnTo>
                      <a:pt x="3455" y="771"/>
                    </a:lnTo>
                    <a:lnTo>
                      <a:pt x="3398" y="699"/>
                    </a:lnTo>
                    <a:lnTo>
                      <a:pt x="3337" y="630"/>
                    </a:lnTo>
                    <a:lnTo>
                      <a:pt x="3273" y="562"/>
                    </a:lnTo>
                    <a:lnTo>
                      <a:pt x="3207" y="499"/>
                    </a:lnTo>
                    <a:lnTo>
                      <a:pt x="3137" y="439"/>
                    </a:lnTo>
                    <a:lnTo>
                      <a:pt x="3065" y="382"/>
                    </a:lnTo>
                    <a:lnTo>
                      <a:pt x="2989" y="328"/>
                    </a:lnTo>
                    <a:lnTo>
                      <a:pt x="2912" y="278"/>
                    </a:lnTo>
                    <a:lnTo>
                      <a:pt x="2831" y="232"/>
                    </a:lnTo>
                    <a:lnTo>
                      <a:pt x="2749" y="190"/>
                    </a:lnTo>
                    <a:lnTo>
                      <a:pt x="2664" y="151"/>
                    </a:lnTo>
                    <a:lnTo>
                      <a:pt x="2576" y="117"/>
                    </a:lnTo>
                    <a:lnTo>
                      <a:pt x="2488" y="87"/>
                    </a:lnTo>
                    <a:lnTo>
                      <a:pt x="2397" y="60"/>
                    </a:lnTo>
                    <a:lnTo>
                      <a:pt x="2304" y="39"/>
                    </a:lnTo>
                    <a:lnTo>
                      <a:pt x="2210" y="22"/>
                    </a:lnTo>
                    <a:lnTo>
                      <a:pt x="2114" y="10"/>
                    </a:lnTo>
                    <a:lnTo>
                      <a:pt x="2017" y="2"/>
                    </a:lnTo>
                    <a:lnTo>
                      <a:pt x="1918" y="0"/>
                    </a:lnTo>
                    <a:lnTo>
                      <a:pt x="1820" y="2"/>
                    </a:lnTo>
                    <a:lnTo>
                      <a:pt x="1722" y="10"/>
                    </a:lnTo>
                    <a:lnTo>
                      <a:pt x="1627" y="22"/>
                    </a:lnTo>
                    <a:lnTo>
                      <a:pt x="1533" y="39"/>
                    </a:lnTo>
                    <a:lnTo>
                      <a:pt x="1440" y="60"/>
                    </a:lnTo>
                    <a:lnTo>
                      <a:pt x="1349" y="87"/>
                    </a:lnTo>
                    <a:lnTo>
                      <a:pt x="1260" y="117"/>
                    </a:lnTo>
                    <a:lnTo>
                      <a:pt x="1173" y="151"/>
                    </a:lnTo>
                    <a:lnTo>
                      <a:pt x="1088" y="190"/>
                    </a:lnTo>
                    <a:lnTo>
                      <a:pt x="1005" y="232"/>
                    </a:lnTo>
                    <a:lnTo>
                      <a:pt x="926" y="278"/>
                    </a:lnTo>
                    <a:lnTo>
                      <a:pt x="847" y="328"/>
                    </a:lnTo>
                    <a:lnTo>
                      <a:pt x="772" y="382"/>
                    </a:lnTo>
                    <a:lnTo>
                      <a:pt x="699" y="439"/>
                    </a:lnTo>
                    <a:lnTo>
                      <a:pt x="630" y="499"/>
                    </a:lnTo>
                    <a:lnTo>
                      <a:pt x="563" y="562"/>
                    </a:lnTo>
                    <a:lnTo>
                      <a:pt x="500" y="630"/>
                    </a:lnTo>
                    <a:lnTo>
                      <a:pt x="439" y="699"/>
                    </a:lnTo>
                    <a:lnTo>
                      <a:pt x="382" y="771"/>
                    </a:lnTo>
                    <a:lnTo>
                      <a:pt x="328" y="847"/>
                    </a:lnTo>
                    <a:lnTo>
                      <a:pt x="278" y="924"/>
                    </a:lnTo>
                    <a:lnTo>
                      <a:pt x="233" y="1005"/>
                    </a:lnTo>
                    <a:lnTo>
                      <a:pt x="190" y="1087"/>
                    </a:lnTo>
                    <a:lnTo>
                      <a:pt x="151" y="1173"/>
                    </a:lnTo>
                    <a:lnTo>
                      <a:pt x="117" y="1259"/>
                    </a:lnTo>
                    <a:lnTo>
                      <a:pt x="87" y="1349"/>
                    </a:lnTo>
                    <a:lnTo>
                      <a:pt x="60" y="1440"/>
                    </a:lnTo>
                    <a:lnTo>
                      <a:pt x="39" y="1533"/>
                    </a:lnTo>
                    <a:lnTo>
                      <a:pt x="23" y="1626"/>
                    </a:lnTo>
                    <a:lnTo>
                      <a:pt x="10" y="1722"/>
                    </a:lnTo>
                    <a:lnTo>
                      <a:pt x="3" y="1820"/>
                    </a:lnTo>
                    <a:lnTo>
                      <a:pt x="0" y="1918"/>
                    </a:lnTo>
                    <a:lnTo>
                      <a:pt x="3" y="2017"/>
                    </a:lnTo>
                    <a:lnTo>
                      <a:pt x="10" y="2113"/>
                    </a:lnTo>
                    <a:lnTo>
                      <a:pt x="23" y="2209"/>
                    </a:lnTo>
                    <a:lnTo>
                      <a:pt x="39" y="2304"/>
                    </a:lnTo>
                    <a:lnTo>
                      <a:pt x="60" y="2397"/>
                    </a:lnTo>
                    <a:lnTo>
                      <a:pt x="87" y="2487"/>
                    </a:lnTo>
                    <a:lnTo>
                      <a:pt x="117" y="2576"/>
                    </a:lnTo>
                    <a:lnTo>
                      <a:pt x="151" y="2664"/>
                    </a:lnTo>
                    <a:lnTo>
                      <a:pt x="190" y="2748"/>
                    </a:lnTo>
                    <a:lnTo>
                      <a:pt x="233" y="2831"/>
                    </a:lnTo>
                    <a:lnTo>
                      <a:pt x="278" y="2911"/>
                    </a:lnTo>
                    <a:lnTo>
                      <a:pt x="328" y="2989"/>
                    </a:lnTo>
                    <a:lnTo>
                      <a:pt x="382" y="3064"/>
                    </a:lnTo>
                    <a:lnTo>
                      <a:pt x="439" y="3136"/>
                    </a:lnTo>
                    <a:lnTo>
                      <a:pt x="500" y="3207"/>
                    </a:lnTo>
                    <a:lnTo>
                      <a:pt x="563" y="3273"/>
                    </a:lnTo>
                    <a:lnTo>
                      <a:pt x="630" y="3336"/>
                    </a:lnTo>
                    <a:lnTo>
                      <a:pt x="699" y="3397"/>
                    </a:lnTo>
                    <a:lnTo>
                      <a:pt x="772" y="3454"/>
                    </a:lnTo>
                    <a:lnTo>
                      <a:pt x="847" y="3507"/>
                    </a:lnTo>
                    <a:lnTo>
                      <a:pt x="926" y="3557"/>
                    </a:lnTo>
                    <a:lnTo>
                      <a:pt x="1005" y="3604"/>
                    </a:lnTo>
                    <a:lnTo>
                      <a:pt x="1088" y="3646"/>
                    </a:lnTo>
                    <a:lnTo>
                      <a:pt x="1173" y="3685"/>
                    </a:lnTo>
                    <a:lnTo>
                      <a:pt x="1260" y="3719"/>
                    </a:lnTo>
                    <a:lnTo>
                      <a:pt x="1349" y="3749"/>
                    </a:lnTo>
                    <a:lnTo>
                      <a:pt x="1440" y="3775"/>
                    </a:lnTo>
                    <a:lnTo>
                      <a:pt x="1533" y="3797"/>
                    </a:lnTo>
                    <a:lnTo>
                      <a:pt x="1627" y="3814"/>
                    </a:lnTo>
                    <a:lnTo>
                      <a:pt x="1722" y="3826"/>
                    </a:lnTo>
                    <a:lnTo>
                      <a:pt x="1820" y="3833"/>
                    </a:lnTo>
                    <a:lnTo>
                      <a:pt x="1918" y="3836"/>
                    </a:lnTo>
                    <a:close/>
                  </a:path>
                </a:pathLst>
              </a:custGeom>
              <a:solidFill>
                <a:schemeClr val="bg1"/>
              </a:solidFill>
              <a:ln w="15875">
                <a:solidFill>
                  <a:schemeClr val="bg1"/>
                </a:solidFill>
                <a:round/>
                <a:headEnd/>
                <a:tailEnd/>
              </a:ln>
            </p:spPr>
            <p:txBody>
              <a:bodyPr vert="horz" wrap="square" lIns="91440" tIns="45720" rIns="91440" bIns="45720" numCol="1" anchor="t" anchorCtr="0" compatLnSpc="1">
                <a:prstTxWarp prst="textNoShape">
                  <a:avLst/>
                </a:prstTxWarp>
              </a:bodyPr>
              <a:lstStyle/>
              <a:p>
                <a:endParaRPr lang="zh-CN" altLang="en-US">
                  <a:latin typeface="微软雅黑" pitchFamily="34" charset="-122"/>
                  <a:ea typeface="微软雅黑" pitchFamily="34" charset="-122"/>
                </a:endParaRPr>
              </a:p>
            </p:txBody>
          </p:sp>
          <p:sp>
            <p:nvSpPr>
              <p:cNvPr id="283" name="TextBox 282"/>
              <p:cNvSpPr txBox="1">
                <a:spLocks noChangeAspect="1"/>
              </p:cNvSpPr>
              <p:nvPr/>
            </p:nvSpPr>
            <p:spPr>
              <a:xfrm>
                <a:off x="6751087" y="2878085"/>
                <a:ext cx="280180" cy="288000"/>
              </a:xfrm>
              <a:prstGeom prst="rect">
                <a:avLst/>
              </a:prstGeom>
              <a:noFill/>
            </p:spPr>
            <p:txBody>
              <a:bodyPr wrap="none" rtlCol="0">
                <a:prstTxWarp prst="textPlain">
                  <a:avLst/>
                </a:prstTxWarp>
                <a:spAutoFit/>
              </a:bodyPr>
              <a:lstStyle/>
              <a:p>
                <a:pPr algn="ctr"/>
                <a:r>
                  <a:rPr lang="zh-CN" altLang="en-US" b="1" dirty="0" smtClean="0">
                    <a:solidFill>
                      <a:srgbClr val="C00000"/>
                    </a:solidFill>
                    <a:latin typeface="微软雅黑" pitchFamily="34" charset="-122"/>
                    <a:ea typeface="微软雅黑" pitchFamily="34" charset="-122"/>
                  </a:rPr>
                  <a:t>智慧</a:t>
                </a:r>
                <a:endParaRPr lang="en-US" altLang="zh-CN" b="1" dirty="0" smtClean="0">
                  <a:solidFill>
                    <a:srgbClr val="C00000"/>
                  </a:solidFill>
                  <a:latin typeface="微软雅黑" pitchFamily="34" charset="-122"/>
                  <a:ea typeface="微软雅黑" pitchFamily="34" charset="-122"/>
                </a:endParaRPr>
              </a:p>
              <a:p>
                <a:pPr algn="ctr"/>
                <a:r>
                  <a:rPr lang="zh-CN" altLang="en-US" b="1" dirty="0" smtClean="0">
                    <a:solidFill>
                      <a:srgbClr val="C00000"/>
                    </a:solidFill>
                    <a:latin typeface="微软雅黑" pitchFamily="34" charset="-122"/>
                    <a:ea typeface="微软雅黑" pitchFamily="34" charset="-122"/>
                  </a:rPr>
                  <a:t>校园</a:t>
                </a:r>
                <a:endParaRPr lang="zh-CN" altLang="en-US" b="1" dirty="0">
                  <a:solidFill>
                    <a:srgbClr val="C00000"/>
                  </a:solidFill>
                  <a:latin typeface="微软雅黑" pitchFamily="34" charset="-122"/>
                  <a:ea typeface="微软雅黑" pitchFamily="34" charset="-122"/>
                </a:endParaRPr>
              </a:p>
            </p:txBody>
          </p:sp>
        </p:grpSp>
        <p:sp>
          <p:nvSpPr>
            <p:cNvPr id="278" name="WordArt 14"/>
            <p:cNvSpPr>
              <a:spLocks noChangeArrowheads="1" noChangeShapeType="1" noTextEdit="1"/>
            </p:cNvSpPr>
            <p:nvPr/>
          </p:nvSpPr>
          <p:spPr bwMode="auto">
            <a:xfrm>
              <a:off x="6751983" y="2663687"/>
              <a:ext cx="274173" cy="93035"/>
            </a:xfrm>
            <a:prstGeom prst="rect">
              <a:avLst/>
            </a:prstGeom>
          </p:spPr>
          <p:txBody>
            <a:bodyPr wrap="none" fromWordArt="1">
              <a:prstTxWarp prst="textPlain">
                <a:avLst/>
              </a:prstTxWarp>
            </a:bodyPr>
            <a:lstStyle/>
            <a:p>
              <a:pPr algn="ctr"/>
              <a:r>
                <a:rPr lang="zh-CN" altLang="en-US" sz="1000" b="1" dirty="0" smtClean="0">
                  <a:solidFill>
                    <a:schemeClr val="bg1"/>
                  </a:solidFill>
                  <a:latin typeface="微软雅黑" pitchFamily="34" charset="-122"/>
                  <a:ea typeface="微软雅黑" pitchFamily="34" charset="-122"/>
                </a:rPr>
                <a:t>（云计算）</a:t>
              </a:r>
              <a:endParaRPr lang="zh-CN" altLang="en-US" sz="1000" b="1" dirty="0">
                <a:solidFill>
                  <a:schemeClr val="bg1"/>
                </a:solidFill>
                <a:latin typeface="微软雅黑" pitchFamily="34" charset="-122"/>
                <a:ea typeface="微软雅黑" pitchFamily="34" charset="-122"/>
              </a:endParaRPr>
            </a:p>
          </p:txBody>
        </p:sp>
        <p:sp>
          <p:nvSpPr>
            <p:cNvPr id="279" name="WordArt 14"/>
            <p:cNvSpPr>
              <a:spLocks noChangeArrowheads="1" noChangeShapeType="1" noTextEdit="1"/>
            </p:cNvSpPr>
            <p:nvPr/>
          </p:nvSpPr>
          <p:spPr bwMode="auto">
            <a:xfrm>
              <a:off x="6420679" y="3299791"/>
              <a:ext cx="274173" cy="93035"/>
            </a:xfrm>
            <a:prstGeom prst="rect">
              <a:avLst/>
            </a:prstGeom>
          </p:spPr>
          <p:txBody>
            <a:bodyPr wrap="none" fromWordArt="1">
              <a:prstTxWarp prst="textPlain">
                <a:avLst/>
              </a:prstTxWarp>
            </a:bodyPr>
            <a:lstStyle/>
            <a:p>
              <a:pPr algn="ctr"/>
              <a:r>
                <a:rPr lang="zh-CN" altLang="en-US" sz="1000" b="1" dirty="0" smtClean="0">
                  <a:solidFill>
                    <a:schemeClr val="bg1"/>
                  </a:solidFill>
                  <a:latin typeface="微软雅黑" pitchFamily="34" charset="-122"/>
                  <a:ea typeface="微软雅黑" pitchFamily="34" charset="-122"/>
                </a:rPr>
                <a:t>（</a:t>
              </a:r>
              <a:r>
                <a:rPr lang="en-US" altLang="zh-CN" sz="1000" b="1" dirty="0" smtClean="0">
                  <a:solidFill>
                    <a:schemeClr val="bg1"/>
                  </a:solidFill>
                  <a:latin typeface="微软雅黑" pitchFamily="34" charset="-122"/>
                  <a:ea typeface="微软雅黑" pitchFamily="34" charset="-122"/>
                </a:rPr>
                <a:t>IP</a:t>
              </a:r>
              <a:r>
                <a:rPr lang="zh-CN" altLang="en-US" sz="1000" b="1" dirty="0" smtClean="0">
                  <a:solidFill>
                    <a:schemeClr val="bg1"/>
                  </a:solidFill>
                  <a:latin typeface="微软雅黑" pitchFamily="34" charset="-122"/>
                  <a:ea typeface="微软雅黑" pitchFamily="34" charset="-122"/>
                </a:rPr>
                <a:t>）</a:t>
              </a:r>
              <a:endParaRPr lang="zh-CN" altLang="en-US" sz="1000" b="1" dirty="0">
                <a:solidFill>
                  <a:schemeClr val="bg1"/>
                </a:solidFill>
                <a:latin typeface="微软雅黑" pitchFamily="34" charset="-122"/>
                <a:ea typeface="微软雅黑" pitchFamily="34" charset="-122"/>
              </a:endParaRPr>
            </a:p>
          </p:txBody>
        </p:sp>
        <p:sp>
          <p:nvSpPr>
            <p:cNvPr id="280" name="WordArt 14"/>
            <p:cNvSpPr>
              <a:spLocks noChangeArrowheads="1" noChangeShapeType="1" noTextEdit="1"/>
            </p:cNvSpPr>
            <p:nvPr/>
          </p:nvSpPr>
          <p:spPr bwMode="auto">
            <a:xfrm>
              <a:off x="7116418" y="3286539"/>
              <a:ext cx="274173" cy="93035"/>
            </a:xfrm>
            <a:prstGeom prst="rect">
              <a:avLst/>
            </a:prstGeom>
          </p:spPr>
          <p:txBody>
            <a:bodyPr wrap="none" fromWordArt="1">
              <a:prstTxWarp prst="textPlain">
                <a:avLst/>
              </a:prstTxWarp>
            </a:bodyPr>
            <a:lstStyle/>
            <a:p>
              <a:pPr algn="ctr"/>
              <a:r>
                <a:rPr lang="zh-CN" altLang="en-US" sz="1000" b="1" dirty="0" smtClean="0">
                  <a:solidFill>
                    <a:schemeClr val="bg1"/>
                  </a:solidFill>
                  <a:latin typeface="微软雅黑" pitchFamily="34" charset="-122"/>
                  <a:ea typeface="微软雅黑" pitchFamily="34" charset="-122"/>
                </a:rPr>
                <a:t>（</a:t>
              </a:r>
              <a:r>
                <a:rPr lang="en-US" altLang="zh-CN" sz="1000" b="1" dirty="0" smtClean="0">
                  <a:solidFill>
                    <a:schemeClr val="bg1"/>
                  </a:solidFill>
                  <a:latin typeface="微软雅黑" pitchFamily="34" charset="-122"/>
                  <a:ea typeface="微软雅黑" pitchFamily="34" charset="-122"/>
                </a:rPr>
                <a:t>WSN</a:t>
              </a:r>
              <a:r>
                <a:rPr lang="zh-CN" altLang="en-US" sz="1000" b="1" dirty="0" smtClean="0">
                  <a:solidFill>
                    <a:schemeClr val="bg1"/>
                  </a:solidFill>
                  <a:latin typeface="微软雅黑" pitchFamily="34" charset="-122"/>
                  <a:ea typeface="微软雅黑" pitchFamily="34" charset="-122"/>
                </a:rPr>
                <a:t>）</a:t>
              </a:r>
              <a:endParaRPr lang="zh-CN" altLang="en-US" sz="1000" b="1" dirty="0">
                <a:solidFill>
                  <a:schemeClr val="bg1"/>
                </a:solidFill>
                <a:latin typeface="微软雅黑" pitchFamily="34" charset="-122"/>
                <a:ea typeface="微软雅黑" pitchFamily="34" charset="-122"/>
              </a:endParaRPr>
            </a:p>
          </p:txBody>
        </p:sp>
      </p:grpSp>
    </p:spTree>
  </p:cSld>
  <p:clrMapOvr>
    <a:masterClrMapping/>
  </p:clrMapOvr>
  <p:transition advClick="0" advTm="8000">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16564" y="576521"/>
            <a:ext cx="8449059" cy="429958"/>
          </a:xfrm>
        </p:spPr>
        <p:txBody>
          <a:bodyPr/>
          <a:lstStyle/>
          <a:p>
            <a:r>
              <a:rPr lang="zh-CN" altLang="en-US" sz="2400" dirty="0" smtClean="0">
                <a:cs typeface="+mj-cs"/>
                <a:sym typeface="Arial" pitchFamily="34" charset="0"/>
              </a:rPr>
              <a:t>传统多媒体教室已无法适应教学变革</a:t>
            </a:r>
          </a:p>
        </p:txBody>
      </p:sp>
      <p:grpSp>
        <p:nvGrpSpPr>
          <p:cNvPr id="50" name="组合 49"/>
          <p:cNvGrpSpPr/>
          <p:nvPr/>
        </p:nvGrpSpPr>
        <p:grpSpPr>
          <a:xfrm>
            <a:off x="742950" y="1181100"/>
            <a:ext cx="4217670" cy="3308834"/>
            <a:chOff x="274320" y="719800"/>
            <a:chExt cx="4686300" cy="3770134"/>
          </a:xfrm>
        </p:grpSpPr>
        <p:pic>
          <p:nvPicPr>
            <p:cNvPr id="160780" name="Picture 12" descr="http://t2.gstatic.com/images?q=tbn:ANd9GcSVC2HuYBZ7RrZTdrY-W88qaCbEW58pKBsfb8xrEKeVxySPPJEBTVUyZpnL"/>
            <p:cNvPicPr>
              <a:picLocks noChangeAspect="1" noChangeArrowheads="1"/>
            </p:cNvPicPr>
            <p:nvPr/>
          </p:nvPicPr>
          <p:blipFill>
            <a:blip r:embed="rId2" cstate="email"/>
            <a:srcRect/>
            <a:stretch>
              <a:fillRect/>
            </a:stretch>
          </p:blipFill>
          <p:spPr bwMode="auto">
            <a:xfrm>
              <a:off x="769620" y="1195644"/>
              <a:ext cx="3805664" cy="2850576"/>
            </a:xfrm>
            <a:prstGeom prst="roundRect">
              <a:avLst>
                <a:gd name="adj" fmla="val 1073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0" name="椭圆 109"/>
            <p:cNvSpPr/>
            <p:nvPr/>
          </p:nvSpPr>
          <p:spPr bwMode="auto">
            <a:xfrm>
              <a:off x="4000500" y="3575534"/>
              <a:ext cx="914400" cy="914400"/>
            </a:xfrm>
            <a:prstGeom prst="ellipse">
              <a:avLst/>
            </a:prstGeom>
            <a:solidFill>
              <a:schemeClr val="bg1"/>
            </a:solidFill>
            <a:ln w="28575">
              <a:solidFill>
                <a:schemeClr val="accent2">
                  <a:lumMod val="7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pic>
          <p:nvPicPr>
            <p:cNvPr id="160772" name="Picture 4" descr="http://t1.gstatic.com/images?q=tbn:ANd9GcRWxX6v01Om0j00GHogTsZT00QapkMZfkvaQVVVRg-jjGskLF3Ftdx-1upD"/>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4155538" y="3672249"/>
              <a:ext cx="622202" cy="560335"/>
            </a:xfrm>
            <a:prstGeom prst="rect">
              <a:avLst/>
            </a:prstGeom>
            <a:noFill/>
          </p:spPr>
        </p:pic>
        <p:sp>
          <p:nvSpPr>
            <p:cNvPr id="106" name="TextBox 105"/>
            <p:cNvSpPr txBox="1"/>
            <p:nvPr/>
          </p:nvSpPr>
          <p:spPr>
            <a:xfrm>
              <a:off x="4183380" y="4246094"/>
              <a:ext cx="559356" cy="125492"/>
            </a:xfrm>
            <a:prstGeom prst="rect">
              <a:avLst/>
            </a:prstGeom>
            <a:noFill/>
          </p:spPr>
          <p:txBody>
            <a:bodyPr wrap="none" rtlCol="0">
              <a:prstTxWarp prst="textPlain">
                <a:avLst/>
              </a:prstTxWarp>
              <a:spAutoFit/>
            </a:bodyPr>
            <a:lstStyle/>
            <a:p>
              <a:r>
                <a:rPr lang="zh-CN" altLang="en-US" dirty="0" smtClean="0"/>
                <a:t>教学计算机</a:t>
              </a:r>
              <a:endParaRPr lang="zh-CN" altLang="en-US" dirty="0"/>
            </a:p>
          </p:txBody>
        </p:sp>
        <p:sp>
          <p:nvSpPr>
            <p:cNvPr id="115" name="椭圆 114"/>
            <p:cNvSpPr/>
            <p:nvPr/>
          </p:nvSpPr>
          <p:spPr bwMode="auto">
            <a:xfrm>
              <a:off x="4046220" y="745004"/>
              <a:ext cx="914400" cy="914400"/>
            </a:xfrm>
            <a:prstGeom prst="ellipse">
              <a:avLst/>
            </a:prstGeom>
            <a:solidFill>
              <a:schemeClr val="bg1"/>
            </a:solidFill>
            <a:ln w="28575">
              <a:solidFill>
                <a:schemeClr val="accent2">
                  <a:lumMod val="7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117" name="TextBox 116"/>
            <p:cNvSpPr txBox="1"/>
            <p:nvPr/>
          </p:nvSpPr>
          <p:spPr>
            <a:xfrm>
              <a:off x="4229100" y="1415564"/>
              <a:ext cx="559356" cy="125492"/>
            </a:xfrm>
            <a:prstGeom prst="rect">
              <a:avLst/>
            </a:prstGeom>
            <a:noFill/>
          </p:spPr>
          <p:txBody>
            <a:bodyPr wrap="none" rtlCol="0">
              <a:prstTxWarp prst="textPlain">
                <a:avLst/>
              </a:prstTxWarp>
              <a:spAutoFit/>
            </a:bodyPr>
            <a:lstStyle/>
            <a:p>
              <a:r>
                <a:rPr lang="zh-CN" altLang="en-US" dirty="0" smtClean="0"/>
                <a:t>综合中控</a:t>
              </a:r>
              <a:endParaRPr lang="zh-CN" altLang="en-US" dirty="0"/>
            </a:p>
          </p:txBody>
        </p:sp>
        <p:pic>
          <p:nvPicPr>
            <p:cNvPr id="160770" name="Picture 2" descr="XW-ZT5800多媒体网络中控系统"/>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4178750" y="836444"/>
              <a:ext cx="677317" cy="497151"/>
            </a:xfrm>
            <a:prstGeom prst="rect">
              <a:avLst/>
            </a:prstGeom>
            <a:noFill/>
          </p:spPr>
        </p:pic>
        <p:sp>
          <p:nvSpPr>
            <p:cNvPr id="118" name="椭圆 117"/>
            <p:cNvSpPr/>
            <p:nvPr/>
          </p:nvSpPr>
          <p:spPr bwMode="auto">
            <a:xfrm>
              <a:off x="2095500" y="725076"/>
              <a:ext cx="914400" cy="914400"/>
            </a:xfrm>
            <a:prstGeom prst="ellipse">
              <a:avLst/>
            </a:prstGeom>
            <a:solidFill>
              <a:schemeClr val="bg1"/>
            </a:solidFill>
            <a:ln w="28575">
              <a:solidFill>
                <a:schemeClr val="accent2">
                  <a:lumMod val="7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120" name="TextBox 119"/>
            <p:cNvSpPr txBox="1"/>
            <p:nvPr/>
          </p:nvSpPr>
          <p:spPr>
            <a:xfrm>
              <a:off x="2278380" y="1395636"/>
              <a:ext cx="559356" cy="125492"/>
            </a:xfrm>
            <a:prstGeom prst="rect">
              <a:avLst/>
            </a:prstGeom>
            <a:noFill/>
          </p:spPr>
          <p:txBody>
            <a:bodyPr wrap="none" rtlCol="0">
              <a:prstTxWarp prst="textPlain">
                <a:avLst/>
              </a:prstTxWarp>
              <a:spAutoFit/>
            </a:bodyPr>
            <a:lstStyle/>
            <a:p>
              <a:r>
                <a:rPr lang="zh-CN" altLang="en-US" dirty="0" smtClean="0"/>
                <a:t>教学录播</a:t>
              </a:r>
              <a:endParaRPr lang="zh-CN" altLang="en-US" dirty="0"/>
            </a:p>
          </p:txBody>
        </p:sp>
        <p:pic>
          <p:nvPicPr>
            <p:cNvPr id="160782" name="Picture 14" descr="http://image.tianjimedia.com/uploadImages/2013/112/5F8I7005KGVQ_1.jpg"/>
            <p:cNvPicPr>
              <a:picLocks noChangeAspect="1" noChangeArrowheads="1"/>
            </p:cNvPicPr>
            <p:nvPr/>
          </p:nvPicPr>
          <p:blipFill>
            <a:blip r:embed="rId5" cstate="email">
              <a:clrChange>
                <a:clrFrom>
                  <a:srgbClr val="FCFCFA"/>
                </a:clrFrom>
                <a:clrTo>
                  <a:srgbClr val="FCFCFA">
                    <a:alpha val="0"/>
                  </a:srgbClr>
                </a:clrTo>
              </a:clrChange>
            </a:blip>
            <a:srcRect/>
            <a:stretch>
              <a:fillRect/>
            </a:stretch>
          </p:blipFill>
          <p:spPr bwMode="auto">
            <a:xfrm>
              <a:off x="2179319" y="908896"/>
              <a:ext cx="815639" cy="387680"/>
            </a:xfrm>
            <a:prstGeom prst="rect">
              <a:avLst/>
            </a:prstGeom>
            <a:noFill/>
          </p:spPr>
        </p:pic>
        <p:sp>
          <p:nvSpPr>
            <p:cNvPr id="121" name="椭圆 120"/>
            <p:cNvSpPr/>
            <p:nvPr/>
          </p:nvSpPr>
          <p:spPr bwMode="auto">
            <a:xfrm>
              <a:off x="289560" y="719800"/>
              <a:ext cx="914400" cy="914400"/>
            </a:xfrm>
            <a:prstGeom prst="ellipse">
              <a:avLst/>
            </a:prstGeom>
            <a:solidFill>
              <a:schemeClr val="bg1"/>
            </a:solidFill>
            <a:ln w="28575">
              <a:solidFill>
                <a:schemeClr val="accent2">
                  <a:lumMod val="7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2" name="TextBox 121"/>
            <p:cNvSpPr txBox="1"/>
            <p:nvPr/>
          </p:nvSpPr>
          <p:spPr>
            <a:xfrm>
              <a:off x="472440" y="1390360"/>
              <a:ext cx="559356" cy="125492"/>
            </a:xfrm>
            <a:prstGeom prst="rect">
              <a:avLst/>
            </a:prstGeom>
            <a:noFill/>
          </p:spPr>
          <p:txBody>
            <a:bodyPr wrap="none" rtlCol="0">
              <a:prstTxWarp prst="textPlain">
                <a:avLst/>
              </a:prstTxWarp>
              <a:spAutoFit/>
            </a:bodyPr>
            <a:lstStyle/>
            <a:p>
              <a:r>
                <a:rPr lang="zh-CN" altLang="en-US" dirty="0" smtClean="0"/>
                <a:t>网络交换机</a:t>
              </a:r>
              <a:endParaRPr lang="zh-CN" altLang="en-US" dirty="0"/>
            </a:p>
          </p:txBody>
        </p:sp>
        <p:pic>
          <p:nvPicPr>
            <p:cNvPr id="160776" name="Picture 8" descr="http://img2.zol.com.cn/product/8/702/ce6J22vGQT6o.jpg"/>
            <p:cNvPicPr>
              <a:picLocks noChangeAspect="1" noChangeArrowheads="1"/>
            </p:cNvPicPr>
            <p:nvPr/>
          </p:nvPicPr>
          <p:blipFill>
            <a:blip r:embed="rId6" cstate="email">
              <a:clrChange>
                <a:clrFrom>
                  <a:srgbClr val="FFFDFE"/>
                </a:clrFrom>
                <a:clrTo>
                  <a:srgbClr val="FFFDFE">
                    <a:alpha val="0"/>
                  </a:srgbClr>
                </a:clrTo>
              </a:clrChange>
            </a:blip>
            <a:srcRect/>
            <a:stretch>
              <a:fillRect/>
            </a:stretch>
          </p:blipFill>
          <p:spPr bwMode="auto">
            <a:xfrm>
              <a:off x="342900" y="1068996"/>
              <a:ext cx="824510" cy="214684"/>
            </a:xfrm>
            <a:prstGeom prst="rect">
              <a:avLst/>
            </a:prstGeom>
            <a:noFill/>
          </p:spPr>
        </p:pic>
        <p:sp>
          <p:nvSpPr>
            <p:cNvPr id="124" name="椭圆 123"/>
            <p:cNvSpPr/>
            <p:nvPr/>
          </p:nvSpPr>
          <p:spPr bwMode="auto">
            <a:xfrm>
              <a:off x="274320" y="3567330"/>
              <a:ext cx="914400" cy="914400"/>
            </a:xfrm>
            <a:prstGeom prst="ellipse">
              <a:avLst/>
            </a:prstGeom>
            <a:solidFill>
              <a:schemeClr val="bg1"/>
            </a:solidFill>
            <a:ln w="28575">
              <a:solidFill>
                <a:schemeClr val="accent2">
                  <a:lumMod val="7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125" name="TextBox 124"/>
            <p:cNvSpPr txBox="1"/>
            <p:nvPr/>
          </p:nvSpPr>
          <p:spPr>
            <a:xfrm>
              <a:off x="457200" y="4237890"/>
              <a:ext cx="559356" cy="125492"/>
            </a:xfrm>
            <a:prstGeom prst="rect">
              <a:avLst/>
            </a:prstGeom>
            <a:noFill/>
          </p:spPr>
          <p:txBody>
            <a:bodyPr wrap="none" rtlCol="0">
              <a:prstTxWarp prst="textPlain">
                <a:avLst/>
              </a:prstTxWarp>
              <a:spAutoFit/>
            </a:bodyPr>
            <a:lstStyle/>
            <a:p>
              <a:r>
                <a:rPr lang="zh-CN" altLang="en-US" dirty="0" smtClean="0"/>
                <a:t>广播功放器</a:t>
              </a:r>
              <a:endParaRPr lang="zh-CN" altLang="en-US" dirty="0"/>
            </a:p>
          </p:txBody>
        </p:sp>
        <p:pic>
          <p:nvPicPr>
            <p:cNvPr id="160778" name="Picture 10" descr="http://www.video008.com/juzhen/img/0404hdmi.jpg"/>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297179" y="3929736"/>
              <a:ext cx="891651" cy="185648"/>
            </a:xfrm>
            <a:prstGeom prst="rect">
              <a:avLst/>
            </a:prstGeom>
            <a:noFill/>
          </p:spPr>
        </p:pic>
      </p:grpSp>
      <p:grpSp>
        <p:nvGrpSpPr>
          <p:cNvPr id="51" name="组合 50"/>
          <p:cNvGrpSpPr/>
          <p:nvPr/>
        </p:nvGrpSpPr>
        <p:grpSpPr>
          <a:xfrm>
            <a:off x="5500255" y="1247774"/>
            <a:ext cx="3091296" cy="3218717"/>
            <a:chOff x="5500254" y="729818"/>
            <a:chExt cx="3295915" cy="3736674"/>
          </a:xfrm>
        </p:grpSpPr>
        <p:sp>
          <p:nvSpPr>
            <p:cNvPr id="46" name="AutoShape 57"/>
            <p:cNvSpPr>
              <a:spLocks noChangeArrowheads="1"/>
            </p:cNvSpPr>
            <p:nvPr/>
          </p:nvSpPr>
          <p:spPr bwMode="gray">
            <a:xfrm>
              <a:off x="5500254" y="1150620"/>
              <a:ext cx="3295915" cy="3315872"/>
            </a:xfrm>
            <a:prstGeom prst="roundRect">
              <a:avLst>
                <a:gd name="adj" fmla="val 1838"/>
              </a:avLst>
            </a:prstGeom>
            <a:noFill/>
            <a:ln w="47625" cap="flat" cmpd="thickThin" algn="ctr">
              <a:solidFill>
                <a:srgbClr val="C00000"/>
              </a:solidFill>
              <a:prstDash val="solid"/>
              <a:round/>
              <a:headEnd type="none" w="med" len="med"/>
              <a:tailEnd type="none" w="med" len="med"/>
            </a:ln>
            <a:effectLst/>
          </p:spPr>
          <p:txBody>
            <a:bodyPr vert="horz" wrap="square" lIns="87811" tIns="43905" rIns="87811" bIns="43905" numCol="1" rtlCol="0" anchor="t" anchorCtr="0" compatLnSpc="1">
              <a:prstTxWarp prst="textNoShape">
                <a:avLst/>
              </a:prstTxWarp>
            </a:bodyPr>
            <a:lstStyle/>
            <a:p>
              <a:pPr defTabSz="877829" eaLnBrk="0" hangingPunct="0">
                <a:lnSpc>
                  <a:spcPct val="110000"/>
                </a:lnSpc>
                <a:buClr>
                  <a:prstClr val="white"/>
                </a:buClr>
                <a:buSzPct val="60000"/>
                <a:buFont typeface="Wingdings" pitchFamily="2" charset="2"/>
                <a:buChar char="•"/>
              </a:pPr>
              <a:endParaRPr lang="zh-CN" altLang="en-US" sz="1600" dirty="0">
                <a:solidFill>
                  <a:prstClr val="white"/>
                </a:solidFill>
                <a:latin typeface="微软雅黑" pitchFamily="34" charset="-122"/>
                <a:ea typeface="微软雅黑" pitchFamily="34" charset="-122"/>
                <a:sym typeface="Calibri" pitchFamily="34" charset="0"/>
              </a:endParaRPr>
            </a:p>
          </p:txBody>
        </p:sp>
        <p:sp>
          <p:nvSpPr>
            <p:cNvPr id="47" name="Round Diagonal Corner Rectangle 38"/>
            <p:cNvSpPr/>
            <p:nvPr/>
          </p:nvSpPr>
          <p:spPr bwMode="auto">
            <a:xfrm>
              <a:off x="5512259" y="729818"/>
              <a:ext cx="3283398" cy="349226"/>
            </a:xfrm>
            <a:prstGeom prst="round2SameRect">
              <a:avLst>
                <a:gd name="adj1" fmla="val 16667"/>
                <a:gd name="adj2" fmla="val 13882"/>
              </a:avLst>
            </a:prstGeom>
            <a:solidFill>
              <a:srgbClr val="C00000"/>
            </a:solidFill>
            <a:ln w="28575" cap="flat" cmpd="sng" algn="ctr">
              <a:solidFill>
                <a:srgbClr val="C00000"/>
              </a:solidFill>
              <a:prstDash val="solid"/>
              <a:round/>
              <a:headEnd type="none" w="med" len="med"/>
              <a:tailEnd type="none" w="med" len="med"/>
            </a:ln>
            <a:effectLst/>
            <a:extLst/>
          </p:spPr>
          <p:txBody>
            <a:bodyPr vert="horz" wrap="square" lIns="87811" tIns="43905" rIns="87811" bIns="43905" numCol="1" rtlCol="0" anchor="ctr" anchorCtr="1" compatLnSpc="1">
              <a:prstTxWarp prst="textNoShape">
                <a:avLst/>
              </a:prstTxWarp>
            </a:bodyPr>
            <a:lstStyle/>
            <a:p>
              <a:pPr algn="ctr" defTabSz="877829">
                <a:lnSpc>
                  <a:spcPct val="110000"/>
                </a:lnSpc>
                <a:buClr>
                  <a:prstClr val="white"/>
                </a:buClr>
              </a:pPr>
              <a:endParaRPr lang="en-US" altLang="zh-CN" sz="1600" b="1" dirty="0">
                <a:solidFill>
                  <a:prstClr val="white"/>
                </a:solidFill>
                <a:latin typeface="微软雅黑" pitchFamily="34" charset="-122"/>
                <a:ea typeface="微软雅黑" pitchFamily="34" charset="-122"/>
              </a:endParaRPr>
            </a:p>
          </p:txBody>
        </p:sp>
        <p:sp>
          <p:nvSpPr>
            <p:cNvPr id="48" name="矩形 47"/>
            <p:cNvSpPr/>
            <p:nvPr/>
          </p:nvSpPr>
          <p:spPr>
            <a:xfrm>
              <a:off x="5888396" y="732892"/>
              <a:ext cx="2541647" cy="340075"/>
            </a:xfrm>
            <a:prstGeom prst="rect">
              <a:avLst/>
            </a:prstGeom>
          </p:spPr>
          <p:txBody>
            <a:bodyPr wrap="square" lIns="68562" tIns="34281" rIns="68562" bIns="34281">
              <a:spAutoFit/>
            </a:bodyPr>
            <a:lstStyle/>
            <a:p>
              <a:pPr algn="ctr" defTabSz="877829">
                <a:lnSpc>
                  <a:spcPct val="110000"/>
                </a:lnSpc>
                <a:buClr>
                  <a:prstClr val="white"/>
                </a:buClr>
              </a:pPr>
              <a:r>
                <a:rPr lang="zh-CN" altLang="en-US" sz="1600" b="1" dirty="0" smtClean="0">
                  <a:solidFill>
                    <a:prstClr val="white"/>
                  </a:solidFill>
                  <a:latin typeface="微软雅黑" pitchFamily="34" charset="-122"/>
                  <a:ea typeface="微软雅黑" pitchFamily="34" charset="-122"/>
                </a:rPr>
                <a:t>挑战</a:t>
              </a:r>
              <a:endParaRPr lang="en-US" altLang="zh-CN" sz="1600" b="1" dirty="0" smtClean="0">
                <a:solidFill>
                  <a:prstClr val="white"/>
                </a:solidFill>
                <a:latin typeface="微软雅黑" pitchFamily="34" charset="-122"/>
                <a:ea typeface="微软雅黑" pitchFamily="34" charset="-122"/>
              </a:endParaRPr>
            </a:p>
          </p:txBody>
        </p:sp>
        <p:sp>
          <p:nvSpPr>
            <p:cNvPr id="58" name="TextBox 57"/>
            <p:cNvSpPr txBox="1"/>
            <p:nvPr/>
          </p:nvSpPr>
          <p:spPr>
            <a:xfrm>
              <a:off x="5598218" y="1475566"/>
              <a:ext cx="540000" cy="179805"/>
            </a:xfrm>
            <a:prstGeom prst="rect">
              <a:avLst/>
            </a:prstGeom>
            <a:noFill/>
          </p:spPr>
          <p:txBody>
            <a:bodyPr wrap="none" lIns="68562" tIns="34281" rIns="68562" bIns="34281" rtlCol="0">
              <a:prstTxWarp prst="textPlain">
                <a:avLst/>
              </a:prstTxWarp>
              <a:spAutoFit/>
            </a:bodyPr>
            <a:lstStyle/>
            <a:p>
              <a:r>
                <a:rPr lang="zh-CN" altLang="en-US" b="1" dirty="0" smtClean="0">
                  <a:latin typeface="黑体" pitchFamily="2" charset="-122"/>
                  <a:ea typeface="黑体" pitchFamily="2" charset="-122"/>
                  <a:cs typeface="Arial" pitchFamily="34" charset="0"/>
                </a:rPr>
                <a:t>难使用</a:t>
              </a:r>
              <a:endParaRPr lang="zh-CN" altLang="en-US" b="1" dirty="0">
                <a:latin typeface="Arial Black" pitchFamily="34" charset="0"/>
                <a:cs typeface="Arial" pitchFamily="34" charset="0"/>
              </a:endParaRPr>
            </a:p>
          </p:txBody>
        </p:sp>
        <p:sp>
          <p:nvSpPr>
            <p:cNvPr id="59" name="TextBox 58"/>
            <p:cNvSpPr txBox="1"/>
            <p:nvPr/>
          </p:nvSpPr>
          <p:spPr>
            <a:xfrm>
              <a:off x="6203852" y="1412047"/>
              <a:ext cx="2581422" cy="438563"/>
            </a:xfrm>
            <a:prstGeom prst="rect">
              <a:avLst/>
            </a:prstGeom>
            <a:noFill/>
          </p:spPr>
          <p:txBody>
            <a:bodyPr wrap="square" lIns="68562" tIns="34281" rIns="68562" bIns="34281" rtlCol="0">
              <a:spAutoFit/>
            </a:bodyPr>
            <a:lstStyle/>
            <a:p>
              <a:pPr eaLnBrk="0" fontAlgn="auto" hangingPunct="0">
                <a:spcBef>
                  <a:spcPts val="0"/>
                </a:spcBef>
                <a:spcAft>
                  <a:spcPts val="0"/>
                </a:spcAft>
                <a:defRPr/>
              </a:pPr>
              <a:r>
                <a:rPr lang="zh-CN" altLang="en-US" sz="1200" dirty="0" smtClean="0">
                  <a:latin typeface="微软雅黑" pitchFamily="34" charset="-122"/>
                  <a:ea typeface="微软雅黑" pitchFamily="34" charset="-122"/>
                  <a:cs typeface="Arial" pitchFamily="34" charset="0"/>
                </a:rPr>
                <a:t>人工操作、技能要求高，课前</a:t>
              </a:r>
              <a:r>
                <a:rPr lang="zh-CN" altLang="en-US" sz="1200" dirty="0" smtClean="0">
                  <a:latin typeface="黑体" pitchFamily="2" charset="-122"/>
                  <a:ea typeface="黑体" pitchFamily="2" charset="-122"/>
                </a:rPr>
                <a:t>准备占用</a:t>
              </a:r>
              <a:r>
                <a:rPr lang="en-US" altLang="zh-CN" sz="1200" dirty="0" smtClean="0">
                  <a:latin typeface="黑体" pitchFamily="2" charset="-122"/>
                  <a:ea typeface="黑体" pitchFamily="2" charset="-122"/>
                </a:rPr>
                <a:t>10%~15%</a:t>
              </a:r>
              <a:r>
                <a:rPr lang="zh-CN" altLang="en-US" sz="1200" dirty="0" smtClean="0">
                  <a:latin typeface="黑体" pitchFamily="2" charset="-122"/>
                  <a:ea typeface="黑体" pitchFamily="2" charset="-122"/>
                </a:rPr>
                <a:t>课时，</a:t>
              </a:r>
              <a:r>
                <a:rPr lang="zh-CN" altLang="en-US" sz="1200" dirty="0" smtClean="0">
                  <a:latin typeface="微软雅黑" pitchFamily="34" charset="-122"/>
                  <a:ea typeface="微软雅黑" pitchFamily="34" charset="-122"/>
                  <a:cs typeface="Arial" pitchFamily="34" charset="0"/>
                </a:rPr>
                <a:t>增加教师负担</a:t>
              </a:r>
              <a:r>
                <a:rPr lang="zh-CN" altLang="en-US" sz="1200" dirty="0" smtClean="0">
                  <a:latin typeface="黑体" pitchFamily="2" charset="-122"/>
                  <a:ea typeface="黑体" pitchFamily="2" charset="-122"/>
                </a:rPr>
                <a:t>；</a:t>
              </a:r>
              <a:endParaRPr lang="en-US" altLang="zh-CN" sz="1200" dirty="0" smtClean="0">
                <a:latin typeface="黑体" pitchFamily="2" charset="-122"/>
                <a:ea typeface="黑体" pitchFamily="2" charset="-122"/>
              </a:endParaRPr>
            </a:p>
          </p:txBody>
        </p:sp>
        <p:sp>
          <p:nvSpPr>
            <p:cNvPr id="60" name="TextBox 59"/>
            <p:cNvSpPr txBox="1"/>
            <p:nvPr/>
          </p:nvSpPr>
          <p:spPr>
            <a:xfrm>
              <a:off x="5598218" y="2250541"/>
              <a:ext cx="540000" cy="179805"/>
            </a:xfrm>
            <a:prstGeom prst="rect">
              <a:avLst/>
            </a:prstGeom>
            <a:noFill/>
          </p:spPr>
          <p:txBody>
            <a:bodyPr wrap="none" lIns="68562" tIns="34281" rIns="68562" bIns="34281" rtlCol="0">
              <a:prstTxWarp prst="textPlain">
                <a:avLst/>
              </a:prstTxWarp>
              <a:spAutoFit/>
            </a:bodyPr>
            <a:lstStyle/>
            <a:p>
              <a:r>
                <a:rPr lang="zh-CN" altLang="en-US" b="1" dirty="0" smtClean="0">
                  <a:latin typeface="黑体" pitchFamily="2" charset="-122"/>
                  <a:ea typeface="黑体" pitchFamily="2" charset="-122"/>
                  <a:cs typeface="Arial" pitchFamily="34" charset="0"/>
                </a:rPr>
                <a:t>难管理</a:t>
              </a:r>
            </a:p>
          </p:txBody>
        </p:sp>
        <p:sp>
          <p:nvSpPr>
            <p:cNvPr id="61" name="TextBox 60"/>
            <p:cNvSpPr txBox="1"/>
            <p:nvPr/>
          </p:nvSpPr>
          <p:spPr>
            <a:xfrm>
              <a:off x="5598218" y="3734956"/>
              <a:ext cx="540000" cy="179805"/>
            </a:xfrm>
            <a:prstGeom prst="rect">
              <a:avLst/>
            </a:prstGeom>
            <a:noFill/>
          </p:spPr>
          <p:txBody>
            <a:bodyPr wrap="none" lIns="68562" tIns="34281" rIns="68562" bIns="34281" rtlCol="0">
              <a:prstTxWarp prst="textPlain">
                <a:avLst/>
              </a:prstTxWarp>
              <a:spAutoFit/>
            </a:bodyPr>
            <a:lstStyle/>
            <a:p>
              <a:r>
                <a:rPr lang="zh-CN" altLang="en-US" b="1" dirty="0" smtClean="0">
                  <a:latin typeface="黑体" pitchFamily="2" charset="-122"/>
                  <a:ea typeface="黑体" pitchFamily="2" charset="-122"/>
                  <a:cs typeface="Arial" pitchFamily="34" charset="0"/>
                </a:rPr>
                <a:t>难部署</a:t>
              </a:r>
            </a:p>
          </p:txBody>
        </p:sp>
        <p:sp>
          <p:nvSpPr>
            <p:cNvPr id="64" name="TextBox 63"/>
            <p:cNvSpPr txBox="1"/>
            <p:nvPr/>
          </p:nvSpPr>
          <p:spPr>
            <a:xfrm>
              <a:off x="5598218" y="3009578"/>
              <a:ext cx="540000" cy="179805"/>
            </a:xfrm>
            <a:prstGeom prst="rect">
              <a:avLst/>
            </a:prstGeom>
            <a:noFill/>
          </p:spPr>
          <p:txBody>
            <a:bodyPr wrap="none" lIns="68562" tIns="34281" rIns="68562" bIns="34281" rtlCol="0">
              <a:prstTxWarp prst="textPlain">
                <a:avLst/>
              </a:prstTxWarp>
              <a:spAutoFit/>
            </a:bodyPr>
            <a:lstStyle/>
            <a:p>
              <a:r>
                <a:rPr lang="zh-CN" altLang="en-US" b="1" dirty="0" smtClean="0">
                  <a:latin typeface="黑体" pitchFamily="2" charset="-122"/>
                  <a:ea typeface="黑体" pitchFamily="2" charset="-122"/>
                  <a:cs typeface="Arial" pitchFamily="34" charset="0"/>
                </a:rPr>
                <a:t>难扩展</a:t>
              </a:r>
            </a:p>
          </p:txBody>
        </p:sp>
        <p:sp>
          <p:nvSpPr>
            <p:cNvPr id="132" name="TextBox 131"/>
            <p:cNvSpPr txBox="1"/>
            <p:nvPr/>
          </p:nvSpPr>
          <p:spPr>
            <a:xfrm>
              <a:off x="6203852" y="2193389"/>
              <a:ext cx="2581422" cy="438563"/>
            </a:xfrm>
            <a:prstGeom prst="rect">
              <a:avLst/>
            </a:prstGeom>
            <a:noFill/>
          </p:spPr>
          <p:txBody>
            <a:bodyPr wrap="square" lIns="68562" tIns="34281" rIns="68562" bIns="34281" rtlCol="0">
              <a:spAutoFit/>
            </a:bodyPr>
            <a:lstStyle/>
            <a:p>
              <a:pPr eaLnBrk="0" fontAlgn="auto" hangingPunct="0">
                <a:spcBef>
                  <a:spcPts val="0"/>
                </a:spcBef>
                <a:spcAft>
                  <a:spcPts val="0"/>
                </a:spcAft>
                <a:defRPr/>
              </a:pPr>
              <a:r>
                <a:rPr lang="zh-CN" altLang="en-US" sz="1200" dirty="0" smtClean="0">
                  <a:latin typeface="微软雅黑" pitchFamily="34" charset="-122"/>
                  <a:ea typeface="微软雅黑" pitchFamily="34" charset="-122"/>
                  <a:cs typeface="Arial" pitchFamily="34" charset="0"/>
                </a:rPr>
                <a:t>设备级联，故障点多；本地控制、诊断困难，拉低教学质量；</a:t>
              </a:r>
              <a:endParaRPr lang="en-US" altLang="zh-CN" sz="1200" dirty="0" smtClean="0">
                <a:latin typeface="黑体" pitchFamily="2" charset="-122"/>
                <a:ea typeface="黑体" pitchFamily="2" charset="-122"/>
              </a:endParaRPr>
            </a:p>
          </p:txBody>
        </p:sp>
        <p:sp>
          <p:nvSpPr>
            <p:cNvPr id="133" name="TextBox 132"/>
            <p:cNvSpPr txBox="1"/>
            <p:nvPr/>
          </p:nvSpPr>
          <p:spPr>
            <a:xfrm>
              <a:off x="6203852" y="2939596"/>
              <a:ext cx="2581422" cy="438563"/>
            </a:xfrm>
            <a:prstGeom prst="rect">
              <a:avLst/>
            </a:prstGeom>
            <a:noFill/>
          </p:spPr>
          <p:txBody>
            <a:bodyPr wrap="square" lIns="68562" tIns="34281" rIns="68562" bIns="34281" rtlCol="0">
              <a:spAutoFit/>
            </a:bodyPr>
            <a:lstStyle/>
            <a:p>
              <a:pPr eaLnBrk="0" fontAlgn="auto" hangingPunct="0">
                <a:spcBef>
                  <a:spcPts val="0"/>
                </a:spcBef>
                <a:spcAft>
                  <a:spcPts val="0"/>
                </a:spcAft>
                <a:defRPr/>
              </a:pPr>
              <a:r>
                <a:rPr lang="zh-CN" altLang="en-US" sz="1200" dirty="0" smtClean="0">
                  <a:latin typeface="微软雅黑" pitchFamily="34" charset="-122"/>
                  <a:ea typeface="微软雅黑" pitchFamily="34" charset="-122"/>
                  <a:cs typeface="Arial" pitchFamily="34" charset="0"/>
                </a:rPr>
                <a:t>信息接口功能，难以接入新设备、新业务、阻碍教学模式变革；</a:t>
              </a:r>
              <a:endParaRPr lang="en-US" altLang="zh-CN" sz="1200" dirty="0" smtClean="0">
                <a:latin typeface="黑体" pitchFamily="2" charset="-122"/>
                <a:ea typeface="黑体" pitchFamily="2" charset="-122"/>
              </a:endParaRPr>
            </a:p>
          </p:txBody>
        </p:sp>
        <p:sp>
          <p:nvSpPr>
            <p:cNvPr id="135" name="TextBox 134"/>
            <p:cNvSpPr txBox="1"/>
            <p:nvPr/>
          </p:nvSpPr>
          <p:spPr>
            <a:xfrm>
              <a:off x="6203852" y="3676862"/>
              <a:ext cx="2581422" cy="438563"/>
            </a:xfrm>
            <a:prstGeom prst="rect">
              <a:avLst/>
            </a:prstGeom>
            <a:noFill/>
          </p:spPr>
          <p:txBody>
            <a:bodyPr wrap="square" lIns="68562" tIns="34281" rIns="68562" bIns="34281" rtlCol="0">
              <a:spAutoFit/>
            </a:bodyPr>
            <a:lstStyle/>
            <a:p>
              <a:pPr eaLnBrk="0" fontAlgn="auto" hangingPunct="0">
                <a:spcBef>
                  <a:spcPts val="0"/>
                </a:spcBef>
                <a:spcAft>
                  <a:spcPts val="0"/>
                </a:spcAft>
                <a:defRPr/>
              </a:pPr>
              <a:r>
                <a:rPr lang="zh-CN" altLang="en-US" sz="1200" dirty="0" smtClean="0">
                  <a:latin typeface="微软雅黑" pitchFamily="34" charset="-122"/>
                  <a:ea typeface="微软雅黑" pitchFamily="34" charset="-122"/>
                  <a:cs typeface="Arial" pitchFamily="34" charset="0"/>
                </a:rPr>
                <a:t>设备分离，系统集成度低，占用空间大、部署周期长、影响正常教学；</a:t>
              </a:r>
              <a:endParaRPr lang="en-US" altLang="zh-CN" sz="1200" dirty="0" smtClean="0">
                <a:latin typeface="黑体" pitchFamily="2" charset="-122"/>
                <a:ea typeface="黑体" pitchFamily="2" charset="-122"/>
              </a:endParaRPr>
            </a:p>
          </p:txBody>
        </p:sp>
      </p:grpSp>
      <p:grpSp>
        <p:nvGrpSpPr>
          <p:cNvPr id="30" name="组合 59"/>
          <p:cNvGrpSpPr/>
          <p:nvPr/>
        </p:nvGrpSpPr>
        <p:grpSpPr>
          <a:xfrm>
            <a:off x="5250731" y="28281"/>
            <a:ext cx="3817855" cy="612741"/>
            <a:chOff x="5250731" y="28281"/>
            <a:chExt cx="3817855" cy="612741"/>
          </a:xfrm>
        </p:grpSpPr>
        <p:sp>
          <p:nvSpPr>
            <p:cNvPr id="31" name="矩形 30"/>
            <p:cNvSpPr/>
            <p:nvPr/>
          </p:nvSpPr>
          <p:spPr bwMode="auto">
            <a:xfrm>
              <a:off x="5250731" y="28281"/>
              <a:ext cx="3817855" cy="603315"/>
            </a:xfrm>
            <a:prstGeom prst="rect">
              <a:avLst/>
            </a:prstGeom>
            <a:solidFill>
              <a:schemeClr val="bg1">
                <a:lumMod val="9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32" name="组合 17"/>
            <p:cNvGrpSpPr/>
            <p:nvPr/>
          </p:nvGrpSpPr>
          <p:grpSpPr>
            <a:xfrm>
              <a:off x="5514681" y="56561"/>
              <a:ext cx="676463" cy="584461"/>
              <a:chOff x="2515801" y="2984372"/>
              <a:chExt cx="677387" cy="677385"/>
            </a:xfrm>
          </p:grpSpPr>
          <p:sp>
            <p:nvSpPr>
              <p:cNvPr id="45" name="Freeform 10"/>
              <p:cNvSpPr>
                <a:spLocks/>
              </p:cNvSpPr>
              <p:nvPr/>
            </p:nvSpPr>
            <p:spPr bwMode="auto">
              <a:xfrm>
                <a:off x="2515801" y="2984372"/>
                <a:ext cx="677387" cy="677385"/>
              </a:xfrm>
              <a:custGeom>
                <a:avLst/>
                <a:gdLst/>
                <a:ahLst/>
                <a:cxnLst>
                  <a:cxn ang="0">
                    <a:pos x="2114" y="3825"/>
                  </a:cxn>
                  <a:cxn ang="0">
                    <a:pos x="2397" y="3774"/>
                  </a:cxn>
                  <a:cxn ang="0">
                    <a:pos x="2664" y="3685"/>
                  </a:cxn>
                  <a:cxn ang="0">
                    <a:pos x="2911" y="3557"/>
                  </a:cxn>
                  <a:cxn ang="0">
                    <a:pos x="3137" y="3396"/>
                  </a:cxn>
                  <a:cxn ang="0">
                    <a:pos x="3336" y="3206"/>
                  </a:cxn>
                  <a:cxn ang="0">
                    <a:pos x="3508" y="2989"/>
                  </a:cxn>
                  <a:cxn ang="0">
                    <a:pos x="3646" y="2748"/>
                  </a:cxn>
                  <a:cxn ang="0">
                    <a:pos x="3749" y="2486"/>
                  </a:cxn>
                  <a:cxn ang="0">
                    <a:pos x="3814" y="2209"/>
                  </a:cxn>
                  <a:cxn ang="0">
                    <a:pos x="3836" y="1918"/>
                  </a:cxn>
                  <a:cxn ang="0">
                    <a:pos x="3814" y="1626"/>
                  </a:cxn>
                  <a:cxn ang="0">
                    <a:pos x="3749" y="1348"/>
                  </a:cxn>
                  <a:cxn ang="0">
                    <a:pos x="3646" y="1087"/>
                  </a:cxn>
                  <a:cxn ang="0">
                    <a:pos x="3508" y="847"/>
                  </a:cxn>
                  <a:cxn ang="0">
                    <a:pos x="3336" y="629"/>
                  </a:cxn>
                  <a:cxn ang="0">
                    <a:pos x="3137" y="438"/>
                  </a:cxn>
                  <a:cxn ang="0">
                    <a:pos x="2911" y="278"/>
                  </a:cxn>
                  <a:cxn ang="0">
                    <a:pos x="2664" y="151"/>
                  </a:cxn>
                  <a:cxn ang="0">
                    <a:pos x="2397" y="60"/>
                  </a:cxn>
                  <a:cxn ang="0">
                    <a:pos x="2114" y="9"/>
                  </a:cxn>
                  <a:cxn ang="0">
                    <a:pos x="1820" y="2"/>
                  </a:cxn>
                  <a:cxn ang="0">
                    <a:pos x="1533" y="39"/>
                  </a:cxn>
                  <a:cxn ang="0">
                    <a:pos x="1260" y="116"/>
                  </a:cxn>
                  <a:cxn ang="0">
                    <a:pos x="1005" y="231"/>
                  </a:cxn>
                  <a:cxn ang="0">
                    <a:pos x="771" y="381"/>
                  </a:cxn>
                  <a:cxn ang="0">
                    <a:pos x="563" y="562"/>
                  </a:cxn>
                  <a:cxn ang="0">
                    <a:pos x="382" y="771"/>
                  </a:cxn>
                  <a:cxn ang="0">
                    <a:pos x="232" y="1005"/>
                  </a:cxn>
                  <a:cxn ang="0">
                    <a:pos x="117" y="1259"/>
                  </a:cxn>
                  <a:cxn ang="0">
                    <a:pos x="39" y="1531"/>
                  </a:cxn>
                  <a:cxn ang="0">
                    <a:pos x="2" y="1819"/>
                  </a:cxn>
                  <a:cxn ang="0">
                    <a:pos x="10" y="2113"/>
                  </a:cxn>
                  <a:cxn ang="0">
                    <a:pos x="60" y="2396"/>
                  </a:cxn>
                  <a:cxn ang="0">
                    <a:pos x="151" y="2663"/>
                  </a:cxn>
                  <a:cxn ang="0">
                    <a:pos x="278" y="2910"/>
                  </a:cxn>
                  <a:cxn ang="0">
                    <a:pos x="439" y="3136"/>
                  </a:cxn>
                  <a:cxn ang="0">
                    <a:pos x="630" y="3336"/>
                  </a:cxn>
                  <a:cxn ang="0">
                    <a:pos x="847" y="3507"/>
                  </a:cxn>
                  <a:cxn ang="0">
                    <a:pos x="1087" y="3646"/>
                  </a:cxn>
                  <a:cxn ang="0">
                    <a:pos x="1349" y="3749"/>
                  </a:cxn>
                  <a:cxn ang="0">
                    <a:pos x="1626" y="3813"/>
                  </a:cxn>
                  <a:cxn ang="0">
                    <a:pos x="1918" y="3835"/>
                  </a:cxn>
                </a:cxnLst>
                <a:rect l="0" t="0" r="r" b="b"/>
                <a:pathLst>
                  <a:path w="3836" h="3835">
                    <a:moveTo>
                      <a:pt x="1918" y="3835"/>
                    </a:moveTo>
                    <a:lnTo>
                      <a:pt x="2017" y="3832"/>
                    </a:lnTo>
                    <a:lnTo>
                      <a:pt x="2114" y="3825"/>
                    </a:lnTo>
                    <a:lnTo>
                      <a:pt x="2209" y="3813"/>
                    </a:lnTo>
                    <a:lnTo>
                      <a:pt x="2304" y="3797"/>
                    </a:lnTo>
                    <a:lnTo>
                      <a:pt x="2397" y="3774"/>
                    </a:lnTo>
                    <a:lnTo>
                      <a:pt x="2488" y="3749"/>
                    </a:lnTo>
                    <a:lnTo>
                      <a:pt x="2576" y="3718"/>
                    </a:lnTo>
                    <a:lnTo>
                      <a:pt x="2664" y="3685"/>
                    </a:lnTo>
                    <a:lnTo>
                      <a:pt x="2748" y="3646"/>
                    </a:lnTo>
                    <a:lnTo>
                      <a:pt x="2831" y="3603"/>
                    </a:lnTo>
                    <a:lnTo>
                      <a:pt x="2911" y="3557"/>
                    </a:lnTo>
                    <a:lnTo>
                      <a:pt x="2989" y="3507"/>
                    </a:lnTo>
                    <a:lnTo>
                      <a:pt x="3064" y="3453"/>
                    </a:lnTo>
                    <a:lnTo>
                      <a:pt x="3137" y="3396"/>
                    </a:lnTo>
                    <a:lnTo>
                      <a:pt x="3207" y="3336"/>
                    </a:lnTo>
                    <a:lnTo>
                      <a:pt x="3273" y="3273"/>
                    </a:lnTo>
                    <a:lnTo>
                      <a:pt x="3336" y="3206"/>
                    </a:lnTo>
                    <a:lnTo>
                      <a:pt x="3398" y="3136"/>
                    </a:lnTo>
                    <a:lnTo>
                      <a:pt x="3455" y="3064"/>
                    </a:lnTo>
                    <a:lnTo>
                      <a:pt x="3508" y="2989"/>
                    </a:lnTo>
                    <a:lnTo>
                      <a:pt x="3558" y="2910"/>
                    </a:lnTo>
                    <a:lnTo>
                      <a:pt x="3604" y="2831"/>
                    </a:lnTo>
                    <a:lnTo>
                      <a:pt x="3646" y="2748"/>
                    </a:lnTo>
                    <a:lnTo>
                      <a:pt x="3685" y="2663"/>
                    </a:lnTo>
                    <a:lnTo>
                      <a:pt x="3720" y="2576"/>
                    </a:lnTo>
                    <a:lnTo>
                      <a:pt x="3749" y="2486"/>
                    </a:lnTo>
                    <a:lnTo>
                      <a:pt x="3776" y="2396"/>
                    </a:lnTo>
                    <a:lnTo>
                      <a:pt x="3797" y="2303"/>
                    </a:lnTo>
                    <a:lnTo>
                      <a:pt x="3814" y="2209"/>
                    </a:lnTo>
                    <a:lnTo>
                      <a:pt x="3827" y="2113"/>
                    </a:lnTo>
                    <a:lnTo>
                      <a:pt x="3834" y="2015"/>
                    </a:lnTo>
                    <a:lnTo>
                      <a:pt x="3836" y="1918"/>
                    </a:lnTo>
                    <a:lnTo>
                      <a:pt x="3834" y="1819"/>
                    </a:lnTo>
                    <a:lnTo>
                      <a:pt x="3827" y="1722"/>
                    </a:lnTo>
                    <a:lnTo>
                      <a:pt x="3814" y="1626"/>
                    </a:lnTo>
                    <a:lnTo>
                      <a:pt x="3797" y="1531"/>
                    </a:lnTo>
                    <a:lnTo>
                      <a:pt x="3776" y="1439"/>
                    </a:lnTo>
                    <a:lnTo>
                      <a:pt x="3749" y="1348"/>
                    </a:lnTo>
                    <a:lnTo>
                      <a:pt x="3720" y="1259"/>
                    </a:lnTo>
                    <a:lnTo>
                      <a:pt x="3685" y="1172"/>
                    </a:lnTo>
                    <a:lnTo>
                      <a:pt x="3646" y="1087"/>
                    </a:lnTo>
                    <a:lnTo>
                      <a:pt x="3604" y="1005"/>
                    </a:lnTo>
                    <a:lnTo>
                      <a:pt x="3558" y="924"/>
                    </a:lnTo>
                    <a:lnTo>
                      <a:pt x="3508" y="847"/>
                    </a:lnTo>
                    <a:lnTo>
                      <a:pt x="3455" y="771"/>
                    </a:lnTo>
                    <a:lnTo>
                      <a:pt x="3398" y="699"/>
                    </a:lnTo>
                    <a:lnTo>
                      <a:pt x="3336" y="629"/>
                    </a:lnTo>
                    <a:lnTo>
                      <a:pt x="3273" y="562"/>
                    </a:lnTo>
                    <a:lnTo>
                      <a:pt x="3207" y="499"/>
                    </a:lnTo>
                    <a:lnTo>
                      <a:pt x="3137" y="438"/>
                    </a:lnTo>
                    <a:lnTo>
                      <a:pt x="3064" y="381"/>
                    </a:lnTo>
                    <a:lnTo>
                      <a:pt x="2989" y="328"/>
                    </a:lnTo>
                    <a:lnTo>
                      <a:pt x="2911" y="278"/>
                    </a:lnTo>
                    <a:lnTo>
                      <a:pt x="2831" y="231"/>
                    </a:lnTo>
                    <a:lnTo>
                      <a:pt x="2748" y="189"/>
                    </a:lnTo>
                    <a:lnTo>
                      <a:pt x="2664" y="151"/>
                    </a:lnTo>
                    <a:lnTo>
                      <a:pt x="2576" y="116"/>
                    </a:lnTo>
                    <a:lnTo>
                      <a:pt x="2488" y="85"/>
                    </a:lnTo>
                    <a:lnTo>
                      <a:pt x="2397" y="60"/>
                    </a:lnTo>
                    <a:lnTo>
                      <a:pt x="2304" y="39"/>
                    </a:lnTo>
                    <a:lnTo>
                      <a:pt x="2209" y="21"/>
                    </a:lnTo>
                    <a:lnTo>
                      <a:pt x="2114" y="9"/>
                    </a:lnTo>
                    <a:lnTo>
                      <a:pt x="2017" y="2"/>
                    </a:lnTo>
                    <a:lnTo>
                      <a:pt x="1918" y="0"/>
                    </a:lnTo>
                    <a:lnTo>
                      <a:pt x="1820" y="2"/>
                    </a:lnTo>
                    <a:lnTo>
                      <a:pt x="1722" y="9"/>
                    </a:lnTo>
                    <a:lnTo>
                      <a:pt x="1626" y="21"/>
                    </a:lnTo>
                    <a:lnTo>
                      <a:pt x="1533" y="39"/>
                    </a:lnTo>
                    <a:lnTo>
                      <a:pt x="1440" y="60"/>
                    </a:lnTo>
                    <a:lnTo>
                      <a:pt x="1349" y="85"/>
                    </a:lnTo>
                    <a:lnTo>
                      <a:pt x="1260" y="116"/>
                    </a:lnTo>
                    <a:lnTo>
                      <a:pt x="1173" y="151"/>
                    </a:lnTo>
                    <a:lnTo>
                      <a:pt x="1087" y="189"/>
                    </a:lnTo>
                    <a:lnTo>
                      <a:pt x="1005" y="231"/>
                    </a:lnTo>
                    <a:lnTo>
                      <a:pt x="924" y="278"/>
                    </a:lnTo>
                    <a:lnTo>
                      <a:pt x="847" y="328"/>
                    </a:lnTo>
                    <a:lnTo>
                      <a:pt x="771" y="381"/>
                    </a:lnTo>
                    <a:lnTo>
                      <a:pt x="699" y="438"/>
                    </a:lnTo>
                    <a:lnTo>
                      <a:pt x="630" y="499"/>
                    </a:lnTo>
                    <a:lnTo>
                      <a:pt x="563" y="562"/>
                    </a:lnTo>
                    <a:lnTo>
                      <a:pt x="499" y="629"/>
                    </a:lnTo>
                    <a:lnTo>
                      <a:pt x="439" y="699"/>
                    </a:lnTo>
                    <a:lnTo>
                      <a:pt x="382" y="771"/>
                    </a:lnTo>
                    <a:lnTo>
                      <a:pt x="328" y="847"/>
                    </a:lnTo>
                    <a:lnTo>
                      <a:pt x="278" y="924"/>
                    </a:lnTo>
                    <a:lnTo>
                      <a:pt x="232" y="1005"/>
                    </a:lnTo>
                    <a:lnTo>
                      <a:pt x="190" y="1087"/>
                    </a:lnTo>
                    <a:lnTo>
                      <a:pt x="151" y="1172"/>
                    </a:lnTo>
                    <a:lnTo>
                      <a:pt x="117" y="1259"/>
                    </a:lnTo>
                    <a:lnTo>
                      <a:pt x="87" y="1348"/>
                    </a:lnTo>
                    <a:lnTo>
                      <a:pt x="60" y="1439"/>
                    </a:lnTo>
                    <a:lnTo>
                      <a:pt x="39" y="1531"/>
                    </a:lnTo>
                    <a:lnTo>
                      <a:pt x="22" y="1626"/>
                    </a:lnTo>
                    <a:lnTo>
                      <a:pt x="10" y="1722"/>
                    </a:lnTo>
                    <a:lnTo>
                      <a:pt x="2" y="1819"/>
                    </a:lnTo>
                    <a:lnTo>
                      <a:pt x="0" y="1918"/>
                    </a:lnTo>
                    <a:lnTo>
                      <a:pt x="2" y="2015"/>
                    </a:lnTo>
                    <a:lnTo>
                      <a:pt x="10" y="2113"/>
                    </a:lnTo>
                    <a:lnTo>
                      <a:pt x="22" y="2209"/>
                    </a:lnTo>
                    <a:lnTo>
                      <a:pt x="39" y="2303"/>
                    </a:lnTo>
                    <a:lnTo>
                      <a:pt x="60" y="2396"/>
                    </a:lnTo>
                    <a:lnTo>
                      <a:pt x="87" y="2486"/>
                    </a:lnTo>
                    <a:lnTo>
                      <a:pt x="117" y="2576"/>
                    </a:lnTo>
                    <a:lnTo>
                      <a:pt x="151" y="2663"/>
                    </a:lnTo>
                    <a:lnTo>
                      <a:pt x="190" y="2748"/>
                    </a:lnTo>
                    <a:lnTo>
                      <a:pt x="232" y="2831"/>
                    </a:lnTo>
                    <a:lnTo>
                      <a:pt x="278" y="2910"/>
                    </a:lnTo>
                    <a:lnTo>
                      <a:pt x="328" y="2989"/>
                    </a:lnTo>
                    <a:lnTo>
                      <a:pt x="382" y="3064"/>
                    </a:lnTo>
                    <a:lnTo>
                      <a:pt x="439" y="3136"/>
                    </a:lnTo>
                    <a:lnTo>
                      <a:pt x="499" y="3206"/>
                    </a:lnTo>
                    <a:lnTo>
                      <a:pt x="563" y="3273"/>
                    </a:lnTo>
                    <a:lnTo>
                      <a:pt x="630" y="3336"/>
                    </a:lnTo>
                    <a:lnTo>
                      <a:pt x="699" y="3396"/>
                    </a:lnTo>
                    <a:lnTo>
                      <a:pt x="771" y="3453"/>
                    </a:lnTo>
                    <a:lnTo>
                      <a:pt x="847" y="3507"/>
                    </a:lnTo>
                    <a:lnTo>
                      <a:pt x="924" y="3557"/>
                    </a:lnTo>
                    <a:lnTo>
                      <a:pt x="1005" y="3603"/>
                    </a:lnTo>
                    <a:lnTo>
                      <a:pt x="1087" y="3646"/>
                    </a:lnTo>
                    <a:lnTo>
                      <a:pt x="1173" y="3685"/>
                    </a:lnTo>
                    <a:lnTo>
                      <a:pt x="1260" y="3718"/>
                    </a:lnTo>
                    <a:lnTo>
                      <a:pt x="1349" y="3749"/>
                    </a:lnTo>
                    <a:lnTo>
                      <a:pt x="1440" y="3774"/>
                    </a:lnTo>
                    <a:lnTo>
                      <a:pt x="1533" y="3797"/>
                    </a:lnTo>
                    <a:lnTo>
                      <a:pt x="1626" y="3813"/>
                    </a:lnTo>
                    <a:lnTo>
                      <a:pt x="1722" y="3825"/>
                    </a:lnTo>
                    <a:lnTo>
                      <a:pt x="1820" y="3832"/>
                    </a:lnTo>
                    <a:lnTo>
                      <a:pt x="1918" y="3835"/>
                    </a:ln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49" name="TextBox 48"/>
              <p:cNvSpPr txBox="1"/>
              <p:nvPr/>
            </p:nvSpPr>
            <p:spPr>
              <a:xfrm>
                <a:off x="2665423" y="3115200"/>
                <a:ext cx="369049" cy="395928"/>
              </a:xfrm>
              <a:prstGeom prst="rect">
                <a:avLst/>
              </a:prstGeom>
              <a:noFill/>
            </p:spPr>
            <p:txBody>
              <a:bodyPr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领先</a:t>
                </a:r>
                <a:endParaRPr lang="en-US" altLang="zh-CN" b="1" dirty="0" smtClean="0">
                  <a:solidFill>
                    <a:schemeClr val="bg1"/>
                  </a:solidFill>
                  <a:latin typeface="黑体" pitchFamily="49" charset="-122"/>
                  <a:ea typeface="黑体" pitchFamily="49" charset="-122"/>
                </a:endParaRPr>
              </a:p>
              <a:p>
                <a:r>
                  <a:rPr lang="zh-CN" altLang="en-US" b="1" dirty="0" smtClean="0">
                    <a:solidFill>
                      <a:schemeClr val="bg1"/>
                    </a:solidFill>
                    <a:latin typeface="黑体" pitchFamily="49" charset="-122"/>
                    <a:ea typeface="黑体" pitchFamily="49" charset="-122"/>
                  </a:rPr>
                  <a:t>教研</a:t>
                </a:r>
                <a:endParaRPr lang="zh-CN" altLang="en-US" b="1" dirty="0">
                  <a:solidFill>
                    <a:schemeClr val="bg1"/>
                  </a:solidFill>
                  <a:latin typeface="黑体" pitchFamily="49" charset="-122"/>
                  <a:ea typeface="黑体" pitchFamily="49" charset="-122"/>
                </a:endParaRPr>
              </a:p>
            </p:txBody>
          </p:sp>
        </p:grpSp>
        <p:grpSp>
          <p:nvGrpSpPr>
            <p:cNvPr id="33" name="组合 16"/>
            <p:cNvGrpSpPr/>
            <p:nvPr/>
          </p:nvGrpSpPr>
          <p:grpSpPr>
            <a:xfrm>
              <a:off x="6917029" y="113122"/>
              <a:ext cx="498704" cy="450374"/>
              <a:chOff x="3571443" y="3026657"/>
              <a:chExt cx="654425" cy="653540"/>
            </a:xfrm>
          </p:grpSpPr>
          <p:sp>
            <p:nvSpPr>
              <p:cNvPr id="43" name="Freeform 6"/>
              <p:cNvSpPr>
                <a:spLocks/>
              </p:cNvSpPr>
              <p:nvPr/>
            </p:nvSpPr>
            <p:spPr bwMode="auto">
              <a:xfrm>
                <a:off x="3571443" y="3026657"/>
                <a:ext cx="654425" cy="653540"/>
              </a:xfrm>
              <a:custGeom>
                <a:avLst/>
                <a:gdLst/>
                <a:ahLst/>
                <a:cxnLst>
                  <a:cxn ang="0">
                    <a:pos x="2041" y="3695"/>
                  </a:cxn>
                  <a:cxn ang="0">
                    <a:pos x="2314" y="3646"/>
                  </a:cxn>
                  <a:cxn ang="0">
                    <a:pos x="2572" y="3558"/>
                  </a:cxn>
                  <a:cxn ang="0">
                    <a:pos x="2811" y="3435"/>
                  </a:cxn>
                  <a:cxn ang="0">
                    <a:pos x="3028" y="3280"/>
                  </a:cxn>
                  <a:cxn ang="0">
                    <a:pos x="3222" y="3096"/>
                  </a:cxn>
                  <a:cxn ang="0">
                    <a:pos x="3387" y="2887"/>
                  </a:cxn>
                  <a:cxn ang="0">
                    <a:pos x="3521" y="2653"/>
                  </a:cxn>
                  <a:cxn ang="0">
                    <a:pos x="3620" y="2402"/>
                  </a:cxn>
                  <a:cxn ang="0">
                    <a:pos x="3683" y="2134"/>
                  </a:cxn>
                  <a:cxn ang="0">
                    <a:pos x="3704" y="1853"/>
                  </a:cxn>
                  <a:cxn ang="0">
                    <a:pos x="3683" y="1570"/>
                  </a:cxn>
                  <a:cxn ang="0">
                    <a:pos x="3620" y="1302"/>
                  </a:cxn>
                  <a:cxn ang="0">
                    <a:pos x="3521" y="1051"/>
                  </a:cxn>
                  <a:cxn ang="0">
                    <a:pos x="3387" y="818"/>
                  </a:cxn>
                  <a:cxn ang="0">
                    <a:pos x="3222" y="608"/>
                  </a:cxn>
                  <a:cxn ang="0">
                    <a:pos x="3028" y="424"/>
                  </a:cxn>
                  <a:cxn ang="0">
                    <a:pos x="2811" y="269"/>
                  </a:cxn>
                  <a:cxn ang="0">
                    <a:pos x="2572" y="146"/>
                  </a:cxn>
                  <a:cxn ang="0">
                    <a:pos x="2314" y="59"/>
                  </a:cxn>
                  <a:cxn ang="0">
                    <a:pos x="2041" y="10"/>
                  </a:cxn>
                  <a:cxn ang="0">
                    <a:pos x="1757" y="3"/>
                  </a:cxn>
                  <a:cxn ang="0">
                    <a:pos x="1479" y="38"/>
                  </a:cxn>
                  <a:cxn ang="0">
                    <a:pos x="1216" y="113"/>
                  </a:cxn>
                  <a:cxn ang="0">
                    <a:pos x="971" y="224"/>
                  </a:cxn>
                  <a:cxn ang="0">
                    <a:pos x="745" y="369"/>
                  </a:cxn>
                  <a:cxn ang="0">
                    <a:pos x="544" y="544"/>
                  </a:cxn>
                  <a:cxn ang="0">
                    <a:pos x="369" y="745"/>
                  </a:cxn>
                  <a:cxn ang="0">
                    <a:pos x="224" y="971"/>
                  </a:cxn>
                  <a:cxn ang="0">
                    <a:pos x="113" y="1217"/>
                  </a:cxn>
                  <a:cxn ang="0">
                    <a:pos x="37" y="1480"/>
                  </a:cxn>
                  <a:cxn ang="0">
                    <a:pos x="3" y="1757"/>
                  </a:cxn>
                  <a:cxn ang="0">
                    <a:pos x="10" y="2041"/>
                  </a:cxn>
                  <a:cxn ang="0">
                    <a:pos x="59" y="2314"/>
                  </a:cxn>
                  <a:cxn ang="0">
                    <a:pos x="145" y="2572"/>
                  </a:cxn>
                  <a:cxn ang="0">
                    <a:pos x="269" y="2811"/>
                  </a:cxn>
                  <a:cxn ang="0">
                    <a:pos x="424" y="3028"/>
                  </a:cxn>
                  <a:cxn ang="0">
                    <a:pos x="608" y="3222"/>
                  </a:cxn>
                  <a:cxn ang="0">
                    <a:pos x="818" y="3387"/>
                  </a:cxn>
                  <a:cxn ang="0">
                    <a:pos x="1050" y="3521"/>
                  </a:cxn>
                  <a:cxn ang="0">
                    <a:pos x="1302" y="3620"/>
                  </a:cxn>
                  <a:cxn ang="0">
                    <a:pos x="1570" y="3683"/>
                  </a:cxn>
                  <a:cxn ang="0">
                    <a:pos x="1852" y="3704"/>
                  </a:cxn>
                </a:cxnLst>
                <a:rect l="0" t="0" r="r" b="b"/>
                <a:pathLst>
                  <a:path w="3704" h="3704">
                    <a:moveTo>
                      <a:pt x="1852" y="3704"/>
                    </a:moveTo>
                    <a:lnTo>
                      <a:pt x="1947" y="3702"/>
                    </a:lnTo>
                    <a:lnTo>
                      <a:pt x="2041" y="3695"/>
                    </a:lnTo>
                    <a:lnTo>
                      <a:pt x="2134" y="3683"/>
                    </a:lnTo>
                    <a:lnTo>
                      <a:pt x="2224" y="3666"/>
                    </a:lnTo>
                    <a:lnTo>
                      <a:pt x="2314" y="3646"/>
                    </a:lnTo>
                    <a:lnTo>
                      <a:pt x="2402" y="3620"/>
                    </a:lnTo>
                    <a:lnTo>
                      <a:pt x="2487" y="3591"/>
                    </a:lnTo>
                    <a:lnTo>
                      <a:pt x="2572" y="3558"/>
                    </a:lnTo>
                    <a:lnTo>
                      <a:pt x="2653" y="3521"/>
                    </a:lnTo>
                    <a:lnTo>
                      <a:pt x="2734" y="3480"/>
                    </a:lnTo>
                    <a:lnTo>
                      <a:pt x="2811" y="3435"/>
                    </a:lnTo>
                    <a:lnTo>
                      <a:pt x="2887" y="3387"/>
                    </a:lnTo>
                    <a:lnTo>
                      <a:pt x="2959" y="3335"/>
                    </a:lnTo>
                    <a:lnTo>
                      <a:pt x="3028" y="3280"/>
                    </a:lnTo>
                    <a:lnTo>
                      <a:pt x="3096" y="3222"/>
                    </a:lnTo>
                    <a:lnTo>
                      <a:pt x="3161" y="3161"/>
                    </a:lnTo>
                    <a:lnTo>
                      <a:pt x="3222" y="3096"/>
                    </a:lnTo>
                    <a:lnTo>
                      <a:pt x="3280" y="3028"/>
                    </a:lnTo>
                    <a:lnTo>
                      <a:pt x="3335" y="2959"/>
                    </a:lnTo>
                    <a:lnTo>
                      <a:pt x="3387" y="2887"/>
                    </a:lnTo>
                    <a:lnTo>
                      <a:pt x="3435" y="2811"/>
                    </a:lnTo>
                    <a:lnTo>
                      <a:pt x="3480" y="2734"/>
                    </a:lnTo>
                    <a:lnTo>
                      <a:pt x="3521" y="2653"/>
                    </a:lnTo>
                    <a:lnTo>
                      <a:pt x="3558" y="2572"/>
                    </a:lnTo>
                    <a:lnTo>
                      <a:pt x="3591" y="2487"/>
                    </a:lnTo>
                    <a:lnTo>
                      <a:pt x="3620" y="2402"/>
                    </a:lnTo>
                    <a:lnTo>
                      <a:pt x="3646" y="2314"/>
                    </a:lnTo>
                    <a:lnTo>
                      <a:pt x="3666" y="2224"/>
                    </a:lnTo>
                    <a:lnTo>
                      <a:pt x="3683" y="2134"/>
                    </a:lnTo>
                    <a:lnTo>
                      <a:pt x="3695" y="2041"/>
                    </a:lnTo>
                    <a:lnTo>
                      <a:pt x="3702" y="1947"/>
                    </a:lnTo>
                    <a:lnTo>
                      <a:pt x="3704" y="1853"/>
                    </a:lnTo>
                    <a:lnTo>
                      <a:pt x="3702" y="1757"/>
                    </a:lnTo>
                    <a:lnTo>
                      <a:pt x="3695" y="1663"/>
                    </a:lnTo>
                    <a:lnTo>
                      <a:pt x="3683" y="1570"/>
                    </a:lnTo>
                    <a:lnTo>
                      <a:pt x="3666" y="1480"/>
                    </a:lnTo>
                    <a:lnTo>
                      <a:pt x="3646" y="1390"/>
                    </a:lnTo>
                    <a:lnTo>
                      <a:pt x="3620" y="1302"/>
                    </a:lnTo>
                    <a:lnTo>
                      <a:pt x="3591" y="1217"/>
                    </a:lnTo>
                    <a:lnTo>
                      <a:pt x="3558" y="1132"/>
                    </a:lnTo>
                    <a:lnTo>
                      <a:pt x="3521" y="1051"/>
                    </a:lnTo>
                    <a:lnTo>
                      <a:pt x="3480" y="971"/>
                    </a:lnTo>
                    <a:lnTo>
                      <a:pt x="3435" y="893"/>
                    </a:lnTo>
                    <a:lnTo>
                      <a:pt x="3387" y="818"/>
                    </a:lnTo>
                    <a:lnTo>
                      <a:pt x="3335" y="745"/>
                    </a:lnTo>
                    <a:lnTo>
                      <a:pt x="3280" y="676"/>
                    </a:lnTo>
                    <a:lnTo>
                      <a:pt x="3222" y="608"/>
                    </a:lnTo>
                    <a:lnTo>
                      <a:pt x="3161" y="544"/>
                    </a:lnTo>
                    <a:lnTo>
                      <a:pt x="3096" y="482"/>
                    </a:lnTo>
                    <a:lnTo>
                      <a:pt x="3028" y="424"/>
                    </a:lnTo>
                    <a:lnTo>
                      <a:pt x="2959" y="369"/>
                    </a:lnTo>
                    <a:lnTo>
                      <a:pt x="2887" y="317"/>
                    </a:lnTo>
                    <a:lnTo>
                      <a:pt x="2811" y="269"/>
                    </a:lnTo>
                    <a:lnTo>
                      <a:pt x="2734" y="224"/>
                    </a:lnTo>
                    <a:lnTo>
                      <a:pt x="2653" y="183"/>
                    </a:lnTo>
                    <a:lnTo>
                      <a:pt x="2572" y="146"/>
                    </a:lnTo>
                    <a:lnTo>
                      <a:pt x="2487" y="113"/>
                    </a:lnTo>
                    <a:lnTo>
                      <a:pt x="2402" y="84"/>
                    </a:lnTo>
                    <a:lnTo>
                      <a:pt x="2314" y="59"/>
                    </a:lnTo>
                    <a:lnTo>
                      <a:pt x="2224" y="38"/>
                    </a:lnTo>
                    <a:lnTo>
                      <a:pt x="2134" y="21"/>
                    </a:lnTo>
                    <a:lnTo>
                      <a:pt x="2041" y="10"/>
                    </a:lnTo>
                    <a:lnTo>
                      <a:pt x="1947" y="3"/>
                    </a:lnTo>
                    <a:lnTo>
                      <a:pt x="1852" y="0"/>
                    </a:lnTo>
                    <a:lnTo>
                      <a:pt x="1757" y="3"/>
                    </a:lnTo>
                    <a:lnTo>
                      <a:pt x="1663" y="10"/>
                    </a:lnTo>
                    <a:lnTo>
                      <a:pt x="1570" y="21"/>
                    </a:lnTo>
                    <a:lnTo>
                      <a:pt x="1479" y="38"/>
                    </a:lnTo>
                    <a:lnTo>
                      <a:pt x="1390" y="59"/>
                    </a:lnTo>
                    <a:lnTo>
                      <a:pt x="1302" y="84"/>
                    </a:lnTo>
                    <a:lnTo>
                      <a:pt x="1216" y="113"/>
                    </a:lnTo>
                    <a:lnTo>
                      <a:pt x="1132" y="146"/>
                    </a:lnTo>
                    <a:lnTo>
                      <a:pt x="1050" y="183"/>
                    </a:lnTo>
                    <a:lnTo>
                      <a:pt x="971" y="224"/>
                    </a:lnTo>
                    <a:lnTo>
                      <a:pt x="892" y="269"/>
                    </a:lnTo>
                    <a:lnTo>
                      <a:pt x="818" y="317"/>
                    </a:lnTo>
                    <a:lnTo>
                      <a:pt x="745" y="369"/>
                    </a:lnTo>
                    <a:lnTo>
                      <a:pt x="675" y="424"/>
                    </a:lnTo>
                    <a:lnTo>
                      <a:pt x="608" y="482"/>
                    </a:lnTo>
                    <a:lnTo>
                      <a:pt x="544" y="544"/>
                    </a:lnTo>
                    <a:lnTo>
                      <a:pt x="482" y="608"/>
                    </a:lnTo>
                    <a:lnTo>
                      <a:pt x="424" y="676"/>
                    </a:lnTo>
                    <a:lnTo>
                      <a:pt x="369" y="745"/>
                    </a:lnTo>
                    <a:lnTo>
                      <a:pt x="317" y="818"/>
                    </a:lnTo>
                    <a:lnTo>
                      <a:pt x="269" y="893"/>
                    </a:lnTo>
                    <a:lnTo>
                      <a:pt x="224" y="971"/>
                    </a:lnTo>
                    <a:lnTo>
                      <a:pt x="183" y="1051"/>
                    </a:lnTo>
                    <a:lnTo>
                      <a:pt x="145" y="1132"/>
                    </a:lnTo>
                    <a:lnTo>
                      <a:pt x="113" y="1217"/>
                    </a:lnTo>
                    <a:lnTo>
                      <a:pt x="83" y="1302"/>
                    </a:lnTo>
                    <a:lnTo>
                      <a:pt x="59" y="1390"/>
                    </a:lnTo>
                    <a:lnTo>
                      <a:pt x="37" y="1480"/>
                    </a:lnTo>
                    <a:lnTo>
                      <a:pt x="21" y="1570"/>
                    </a:lnTo>
                    <a:lnTo>
                      <a:pt x="10" y="1663"/>
                    </a:lnTo>
                    <a:lnTo>
                      <a:pt x="3" y="1757"/>
                    </a:lnTo>
                    <a:lnTo>
                      <a:pt x="0" y="1853"/>
                    </a:lnTo>
                    <a:lnTo>
                      <a:pt x="3" y="1947"/>
                    </a:lnTo>
                    <a:lnTo>
                      <a:pt x="10" y="2041"/>
                    </a:lnTo>
                    <a:lnTo>
                      <a:pt x="21" y="2134"/>
                    </a:lnTo>
                    <a:lnTo>
                      <a:pt x="37" y="2224"/>
                    </a:lnTo>
                    <a:lnTo>
                      <a:pt x="59" y="2314"/>
                    </a:lnTo>
                    <a:lnTo>
                      <a:pt x="83" y="2402"/>
                    </a:lnTo>
                    <a:lnTo>
                      <a:pt x="113" y="2487"/>
                    </a:lnTo>
                    <a:lnTo>
                      <a:pt x="145" y="2572"/>
                    </a:lnTo>
                    <a:lnTo>
                      <a:pt x="183" y="2653"/>
                    </a:lnTo>
                    <a:lnTo>
                      <a:pt x="224" y="2734"/>
                    </a:lnTo>
                    <a:lnTo>
                      <a:pt x="269" y="2811"/>
                    </a:lnTo>
                    <a:lnTo>
                      <a:pt x="317" y="2887"/>
                    </a:lnTo>
                    <a:lnTo>
                      <a:pt x="369" y="2959"/>
                    </a:lnTo>
                    <a:lnTo>
                      <a:pt x="424" y="3028"/>
                    </a:lnTo>
                    <a:lnTo>
                      <a:pt x="482" y="3096"/>
                    </a:lnTo>
                    <a:lnTo>
                      <a:pt x="544" y="3161"/>
                    </a:lnTo>
                    <a:lnTo>
                      <a:pt x="608" y="3222"/>
                    </a:lnTo>
                    <a:lnTo>
                      <a:pt x="675" y="3280"/>
                    </a:lnTo>
                    <a:lnTo>
                      <a:pt x="745" y="3335"/>
                    </a:lnTo>
                    <a:lnTo>
                      <a:pt x="818" y="3387"/>
                    </a:lnTo>
                    <a:lnTo>
                      <a:pt x="892" y="3435"/>
                    </a:lnTo>
                    <a:lnTo>
                      <a:pt x="971" y="3480"/>
                    </a:lnTo>
                    <a:lnTo>
                      <a:pt x="1050" y="3521"/>
                    </a:lnTo>
                    <a:lnTo>
                      <a:pt x="1132" y="3558"/>
                    </a:lnTo>
                    <a:lnTo>
                      <a:pt x="1216" y="3591"/>
                    </a:lnTo>
                    <a:lnTo>
                      <a:pt x="1302" y="3620"/>
                    </a:lnTo>
                    <a:lnTo>
                      <a:pt x="1390" y="3646"/>
                    </a:lnTo>
                    <a:lnTo>
                      <a:pt x="1479" y="3666"/>
                    </a:lnTo>
                    <a:lnTo>
                      <a:pt x="1570" y="3683"/>
                    </a:lnTo>
                    <a:lnTo>
                      <a:pt x="1663" y="3695"/>
                    </a:lnTo>
                    <a:lnTo>
                      <a:pt x="1757" y="3702"/>
                    </a:lnTo>
                    <a:lnTo>
                      <a:pt x="1852" y="3704"/>
                    </a:ln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44" name="TextBox 43"/>
              <p:cNvSpPr txBox="1"/>
              <p:nvPr/>
            </p:nvSpPr>
            <p:spPr>
              <a:xfrm>
                <a:off x="3723726" y="3148924"/>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便捷</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生活</a:t>
                </a:r>
                <a:endParaRPr lang="zh-CN" altLang="en-US" b="1" dirty="0">
                  <a:solidFill>
                    <a:schemeClr val="bg1">
                      <a:lumMod val="85000"/>
                    </a:schemeClr>
                  </a:solidFill>
                  <a:latin typeface="黑体" pitchFamily="49" charset="-122"/>
                  <a:ea typeface="黑体" pitchFamily="49" charset="-122"/>
                </a:endParaRPr>
              </a:p>
            </p:txBody>
          </p:sp>
        </p:grpSp>
        <p:grpSp>
          <p:nvGrpSpPr>
            <p:cNvPr id="34" name="组合 73"/>
            <p:cNvGrpSpPr/>
            <p:nvPr/>
          </p:nvGrpSpPr>
          <p:grpSpPr>
            <a:xfrm>
              <a:off x="6301248" y="113122"/>
              <a:ext cx="498704" cy="450982"/>
              <a:chOff x="6447980" y="3060544"/>
              <a:chExt cx="654425" cy="654423"/>
            </a:xfrm>
          </p:grpSpPr>
          <p:sp>
            <p:nvSpPr>
              <p:cNvPr id="41" name="Freeform 7"/>
              <p:cNvSpPr>
                <a:spLocks/>
              </p:cNvSpPr>
              <p:nvPr/>
            </p:nvSpPr>
            <p:spPr bwMode="auto">
              <a:xfrm>
                <a:off x="6447980" y="3060544"/>
                <a:ext cx="654425" cy="654423"/>
              </a:xfrm>
              <a:custGeom>
                <a:avLst/>
                <a:gdLst/>
                <a:ahLst/>
                <a:cxnLst>
                  <a:cxn ang="0">
                    <a:pos x="2042" y="3695"/>
                  </a:cxn>
                  <a:cxn ang="0">
                    <a:pos x="2315" y="3646"/>
                  </a:cxn>
                  <a:cxn ang="0">
                    <a:pos x="2572" y="3558"/>
                  </a:cxn>
                  <a:cxn ang="0">
                    <a:pos x="2812" y="3435"/>
                  </a:cxn>
                  <a:cxn ang="0">
                    <a:pos x="3030" y="3280"/>
                  </a:cxn>
                  <a:cxn ang="0">
                    <a:pos x="3223" y="3097"/>
                  </a:cxn>
                  <a:cxn ang="0">
                    <a:pos x="3388" y="2887"/>
                  </a:cxn>
                  <a:cxn ang="0">
                    <a:pos x="3522" y="2653"/>
                  </a:cxn>
                  <a:cxn ang="0">
                    <a:pos x="3621" y="2402"/>
                  </a:cxn>
                  <a:cxn ang="0">
                    <a:pos x="3683" y="2134"/>
                  </a:cxn>
                  <a:cxn ang="0">
                    <a:pos x="3705" y="1852"/>
                  </a:cxn>
                  <a:cxn ang="0">
                    <a:pos x="3683" y="1571"/>
                  </a:cxn>
                  <a:cxn ang="0">
                    <a:pos x="3621" y="1302"/>
                  </a:cxn>
                  <a:cxn ang="0">
                    <a:pos x="3522" y="1051"/>
                  </a:cxn>
                  <a:cxn ang="0">
                    <a:pos x="3388" y="818"/>
                  </a:cxn>
                  <a:cxn ang="0">
                    <a:pos x="3223" y="608"/>
                  </a:cxn>
                  <a:cxn ang="0">
                    <a:pos x="3030" y="424"/>
                  </a:cxn>
                  <a:cxn ang="0">
                    <a:pos x="2812" y="269"/>
                  </a:cxn>
                  <a:cxn ang="0">
                    <a:pos x="2572" y="146"/>
                  </a:cxn>
                  <a:cxn ang="0">
                    <a:pos x="2315" y="59"/>
                  </a:cxn>
                  <a:cxn ang="0">
                    <a:pos x="2042" y="10"/>
                  </a:cxn>
                  <a:cxn ang="0">
                    <a:pos x="1758" y="3"/>
                  </a:cxn>
                  <a:cxn ang="0">
                    <a:pos x="1480" y="38"/>
                  </a:cxn>
                  <a:cxn ang="0">
                    <a:pos x="1217" y="113"/>
                  </a:cxn>
                  <a:cxn ang="0">
                    <a:pos x="972" y="224"/>
                  </a:cxn>
                  <a:cxn ang="0">
                    <a:pos x="746" y="369"/>
                  </a:cxn>
                  <a:cxn ang="0">
                    <a:pos x="545" y="544"/>
                  </a:cxn>
                  <a:cxn ang="0">
                    <a:pos x="369" y="745"/>
                  </a:cxn>
                  <a:cxn ang="0">
                    <a:pos x="225" y="971"/>
                  </a:cxn>
                  <a:cxn ang="0">
                    <a:pos x="113" y="1217"/>
                  </a:cxn>
                  <a:cxn ang="0">
                    <a:pos x="39" y="1480"/>
                  </a:cxn>
                  <a:cxn ang="0">
                    <a:pos x="3" y="1757"/>
                  </a:cxn>
                  <a:cxn ang="0">
                    <a:pos x="11" y="2041"/>
                  </a:cxn>
                  <a:cxn ang="0">
                    <a:pos x="59" y="2314"/>
                  </a:cxn>
                  <a:cxn ang="0">
                    <a:pos x="147" y="2572"/>
                  </a:cxn>
                  <a:cxn ang="0">
                    <a:pos x="269" y="2811"/>
                  </a:cxn>
                  <a:cxn ang="0">
                    <a:pos x="424" y="3029"/>
                  </a:cxn>
                  <a:cxn ang="0">
                    <a:pos x="609" y="3222"/>
                  </a:cxn>
                  <a:cxn ang="0">
                    <a:pos x="819" y="3387"/>
                  </a:cxn>
                  <a:cxn ang="0">
                    <a:pos x="1051" y="3521"/>
                  </a:cxn>
                  <a:cxn ang="0">
                    <a:pos x="1303" y="3620"/>
                  </a:cxn>
                  <a:cxn ang="0">
                    <a:pos x="1572" y="3683"/>
                  </a:cxn>
                  <a:cxn ang="0">
                    <a:pos x="1853" y="3704"/>
                  </a:cxn>
                </a:cxnLst>
                <a:rect l="0" t="0" r="r" b="b"/>
                <a:pathLst>
                  <a:path w="3705" h="3704">
                    <a:moveTo>
                      <a:pt x="1853" y="3704"/>
                    </a:moveTo>
                    <a:lnTo>
                      <a:pt x="1948" y="3702"/>
                    </a:lnTo>
                    <a:lnTo>
                      <a:pt x="2042" y="3695"/>
                    </a:lnTo>
                    <a:lnTo>
                      <a:pt x="2134" y="3683"/>
                    </a:lnTo>
                    <a:lnTo>
                      <a:pt x="2225" y="3666"/>
                    </a:lnTo>
                    <a:lnTo>
                      <a:pt x="2315" y="3646"/>
                    </a:lnTo>
                    <a:lnTo>
                      <a:pt x="2402" y="3620"/>
                    </a:lnTo>
                    <a:lnTo>
                      <a:pt x="2489" y="3591"/>
                    </a:lnTo>
                    <a:lnTo>
                      <a:pt x="2572" y="3558"/>
                    </a:lnTo>
                    <a:lnTo>
                      <a:pt x="2655" y="3521"/>
                    </a:lnTo>
                    <a:lnTo>
                      <a:pt x="2735" y="3480"/>
                    </a:lnTo>
                    <a:lnTo>
                      <a:pt x="2812" y="3435"/>
                    </a:lnTo>
                    <a:lnTo>
                      <a:pt x="2887" y="3387"/>
                    </a:lnTo>
                    <a:lnTo>
                      <a:pt x="2960" y="3335"/>
                    </a:lnTo>
                    <a:lnTo>
                      <a:pt x="3030" y="3280"/>
                    </a:lnTo>
                    <a:lnTo>
                      <a:pt x="3097" y="3222"/>
                    </a:lnTo>
                    <a:lnTo>
                      <a:pt x="3161" y="3161"/>
                    </a:lnTo>
                    <a:lnTo>
                      <a:pt x="3223" y="3097"/>
                    </a:lnTo>
                    <a:lnTo>
                      <a:pt x="3281" y="3029"/>
                    </a:lnTo>
                    <a:lnTo>
                      <a:pt x="3336" y="2959"/>
                    </a:lnTo>
                    <a:lnTo>
                      <a:pt x="3388" y="2887"/>
                    </a:lnTo>
                    <a:lnTo>
                      <a:pt x="3437" y="2811"/>
                    </a:lnTo>
                    <a:lnTo>
                      <a:pt x="3480" y="2734"/>
                    </a:lnTo>
                    <a:lnTo>
                      <a:pt x="3522" y="2653"/>
                    </a:lnTo>
                    <a:lnTo>
                      <a:pt x="3559" y="2572"/>
                    </a:lnTo>
                    <a:lnTo>
                      <a:pt x="3593" y="2487"/>
                    </a:lnTo>
                    <a:lnTo>
                      <a:pt x="3621" y="2402"/>
                    </a:lnTo>
                    <a:lnTo>
                      <a:pt x="3647" y="2314"/>
                    </a:lnTo>
                    <a:lnTo>
                      <a:pt x="3667" y="2224"/>
                    </a:lnTo>
                    <a:lnTo>
                      <a:pt x="3683" y="2134"/>
                    </a:lnTo>
                    <a:lnTo>
                      <a:pt x="3695" y="2041"/>
                    </a:lnTo>
                    <a:lnTo>
                      <a:pt x="3703" y="1947"/>
                    </a:lnTo>
                    <a:lnTo>
                      <a:pt x="3705" y="1852"/>
                    </a:lnTo>
                    <a:lnTo>
                      <a:pt x="3703" y="1757"/>
                    </a:lnTo>
                    <a:lnTo>
                      <a:pt x="3695" y="1663"/>
                    </a:lnTo>
                    <a:lnTo>
                      <a:pt x="3683" y="1571"/>
                    </a:lnTo>
                    <a:lnTo>
                      <a:pt x="3667" y="1480"/>
                    </a:lnTo>
                    <a:lnTo>
                      <a:pt x="3647" y="1390"/>
                    </a:lnTo>
                    <a:lnTo>
                      <a:pt x="3621" y="1302"/>
                    </a:lnTo>
                    <a:lnTo>
                      <a:pt x="3593" y="1217"/>
                    </a:lnTo>
                    <a:lnTo>
                      <a:pt x="3559" y="1132"/>
                    </a:lnTo>
                    <a:lnTo>
                      <a:pt x="3522" y="1051"/>
                    </a:lnTo>
                    <a:lnTo>
                      <a:pt x="3480" y="971"/>
                    </a:lnTo>
                    <a:lnTo>
                      <a:pt x="3437" y="893"/>
                    </a:lnTo>
                    <a:lnTo>
                      <a:pt x="3388" y="818"/>
                    </a:lnTo>
                    <a:lnTo>
                      <a:pt x="3336" y="745"/>
                    </a:lnTo>
                    <a:lnTo>
                      <a:pt x="3281" y="676"/>
                    </a:lnTo>
                    <a:lnTo>
                      <a:pt x="3223" y="608"/>
                    </a:lnTo>
                    <a:lnTo>
                      <a:pt x="3161" y="544"/>
                    </a:lnTo>
                    <a:lnTo>
                      <a:pt x="3097" y="482"/>
                    </a:lnTo>
                    <a:lnTo>
                      <a:pt x="3030" y="424"/>
                    </a:lnTo>
                    <a:lnTo>
                      <a:pt x="2960" y="369"/>
                    </a:lnTo>
                    <a:lnTo>
                      <a:pt x="2887" y="317"/>
                    </a:lnTo>
                    <a:lnTo>
                      <a:pt x="2812" y="269"/>
                    </a:lnTo>
                    <a:lnTo>
                      <a:pt x="2735" y="224"/>
                    </a:lnTo>
                    <a:lnTo>
                      <a:pt x="2655" y="183"/>
                    </a:lnTo>
                    <a:lnTo>
                      <a:pt x="2572" y="146"/>
                    </a:lnTo>
                    <a:lnTo>
                      <a:pt x="2489" y="113"/>
                    </a:lnTo>
                    <a:lnTo>
                      <a:pt x="2402" y="83"/>
                    </a:lnTo>
                    <a:lnTo>
                      <a:pt x="2315" y="59"/>
                    </a:lnTo>
                    <a:lnTo>
                      <a:pt x="2225" y="38"/>
                    </a:lnTo>
                    <a:lnTo>
                      <a:pt x="2134" y="21"/>
                    </a:lnTo>
                    <a:lnTo>
                      <a:pt x="2042" y="10"/>
                    </a:lnTo>
                    <a:lnTo>
                      <a:pt x="1948" y="3"/>
                    </a:lnTo>
                    <a:lnTo>
                      <a:pt x="1853" y="0"/>
                    </a:lnTo>
                    <a:lnTo>
                      <a:pt x="1758" y="3"/>
                    </a:lnTo>
                    <a:lnTo>
                      <a:pt x="1664" y="10"/>
                    </a:lnTo>
                    <a:lnTo>
                      <a:pt x="1572" y="21"/>
                    </a:lnTo>
                    <a:lnTo>
                      <a:pt x="1480" y="38"/>
                    </a:lnTo>
                    <a:lnTo>
                      <a:pt x="1391" y="59"/>
                    </a:lnTo>
                    <a:lnTo>
                      <a:pt x="1303" y="83"/>
                    </a:lnTo>
                    <a:lnTo>
                      <a:pt x="1217" y="113"/>
                    </a:lnTo>
                    <a:lnTo>
                      <a:pt x="1134" y="146"/>
                    </a:lnTo>
                    <a:lnTo>
                      <a:pt x="1051" y="183"/>
                    </a:lnTo>
                    <a:lnTo>
                      <a:pt x="972" y="224"/>
                    </a:lnTo>
                    <a:lnTo>
                      <a:pt x="894" y="269"/>
                    </a:lnTo>
                    <a:lnTo>
                      <a:pt x="819" y="317"/>
                    </a:lnTo>
                    <a:lnTo>
                      <a:pt x="746" y="369"/>
                    </a:lnTo>
                    <a:lnTo>
                      <a:pt x="676" y="424"/>
                    </a:lnTo>
                    <a:lnTo>
                      <a:pt x="609" y="482"/>
                    </a:lnTo>
                    <a:lnTo>
                      <a:pt x="545" y="544"/>
                    </a:lnTo>
                    <a:lnTo>
                      <a:pt x="483" y="608"/>
                    </a:lnTo>
                    <a:lnTo>
                      <a:pt x="424" y="676"/>
                    </a:lnTo>
                    <a:lnTo>
                      <a:pt x="369" y="745"/>
                    </a:lnTo>
                    <a:lnTo>
                      <a:pt x="318" y="818"/>
                    </a:lnTo>
                    <a:lnTo>
                      <a:pt x="269" y="893"/>
                    </a:lnTo>
                    <a:lnTo>
                      <a:pt x="225" y="971"/>
                    </a:lnTo>
                    <a:lnTo>
                      <a:pt x="184" y="1051"/>
                    </a:lnTo>
                    <a:lnTo>
                      <a:pt x="147" y="1132"/>
                    </a:lnTo>
                    <a:lnTo>
                      <a:pt x="113" y="1217"/>
                    </a:lnTo>
                    <a:lnTo>
                      <a:pt x="84" y="1302"/>
                    </a:lnTo>
                    <a:lnTo>
                      <a:pt x="59" y="1390"/>
                    </a:lnTo>
                    <a:lnTo>
                      <a:pt x="39" y="1480"/>
                    </a:lnTo>
                    <a:lnTo>
                      <a:pt x="22" y="1571"/>
                    </a:lnTo>
                    <a:lnTo>
                      <a:pt x="11" y="1663"/>
                    </a:lnTo>
                    <a:lnTo>
                      <a:pt x="3" y="1757"/>
                    </a:lnTo>
                    <a:lnTo>
                      <a:pt x="0" y="1852"/>
                    </a:lnTo>
                    <a:lnTo>
                      <a:pt x="3" y="1947"/>
                    </a:lnTo>
                    <a:lnTo>
                      <a:pt x="11" y="2041"/>
                    </a:lnTo>
                    <a:lnTo>
                      <a:pt x="22" y="2134"/>
                    </a:lnTo>
                    <a:lnTo>
                      <a:pt x="39" y="2224"/>
                    </a:lnTo>
                    <a:lnTo>
                      <a:pt x="59" y="2314"/>
                    </a:lnTo>
                    <a:lnTo>
                      <a:pt x="84" y="2402"/>
                    </a:lnTo>
                    <a:lnTo>
                      <a:pt x="113" y="2487"/>
                    </a:lnTo>
                    <a:lnTo>
                      <a:pt x="147" y="2572"/>
                    </a:lnTo>
                    <a:lnTo>
                      <a:pt x="184" y="2653"/>
                    </a:lnTo>
                    <a:lnTo>
                      <a:pt x="225" y="2734"/>
                    </a:lnTo>
                    <a:lnTo>
                      <a:pt x="269" y="2811"/>
                    </a:lnTo>
                    <a:lnTo>
                      <a:pt x="318" y="2887"/>
                    </a:lnTo>
                    <a:lnTo>
                      <a:pt x="369" y="2959"/>
                    </a:lnTo>
                    <a:lnTo>
                      <a:pt x="424" y="3029"/>
                    </a:lnTo>
                    <a:lnTo>
                      <a:pt x="483" y="3097"/>
                    </a:lnTo>
                    <a:lnTo>
                      <a:pt x="545" y="3161"/>
                    </a:lnTo>
                    <a:lnTo>
                      <a:pt x="609" y="3222"/>
                    </a:lnTo>
                    <a:lnTo>
                      <a:pt x="676" y="3280"/>
                    </a:lnTo>
                    <a:lnTo>
                      <a:pt x="746" y="3335"/>
                    </a:lnTo>
                    <a:lnTo>
                      <a:pt x="819" y="3387"/>
                    </a:lnTo>
                    <a:lnTo>
                      <a:pt x="894" y="3435"/>
                    </a:lnTo>
                    <a:lnTo>
                      <a:pt x="972" y="3480"/>
                    </a:lnTo>
                    <a:lnTo>
                      <a:pt x="1051" y="3521"/>
                    </a:lnTo>
                    <a:lnTo>
                      <a:pt x="1134" y="3558"/>
                    </a:lnTo>
                    <a:lnTo>
                      <a:pt x="1217" y="3591"/>
                    </a:lnTo>
                    <a:lnTo>
                      <a:pt x="1303" y="3620"/>
                    </a:lnTo>
                    <a:lnTo>
                      <a:pt x="1391" y="3646"/>
                    </a:lnTo>
                    <a:lnTo>
                      <a:pt x="1480" y="3666"/>
                    </a:lnTo>
                    <a:lnTo>
                      <a:pt x="1572" y="3683"/>
                    </a:lnTo>
                    <a:lnTo>
                      <a:pt x="1664" y="3695"/>
                    </a:lnTo>
                    <a:lnTo>
                      <a:pt x="1758" y="3702"/>
                    </a:lnTo>
                    <a:lnTo>
                      <a:pt x="1853" y="3704"/>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42" name="TextBox 41"/>
              <p:cNvSpPr txBox="1"/>
              <p:nvPr/>
            </p:nvSpPr>
            <p:spPr>
              <a:xfrm>
                <a:off x="6602659" y="3192590"/>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高效</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管理</a:t>
                </a:r>
              </a:p>
            </p:txBody>
          </p:sp>
        </p:grpSp>
        <p:grpSp>
          <p:nvGrpSpPr>
            <p:cNvPr id="35" name="组合 76"/>
            <p:cNvGrpSpPr/>
            <p:nvPr/>
          </p:nvGrpSpPr>
          <p:grpSpPr>
            <a:xfrm>
              <a:off x="8313416" y="113122"/>
              <a:ext cx="516875" cy="466806"/>
              <a:chOff x="5491447" y="3032184"/>
              <a:chExt cx="678270" cy="677385"/>
            </a:xfrm>
          </p:grpSpPr>
          <p:sp>
            <p:nvSpPr>
              <p:cNvPr id="39" name="Freeform 8"/>
              <p:cNvSpPr>
                <a:spLocks/>
              </p:cNvSpPr>
              <p:nvPr/>
            </p:nvSpPr>
            <p:spPr bwMode="auto">
              <a:xfrm>
                <a:off x="5491447" y="3032184"/>
                <a:ext cx="678270" cy="677385"/>
              </a:xfrm>
              <a:custGeom>
                <a:avLst/>
                <a:gdLst/>
                <a:ahLst/>
                <a:cxnLst>
                  <a:cxn ang="0">
                    <a:pos x="2113" y="3826"/>
                  </a:cxn>
                  <a:cxn ang="0">
                    <a:pos x="2396" y="3775"/>
                  </a:cxn>
                  <a:cxn ang="0">
                    <a:pos x="2663" y="3684"/>
                  </a:cxn>
                  <a:cxn ang="0">
                    <a:pos x="2911" y="3557"/>
                  </a:cxn>
                  <a:cxn ang="0">
                    <a:pos x="3136" y="3397"/>
                  </a:cxn>
                  <a:cxn ang="0">
                    <a:pos x="3336" y="3206"/>
                  </a:cxn>
                  <a:cxn ang="0">
                    <a:pos x="3507" y="2988"/>
                  </a:cxn>
                  <a:cxn ang="0">
                    <a:pos x="3646" y="2748"/>
                  </a:cxn>
                  <a:cxn ang="0">
                    <a:pos x="3749" y="2487"/>
                  </a:cxn>
                  <a:cxn ang="0">
                    <a:pos x="3813" y="2209"/>
                  </a:cxn>
                  <a:cxn ang="0">
                    <a:pos x="3836" y="1917"/>
                  </a:cxn>
                  <a:cxn ang="0">
                    <a:pos x="3813" y="1626"/>
                  </a:cxn>
                  <a:cxn ang="0">
                    <a:pos x="3749" y="1349"/>
                  </a:cxn>
                  <a:cxn ang="0">
                    <a:pos x="3646" y="1088"/>
                  </a:cxn>
                  <a:cxn ang="0">
                    <a:pos x="3507" y="846"/>
                  </a:cxn>
                  <a:cxn ang="0">
                    <a:pos x="3336" y="629"/>
                  </a:cxn>
                  <a:cxn ang="0">
                    <a:pos x="3136" y="439"/>
                  </a:cxn>
                  <a:cxn ang="0">
                    <a:pos x="2911" y="278"/>
                  </a:cxn>
                  <a:cxn ang="0">
                    <a:pos x="2663" y="151"/>
                  </a:cxn>
                  <a:cxn ang="0">
                    <a:pos x="2396" y="61"/>
                  </a:cxn>
                  <a:cxn ang="0">
                    <a:pos x="2113" y="10"/>
                  </a:cxn>
                  <a:cxn ang="0">
                    <a:pos x="1819" y="3"/>
                  </a:cxn>
                  <a:cxn ang="0">
                    <a:pos x="1531" y="39"/>
                  </a:cxn>
                  <a:cxn ang="0">
                    <a:pos x="1259" y="117"/>
                  </a:cxn>
                  <a:cxn ang="0">
                    <a:pos x="1005" y="232"/>
                  </a:cxn>
                  <a:cxn ang="0">
                    <a:pos x="771" y="382"/>
                  </a:cxn>
                  <a:cxn ang="0">
                    <a:pos x="562" y="563"/>
                  </a:cxn>
                  <a:cxn ang="0">
                    <a:pos x="381" y="771"/>
                  </a:cxn>
                  <a:cxn ang="0">
                    <a:pos x="231" y="1004"/>
                  </a:cxn>
                  <a:cxn ang="0">
                    <a:pos x="116" y="1259"/>
                  </a:cxn>
                  <a:cxn ang="0">
                    <a:pos x="39" y="1532"/>
                  </a:cxn>
                  <a:cxn ang="0">
                    <a:pos x="2" y="1819"/>
                  </a:cxn>
                  <a:cxn ang="0">
                    <a:pos x="9" y="2113"/>
                  </a:cxn>
                  <a:cxn ang="0">
                    <a:pos x="60" y="2396"/>
                  </a:cxn>
                  <a:cxn ang="0">
                    <a:pos x="151" y="2663"/>
                  </a:cxn>
                  <a:cxn ang="0">
                    <a:pos x="278" y="2911"/>
                  </a:cxn>
                  <a:cxn ang="0">
                    <a:pos x="438" y="3136"/>
                  </a:cxn>
                  <a:cxn ang="0">
                    <a:pos x="629" y="3337"/>
                  </a:cxn>
                  <a:cxn ang="0">
                    <a:pos x="847" y="3507"/>
                  </a:cxn>
                  <a:cxn ang="0">
                    <a:pos x="1087" y="3646"/>
                  </a:cxn>
                  <a:cxn ang="0">
                    <a:pos x="1348" y="3749"/>
                  </a:cxn>
                  <a:cxn ang="0">
                    <a:pos x="1626" y="3814"/>
                  </a:cxn>
                  <a:cxn ang="0">
                    <a:pos x="1918" y="3835"/>
                  </a:cxn>
                </a:cxnLst>
                <a:rect l="0" t="0" r="r" b="b"/>
                <a:pathLst>
                  <a:path w="3836" h="3835">
                    <a:moveTo>
                      <a:pt x="1918" y="3835"/>
                    </a:moveTo>
                    <a:lnTo>
                      <a:pt x="2015" y="3833"/>
                    </a:lnTo>
                    <a:lnTo>
                      <a:pt x="2113" y="3826"/>
                    </a:lnTo>
                    <a:lnTo>
                      <a:pt x="2209" y="3814"/>
                    </a:lnTo>
                    <a:lnTo>
                      <a:pt x="2303" y="3796"/>
                    </a:lnTo>
                    <a:lnTo>
                      <a:pt x="2396" y="3775"/>
                    </a:lnTo>
                    <a:lnTo>
                      <a:pt x="2486" y="3749"/>
                    </a:lnTo>
                    <a:lnTo>
                      <a:pt x="2576" y="3719"/>
                    </a:lnTo>
                    <a:lnTo>
                      <a:pt x="2663" y="3684"/>
                    </a:lnTo>
                    <a:lnTo>
                      <a:pt x="2748" y="3646"/>
                    </a:lnTo>
                    <a:lnTo>
                      <a:pt x="2831" y="3604"/>
                    </a:lnTo>
                    <a:lnTo>
                      <a:pt x="2911" y="3557"/>
                    </a:lnTo>
                    <a:lnTo>
                      <a:pt x="2989" y="3507"/>
                    </a:lnTo>
                    <a:lnTo>
                      <a:pt x="3064" y="3454"/>
                    </a:lnTo>
                    <a:lnTo>
                      <a:pt x="3136" y="3397"/>
                    </a:lnTo>
                    <a:lnTo>
                      <a:pt x="3206" y="3337"/>
                    </a:lnTo>
                    <a:lnTo>
                      <a:pt x="3273" y="3273"/>
                    </a:lnTo>
                    <a:lnTo>
                      <a:pt x="3336" y="3206"/>
                    </a:lnTo>
                    <a:lnTo>
                      <a:pt x="3396" y="3136"/>
                    </a:lnTo>
                    <a:lnTo>
                      <a:pt x="3453" y="3064"/>
                    </a:lnTo>
                    <a:lnTo>
                      <a:pt x="3507" y="2988"/>
                    </a:lnTo>
                    <a:lnTo>
                      <a:pt x="3557" y="2911"/>
                    </a:lnTo>
                    <a:lnTo>
                      <a:pt x="3603" y="2830"/>
                    </a:lnTo>
                    <a:lnTo>
                      <a:pt x="3646" y="2748"/>
                    </a:lnTo>
                    <a:lnTo>
                      <a:pt x="3685" y="2663"/>
                    </a:lnTo>
                    <a:lnTo>
                      <a:pt x="3718" y="2576"/>
                    </a:lnTo>
                    <a:lnTo>
                      <a:pt x="3749" y="2487"/>
                    </a:lnTo>
                    <a:lnTo>
                      <a:pt x="3775" y="2396"/>
                    </a:lnTo>
                    <a:lnTo>
                      <a:pt x="3797" y="2304"/>
                    </a:lnTo>
                    <a:lnTo>
                      <a:pt x="3813" y="2209"/>
                    </a:lnTo>
                    <a:lnTo>
                      <a:pt x="3825" y="2113"/>
                    </a:lnTo>
                    <a:lnTo>
                      <a:pt x="3834" y="2016"/>
                    </a:lnTo>
                    <a:lnTo>
                      <a:pt x="3836" y="1917"/>
                    </a:lnTo>
                    <a:lnTo>
                      <a:pt x="3834" y="1819"/>
                    </a:lnTo>
                    <a:lnTo>
                      <a:pt x="3825" y="1722"/>
                    </a:lnTo>
                    <a:lnTo>
                      <a:pt x="3813" y="1626"/>
                    </a:lnTo>
                    <a:lnTo>
                      <a:pt x="3797" y="1532"/>
                    </a:lnTo>
                    <a:lnTo>
                      <a:pt x="3775" y="1439"/>
                    </a:lnTo>
                    <a:lnTo>
                      <a:pt x="3749" y="1349"/>
                    </a:lnTo>
                    <a:lnTo>
                      <a:pt x="3718" y="1259"/>
                    </a:lnTo>
                    <a:lnTo>
                      <a:pt x="3685" y="1172"/>
                    </a:lnTo>
                    <a:lnTo>
                      <a:pt x="3646" y="1088"/>
                    </a:lnTo>
                    <a:lnTo>
                      <a:pt x="3603" y="1004"/>
                    </a:lnTo>
                    <a:lnTo>
                      <a:pt x="3557" y="925"/>
                    </a:lnTo>
                    <a:lnTo>
                      <a:pt x="3507" y="846"/>
                    </a:lnTo>
                    <a:lnTo>
                      <a:pt x="3453" y="771"/>
                    </a:lnTo>
                    <a:lnTo>
                      <a:pt x="3396" y="699"/>
                    </a:lnTo>
                    <a:lnTo>
                      <a:pt x="3336" y="629"/>
                    </a:lnTo>
                    <a:lnTo>
                      <a:pt x="3273" y="563"/>
                    </a:lnTo>
                    <a:lnTo>
                      <a:pt x="3206" y="499"/>
                    </a:lnTo>
                    <a:lnTo>
                      <a:pt x="3136" y="439"/>
                    </a:lnTo>
                    <a:lnTo>
                      <a:pt x="3064" y="382"/>
                    </a:lnTo>
                    <a:lnTo>
                      <a:pt x="2989" y="328"/>
                    </a:lnTo>
                    <a:lnTo>
                      <a:pt x="2911" y="278"/>
                    </a:lnTo>
                    <a:lnTo>
                      <a:pt x="2831" y="232"/>
                    </a:lnTo>
                    <a:lnTo>
                      <a:pt x="2748" y="189"/>
                    </a:lnTo>
                    <a:lnTo>
                      <a:pt x="2663" y="151"/>
                    </a:lnTo>
                    <a:lnTo>
                      <a:pt x="2576" y="117"/>
                    </a:lnTo>
                    <a:lnTo>
                      <a:pt x="2486" y="86"/>
                    </a:lnTo>
                    <a:lnTo>
                      <a:pt x="2396" y="61"/>
                    </a:lnTo>
                    <a:lnTo>
                      <a:pt x="2303" y="39"/>
                    </a:lnTo>
                    <a:lnTo>
                      <a:pt x="2209" y="22"/>
                    </a:lnTo>
                    <a:lnTo>
                      <a:pt x="2113" y="10"/>
                    </a:lnTo>
                    <a:lnTo>
                      <a:pt x="2015" y="3"/>
                    </a:lnTo>
                    <a:lnTo>
                      <a:pt x="1918" y="0"/>
                    </a:lnTo>
                    <a:lnTo>
                      <a:pt x="1819" y="3"/>
                    </a:lnTo>
                    <a:lnTo>
                      <a:pt x="1722" y="10"/>
                    </a:lnTo>
                    <a:lnTo>
                      <a:pt x="1626" y="22"/>
                    </a:lnTo>
                    <a:lnTo>
                      <a:pt x="1531" y="39"/>
                    </a:lnTo>
                    <a:lnTo>
                      <a:pt x="1439" y="61"/>
                    </a:lnTo>
                    <a:lnTo>
                      <a:pt x="1348" y="86"/>
                    </a:lnTo>
                    <a:lnTo>
                      <a:pt x="1259" y="117"/>
                    </a:lnTo>
                    <a:lnTo>
                      <a:pt x="1172" y="151"/>
                    </a:lnTo>
                    <a:lnTo>
                      <a:pt x="1087" y="189"/>
                    </a:lnTo>
                    <a:lnTo>
                      <a:pt x="1005" y="232"/>
                    </a:lnTo>
                    <a:lnTo>
                      <a:pt x="924" y="278"/>
                    </a:lnTo>
                    <a:lnTo>
                      <a:pt x="847" y="328"/>
                    </a:lnTo>
                    <a:lnTo>
                      <a:pt x="771" y="382"/>
                    </a:lnTo>
                    <a:lnTo>
                      <a:pt x="699" y="439"/>
                    </a:lnTo>
                    <a:lnTo>
                      <a:pt x="629" y="499"/>
                    </a:lnTo>
                    <a:lnTo>
                      <a:pt x="562" y="563"/>
                    </a:lnTo>
                    <a:lnTo>
                      <a:pt x="499" y="629"/>
                    </a:lnTo>
                    <a:lnTo>
                      <a:pt x="438" y="699"/>
                    </a:lnTo>
                    <a:lnTo>
                      <a:pt x="381" y="771"/>
                    </a:lnTo>
                    <a:lnTo>
                      <a:pt x="328" y="846"/>
                    </a:lnTo>
                    <a:lnTo>
                      <a:pt x="278" y="925"/>
                    </a:lnTo>
                    <a:lnTo>
                      <a:pt x="231" y="1004"/>
                    </a:lnTo>
                    <a:lnTo>
                      <a:pt x="189" y="1088"/>
                    </a:lnTo>
                    <a:lnTo>
                      <a:pt x="151" y="1172"/>
                    </a:lnTo>
                    <a:lnTo>
                      <a:pt x="116" y="1259"/>
                    </a:lnTo>
                    <a:lnTo>
                      <a:pt x="85" y="1349"/>
                    </a:lnTo>
                    <a:lnTo>
                      <a:pt x="60" y="1439"/>
                    </a:lnTo>
                    <a:lnTo>
                      <a:pt x="39" y="1532"/>
                    </a:lnTo>
                    <a:lnTo>
                      <a:pt x="21" y="1626"/>
                    </a:lnTo>
                    <a:lnTo>
                      <a:pt x="9" y="1722"/>
                    </a:lnTo>
                    <a:lnTo>
                      <a:pt x="2" y="1819"/>
                    </a:lnTo>
                    <a:lnTo>
                      <a:pt x="0" y="1917"/>
                    </a:lnTo>
                    <a:lnTo>
                      <a:pt x="2" y="2016"/>
                    </a:lnTo>
                    <a:lnTo>
                      <a:pt x="9" y="2113"/>
                    </a:lnTo>
                    <a:lnTo>
                      <a:pt x="21" y="2209"/>
                    </a:lnTo>
                    <a:lnTo>
                      <a:pt x="39" y="2304"/>
                    </a:lnTo>
                    <a:lnTo>
                      <a:pt x="60" y="2396"/>
                    </a:lnTo>
                    <a:lnTo>
                      <a:pt x="85" y="2487"/>
                    </a:lnTo>
                    <a:lnTo>
                      <a:pt x="116" y="2576"/>
                    </a:lnTo>
                    <a:lnTo>
                      <a:pt x="151" y="2663"/>
                    </a:lnTo>
                    <a:lnTo>
                      <a:pt x="189" y="2748"/>
                    </a:lnTo>
                    <a:lnTo>
                      <a:pt x="231" y="2830"/>
                    </a:lnTo>
                    <a:lnTo>
                      <a:pt x="278" y="2911"/>
                    </a:lnTo>
                    <a:lnTo>
                      <a:pt x="328" y="2988"/>
                    </a:lnTo>
                    <a:lnTo>
                      <a:pt x="381" y="3064"/>
                    </a:lnTo>
                    <a:lnTo>
                      <a:pt x="438" y="3136"/>
                    </a:lnTo>
                    <a:lnTo>
                      <a:pt x="499" y="3206"/>
                    </a:lnTo>
                    <a:lnTo>
                      <a:pt x="562" y="3273"/>
                    </a:lnTo>
                    <a:lnTo>
                      <a:pt x="629" y="3337"/>
                    </a:lnTo>
                    <a:lnTo>
                      <a:pt x="699" y="3397"/>
                    </a:lnTo>
                    <a:lnTo>
                      <a:pt x="771" y="3454"/>
                    </a:lnTo>
                    <a:lnTo>
                      <a:pt x="847" y="3507"/>
                    </a:lnTo>
                    <a:lnTo>
                      <a:pt x="924" y="3557"/>
                    </a:lnTo>
                    <a:lnTo>
                      <a:pt x="1005" y="3604"/>
                    </a:lnTo>
                    <a:lnTo>
                      <a:pt x="1087" y="3646"/>
                    </a:lnTo>
                    <a:lnTo>
                      <a:pt x="1172" y="3684"/>
                    </a:lnTo>
                    <a:lnTo>
                      <a:pt x="1259" y="3719"/>
                    </a:lnTo>
                    <a:lnTo>
                      <a:pt x="1348" y="3749"/>
                    </a:lnTo>
                    <a:lnTo>
                      <a:pt x="1439" y="3775"/>
                    </a:lnTo>
                    <a:lnTo>
                      <a:pt x="1531" y="3796"/>
                    </a:lnTo>
                    <a:lnTo>
                      <a:pt x="1626" y="3814"/>
                    </a:lnTo>
                    <a:lnTo>
                      <a:pt x="1722" y="3826"/>
                    </a:lnTo>
                    <a:lnTo>
                      <a:pt x="1819" y="3833"/>
                    </a:lnTo>
                    <a:lnTo>
                      <a:pt x="1918" y="3835"/>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dirty="0">
                  <a:solidFill>
                    <a:srgbClr val="C00000"/>
                  </a:solidFill>
                  <a:latin typeface="+mn-lt"/>
                  <a:ea typeface="微软雅黑" pitchFamily="34" charset="-122"/>
                </a:endParaRPr>
              </a:p>
            </p:txBody>
          </p:sp>
          <p:sp>
            <p:nvSpPr>
              <p:cNvPr id="40" name="TextBox 39"/>
              <p:cNvSpPr txBox="1"/>
              <p:nvPr/>
            </p:nvSpPr>
            <p:spPr>
              <a:xfrm>
                <a:off x="5644562" y="3175360"/>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安心</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校园</a:t>
                </a:r>
                <a:endParaRPr lang="zh-CN" altLang="en-US" b="1" dirty="0">
                  <a:solidFill>
                    <a:schemeClr val="bg1">
                      <a:lumMod val="85000"/>
                    </a:schemeClr>
                  </a:solidFill>
                  <a:latin typeface="黑体" pitchFamily="49" charset="-122"/>
                  <a:ea typeface="黑体" pitchFamily="49" charset="-122"/>
                </a:endParaRPr>
              </a:p>
            </p:txBody>
          </p:sp>
        </p:grpSp>
        <p:grpSp>
          <p:nvGrpSpPr>
            <p:cNvPr id="36" name="组合 79"/>
            <p:cNvGrpSpPr/>
            <p:nvPr/>
          </p:nvGrpSpPr>
          <p:grpSpPr>
            <a:xfrm>
              <a:off x="7613307" y="113122"/>
              <a:ext cx="516202" cy="466806"/>
              <a:chOff x="4559358" y="3009486"/>
              <a:chExt cx="677387" cy="677385"/>
            </a:xfrm>
          </p:grpSpPr>
          <p:sp>
            <p:nvSpPr>
              <p:cNvPr id="37" name="Freeform 9"/>
              <p:cNvSpPr>
                <a:spLocks/>
              </p:cNvSpPr>
              <p:nvPr/>
            </p:nvSpPr>
            <p:spPr bwMode="auto">
              <a:xfrm>
                <a:off x="4559358" y="3009486"/>
                <a:ext cx="677387" cy="677385"/>
              </a:xfrm>
              <a:custGeom>
                <a:avLst/>
                <a:gdLst/>
                <a:ahLst/>
                <a:cxnLst>
                  <a:cxn ang="0">
                    <a:pos x="2114" y="3826"/>
                  </a:cxn>
                  <a:cxn ang="0">
                    <a:pos x="2397" y="3775"/>
                  </a:cxn>
                  <a:cxn ang="0">
                    <a:pos x="2664" y="3685"/>
                  </a:cxn>
                  <a:cxn ang="0">
                    <a:pos x="2912" y="3557"/>
                  </a:cxn>
                  <a:cxn ang="0">
                    <a:pos x="3137" y="3397"/>
                  </a:cxn>
                  <a:cxn ang="0">
                    <a:pos x="3337" y="3207"/>
                  </a:cxn>
                  <a:cxn ang="0">
                    <a:pos x="3508" y="2989"/>
                  </a:cxn>
                  <a:cxn ang="0">
                    <a:pos x="3646" y="2748"/>
                  </a:cxn>
                  <a:cxn ang="0">
                    <a:pos x="3750" y="2487"/>
                  </a:cxn>
                  <a:cxn ang="0">
                    <a:pos x="3815" y="2209"/>
                  </a:cxn>
                  <a:cxn ang="0">
                    <a:pos x="3836" y="1918"/>
                  </a:cxn>
                  <a:cxn ang="0">
                    <a:pos x="3815" y="1626"/>
                  </a:cxn>
                  <a:cxn ang="0">
                    <a:pos x="3750" y="1349"/>
                  </a:cxn>
                  <a:cxn ang="0">
                    <a:pos x="3646" y="1087"/>
                  </a:cxn>
                  <a:cxn ang="0">
                    <a:pos x="3508" y="847"/>
                  </a:cxn>
                  <a:cxn ang="0">
                    <a:pos x="3337" y="630"/>
                  </a:cxn>
                  <a:cxn ang="0">
                    <a:pos x="3137" y="439"/>
                  </a:cxn>
                  <a:cxn ang="0">
                    <a:pos x="2912" y="278"/>
                  </a:cxn>
                  <a:cxn ang="0">
                    <a:pos x="2664" y="151"/>
                  </a:cxn>
                  <a:cxn ang="0">
                    <a:pos x="2397" y="60"/>
                  </a:cxn>
                  <a:cxn ang="0">
                    <a:pos x="2114" y="10"/>
                  </a:cxn>
                  <a:cxn ang="0">
                    <a:pos x="1820" y="2"/>
                  </a:cxn>
                  <a:cxn ang="0">
                    <a:pos x="1533" y="39"/>
                  </a:cxn>
                  <a:cxn ang="0">
                    <a:pos x="1260" y="117"/>
                  </a:cxn>
                  <a:cxn ang="0">
                    <a:pos x="1005" y="232"/>
                  </a:cxn>
                  <a:cxn ang="0">
                    <a:pos x="772" y="382"/>
                  </a:cxn>
                  <a:cxn ang="0">
                    <a:pos x="563" y="562"/>
                  </a:cxn>
                  <a:cxn ang="0">
                    <a:pos x="382" y="771"/>
                  </a:cxn>
                  <a:cxn ang="0">
                    <a:pos x="233" y="1005"/>
                  </a:cxn>
                  <a:cxn ang="0">
                    <a:pos x="117" y="1259"/>
                  </a:cxn>
                  <a:cxn ang="0">
                    <a:pos x="39" y="1533"/>
                  </a:cxn>
                  <a:cxn ang="0">
                    <a:pos x="3" y="1820"/>
                  </a:cxn>
                  <a:cxn ang="0">
                    <a:pos x="10" y="2113"/>
                  </a:cxn>
                  <a:cxn ang="0">
                    <a:pos x="60" y="2397"/>
                  </a:cxn>
                  <a:cxn ang="0">
                    <a:pos x="151" y="2664"/>
                  </a:cxn>
                  <a:cxn ang="0">
                    <a:pos x="278" y="2911"/>
                  </a:cxn>
                  <a:cxn ang="0">
                    <a:pos x="439" y="3136"/>
                  </a:cxn>
                  <a:cxn ang="0">
                    <a:pos x="630" y="3336"/>
                  </a:cxn>
                  <a:cxn ang="0">
                    <a:pos x="847" y="3507"/>
                  </a:cxn>
                  <a:cxn ang="0">
                    <a:pos x="1088" y="3646"/>
                  </a:cxn>
                  <a:cxn ang="0">
                    <a:pos x="1349" y="3749"/>
                  </a:cxn>
                  <a:cxn ang="0">
                    <a:pos x="1627" y="3814"/>
                  </a:cxn>
                  <a:cxn ang="0">
                    <a:pos x="1918" y="3836"/>
                  </a:cxn>
                </a:cxnLst>
                <a:rect l="0" t="0" r="r" b="b"/>
                <a:pathLst>
                  <a:path w="3836" h="3836">
                    <a:moveTo>
                      <a:pt x="1918" y="3836"/>
                    </a:moveTo>
                    <a:lnTo>
                      <a:pt x="2017" y="3833"/>
                    </a:lnTo>
                    <a:lnTo>
                      <a:pt x="2114" y="3826"/>
                    </a:lnTo>
                    <a:lnTo>
                      <a:pt x="2210" y="3814"/>
                    </a:lnTo>
                    <a:lnTo>
                      <a:pt x="2304" y="3797"/>
                    </a:lnTo>
                    <a:lnTo>
                      <a:pt x="2397" y="3775"/>
                    </a:lnTo>
                    <a:lnTo>
                      <a:pt x="2488" y="3749"/>
                    </a:lnTo>
                    <a:lnTo>
                      <a:pt x="2576" y="3719"/>
                    </a:lnTo>
                    <a:lnTo>
                      <a:pt x="2664" y="3685"/>
                    </a:lnTo>
                    <a:lnTo>
                      <a:pt x="2749" y="3646"/>
                    </a:lnTo>
                    <a:lnTo>
                      <a:pt x="2831" y="3604"/>
                    </a:lnTo>
                    <a:lnTo>
                      <a:pt x="2912" y="3557"/>
                    </a:lnTo>
                    <a:lnTo>
                      <a:pt x="2989" y="3507"/>
                    </a:lnTo>
                    <a:lnTo>
                      <a:pt x="3065" y="3454"/>
                    </a:lnTo>
                    <a:lnTo>
                      <a:pt x="3137" y="3397"/>
                    </a:lnTo>
                    <a:lnTo>
                      <a:pt x="3207" y="3336"/>
                    </a:lnTo>
                    <a:lnTo>
                      <a:pt x="3273" y="3273"/>
                    </a:lnTo>
                    <a:lnTo>
                      <a:pt x="3337" y="3207"/>
                    </a:lnTo>
                    <a:lnTo>
                      <a:pt x="3398" y="3136"/>
                    </a:lnTo>
                    <a:lnTo>
                      <a:pt x="3455" y="3064"/>
                    </a:lnTo>
                    <a:lnTo>
                      <a:pt x="3508" y="2989"/>
                    </a:lnTo>
                    <a:lnTo>
                      <a:pt x="3558" y="2911"/>
                    </a:lnTo>
                    <a:lnTo>
                      <a:pt x="3605" y="2831"/>
                    </a:lnTo>
                    <a:lnTo>
                      <a:pt x="3646" y="2748"/>
                    </a:lnTo>
                    <a:lnTo>
                      <a:pt x="3685" y="2664"/>
                    </a:lnTo>
                    <a:lnTo>
                      <a:pt x="3720" y="2576"/>
                    </a:lnTo>
                    <a:lnTo>
                      <a:pt x="3750" y="2487"/>
                    </a:lnTo>
                    <a:lnTo>
                      <a:pt x="3776" y="2397"/>
                    </a:lnTo>
                    <a:lnTo>
                      <a:pt x="3797" y="2304"/>
                    </a:lnTo>
                    <a:lnTo>
                      <a:pt x="3815" y="2209"/>
                    </a:lnTo>
                    <a:lnTo>
                      <a:pt x="3827" y="2113"/>
                    </a:lnTo>
                    <a:lnTo>
                      <a:pt x="3834" y="2017"/>
                    </a:lnTo>
                    <a:lnTo>
                      <a:pt x="3836" y="1918"/>
                    </a:lnTo>
                    <a:lnTo>
                      <a:pt x="3834" y="1820"/>
                    </a:lnTo>
                    <a:lnTo>
                      <a:pt x="3827" y="1722"/>
                    </a:lnTo>
                    <a:lnTo>
                      <a:pt x="3815" y="1626"/>
                    </a:lnTo>
                    <a:lnTo>
                      <a:pt x="3797" y="1533"/>
                    </a:lnTo>
                    <a:lnTo>
                      <a:pt x="3776" y="1440"/>
                    </a:lnTo>
                    <a:lnTo>
                      <a:pt x="3750" y="1349"/>
                    </a:lnTo>
                    <a:lnTo>
                      <a:pt x="3720" y="1259"/>
                    </a:lnTo>
                    <a:lnTo>
                      <a:pt x="3685" y="1173"/>
                    </a:lnTo>
                    <a:lnTo>
                      <a:pt x="3646" y="1087"/>
                    </a:lnTo>
                    <a:lnTo>
                      <a:pt x="3605" y="1005"/>
                    </a:lnTo>
                    <a:lnTo>
                      <a:pt x="3558" y="924"/>
                    </a:lnTo>
                    <a:lnTo>
                      <a:pt x="3508" y="847"/>
                    </a:lnTo>
                    <a:lnTo>
                      <a:pt x="3455" y="771"/>
                    </a:lnTo>
                    <a:lnTo>
                      <a:pt x="3398" y="699"/>
                    </a:lnTo>
                    <a:lnTo>
                      <a:pt x="3337" y="630"/>
                    </a:lnTo>
                    <a:lnTo>
                      <a:pt x="3273" y="562"/>
                    </a:lnTo>
                    <a:lnTo>
                      <a:pt x="3207" y="499"/>
                    </a:lnTo>
                    <a:lnTo>
                      <a:pt x="3137" y="439"/>
                    </a:lnTo>
                    <a:lnTo>
                      <a:pt x="3065" y="382"/>
                    </a:lnTo>
                    <a:lnTo>
                      <a:pt x="2989" y="328"/>
                    </a:lnTo>
                    <a:lnTo>
                      <a:pt x="2912" y="278"/>
                    </a:lnTo>
                    <a:lnTo>
                      <a:pt x="2831" y="232"/>
                    </a:lnTo>
                    <a:lnTo>
                      <a:pt x="2749" y="190"/>
                    </a:lnTo>
                    <a:lnTo>
                      <a:pt x="2664" y="151"/>
                    </a:lnTo>
                    <a:lnTo>
                      <a:pt x="2576" y="117"/>
                    </a:lnTo>
                    <a:lnTo>
                      <a:pt x="2488" y="87"/>
                    </a:lnTo>
                    <a:lnTo>
                      <a:pt x="2397" y="60"/>
                    </a:lnTo>
                    <a:lnTo>
                      <a:pt x="2304" y="39"/>
                    </a:lnTo>
                    <a:lnTo>
                      <a:pt x="2210" y="22"/>
                    </a:lnTo>
                    <a:lnTo>
                      <a:pt x="2114" y="10"/>
                    </a:lnTo>
                    <a:lnTo>
                      <a:pt x="2017" y="2"/>
                    </a:lnTo>
                    <a:lnTo>
                      <a:pt x="1918" y="0"/>
                    </a:lnTo>
                    <a:lnTo>
                      <a:pt x="1820" y="2"/>
                    </a:lnTo>
                    <a:lnTo>
                      <a:pt x="1722" y="10"/>
                    </a:lnTo>
                    <a:lnTo>
                      <a:pt x="1627" y="22"/>
                    </a:lnTo>
                    <a:lnTo>
                      <a:pt x="1533" y="39"/>
                    </a:lnTo>
                    <a:lnTo>
                      <a:pt x="1440" y="60"/>
                    </a:lnTo>
                    <a:lnTo>
                      <a:pt x="1349" y="87"/>
                    </a:lnTo>
                    <a:lnTo>
                      <a:pt x="1260" y="117"/>
                    </a:lnTo>
                    <a:lnTo>
                      <a:pt x="1173" y="151"/>
                    </a:lnTo>
                    <a:lnTo>
                      <a:pt x="1088" y="190"/>
                    </a:lnTo>
                    <a:lnTo>
                      <a:pt x="1005" y="232"/>
                    </a:lnTo>
                    <a:lnTo>
                      <a:pt x="926" y="278"/>
                    </a:lnTo>
                    <a:lnTo>
                      <a:pt x="847" y="328"/>
                    </a:lnTo>
                    <a:lnTo>
                      <a:pt x="772" y="382"/>
                    </a:lnTo>
                    <a:lnTo>
                      <a:pt x="699" y="439"/>
                    </a:lnTo>
                    <a:lnTo>
                      <a:pt x="630" y="499"/>
                    </a:lnTo>
                    <a:lnTo>
                      <a:pt x="563" y="562"/>
                    </a:lnTo>
                    <a:lnTo>
                      <a:pt x="500" y="630"/>
                    </a:lnTo>
                    <a:lnTo>
                      <a:pt x="439" y="699"/>
                    </a:lnTo>
                    <a:lnTo>
                      <a:pt x="382" y="771"/>
                    </a:lnTo>
                    <a:lnTo>
                      <a:pt x="328" y="847"/>
                    </a:lnTo>
                    <a:lnTo>
                      <a:pt x="278" y="924"/>
                    </a:lnTo>
                    <a:lnTo>
                      <a:pt x="233" y="1005"/>
                    </a:lnTo>
                    <a:lnTo>
                      <a:pt x="190" y="1087"/>
                    </a:lnTo>
                    <a:lnTo>
                      <a:pt x="151" y="1173"/>
                    </a:lnTo>
                    <a:lnTo>
                      <a:pt x="117" y="1259"/>
                    </a:lnTo>
                    <a:lnTo>
                      <a:pt x="87" y="1349"/>
                    </a:lnTo>
                    <a:lnTo>
                      <a:pt x="60" y="1440"/>
                    </a:lnTo>
                    <a:lnTo>
                      <a:pt x="39" y="1533"/>
                    </a:lnTo>
                    <a:lnTo>
                      <a:pt x="23" y="1626"/>
                    </a:lnTo>
                    <a:lnTo>
                      <a:pt x="10" y="1722"/>
                    </a:lnTo>
                    <a:lnTo>
                      <a:pt x="3" y="1820"/>
                    </a:lnTo>
                    <a:lnTo>
                      <a:pt x="0" y="1918"/>
                    </a:lnTo>
                    <a:lnTo>
                      <a:pt x="3" y="2017"/>
                    </a:lnTo>
                    <a:lnTo>
                      <a:pt x="10" y="2113"/>
                    </a:lnTo>
                    <a:lnTo>
                      <a:pt x="23" y="2209"/>
                    </a:lnTo>
                    <a:lnTo>
                      <a:pt x="39" y="2304"/>
                    </a:lnTo>
                    <a:lnTo>
                      <a:pt x="60" y="2397"/>
                    </a:lnTo>
                    <a:lnTo>
                      <a:pt x="87" y="2487"/>
                    </a:lnTo>
                    <a:lnTo>
                      <a:pt x="117" y="2576"/>
                    </a:lnTo>
                    <a:lnTo>
                      <a:pt x="151" y="2664"/>
                    </a:lnTo>
                    <a:lnTo>
                      <a:pt x="190" y="2748"/>
                    </a:lnTo>
                    <a:lnTo>
                      <a:pt x="233" y="2831"/>
                    </a:lnTo>
                    <a:lnTo>
                      <a:pt x="278" y="2911"/>
                    </a:lnTo>
                    <a:lnTo>
                      <a:pt x="328" y="2989"/>
                    </a:lnTo>
                    <a:lnTo>
                      <a:pt x="382" y="3064"/>
                    </a:lnTo>
                    <a:lnTo>
                      <a:pt x="439" y="3136"/>
                    </a:lnTo>
                    <a:lnTo>
                      <a:pt x="500" y="3207"/>
                    </a:lnTo>
                    <a:lnTo>
                      <a:pt x="563" y="3273"/>
                    </a:lnTo>
                    <a:lnTo>
                      <a:pt x="630" y="3336"/>
                    </a:lnTo>
                    <a:lnTo>
                      <a:pt x="699" y="3397"/>
                    </a:lnTo>
                    <a:lnTo>
                      <a:pt x="772" y="3454"/>
                    </a:lnTo>
                    <a:lnTo>
                      <a:pt x="847" y="3507"/>
                    </a:lnTo>
                    <a:lnTo>
                      <a:pt x="926" y="3557"/>
                    </a:lnTo>
                    <a:lnTo>
                      <a:pt x="1005" y="3604"/>
                    </a:lnTo>
                    <a:lnTo>
                      <a:pt x="1088" y="3646"/>
                    </a:lnTo>
                    <a:lnTo>
                      <a:pt x="1173" y="3685"/>
                    </a:lnTo>
                    <a:lnTo>
                      <a:pt x="1260" y="3719"/>
                    </a:lnTo>
                    <a:lnTo>
                      <a:pt x="1349" y="3749"/>
                    </a:lnTo>
                    <a:lnTo>
                      <a:pt x="1440" y="3775"/>
                    </a:lnTo>
                    <a:lnTo>
                      <a:pt x="1533" y="3797"/>
                    </a:lnTo>
                    <a:lnTo>
                      <a:pt x="1627" y="3814"/>
                    </a:lnTo>
                    <a:lnTo>
                      <a:pt x="1722" y="3826"/>
                    </a:lnTo>
                    <a:lnTo>
                      <a:pt x="1820" y="3833"/>
                    </a:lnTo>
                    <a:lnTo>
                      <a:pt x="1918" y="3836"/>
                    </a:ln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38" name="TextBox 37"/>
              <p:cNvSpPr txBox="1"/>
              <p:nvPr/>
            </p:nvSpPr>
            <p:spPr>
              <a:xfrm>
                <a:off x="4714474" y="3148698"/>
                <a:ext cx="369049" cy="395928"/>
              </a:xfrm>
              <a:prstGeom prst="rect">
                <a:avLst/>
              </a:prstGeom>
              <a:noFill/>
            </p:spPr>
            <p:txBody>
              <a:bodyPr wrap="none" rtlCol="0">
                <a:prstTxWarp prst="textPlain">
                  <a:avLst/>
                </a:prstTxWarp>
                <a:spAutoFit/>
              </a:bodyPr>
              <a:lstStyle/>
              <a:p>
                <a:r>
                  <a:rPr lang="zh-CN" altLang="en-US" b="1" dirty="0" smtClean="0">
                    <a:solidFill>
                      <a:schemeClr val="bg1">
                        <a:lumMod val="85000"/>
                      </a:schemeClr>
                    </a:solidFill>
                    <a:latin typeface="黑体" pitchFamily="49" charset="-122"/>
                    <a:ea typeface="黑体" pitchFamily="49" charset="-122"/>
                  </a:rPr>
                  <a:t>绿色</a:t>
                </a:r>
                <a:endParaRPr lang="en-US" altLang="zh-CN" b="1" dirty="0" smtClean="0">
                  <a:solidFill>
                    <a:schemeClr val="bg1">
                      <a:lumMod val="85000"/>
                    </a:schemeClr>
                  </a:solidFill>
                  <a:latin typeface="黑体" pitchFamily="49" charset="-122"/>
                  <a:ea typeface="黑体" pitchFamily="49" charset="-122"/>
                </a:endParaRPr>
              </a:p>
              <a:p>
                <a:r>
                  <a:rPr lang="zh-CN" altLang="en-US" b="1" dirty="0" smtClean="0">
                    <a:solidFill>
                      <a:schemeClr val="bg1">
                        <a:lumMod val="85000"/>
                      </a:schemeClr>
                    </a:solidFill>
                    <a:latin typeface="黑体" pitchFamily="49" charset="-122"/>
                    <a:ea typeface="黑体" pitchFamily="49" charset="-122"/>
                  </a:rPr>
                  <a:t>节能</a:t>
                </a:r>
                <a:endParaRPr lang="zh-CN" altLang="en-US" b="1" dirty="0">
                  <a:solidFill>
                    <a:schemeClr val="bg1">
                      <a:lumMod val="85000"/>
                    </a:schemeClr>
                  </a:solidFill>
                  <a:latin typeface="黑体" pitchFamily="49" charset="-122"/>
                  <a:ea typeface="黑体" pitchFamily="49" charset="-122"/>
                </a:endParaRPr>
              </a:p>
            </p:txBody>
          </p:sp>
        </p:grpSp>
      </p:gr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标题 251"/>
          <p:cNvSpPr>
            <a:spLocks noGrp="1"/>
          </p:cNvSpPr>
          <p:nvPr>
            <p:ph type="title"/>
          </p:nvPr>
        </p:nvSpPr>
        <p:spPr>
          <a:xfrm>
            <a:off x="295854" y="366636"/>
            <a:ext cx="8449059" cy="429958"/>
          </a:xfrm>
        </p:spPr>
        <p:txBody>
          <a:bodyPr/>
          <a:lstStyle/>
          <a:p>
            <a:r>
              <a:rPr lang="zh-CN" altLang="en-US" sz="2400" dirty="0" smtClean="0">
                <a:cs typeface="+mj-cs"/>
                <a:sym typeface="Arial" pitchFamily="34" charset="0"/>
              </a:rPr>
              <a:t>智慧教室云边界：功能一体化、网络</a:t>
            </a:r>
            <a:r>
              <a:rPr lang="en-US" altLang="zh-CN" sz="2400" dirty="0" smtClean="0">
                <a:cs typeface="+mj-cs"/>
                <a:sym typeface="Arial" pitchFamily="34" charset="0"/>
              </a:rPr>
              <a:t>IP</a:t>
            </a:r>
            <a:r>
              <a:rPr lang="zh-CN" altLang="en-US" sz="2400" dirty="0" smtClean="0">
                <a:cs typeface="+mj-cs"/>
                <a:sym typeface="Arial" pitchFamily="34" charset="0"/>
              </a:rPr>
              <a:t>化</a:t>
            </a:r>
            <a:endParaRPr lang="zh-CN" altLang="en-US" sz="2400" dirty="0">
              <a:cs typeface="+mj-cs"/>
              <a:sym typeface="Arial" pitchFamily="34" charset="0"/>
            </a:endParaRPr>
          </a:p>
        </p:txBody>
      </p:sp>
      <p:sp>
        <p:nvSpPr>
          <p:cNvPr id="201" name="TextBox 200"/>
          <p:cNvSpPr txBox="1"/>
          <p:nvPr/>
        </p:nvSpPr>
        <p:spPr>
          <a:xfrm>
            <a:off x="6886538" y="5942307"/>
            <a:ext cx="378914" cy="176953"/>
          </a:xfrm>
          <a:prstGeom prst="rect">
            <a:avLst/>
          </a:prstGeom>
          <a:noFill/>
        </p:spPr>
        <p:txBody>
          <a:bodyPr wrap="none" lIns="68562" tIns="34281" rIns="68562" bIns="34281" rtlCol="0">
            <a:spAutoFit/>
          </a:bodyPr>
          <a:lstStyle/>
          <a:p>
            <a:r>
              <a:rPr lang="en-US" altLang="zh-CN" sz="700" dirty="0" smtClean="0"/>
              <a:t>Zigbee</a:t>
            </a:r>
            <a:endParaRPr lang="zh-CN" altLang="en-US" sz="700" dirty="0"/>
          </a:p>
        </p:txBody>
      </p:sp>
      <p:sp>
        <p:nvSpPr>
          <p:cNvPr id="202" name="TextBox 201"/>
          <p:cNvSpPr txBox="1"/>
          <p:nvPr/>
        </p:nvSpPr>
        <p:spPr>
          <a:xfrm>
            <a:off x="7279647" y="6856998"/>
            <a:ext cx="287543" cy="176953"/>
          </a:xfrm>
          <a:prstGeom prst="rect">
            <a:avLst/>
          </a:prstGeom>
          <a:noFill/>
        </p:spPr>
        <p:txBody>
          <a:bodyPr wrap="none" lIns="68562" tIns="34281" rIns="68562" bIns="34281" rtlCol="0">
            <a:spAutoFit/>
          </a:bodyPr>
          <a:lstStyle/>
          <a:p>
            <a:r>
              <a:rPr lang="en-US" altLang="zh-CN" sz="700" dirty="0" err="1" smtClean="0"/>
              <a:t>Wifi</a:t>
            </a:r>
            <a:endParaRPr lang="zh-CN" altLang="en-US" sz="700" dirty="0"/>
          </a:p>
        </p:txBody>
      </p:sp>
      <p:grpSp>
        <p:nvGrpSpPr>
          <p:cNvPr id="162" name="组合 161"/>
          <p:cNvGrpSpPr/>
          <p:nvPr/>
        </p:nvGrpSpPr>
        <p:grpSpPr>
          <a:xfrm>
            <a:off x="435318" y="1166648"/>
            <a:ext cx="8004490" cy="3339037"/>
            <a:chOff x="435317" y="718291"/>
            <a:chExt cx="8389705" cy="3787351"/>
          </a:xfrm>
        </p:grpSpPr>
        <p:pic>
          <p:nvPicPr>
            <p:cNvPr id="131" name="Picture 1" descr="E:\Documents\02_AR\AR 12&amp;22&amp;32\照片\AR工信部入网项目照片处理\AR1220W\AR1220W 背俯.jpg"/>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617034" y="1327668"/>
              <a:ext cx="1303122" cy="810687"/>
            </a:xfrm>
            <a:prstGeom prst="rect">
              <a:avLst/>
            </a:prstGeom>
            <a:noFill/>
            <a:ln w="9525">
              <a:noFill/>
              <a:miter lim="800000"/>
              <a:headEnd/>
              <a:tailEnd/>
            </a:ln>
          </p:spPr>
        </p:pic>
        <p:sp>
          <p:nvSpPr>
            <p:cNvPr id="253" name="同侧圆角矩形 252"/>
            <p:cNvSpPr/>
            <p:nvPr/>
          </p:nvSpPr>
          <p:spPr bwMode="auto">
            <a:xfrm>
              <a:off x="435317" y="718291"/>
              <a:ext cx="3328610" cy="3787351"/>
            </a:xfrm>
            <a:prstGeom prst="round2SameRect">
              <a:avLst>
                <a:gd name="adj1" fmla="val 2356"/>
                <a:gd name="adj2" fmla="val 2589"/>
              </a:avLst>
            </a:prstGeom>
            <a:noFill/>
            <a:ln w="69850" cap="flat" cmpd="thickThin" algn="ctr">
              <a:solidFill>
                <a:srgbClr val="C00000"/>
              </a:solidFill>
              <a:prstDash val="solid"/>
              <a:round/>
              <a:headEnd type="none" w="med" len="med"/>
              <a:tailEnd type="none" w="med" len="med"/>
            </a:ln>
            <a:effectLst/>
          </p:spPr>
          <p:txBody>
            <a:bodyPr vert="horz" wrap="square" lIns="65845" tIns="32922" rIns="65845" bIns="32922" numCol="1" rtlCol="0" anchor="t" anchorCtr="0" compatLnSpc="1">
              <a:prstTxWarp prst="textNoShape">
                <a:avLst/>
              </a:prstTxWarp>
            </a:bodyPr>
            <a:lstStyle/>
            <a:p>
              <a:pPr defTabSz="877829" eaLnBrk="0" hangingPunct="0">
                <a:lnSpc>
                  <a:spcPct val="110000"/>
                </a:lnSpc>
                <a:buClr>
                  <a:prstClr val="white"/>
                </a:buClr>
                <a:buSzPct val="60000"/>
                <a:buFont typeface="Wingdings" pitchFamily="2" charset="2"/>
                <a:buChar char="•"/>
              </a:pPr>
              <a:endParaRPr lang="zh-CN" altLang="en-US" sz="1600" dirty="0" smtClean="0">
                <a:solidFill>
                  <a:prstClr val="white"/>
                </a:solidFill>
                <a:latin typeface="微软雅黑" pitchFamily="34" charset="-122"/>
                <a:ea typeface="微软雅黑" pitchFamily="34" charset="-122"/>
                <a:sym typeface="Calibri" pitchFamily="34" charset="0"/>
              </a:endParaRPr>
            </a:p>
          </p:txBody>
        </p:sp>
        <p:sp>
          <p:nvSpPr>
            <p:cNvPr id="254" name="TextBox 253"/>
            <p:cNvSpPr txBox="1"/>
            <p:nvPr/>
          </p:nvSpPr>
          <p:spPr>
            <a:xfrm>
              <a:off x="463831" y="2813353"/>
              <a:ext cx="3229211" cy="1649477"/>
            </a:xfrm>
            <a:prstGeom prst="rect">
              <a:avLst/>
            </a:prstGeom>
            <a:noFill/>
          </p:spPr>
          <p:txBody>
            <a:bodyPr wrap="square" lIns="68562" tIns="34281" rIns="68562" bIns="34281" rtlCol="0">
              <a:spAutoFit/>
            </a:bodyPr>
            <a:lstStyle/>
            <a:p>
              <a:pPr>
                <a:buFont typeface="Wingdings" pitchFamily="2" charset="2"/>
                <a:buChar char="l"/>
              </a:pPr>
              <a:r>
                <a:rPr lang="zh-CN" altLang="en-US" sz="1000" dirty="0" smtClean="0"/>
                <a:t>数据接口：</a:t>
              </a:r>
              <a:r>
                <a:rPr lang="en-US" altLang="zh-CN" sz="1000" dirty="0" smtClean="0"/>
                <a:t>HDMI, USB, IP FE, Audio in/out, FE, WIFI, </a:t>
              </a:r>
              <a:r>
                <a:rPr lang="zh-CN" altLang="en-US" sz="1000" dirty="0" smtClean="0"/>
                <a:t>蓝牙；</a:t>
              </a:r>
            </a:p>
            <a:p>
              <a:pPr>
                <a:buFont typeface="Wingdings" pitchFamily="2" charset="2"/>
                <a:buChar char="l"/>
              </a:pPr>
              <a:r>
                <a:rPr lang="zh-CN" altLang="en-US" sz="1000" dirty="0" smtClean="0"/>
                <a:t>控制管理接口：</a:t>
              </a:r>
              <a:r>
                <a:rPr lang="en-US" altLang="zh-CN" sz="1000" dirty="0" smtClean="0"/>
                <a:t>Zigbee, USB/RS232, CEC</a:t>
              </a:r>
              <a:r>
                <a:rPr lang="zh-CN" altLang="en-US" sz="1000" dirty="0" smtClean="0"/>
                <a:t>，</a:t>
              </a:r>
              <a:r>
                <a:rPr lang="en-US" altLang="zh-CN" sz="1000" dirty="0" smtClean="0"/>
                <a:t>USB</a:t>
              </a:r>
              <a:r>
                <a:rPr lang="zh-CN" altLang="en-US" sz="1000" dirty="0" smtClean="0"/>
                <a:t>，</a:t>
              </a:r>
              <a:r>
                <a:rPr lang="en-US" altLang="zh-CN" sz="1000" dirty="0" smtClean="0"/>
                <a:t>IP FE, </a:t>
              </a:r>
            </a:p>
            <a:p>
              <a:pPr>
                <a:buFont typeface="Wingdings" pitchFamily="2" charset="2"/>
                <a:buChar char="l"/>
              </a:pPr>
              <a:r>
                <a:rPr lang="zh-CN" altLang="en-US" sz="1000" dirty="0" smtClean="0"/>
                <a:t>系统软件：</a:t>
              </a:r>
              <a:r>
                <a:rPr lang="en-US" altLang="zh-CN" sz="1000" dirty="0" smtClean="0"/>
                <a:t>android</a:t>
              </a:r>
            </a:p>
            <a:p>
              <a:pPr>
                <a:buFont typeface="Wingdings" pitchFamily="2" charset="2"/>
                <a:buChar char="l"/>
              </a:pPr>
              <a:r>
                <a:rPr lang="zh-CN" altLang="en-US" sz="1000" dirty="0" smtClean="0"/>
                <a:t>平台软件：网管软件，中控管理软件，环境监控</a:t>
              </a:r>
              <a:r>
                <a:rPr lang="en-US" altLang="zh-CN" sz="1000" dirty="0" smtClean="0"/>
                <a:t>/</a:t>
              </a:r>
              <a:r>
                <a:rPr lang="zh-CN" altLang="en-US" sz="1000" dirty="0" smtClean="0"/>
                <a:t>能效管理软件；</a:t>
              </a:r>
            </a:p>
            <a:p>
              <a:pPr>
                <a:buFont typeface="Wingdings" pitchFamily="2" charset="2"/>
                <a:buChar char="l"/>
              </a:pPr>
              <a:r>
                <a:rPr lang="zh-CN" altLang="en-US" sz="1000" dirty="0" smtClean="0"/>
                <a:t>应用软件：办公套件，浏览器，</a:t>
              </a:r>
              <a:r>
                <a:rPr lang="en-US" altLang="zh-CN" sz="1000" dirty="0" smtClean="0"/>
                <a:t>Flash</a:t>
              </a:r>
              <a:r>
                <a:rPr lang="zh-CN" altLang="en-US" sz="1000" dirty="0" smtClean="0"/>
                <a:t>、</a:t>
              </a:r>
              <a:r>
                <a:rPr lang="en-US" altLang="zh-CN" sz="1000" dirty="0" err="1" smtClean="0"/>
                <a:t>pdf</a:t>
              </a:r>
              <a:r>
                <a:rPr lang="zh-CN" altLang="en-US" sz="1000" dirty="0" smtClean="0"/>
                <a:t>播放软件，多媒体播放器，输入法，互动课堂软件，远程教学软件等</a:t>
              </a:r>
            </a:p>
          </p:txBody>
        </p:sp>
        <p:grpSp>
          <p:nvGrpSpPr>
            <p:cNvPr id="2" name="Group 10"/>
            <p:cNvGrpSpPr>
              <a:grpSpLocks/>
            </p:cNvGrpSpPr>
            <p:nvPr/>
          </p:nvGrpSpPr>
          <p:grpSpPr bwMode="auto">
            <a:xfrm>
              <a:off x="4012154" y="1738759"/>
              <a:ext cx="483748" cy="354910"/>
              <a:chOff x="1426" y="2482"/>
              <a:chExt cx="178" cy="390"/>
            </a:xfrm>
            <a:solidFill>
              <a:schemeClr val="tx1">
                <a:lumMod val="50000"/>
                <a:lumOff val="50000"/>
              </a:schemeClr>
            </a:solidFill>
          </p:grpSpPr>
          <p:sp>
            <p:nvSpPr>
              <p:cNvPr id="256" name="AutoShape 11"/>
              <p:cNvSpPr>
                <a:spLocks noChangeArrowheads="1"/>
              </p:cNvSpPr>
              <p:nvPr/>
            </p:nvSpPr>
            <p:spPr bwMode="blackWhite">
              <a:xfrm rot="5400000">
                <a:off x="1357" y="2624"/>
                <a:ext cx="390" cy="105"/>
              </a:xfrm>
              <a:prstGeom prst="triangle">
                <a:avLst>
                  <a:gd name="adj" fmla="val 50000"/>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658240" eaLnBrk="0" hangingPunct="0">
                  <a:lnSpc>
                    <a:spcPct val="110000"/>
                  </a:lnSpc>
                  <a:buClr>
                    <a:prstClr val="white"/>
                  </a:buClr>
                  <a:buSzPct val="60000"/>
                </a:pPr>
                <a:endParaRPr lang="zh-CN" altLang="en-US" sz="1200" b="1" dirty="0">
                  <a:solidFill>
                    <a:prstClr val="white"/>
                  </a:solidFill>
                  <a:latin typeface="微软雅黑" pitchFamily="34" charset="-122"/>
                  <a:ea typeface="微软雅黑" pitchFamily="34" charset="-122"/>
                </a:endParaRPr>
              </a:p>
            </p:txBody>
          </p:sp>
          <p:sp>
            <p:nvSpPr>
              <p:cNvPr id="257" name="Rectangle 12"/>
              <p:cNvSpPr>
                <a:spLocks noChangeArrowheads="1"/>
              </p:cNvSpPr>
              <p:nvPr/>
            </p:nvSpPr>
            <p:spPr bwMode="blackWhite">
              <a:xfrm>
                <a:off x="1461" y="2487"/>
                <a:ext cx="27" cy="378"/>
              </a:xfrm>
              <a:prstGeom prst="rect">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658240" eaLnBrk="0" hangingPunct="0">
                  <a:lnSpc>
                    <a:spcPct val="110000"/>
                  </a:lnSpc>
                  <a:buClr>
                    <a:prstClr val="white"/>
                  </a:buClr>
                  <a:buSzPct val="60000"/>
                </a:pPr>
                <a:endParaRPr lang="zh-CN" altLang="en-US" sz="1200" b="1" dirty="0">
                  <a:solidFill>
                    <a:prstClr val="white"/>
                  </a:solidFill>
                  <a:latin typeface="微软雅黑" pitchFamily="34" charset="-122"/>
                  <a:ea typeface="微软雅黑" pitchFamily="34" charset="-122"/>
                </a:endParaRPr>
              </a:p>
            </p:txBody>
          </p:sp>
          <p:sp>
            <p:nvSpPr>
              <p:cNvPr id="258" name="Rectangle 13"/>
              <p:cNvSpPr>
                <a:spLocks noChangeArrowheads="1"/>
              </p:cNvSpPr>
              <p:nvPr/>
            </p:nvSpPr>
            <p:spPr bwMode="blackWhite">
              <a:xfrm>
                <a:off x="1426" y="2488"/>
                <a:ext cx="27" cy="378"/>
              </a:xfrm>
              <a:prstGeom prst="rect">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658240" eaLnBrk="0" hangingPunct="0">
                  <a:lnSpc>
                    <a:spcPct val="110000"/>
                  </a:lnSpc>
                  <a:buClr>
                    <a:prstClr val="white"/>
                  </a:buClr>
                  <a:buSzPct val="60000"/>
                </a:pPr>
                <a:endParaRPr lang="zh-CN" altLang="en-US" sz="1200" b="1" dirty="0">
                  <a:solidFill>
                    <a:prstClr val="white"/>
                  </a:solidFill>
                  <a:latin typeface="微软雅黑" pitchFamily="34" charset="-122"/>
                  <a:ea typeface="微软雅黑" pitchFamily="34" charset="-122"/>
                </a:endParaRPr>
              </a:p>
            </p:txBody>
          </p:sp>
        </p:grpSp>
        <p:grpSp>
          <p:nvGrpSpPr>
            <p:cNvPr id="3" name="Group 10"/>
            <p:cNvGrpSpPr>
              <a:grpSpLocks/>
            </p:cNvGrpSpPr>
            <p:nvPr/>
          </p:nvGrpSpPr>
          <p:grpSpPr bwMode="auto">
            <a:xfrm>
              <a:off x="4012166" y="2330644"/>
              <a:ext cx="483752" cy="354910"/>
              <a:chOff x="1426" y="2295"/>
              <a:chExt cx="178" cy="390"/>
            </a:xfrm>
            <a:solidFill>
              <a:schemeClr val="tx1">
                <a:lumMod val="50000"/>
                <a:lumOff val="50000"/>
              </a:schemeClr>
            </a:solidFill>
          </p:grpSpPr>
          <p:sp>
            <p:nvSpPr>
              <p:cNvPr id="260" name="AutoShape 11"/>
              <p:cNvSpPr>
                <a:spLocks noChangeArrowheads="1"/>
              </p:cNvSpPr>
              <p:nvPr/>
            </p:nvSpPr>
            <p:spPr bwMode="blackWhite">
              <a:xfrm rot="5400000">
                <a:off x="1357" y="2437"/>
                <a:ext cx="390" cy="105"/>
              </a:xfrm>
              <a:prstGeom prst="triangle">
                <a:avLst>
                  <a:gd name="adj" fmla="val 50000"/>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658240" eaLnBrk="0" hangingPunct="0">
                  <a:lnSpc>
                    <a:spcPct val="110000"/>
                  </a:lnSpc>
                  <a:buClr>
                    <a:prstClr val="white"/>
                  </a:buClr>
                  <a:buSzPct val="60000"/>
                </a:pPr>
                <a:endParaRPr lang="zh-CN" altLang="en-US" sz="1200" b="1" dirty="0">
                  <a:solidFill>
                    <a:prstClr val="white"/>
                  </a:solidFill>
                  <a:latin typeface="微软雅黑" pitchFamily="34" charset="-122"/>
                  <a:ea typeface="微软雅黑" pitchFamily="34" charset="-122"/>
                </a:endParaRPr>
              </a:p>
            </p:txBody>
          </p:sp>
          <p:sp>
            <p:nvSpPr>
              <p:cNvPr id="261" name="Rectangle 12"/>
              <p:cNvSpPr>
                <a:spLocks noChangeArrowheads="1"/>
              </p:cNvSpPr>
              <p:nvPr/>
            </p:nvSpPr>
            <p:spPr bwMode="blackWhite">
              <a:xfrm>
                <a:off x="1461" y="2300"/>
                <a:ext cx="27" cy="378"/>
              </a:xfrm>
              <a:prstGeom prst="rect">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658240" eaLnBrk="0" hangingPunct="0">
                  <a:lnSpc>
                    <a:spcPct val="110000"/>
                  </a:lnSpc>
                  <a:buClr>
                    <a:prstClr val="white"/>
                  </a:buClr>
                  <a:buSzPct val="60000"/>
                </a:pPr>
                <a:endParaRPr lang="zh-CN" altLang="en-US" sz="1200" b="1" dirty="0">
                  <a:solidFill>
                    <a:prstClr val="white"/>
                  </a:solidFill>
                  <a:latin typeface="微软雅黑" pitchFamily="34" charset="-122"/>
                  <a:ea typeface="微软雅黑" pitchFamily="34" charset="-122"/>
                </a:endParaRPr>
              </a:p>
            </p:txBody>
          </p:sp>
          <p:sp>
            <p:nvSpPr>
              <p:cNvPr id="262" name="Rectangle 13"/>
              <p:cNvSpPr>
                <a:spLocks noChangeArrowheads="1"/>
              </p:cNvSpPr>
              <p:nvPr/>
            </p:nvSpPr>
            <p:spPr bwMode="blackWhite">
              <a:xfrm>
                <a:off x="1426" y="2301"/>
                <a:ext cx="27" cy="378"/>
              </a:xfrm>
              <a:prstGeom prst="rect">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658240" eaLnBrk="0" hangingPunct="0">
                  <a:lnSpc>
                    <a:spcPct val="110000"/>
                  </a:lnSpc>
                  <a:buClr>
                    <a:prstClr val="white"/>
                  </a:buClr>
                  <a:buSzPct val="60000"/>
                </a:pPr>
                <a:endParaRPr lang="zh-CN" altLang="en-US" sz="1200" b="1" dirty="0">
                  <a:solidFill>
                    <a:prstClr val="white"/>
                  </a:solidFill>
                  <a:latin typeface="微软雅黑" pitchFamily="34" charset="-122"/>
                  <a:ea typeface="微软雅黑" pitchFamily="34" charset="-122"/>
                </a:endParaRPr>
              </a:p>
            </p:txBody>
          </p:sp>
        </p:grpSp>
        <p:grpSp>
          <p:nvGrpSpPr>
            <p:cNvPr id="4" name="组合 91"/>
            <p:cNvGrpSpPr/>
            <p:nvPr/>
          </p:nvGrpSpPr>
          <p:grpSpPr>
            <a:xfrm>
              <a:off x="4009958" y="2899166"/>
              <a:ext cx="488788" cy="354909"/>
              <a:chOff x="5800796" y="3736332"/>
              <a:chExt cx="308654" cy="258810"/>
            </a:xfrm>
          </p:grpSpPr>
          <p:sp>
            <p:nvSpPr>
              <p:cNvPr id="264" name="AutoShape 11"/>
              <p:cNvSpPr>
                <a:spLocks noChangeArrowheads="1"/>
              </p:cNvSpPr>
              <p:nvPr/>
            </p:nvSpPr>
            <p:spPr bwMode="blackWhite">
              <a:xfrm rot="5400000">
                <a:off x="5889948" y="3775639"/>
                <a:ext cx="258810" cy="180195"/>
              </a:xfrm>
              <a:prstGeom prst="triangle">
                <a:avLst>
                  <a:gd name="adj" fmla="val 50000"/>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658240" eaLnBrk="0" hangingPunct="0">
                  <a:lnSpc>
                    <a:spcPct val="110000"/>
                  </a:lnSpc>
                  <a:buClr>
                    <a:prstClr val="white"/>
                  </a:buClr>
                  <a:buSzPct val="60000"/>
                </a:pPr>
                <a:endParaRPr lang="zh-CN" altLang="en-US" sz="1200" b="1" dirty="0">
                  <a:solidFill>
                    <a:prstClr val="white"/>
                  </a:solidFill>
                  <a:latin typeface="微软雅黑" pitchFamily="34" charset="-122"/>
                  <a:ea typeface="微软雅黑" pitchFamily="34" charset="-122"/>
                </a:endParaRPr>
              </a:p>
            </p:txBody>
          </p:sp>
          <p:sp>
            <p:nvSpPr>
              <p:cNvPr id="265" name="Rectangle 13"/>
              <p:cNvSpPr>
                <a:spLocks noChangeArrowheads="1"/>
              </p:cNvSpPr>
              <p:nvPr/>
            </p:nvSpPr>
            <p:spPr bwMode="blackWhite">
              <a:xfrm>
                <a:off x="5800796" y="3737998"/>
                <a:ext cx="46336" cy="250847"/>
              </a:xfrm>
              <a:prstGeom prst="rect">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658240" eaLnBrk="0" hangingPunct="0">
                  <a:lnSpc>
                    <a:spcPct val="110000"/>
                  </a:lnSpc>
                  <a:buClr>
                    <a:prstClr val="white"/>
                  </a:buClr>
                  <a:buSzPct val="60000"/>
                </a:pPr>
                <a:endParaRPr lang="zh-CN" altLang="en-US" sz="1200" b="1" dirty="0">
                  <a:solidFill>
                    <a:prstClr val="white"/>
                  </a:solidFill>
                  <a:latin typeface="微软雅黑" pitchFamily="34" charset="-122"/>
                  <a:ea typeface="微软雅黑" pitchFamily="34" charset="-122"/>
                </a:endParaRPr>
              </a:p>
            </p:txBody>
          </p:sp>
          <p:sp>
            <p:nvSpPr>
              <p:cNvPr id="266" name="Rectangle 12"/>
              <p:cNvSpPr>
                <a:spLocks noChangeArrowheads="1"/>
              </p:cNvSpPr>
              <p:nvPr/>
            </p:nvSpPr>
            <p:spPr bwMode="blackWhite">
              <a:xfrm>
                <a:off x="5865326" y="3741187"/>
                <a:ext cx="46336" cy="250847"/>
              </a:xfrm>
              <a:prstGeom prst="rect">
                <a:avLst/>
              </a:prstGeom>
              <a:solidFill>
                <a:srgbClr val="C00000"/>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prstTxWarp prst="textNoShape">
                  <a:avLst/>
                </a:prstTxWarp>
              </a:bodyPr>
              <a:lstStyle/>
              <a:p>
                <a:pPr algn="ctr" defTabSz="658240" eaLnBrk="0" hangingPunct="0">
                  <a:lnSpc>
                    <a:spcPct val="110000"/>
                  </a:lnSpc>
                  <a:buClr>
                    <a:prstClr val="white"/>
                  </a:buClr>
                  <a:buSzPct val="60000"/>
                </a:pPr>
                <a:endParaRPr lang="zh-CN" altLang="en-US" sz="1200" b="1" dirty="0">
                  <a:solidFill>
                    <a:prstClr val="white"/>
                  </a:solidFill>
                  <a:latin typeface="微软雅黑" pitchFamily="34" charset="-122"/>
                  <a:ea typeface="微软雅黑" pitchFamily="34" charset="-122"/>
                </a:endParaRPr>
              </a:p>
            </p:txBody>
          </p:sp>
        </p:grpSp>
        <p:grpSp>
          <p:nvGrpSpPr>
            <p:cNvPr id="5" name="组合 279"/>
            <p:cNvGrpSpPr/>
            <p:nvPr/>
          </p:nvGrpSpPr>
          <p:grpSpPr>
            <a:xfrm>
              <a:off x="1991478" y="923711"/>
              <a:ext cx="1609822" cy="1761717"/>
              <a:chOff x="2987146" y="1668596"/>
              <a:chExt cx="1493909" cy="1499208"/>
            </a:xfrm>
          </p:grpSpPr>
          <p:sp>
            <p:nvSpPr>
              <p:cNvPr id="267" name="左箭头标注 266"/>
              <p:cNvSpPr/>
              <p:nvPr/>
            </p:nvSpPr>
            <p:spPr bwMode="auto">
              <a:xfrm>
                <a:off x="2987146" y="1668596"/>
                <a:ext cx="1493909" cy="1499208"/>
              </a:xfrm>
              <a:prstGeom prst="leftArrowCallout">
                <a:avLst>
                  <a:gd name="adj1" fmla="val 38572"/>
                  <a:gd name="adj2" fmla="val 19286"/>
                  <a:gd name="adj3" fmla="val 25533"/>
                  <a:gd name="adj4" fmla="val 82994"/>
                </a:avLst>
              </a:prstGeom>
              <a:noFill/>
              <a:ln>
                <a:solidFill>
                  <a:schemeClr val="tx2"/>
                </a:solidFill>
                <a:prstDash val="sys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Plain">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grpSp>
            <p:nvGrpSpPr>
              <p:cNvPr id="6" name="组合 367"/>
              <p:cNvGrpSpPr/>
              <p:nvPr/>
            </p:nvGrpSpPr>
            <p:grpSpPr>
              <a:xfrm>
                <a:off x="3484867" y="1809992"/>
                <a:ext cx="332911" cy="263645"/>
                <a:chOff x="-1444626" y="2612827"/>
                <a:chExt cx="1444626" cy="1111251"/>
              </a:xfrm>
              <a:solidFill>
                <a:schemeClr val="tx1">
                  <a:lumMod val="50000"/>
                  <a:lumOff val="50000"/>
                </a:schemeClr>
              </a:solidFill>
            </p:grpSpPr>
            <p:sp>
              <p:nvSpPr>
                <p:cNvPr id="269" name="Freeform 5"/>
                <p:cNvSpPr>
                  <a:spLocks noEditPoints="1"/>
                </p:cNvSpPr>
                <p:nvPr/>
              </p:nvSpPr>
              <p:spPr bwMode="auto">
                <a:xfrm>
                  <a:off x="-1444626" y="2725540"/>
                  <a:ext cx="1087438" cy="998538"/>
                </a:xfrm>
                <a:custGeom>
                  <a:avLst/>
                  <a:gdLst/>
                  <a:ahLst/>
                  <a:cxnLst>
                    <a:cxn ang="0">
                      <a:pos x="11410" y="2"/>
                    </a:cxn>
                    <a:cxn ang="0">
                      <a:pos x="11555" y="20"/>
                    </a:cxn>
                    <a:cxn ang="0">
                      <a:pos x="11692" y="59"/>
                    </a:cxn>
                    <a:cxn ang="0">
                      <a:pos x="11821" y="117"/>
                    </a:cxn>
                    <a:cxn ang="0">
                      <a:pos x="11939" y="193"/>
                    </a:cxn>
                    <a:cxn ang="0">
                      <a:pos x="12044" y="284"/>
                    </a:cxn>
                    <a:cxn ang="0">
                      <a:pos x="12136" y="390"/>
                    </a:cxn>
                    <a:cxn ang="0">
                      <a:pos x="12211" y="508"/>
                    </a:cxn>
                    <a:cxn ang="0">
                      <a:pos x="12270" y="637"/>
                    </a:cxn>
                    <a:cxn ang="0">
                      <a:pos x="12309" y="774"/>
                    </a:cxn>
                    <a:cxn ang="0">
                      <a:pos x="12327" y="919"/>
                    </a:cxn>
                    <a:cxn ang="0">
                      <a:pos x="12327" y="8512"/>
                    </a:cxn>
                    <a:cxn ang="0">
                      <a:pos x="12309" y="8656"/>
                    </a:cxn>
                    <a:cxn ang="0">
                      <a:pos x="12270" y="8795"/>
                    </a:cxn>
                    <a:cxn ang="0">
                      <a:pos x="12211" y="8923"/>
                    </a:cxn>
                    <a:cxn ang="0">
                      <a:pos x="12136" y="9040"/>
                    </a:cxn>
                    <a:cxn ang="0">
                      <a:pos x="12044" y="9146"/>
                    </a:cxn>
                    <a:cxn ang="0">
                      <a:pos x="11939" y="9237"/>
                    </a:cxn>
                    <a:cxn ang="0">
                      <a:pos x="11821" y="9313"/>
                    </a:cxn>
                    <a:cxn ang="0">
                      <a:pos x="11692" y="9371"/>
                    </a:cxn>
                    <a:cxn ang="0">
                      <a:pos x="11555" y="9411"/>
                    </a:cxn>
                    <a:cxn ang="0">
                      <a:pos x="11410" y="9430"/>
                    </a:cxn>
                    <a:cxn ang="0">
                      <a:pos x="8133" y="9818"/>
                    </a:cxn>
                    <a:cxn ang="0">
                      <a:pos x="968" y="9431"/>
                    </a:cxn>
                    <a:cxn ang="0">
                      <a:pos x="821" y="9420"/>
                    </a:cxn>
                    <a:cxn ang="0">
                      <a:pos x="681" y="9387"/>
                    </a:cxn>
                    <a:cxn ang="0">
                      <a:pos x="550" y="9335"/>
                    </a:cxn>
                    <a:cxn ang="0">
                      <a:pos x="428" y="9265"/>
                    </a:cxn>
                    <a:cxn ang="0">
                      <a:pos x="318" y="9179"/>
                    </a:cxn>
                    <a:cxn ang="0">
                      <a:pos x="222" y="9077"/>
                    </a:cxn>
                    <a:cxn ang="0">
                      <a:pos x="140" y="8964"/>
                    </a:cxn>
                    <a:cxn ang="0">
                      <a:pos x="77" y="8838"/>
                    </a:cxn>
                    <a:cxn ang="0">
                      <a:pos x="31" y="8703"/>
                    </a:cxn>
                    <a:cxn ang="0">
                      <a:pos x="5" y="8561"/>
                    </a:cxn>
                    <a:cxn ang="0">
                      <a:pos x="0" y="969"/>
                    </a:cxn>
                    <a:cxn ang="0">
                      <a:pos x="11" y="822"/>
                    </a:cxn>
                    <a:cxn ang="0">
                      <a:pos x="44" y="682"/>
                    </a:cxn>
                    <a:cxn ang="0">
                      <a:pos x="96" y="550"/>
                    </a:cxn>
                    <a:cxn ang="0">
                      <a:pos x="166" y="428"/>
                    </a:cxn>
                    <a:cxn ang="0">
                      <a:pos x="252" y="318"/>
                    </a:cxn>
                    <a:cxn ang="0">
                      <a:pos x="353" y="222"/>
                    </a:cxn>
                    <a:cxn ang="0">
                      <a:pos x="467" y="141"/>
                    </a:cxn>
                    <a:cxn ang="0">
                      <a:pos x="592" y="76"/>
                    </a:cxn>
                    <a:cxn ang="0">
                      <a:pos x="727" y="30"/>
                    </a:cxn>
                    <a:cxn ang="0">
                      <a:pos x="869" y="5"/>
                    </a:cxn>
                    <a:cxn ang="0">
                      <a:pos x="2888" y="10546"/>
                    </a:cxn>
                    <a:cxn ang="0">
                      <a:pos x="9033" y="10200"/>
                    </a:cxn>
                    <a:cxn ang="0">
                      <a:pos x="2888" y="11322"/>
                    </a:cxn>
                    <a:cxn ang="0">
                      <a:pos x="11211" y="969"/>
                    </a:cxn>
                    <a:cxn ang="0">
                      <a:pos x="1117" y="969"/>
                    </a:cxn>
                  </a:cxnLst>
                  <a:rect l="0" t="0" r="r" b="b"/>
                  <a:pathLst>
                    <a:path w="12329" h="11322">
                      <a:moveTo>
                        <a:pt x="968" y="0"/>
                      </a:moveTo>
                      <a:lnTo>
                        <a:pt x="11361" y="0"/>
                      </a:lnTo>
                      <a:lnTo>
                        <a:pt x="11410" y="2"/>
                      </a:lnTo>
                      <a:lnTo>
                        <a:pt x="11459" y="5"/>
                      </a:lnTo>
                      <a:lnTo>
                        <a:pt x="11507" y="11"/>
                      </a:lnTo>
                      <a:lnTo>
                        <a:pt x="11555" y="20"/>
                      </a:lnTo>
                      <a:lnTo>
                        <a:pt x="11601" y="30"/>
                      </a:lnTo>
                      <a:lnTo>
                        <a:pt x="11647" y="44"/>
                      </a:lnTo>
                      <a:lnTo>
                        <a:pt x="11692" y="59"/>
                      </a:lnTo>
                      <a:lnTo>
                        <a:pt x="11736" y="76"/>
                      </a:lnTo>
                      <a:lnTo>
                        <a:pt x="11779" y="96"/>
                      </a:lnTo>
                      <a:lnTo>
                        <a:pt x="11821" y="117"/>
                      </a:lnTo>
                      <a:lnTo>
                        <a:pt x="11861" y="141"/>
                      </a:lnTo>
                      <a:lnTo>
                        <a:pt x="11901" y="167"/>
                      </a:lnTo>
                      <a:lnTo>
                        <a:pt x="11939" y="193"/>
                      </a:lnTo>
                      <a:lnTo>
                        <a:pt x="11975" y="222"/>
                      </a:lnTo>
                      <a:lnTo>
                        <a:pt x="12011" y="253"/>
                      </a:lnTo>
                      <a:lnTo>
                        <a:pt x="12044" y="284"/>
                      </a:lnTo>
                      <a:lnTo>
                        <a:pt x="12076" y="318"/>
                      </a:lnTo>
                      <a:lnTo>
                        <a:pt x="12107" y="354"/>
                      </a:lnTo>
                      <a:lnTo>
                        <a:pt x="12136" y="390"/>
                      </a:lnTo>
                      <a:lnTo>
                        <a:pt x="12162" y="428"/>
                      </a:lnTo>
                      <a:lnTo>
                        <a:pt x="12188" y="468"/>
                      </a:lnTo>
                      <a:lnTo>
                        <a:pt x="12211" y="508"/>
                      </a:lnTo>
                      <a:lnTo>
                        <a:pt x="12233" y="550"/>
                      </a:lnTo>
                      <a:lnTo>
                        <a:pt x="12252" y="593"/>
                      </a:lnTo>
                      <a:lnTo>
                        <a:pt x="12270" y="637"/>
                      </a:lnTo>
                      <a:lnTo>
                        <a:pt x="12285" y="682"/>
                      </a:lnTo>
                      <a:lnTo>
                        <a:pt x="12298" y="728"/>
                      </a:lnTo>
                      <a:lnTo>
                        <a:pt x="12309" y="774"/>
                      </a:lnTo>
                      <a:lnTo>
                        <a:pt x="12318" y="822"/>
                      </a:lnTo>
                      <a:lnTo>
                        <a:pt x="12324" y="870"/>
                      </a:lnTo>
                      <a:lnTo>
                        <a:pt x="12327" y="919"/>
                      </a:lnTo>
                      <a:lnTo>
                        <a:pt x="12329" y="969"/>
                      </a:lnTo>
                      <a:lnTo>
                        <a:pt x="12329" y="8462"/>
                      </a:lnTo>
                      <a:lnTo>
                        <a:pt x="12327" y="8512"/>
                      </a:lnTo>
                      <a:lnTo>
                        <a:pt x="12324" y="8561"/>
                      </a:lnTo>
                      <a:lnTo>
                        <a:pt x="12318" y="8609"/>
                      </a:lnTo>
                      <a:lnTo>
                        <a:pt x="12309" y="8656"/>
                      </a:lnTo>
                      <a:lnTo>
                        <a:pt x="12298" y="8703"/>
                      </a:lnTo>
                      <a:lnTo>
                        <a:pt x="12285" y="8750"/>
                      </a:lnTo>
                      <a:lnTo>
                        <a:pt x="12270" y="8795"/>
                      </a:lnTo>
                      <a:lnTo>
                        <a:pt x="12252" y="8838"/>
                      </a:lnTo>
                      <a:lnTo>
                        <a:pt x="12233" y="8881"/>
                      </a:lnTo>
                      <a:lnTo>
                        <a:pt x="12211" y="8923"/>
                      </a:lnTo>
                      <a:lnTo>
                        <a:pt x="12188" y="8964"/>
                      </a:lnTo>
                      <a:lnTo>
                        <a:pt x="12162" y="9003"/>
                      </a:lnTo>
                      <a:lnTo>
                        <a:pt x="12136" y="9040"/>
                      </a:lnTo>
                      <a:lnTo>
                        <a:pt x="12107" y="9077"/>
                      </a:lnTo>
                      <a:lnTo>
                        <a:pt x="12076" y="9112"/>
                      </a:lnTo>
                      <a:lnTo>
                        <a:pt x="12044" y="9146"/>
                      </a:lnTo>
                      <a:lnTo>
                        <a:pt x="12011" y="9179"/>
                      </a:lnTo>
                      <a:lnTo>
                        <a:pt x="11975" y="9209"/>
                      </a:lnTo>
                      <a:lnTo>
                        <a:pt x="11939" y="9237"/>
                      </a:lnTo>
                      <a:lnTo>
                        <a:pt x="11901" y="9265"/>
                      </a:lnTo>
                      <a:lnTo>
                        <a:pt x="11861" y="9290"/>
                      </a:lnTo>
                      <a:lnTo>
                        <a:pt x="11821" y="9313"/>
                      </a:lnTo>
                      <a:lnTo>
                        <a:pt x="11779" y="9335"/>
                      </a:lnTo>
                      <a:lnTo>
                        <a:pt x="11736" y="9354"/>
                      </a:lnTo>
                      <a:lnTo>
                        <a:pt x="11692" y="9371"/>
                      </a:lnTo>
                      <a:lnTo>
                        <a:pt x="11647" y="9387"/>
                      </a:lnTo>
                      <a:lnTo>
                        <a:pt x="11601" y="9400"/>
                      </a:lnTo>
                      <a:lnTo>
                        <a:pt x="11555" y="9411"/>
                      </a:lnTo>
                      <a:lnTo>
                        <a:pt x="11507" y="9420"/>
                      </a:lnTo>
                      <a:lnTo>
                        <a:pt x="11459" y="9426"/>
                      </a:lnTo>
                      <a:lnTo>
                        <a:pt x="11410" y="9430"/>
                      </a:lnTo>
                      <a:lnTo>
                        <a:pt x="11361" y="9431"/>
                      </a:lnTo>
                      <a:lnTo>
                        <a:pt x="8133" y="9431"/>
                      </a:lnTo>
                      <a:lnTo>
                        <a:pt x="8133" y="9818"/>
                      </a:lnTo>
                      <a:lnTo>
                        <a:pt x="4195" y="9818"/>
                      </a:lnTo>
                      <a:lnTo>
                        <a:pt x="4195" y="9431"/>
                      </a:lnTo>
                      <a:lnTo>
                        <a:pt x="968" y="9431"/>
                      </a:lnTo>
                      <a:lnTo>
                        <a:pt x="918" y="9430"/>
                      </a:lnTo>
                      <a:lnTo>
                        <a:pt x="869" y="9426"/>
                      </a:lnTo>
                      <a:lnTo>
                        <a:pt x="821" y="9420"/>
                      </a:lnTo>
                      <a:lnTo>
                        <a:pt x="774" y="9411"/>
                      </a:lnTo>
                      <a:lnTo>
                        <a:pt x="727" y="9400"/>
                      </a:lnTo>
                      <a:lnTo>
                        <a:pt x="681" y="9387"/>
                      </a:lnTo>
                      <a:lnTo>
                        <a:pt x="636" y="9371"/>
                      </a:lnTo>
                      <a:lnTo>
                        <a:pt x="592" y="9354"/>
                      </a:lnTo>
                      <a:lnTo>
                        <a:pt x="550" y="9335"/>
                      </a:lnTo>
                      <a:lnTo>
                        <a:pt x="508" y="9313"/>
                      </a:lnTo>
                      <a:lnTo>
                        <a:pt x="467" y="9290"/>
                      </a:lnTo>
                      <a:lnTo>
                        <a:pt x="428" y="9265"/>
                      </a:lnTo>
                      <a:lnTo>
                        <a:pt x="390" y="9237"/>
                      </a:lnTo>
                      <a:lnTo>
                        <a:pt x="353" y="9209"/>
                      </a:lnTo>
                      <a:lnTo>
                        <a:pt x="318" y="9179"/>
                      </a:lnTo>
                      <a:lnTo>
                        <a:pt x="285" y="9146"/>
                      </a:lnTo>
                      <a:lnTo>
                        <a:pt x="252" y="9112"/>
                      </a:lnTo>
                      <a:lnTo>
                        <a:pt x="222" y="9077"/>
                      </a:lnTo>
                      <a:lnTo>
                        <a:pt x="192" y="9040"/>
                      </a:lnTo>
                      <a:lnTo>
                        <a:pt x="166" y="9003"/>
                      </a:lnTo>
                      <a:lnTo>
                        <a:pt x="140" y="8964"/>
                      </a:lnTo>
                      <a:lnTo>
                        <a:pt x="117" y="8923"/>
                      </a:lnTo>
                      <a:lnTo>
                        <a:pt x="96" y="8881"/>
                      </a:lnTo>
                      <a:lnTo>
                        <a:pt x="77" y="8838"/>
                      </a:lnTo>
                      <a:lnTo>
                        <a:pt x="59" y="8795"/>
                      </a:lnTo>
                      <a:lnTo>
                        <a:pt x="44" y="8750"/>
                      </a:lnTo>
                      <a:lnTo>
                        <a:pt x="31" y="8703"/>
                      </a:lnTo>
                      <a:lnTo>
                        <a:pt x="19" y="8656"/>
                      </a:lnTo>
                      <a:lnTo>
                        <a:pt x="11" y="8609"/>
                      </a:lnTo>
                      <a:lnTo>
                        <a:pt x="5" y="8561"/>
                      </a:lnTo>
                      <a:lnTo>
                        <a:pt x="1" y="8512"/>
                      </a:lnTo>
                      <a:lnTo>
                        <a:pt x="0" y="8462"/>
                      </a:lnTo>
                      <a:lnTo>
                        <a:pt x="0" y="969"/>
                      </a:lnTo>
                      <a:lnTo>
                        <a:pt x="1" y="919"/>
                      </a:lnTo>
                      <a:lnTo>
                        <a:pt x="5" y="870"/>
                      </a:lnTo>
                      <a:lnTo>
                        <a:pt x="11" y="822"/>
                      </a:lnTo>
                      <a:lnTo>
                        <a:pt x="19" y="774"/>
                      </a:lnTo>
                      <a:lnTo>
                        <a:pt x="31" y="728"/>
                      </a:lnTo>
                      <a:lnTo>
                        <a:pt x="44" y="682"/>
                      </a:lnTo>
                      <a:lnTo>
                        <a:pt x="59" y="637"/>
                      </a:lnTo>
                      <a:lnTo>
                        <a:pt x="77" y="593"/>
                      </a:lnTo>
                      <a:lnTo>
                        <a:pt x="96" y="550"/>
                      </a:lnTo>
                      <a:lnTo>
                        <a:pt x="117" y="508"/>
                      </a:lnTo>
                      <a:lnTo>
                        <a:pt x="140" y="468"/>
                      </a:lnTo>
                      <a:lnTo>
                        <a:pt x="166" y="428"/>
                      </a:lnTo>
                      <a:lnTo>
                        <a:pt x="192" y="390"/>
                      </a:lnTo>
                      <a:lnTo>
                        <a:pt x="222" y="354"/>
                      </a:lnTo>
                      <a:lnTo>
                        <a:pt x="252" y="318"/>
                      </a:lnTo>
                      <a:lnTo>
                        <a:pt x="285" y="284"/>
                      </a:lnTo>
                      <a:lnTo>
                        <a:pt x="318" y="253"/>
                      </a:lnTo>
                      <a:lnTo>
                        <a:pt x="353" y="222"/>
                      </a:lnTo>
                      <a:lnTo>
                        <a:pt x="390" y="193"/>
                      </a:lnTo>
                      <a:lnTo>
                        <a:pt x="428" y="167"/>
                      </a:lnTo>
                      <a:lnTo>
                        <a:pt x="467" y="141"/>
                      </a:lnTo>
                      <a:lnTo>
                        <a:pt x="508" y="117"/>
                      </a:lnTo>
                      <a:lnTo>
                        <a:pt x="550" y="96"/>
                      </a:lnTo>
                      <a:lnTo>
                        <a:pt x="592" y="76"/>
                      </a:lnTo>
                      <a:lnTo>
                        <a:pt x="636" y="59"/>
                      </a:lnTo>
                      <a:lnTo>
                        <a:pt x="681" y="44"/>
                      </a:lnTo>
                      <a:lnTo>
                        <a:pt x="727" y="30"/>
                      </a:lnTo>
                      <a:lnTo>
                        <a:pt x="774" y="20"/>
                      </a:lnTo>
                      <a:lnTo>
                        <a:pt x="821" y="11"/>
                      </a:lnTo>
                      <a:lnTo>
                        <a:pt x="869" y="5"/>
                      </a:lnTo>
                      <a:lnTo>
                        <a:pt x="918" y="2"/>
                      </a:lnTo>
                      <a:lnTo>
                        <a:pt x="968" y="0"/>
                      </a:lnTo>
                      <a:close/>
                      <a:moveTo>
                        <a:pt x="2888" y="10546"/>
                      </a:moveTo>
                      <a:lnTo>
                        <a:pt x="2888" y="10546"/>
                      </a:lnTo>
                      <a:lnTo>
                        <a:pt x="3295" y="10200"/>
                      </a:lnTo>
                      <a:lnTo>
                        <a:pt x="9033" y="10200"/>
                      </a:lnTo>
                      <a:lnTo>
                        <a:pt x="9441" y="10546"/>
                      </a:lnTo>
                      <a:lnTo>
                        <a:pt x="9441" y="11322"/>
                      </a:lnTo>
                      <a:lnTo>
                        <a:pt x="2888" y="11322"/>
                      </a:lnTo>
                      <a:lnTo>
                        <a:pt x="2888" y="10546"/>
                      </a:lnTo>
                      <a:close/>
                      <a:moveTo>
                        <a:pt x="1117" y="969"/>
                      </a:moveTo>
                      <a:lnTo>
                        <a:pt x="11211" y="969"/>
                      </a:lnTo>
                      <a:lnTo>
                        <a:pt x="11211" y="8462"/>
                      </a:lnTo>
                      <a:lnTo>
                        <a:pt x="1117" y="8462"/>
                      </a:lnTo>
                      <a:lnTo>
                        <a:pt x="1117" y="969"/>
                      </a:lnTo>
                      <a:close/>
                    </a:path>
                  </a:pathLst>
                </a:custGeom>
                <a:grpFill/>
                <a:ln w="9525">
                  <a:noFill/>
                  <a:round/>
                  <a:headEnd/>
                  <a:tailEnd/>
                </a:ln>
              </p:spPr>
              <p:txBody>
                <a:bodyPr vert="horz" wrap="square" lIns="91440" tIns="45720" rIns="91440" bIns="45720" numCol="1" anchor="t" anchorCtr="0" compatLnSpc="1">
                  <a:prstTxWarp prst="textPlain">
                    <a:avLst/>
                  </a:prstTxWarp>
                </a:bodyPr>
                <a:lstStyle/>
                <a:p>
                  <a:endParaRPr lang="zh-CN" altLang="en-US" u="sng">
                    <a:latin typeface="Arial" pitchFamily="34" charset="0"/>
                    <a:cs typeface="Arial" pitchFamily="34" charset="0"/>
                  </a:endParaRPr>
                </a:p>
              </p:txBody>
            </p:sp>
            <p:sp>
              <p:nvSpPr>
                <p:cNvPr id="270" name="Freeform 6"/>
                <p:cNvSpPr>
                  <a:spLocks noEditPoints="1"/>
                </p:cNvSpPr>
                <p:nvPr/>
              </p:nvSpPr>
              <p:spPr bwMode="auto">
                <a:xfrm>
                  <a:off x="-598488" y="2612827"/>
                  <a:ext cx="598488" cy="1103313"/>
                </a:xfrm>
                <a:custGeom>
                  <a:avLst/>
                  <a:gdLst/>
                  <a:ahLst/>
                  <a:cxnLst>
                    <a:cxn ang="0">
                      <a:pos x="6426" y="15"/>
                    </a:cxn>
                    <a:cxn ang="0">
                      <a:pos x="6572" y="81"/>
                    </a:cxn>
                    <a:cxn ang="0">
                      <a:pos x="6686" y="190"/>
                    </a:cxn>
                    <a:cxn ang="0">
                      <a:pos x="6759" y="332"/>
                    </a:cxn>
                    <a:cxn ang="0">
                      <a:pos x="6780" y="12044"/>
                    </a:cxn>
                    <a:cxn ang="0">
                      <a:pos x="6751" y="12206"/>
                    </a:cxn>
                    <a:cxn ang="0">
                      <a:pos x="6671" y="12344"/>
                    </a:cxn>
                    <a:cxn ang="0">
                      <a:pos x="6553" y="12447"/>
                    </a:cxn>
                    <a:cxn ang="0">
                      <a:pos x="6403" y="12506"/>
                    </a:cxn>
                    <a:cxn ang="0">
                      <a:pos x="424" y="12513"/>
                    </a:cxn>
                    <a:cxn ang="0">
                      <a:pos x="268" y="12469"/>
                    </a:cxn>
                    <a:cxn ang="0">
                      <a:pos x="139" y="12377"/>
                    </a:cxn>
                    <a:cxn ang="0">
                      <a:pos x="47" y="12248"/>
                    </a:cxn>
                    <a:cxn ang="0">
                      <a:pos x="3" y="12092"/>
                    </a:cxn>
                    <a:cxn ang="0">
                      <a:pos x="1971" y="10952"/>
                    </a:cxn>
                    <a:cxn ang="0">
                      <a:pos x="2201" y="10885"/>
                    </a:cxn>
                    <a:cxn ang="0">
                      <a:pos x="2412" y="10778"/>
                    </a:cxn>
                    <a:cxn ang="0">
                      <a:pos x="2782" y="10424"/>
                    </a:cxn>
                    <a:cxn ang="0">
                      <a:pos x="2899" y="10222"/>
                    </a:cxn>
                    <a:cxn ang="0">
                      <a:pos x="2963" y="10051"/>
                    </a:cxn>
                    <a:cxn ang="0">
                      <a:pos x="3003" y="9870"/>
                    </a:cxn>
                    <a:cxn ang="0">
                      <a:pos x="3018" y="9679"/>
                    </a:cxn>
                    <a:cxn ang="0">
                      <a:pos x="6497" y="1691"/>
                    </a:cxn>
                    <a:cxn ang="0">
                      <a:pos x="2719" y="1479"/>
                    </a:cxn>
                    <a:cxn ang="0">
                      <a:pos x="2505" y="1273"/>
                    </a:cxn>
                    <a:cxn ang="0">
                      <a:pos x="2248" y="1121"/>
                    </a:cxn>
                    <a:cxn ang="0">
                      <a:pos x="1957" y="1032"/>
                    </a:cxn>
                    <a:cxn ang="0">
                      <a:pos x="0" y="471"/>
                    </a:cxn>
                    <a:cxn ang="0">
                      <a:pos x="28" y="310"/>
                    </a:cxn>
                    <a:cxn ang="0">
                      <a:pos x="108" y="172"/>
                    </a:cxn>
                    <a:cxn ang="0">
                      <a:pos x="227" y="69"/>
                    </a:cxn>
                    <a:cxn ang="0">
                      <a:pos x="376" y="9"/>
                    </a:cxn>
                    <a:cxn ang="0">
                      <a:pos x="5844" y="5014"/>
                    </a:cxn>
                    <a:cxn ang="0">
                      <a:pos x="5995" y="5056"/>
                    </a:cxn>
                    <a:cxn ang="0">
                      <a:pos x="6119" y="5145"/>
                    </a:cxn>
                    <a:cxn ang="0">
                      <a:pos x="6208" y="5269"/>
                    </a:cxn>
                    <a:cxn ang="0">
                      <a:pos x="6250" y="5419"/>
                    </a:cxn>
                    <a:cxn ang="0">
                      <a:pos x="6238" y="5579"/>
                    </a:cxn>
                    <a:cxn ang="0">
                      <a:pos x="6175" y="5720"/>
                    </a:cxn>
                    <a:cxn ang="0">
                      <a:pos x="6070" y="5830"/>
                    </a:cxn>
                    <a:cxn ang="0">
                      <a:pos x="5933" y="5900"/>
                    </a:cxn>
                    <a:cxn ang="0">
                      <a:pos x="5775" y="5919"/>
                    </a:cxn>
                    <a:cxn ang="0">
                      <a:pos x="5621" y="5885"/>
                    </a:cxn>
                    <a:cxn ang="0">
                      <a:pos x="5493" y="5803"/>
                    </a:cxn>
                    <a:cxn ang="0">
                      <a:pos x="5399" y="5682"/>
                    </a:cxn>
                    <a:cxn ang="0">
                      <a:pos x="5349" y="5535"/>
                    </a:cxn>
                    <a:cxn ang="0">
                      <a:pos x="5353" y="5374"/>
                    </a:cxn>
                    <a:cxn ang="0">
                      <a:pos x="5409" y="5231"/>
                    </a:cxn>
                    <a:cxn ang="0">
                      <a:pos x="5510" y="5115"/>
                    </a:cxn>
                    <a:cxn ang="0">
                      <a:pos x="5643" y="5039"/>
                    </a:cxn>
                    <a:cxn ang="0">
                      <a:pos x="5798" y="5011"/>
                    </a:cxn>
                    <a:cxn ang="0">
                      <a:pos x="4028" y="9504"/>
                    </a:cxn>
                    <a:cxn ang="0">
                      <a:pos x="3533" y="11795"/>
                    </a:cxn>
                    <a:cxn ang="0">
                      <a:pos x="3006" y="2139"/>
                    </a:cxn>
                    <a:cxn ang="0">
                      <a:pos x="3018" y="3648"/>
                    </a:cxn>
                  </a:cxnLst>
                  <a:rect l="0" t="0" r="r" b="b"/>
                  <a:pathLst>
                    <a:path w="6780" h="12516">
                      <a:moveTo>
                        <a:pt x="472" y="0"/>
                      </a:moveTo>
                      <a:lnTo>
                        <a:pt x="6309" y="0"/>
                      </a:lnTo>
                      <a:lnTo>
                        <a:pt x="6333" y="1"/>
                      </a:lnTo>
                      <a:lnTo>
                        <a:pt x="6357" y="2"/>
                      </a:lnTo>
                      <a:lnTo>
                        <a:pt x="6381" y="5"/>
                      </a:lnTo>
                      <a:lnTo>
                        <a:pt x="6403" y="9"/>
                      </a:lnTo>
                      <a:lnTo>
                        <a:pt x="6426" y="15"/>
                      </a:lnTo>
                      <a:lnTo>
                        <a:pt x="6448" y="22"/>
                      </a:lnTo>
                      <a:lnTo>
                        <a:pt x="6470" y="29"/>
                      </a:lnTo>
                      <a:lnTo>
                        <a:pt x="6491" y="37"/>
                      </a:lnTo>
                      <a:lnTo>
                        <a:pt x="6513" y="47"/>
                      </a:lnTo>
                      <a:lnTo>
                        <a:pt x="6533" y="57"/>
                      </a:lnTo>
                      <a:lnTo>
                        <a:pt x="6553" y="69"/>
                      </a:lnTo>
                      <a:lnTo>
                        <a:pt x="6572" y="81"/>
                      </a:lnTo>
                      <a:lnTo>
                        <a:pt x="6591" y="94"/>
                      </a:lnTo>
                      <a:lnTo>
                        <a:pt x="6608" y="109"/>
                      </a:lnTo>
                      <a:lnTo>
                        <a:pt x="6625" y="123"/>
                      </a:lnTo>
                      <a:lnTo>
                        <a:pt x="6642" y="138"/>
                      </a:lnTo>
                      <a:lnTo>
                        <a:pt x="6657" y="155"/>
                      </a:lnTo>
                      <a:lnTo>
                        <a:pt x="6671" y="172"/>
                      </a:lnTo>
                      <a:lnTo>
                        <a:pt x="6686" y="190"/>
                      </a:lnTo>
                      <a:lnTo>
                        <a:pt x="6699" y="208"/>
                      </a:lnTo>
                      <a:lnTo>
                        <a:pt x="6711" y="227"/>
                      </a:lnTo>
                      <a:lnTo>
                        <a:pt x="6723" y="247"/>
                      </a:lnTo>
                      <a:lnTo>
                        <a:pt x="6733" y="267"/>
                      </a:lnTo>
                      <a:lnTo>
                        <a:pt x="6743" y="289"/>
                      </a:lnTo>
                      <a:lnTo>
                        <a:pt x="6751" y="310"/>
                      </a:lnTo>
                      <a:lnTo>
                        <a:pt x="6759" y="332"/>
                      </a:lnTo>
                      <a:lnTo>
                        <a:pt x="6765" y="354"/>
                      </a:lnTo>
                      <a:lnTo>
                        <a:pt x="6771" y="377"/>
                      </a:lnTo>
                      <a:lnTo>
                        <a:pt x="6775" y="400"/>
                      </a:lnTo>
                      <a:lnTo>
                        <a:pt x="6778" y="423"/>
                      </a:lnTo>
                      <a:lnTo>
                        <a:pt x="6779" y="448"/>
                      </a:lnTo>
                      <a:lnTo>
                        <a:pt x="6780" y="471"/>
                      </a:lnTo>
                      <a:lnTo>
                        <a:pt x="6780" y="12044"/>
                      </a:lnTo>
                      <a:lnTo>
                        <a:pt x="6779" y="12068"/>
                      </a:lnTo>
                      <a:lnTo>
                        <a:pt x="6778" y="12092"/>
                      </a:lnTo>
                      <a:lnTo>
                        <a:pt x="6775" y="12115"/>
                      </a:lnTo>
                      <a:lnTo>
                        <a:pt x="6771" y="12139"/>
                      </a:lnTo>
                      <a:lnTo>
                        <a:pt x="6765" y="12162"/>
                      </a:lnTo>
                      <a:lnTo>
                        <a:pt x="6759" y="12184"/>
                      </a:lnTo>
                      <a:lnTo>
                        <a:pt x="6751" y="12206"/>
                      </a:lnTo>
                      <a:lnTo>
                        <a:pt x="6743" y="12227"/>
                      </a:lnTo>
                      <a:lnTo>
                        <a:pt x="6733" y="12248"/>
                      </a:lnTo>
                      <a:lnTo>
                        <a:pt x="6723" y="12268"/>
                      </a:lnTo>
                      <a:lnTo>
                        <a:pt x="6711" y="12289"/>
                      </a:lnTo>
                      <a:lnTo>
                        <a:pt x="6699" y="12307"/>
                      </a:lnTo>
                      <a:lnTo>
                        <a:pt x="6686" y="12325"/>
                      </a:lnTo>
                      <a:lnTo>
                        <a:pt x="6671" y="12344"/>
                      </a:lnTo>
                      <a:lnTo>
                        <a:pt x="6657" y="12360"/>
                      </a:lnTo>
                      <a:lnTo>
                        <a:pt x="6642" y="12377"/>
                      </a:lnTo>
                      <a:lnTo>
                        <a:pt x="6625" y="12393"/>
                      </a:lnTo>
                      <a:lnTo>
                        <a:pt x="6608" y="12407"/>
                      </a:lnTo>
                      <a:lnTo>
                        <a:pt x="6591" y="12422"/>
                      </a:lnTo>
                      <a:lnTo>
                        <a:pt x="6572" y="12435"/>
                      </a:lnTo>
                      <a:lnTo>
                        <a:pt x="6553" y="12447"/>
                      </a:lnTo>
                      <a:lnTo>
                        <a:pt x="6533" y="12459"/>
                      </a:lnTo>
                      <a:lnTo>
                        <a:pt x="6513" y="12469"/>
                      </a:lnTo>
                      <a:lnTo>
                        <a:pt x="6491" y="12478"/>
                      </a:lnTo>
                      <a:lnTo>
                        <a:pt x="6470" y="12487"/>
                      </a:lnTo>
                      <a:lnTo>
                        <a:pt x="6448" y="12494"/>
                      </a:lnTo>
                      <a:lnTo>
                        <a:pt x="6426" y="12501"/>
                      </a:lnTo>
                      <a:lnTo>
                        <a:pt x="6403" y="12506"/>
                      </a:lnTo>
                      <a:lnTo>
                        <a:pt x="6381" y="12510"/>
                      </a:lnTo>
                      <a:lnTo>
                        <a:pt x="6357" y="12513"/>
                      </a:lnTo>
                      <a:lnTo>
                        <a:pt x="6333" y="12515"/>
                      </a:lnTo>
                      <a:lnTo>
                        <a:pt x="6309" y="12516"/>
                      </a:lnTo>
                      <a:lnTo>
                        <a:pt x="472" y="12516"/>
                      </a:lnTo>
                      <a:lnTo>
                        <a:pt x="447" y="12515"/>
                      </a:lnTo>
                      <a:lnTo>
                        <a:pt x="424" y="12513"/>
                      </a:lnTo>
                      <a:lnTo>
                        <a:pt x="400" y="12510"/>
                      </a:lnTo>
                      <a:lnTo>
                        <a:pt x="376" y="12506"/>
                      </a:lnTo>
                      <a:lnTo>
                        <a:pt x="354" y="12501"/>
                      </a:lnTo>
                      <a:lnTo>
                        <a:pt x="331" y="12494"/>
                      </a:lnTo>
                      <a:lnTo>
                        <a:pt x="310" y="12487"/>
                      </a:lnTo>
                      <a:lnTo>
                        <a:pt x="288" y="12478"/>
                      </a:lnTo>
                      <a:lnTo>
                        <a:pt x="268" y="12469"/>
                      </a:lnTo>
                      <a:lnTo>
                        <a:pt x="247" y="12459"/>
                      </a:lnTo>
                      <a:lnTo>
                        <a:pt x="227" y="12447"/>
                      </a:lnTo>
                      <a:lnTo>
                        <a:pt x="209" y="12435"/>
                      </a:lnTo>
                      <a:lnTo>
                        <a:pt x="190" y="12422"/>
                      </a:lnTo>
                      <a:lnTo>
                        <a:pt x="172" y="12407"/>
                      </a:lnTo>
                      <a:lnTo>
                        <a:pt x="155" y="12393"/>
                      </a:lnTo>
                      <a:lnTo>
                        <a:pt x="139" y="12377"/>
                      </a:lnTo>
                      <a:lnTo>
                        <a:pt x="123" y="12360"/>
                      </a:lnTo>
                      <a:lnTo>
                        <a:pt x="108" y="12344"/>
                      </a:lnTo>
                      <a:lnTo>
                        <a:pt x="94" y="12325"/>
                      </a:lnTo>
                      <a:lnTo>
                        <a:pt x="81" y="12307"/>
                      </a:lnTo>
                      <a:lnTo>
                        <a:pt x="68" y="12289"/>
                      </a:lnTo>
                      <a:lnTo>
                        <a:pt x="57" y="12268"/>
                      </a:lnTo>
                      <a:lnTo>
                        <a:pt x="47" y="12248"/>
                      </a:lnTo>
                      <a:lnTo>
                        <a:pt x="38" y="12227"/>
                      </a:lnTo>
                      <a:lnTo>
                        <a:pt x="28" y="12206"/>
                      </a:lnTo>
                      <a:lnTo>
                        <a:pt x="21" y="12184"/>
                      </a:lnTo>
                      <a:lnTo>
                        <a:pt x="15" y="12162"/>
                      </a:lnTo>
                      <a:lnTo>
                        <a:pt x="10" y="12139"/>
                      </a:lnTo>
                      <a:lnTo>
                        <a:pt x="6" y="12115"/>
                      </a:lnTo>
                      <a:lnTo>
                        <a:pt x="3" y="12092"/>
                      </a:lnTo>
                      <a:lnTo>
                        <a:pt x="1" y="12068"/>
                      </a:lnTo>
                      <a:lnTo>
                        <a:pt x="0" y="12044"/>
                      </a:lnTo>
                      <a:lnTo>
                        <a:pt x="0" y="10974"/>
                      </a:lnTo>
                      <a:lnTo>
                        <a:pt x="1687" y="10974"/>
                      </a:lnTo>
                      <a:lnTo>
                        <a:pt x="1687" y="11795"/>
                      </a:lnTo>
                      <a:lnTo>
                        <a:pt x="1971" y="11795"/>
                      </a:lnTo>
                      <a:lnTo>
                        <a:pt x="1971" y="10952"/>
                      </a:lnTo>
                      <a:lnTo>
                        <a:pt x="2005" y="10945"/>
                      </a:lnTo>
                      <a:lnTo>
                        <a:pt x="2039" y="10937"/>
                      </a:lnTo>
                      <a:lnTo>
                        <a:pt x="2072" y="10928"/>
                      </a:lnTo>
                      <a:lnTo>
                        <a:pt x="2105" y="10919"/>
                      </a:lnTo>
                      <a:lnTo>
                        <a:pt x="2137" y="10909"/>
                      </a:lnTo>
                      <a:lnTo>
                        <a:pt x="2169" y="10897"/>
                      </a:lnTo>
                      <a:lnTo>
                        <a:pt x="2201" y="10885"/>
                      </a:lnTo>
                      <a:lnTo>
                        <a:pt x="2233" y="10872"/>
                      </a:lnTo>
                      <a:lnTo>
                        <a:pt x="2263" y="10858"/>
                      </a:lnTo>
                      <a:lnTo>
                        <a:pt x="2294" y="10844"/>
                      </a:lnTo>
                      <a:lnTo>
                        <a:pt x="2324" y="10829"/>
                      </a:lnTo>
                      <a:lnTo>
                        <a:pt x="2353" y="10812"/>
                      </a:lnTo>
                      <a:lnTo>
                        <a:pt x="2383" y="10796"/>
                      </a:lnTo>
                      <a:lnTo>
                        <a:pt x="2412" y="10778"/>
                      </a:lnTo>
                      <a:lnTo>
                        <a:pt x="2439" y="10760"/>
                      </a:lnTo>
                      <a:lnTo>
                        <a:pt x="2467" y="10741"/>
                      </a:lnTo>
                      <a:lnTo>
                        <a:pt x="2467" y="11795"/>
                      </a:lnTo>
                      <a:lnTo>
                        <a:pt x="2753" y="11795"/>
                      </a:lnTo>
                      <a:lnTo>
                        <a:pt x="2753" y="10466"/>
                      </a:lnTo>
                      <a:lnTo>
                        <a:pt x="2768" y="10446"/>
                      </a:lnTo>
                      <a:lnTo>
                        <a:pt x="2782" y="10424"/>
                      </a:lnTo>
                      <a:lnTo>
                        <a:pt x="2797" y="10403"/>
                      </a:lnTo>
                      <a:lnTo>
                        <a:pt x="2811" y="10381"/>
                      </a:lnTo>
                      <a:lnTo>
                        <a:pt x="2839" y="10337"/>
                      </a:lnTo>
                      <a:lnTo>
                        <a:pt x="2864" y="10292"/>
                      </a:lnTo>
                      <a:lnTo>
                        <a:pt x="2875" y="10269"/>
                      </a:lnTo>
                      <a:lnTo>
                        <a:pt x="2888" y="10246"/>
                      </a:lnTo>
                      <a:lnTo>
                        <a:pt x="2899" y="10222"/>
                      </a:lnTo>
                      <a:lnTo>
                        <a:pt x="2909" y="10199"/>
                      </a:lnTo>
                      <a:lnTo>
                        <a:pt x="2919" y="10175"/>
                      </a:lnTo>
                      <a:lnTo>
                        <a:pt x="2930" y="10150"/>
                      </a:lnTo>
                      <a:lnTo>
                        <a:pt x="2939" y="10126"/>
                      </a:lnTo>
                      <a:lnTo>
                        <a:pt x="2947" y="10101"/>
                      </a:lnTo>
                      <a:lnTo>
                        <a:pt x="2955" y="10077"/>
                      </a:lnTo>
                      <a:lnTo>
                        <a:pt x="2963" y="10051"/>
                      </a:lnTo>
                      <a:lnTo>
                        <a:pt x="2971" y="10025"/>
                      </a:lnTo>
                      <a:lnTo>
                        <a:pt x="2978" y="10000"/>
                      </a:lnTo>
                      <a:lnTo>
                        <a:pt x="2984" y="9974"/>
                      </a:lnTo>
                      <a:lnTo>
                        <a:pt x="2989" y="9949"/>
                      </a:lnTo>
                      <a:lnTo>
                        <a:pt x="2995" y="9922"/>
                      </a:lnTo>
                      <a:lnTo>
                        <a:pt x="2999" y="9896"/>
                      </a:lnTo>
                      <a:lnTo>
                        <a:pt x="3003" y="9870"/>
                      </a:lnTo>
                      <a:lnTo>
                        <a:pt x="3007" y="9843"/>
                      </a:lnTo>
                      <a:lnTo>
                        <a:pt x="3011" y="9817"/>
                      </a:lnTo>
                      <a:lnTo>
                        <a:pt x="3013" y="9789"/>
                      </a:lnTo>
                      <a:lnTo>
                        <a:pt x="3015" y="9762"/>
                      </a:lnTo>
                      <a:lnTo>
                        <a:pt x="3017" y="9735"/>
                      </a:lnTo>
                      <a:lnTo>
                        <a:pt x="3018" y="9707"/>
                      </a:lnTo>
                      <a:lnTo>
                        <a:pt x="3018" y="9679"/>
                      </a:lnTo>
                      <a:lnTo>
                        <a:pt x="3018" y="3934"/>
                      </a:lnTo>
                      <a:lnTo>
                        <a:pt x="6497" y="3934"/>
                      </a:lnTo>
                      <a:lnTo>
                        <a:pt x="6497" y="3771"/>
                      </a:lnTo>
                      <a:lnTo>
                        <a:pt x="6497" y="3771"/>
                      </a:lnTo>
                      <a:lnTo>
                        <a:pt x="6497" y="1977"/>
                      </a:lnTo>
                      <a:lnTo>
                        <a:pt x="6497" y="1746"/>
                      </a:lnTo>
                      <a:lnTo>
                        <a:pt x="6497" y="1691"/>
                      </a:lnTo>
                      <a:lnTo>
                        <a:pt x="2862" y="1691"/>
                      </a:lnTo>
                      <a:lnTo>
                        <a:pt x="2842" y="1655"/>
                      </a:lnTo>
                      <a:lnTo>
                        <a:pt x="2819" y="1618"/>
                      </a:lnTo>
                      <a:lnTo>
                        <a:pt x="2796" y="1582"/>
                      </a:lnTo>
                      <a:lnTo>
                        <a:pt x="2771" y="1547"/>
                      </a:lnTo>
                      <a:lnTo>
                        <a:pt x="2745" y="1512"/>
                      </a:lnTo>
                      <a:lnTo>
                        <a:pt x="2719" y="1479"/>
                      </a:lnTo>
                      <a:lnTo>
                        <a:pt x="2691" y="1447"/>
                      </a:lnTo>
                      <a:lnTo>
                        <a:pt x="2662" y="1416"/>
                      </a:lnTo>
                      <a:lnTo>
                        <a:pt x="2633" y="1385"/>
                      </a:lnTo>
                      <a:lnTo>
                        <a:pt x="2602" y="1355"/>
                      </a:lnTo>
                      <a:lnTo>
                        <a:pt x="2570" y="1327"/>
                      </a:lnTo>
                      <a:lnTo>
                        <a:pt x="2538" y="1299"/>
                      </a:lnTo>
                      <a:lnTo>
                        <a:pt x="2505" y="1273"/>
                      </a:lnTo>
                      <a:lnTo>
                        <a:pt x="2470" y="1248"/>
                      </a:lnTo>
                      <a:lnTo>
                        <a:pt x="2435" y="1223"/>
                      </a:lnTo>
                      <a:lnTo>
                        <a:pt x="2399" y="1201"/>
                      </a:lnTo>
                      <a:lnTo>
                        <a:pt x="2363" y="1179"/>
                      </a:lnTo>
                      <a:lnTo>
                        <a:pt x="2325" y="1159"/>
                      </a:lnTo>
                      <a:lnTo>
                        <a:pt x="2287" y="1139"/>
                      </a:lnTo>
                      <a:lnTo>
                        <a:pt x="2248" y="1121"/>
                      </a:lnTo>
                      <a:lnTo>
                        <a:pt x="2208" y="1104"/>
                      </a:lnTo>
                      <a:lnTo>
                        <a:pt x="2168" y="1089"/>
                      </a:lnTo>
                      <a:lnTo>
                        <a:pt x="2127" y="1075"/>
                      </a:lnTo>
                      <a:lnTo>
                        <a:pt x="2085" y="1061"/>
                      </a:lnTo>
                      <a:lnTo>
                        <a:pt x="2043" y="1050"/>
                      </a:lnTo>
                      <a:lnTo>
                        <a:pt x="2000" y="1041"/>
                      </a:lnTo>
                      <a:lnTo>
                        <a:pt x="1957" y="1032"/>
                      </a:lnTo>
                      <a:lnTo>
                        <a:pt x="1914" y="1025"/>
                      </a:lnTo>
                      <a:lnTo>
                        <a:pt x="1870" y="1019"/>
                      </a:lnTo>
                      <a:lnTo>
                        <a:pt x="1825" y="1015"/>
                      </a:lnTo>
                      <a:lnTo>
                        <a:pt x="1780" y="1013"/>
                      </a:lnTo>
                      <a:lnTo>
                        <a:pt x="1735" y="1012"/>
                      </a:lnTo>
                      <a:lnTo>
                        <a:pt x="0" y="1012"/>
                      </a:lnTo>
                      <a:lnTo>
                        <a:pt x="0" y="471"/>
                      </a:lnTo>
                      <a:lnTo>
                        <a:pt x="1" y="448"/>
                      </a:lnTo>
                      <a:lnTo>
                        <a:pt x="3" y="423"/>
                      </a:lnTo>
                      <a:lnTo>
                        <a:pt x="6" y="400"/>
                      </a:lnTo>
                      <a:lnTo>
                        <a:pt x="10" y="377"/>
                      </a:lnTo>
                      <a:lnTo>
                        <a:pt x="15" y="354"/>
                      </a:lnTo>
                      <a:lnTo>
                        <a:pt x="21" y="332"/>
                      </a:lnTo>
                      <a:lnTo>
                        <a:pt x="28" y="310"/>
                      </a:lnTo>
                      <a:lnTo>
                        <a:pt x="38" y="289"/>
                      </a:lnTo>
                      <a:lnTo>
                        <a:pt x="47" y="267"/>
                      </a:lnTo>
                      <a:lnTo>
                        <a:pt x="57" y="247"/>
                      </a:lnTo>
                      <a:lnTo>
                        <a:pt x="68" y="227"/>
                      </a:lnTo>
                      <a:lnTo>
                        <a:pt x="81" y="208"/>
                      </a:lnTo>
                      <a:lnTo>
                        <a:pt x="94" y="190"/>
                      </a:lnTo>
                      <a:lnTo>
                        <a:pt x="108" y="172"/>
                      </a:lnTo>
                      <a:lnTo>
                        <a:pt x="123" y="155"/>
                      </a:lnTo>
                      <a:lnTo>
                        <a:pt x="139" y="138"/>
                      </a:lnTo>
                      <a:lnTo>
                        <a:pt x="155" y="123"/>
                      </a:lnTo>
                      <a:lnTo>
                        <a:pt x="172" y="109"/>
                      </a:lnTo>
                      <a:lnTo>
                        <a:pt x="190" y="94"/>
                      </a:lnTo>
                      <a:lnTo>
                        <a:pt x="209" y="81"/>
                      </a:lnTo>
                      <a:lnTo>
                        <a:pt x="227" y="69"/>
                      </a:lnTo>
                      <a:lnTo>
                        <a:pt x="247" y="57"/>
                      </a:lnTo>
                      <a:lnTo>
                        <a:pt x="268" y="47"/>
                      </a:lnTo>
                      <a:lnTo>
                        <a:pt x="288" y="37"/>
                      </a:lnTo>
                      <a:lnTo>
                        <a:pt x="310" y="29"/>
                      </a:lnTo>
                      <a:lnTo>
                        <a:pt x="331" y="22"/>
                      </a:lnTo>
                      <a:lnTo>
                        <a:pt x="354" y="15"/>
                      </a:lnTo>
                      <a:lnTo>
                        <a:pt x="376" y="9"/>
                      </a:lnTo>
                      <a:lnTo>
                        <a:pt x="400" y="5"/>
                      </a:lnTo>
                      <a:lnTo>
                        <a:pt x="424" y="2"/>
                      </a:lnTo>
                      <a:lnTo>
                        <a:pt x="447" y="1"/>
                      </a:lnTo>
                      <a:lnTo>
                        <a:pt x="472" y="0"/>
                      </a:lnTo>
                      <a:close/>
                      <a:moveTo>
                        <a:pt x="5798" y="5011"/>
                      </a:moveTo>
                      <a:lnTo>
                        <a:pt x="5822" y="5012"/>
                      </a:lnTo>
                      <a:lnTo>
                        <a:pt x="5844" y="5014"/>
                      </a:lnTo>
                      <a:lnTo>
                        <a:pt x="5867" y="5017"/>
                      </a:lnTo>
                      <a:lnTo>
                        <a:pt x="5889" y="5021"/>
                      </a:lnTo>
                      <a:lnTo>
                        <a:pt x="5912" y="5026"/>
                      </a:lnTo>
                      <a:lnTo>
                        <a:pt x="5933" y="5032"/>
                      </a:lnTo>
                      <a:lnTo>
                        <a:pt x="5954" y="5039"/>
                      </a:lnTo>
                      <a:lnTo>
                        <a:pt x="5974" y="5047"/>
                      </a:lnTo>
                      <a:lnTo>
                        <a:pt x="5995" y="5056"/>
                      </a:lnTo>
                      <a:lnTo>
                        <a:pt x="6014" y="5066"/>
                      </a:lnTo>
                      <a:lnTo>
                        <a:pt x="6034" y="5077"/>
                      </a:lnTo>
                      <a:lnTo>
                        <a:pt x="6052" y="5090"/>
                      </a:lnTo>
                      <a:lnTo>
                        <a:pt x="6070" y="5102"/>
                      </a:lnTo>
                      <a:lnTo>
                        <a:pt x="6087" y="5115"/>
                      </a:lnTo>
                      <a:lnTo>
                        <a:pt x="6103" y="5130"/>
                      </a:lnTo>
                      <a:lnTo>
                        <a:pt x="6119" y="5145"/>
                      </a:lnTo>
                      <a:lnTo>
                        <a:pt x="6134" y="5160"/>
                      </a:lnTo>
                      <a:lnTo>
                        <a:pt x="6148" y="5177"/>
                      </a:lnTo>
                      <a:lnTo>
                        <a:pt x="6162" y="5194"/>
                      </a:lnTo>
                      <a:lnTo>
                        <a:pt x="6175" y="5211"/>
                      </a:lnTo>
                      <a:lnTo>
                        <a:pt x="6186" y="5231"/>
                      </a:lnTo>
                      <a:lnTo>
                        <a:pt x="6197" y="5249"/>
                      </a:lnTo>
                      <a:lnTo>
                        <a:pt x="6208" y="5269"/>
                      </a:lnTo>
                      <a:lnTo>
                        <a:pt x="6217" y="5289"/>
                      </a:lnTo>
                      <a:lnTo>
                        <a:pt x="6225" y="5310"/>
                      </a:lnTo>
                      <a:lnTo>
                        <a:pt x="6232" y="5331"/>
                      </a:lnTo>
                      <a:lnTo>
                        <a:pt x="6238" y="5353"/>
                      </a:lnTo>
                      <a:lnTo>
                        <a:pt x="6244" y="5374"/>
                      </a:lnTo>
                      <a:lnTo>
                        <a:pt x="6247" y="5397"/>
                      </a:lnTo>
                      <a:lnTo>
                        <a:pt x="6250" y="5419"/>
                      </a:lnTo>
                      <a:lnTo>
                        <a:pt x="6252" y="5443"/>
                      </a:lnTo>
                      <a:lnTo>
                        <a:pt x="6253" y="5466"/>
                      </a:lnTo>
                      <a:lnTo>
                        <a:pt x="6252" y="5489"/>
                      </a:lnTo>
                      <a:lnTo>
                        <a:pt x="6250" y="5513"/>
                      </a:lnTo>
                      <a:lnTo>
                        <a:pt x="6247" y="5535"/>
                      </a:lnTo>
                      <a:lnTo>
                        <a:pt x="6244" y="5557"/>
                      </a:lnTo>
                      <a:lnTo>
                        <a:pt x="6238" y="5579"/>
                      </a:lnTo>
                      <a:lnTo>
                        <a:pt x="6232" y="5601"/>
                      </a:lnTo>
                      <a:lnTo>
                        <a:pt x="6225" y="5622"/>
                      </a:lnTo>
                      <a:lnTo>
                        <a:pt x="6217" y="5643"/>
                      </a:lnTo>
                      <a:lnTo>
                        <a:pt x="6208" y="5662"/>
                      </a:lnTo>
                      <a:lnTo>
                        <a:pt x="6197" y="5682"/>
                      </a:lnTo>
                      <a:lnTo>
                        <a:pt x="6186" y="5701"/>
                      </a:lnTo>
                      <a:lnTo>
                        <a:pt x="6175" y="5720"/>
                      </a:lnTo>
                      <a:lnTo>
                        <a:pt x="6162" y="5738"/>
                      </a:lnTo>
                      <a:lnTo>
                        <a:pt x="6148" y="5754"/>
                      </a:lnTo>
                      <a:lnTo>
                        <a:pt x="6134" y="5771"/>
                      </a:lnTo>
                      <a:lnTo>
                        <a:pt x="6119" y="5787"/>
                      </a:lnTo>
                      <a:lnTo>
                        <a:pt x="6103" y="5803"/>
                      </a:lnTo>
                      <a:lnTo>
                        <a:pt x="6087" y="5817"/>
                      </a:lnTo>
                      <a:lnTo>
                        <a:pt x="6070" y="5830"/>
                      </a:lnTo>
                      <a:lnTo>
                        <a:pt x="6052" y="5843"/>
                      </a:lnTo>
                      <a:lnTo>
                        <a:pt x="6034" y="5855"/>
                      </a:lnTo>
                      <a:lnTo>
                        <a:pt x="6014" y="5865"/>
                      </a:lnTo>
                      <a:lnTo>
                        <a:pt x="5995" y="5875"/>
                      </a:lnTo>
                      <a:lnTo>
                        <a:pt x="5974" y="5885"/>
                      </a:lnTo>
                      <a:lnTo>
                        <a:pt x="5954" y="5893"/>
                      </a:lnTo>
                      <a:lnTo>
                        <a:pt x="5933" y="5900"/>
                      </a:lnTo>
                      <a:lnTo>
                        <a:pt x="5912" y="5906"/>
                      </a:lnTo>
                      <a:lnTo>
                        <a:pt x="5889" y="5911"/>
                      </a:lnTo>
                      <a:lnTo>
                        <a:pt x="5867" y="5915"/>
                      </a:lnTo>
                      <a:lnTo>
                        <a:pt x="5844" y="5918"/>
                      </a:lnTo>
                      <a:lnTo>
                        <a:pt x="5822" y="5919"/>
                      </a:lnTo>
                      <a:lnTo>
                        <a:pt x="5798" y="5920"/>
                      </a:lnTo>
                      <a:lnTo>
                        <a:pt x="5775" y="5919"/>
                      </a:lnTo>
                      <a:lnTo>
                        <a:pt x="5752" y="5918"/>
                      </a:lnTo>
                      <a:lnTo>
                        <a:pt x="5729" y="5915"/>
                      </a:lnTo>
                      <a:lnTo>
                        <a:pt x="5707" y="5911"/>
                      </a:lnTo>
                      <a:lnTo>
                        <a:pt x="5685" y="5906"/>
                      </a:lnTo>
                      <a:lnTo>
                        <a:pt x="5663" y="5900"/>
                      </a:lnTo>
                      <a:lnTo>
                        <a:pt x="5643" y="5893"/>
                      </a:lnTo>
                      <a:lnTo>
                        <a:pt x="5621" y="5885"/>
                      </a:lnTo>
                      <a:lnTo>
                        <a:pt x="5602" y="5875"/>
                      </a:lnTo>
                      <a:lnTo>
                        <a:pt x="5582" y="5865"/>
                      </a:lnTo>
                      <a:lnTo>
                        <a:pt x="5563" y="5855"/>
                      </a:lnTo>
                      <a:lnTo>
                        <a:pt x="5544" y="5843"/>
                      </a:lnTo>
                      <a:lnTo>
                        <a:pt x="5527" y="5830"/>
                      </a:lnTo>
                      <a:lnTo>
                        <a:pt x="5510" y="5817"/>
                      </a:lnTo>
                      <a:lnTo>
                        <a:pt x="5493" y="5803"/>
                      </a:lnTo>
                      <a:lnTo>
                        <a:pt x="5477" y="5787"/>
                      </a:lnTo>
                      <a:lnTo>
                        <a:pt x="5462" y="5771"/>
                      </a:lnTo>
                      <a:lnTo>
                        <a:pt x="5448" y="5754"/>
                      </a:lnTo>
                      <a:lnTo>
                        <a:pt x="5434" y="5738"/>
                      </a:lnTo>
                      <a:lnTo>
                        <a:pt x="5421" y="5720"/>
                      </a:lnTo>
                      <a:lnTo>
                        <a:pt x="5409" y="5701"/>
                      </a:lnTo>
                      <a:lnTo>
                        <a:pt x="5399" y="5682"/>
                      </a:lnTo>
                      <a:lnTo>
                        <a:pt x="5389" y="5662"/>
                      </a:lnTo>
                      <a:lnTo>
                        <a:pt x="5380" y="5643"/>
                      </a:lnTo>
                      <a:lnTo>
                        <a:pt x="5371" y="5622"/>
                      </a:lnTo>
                      <a:lnTo>
                        <a:pt x="5364" y="5601"/>
                      </a:lnTo>
                      <a:lnTo>
                        <a:pt x="5358" y="5579"/>
                      </a:lnTo>
                      <a:lnTo>
                        <a:pt x="5353" y="5557"/>
                      </a:lnTo>
                      <a:lnTo>
                        <a:pt x="5349" y="5535"/>
                      </a:lnTo>
                      <a:lnTo>
                        <a:pt x="5346" y="5513"/>
                      </a:lnTo>
                      <a:lnTo>
                        <a:pt x="5345" y="5489"/>
                      </a:lnTo>
                      <a:lnTo>
                        <a:pt x="5344" y="5466"/>
                      </a:lnTo>
                      <a:lnTo>
                        <a:pt x="5345" y="5443"/>
                      </a:lnTo>
                      <a:lnTo>
                        <a:pt x="5346" y="5419"/>
                      </a:lnTo>
                      <a:lnTo>
                        <a:pt x="5349" y="5397"/>
                      </a:lnTo>
                      <a:lnTo>
                        <a:pt x="5353" y="5374"/>
                      </a:lnTo>
                      <a:lnTo>
                        <a:pt x="5358" y="5353"/>
                      </a:lnTo>
                      <a:lnTo>
                        <a:pt x="5364" y="5331"/>
                      </a:lnTo>
                      <a:lnTo>
                        <a:pt x="5371" y="5310"/>
                      </a:lnTo>
                      <a:lnTo>
                        <a:pt x="5380" y="5289"/>
                      </a:lnTo>
                      <a:lnTo>
                        <a:pt x="5389" y="5269"/>
                      </a:lnTo>
                      <a:lnTo>
                        <a:pt x="5399" y="5249"/>
                      </a:lnTo>
                      <a:lnTo>
                        <a:pt x="5409" y="5231"/>
                      </a:lnTo>
                      <a:lnTo>
                        <a:pt x="5421" y="5211"/>
                      </a:lnTo>
                      <a:lnTo>
                        <a:pt x="5434" y="5194"/>
                      </a:lnTo>
                      <a:lnTo>
                        <a:pt x="5448" y="5177"/>
                      </a:lnTo>
                      <a:lnTo>
                        <a:pt x="5462" y="5160"/>
                      </a:lnTo>
                      <a:lnTo>
                        <a:pt x="5477" y="5145"/>
                      </a:lnTo>
                      <a:lnTo>
                        <a:pt x="5493" y="5130"/>
                      </a:lnTo>
                      <a:lnTo>
                        <a:pt x="5510" y="5115"/>
                      </a:lnTo>
                      <a:lnTo>
                        <a:pt x="5527" y="5102"/>
                      </a:lnTo>
                      <a:lnTo>
                        <a:pt x="5544" y="5090"/>
                      </a:lnTo>
                      <a:lnTo>
                        <a:pt x="5563" y="5077"/>
                      </a:lnTo>
                      <a:lnTo>
                        <a:pt x="5582" y="5066"/>
                      </a:lnTo>
                      <a:lnTo>
                        <a:pt x="5602" y="5056"/>
                      </a:lnTo>
                      <a:lnTo>
                        <a:pt x="5621" y="5047"/>
                      </a:lnTo>
                      <a:lnTo>
                        <a:pt x="5643" y="5039"/>
                      </a:lnTo>
                      <a:lnTo>
                        <a:pt x="5663" y="5032"/>
                      </a:lnTo>
                      <a:lnTo>
                        <a:pt x="5685" y="5026"/>
                      </a:lnTo>
                      <a:lnTo>
                        <a:pt x="5707" y="5021"/>
                      </a:lnTo>
                      <a:lnTo>
                        <a:pt x="5729" y="5017"/>
                      </a:lnTo>
                      <a:lnTo>
                        <a:pt x="5752" y="5014"/>
                      </a:lnTo>
                      <a:lnTo>
                        <a:pt x="5775" y="5012"/>
                      </a:lnTo>
                      <a:lnTo>
                        <a:pt x="5798" y="5011"/>
                      </a:lnTo>
                      <a:close/>
                      <a:moveTo>
                        <a:pt x="4808" y="11795"/>
                      </a:moveTo>
                      <a:lnTo>
                        <a:pt x="4808" y="9504"/>
                      </a:lnTo>
                      <a:lnTo>
                        <a:pt x="5094" y="9504"/>
                      </a:lnTo>
                      <a:lnTo>
                        <a:pt x="5094" y="11795"/>
                      </a:lnTo>
                      <a:lnTo>
                        <a:pt x="4808" y="11795"/>
                      </a:lnTo>
                      <a:close/>
                      <a:moveTo>
                        <a:pt x="4028" y="11795"/>
                      </a:moveTo>
                      <a:lnTo>
                        <a:pt x="4028" y="9504"/>
                      </a:lnTo>
                      <a:lnTo>
                        <a:pt x="4313" y="9504"/>
                      </a:lnTo>
                      <a:lnTo>
                        <a:pt x="4313" y="11795"/>
                      </a:lnTo>
                      <a:lnTo>
                        <a:pt x="4028" y="11795"/>
                      </a:lnTo>
                      <a:close/>
                      <a:moveTo>
                        <a:pt x="3247" y="11795"/>
                      </a:moveTo>
                      <a:lnTo>
                        <a:pt x="3247" y="9504"/>
                      </a:lnTo>
                      <a:lnTo>
                        <a:pt x="3533" y="9504"/>
                      </a:lnTo>
                      <a:lnTo>
                        <a:pt x="3533" y="11795"/>
                      </a:lnTo>
                      <a:lnTo>
                        <a:pt x="3247" y="11795"/>
                      </a:lnTo>
                      <a:close/>
                      <a:moveTo>
                        <a:pt x="3018" y="3648"/>
                      </a:moveTo>
                      <a:lnTo>
                        <a:pt x="3018" y="2307"/>
                      </a:lnTo>
                      <a:lnTo>
                        <a:pt x="3017" y="2265"/>
                      </a:lnTo>
                      <a:lnTo>
                        <a:pt x="3015" y="2222"/>
                      </a:lnTo>
                      <a:lnTo>
                        <a:pt x="3012" y="2181"/>
                      </a:lnTo>
                      <a:lnTo>
                        <a:pt x="3006" y="2139"/>
                      </a:lnTo>
                      <a:lnTo>
                        <a:pt x="3000" y="2098"/>
                      </a:lnTo>
                      <a:lnTo>
                        <a:pt x="2993" y="2057"/>
                      </a:lnTo>
                      <a:lnTo>
                        <a:pt x="2985" y="2017"/>
                      </a:lnTo>
                      <a:lnTo>
                        <a:pt x="2975" y="1977"/>
                      </a:lnTo>
                      <a:lnTo>
                        <a:pt x="6212" y="1977"/>
                      </a:lnTo>
                      <a:lnTo>
                        <a:pt x="6212" y="3648"/>
                      </a:lnTo>
                      <a:lnTo>
                        <a:pt x="3018" y="3648"/>
                      </a:lnTo>
                      <a:close/>
                    </a:path>
                  </a:pathLst>
                </a:custGeom>
                <a:grpFill/>
                <a:ln w="9525">
                  <a:noFill/>
                  <a:round/>
                  <a:headEnd/>
                  <a:tailEnd/>
                </a:ln>
              </p:spPr>
              <p:txBody>
                <a:bodyPr vert="horz" wrap="square" lIns="91440" tIns="45720" rIns="91440" bIns="45720" numCol="1" anchor="t" anchorCtr="0" compatLnSpc="1">
                  <a:prstTxWarp prst="textPlain">
                    <a:avLst/>
                  </a:prstTxWarp>
                </a:bodyPr>
                <a:lstStyle/>
                <a:p>
                  <a:endParaRPr lang="zh-CN" altLang="en-US" u="sng">
                    <a:latin typeface="Arial" pitchFamily="34" charset="0"/>
                    <a:cs typeface="Arial" pitchFamily="34" charset="0"/>
                  </a:endParaRPr>
                </a:p>
              </p:txBody>
            </p:sp>
          </p:grpSp>
          <p:sp>
            <p:nvSpPr>
              <p:cNvPr id="271" name="Freeform 13"/>
              <p:cNvSpPr>
                <a:spLocks noEditPoints="1"/>
              </p:cNvSpPr>
              <p:nvPr/>
            </p:nvSpPr>
            <p:spPr bwMode="auto">
              <a:xfrm>
                <a:off x="3453399" y="2210627"/>
                <a:ext cx="383069" cy="116779"/>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chemeClr val="tx1">
                  <a:lumMod val="50000"/>
                  <a:lumOff val="50000"/>
                </a:schemeClr>
              </a:solidFill>
              <a:ln w="9525">
                <a:noFill/>
                <a:round/>
                <a:headEnd/>
                <a:tailEnd/>
              </a:ln>
            </p:spPr>
            <p:txBody>
              <a:bodyPr vert="horz" wrap="square" lIns="121944" tIns="60972" rIns="121944" bIns="60972" numCol="1" anchor="t" anchorCtr="0" compatLnSpc="1">
                <a:prstTxWarp prst="textPlain">
                  <a:avLst/>
                </a:prstTxWarp>
              </a:bodyPr>
              <a:lstStyle/>
              <a:p>
                <a:endParaRPr lang="zh-CN" altLang="en-US"/>
              </a:p>
            </p:txBody>
          </p:sp>
          <p:pic>
            <p:nvPicPr>
              <p:cNvPr id="272" name="图片 271"/>
              <p:cNvPicPr>
                <a:picLocks noChangeAspect="1"/>
              </p:cNvPicPr>
              <p:nvPr/>
            </p:nvPicPr>
            <p:blipFill>
              <a:blip r:embed="rId4" cstate="email">
                <a:grayscl/>
                <a:extLst>
                  <a:ext uri="{28A0092B-C50C-407E-A947-70E740481C1C}">
                    <a14:useLocalDpi xmlns="" xmlns:a14="http://schemas.microsoft.com/office/drawing/2010/main"/>
                  </a:ext>
                </a:extLst>
              </a:blip>
              <a:stretch>
                <a:fillRect/>
              </a:stretch>
            </p:blipFill>
            <p:spPr>
              <a:xfrm>
                <a:off x="3469789" y="2812620"/>
                <a:ext cx="345694" cy="209818"/>
              </a:xfrm>
              <a:prstGeom prst="rect">
                <a:avLst/>
              </a:prstGeom>
            </p:spPr>
          </p:pic>
          <p:grpSp>
            <p:nvGrpSpPr>
              <p:cNvPr id="7" name="组合 253"/>
              <p:cNvGrpSpPr/>
              <p:nvPr/>
            </p:nvGrpSpPr>
            <p:grpSpPr>
              <a:xfrm>
                <a:off x="3469133" y="2532381"/>
                <a:ext cx="336281" cy="121091"/>
                <a:chOff x="-1990725" y="2654300"/>
                <a:chExt cx="1941512" cy="523875"/>
              </a:xfrm>
              <a:solidFill>
                <a:schemeClr val="tx1">
                  <a:lumMod val="50000"/>
                  <a:lumOff val="50000"/>
                </a:schemeClr>
              </a:solidFill>
            </p:grpSpPr>
            <p:sp>
              <p:nvSpPr>
                <p:cNvPr id="274" name="Freeform 42"/>
                <p:cNvSpPr>
                  <a:spLocks/>
                </p:cNvSpPr>
                <p:nvPr/>
              </p:nvSpPr>
              <p:spPr bwMode="auto">
                <a:xfrm>
                  <a:off x="-773113" y="2824163"/>
                  <a:ext cx="600075" cy="122238"/>
                </a:xfrm>
                <a:custGeom>
                  <a:avLst/>
                  <a:gdLst/>
                  <a:ahLst/>
                  <a:cxnLst>
                    <a:cxn ang="0">
                      <a:pos x="5300" y="951"/>
                    </a:cxn>
                    <a:cxn ang="0">
                      <a:pos x="5164" y="1087"/>
                    </a:cxn>
                    <a:cxn ang="0">
                      <a:pos x="136" y="1087"/>
                    </a:cxn>
                    <a:cxn ang="0">
                      <a:pos x="0" y="951"/>
                    </a:cxn>
                    <a:cxn ang="0">
                      <a:pos x="0" y="136"/>
                    </a:cxn>
                    <a:cxn ang="0">
                      <a:pos x="0" y="0"/>
                    </a:cxn>
                    <a:cxn ang="0">
                      <a:pos x="136" y="0"/>
                    </a:cxn>
                    <a:cxn ang="0">
                      <a:pos x="5164" y="0"/>
                    </a:cxn>
                    <a:cxn ang="0">
                      <a:pos x="5300" y="0"/>
                    </a:cxn>
                    <a:cxn ang="0">
                      <a:pos x="5300" y="136"/>
                    </a:cxn>
                    <a:cxn ang="0">
                      <a:pos x="5300" y="951"/>
                    </a:cxn>
                  </a:cxnLst>
                  <a:rect l="0" t="0" r="r" b="b"/>
                  <a:pathLst>
                    <a:path w="5300" h="1087">
                      <a:moveTo>
                        <a:pt x="5300" y="951"/>
                      </a:moveTo>
                      <a:lnTo>
                        <a:pt x="5164" y="1087"/>
                      </a:lnTo>
                      <a:lnTo>
                        <a:pt x="136" y="1087"/>
                      </a:lnTo>
                      <a:lnTo>
                        <a:pt x="0" y="951"/>
                      </a:lnTo>
                      <a:lnTo>
                        <a:pt x="0" y="136"/>
                      </a:lnTo>
                      <a:lnTo>
                        <a:pt x="0" y="0"/>
                      </a:lnTo>
                      <a:lnTo>
                        <a:pt x="136" y="0"/>
                      </a:lnTo>
                      <a:lnTo>
                        <a:pt x="5164" y="0"/>
                      </a:lnTo>
                      <a:lnTo>
                        <a:pt x="5300" y="0"/>
                      </a:lnTo>
                      <a:lnTo>
                        <a:pt x="5300" y="136"/>
                      </a:lnTo>
                      <a:lnTo>
                        <a:pt x="5300" y="951"/>
                      </a:lnTo>
                      <a:close/>
                    </a:path>
                  </a:pathLst>
                </a:custGeom>
                <a:grpFill/>
                <a:ln w="9525">
                  <a:noFill/>
                  <a:round/>
                  <a:headEnd/>
                  <a:tailEnd/>
                </a:ln>
              </p:spPr>
              <p:txBody>
                <a:bodyPr vert="horz" wrap="square" lIns="91440" tIns="45720" rIns="91440" bIns="45720" numCol="1" anchor="t" anchorCtr="0" compatLnSpc="1">
                  <a:prstTxWarp prst="textPlain">
                    <a:avLst/>
                  </a:prstTxWarp>
                </a:bodyPr>
                <a:lstStyle/>
                <a:p>
                  <a:endParaRPr lang="zh-CN" altLang="en-US"/>
                </a:p>
              </p:txBody>
            </p:sp>
            <p:sp>
              <p:nvSpPr>
                <p:cNvPr id="275" name="Freeform 43"/>
                <p:cNvSpPr>
                  <a:spLocks noEditPoints="1"/>
                </p:cNvSpPr>
                <p:nvPr/>
              </p:nvSpPr>
              <p:spPr bwMode="auto">
                <a:xfrm>
                  <a:off x="-1990725" y="2654300"/>
                  <a:ext cx="1941512" cy="523875"/>
                </a:xfrm>
                <a:custGeom>
                  <a:avLst/>
                  <a:gdLst/>
                  <a:ahLst/>
                  <a:cxnLst>
                    <a:cxn ang="0">
                      <a:pos x="13317" y="4620"/>
                    </a:cxn>
                    <a:cxn ang="0">
                      <a:pos x="13181" y="4212"/>
                    </a:cxn>
                    <a:cxn ang="0">
                      <a:pos x="13045" y="4076"/>
                    </a:cxn>
                    <a:cxn ang="0">
                      <a:pos x="3804" y="4076"/>
                    </a:cxn>
                    <a:cxn ang="0">
                      <a:pos x="3804" y="4484"/>
                    </a:cxn>
                    <a:cxn ang="0">
                      <a:pos x="1223" y="4620"/>
                    </a:cxn>
                    <a:cxn ang="0">
                      <a:pos x="951" y="4212"/>
                    </a:cxn>
                    <a:cxn ang="0">
                      <a:pos x="815" y="4076"/>
                    </a:cxn>
                    <a:cxn ang="0">
                      <a:pos x="272" y="3941"/>
                    </a:cxn>
                    <a:cxn ang="0">
                      <a:pos x="0" y="3533"/>
                    </a:cxn>
                    <a:cxn ang="0">
                      <a:pos x="0" y="815"/>
                    </a:cxn>
                    <a:cxn ang="0">
                      <a:pos x="136" y="272"/>
                    </a:cxn>
                    <a:cxn ang="0">
                      <a:pos x="544" y="0"/>
                    </a:cxn>
                    <a:cxn ang="0">
                      <a:pos x="16714" y="136"/>
                    </a:cxn>
                    <a:cxn ang="0">
                      <a:pos x="16986" y="544"/>
                    </a:cxn>
                    <a:cxn ang="0">
                      <a:pos x="17122" y="3261"/>
                    </a:cxn>
                    <a:cxn ang="0">
                      <a:pos x="16850" y="3805"/>
                    </a:cxn>
                    <a:cxn ang="0">
                      <a:pos x="16442" y="4076"/>
                    </a:cxn>
                    <a:cxn ang="0">
                      <a:pos x="16035" y="4076"/>
                    </a:cxn>
                    <a:cxn ang="0">
                      <a:pos x="15899" y="4484"/>
                    </a:cxn>
                    <a:cxn ang="0">
                      <a:pos x="7338" y="2310"/>
                    </a:cxn>
                    <a:cxn ang="0">
                      <a:pos x="6930" y="2854"/>
                    </a:cxn>
                    <a:cxn ang="0">
                      <a:pos x="544" y="2718"/>
                    </a:cxn>
                    <a:cxn ang="0">
                      <a:pos x="408" y="2038"/>
                    </a:cxn>
                    <a:cxn ang="0">
                      <a:pos x="951" y="1495"/>
                    </a:cxn>
                    <a:cxn ang="0">
                      <a:pos x="7202" y="1631"/>
                    </a:cxn>
                    <a:cxn ang="0">
                      <a:pos x="7338" y="2310"/>
                    </a:cxn>
                    <a:cxn ang="0">
                      <a:pos x="1631" y="815"/>
                    </a:cxn>
                    <a:cxn ang="0">
                      <a:pos x="815" y="815"/>
                    </a:cxn>
                    <a:cxn ang="0">
                      <a:pos x="680" y="679"/>
                    </a:cxn>
                    <a:cxn ang="0">
                      <a:pos x="815" y="544"/>
                    </a:cxn>
                    <a:cxn ang="0">
                      <a:pos x="1631" y="544"/>
                    </a:cxn>
                    <a:cxn ang="0">
                      <a:pos x="15899" y="1087"/>
                    </a:cxn>
                    <a:cxn ang="0">
                      <a:pos x="10735" y="1223"/>
                    </a:cxn>
                    <a:cxn ang="0">
                      <a:pos x="10328" y="1631"/>
                    </a:cxn>
                    <a:cxn ang="0">
                      <a:pos x="10464" y="2718"/>
                    </a:cxn>
                    <a:cxn ang="0">
                      <a:pos x="10871" y="2989"/>
                    </a:cxn>
                    <a:cxn ang="0">
                      <a:pos x="16035" y="2854"/>
                    </a:cxn>
                    <a:cxn ang="0">
                      <a:pos x="16307" y="2446"/>
                    </a:cxn>
                    <a:cxn ang="0">
                      <a:pos x="16171" y="1223"/>
                    </a:cxn>
                    <a:cxn ang="0">
                      <a:pos x="15899" y="1087"/>
                    </a:cxn>
                    <a:cxn ang="0">
                      <a:pos x="13453" y="3669"/>
                    </a:cxn>
                    <a:cxn ang="0">
                      <a:pos x="13045" y="3669"/>
                    </a:cxn>
                    <a:cxn ang="0">
                      <a:pos x="13045" y="3261"/>
                    </a:cxn>
                    <a:cxn ang="0">
                      <a:pos x="13453" y="3261"/>
                    </a:cxn>
                    <a:cxn ang="0">
                      <a:pos x="14948" y="3397"/>
                    </a:cxn>
                    <a:cxn ang="0">
                      <a:pos x="14676" y="3669"/>
                    </a:cxn>
                    <a:cxn ang="0">
                      <a:pos x="14404" y="3397"/>
                    </a:cxn>
                    <a:cxn ang="0">
                      <a:pos x="14676" y="3125"/>
                    </a:cxn>
                    <a:cxn ang="0">
                      <a:pos x="14948" y="3397"/>
                    </a:cxn>
                    <a:cxn ang="0">
                      <a:pos x="16171" y="3669"/>
                    </a:cxn>
                    <a:cxn ang="0">
                      <a:pos x="15763" y="3669"/>
                    </a:cxn>
                    <a:cxn ang="0">
                      <a:pos x="15763" y="3261"/>
                    </a:cxn>
                    <a:cxn ang="0">
                      <a:pos x="16171" y="3261"/>
                    </a:cxn>
                  </a:cxnLst>
                  <a:rect l="0" t="0" r="r" b="b"/>
                  <a:pathLst>
                    <a:path w="17122" h="4620">
                      <a:moveTo>
                        <a:pt x="15899" y="4620"/>
                      </a:moveTo>
                      <a:lnTo>
                        <a:pt x="13317" y="4620"/>
                      </a:lnTo>
                      <a:lnTo>
                        <a:pt x="13317" y="4484"/>
                      </a:lnTo>
                      <a:lnTo>
                        <a:pt x="13181" y="4212"/>
                      </a:lnTo>
                      <a:lnTo>
                        <a:pt x="13181" y="4076"/>
                      </a:lnTo>
                      <a:lnTo>
                        <a:pt x="13045" y="4076"/>
                      </a:lnTo>
                      <a:lnTo>
                        <a:pt x="3940" y="4076"/>
                      </a:lnTo>
                      <a:lnTo>
                        <a:pt x="3804" y="4076"/>
                      </a:lnTo>
                      <a:lnTo>
                        <a:pt x="3804" y="4212"/>
                      </a:lnTo>
                      <a:lnTo>
                        <a:pt x="3804" y="4484"/>
                      </a:lnTo>
                      <a:lnTo>
                        <a:pt x="3668" y="4620"/>
                      </a:lnTo>
                      <a:lnTo>
                        <a:pt x="1223" y="4620"/>
                      </a:lnTo>
                      <a:lnTo>
                        <a:pt x="1087" y="4484"/>
                      </a:lnTo>
                      <a:lnTo>
                        <a:pt x="951" y="4212"/>
                      </a:lnTo>
                      <a:lnTo>
                        <a:pt x="1087" y="4076"/>
                      </a:lnTo>
                      <a:lnTo>
                        <a:pt x="815" y="4076"/>
                      </a:lnTo>
                      <a:lnTo>
                        <a:pt x="544" y="4076"/>
                      </a:lnTo>
                      <a:lnTo>
                        <a:pt x="272" y="3941"/>
                      </a:lnTo>
                      <a:lnTo>
                        <a:pt x="136" y="3805"/>
                      </a:lnTo>
                      <a:lnTo>
                        <a:pt x="0" y="3533"/>
                      </a:lnTo>
                      <a:lnTo>
                        <a:pt x="0" y="3261"/>
                      </a:lnTo>
                      <a:lnTo>
                        <a:pt x="0" y="815"/>
                      </a:lnTo>
                      <a:lnTo>
                        <a:pt x="0" y="544"/>
                      </a:lnTo>
                      <a:lnTo>
                        <a:pt x="136" y="272"/>
                      </a:lnTo>
                      <a:lnTo>
                        <a:pt x="272" y="136"/>
                      </a:lnTo>
                      <a:lnTo>
                        <a:pt x="544" y="0"/>
                      </a:lnTo>
                      <a:lnTo>
                        <a:pt x="16442" y="0"/>
                      </a:lnTo>
                      <a:lnTo>
                        <a:pt x="16714" y="136"/>
                      </a:lnTo>
                      <a:lnTo>
                        <a:pt x="16850" y="272"/>
                      </a:lnTo>
                      <a:lnTo>
                        <a:pt x="16986" y="544"/>
                      </a:lnTo>
                      <a:lnTo>
                        <a:pt x="17122" y="815"/>
                      </a:lnTo>
                      <a:lnTo>
                        <a:pt x="17122" y="3261"/>
                      </a:lnTo>
                      <a:lnTo>
                        <a:pt x="16986" y="3533"/>
                      </a:lnTo>
                      <a:lnTo>
                        <a:pt x="16850" y="3805"/>
                      </a:lnTo>
                      <a:lnTo>
                        <a:pt x="16714" y="3941"/>
                      </a:lnTo>
                      <a:lnTo>
                        <a:pt x="16442" y="4076"/>
                      </a:lnTo>
                      <a:lnTo>
                        <a:pt x="16171" y="4076"/>
                      </a:lnTo>
                      <a:lnTo>
                        <a:pt x="16035" y="4076"/>
                      </a:lnTo>
                      <a:lnTo>
                        <a:pt x="16035" y="4212"/>
                      </a:lnTo>
                      <a:lnTo>
                        <a:pt x="15899" y="4484"/>
                      </a:lnTo>
                      <a:lnTo>
                        <a:pt x="15899" y="4620"/>
                      </a:lnTo>
                      <a:close/>
                      <a:moveTo>
                        <a:pt x="7338" y="2310"/>
                      </a:moveTo>
                      <a:lnTo>
                        <a:pt x="7202" y="2718"/>
                      </a:lnTo>
                      <a:lnTo>
                        <a:pt x="6930" y="2854"/>
                      </a:lnTo>
                      <a:lnTo>
                        <a:pt x="951" y="2854"/>
                      </a:lnTo>
                      <a:lnTo>
                        <a:pt x="544" y="2718"/>
                      </a:lnTo>
                      <a:lnTo>
                        <a:pt x="408" y="2310"/>
                      </a:lnTo>
                      <a:lnTo>
                        <a:pt x="408" y="2038"/>
                      </a:lnTo>
                      <a:lnTo>
                        <a:pt x="544" y="1631"/>
                      </a:lnTo>
                      <a:lnTo>
                        <a:pt x="951" y="1495"/>
                      </a:lnTo>
                      <a:lnTo>
                        <a:pt x="6930" y="1495"/>
                      </a:lnTo>
                      <a:lnTo>
                        <a:pt x="7202" y="1631"/>
                      </a:lnTo>
                      <a:lnTo>
                        <a:pt x="7338" y="2038"/>
                      </a:lnTo>
                      <a:lnTo>
                        <a:pt x="7338" y="2310"/>
                      </a:lnTo>
                      <a:close/>
                      <a:moveTo>
                        <a:pt x="1631" y="679"/>
                      </a:moveTo>
                      <a:lnTo>
                        <a:pt x="1631" y="815"/>
                      </a:lnTo>
                      <a:lnTo>
                        <a:pt x="1495" y="815"/>
                      </a:lnTo>
                      <a:lnTo>
                        <a:pt x="815" y="815"/>
                      </a:lnTo>
                      <a:lnTo>
                        <a:pt x="680" y="815"/>
                      </a:lnTo>
                      <a:lnTo>
                        <a:pt x="680" y="679"/>
                      </a:lnTo>
                      <a:lnTo>
                        <a:pt x="680" y="544"/>
                      </a:lnTo>
                      <a:lnTo>
                        <a:pt x="815" y="544"/>
                      </a:lnTo>
                      <a:lnTo>
                        <a:pt x="1495" y="544"/>
                      </a:lnTo>
                      <a:lnTo>
                        <a:pt x="1631" y="544"/>
                      </a:lnTo>
                      <a:lnTo>
                        <a:pt x="1631" y="679"/>
                      </a:lnTo>
                      <a:close/>
                      <a:moveTo>
                        <a:pt x="15899" y="1087"/>
                      </a:moveTo>
                      <a:lnTo>
                        <a:pt x="10871" y="1087"/>
                      </a:lnTo>
                      <a:lnTo>
                        <a:pt x="10735" y="1223"/>
                      </a:lnTo>
                      <a:lnTo>
                        <a:pt x="10464" y="1223"/>
                      </a:lnTo>
                      <a:lnTo>
                        <a:pt x="10328" y="1631"/>
                      </a:lnTo>
                      <a:lnTo>
                        <a:pt x="10328" y="2446"/>
                      </a:lnTo>
                      <a:lnTo>
                        <a:pt x="10464" y="2718"/>
                      </a:lnTo>
                      <a:lnTo>
                        <a:pt x="10735" y="2854"/>
                      </a:lnTo>
                      <a:lnTo>
                        <a:pt x="10871" y="2989"/>
                      </a:lnTo>
                      <a:lnTo>
                        <a:pt x="15899" y="2989"/>
                      </a:lnTo>
                      <a:lnTo>
                        <a:pt x="16035" y="2854"/>
                      </a:lnTo>
                      <a:lnTo>
                        <a:pt x="16171" y="2718"/>
                      </a:lnTo>
                      <a:lnTo>
                        <a:pt x="16307" y="2446"/>
                      </a:lnTo>
                      <a:lnTo>
                        <a:pt x="16307" y="1631"/>
                      </a:lnTo>
                      <a:lnTo>
                        <a:pt x="16171" y="1223"/>
                      </a:lnTo>
                      <a:lnTo>
                        <a:pt x="16035" y="1223"/>
                      </a:lnTo>
                      <a:lnTo>
                        <a:pt x="15899" y="1087"/>
                      </a:lnTo>
                      <a:close/>
                      <a:moveTo>
                        <a:pt x="13588" y="3397"/>
                      </a:moveTo>
                      <a:lnTo>
                        <a:pt x="13453" y="3669"/>
                      </a:lnTo>
                      <a:lnTo>
                        <a:pt x="13317" y="3669"/>
                      </a:lnTo>
                      <a:lnTo>
                        <a:pt x="13045" y="3669"/>
                      </a:lnTo>
                      <a:lnTo>
                        <a:pt x="13045" y="3397"/>
                      </a:lnTo>
                      <a:lnTo>
                        <a:pt x="13045" y="3261"/>
                      </a:lnTo>
                      <a:lnTo>
                        <a:pt x="13317" y="3125"/>
                      </a:lnTo>
                      <a:lnTo>
                        <a:pt x="13453" y="3261"/>
                      </a:lnTo>
                      <a:lnTo>
                        <a:pt x="13588" y="3397"/>
                      </a:lnTo>
                      <a:close/>
                      <a:moveTo>
                        <a:pt x="14948" y="3397"/>
                      </a:moveTo>
                      <a:lnTo>
                        <a:pt x="14812" y="3669"/>
                      </a:lnTo>
                      <a:lnTo>
                        <a:pt x="14676" y="3669"/>
                      </a:lnTo>
                      <a:lnTo>
                        <a:pt x="14404" y="3669"/>
                      </a:lnTo>
                      <a:lnTo>
                        <a:pt x="14404" y="3397"/>
                      </a:lnTo>
                      <a:lnTo>
                        <a:pt x="14404" y="3261"/>
                      </a:lnTo>
                      <a:lnTo>
                        <a:pt x="14676" y="3125"/>
                      </a:lnTo>
                      <a:lnTo>
                        <a:pt x="14812" y="3261"/>
                      </a:lnTo>
                      <a:lnTo>
                        <a:pt x="14948" y="3397"/>
                      </a:lnTo>
                      <a:close/>
                      <a:moveTo>
                        <a:pt x="16307" y="3397"/>
                      </a:moveTo>
                      <a:lnTo>
                        <a:pt x="16171" y="3669"/>
                      </a:lnTo>
                      <a:lnTo>
                        <a:pt x="16035" y="3669"/>
                      </a:lnTo>
                      <a:lnTo>
                        <a:pt x="15763" y="3669"/>
                      </a:lnTo>
                      <a:lnTo>
                        <a:pt x="15763" y="3397"/>
                      </a:lnTo>
                      <a:lnTo>
                        <a:pt x="15763" y="3261"/>
                      </a:lnTo>
                      <a:lnTo>
                        <a:pt x="16035" y="3125"/>
                      </a:lnTo>
                      <a:lnTo>
                        <a:pt x="16171" y="3261"/>
                      </a:lnTo>
                      <a:lnTo>
                        <a:pt x="16307" y="3397"/>
                      </a:lnTo>
                      <a:close/>
                    </a:path>
                  </a:pathLst>
                </a:custGeom>
                <a:grpFill/>
                <a:ln w="9525">
                  <a:noFill/>
                  <a:round/>
                  <a:headEnd/>
                  <a:tailEnd/>
                </a:ln>
              </p:spPr>
              <p:txBody>
                <a:bodyPr vert="horz" wrap="square" lIns="91440" tIns="45720" rIns="91440" bIns="45720" numCol="1" anchor="t" anchorCtr="0" compatLnSpc="1">
                  <a:prstTxWarp prst="textPlain">
                    <a:avLst/>
                  </a:prstTxWarp>
                </a:bodyPr>
                <a:lstStyle/>
                <a:p>
                  <a:endParaRPr lang="zh-CN" altLang="en-US"/>
                </a:p>
              </p:txBody>
            </p:sp>
          </p:grpSp>
          <p:sp>
            <p:nvSpPr>
              <p:cNvPr id="276" name="矩形 275"/>
              <p:cNvSpPr/>
              <p:nvPr/>
            </p:nvSpPr>
            <p:spPr>
              <a:xfrm>
                <a:off x="3845668" y="1882769"/>
                <a:ext cx="535261" cy="129661"/>
              </a:xfrm>
              <a:prstGeom prst="rect">
                <a:avLst/>
              </a:prstGeom>
            </p:spPr>
            <p:txBody>
              <a:bodyPr wrap="none" lIns="121944" tIns="60972" rIns="121944" bIns="60972">
                <a:prstTxWarp prst="textPlain">
                  <a:avLst/>
                </a:prstTxWarp>
                <a:spAutoFit/>
              </a:bodyPr>
              <a:lstStyle/>
              <a:p>
                <a:r>
                  <a:rPr lang="en-US" altLang="zh-CN" sz="900" dirty="0" smtClean="0"/>
                  <a:t>Computation</a:t>
                </a:r>
                <a:endParaRPr lang="zh-CN" altLang="en-US" sz="900" dirty="0"/>
              </a:p>
            </p:txBody>
          </p:sp>
          <p:sp>
            <p:nvSpPr>
              <p:cNvPr id="277" name="矩形 276"/>
              <p:cNvSpPr/>
              <p:nvPr/>
            </p:nvSpPr>
            <p:spPr>
              <a:xfrm>
                <a:off x="3871296" y="2205854"/>
                <a:ext cx="416668" cy="101624"/>
              </a:xfrm>
              <a:prstGeom prst="rect">
                <a:avLst/>
              </a:prstGeom>
            </p:spPr>
            <p:txBody>
              <a:bodyPr wrap="none" lIns="121944" tIns="60972" rIns="121944" bIns="60972">
                <a:prstTxWarp prst="textPlain">
                  <a:avLst/>
                </a:prstTxWarp>
                <a:spAutoFit/>
              </a:bodyPr>
              <a:lstStyle/>
              <a:p>
                <a:r>
                  <a:rPr lang="en-US" altLang="zh-CN" sz="900" dirty="0" smtClean="0"/>
                  <a:t>Access</a:t>
                </a:r>
                <a:endParaRPr lang="zh-CN" altLang="en-US" sz="900" dirty="0"/>
              </a:p>
            </p:txBody>
          </p:sp>
          <p:sp>
            <p:nvSpPr>
              <p:cNvPr id="278" name="矩形 277"/>
              <p:cNvSpPr/>
              <p:nvPr/>
            </p:nvSpPr>
            <p:spPr>
              <a:xfrm>
                <a:off x="3855767" y="2521813"/>
                <a:ext cx="474666" cy="92615"/>
              </a:xfrm>
              <a:prstGeom prst="rect">
                <a:avLst/>
              </a:prstGeom>
            </p:spPr>
            <p:txBody>
              <a:bodyPr wrap="none" lIns="121944" tIns="60972" rIns="121944" bIns="60972">
                <a:prstTxWarp prst="textPlain">
                  <a:avLst/>
                </a:prstTxWarp>
                <a:spAutoFit/>
              </a:bodyPr>
              <a:lstStyle/>
              <a:p>
                <a:r>
                  <a:rPr lang="en-US" altLang="zh-CN" sz="900" dirty="0" smtClean="0"/>
                  <a:t>Multimedia</a:t>
                </a:r>
              </a:p>
            </p:txBody>
          </p:sp>
          <p:sp>
            <p:nvSpPr>
              <p:cNvPr id="279" name="矩形 278"/>
              <p:cNvSpPr/>
              <p:nvPr/>
            </p:nvSpPr>
            <p:spPr>
              <a:xfrm>
                <a:off x="3855767" y="2873751"/>
                <a:ext cx="444368" cy="129661"/>
              </a:xfrm>
              <a:prstGeom prst="rect">
                <a:avLst/>
              </a:prstGeom>
            </p:spPr>
            <p:txBody>
              <a:bodyPr wrap="none" lIns="121944" tIns="60972" rIns="121944" bIns="60972">
                <a:prstTxWarp prst="textPlain">
                  <a:avLst/>
                </a:prstTxWarp>
                <a:spAutoFit/>
              </a:bodyPr>
              <a:lstStyle/>
              <a:p>
                <a:r>
                  <a:rPr lang="en-US" altLang="zh-CN" sz="900" dirty="0" smtClean="0"/>
                  <a:t>Control </a:t>
                </a:r>
              </a:p>
            </p:txBody>
          </p:sp>
        </p:grpSp>
        <p:sp>
          <p:nvSpPr>
            <p:cNvPr id="150" name="同侧圆角矩形 149"/>
            <p:cNvSpPr/>
            <p:nvPr/>
          </p:nvSpPr>
          <p:spPr bwMode="auto">
            <a:xfrm>
              <a:off x="4692502" y="719924"/>
              <a:ext cx="4132520" cy="3759599"/>
            </a:xfrm>
            <a:prstGeom prst="round2SameRect">
              <a:avLst>
                <a:gd name="adj1" fmla="val 4364"/>
                <a:gd name="adj2" fmla="val 2589"/>
              </a:avLst>
            </a:prstGeom>
            <a:noFill/>
            <a:ln w="66675" cap="flat" cmpd="thickThin" algn="ctr">
              <a:solidFill>
                <a:srgbClr val="C00000"/>
              </a:solidFill>
              <a:prstDash val="solid"/>
              <a:round/>
              <a:headEnd type="none" w="med" len="med"/>
              <a:tailEnd type="none" w="med" len="med"/>
            </a:ln>
            <a:effectLst/>
          </p:spPr>
          <p:txBody>
            <a:bodyPr vert="horz" wrap="square" lIns="65845" tIns="32922" rIns="65845" bIns="32922" numCol="1" rtlCol="0" anchor="t" anchorCtr="0" compatLnSpc="1">
              <a:prstTxWarp prst="textNoShape">
                <a:avLst/>
              </a:prstTxWarp>
            </a:bodyPr>
            <a:lstStyle/>
            <a:p>
              <a:pPr defTabSz="658240" eaLnBrk="0" hangingPunct="0">
                <a:lnSpc>
                  <a:spcPct val="110000"/>
                </a:lnSpc>
                <a:buClr>
                  <a:prstClr val="white"/>
                </a:buClr>
                <a:buSzPct val="60000"/>
                <a:buFont typeface="Wingdings" pitchFamily="2" charset="2"/>
                <a:buChar char="•"/>
              </a:pPr>
              <a:endParaRPr lang="zh-CN" altLang="en-US" sz="1200" dirty="0" smtClean="0">
                <a:solidFill>
                  <a:prstClr val="white"/>
                </a:solidFill>
                <a:latin typeface="微软雅黑" pitchFamily="34" charset="-122"/>
                <a:ea typeface="微软雅黑" pitchFamily="34" charset="-122"/>
                <a:sym typeface="Calibri" pitchFamily="34" charset="0"/>
              </a:endParaRPr>
            </a:p>
          </p:txBody>
        </p:sp>
        <p:grpSp>
          <p:nvGrpSpPr>
            <p:cNvPr id="8" name="组合 94"/>
            <p:cNvGrpSpPr/>
            <p:nvPr/>
          </p:nvGrpSpPr>
          <p:grpSpPr>
            <a:xfrm>
              <a:off x="4793896" y="901134"/>
              <a:ext cx="3944874" cy="3485648"/>
              <a:chOff x="4559992" y="901134"/>
              <a:chExt cx="3944874" cy="3485648"/>
            </a:xfrm>
          </p:grpSpPr>
          <p:sp>
            <p:nvSpPr>
              <p:cNvPr id="106" name="Freeform 10"/>
              <p:cNvSpPr>
                <a:spLocks noChangeAspect="1"/>
              </p:cNvSpPr>
              <p:nvPr/>
            </p:nvSpPr>
            <p:spPr bwMode="auto">
              <a:xfrm>
                <a:off x="5966068" y="2004560"/>
                <a:ext cx="1085476" cy="1085474"/>
              </a:xfrm>
              <a:custGeom>
                <a:avLst/>
                <a:gdLst/>
                <a:ahLst/>
                <a:cxnLst>
                  <a:cxn ang="0">
                    <a:pos x="2114" y="3825"/>
                  </a:cxn>
                  <a:cxn ang="0">
                    <a:pos x="2397" y="3774"/>
                  </a:cxn>
                  <a:cxn ang="0">
                    <a:pos x="2664" y="3685"/>
                  </a:cxn>
                  <a:cxn ang="0">
                    <a:pos x="2911" y="3557"/>
                  </a:cxn>
                  <a:cxn ang="0">
                    <a:pos x="3137" y="3396"/>
                  </a:cxn>
                  <a:cxn ang="0">
                    <a:pos x="3336" y="3206"/>
                  </a:cxn>
                  <a:cxn ang="0">
                    <a:pos x="3508" y="2989"/>
                  </a:cxn>
                  <a:cxn ang="0">
                    <a:pos x="3646" y="2748"/>
                  </a:cxn>
                  <a:cxn ang="0">
                    <a:pos x="3749" y="2486"/>
                  </a:cxn>
                  <a:cxn ang="0">
                    <a:pos x="3814" y="2209"/>
                  </a:cxn>
                  <a:cxn ang="0">
                    <a:pos x="3836" y="1918"/>
                  </a:cxn>
                  <a:cxn ang="0">
                    <a:pos x="3814" y="1626"/>
                  </a:cxn>
                  <a:cxn ang="0">
                    <a:pos x="3749" y="1348"/>
                  </a:cxn>
                  <a:cxn ang="0">
                    <a:pos x="3646" y="1087"/>
                  </a:cxn>
                  <a:cxn ang="0">
                    <a:pos x="3508" y="847"/>
                  </a:cxn>
                  <a:cxn ang="0">
                    <a:pos x="3336" y="629"/>
                  </a:cxn>
                  <a:cxn ang="0">
                    <a:pos x="3137" y="438"/>
                  </a:cxn>
                  <a:cxn ang="0">
                    <a:pos x="2911" y="278"/>
                  </a:cxn>
                  <a:cxn ang="0">
                    <a:pos x="2664" y="151"/>
                  </a:cxn>
                  <a:cxn ang="0">
                    <a:pos x="2397" y="60"/>
                  </a:cxn>
                  <a:cxn ang="0">
                    <a:pos x="2114" y="9"/>
                  </a:cxn>
                  <a:cxn ang="0">
                    <a:pos x="1820" y="2"/>
                  </a:cxn>
                  <a:cxn ang="0">
                    <a:pos x="1533" y="39"/>
                  </a:cxn>
                  <a:cxn ang="0">
                    <a:pos x="1260" y="116"/>
                  </a:cxn>
                  <a:cxn ang="0">
                    <a:pos x="1005" y="231"/>
                  </a:cxn>
                  <a:cxn ang="0">
                    <a:pos x="771" y="381"/>
                  </a:cxn>
                  <a:cxn ang="0">
                    <a:pos x="563" y="562"/>
                  </a:cxn>
                  <a:cxn ang="0">
                    <a:pos x="382" y="771"/>
                  </a:cxn>
                  <a:cxn ang="0">
                    <a:pos x="232" y="1005"/>
                  </a:cxn>
                  <a:cxn ang="0">
                    <a:pos x="117" y="1259"/>
                  </a:cxn>
                  <a:cxn ang="0">
                    <a:pos x="39" y="1531"/>
                  </a:cxn>
                  <a:cxn ang="0">
                    <a:pos x="2" y="1819"/>
                  </a:cxn>
                  <a:cxn ang="0">
                    <a:pos x="10" y="2113"/>
                  </a:cxn>
                  <a:cxn ang="0">
                    <a:pos x="60" y="2396"/>
                  </a:cxn>
                  <a:cxn ang="0">
                    <a:pos x="151" y="2663"/>
                  </a:cxn>
                  <a:cxn ang="0">
                    <a:pos x="278" y="2910"/>
                  </a:cxn>
                  <a:cxn ang="0">
                    <a:pos x="439" y="3136"/>
                  </a:cxn>
                  <a:cxn ang="0">
                    <a:pos x="630" y="3336"/>
                  </a:cxn>
                  <a:cxn ang="0">
                    <a:pos x="847" y="3507"/>
                  </a:cxn>
                  <a:cxn ang="0">
                    <a:pos x="1087" y="3646"/>
                  </a:cxn>
                  <a:cxn ang="0">
                    <a:pos x="1349" y="3749"/>
                  </a:cxn>
                  <a:cxn ang="0">
                    <a:pos x="1626" y="3813"/>
                  </a:cxn>
                  <a:cxn ang="0">
                    <a:pos x="1918" y="3835"/>
                  </a:cxn>
                </a:cxnLst>
                <a:rect l="0" t="0" r="r" b="b"/>
                <a:pathLst>
                  <a:path w="3836" h="3835">
                    <a:moveTo>
                      <a:pt x="1918" y="3835"/>
                    </a:moveTo>
                    <a:lnTo>
                      <a:pt x="2017" y="3832"/>
                    </a:lnTo>
                    <a:lnTo>
                      <a:pt x="2114" y="3825"/>
                    </a:lnTo>
                    <a:lnTo>
                      <a:pt x="2209" y="3813"/>
                    </a:lnTo>
                    <a:lnTo>
                      <a:pt x="2304" y="3797"/>
                    </a:lnTo>
                    <a:lnTo>
                      <a:pt x="2397" y="3774"/>
                    </a:lnTo>
                    <a:lnTo>
                      <a:pt x="2488" y="3749"/>
                    </a:lnTo>
                    <a:lnTo>
                      <a:pt x="2576" y="3718"/>
                    </a:lnTo>
                    <a:lnTo>
                      <a:pt x="2664" y="3685"/>
                    </a:lnTo>
                    <a:lnTo>
                      <a:pt x="2748" y="3646"/>
                    </a:lnTo>
                    <a:lnTo>
                      <a:pt x="2831" y="3603"/>
                    </a:lnTo>
                    <a:lnTo>
                      <a:pt x="2911" y="3557"/>
                    </a:lnTo>
                    <a:lnTo>
                      <a:pt x="2989" y="3507"/>
                    </a:lnTo>
                    <a:lnTo>
                      <a:pt x="3064" y="3453"/>
                    </a:lnTo>
                    <a:lnTo>
                      <a:pt x="3137" y="3396"/>
                    </a:lnTo>
                    <a:lnTo>
                      <a:pt x="3207" y="3336"/>
                    </a:lnTo>
                    <a:lnTo>
                      <a:pt x="3273" y="3273"/>
                    </a:lnTo>
                    <a:lnTo>
                      <a:pt x="3336" y="3206"/>
                    </a:lnTo>
                    <a:lnTo>
                      <a:pt x="3398" y="3136"/>
                    </a:lnTo>
                    <a:lnTo>
                      <a:pt x="3455" y="3064"/>
                    </a:lnTo>
                    <a:lnTo>
                      <a:pt x="3508" y="2989"/>
                    </a:lnTo>
                    <a:lnTo>
                      <a:pt x="3558" y="2910"/>
                    </a:lnTo>
                    <a:lnTo>
                      <a:pt x="3604" y="2831"/>
                    </a:lnTo>
                    <a:lnTo>
                      <a:pt x="3646" y="2748"/>
                    </a:lnTo>
                    <a:lnTo>
                      <a:pt x="3685" y="2663"/>
                    </a:lnTo>
                    <a:lnTo>
                      <a:pt x="3720" y="2576"/>
                    </a:lnTo>
                    <a:lnTo>
                      <a:pt x="3749" y="2486"/>
                    </a:lnTo>
                    <a:lnTo>
                      <a:pt x="3776" y="2396"/>
                    </a:lnTo>
                    <a:lnTo>
                      <a:pt x="3797" y="2303"/>
                    </a:lnTo>
                    <a:lnTo>
                      <a:pt x="3814" y="2209"/>
                    </a:lnTo>
                    <a:lnTo>
                      <a:pt x="3827" y="2113"/>
                    </a:lnTo>
                    <a:lnTo>
                      <a:pt x="3834" y="2015"/>
                    </a:lnTo>
                    <a:lnTo>
                      <a:pt x="3836" y="1918"/>
                    </a:lnTo>
                    <a:lnTo>
                      <a:pt x="3834" y="1819"/>
                    </a:lnTo>
                    <a:lnTo>
                      <a:pt x="3827" y="1722"/>
                    </a:lnTo>
                    <a:lnTo>
                      <a:pt x="3814" y="1626"/>
                    </a:lnTo>
                    <a:lnTo>
                      <a:pt x="3797" y="1531"/>
                    </a:lnTo>
                    <a:lnTo>
                      <a:pt x="3776" y="1439"/>
                    </a:lnTo>
                    <a:lnTo>
                      <a:pt x="3749" y="1348"/>
                    </a:lnTo>
                    <a:lnTo>
                      <a:pt x="3720" y="1259"/>
                    </a:lnTo>
                    <a:lnTo>
                      <a:pt x="3685" y="1172"/>
                    </a:lnTo>
                    <a:lnTo>
                      <a:pt x="3646" y="1087"/>
                    </a:lnTo>
                    <a:lnTo>
                      <a:pt x="3604" y="1005"/>
                    </a:lnTo>
                    <a:lnTo>
                      <a:pt x="3558" y="924"/>
                    </a:lnTo>
                    <a:lnTo>
                      <a:pt x="3508" y="847"/>
                    </a:lnTo>
                    <a:lnTo>
                      <a:pt x="3455" y="771"/>
                    </a:lnTo>
                    <a:lnTo>
                      <a:pt x="3398" y="699"/>
                    </a:lnTo>
                    <a:lnTo>
                      <a:pt x="3336" y="629"/>
                    </a:lnTo>
                    <a:lnTo>
                      <a:pt x="3273" y="562"/>
                    </a:lnTo>
                    <a:lnTo>
                      <a:pt x="3207" y="499"/>
                    </a:lnTo>
                    <a:lnTo>
                      <a:pt x="3137" y="438"/>
                    </a:lnTo>
                    <a:lnTo>
                      <a:pt x="3064" y="381"/>
                    </a:lnTo>
                    <a:lnTo>
                      <a:pt x="2989" y="328"/>
                    </a:lnTo>
                    <a:lnTo>
                      <a:pt x="2911" y="278"/>
                    </a:lnTo>
                    <a:lnTo>
                      <a:pt x="2831" y="231"/>
                    </a:lnTo>
                    <a:lnTo>
                      <a:pt x="2748" y="189"/>
                    </a:lnTo>
                    <a:lnTo>
                      <a:pt x="2664" y="151"/>
                    </a:lnTo>
                    <a:lnTo>
                      <a:pt x="2576" y="116"/>
                    </a:lnTo>
                    <a:lnTo>
                      <a:pt x="2488" y="85"/>
                    </a:lnTo>
                    <a:lnTo>
                      <a:pt x="2397" y="60"/>
                    </a:lnTo>
                    <a:lnTo>
                      <a:pt x="2304" y="39"/>
                    </a:lnTo>
                    <a:lnTo>
                      <a:pt x="2209" y="21"/>
                    </a:lnTo>
                    <a:lnTo>
                      <a:pt x="2114" y="9"/>
                    </a:lnTo>
                    <a:lnTo>
                      <a:pt x="2017" y="2"/>
                    </a:lnTo>
                    <a:lnTo>
                      <a:pt x="1918" y="0"/>
                    </a:lnTo>
                    <a:lnTo>
                      <a:pt x="1820" y="2"/>
                    </a:lnTo>
                    <a:lnTo>
                      <a:pt x="1722" y="9"/>
                    </a:lnTo>
                    <a:lnTo>
                      <a:pt x="1626" y="21"/>
                    </a:lnTo>
                    <a:lnTo>
                      <a:pt x="1533" y="39"/>
                    </a:lnTo>
                    <a:lnTo>
                      <a:pt x="1440" y="60"/>
                    </a:lnTo>
                    <a:lnTo>
                      <a:pt x="1349" y="85"/>
                    </a:lnTo>
                    <a:lnTo>
                      <a:pt x="1260" y="116"/>
                    </a:lnTo>
                    <a:lnTo>
                      <a:pt x="1173" y="151"/>
                    </a:lnTo>
                    <a:lnTo>
                      <a:pt x="1087" y="189"/>
                    </a:lnTo>
                    <a:lnTo>
                      <a:pt x="1005" y="231"/>
                    </a:lnTo>
                    <a:lnTo>
                      <a:pt x="924" y="278"/>
                    </a:lnTo>
                    <a:lnTo>
                      <a:pt x="847" y="328"/>
                    </a:lnTo>
                    <a:lnTo>
                      <a:pt x="771" y="381"/>
                    </a:lnTo>
                    <a:lnTo>
                      <a:pt x="699" y="438"/>
                    </a:lnTo>
                    <a:lnTo>
                      <a:pt x="630" y="499"/>
                    </a:lnTo>
                    <a:lnTo>
                      <a:pt x="563" y="562"/>
                    </a:lnTo>
                    <a:lnTo>
                      <a:pt x="499" y="629"/>
                    </a:lnTo>
                    <a:lnTo>
                      <a:pt x="439" y="699"/>
                    </a:lnTo>
                    <a:lnTo>
                      <a:pt x="382" y="771"/>
                    </a:lnTo>
                    <a:lnTo>
                      <a:pt x="328" y="847"/>
                    </a:lnTo>
                    <a:lnTo>
                      <a:pt x="278" y="924"/>
                    </a:lnTo>
                    <a:lnTo>
                      <a:pt x="232" y="1005"/>
                    </a:lnTo>
                    <a:lnTo>
                      <a:pt x="190" y="1087"/>
                    </a:lnTo>
                    <a:lnTo>
                      <a:pt x="151" y="1172"/>
                    </a:lnTo>
                    <a:lnTo>
                      <a:pt x="117" y="1259"/>
                    </a:lnTo>
                    <a:lnTo>
                      <a:pt x="87" y="1348"/>
                    </a:lnTo>
                    <a:lnTo>
                      <a:pt x="60" y="1439"/>
                    </a:lnTo>
                    <a:lnTo>
                      <a:pt x="39" y="1531"/>
                    </a:lnTo>
                    <a:lnTo>
                      <a:pt x="22" y="1626"/>
                    </a:lnTo>
                    <a:lnTo>
                      <a:pt x="10" y="1722"/>
                    </a:lnTo>
                    <a:lnTo>
                      <a:pt x="2" y="1819"/>
                    </a:lnTo>
                    <a:lnTo>
                      <a:pt x="0" y="1918"/>
                    </a:lnTo>
                    <a:lnTo>
                      <a:pt x="2" y="2015"/>
                    </a:lnTo>
                    <a:lnTo>
                      <a:pt x="10" y="2113"/>
                    </a:lnTo>
                    <a:lnTo>
                      <a:pt x="22" y="2209"/>
                    </a:lnTo>
                    <a:lnTo>
                      <a:pt x="39" y="2303"/>
                    </a:lnTo>
                    <a:lnTo>
                      <a:pt x="60" y="2396"/>
                    </a:lnTo>
                    <a:lnTo>
                      <a:pt x="87" y="2486"/>
                    </a:lnTo>
                    <a:lnTo>
                      <a:pt x="117" y="2576"/>
                    </a:lnTo>
                    <a:lnTo>
                      <a:pt x="151" y="2663"/>
                    </a:lnTo>
                    <a:lnTo>
                      <a:pt x="190" y="2748"/>
                    </a:lnTo>
                    <a:lnTo>
                      <a:pt x="232" y="2831"/>
                    </a:lnTo>
                    <a:lnTo>
                      <a:pt x="278" y="2910"/>
                    </a:lnTo>
                    <a:lnTo>
                      <a:pt x="328" y="2989"/>
                    </a:lnTo>
                    <a:lnTo>
                      <a:pt x="382" y="3064"/>
                    </a:lnTo>
                    <a:lnTo>
                      <a:pt x="439" y="3136"/>
                    </a:lnTo>
                    <a:lnTo>
                      <a:pt x="499" y="3206"/>
                    </a:lnTo>
                    <a:lnTo>
                      <a:pt x="563" y="3273"/>
                    </a:lnTo>
                    <a:lnTo>
                      <a:pt x="630" y="3336"/>
                    </a:lnTo>
                    <a:lnTo>
                      <a:pt x="699" y="3396"/>
                    </a:lnTo>
                    <a:lnTo>
                      <a:pt x="771" y="3453"/>
                    </a:lnTo>
                    <a:lnTo>
                      <a:pt x="847" y="3507"/>
                    </a:lnTo>
                    <a:lnTo>
                      <a:pt x="924" y="3557"/>
                    </a:lnTo>
                    <a:lnTo>
                      <a:pt x="1005" y="3603"/>
                    </a:lnTo>
                    <a:lnTo>
                      <a:pt x="1087" y="3646"/>
                    </a:lnTo>
                    <a:lnTo>
                      <a:pt x="1173" y="3685"/>
                    </a:lnTo>
                    <a:lnTo>
                      <a:pt x="1260" y="3718"/>
                    </a:lnTo>
                    <a:lnTo>
                      <a:pt x="1349" y="3749"/>
                    </a:lnTo>
                    <a:lnTo>
                      <a:pt x="1440" y="3774"/>
                    </a:lnTo>
                    <a:lnTo>
                      <a:pt x="1533" y="3797"/>
                    </a:lnTo>
                    <a:lnTo>
                      <a:pt x="1626" y="3813"/>
                    </a:lnTo>
                    <a:lnTo>
                      <a:pt x="1722" y="3825"/>
                    </a:lnTo>
                    <a:lnTo>
                      <a:pt x="1820" y="3832"/>
                    </a:lnTo>
                    <a:lnTo>
                      <a:pt x="1918" y="3835"/>
                    </a:lnTo>
                    <a:close/>
                  </a:path>
                </a:pathLst>
              </a:custGeom>
              <a:noFill/>
              <a:ln w="98425" cmpd="tri">
                <a:solidFill>
                  <a:schemeClr val="bg1"/>
                </a:solidFill>
                <a:prstDash val="dashDot"/>
                <a:round/>
                <a:headEnd/>
                <a:tailEnd/>
              </a:ln>
              <a:effectLst>
                <a:outerShdw blurRad="63500" sx="102000" sy="1020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07" name="Rectangle 27"/>
              <p:cNvSpPr>
                <a:spLocks noChangeArrowheads="1"/>
              </p:cNvSpPr>
              <p:nvPr/>
            </p:nvSpPr>
            <p:spPr bwMode="auto">
              <a:xfrm>
                <a:off x="6512771" y="1697247"/>
                <a:ext cx="8681" cy="527772"/>
              </a:xfrm>
              <a:prstGeom prst="rect">
                <a:avLst/>
              </a:prstGeom>
              <a:solidFill>
                <a:schemeClr val="accent2">
                  <a:lumMod val="75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08" name="Freeform 7"/>
              <p:cNvSpPr>
                <a:spLocks/>
              </p:cNvSpPr>
              <p:nvPr/>
            </p:nvSpPr>
            <p:spPr bwMode="auto">
              <a:xfrm>
                <a:off x="6285154" y="3459422"/>
                <a:ext cx="459421" cy="459418"/>
              </a:xfrm>
              <a:custGeom>
                <a:avLst/>
                <a:gdLst/>
                <a:ahLst/>
                <a:cxnLst>
                  <a:cxn ang="0">
                    <a:pos x="2042" y="3695"/>
                  </a:cxn>
                  <a:cxn ang="0">
                    <a:pos x="2315" y="3646"/>
                  </a:cxn>
                  <a:cxn ang="0">
                    <a:pos x="2572" y="3558"/>
                  </a:cxn>
                  <a:cxn ang="0">
                    <a:pos x="2812" y="3435"/>
                  </a:cxn>
                  <a:cxn ang="0">
                    <a:pos x="3030" y="3280"/>
                  </a:cxn>
                  <a:cxn ang="0">
                    <a:pos x="3223" y="3097"/>
                  </a:cxn>
                  <a:cxn ang="0">
                    <a:pos x="3388" y="2887"/>
                  </a:cxn>
                  <a:cxn ang="0">
                    <a:pos x="3522" y="2653"/>
                  </a:cxn>
                  <a:cxn ang="0">
                    <a:pos x="3621" y="2402"/>
                  </a:cxn>
                  <a:cxn ang="0">
                    <a:pos x="3683" y="2134"/>
                  </a:cxn>
                  <a:cxn ang="0">
                    <a:pos x="3705" y="1852"/>
                  </a:cxn>
                  <a:cxn ang="0">
                    <a:pos x="3683" y="1571"/>
                  </a:cxn>
                  <a:cxn ang="0">
                    <a:pos x="3621" y="1302"/>
                  </a:cxn>
                  <a:cxn ang="0">
                    <a:pos x="3522" y="1051"/>
                  </a:cxn>
                  <a:cxn ang="0">
                    <a:pos x="3388" y="818"/>
                  </a:cxn>
                  <a:cxn ang="0">
                    <a:pos x="3223" y="608"/>
                  </a:cxn>
                  <a:cxn ang="0">
                    <a:pos x="3030" y="424"/>
                  </a:cxn>
                  <a:cxn ang="0">
                    <a:pos x="2812" y="269"/>
                  </a:cxn>
                  <a:cxn ang="0">
                    <a:pos x="2572" y="146"/>
                  </a:cxn>
                  <a:cxn ang="0">
                    <a:pos x="2315" y="59"/>
                  </a:cxn>
                  <a:cxn ang="0">
                    <a:pos x="2042" y="10"/>
                  </a:cxn>
                  <a:cxn ang="0">
                    <a:pos x="1758" y="3"/>
                  </a:cxn>
                  <a:cxn ang="0">
                    <a:pos x="1480" y="38"/>
                  </a:cxn>
                  <a:cxn ang="0">
                    <a:pos x="1217" y="113"/>
                  </a:cxn>
                  <a:cxn ang="0">
                    <a:pos x="972" y="224"/>
                  </a:cxn>
                  <a:cxn ang="0">
                    <a:pos x="746" y="369"/>
                  </a:cxn>
                  <a:cxn ang="0">
                    <a:pos x="545" y="544"/>
                  </a:cxn>
                  <a:cxn ang="0">
                    <a:pos x="369" y="745"/>
                  </a:cxn>
                  <a:cxn ang="0">
                    <a:pos x="225" y="971"/>
                  </a:cxn>
                  <a:cxn ang="0">
                    <a:pos x="113" y="1217"/>
                  </a:cxn>
                  <a:cxn ang="0">
                    <a:pos x="39" y="1480"/>
                  </a:cxn>
                  <a:cxn ang="0">
                    <a:pos x="3" y="1757"/>
                  </a:cxn>
                  <a:cxn ang="0">
                    <a:pos x="11" y="2041"/>
                  </a:cxn>
                  <a:cxn ang="0">
                    <a:pos x="59" y="2314"/>
                  </a:cxn>
                  <a:cxn ang="0">
                    <a:pos x="147" y="2572"/>
                  </a:cxn>
                  <a:cxn ang="0">
                    <a:pos x="269" y="2811"/>
                  </a:cxn>
                  <a:cxn ang="0">
                    <a:pos x="424" y="3029"/>
                  </a:cxn>
                  <a:cxn ang="0">
                    <a:pos x="609" y="3222"/>
                  </a:cxn>
                  <a:cxn ang="0">
                    <a:pos x="819" y="3387"/>
                  </a:cxn>
                  <a:cxn ang="0">
                    <a:pos x="1051" y="3521"/>
                  </a:cxn>
                  <a:cxn ang="0">
                    <a:pos x="1303" y="3620"/>
                  </a:cxn>
                  <a:cxn ang="0">
                    <a:pos x="1572" y="3683"/>
                  </a:cxn>
                  <a:cxn ang="0">
                    <a:pos x="1853" y="3704"/>
                  </a:cxn>
                </a:cxnLst>
                <a:rect l="0" t="0" r="r" b="b"/>
                <a:pathLst>
                  <a:path w="3705" h="3704">
                    <a:moveTo>
                      <a:pt x="1853" y="3704"/>
                    </a:moveTo>
                    <a:lnTo>
                      <a:pt x="1948" y="3702"/>
                    </a:lnTo>
                    <a:lnTo>
                      <a:pt x="2042" y="3695"/>
                    </a:lnTo>
                    <a:lnTo>
                      <a:pt x="2134" y="3683"/>
                    </a:lnTo>
                    <a:lnTo>
                      <a:pt x="2225" y="3666"/>
                    </a:lnTo>
                    <a:lnTo>
                      <a:pt x="2315" y="3646"/>
                    </a:lnTo>
                    <a:lnTo>
                      <a:pt x="2402" y="3620"/>
                    </a:lnTo>
                    <a:lnTo>
                      <a:pt x="2489" y="3591"/>
                    </a:lnTo>
                    <a:lnTo>
                      <a:pt x="2572" y="3558"/>
                    </a:lnTo>
                    <a:lnTo>
                      <a:pt x="2655" y="3521"/>
                    </a:lnTo>
                    <a:lnTo>
                      <a:pt x="2735" y="3480"/>
                    </a:lnTo>
                    <a:lnTo>
                      <a:pt x="2812" y="3435"/>
                    </a:lnTo>
                    <a:lnTo>
                      <a:pt x="2887" y="3387"/>
                    </a:lnTo>
                    <a:lnTo>
                      <a:pt x="2960" y="3335"/>
                    </a:lnTo>
                    <a:lnTo>
                      <a:pt x="3030" y="3280"/>
                    </a:lnTo>
                    <a:lnTo>
                      <a:pt x="3097" y="3222"/>
                    </a:lnTo>
                    <a:lnTo>
                      <a:pt x="3161" y="3161"/>
                    </a:lnTo>
                    <a:lnTo>
                      <a:pt x="3223" y="3097"/>
                    </a:lnTo>
                    <a:lnTo>
                      <a:pt x="3281" y="3029"/>
                    </a:lnTo>
                    <a:lnTo>
                      <a:pt x="3336" y="2959"/>
                    </a:lnTo>
                    <a:lnTo>
                      <a:pt x="3388" y="2887"/>
                    </a:lnTo>
                    <a:lnTo>
                      <a:pt x="3437" y="2811"/>
                    </a:lnTo>
                    <a:lnTo>
                      <a:pt x="3480" y="2734"/>
                    </a:lnTo>
                    <a:lnTo>
                      <a:pt x="3522" y="2653"/>
                    </a:lnTo>
                    <a:lnTo>
                      <a:pt x="3559" y="2572"/>
                    </a:lnTo>
                    <a:lnTo>
                      <a:pt x="3593" y="2487"/>
                    </a:lnTo>
                    <a:lnTo>
                      <a:pt x="3621" y="2402"/>
                    </a:lnTo>
                    <a:lnTo>
                      <a:pt x="3647" y="2314"/>
                    </a:lnTo>
                    <a:lnTo>
                      <a:pt x="3667" y="2224"/>
                    </a:lnTo>
                    <a:lnTo>
                      <a:pt x="3683" y="2134"/>
                    </a:lnTo>
                    <a:lnTo>
                      <a:pt x="3695" y="2041"/>
                    </a:lnTo>
                    <a:lnTo>
                      <a:pt x="3703" y="1947"/>
                    </a:lnTo>
                    <a:lnTo>
                      <a:pt x="3705" y="1852"/>
                    </a:lnTo>
                    <a:lnTo>
                      <a:pt x="3703" y="1757"/>
                    </a:lnTo>
                    <a:lnTo>
                      <a:pt x="3695" y="1663"/>
                    </a:lnTo>
                    <a:lnTo>
                      <a:pt x="3683" y="1571"/>
                    </a:lnTo>
                    <a:lnTo>
                      <a:pt x="3667" y="1480"/>
                    </a:lnTo>
                    <a:lnTo>
                      <a:pt x="3647" y="1390"/>
                    </a:lnTo>
                    <a:lnTo>
                      <a:pt x="3621" y="1302"/>
                    </a:lnTo>
                    <a:lnTo>
                      <a:pt x="3593" y="1217"/>
                    </a:lnTo>
                    <a:lnTo>
                      <a:pt x="3559" y="1132"/>
                    </a:lnTo>
                    <a:lnTo>
                      <a:pt x="3522" y="1051"/>
                    </a:lnTo>
                    <a:lnTo>
                      <a:pt x="3480" y="971"/>
                    </a:lnTo>
                    <a:lnTo>
                      <a:pt x="3437" y="893"/>
                    </a:lnTo>
                    <a:lnTo>
                      <a:pt x="3388" y="818"/>
                    </a:lnTo>
                    <a:lnTo>
                      <a:pt x="3336" y="745"/>
                    </a:lnTo>
                    <a:lnTo>
                      <a:pt x="3281" y="676"/>
                    </a:lnTo>
                    <a:lnTo>
                      <a:pt x="3223" y="608"/>
                    </a:lnTo>
                    <a:lnTo>
                      <a:pt x="3161" y="544"/>
                    </a:lnTo>
                    <a:lnTo>
                      <a:pt x="3097" y="482"/>
                    </a:lnTo>
                    <a:lnTo>
                      <a:pt x="3030" y="424"/>
                    </a:lnTo>
                    <a:lnTo>
                      <a:pt x="2960" y="369"/>
                    </a:lnTo>
                    <a:lnTo>
                      <a:pt x="2887" y="317"/>
                    </a:lnTo>
                    <a:lnTo>
                      <a:pt x="2812" y="269"/>
                    </a:lnTo>
                    <a:lnTo>
                      <a:pt x="2735" y="224"/>
                    </a:lnTo>
                    <a:lnTo>
                      <a:pt x="2655" y="183"/>
                    </a:lnTo>
                    <a:lnTo>
                      <a:pt x="2572" y="146"/>
                    </a:lnTo>
                    <a:lnTo>
                      <a:pt x="2489" y="113"/>
                    </a:lnTo>
                    <a:lnTo>
                      <a:pt x="2402" y="83"/>
                    </a:lnTo>
                    <a:lnTo>
                      <a:pt x="2315" y="59"/>
                    </a:lnTo>
                    <a:lnTo>
                      <a:pt x="2225" y="38"/>
                    </a:lnTo>
                    <a:lnTo>
                      <a:pt x="2134" y="21"/>
                    </a:lnTo>
                    <a:lnTo>
                      <a:pt x="2042" y="10"/>
                    </a:lnTo>
                    <a:lnTo>
                      <a:pt x="1948" y="3"/>
                    </a:lnTo>
                    <a:lnTo>
                      <a:pt x="1853" y="0"/>
                    </a:lnTo>
                    <a:lnTo>
                      <a:pt x="1758" y="3"/>
                    </a:lnTo>
                    <a:lnTo>
                      <a:pt x="1664" y="10"/>
                    </a:lnTo>
                    <a:lnTo>
                      <a:pt x="1572" y="21"/>
                    </a:lnTo>
                    <a:lnTo>
                      <a:pt x="1480" y="38"/>
                    </a:lnTo>
                    <a:lnTo>
                      <a:pt x="1391" y="59"/>
                    </a:lnTo>
                    <a:lnTo>
                      <a:pt x="1303" y="83"/>
                    </a:lnTo>
                    <a:lnTo>
                      <a:pt x="1217" y="113"/>
                    </a:lnTo>
                    <a:lnTo>
                      <a:pt x="1134" y="146"/>
                    </a:lnTo>
                    <a:lnTo>
                      <a:pt x="1051" y="183"/>
                    </a:lnTo>
                    <a:lnTo>
                      <a:pt x="972" y="224"/>
                    </a:lnTo>
                    <a:lnTo>
                      <a:pt x="894" y="269"/>
                    </a:lnTo>
                    <a:lnTo>
                      <a:pt x="819" y="317"/>
                    </a:lnTo>
                    <a:lnTo>
                      <a:pt x="746" y="369"/>
                    </a:lnTo>
                    <a:lnTo>
                      <a:pt x="676" y="424"/>
                    </a:lnTo>
                    <a:lnTo>
                      <a:pt x="609" y="482"/>
                    </a:lnTo>
                    <a:lnTo>
                      <a:pt x="545" y="544"/>
                    </a:lnTo>
                    <a:lnTo>
                      <a:pt x="483" y="608"/>
                    </a:lnTo>
                    <a:lnTo>
                      <a:pt x="424" y="676"/>
                    </a:lnTo>
                    <a:lnTo>
                      <a:pt x="369" y="745"/>
                    </a:lnTo>
                    <a:lnTo>
                      <a:pt x="318" y="818"/>
                    </a:lnTo>
                    <a:lnTo>
                      <a:pt x="269" y="893"/>
                    </a:lnTo>
                    <a:lnTo>
                      <a:pt x="225" y="971"/>
                    </a:lnTo>
                    <a:lnTo>
                      <a:pt x="184" y="1051"/>
                    </a:lnTo>
                    <a:lnTo>
                      <a:pt x="147" y="1132"/>
                    </a:lnTo>
                    <a:lnTo>
                      <a:pt x="113" y="1217"/>
                    </a:lnTo>
                    <a:lnTo>
                      <a:pt x="84" y="1302"/>
                    </a:lnTo>
                    <a:lnTo>
                      <a:pt x="59" y="1390"/>
                    </a:lnTo>
                    <a:lnTo>
                      <a:pt x="39" y="1480"/>
                    </a:lnTo>
                    <a:lnTo>
                      <a:pt x="22" y="1571"/>
                    </a:lnTo>
                    <a:lnTo>
                      <a:pt x="11" y="1663"/>
                    </a:lnTo>
                    <a:lnTo>
                      <a:pt x="3" y="1757"/>
                    </a:lnTo>
                    <a:lnTo>
                      <a:pt x="0" y="1852"/>
                    </a:lnTo>
                    <a:lnTo>
                      <a:pt x="3" y="1947"/>
                    </a:lnTo>
                    <a:lnTo>
                      <a:pt x="11" y="2041"/>
                    </a:lnTo>
                    <a:lnTo>
                      <a:pt x="22" y="2134"/>
                    </a:lnTo>
                    <a:lnTo>
                      <a:pt x="39" y="2224"/>
                    </a:lnTo>
                    <a:lnTo>
                      <a:pt x="59" y="2314"/>
                    </a:lnTo>
                    <a:lnTo>
                      <a:pt x="84" y="2402"/>
                    </a:lnTo>
                    <a:lnTo>
                      <a:pt x="113" y="2487"/>
                    </a:lnTo>
                    <a:lnTo>
                      <a:pt x="147" y="2572"/>
                    </a:lnTo>
                    <a:lnTo>
                      <a:pt x="184" y="2653"/>
                    </a:lnTo>
                    <a:lnTo>
                      <a:pt x="225" y="2734"/>
                    </a:lnTo>
                    <a:lnTo>
                      <a:pt x="269" y="2811"/>
                    </a:lnTo>
                    <a:lnTo>
                      <a:pt x="318" y="2887"/>
                    </a:lnTo>
                    <a:lnTo>
                      <a:pt x="369" y="2959"/>
                    </a:lnTo>
                    <a:lnTo>
                      <a:pt x="424" y="3029"/>
                    </a:lnTo>
                    <a:lnTo>
                      <a:pt x="483" y="3097"/>
                    </a:lnTo>
                    <a:lnTo>
                      <a:pt x="545" y="3161"/>
                    </a:lnTo>
                    <a:lnTo>
                      <a:pt x="609" y="3222"/>
                    </a:lnTo>
                    <a:lnTo>
                      <a:pt x="676" y="3280"/>
                    </a:lnTo>
                    <a:lnTo>
                      <a:pt x="746" y="3335"/>
                    </a:lnTo>
                    <a:lnTo>
                      <a:pt x="819" y="3387"/>
                    </a:lnTo>
                    <a:lnTo>
                      <a:pt x="894" y="3435"/>
                    </a:lnTo>
                    <a:lnTo>
                      <a:pt x="972" y="3480"/>
                    </a:lnTo>
                    <a:lnTo>
                      <a:pt x="1051" y="3521"/>
                    </a:lnTo>
                    <a:lnTo>
                      <a:pt x="1134" y="3558"/>
                    </a:lnTo>
                    <a:lnTo>
                      <a:pt x="1217" y="3591"/>
                    </a:lnTo>
                    <a:lnTo>
                      <a:pt x="1303" y="3620"/>
                    </a:lnTo>
                    <a:lnTo>
                      <a:pt x="1391" y="3646"/>
                    </a:lnTo>
                    <a:lnTo>
                      <a:pt x="1480" y="3666"/>
                    </a:lnTo>
                    <a:lnTo>
                      <a:pt x="1572" y="3683"/>
                    </a:lnTo>
                    <a:lnTo>
                      <a:pt x="1664" y="3695"/>
                    </a:lnTo>
                    <a:lnTo>
                      <a:pt x="1758" y="3702"/>
                    </a:lnTo>
                    <a:lnTo>
                      <a:pt x="1853" y="3704"/>
                    </a:lnTo>
                    <a:close/>
                  </a:path>
                </a:pathLst>
              </a:custGeom>
              <a:solidFill>
                <a:schemeClr val="bg1"/>
              </a:solidFill>
              <a:ln w="19050">
                <a:solidFill>
                  <a:schemeClr val="bg1">
                    <a:lumMod val="65000"/>
                  </a:schemeClr>
                </a:solidFill>
                <a:round/>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09" name="Rectangle 25"/>
              <p:cNvSpPr>
                <a:spLocks noChangeArrowheads="1"/>
              </p:cNvSpPr>
              <p:nvPr/>
            </p:nvSpPr>
            <p:spPr bwMode="auto">
              <a:xfrm>
                <a:off x="6855062" y="2524522"/>
                <a:ext cx="527773" cy="8680"/>
              </a:xfrm>
              <a:prstGeom prst="rect">
                <a:avLst/>
              </a:prstGeom>
              <a:solidFill>
                <a:srgbClr val="C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10" name="Rectangle 27"/>
              <p:cNvSpPr>
                <a:spLocks noChangeArrowheads="1"/>
              </p:cNvSpPr>
              <p:nvPr/>
            </p:nvSpPr>
            <p:spPr bwMode="auto">
              <a:xfrm>
                <a:off x="6504033" y="2909539"/>
                <a:ext cx="8681" cy="527772"/>
              </a:xfrm>
              <a:prstGeom prst="rect">
                <a:avLst/>
              </a:prstGeom>
              <a:solidFill>
                <a:schemeClr val="accent2">
                  <a:lumMod val="75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11" name="Freeform 62"/>
              <p:cNvSpPr>
                <a:spLocks/>
              </p:cNvSpPr>
              <p:nvPr/>
            </p:nvSpPr>
            <p:spPr bwMode="auto">
              <a:xfrm>
                <a:off x="6113543" y="2154382"/>
                <a:ext cx="794220" cy="794218"/>
              </a:xfrm>
              <a:custGeom>
                <a:avLst/>
                <a:gdLst/>
                <a:ahLst/>
                <a:cxnLst>
                  <a:cxn ang="0">
                    <a:pos x="3529" y="6387"/>
                  </a:cxn>
                  <a:cxn ang="0">
                    <a:pos x="4001" y="6304"/>
                  </a:cxn>
                  <a:cxn ang="0">
                    <a:pos x="4447" y="6152"/>
                  </a:cxn>
                  <a:cxn ang="0">
                    <a:pos x="4860" y="5940"/>
                  </a:cxn>
                  <a:cxn ang="0">
                    <a:pos x="5237" y="5672"/>
                  </a:cxn>
                  <a:cxn ang="0">
                    <a:pos x="5572" y="5353"/>
                  </a:cxn>
                  <a:cxn ang="0">
                    <a:pos x="5857" y="4990"/>
                  </a:cxn>
                  <a:cxn ang="0">
                    <a:pos x="6088" y="4589"/>
                  </a:cxn>
                  <a:cxn ang="0">
                    <a:pos x="6260" y="4153"/>
                  </a:cxn>
                  <a:cxn ang="0">
                    <a:pos x="6367" y="3689"/>
                  </a:cxn>
                  <a:cxn ang="0">
                    <a:pos x="6405" y="3202"/>
                  </a:cxn>
                  <a:cxn ang="0">
                    <a:pos x="6367" y="2716"/>
                  </a:cxn>
                  <a:cxn ang="0">
                    <a:pos x="6260" y="2252"/>
                  </a:cxn>
                  <a:cxn ang="0">
                    <a:pos x="6088" y="1816"/>
                  </a:cxn>
                  <a:cxn ang="0">
                    <a:pos x="5857" y="1414"/>
                  </a:cxn>
                  <a:cxn ang="0">
                    <a:pos x="5572" y="1052"/>
                  </a:cxn>
                  <a:cxn ang="0">
                    <a:pos x="5237" y="733"/>
                  </a:cxn>
                  <a:cxn ang="0">
                    <a:pos x="4860" y="465"/>
                  </a:cxn>
                  <a:cxn ang="0">
                    <a:pos x="4447" y="253"/>
                  </a:cxn>
                  <a:cxn ang="0">
                    <a:pos x="4001" y="101"/>
                  </a:cxn>
                  <a:cxn ang="0">
                    <a:pos x="3529" y="16"/>
                  </a:cxn>
                  <a:cxn ang="0">
                    <a:pos x="3038" y="4"/>
                  </a:cxn>
                  <a:cxn ang="0">
                    <a:pos x="2558" y="65"/>
                  </a:cxn>
                  <a:cxn ang="0">
                    <a:pos x="2104" y="195"/>
                  </a:cxn>
                  <a:cxn ang="0">
                    <a:pos x="1678" y="387"/>
                  </a:cxn>
                  <a:cxn ang="0">
                    <a:pos x="1288" y="638"/>
                  </a:cxn>
                  <a:cxn ang="0">
                    <a:pos x="940" y="940"/>
                  </a:cxn>
                  <a:cxn ang="0">
                    <a:pos x="638" y="1288"/>
                  </a:cxn>
                  <a:cxn ang="0">
                    <a:pos x="388" y="1678"/>
                  </a:cxn>
                  <a:cxn ang="0">
                    <a:pos x="195" y="2103"/>
                  </a:cxn>
                  <a:cxn ang="0">
                    <a:pos x="66" y="2559"/>
                  </a:cxn>
                  <a:cxn ang="0">
                    <a:pos x="4" y="3038"/>
                  </a:cxn>
                  <a:cxn ang="0">
                    <a:pos x="17" y="3529"/>
                  </a:cxn>
                  <a:cxn ang="0">
                    <a:pos x="101" y="4001"/>
                  </a:cxn>
                  <a:cxn ang="0">
                    <a:pos x="252" y="4447"/>
                  </a:cxn>
                  <a:cxn ang="0">
                    <a:pos x="465" y="4861"/>
                  </a:cxn>
                  <a:cxn ang="0">
                    <a:pos x="733" y="5237"/>
                  </a:cxn>
                  <a:cxn ang="0">
                    <a:pos x="1051" y="5571"/>
                  </a:cxn>
                  <a:cxn ang="0">
                    <a:pos x="1414" y="5856"/>
                  </a:cxn>
                  <a:cxn ang="0">
                    <a:pos x="1816" y="6088"/>
                  </a:cxn>
                  <a:cxn ang="0">
                    <a:pos x="2253" y="6260"/>
                  </a:cxn>
                  <a:cxn ang="0">
                    <a:pos x="2716" y="6367"/>
                  </a:cxn>
                  <a:cxn ang="0">
                    <a:pos x="3202" y="6405"/>
                  </a:cxn>
                </a:cxnLst>
                <a:rect l="0" t="0" r="r" b="b"/>
                <a:pathLst>
                  <a:path w="6405" h="6405">
                    <a:moveTo>
                      <a:pt x="3202" y="6405"/>
                    </a:moveTo>
                    <a:lnTo>
                      <a:pt x="3366" y="6400"/>
                    </a:lnTo>
                    <a:lnTo>
                      <a:pt x="3529" y="6387"/>
                    </a:lnTo>
                    <a:lnTo>
                      <a:pt x="3689" y="6367"/>
                    </a:lnTo>
                    <a:lnTo>
                      <a:pt x="3846" y="6339"/>
                    </a:lnTo>
                    <a:lnTo>
                      <a:pt x="4001" y="6304"/>
                    </a:lnTo>
                    <a:lnTo>
                      <a:pt x="4153" y="6260"/>
                    </a:lnTo>
                    <a:lnTo>
                      <a:pt x="4302" y="6210"/>
                    </a:lnTo>
                    <a:lnTo>
                      <a:pt x="4447" y="6152"/>
                    </a:lnTo>
                    <a:lnTo>
                      <a:pt x="4588" y="6088"/>
                    </a:lnTo>
                    <a:lnTo>
                      <a:pt x="4727" y="6017"/>
                    </a:lnTo>
                    <a:lnTo>
                      <a:pt x="4860" y="5940"/>
                    </a:lnTo>
                    <a:lnTo>
                      <a:pt x="4991" y="5856"/>
                    </a:lnTo>
                    <a:lnTo>
                      <a:pt x="5116" y="5767"/>
                    </a:lnTo>
                    <a:lnTo>
                      <a:pt x="5237" y="5672"/>
                    </a:lnTo>
                    <a:lnTo>
                      <a:pt x="5354" y="5571"/>
                    </a:lnTo>
                    <a:lnTo>
                      <a:pt x="5465" y="5465"/>
                    </a:lnTo>
                    <a:lnTo>
                      <a:pt x="5572" y="5353"/>
                    </a:lnTo>
                    <a:lnTo>
                      <a:pt x="5671" y="5237"/>
                    </a:lnTo>
                    <a:lnTo>
                      <a:pt x="5767" y="5117"/>
                    </a:lnTo>
                    <a:lnTo>
                      <a:pt x="5857" y="4990"/>
                    </a:lnTo>
                    <a:lnTo>
                      <a:pt x="5939" y="4861"/>
                    </a:lnTo>
                    <a:lnTo>
                      <a:pt x="6017" y="4726"/>
                    </a:lnTo>
                    <a:lnTo>
                      <a:pt x="6088" y="4589"/>
                    </a:lnTo>
                    <a:lnTo>
                      <a:pt x="6152" y="4447"/>
                    </a:lnTo>
                    <a:lnTo>
                      <a:pt x="6210" y="4301"/>
                    </a:lnTo>
                    <a:lnTo>
                      <a:pt x="6260" y="4153"/>
                    </a:lnTo>
                    <a:lnTo>
                      <a:pt x="6303" y="4001"/>
                    </a:lnTo>
                    <a:lnTo>
                      <a:pt x="6340" y="3846"/>
                    </a:lnTo>
                    <a:lnTo>
                      <a:pt x="6367" y="3689"/>
                    </a:lnTo>
                    <a:lnTo>
                      <a:pt x="6388" y="3529"/>
                    </a:lnTo>
                    <a:lnTo>
                      <a:pt x="6400" y="3367"/>
                    </a:lnTo>
                    <a:lnTo>
                      <a:pt x="6405" y="3202"/>
                    </a:lnTo>
                    <a:lnTo>
                      <a:pt x="6400" y="3038"/>
                    </a:lnTo>
                    <a:lnTo>
                      <a:pt x="6388" y="2876"/>
                    </a:lnTo>
                    <a:lnTo>
                      <a:pt x="6367" y="2716"/>
                    </a:lnTo>
                    <a:lnTo>
                      <a:pt x="6340" y="2559"/>
                    </a:lnTo>
                    <a:lnTo>
                      <a:pt x="6303" y="2404"/>
                    </a:lnTo>
                    <a:lnTo>
                      <a:pt x="6260" y="2252"/>
                    </a:lnTo>
                    <a:lnTo>
                      <a:pt x="6210" y="2103"/>
                    </a:lnTo>
                    <a:lnTo>
                      <a:pt x="6152" y="1958"/>
                    </a:lnTo>
                    <a:lnTo>
                      <a:pt x="6088" y="1816"/>
                    </a:lnTo>
                    <a:lnTo>
                      <a:pt x="6017" y="1678"/>
                    </a:lnTo>
                    <a:lnTo>
                      <a:pt x="5939" y="1544"/>
                    </a:lnTo>
                    <a:lnTo>
                      <a:pt x="5857" y="1414"/>
                    </a:lnTo>
                    <a:lnTo>
                      <a:pt x="5767" y="1288"/>
                    </a:lnTo>
                    <a:lnTo>
                      <a:pt x="5671" y="1168"/>
                    </a:lnTo>
                    <a:lnTo>
                      <a:pt x="5572" y="1052"/>
                    </a:lnTo>
                    <a:lnTo>
                      <a:pt x="5465" y="940"/>
                    </a:lnTo>
                    <a:lnTo>
                      <a:pt x="5354" y="834"/>
                    </a:lnTo>
                    <a:lnTo>
                      <a:pt x="5237" y="733"/>
                    </a:lnTo>
                    <a:lnTo>
                      <a:pt x="5116" y="638"/>
                    </a:lnTo>
                    <a:lnTo>
                      <a:pt x="4991" y="548"/>
                    </a:lnTo>
                    <a:lnTo>
                      <a:pt x="4860" y="465"/>
                    </a:lnTo>
                    <a:lnTo>
                      <a:pt x="4727" y="387"/>
                    </a:lnTo>
                    <a:lnTo>
                      <a:pt x="4588" y="317"/>
                    </a:lnTo>
                    <a:lnTo>
                      <a:pt x="4447" y="253"/>
                    </a:lnTo>
                    <a:lnTo>
                      <a:pt x="4302" y="195"/>
                    </a:lnTo>
                    <a:lnTo>
                      <a:pt x="4153" y="145"/>
                    </a:lnTo>
                    <a:lnTo>
                      <a:pt x="4001" y="101"/>
                    </a:lnTo>
                    <a:lnTo>
                      <a:pt x="3846" y="65"/>
                    </a:lnTo>
                    <a:lnTo>
                      <a:pt x="3689" y="38"/>
                    </a:lnTo>
                    <a:lnTo>
                      <a:pt x="3529" y="16"/>
                    </a:lnTo>
                    <a:lnTo>
                      <a:pt x="3366" y="4"/>
                    </a:lnTo>
                    <a:lnTo>
                      <a:pt x="3202" y="0"/>
                    </a:lnTo>
                    <a:lnTo>
                      <a:pt x="3038" y="4"/>
                    </a:lnTo>
                    <a:lnTo>
                      <a:pt x="2876" y="16"/>
                    </a:lnTo>
                    <a:lnTo>
                      <a:pt x="2716" y="38"/>
                    </a:lnTo>
                    <a:lnTo>
                      <a:pt x="2558" y="65"/>
                    </a:lnTo>
                    <a:lnTo>
                      <a:pt x="2403" y="101"/>
                    </a:lnTo>
                    <a:lnTo>
                      <a:pt x="2253" y="145"/>
                    </a:lnTo>
                    <a:lnTo>
                      <a:pt x="2104" y="195"/>
                    </a:lnTo>
                    <a:lnTo>
                      <a:pt x="1958" y="253"/>
                    </a:lnTo>
                    <a:lnTo>
                      <a:pt x="1816" y="317"/>
                    </a:lnTo>
                    <a:lnTo>
                      <a:pt x="1678" y="387"/>
                    </a:lnTo>
                    <a:lnTo>
                      <a:pt x="1544" y="465"/>
                    </a:lnTo>
                    <a:lnTo>
                      <a:pt x="1414" y="548"/>
                    </a:lnTo>
                    <a:lnTo>
                      <a:pt x="1288" y="638"/>
                    </a:lnTo>
                    <a:lnTo>
                      <a:pt x="1167" y="733"/>
                    </a:lnTo>
                    <a:lnTo>
                      <a:pt x="1051" y="834"/>
                    </a:lnTo>
                    <a:lnTo>
                      <a:pt x="940" y="940"/>
                    </a:lnTo>
                    <a:lnTo>
                      <a:pt x="834" y="1052"/>
                    </a:lnTo>
                    <a:lnTo>
                      <a:pt x="733" y="1168"/>
                    </a:lnTo>
                    <a:lnTo>
                      <a:pt x="638" y="1288"/>
                    </a:lnTo>
                    <a:lnTo>
                      <a:pt x="549" y="1414"/>
                    </a:lnTo>
                    <a:lnTo>
                      <a:pt x="465" y="1544"/>
                    </a:lnTo>
                    <a:lnTo>
                      <a:pt x="388" y="1678"/>
                    </a:lnTo>
                    <a:lnTo>
                      <a:pt x="317" y="1816"/>
                    </a:lnTo>
                    <a:lnTo>
                      <a:pt x="252" y="1958"/>
                    </a:lnTo>
                    <a:lnTo>
                      <a:pt x="195" y="2103"/>
                    </a:lnTo>
                    <a:lnTo>
                      <a:pt x="145" y="2252"/>
                    </a:lnTo>
                    <a:lnTo>
                      <a:pt x="101" y="2404"/>
                    </a:lnTo>
                    <a:lnTo>
                      <a:pt x="66" y="2559"/>
                    </a:lnTo>
                    <a:lnTo>
                      <a:pt x="37" y="2716"/>
                    </a:lnTo>
                    <a:lnTo>
                      <a:pt x="17" y="2876"/>
                    </a:lnTo>
                    <a:lnTo>
                      <a:pt x="4" y="3038"/>
                    </a:lnTo>
                    <a:lnTo>
                      <a:pt x="0" y="3202"/>
                    </a:lnTo>
                    <a:lnTo>
                      <a:pt x="4" y="3367"/>
                    </a:lnTo>
                    <a:lnTo>
                      <a:pt x="17" y="3529"/>
                    </a:lnTo>
                    <a:lnTo>
                      <a:pt x="37" y="3689"/>
                    </a:lnTo>
                    <a:lnTo>
                      <a:pt x="66" y="3846"/>
                    </a:lnTo>
                    <a:lnTo>
                      <a:pt x="101" y="4001"/>
                    </a:lnTo>
                    <a:lnTo>
                      <a:pt x="145" y="4153"/>
                    </a:lnTo>
                    <a:lnTo>
                      <a:pt x="195" y="4301"/>
                    </a:lnTo>
                    <a:lnTo>
                      <a:pt x="252" y="4447"/>
                    </a:lnTo>
                    <a:lnTo>
                      <a:pt x="317" y="4589"/>
                    </a:lnTo>
                    <a:lnTo>
                      <a:pt x="388" y="4726"/>
                    </a:lnTo>
                    <a:lnTo>
                      <a:pt x="465" y="4861"/>
                    </a:lnTo>
                    <a:lnTo>
                      <a:pt x="549" y="4990"/>
                    </a:lnTo>
                    <a:lnTo>
                      <a:pt x="638" y="5117"/>
                    </a:lnTo>
                    <a:lnTo>
                      <a:pt x="733" y="5237"/>
                    </a:lnTo>
                    <a:lnTo>
                      <a:pt x="834" y="5353"/>
                    </a:lnTo>
                    <a:lnTo>
                      <a:pt x="940" y="5465"/>
                    </a:lnTo>
                    <a:lnTo>
                      <a:pt x="1051" y="5571"/>
                    </a:lnTo>
                    <a:lnTo>
                      <a:pt x="1167" y="5672"/>
                    </a:lnTo>
                    <a:lnTo>
                      <a:pt x="1288" y="5767"/>
                    </a:lnTo>
                    <a:lnTo>
                      <a:pt x="1414" y="5856"/>
                    </a:lnTo>
                    <a:lnTo>
                      <a:pt x="1544" y="5940"/>
                    </a:lnTo>
                    <a:lnTo>
                      <a:pt x="1678" y="6017"/>
                    </a:lnTo>
                    <a:lnTo>
                      <a:pt x="1816" y="6088"/>
                    </a:lnTo>
                    <a:lnTo>
                      <a:pt x="1958" y="6152"/>
                    </a:lnTo>
                    <a:lnTo>
                      <a:pt x="2104" y="6210"/>
                    </a:lnTo>
                    <a:lnTo>
                      <a:pt x="2253" y="6260"/>
                    </a:lnTo>
                    <a:lnTo>
                      <a:pt x="2403" y="6304"/>
                    </a:lnTo>
                    <a:lnTo>
                      <a:pt x="2558" y="6339"/>
                    </a:lnTo>
                    <a:lnTo>
                      <a:pt x="2716" y="6367"/>
                    </a:lnTo>
                    <a:lnTo>
                      <a:pt x="2876" y="6387"/>
                    </a:lnTo>
                    <a:lnTo>
                      <a:pt x="3038" y="6400"/>
                    </a:lnTo>
                    <a:lnTo>
                      <a:pt x="3202" y="6405"/>
                    </a:lnTo>
                    <a:close/>
                  </a:path>
                </a:pathLst>
              </a:custGeom>
              <a:solidFill>
                <a:srgbClr val="C00000"/>
              </a:solidFill>
              <a:ln w="9525" cmpd="dbl">
                <a:solidFill>
                  <a:schemeClr val="tx1"/>
                </a:solidFill>
                <a:prstDash val="dashDot"/>
                <a:round/>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12" name="Freeform 63"/>
              <p:cNvSpPr>
                <a:spLocks/>
              </p:cNvSpPr>
              <p:nvPr/>
            </p:nvSpPr>
            <p:spPr bwMode="auto">
              <a:xfrm>
                <a:off x="6140203" y="2181044"/>
                <a:ext cx="740901" cy="740898"/>
              </a:xfrm>
              <a:custGeom>
                <a:avLst/>
                <a:gdLst/>
                <a:ahLst/>
                <a:cxnLst>
                  <a:cxn ang="0">
                    <a:pos x="3292" y="5959"/>
                  </a:cxn>
                  <a:cxn ang="0">
                    <a:pos x="3732" y="5880"/>
                  </a:cxn>
                  <a:cxn ang="0">
                    <a:pos x="4148" y="5739"/>
                  </a:cxn>
                  <a:cxn ang="0">
                    <a:pos x="4534" y="5540"/>
                  </a:cxn>
                  <a:cxn ang="0">
                    <a:pos x="4886" y="5291"/>
                  </a:cxn>
                  <a:cxn ang="0">
                    <a:pos x="5197" y="4994"/>
                  </a:cxn>
                  <a:cxn ang="0">
                    <a:pos x="5464" y="4655"/>
                  </a:cxn>
                  <a:cxn ang="0">
                    <a:pos x="5680" y="4280"/>
                  </a:cxn>
                  <a:cxn ang="0">
                    <a:pos x="5840" y="3873"/>
                  </a:cxn>
                  <a:cxn ang="0">
                    <a:pos x="5941" y="3441"/>
                  </a:cxn>
                  <a:cxn ang="0">
                    <a:pos x="5974" y="2987"/>
                  </a:cxn>
                  <a:cxn ang="0">
                    <a:pos x="5941" y="2533"/>
                  </a:cxn>
                  <a:cxn ang="0">
                    <a:pos x="5840" y="2100"/>
                  </a:cxn>
                  <a:cxn ang="0">
                    <a:pos x="5680" y="1695"/>
                  </a:cxn>
                  <a:cxn ang="0">
                    <a:pos x="5464" y="1320"/>
                  </a:cxn>
                  <a:cxn ang="0">
                    <a:pos x="5197" y="980"/>
                  </a:cxn>
                  <a:cxn ang="0">
                    <a:pos x="4886" y="684"/>
                  </a:cxn>
                  <a:cxn ang="0">
                    <a:pos x="4534" y="434"/>
                  </a:cxn>
                  <a:cxn ang="0">
                    <a:pos x="4148" y="236"/>
                  </a:cxn>
                  <a:cxn ang="0">
                    <a:pos x="3732" y="95"/>
                  </a:cxn>
                  <a:cxn ang="0">
                    <a:pos x="3292" y="15"/>
                  </a:cxn>
                  <a:cxn ang="0">
                    <a:pos x="2834" y="4"/>
                  </a:cxn>
                  <a:cxn ang="0">
                    <a:pos x="2387" y="61"/>
                  </a:cxn>
                  <a:cxn ang="0">
                    <a:pos x="1962" y="183"/>
                  </a:cxn>
                  <a:cxn ang="0">
                    <a:pos x="1566" y="362"/>
                  </a:cxn>
                  <a:cxn ang="0">
                    <a:pos x="1202" y="595"/>
                  </a:cxn>
                  <a:cxn ang="0">
                    <a:pos x="877" y="876"/>
                  </a:cxn>
                  <a:cxn ang="0">
                    <a:pos x="596" y="1203"/>
                  </a:cxn>
                  <a:cxn ang="0">
                    <a:pos x="362" y="1565"/>
                  </a:cxn>
                  <a:cxn ang="0">
                    <a:pos x="182" y="1962"/>
                  </a:cxn>
                  <a:cxn ang="0">
                    <a:pos x="62" y="2387"/>
                  </a:cxn>
                  <a:cxn ang="0">
                    <a:pos x="4" y="2834"/>
                  </a:cxn>
                  <a:cxn ang="0">
                    <a:pos x="16" y="3292"/>
                  </a:cxn>
                  <a:cxn ang="0">
                    <a:pos x="94" y="3733"/>
                  </a:cxn>
                  <a:cxn ang="0">
                    <a:pos x="236" y="4148"/>
                  </a:cxn>
                  <a:cxn ang="0">
                    <a:pos x="433" y="4534"/>
                  </a:cxn>
                  <a:cxn ang="0">
                    <a:pos x="684" y="4885"/>
                  </a:cxn>
                  <a:cxn ang="0">
                    <a:pos x="981" y="5197"/>
                  </a:cxn>
                  <a:cxn ang="0">
                    <a:pos x="1319" y="5463"/>
                  </a:cxn>
                  <a:cxn ang="0">
                    <a:pos x="1694" y="5679"/>
                  </a:cxn>
                  <a:cxn ang="0">
                    <a:pos x="2101" y="5840"/>
                  </a:cxn>
                  <a:cxn ang="0">
                    <a:pos x="2534" y="5940"/>
                  </a:cxn>
                  <a:cxn ang="0">
                    <a:pos x="2987" y="5975"/>
                  </a:cxn>
                </a:cxnLst>
                <a:rect l="0" t="0" r="r" b="b"/>
                <a:pathLst>
                  <a:path w="5974" h="5975">
                    <a:moveTo>
                      <a:pt x="2987" y="5975"/>
                    </a:moveTo>
                    <a:lnTo>
                      <a:pt x="3141" y="5970"/>
                    </a:lnTo>
                    <a:lnTo>
                      <a:pt x="3292" y="5959"/>
                    </a:lnTo>
                    <a:lnTo>
                      <a:pt x="3442" y="5940"/>
                    </a:lnTo>
                    <a:lnTo>
                      <a:pt x="3589" y="5913"/>
                    </a:lnTo>
                    <a:lnTo>
                      <a:pt x="3732" y="5880"/>
                    </a:lnTo>
                    <a:lnTo>
                      <a:pt x="3874" y="5840"/>
                    </a:lnTo>
                    <a:lnTo>
                      <a:pt x="4012" y="5792"/>
                    </a:lnTo>
                    <a:lnTo>
                      <a:pt x="4148" y="5739"/>
                    </a:lnTo>
                    <a:lnTo>
                      <a:pt x="4280" y="5679"/>
                    </a:lnTo>
                    <a:lnTo>
                      <a:pt x="4409" y="5613"/>
                    </a:lnTo>
                    <a:lnTo>
                      <a:pt x="4534" y="5540"/>
                    </a:lnTo>
                    <a:lnTo>
                      <a:pt x="4655" y="5463"/>
                    </a:lnTo>
                    <a:lnTo>
                      <a:pt x="4773" y="5379"/>
                    </a:lnTo>
                    <a:lnTo>
                      <a:pt x="4886" y="5291"/>
                    </a:lnTo>
                    <a:lnTo>
                      <a:pt x="4994" y="5197"/>
                    </a:lnTo>
                    <a:lnTo>
                      <a:pt x="5098" y="5097"/>
                    </a:lnTo>
                    <a:lnTo>
                      <a:pt x="5197" y="4994"/>
                    </a:lnTo>
                    <a:lnTo>
                      <a:pt x="5291" y="4885"/>
                    </a:lnTo>
                    <a:lnTo>
                      <a:pt x="5380" y="4772"/>
                    </a:lnTo>
                    <a:lnTo>
                      <a:pt x="5464" y="4655"/>
                    </a:lnTo>
                    <a:lnTo>
                      <a:pt x="5541" y="4534"/>
                    </a:lnTo>
                    <a:lnTo>
                      <a:pt x="5613" y="4409"/>
                    </a:lnTo>
                    <a:lnTo>
                      <a:pt x="5680" y="4280"/>
                    </a:lnTo>
                    <a:lnTo>
                      <a:pt x="5740" y="4148"/>
                    </a:lnTo>
                    <a:lnTo>
                      <a:pt x="5793" y="4013"/>
                    </a:lnTo>
                    <a:lnTo>
                      <a:pt x="5840" y="3873"/>
                    </a:lnTo>
                    <a:lnTo>
                      <a:pt x="5880" y="3733"/>
                    </a:lnTo>
                    <a:lnTo>
                      <a:pt x="5914" y="3588"/>
                    </a:lnTo>
                    <a:lnTo>
                      <a:pt x="5941" y="3441"/>
                    </a:lnTo>
                    <a:lnTo>
                      <a:pt x="5959" y="3292"/>
                    </a:lnTo>
                    <a:lnTo>
                      <a:pt x="5971" y="3141"/>
                    </a:lnTo>
                    <a:lnTo>
                      <a:pt x="5974" y="2987"/>
                    </a:lnTo>
                    <a:lnTo>
                      <a:pt x="5971" y="2834"/>
                    </a:lnTo>
                    <a:lnTo>
                      <a:pt x="5959" y="2682"/>
                    </a:lnTo>
                    <a:lnTo>
                      <a:pt x="5941" y="2533"/>
                    </a:lnTo>
                    <a:lnTo>
                      <a:pt x="5914" y="2387"/>
                    </a:lnTo>
                    <a:lnTo>
                      <a:pt x="5880" y="2242"/>
                    </a:lnTo>
                    <a:lnTo>
                      <a:pt x="5840" y="2100"/>
                    </a:lnTo>
                    <a:lnTo>
                      <a:pt x="5793" y="1962"/>
                    </a:lnTo>
                    <a:lnTo>
                      <a:pt x="5740" y="1826"/>
                    </a:lnTo>
                    <a:lnTo>
                      <a:pt x="5680" y="1695"/>
                    </a:lnTo>
                    <a:lnTo>
                      <a:pt x="5613" y="1565"/>
                    </a:lnTo>
                    <a:lnTo>
                      <a:pt x="5541" y="1440"/>
                    </a:lnTo>
                    <a:lnTo>
                      <a:pt x="5464" y="1320"/>
                    </a:lnTo>
                    <a:lnTo>
                      <a:pt x="5380" y="1203"/>
                    </a:lnTo>
                    <a:lnTo>
                      <a:pt x="5291" y="1089"/>
                    </a:lnTo>
                    <a:lnTo>
                      <a:pt x="5197" y="980"/>
                    </a:lnTo>
                    <a:lnTo>
                      <a:pt x="5098" y="876"/>
                    </a:lnTo>
                    <a:lnTo>
                      <a:pt x="4994" y="778"/>
                    </a:lnTo>
                    <a:lnTo>
                      <a:pt x="4886" y="684"/>
                    </a:lnTo>
                    <a:lnTo>
                      <a:pt x="4773" y="595"/>
                    </a:lnTo>
                    <a:lnTo>
                      <a:pt x="4655" y="512"/>
                    </a:lnTo>
                    <a:lnTo>
                      <a:pt x="4534" y="434"/>
                    </a:lnTo>
                    <a:lnTo>
                      <a:pt x="4409" y="362"/>
                    </a:lnTo>
                    <a:lnTo>
                      <a:pt x="4280" y="296"/>
                    </a:lnTo>
                    <a:lnTo>
                      <a:pt x="4148" y="236"/>
                    </a:lnTo>
                    <a:lnTo>
                      <a:pt x="4012" y="183"/>
                    </a:lnTo>
                    <a:lnTo>
                      <a:pt x="3874" y="135"/>
                    </a:lnTo>
                    <a:lnTo>
                      <a:pt x="3732" y="95"/>
                    </a:lnTo>
                    <a:lnTo>
                      <a:pt x="3589" y="61"/>
                    </a:lnTo>
                    <a:lnTo>
                      <a:pt x="3442" y="35"/>
                    </a:lnTo>
                    <a:lnTo>
                      <a:pt x="3292" y="15"/>
                    </a:lnTo>
                    <a:lnTo>
                      <a:pt x="3141" y="4"/>
                    </a:lnTo>
                    <a:lnTo>
                      <a:pt x="2987" y="0"/>
                    </a:lnTo>
                    <a:lnTo>
                      <a:pt x="2834" y="4"/>
                    </a:lnTo>
                    <a:lnTo>
                      <a:pt x="2683" y="15"/>
                    </a:lnTo>
                    <a:lnTo>
                      <a:pt x="2534" y="35"/>
                    </a:lnTo>
                    <a:lnTo>
                      <a:pt x="2387" y="61"/>
                    </a:lnTo>
                    <a:lnTo>
                      <a:pt x="2242" y="95"/>
                    </a:lnTo>
                    <a:lnTo>
                      <a:pt x="2101" y="135"/>
                    </a:lnTo>
                    <a:lnTo>
                      <a:pt x="1962" y="183"/>
                    </a:lnTo>
                    <a:lnTo>
                      <a:pt x="1827" y="236"/>
                    </a:lnTo>
                    <a:lnTo>
                      <a:pt x="1694" y="296"/>
                    </a:lnTo>
                    <a:lnTo>
                      <a:pt x="1566" y="362"/>
                    </a:lnTo>
                    <a:lnTo>
                      <a:pt x="1440" y="434"/>
                    </a:lnTo>
                    <a:lnTo>
                      <a:pt x="1319" y="512"/>
                    </a:lnTo>
                    <a:lnTo>
                      <a:pt x="1202" y="595"/>
                    </a:lnTo>
                    <a:lnTo>
                      <a:pt x="1089" y="684"/>
                    </a:lnTo>
                    <a:lnTo>
                      <a:pt x="981" y="778"/>
                    </a:lnTo>
                    <a:lnTo>
                      <a:pt x="877" y="876"/>
                    </a:lnTo>
                    <a:lnTo>
                      <a:pt x="778" y="980"/>
                    </a:lnTo>
                    <a:lnTo>
                      <a:pt x="684" y="1089"/>
                    </a:lnTo>
                    <a:lnTo>
                      <a:pt x="596" y="1203"/>
                    </a:lnTo>
                    <a:lnTo>
                      <a:pt x="512" y="1320"/>
                    </a:lnTo>
                    <a:lnTo>
                      <a:pt x="433" y="1440"/>
                    </a:lnTo>
                    <a:lnTo>
                      <a:pt x="362" y="1565"/>
                    </a:lnTo>
                    <a:lnTo>
                      <a:pt x="296" y="1695"/>
                    </a:lnTo>
                    <a:lnTo>
                      <a:pt x="236" y="1826"/>
                    </a:lnTo>
                    <a:lnTo>
                      <a:pt x="182" y="1962"/>
                    </a:lnTo>
                    <a:lnTo>
                      <a:pt x="135" y="2100"/>
                    </a:lnTo>
                    <a:lnTo>
                      <a:pt x="94" y="2242"/>
                    </a:lnTo>
                    <a:lnTo>
                      <a:pt x="62" y="2387"/>
                    </a:lnTo>
                    <a:lnTo>
                      <a:pt x="35" y="2533"/>
                    </a:lnTo>
                    <a:lnTo>
                      <a:pt x="16" y="2682"/>
                    </a:lnTo>
                    <a:lnTo>
                      <a:pt x="4" y="2834"/>
                    </a:lnTo>
                    <a:lnTo>
                      <a:pt x="0" y="2987"/>
                    </a:lnTo>
                    <a:lnTo>
                      <a:pt x="4" y="3141"/>
                    </a:lnTo>
                    <a:lnTo>
                      <a:pt x="16" y="3292"/>
                    </a:lnTo>
                    <a:lnTo>
                      <a:pt x="35" y="3441"/>
                    </a:lnTo>
                    <a:lnTo>
                      <a:pt x="62" y="3588"/>
                    </a:lnTo>
                    <a:lnTo>
                      <a:pt x="94" y="3733"/>
                    </a:lnTo>
                    <a:lnTo>
                      <a:pt x="135" y="3873"/>
                    </a:lnTo>
                    <a:lnTo>
                      <a:pt x="182" y="4013"/>
                    </a:lnTo>
                    <a:lnTo>
                      <a:pt x="236" y="4148"/>
                    </a:lnTo>
                    <a:lnTo>
                      <a:pt x="296" y="4280"/>
                    </a:lnTo>
                    <a:lnTo>
                      <a:pt x="362" y="4409"/>
                    </a:lnTo>
                    <a:lnTo>
                      <a:pt x="433" y="4534"/>
                    </a:lnTo>
                    <a:lnTo>
                      <a:pt x="512" y="4655"/>
                    </a:lnTo>
                    <a:lnTo>
                      <a:pt x="596" y="4772"/>
                    </a:lnTo>
                    <a:lnTo>
                      <a:pt x="684" y="4885"/>
                    </a:lnTo>
                    <a:lnTo>
                      <a:pt x="778" y="4994"/>
                    </a:lnTo>
                    <a:lnTo>
                      <a:pt x="877" y="5097"/>
                    </a:lnTo>
                    <a:lnTo>
                      <a:pt x="981" y="5197"/>
                    </a:lnTo>
                    <a:lnTo>
                      <a:pt x="1089" y="5291"/>
                    </a:lnTo>
                    <a:lnTo>
                      <a:pt x="1202" y="5379"/>
                    </a:lnTo>
                    <a:lnTo>
                      <a:pt x="1319" y="5463"/>
                    </a:lnTo>
                    <a:lnTo>
                      <a:pt x="1440" y="5540"/>
                    </a:lnTo>
                    <a:lnTo>
                      <a:pt x="1566" y="5613"/>
                    </a:lnTo>
                    <a:lnTo>
                      <a:pt x="1694" y="5679"/>
                    </a:lnTo>
                    <a:lnTo>
                      <a:pt x="1827" y="5739"/>
                    </a:lnTo>
                    <a:lnTo>
                      <a:pt x="1962" y="5792"/>
                    </a:lnTo>
                    <a:lnTo>
                      <a:pt x="2101" y="5840"/>
                    </a:lnTo>
                    <a:lnTo>
                      <a:pt x="2242" y="5880"/>
                    </a:lnTo>
                    <a:lnTo>
                      <a:pt x="2387" y="5913"/>
                    </a:lnTo>
                    <a:lnTo>
                      <a:pt x="2534" y="5940"/>
                    </a:lnTo>
                    <a:lnTo>
                      <a:pt x="2683" y="5959"/>
                    </a:lnTo>
                    <a:lnTo>
                      <a:pt x="2834" y="5970"/>
                    </a:lnTo>
                    <a:lnTo>
                      <a:pt x="2987" y="5975"/>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13" name="Freeform 64"/>
              <p:cNvSpPr>
                <a:spLocks/>
              </p:cNvSpPr>
              <p:nvPr/>
            </p:nvSpPr>
            <p:spPr bwMode="auto">
              <a:xfrm>
                <a:off x="6173064" y="2213903"/>
                <a:ext cx="675800" cy="675797"/>
              </a:xfrm>
              <a:custGeom>
                <a:avLst/>
                <a:gdLst/>
                <a:ahLst/>
                <a:cxnLst>
                  <a:cxn ang="0">
                    <a:pos x="3002" y="5434"/>
                  </a:cxn>
                  <a:cxn ang="0">
                    <a:pos x="3404" y="5362"/>
                  </a:cxn>
                  <a:cxn ang="0">
                    <a:pos x="3783" y="5234"/>
                  </a:cxn>
                  <a:cxn ang="0">
                    <a:pos x="4136" y="5053"/>
                  </a:cxn>
                  <a:cxn ang="0">
                    <a:pos x="4456" y="4825"/>
                  </a:cxn>
                  <a:cxn ang="0">
                    <a:pos x="4740" y="4554"/>
                  </a:cxn>
                  <a:cxn ang="0">
                    <a:pos x="4983" y="4245"/>
                  </a:cxn>
                  <a:cxn ang="0">
                    <a:pos x="5179" y="3904"/>
                  </a:cxn>
                  <a:cxn ang="0">
                    <a:pos x="5326" y="3533"/>
                  </a:cxn>
                  <a:cxn ang="0">
                    <a:pos x="5418" y="3139"/>
                  </a:cxn>
                  <a:cxn ang="0">
                    <a:pos x="5449" y="2724"/>
                  </a:cxn>
                  <a:cxn ang="0">
                    <a:pos x="5418" y="2310"/>
                  </a:cxn>
                  <a:cxn ang="0">
                    <a:pos x="5326" y="1916"/>
                  </a:cxn>
                  <a:cxn ang="0">
                    <a:pos x="5179" y="1545"/>
                  </a:cxn>
                  <a:cxn ang="0">
                    <a:pos x="4983" y="1203"/>
                  </a:cxn>
                  <a:cxn ang="0">
                    <a:pos x="4740" y="895"/>
                  </a:cxn>
                  <a:cxn ang="0">
                    <a:pos x="4456" y="624"/>
                  </a:cxn>
                  <a:cxn ang="0">
                    <a:pos x="4136" y="395"/>
                  </a:cxn>
                  <a:cxn ang="0">
                    <a:pos x="3783" y="215"/>
                  </a:cxn>
                  <a:cxn ang="0">
                    <a:pos x="3404" y="87"/>
                  </a:cxn>
                  <a:cxn ang="0">
                    <a:pos x="3002" y="14"/>
                  </a:cxn>
                  <a:cxn ang="0">
                    <a:pos x="2585" y="4"/>
                  </a:cxn>
                  <a:cxn ang="0">
                    <a:pos x="2177" y="56"/>
                  </a:cxn>
                  <a:cxn ang="0">
                    <a:pos x="1790" y="166"/>
                  </a:cxn>
                  <a:cxn ang="0">
                    <a:pos x="1428" y="330"/>
                  </a:cxn>
                  <a:cxn ang="0">
                    <a:pos x="1096" y="542"/>
                  </a:cxn>
                  <a:cxn ang="0">
                    <a:pos x="799" y="800"/>
                  </a:cxn>
                  <a:cxn ang="0">
                    <a:pos x="542" y="1096"/>
                  </a:cxn>
                  <a:cxn ang="0">
                    <a:pos x="329" y="1428"/>
                  </a:cxn>
                  <a:cxn ang="0">
                    <a:pos x="166" y="1789"/>
                  </a:cxn>
                  <a:cxn ang="0">
                    <a:pos x="55" y="2177"/>
                  </a:cxn>
                  <a:cxn ang="0">
                    <a:pos x="3" y="2584"/>
                  </a:cxn>
                  <a:cxn ang="0">
                    <a:pos x="15" y="3002"/>
                  </a:cxn>
                  <a:cxn ang="0">
                    <a:pos x="86" y="3404"/>
                  </a:cxn>
                  <a:cxn ang="0">
                    <a:pos x="215" y="3783"/>
                  </a:cxn>
                  <a:cxn ang="0">
                    <a:pos x="396" y="4135"/>
                  </a:cxn>
                  <a:cxn ang="0">
                    <a:pos x="624" y="4455"/>
                  </a:cxn>
                  <a:cxn ang="0">
                    <a:pos x="894" y="4739"/>
                  </a:cxn>
                  <a:cxn ang="0">
                    <a:pos x="1203" y="4982"/>
                  </a:cxn>
                  <a:cxn ang="0">
                    <a:pos x="1545" y="5179"/>
                  </a:cxn>
                  <a:cxn ang="0">
                    <a:pos x="1916" y="5325"/>
                  </a:cxn>
                  <a:cxn ang="0">
                    <a:pos x="2311" y="5417"/>
                  </a:cxn>
                  <a:cxn ang="0">
                    <a:pos x="2724" y="5449"/>
                  </a:cxn>
                </a:cxnLst>
                <a:rect l="0" t="0" r="r" b="b"/>
                <a:pathLst>
                  <a:path w="5449" h="5449">
                    <a:moveTo>
                      <a:pt x="2724" y="5449"/>
                    </a:moveTo>
                    <a:lnTo>
                      <a:pt x="2864" y="5445"/>
                    </a:lnTo>
                    <a:lnTo>
                      <a:pt x="3002" y="5434"/>
                    </a:lnTo>
                    <a:lnTo>
                      <a:pt x="3138" y="5417"/>
                    </a:lnTo>
                    <a:lnTo>
                      <a:pt x="3273" y="5393"/>
                    </a:lnTo>
                    <a:lnTo>
                      <a:pt x="3404" y="5362"/>
                    </a:lnTo>
                    <a:lnTo>
                      <a:pt x="3533" y="5325"/>
                    </a:lnTo>
                    <a:lnTo>
                      <a:pt x="3660" y="5283"/>
                    </a:lnTo>
                    <a:lnTo>
                      <a:pt x="3783" y="5234"/>
                    </a:lnTo>
                    <a:lnTo>
                      <a:pt x="3903" y="5179"/>
                    </a:lnTo>
                    <a:lnTo>
                      <a:pt x="4022" y="5118"/>
                    </a:lnTo>
                    <a:lnTo>
                      <a:pt x="4136" y="5053"/>
                    </a:lnTo>
                    <a:lnTo>
                      <a:pt x="4246" y="4982"/>
                    </a:lnTo>
                    <a:lnTo>
                      <a:pt x="4353" y="4906"/>
                    </a:lnTo>
                    <a:lnTo>
                      <a:pt x="4456" y="4825"/>
                    </a:lnTo>
                    <a:lnTo>
                      <a:pt x="4555" y="4739"/>
                    </a:lnTo>
                    <a:lnTo>
                      <a:pt x="4649" y="4649"/>
                    </a:lnTo>
                    <a:lnTo>
                      <a:pt x="4740" y="4554"/>
                    </a:lnTo>
                    <a:lnTo>
                      <a:pt x="4826" y="4455"/>
                    </a:lnTo>
                    <a:lnTo>
                      <a:pt x="4906" y="4352"/>
                    </a:lnTo>
                    <a:lnTo>
                      <a:pt x="4983" y="4245"/>
                    </a:lnTo>
                    <a:lnTo>
                      <a:pt x="5054" y="4135"/>
                    </a:lnTo>
                    <a:lnTo>
                      <a:pt x="5119" y="4021"/>
                    </a:lnTo>
                    <a:lnTo>
                      <a:pt x="5179" y="3904"/>
                    </a:lnTo>
                    <a:lnTo>
                      <a:pt x="5234" y="3783"/>
                    </a:lnTo>
                    <a:lnTo>
                      <a:pt x="5283" y="3659"/>
                    </a:lnTo>
                    <a:lnTo>
                      <a:pt x="5326" y="3533"/>
                    </a:lnTo>
                    <a:lnTo>
                      <a:pt x="5363" y="3404"/>
                    </a:lnTo>
                    <a:lnTo>
                      <a:pt x="5393" y="3272"/>
                    </a:lnTo>
                    <a:lnTo>
                      <a:pt x="5418" y="3139"/>
                    </a:lnTo>
                    <a:lnTo>
                      <a:pt x="5435" y="3002"/>
                    </a:lnTo>
                    <a:lnTo>
                      <a:pt x="5445" y="2864"/>
                    </a:lnTo>
                    <a:lnTo>
                      <a:pt x="5449" y="2724"/>
                    </a:lnTo>
                    <a:lnTo>
                      <a:pt x="5445" y="2584"/>
                    </a:lnTo>
                    <a:lnTo>
                      <a:pt x="5435" y="2447"/>
                    </a:lnTo>
                    <a:lnTo>
                      <a:pt x="5418" y="2310"/>
                    </a:lnTo>
                    <a:lnTo>
                      <a:pt x="5393" y="2177"/>
                    </a:lnTo>
                    <a:lnTo>
                      <a:pt x="5363" y="2045"/>
                    </a:lnTo>
                    <a:lnTo>
                      <a:pt x="5326" y="1916"/>
                    </a:lnTo>
                    <a:lnTo>
                      <a:pt x="5283" y="1789"/>
                    </a:lnTo>
                    <a:lnTo>
                      <a:pt x="5234" y="1666"/>
                    </a:lnTo>
                    <a:lnTo>
                      <a:pt x="5179" y="1545"/>
                    </a:lnTo>
                    <a:lnTo>
                      <a:pt x="5119" y="1428"/>
                    </a:lnTo>
                    <a:lnTo>
                      <a:pt x="5054" y="1314"/>
                    </a:lnTo>
                    <a:lnTo>
                      <a:pt x="4983" y="1203"/>
                    </a:lnTo>
                    <a:lnTo>
                      <a:pt x="4906" y="1096"/>
                    </a:lnTo>
                    <a:lnTo>
                      <a:pt x="4826" y="994"/>
                    </a:lnTo>
                    <a:lnTo>
                      <a:pt x="4740" y="895"/>
                    </a:lnTo>
                    <a:lnTo>
                      <a:pt x="4649" y="800"/>
                    </a:lnTo>
                    <a:lnTo>
                      <a:pt x="4555" y="709"/>
                    </a:lnTo>
                    <a:lnTo>
                      <a:pt x="4456" y="624"/>
                    </a:lnTo>
                    <a:lnTo>
                      <a:pt x="4353" y="542"/>
                    </a:lnTo>
                    <a:lnTo>
                      <a:pt x="4246" y="467"/>
                    </a:lnTo>
                    <a:lnTo>
                      <a:pt x="4136" y="395"/>
                    </a:lnTo>
                    <a:lnTo>
                      <a:pt x="4022" y="330"/>
                    </a:lnTo>
                    <a:lnTo>
                      <a:pt x="3903" y="270"/>
                    </a:lnTo>
                    <a:lnTo>
                      <a:pt x="3783" y="215"/>
                    </a:lnTo>
                    <a:lnTo>
                      <a:pt x="3660" y="166"/>
                    </a:lnTo>
                    <a:lnTo>
                      <a:pt x="3533" y="123"/>
                    </a:lnTo>
                    <a:lnTo>
                      <a:pt x="3404" y="87"/>
                    </a:lnTo>
                    <a:lnTo>
                      <a:pt x="3273" y="56"/>
                    </a:lnTo>
                    <a:lnTo>
                      <a:pt x="3138" y="32"/>
                    </a:lnTo>
                    <a:lnTo>
                      <a:pt x="3002" y="14"/>
                    </a:lnTo>
                    <a:lnTo>
                      <a:pt x="2864" y="4"/>
                    </a:lnTo>
                    <a:lnTo>
                      <a:pt x="2724" y="0"/>
                    </a:lnTo>
                    <a:lnTo>
                      <a:pt x="2585" y="4"/>
                    </a:lnTo>
                    <a:lnTo>
                      <a:pt x="2447" y="14"/>
                    </a:lnTo>
                    <a:lnTo>
                      <a:pt x="2311" y="32"/>
                    </a:lnTo>
                    <a:lnTo>
                      <a:pt x="2177" y="56"/>
                    </a:lnTo>
                    <a:lnTo>
                      <a:pt x="2045" y="87"/>
                    </a:lnTo>
                    <a:lnTo>
                      <a:pt x="1916" y="123"/>
                    </a:lnTo>
                    <a:lnTo>
                      <a:pt x="1790" y="166"/>
                    </a:lnTo>
                    <a:lnTo>
                      <a:pt x="1665" y="215"/>
                    </a:lnTo>
                    <a:lnTo>
                      <a:pt x="1545" y="270"/>
                    </a:lnTo>
                    <a:lnTo>
                      <a:pt x="1428" y="330"/>
                    </a:lnTo>
                    <a:lnTo>
                      <a:pt x="1314" y="395"/>
                    </a:lnTo>
                    <a:lnTo>
                      <a:pt x="1203" y="467"/>
                    </a:lnTo>
                    <a:lnTo>
                      <a:pt x="1096" y="542"/>
                    </a:lnTo>
                    <a:lnTo>
                      <a:pt x="993" y="624"/>
                    </a:lnTo>
                    <a:lnTo>
                      <a:pt x="894" y="709"/>
                    </a:lnTo>
                    <a:lnTo>
                      <a:pt x="799" y="800"/>
                    </a:lnTo>
                    <a:lnTo>
                      <a:pt x="710" y="895"/>
                    </a:lnTo>
                    <a:lnTo>
                      <a:pt x="624" y="994"/>
                    </a:lnTo>
                    <a:lnTo>
                      <a:pt x="542" y="1096"/>
                    </a:lnTo>
                    <a:lnTo>
                      <a:pt x="466" y="1203"/>
                    </a:lnTo>
                    <a:lnTo>
                      <a:pt x="396" y="1314"/>
                    </a:lnTo>
                    <a:lnTo>
                      <a:pt x="329" y="1428"/>
                    </a:lnTo>
                    <a:lnTo>
                      <a:pt x="269" y="1545"/>
                    </a:lnTo>
                    <a:lnTo>
                      <a:pt x="215" y="1666"/>
                    </a:lnTo>
                    <a:lnTo>
                      <a:pt x="166" y="1789"/>
                    </a:lnTo>
                    <a:lnTo>
                      <a:pt x="123" y="1916"/>
                    </a:lnTo>
                    <a:lnTo>
                      <a:pt x="86" y="2045"/>
                    </a:lnTo>
                    <a:lnTo>
                      <a:pt x="55" y="2177"/>
                    </a:lnTo>
                    <a:lnTo>
                      <a:pt x="32" y="2310"/>
                    </a:lnTo>
                    <a:lnTo>
                      <a:pt x="15" y="2447"/>
                    </a:lnTo>
                    <a:lnTo>
                      <a:pt x="3" y="2584"/>
                    </a:lnTo>
                    <a:lnTo>
                      <a:pt x="0" y="2724"/>
                    </a:lnTo>
                    <a:lnTo>
                      <a:pt x="3" y="2864"/>
                    </a:lnTo>
                    <a:lnTo>
                      <a:pt x="15" y="3002"/>
                    </a:lnTo>
                    <a:lnTo>
                      <a:pt x="32" y="3139"/>
                    </a:lnTo>
                    <a:lnTo>
                      <a:pt x="55" y="3272"/>
                    </a:lnTo>
                    <a:lnTo>
                      <a:pt x="86" y="3404"/>
                    </a:lnTo>
                    <a:lnTo>
                      <a:pt x="123" y="3533"/>
                    </a:lnTo>
                    <a:lnTo>
                      <a:pt x="166" y="3659"/>
                    </a:lnTo>
                    <a:lnTo>
                      <a:pt x="215" y="3783"/>
                    </a:lnTo>
                    <a:lnTo>
                      <a:pt x="269" y="3904"/>
                    </a:lnTo>
                    <a:lnTo>
                      <a:pt x="329" y="4021"/>
                    </a:lnTo>
                    <a:lnTo>
                      <a:pt x="396" y="4135"/>
                    </a:lnTo>
                    <a:lnTo>
                      <a:pt x="466" y="4245"/>
                    </a:lnTo>
                    <a:lnTo>
                      <a:pt x="542" y="4352"/>
                    </a:lnTo>
                    <a:lnTo>
                      <a:pt x="624" y="4455"/>
                    </a:lnTo>
                    <a:lnTo>
                      <a:pt x="710" y="4554"/>
                    </a:lnTo>
                    <a:lnTo>
                      <a:pt x="799" y="4649"/>
                    </a:lnTo>
                    <a:lnTo>
                      <a:pt x="894" y="4739"/>
                    </a:lnTo>
                    <a:lnTo>
                      <a:pt x="993" y="4825"/>
                    </a:lnTo>
                    <a:lnTo>
                      <a:pt x="1096" y="4906"/>
                    </a:lnTo>
                    <a:lnTo>
                      <a:pt x="1203" y="4982"/>
                    </a:lnTo>
                    <a:lnTo>
                      <a:pt x="1314" y="5053"/>
                    </a:lnTo>
                    <a:lnTo>
                      <a:pt x="1428" y="5118"/>
                    </a:lnTo>
                    <a:lnTo>
                      <a:pt x="1545" y="5179"/>
                    </a:lnTo>
                    <a:lnTo>
                      <a:pt x="1665" y="5234"/>
                    </a:lnTo>
                    <a:lnTo>
                      <a:pt x="1790" y="5283"/>
                    </a:lnTo>
                    <a:lnTo>
                      <a:pt x="1916" y="5325"/>
                    </a:lnTo>
                    <a:lnTo>
                      <a:pt x="2045" y="5362"/>
                    </a:lnTo>
                    <a:lnTo>
                      <a:pt x="2177" y="5393"/>
                    </a:lnTo>
                    <a:lnTo>
                      <a:pt x="2311" y="5417"/>
                    </a:lnTo>
                    <a:lnTo>
                      <a:pt x="2447" y="5434"/>
                    </a:lnTo>
                    <a:lnTo>
                      <a:pt x="2585" y="5445"/>
                    </a:lnTo>
                    <a:lnTo>
                      <a:pt x="2724" y="5449"/>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14" name="Freeform 65"/>
              <p:cNvSpPr>
                <a:spLocks/>
              </p:cNvSpPr>
              <p:nvPr/>
            </p:nvSpPr>
            <p:spPr bwMode="auto">
              <a:xfrm>
                <a:off x="6214604" y="2255443"/>
                <a:ext cx="592720" cy="592718"/>
              </a:xfrm>
              <a:custGeom>
                <a:avLst/>
                <a:gdLst/>
                <a:ahLst/>
                <a:cxnLst>
                  <a:cxn ang="0">
                    <a:pos x="2633" y="4767"/>
                  </a:cxn>
                  <a:cxn ang="0">
                    <a:pos x="2985" y="4704"/>
                  </a:cxn>
                  <a:cxn ang="0">
                    <a:pos x="3319" y="4592"/>
                  </a:cxn>
                  <a:cxn ang="0">
                    <a:pos x="3627" y="4433"/>
                  </a:cxn>
                  <a:cxn ang="0">
                    <a:pos x="3908" y="4233"/>
                  </a:cxn>
                  <a:cxn ang="0">
                    <a:pos x="4157" y="3996"/>
                  </a:cxn>
                  <a:cxn ang="0">
                    <a:pos x="4370" y="3725"/>
                  </a:cxn>
                  <a:cxn ang="0">
                    <a:pos x="4543" y="3425"/>
                  </a:cxn>
                  <a:cxn ang="0">
                    <a:pos x="4671" y="3099"/>
                  </a:cxn>
                  <a:cxn ang="0">
                    <a:pos x="4751" y="2754"/>
                  </a:cxn>
                  <a:cxn ang="0">
                    <a:pos x="4779" y="2390"/>
                  </a:cxn>
                  <a:cxn ang="0">
                    <a:pos x="4751" y="2027"/>
                  </a:cxn>
                  <a:cxn ang="0">
                    <a:pos x="4671" y="1681"/>
                  </a:cxn>
                  <a:cxn ang="0">
                    <a:pos x="4543" y="1356"/>
                  </a:cxn>
                  <a:cxn ang="0">
                    <a:pos x="4370" y="1056"/>
                  </a:cxn>
                  <a:cxn ang="0">
                    <a:pos x="4157" y="785"/>
                  </a:cxn>
                  <a:cxn ang="0">
                    <a:pos x="3908" y="547"/>
                  </a:cxn>
                  <a:cxn ang="0">
                    <a:pos x="3627" y="348"/>
                  </a:cxn>
                  <a:cxn ang="0">
                    <a:pos x="3319" y="189"/>
                  </a:cxn>
                  <a:cxn ang="0">
                    <a:pos x="2985" y="77"/>
                  </a:cxn>
                  <a:cxn ang="0">
                    <a:pos x="2633" y="14"/>
                  </a:cxn>
                  <a:cxn ang="0">
                    <a:pos x="2267" y="4"/>
                  </a:cxn>
                  <a:cxn ang="0">
                    <a:pos x="1909" y="49"/>
                  </a:cxn>
                  <a:cxn ang="0">
                    <a:pos x="1569" y="146"/>
                  </a:cxn>
                  <a:cxn ang="0">
                    <a:pos x="1252" y="290"/>
                  </a:cxn>
                  <a:cxn ang="0">
                    <a:pos x="962" y="476"/>
                  </a:cxn>
                  <a:cxn ang="0">
                    <a:pos x="701" y="702"/>
                  </a:cxn>
                  <a:cxn ang="0">
                    <a:pos x="475" y="962"/>
                  </a:cxn>
                  <a:cxn ang="0">
                    <a:pos x="289" y="1253"/>
                  </a:cxn>
                  <a:cxn ang="0">
                    <a:pos x="145" y="1571"/>
                  </a:cxn>
                  <a:cxn ang="0">
                    <a:pos x="48" y="1910"/>
                  </a:cxn>
                  <a:cxn ang="0">
                    <a:pos x="3" y="2268"/>
                  </a:cxn>
                  <a:cxn ang="0">
                    <a:pos x="12" y="2634"/>
                  </a:cxn>
                  <a:cxn ang="0">
                    <a:pos x="75" y="2986"/>
                  </a:cxn>
                  <a:cxn ang="0">
                    <a:pos x="188" y="3319"/>
                  </a:cxn>
                  <a:cxn ang="0">
                    <a:pos x="346" y="3628"/>
                  </a:cxn>
                  <a:cxn ang="0">
                    <a:pos x="547" y="3909"/>
                  </a:cxn>
                  <a:cxn ang="0">
                    <a:pos x="784" y="4158"/>
                  </a:cxn>
                  <a:cxn ang="0">
                    <a:pos x="1055" y="4371"/>
                  </a:cxn>
                  <a:cxn ang="0">
                    <a:pos x="1355" y="4544"/>
                  </a:cxn>
                  <a:cxn ang="0">
                    <a:pos x="1680" y="4672"/>
                  </a:cxn>
                  <a:cxn ang="0">
                    <a:pos x="2026" y="4752"/>
                  </a:cxn>
                  <a:cxn ang="0">
                    <a:pos x="2389" y="4779"/>
                  </a:cxn>
                </a:cxnLst>
                <a:rect l="0" t="0" r="r" b="b"/>
                <a:pathLst>
                  <a:path w="4779" h="4779">
                    <a:moveTo>
                      <a:pt x="2389" y="4779"/>
                    </a:moveTo>
                    <a:lnTo>
                      <a:pt x="2513" y="4776"/>
                    </a:lnTo>
                    <a:lnTo>
                      <a:pt x="2633" y="4767"/>
                    </a:lnTo>
                    <a:lnTo>
                      <a:pt x="2752" y="4752"/>
                    </a:lnTo>
                    <a:lnTo>
                      <a:pt x="2870" y="4732"/>
                    </a:lnTo>
                    <a:lnTo>
                      <a:pt x="2985" y="4704"/>
                    </a:lnTo>
                    <a:lnTo>
                      <a:pt x="3099" y="4672"/>
                    </a:lnTo>
                    <a:lnTo>
                      <a:pt x="3210" y="4635"/>
                    </a:lnTo>
                    <a:lnTo>
                      <a:pt x="3319" y="4592"/>
                    </a:lnTo>
                    <a:lnTo>
                      <a:pt x="3424" y="4544"/>
                    </a:lnTo>
                    <a:lnTo>
                      <a:pt x="3527" y="4491"/>
                    </a:lnTo>
                    <a:lnTo>
                      <a:pt x="3627" y="4433"/>
                    </a:lnTo>
                    <a:lnTo>
                      <a:pt x="3724" y="4371"/>
                    </a:lnTo>
                    <a:lnTo>
                      <a:pt x="3818" y="4305"/>
                    </a:lnTo>
                    <a:lnTo>
                      <a:pt x="3908" y="4233"/>
                    </a:lnTo>
                    <a:lnTo>
                      <a:pt x="3995" y="4158"/>
                    </a:lnTo>
                    <a:lnTo>
                      <a:pt x="4078" y="4078"/>
                    </a:lnTo>
                    <a:lnTo>
                      <a:pt x="4157" y="3996"/>
                    </a:lnTo>
                    <a:lnTo>
                      <a:pt x="4233" y="3909"/>
                    </a:lnTo>
                    <a:lnTo>
                      <a:pt x="4303" y="3818"/>
                    </a:lnTo>
                    <a:lnTo>
                      <a:pt x="4370" y="3725"/>
                    </a:lnTo>
                    <a:lnTo>
                      <a:pt x="4432" y="3628"/>
                    </a:lnTo>
                    <a:lnTo>
                      <a:pt x="4490" y="3528"/>
                    </a:lnTo>
                    <a:lnTo>
                      <a:pt x="4543" y="3425"/>
                    </a:lnTo>
                    <a:lnTo>
                      <a:pt x="4590" y="3319"/>
                    </a:lnTo>
                    <a:lnTo>
                      <a:pt x="4634" y="3210"/>
                    </a:lnTo>
                    <a:lnTo>
                      <a:pt x="4671" y="3099"/>
                    </a:lnTo>
                    <a:lnTo>
                      <a:pt x="4704" y="2986"/>
                    </a:lnTo>
                    <a:lnTo>
                      <a:pt x="4730" y="2871"/>
                    </a:lnTo>
                    <a:lnTo>
                      <a:pt x="4751" y="2754"/>
                    </a:lnTo>
                    <a:lnTo>
                      <a:pt x="4767" y="2634"/>
                    </a:lnTo>
                    <a:lnTo>
                      <a:pt x="4776" y="2513"/>
                    </a:lnTo>
                    <a:lnTo>
                      <a:pt x="4779" y="2390"/>
                    </a:lnTo>
                    <a:lnTo>
                      <a:pt x="4776" y="2268"/>
                    </a:lnTo>
                    <a:lnTo>
                      <a:pt x="4767" y="2146"/>
                    </a:lnTo>
                    <a:lnTo>
                      <a:pt x="4751" y="2027"/>
                    </a:lnTo>
                    <a:lnTo>
                      <a:pt x="4730" y="1910"/>
                    </a:lnTo>
                    <a:lnTo>
                      <a:pt x="4704" y="1795"/>
                    </a:lnTo>
                    <a:lnTo>
                      <a:pt x="4671" y="1681"/>
                    </a:lnTo>
                    <a:lnTo>
                      <a:pt x="4634" y="1571"/>
                    </a:lnTo>
                    <a:lnTo>
                      <a:pt x="4590" y="1462"/>
                    </a:lnTo>
                    <a:lnTo>
                      <a:pt x="4543" y="1356"/>
                    </a:lnTo>
                    <a:lnTo>
                      <a:pt x="4490" y="1253"/>
                    </a:lnTo>
                    <a:lnTo>
                      <a:pt x="4432" y="1153"/>
                    </a:lnTo>
                    <a:lnTo>
                      <a:pt x="4370" y="1056"/>
                    </a:lnTo>
                    <a:lnTo>
                      <a:pt x="4303" y="962"/>
                    </a:lnTo>
                    <a:lnTo>
                      <a:pt x="4233" y="872"/>
                    </a:lnTo>
                    <a:lnTo>
                      <a:pt x="4157" y="785"/>
                    </a:lnTo>
                    <a:lnTo>
                      <a:pt x="4078" y="702"/>
                    </a:lnTo>
                    <a:lnTo>
                      <a:pt x="3995" y="623"/>
                    </a:lnTo>
                    <a:lnTo>
                      <a:pt x="3908" y="547"/>
                    </a:lnTo>
                    <a:lnTo>
                      <a:pt x="3818" y="476"/>
                    </a:lnTo>
                    <a:lnTo>
                      <a:pt x="3724" y="410"/>
                    </a:lnTo>
                    <a:lnTo>
                      <a:pt x="3627" y="348"/>
                    </a:lnTo>
                    <a:lnTo>
                      <a:pt x="3527" y="290"/>
                    </a:lnTo>
                    <a:lnTo>
                      <a:pt x="3424" y="237"/>
                    </a:lnTo>
                    <a:lnTo>
                      <a:pt x="3319" y="189"/>
                    </a:lnTo>
                    <a:lnTo>
                      <a:pt x="3210" y="146"/>
                    </a:lnTo>
                    <a:lnTo>
                      <a:pt x="3099" y="108"/>
                    </a:lnTo>
                    <a:lnTo>
                      <a:pt x="2985" y="77"/>
                    </a:lnTo>
                    <a:lnTo>
                      <a:pt x="2870" y="49"/>
                    </a:lnTo>
                    <a:lnTo>
                      <a:pt x="2752" y="29"/>
                    </a:lnTo>
                    <a:lnTo>
                      <a:pt x="2633" y="14"/>
                    </a:lnTo>
                    <a:lnTo>
                      <a:pt x="2513" y="4"/>
                    </a:lnTo>
                    <a:lnTo>
                      <a:pt x="2389" y="0"/>
                    </a:lnTo>
                    <a:lnTo>
                      <a:pt x="2267" y="4"/>
                    </a:lnTo>
                    <a:lnTo>
                      <a:pt x="2146" y="14"/>
                    </a:lnTo>
                    <a:lnTo>
                      <a:pt x="2026" y="29"/>
                    </a:lnTo>
                    <a:lnTo>
                      <a:pt x="1909" y="49"/>
                    </a:lnTo>
                    <a:lnTo>
                      <a:pt x="1793" y="77"/>
                    </a:lnTo>
                    <a:lnTo>
                      <a:pt x="1680" y="108"/>
                    </a:lnTo>
                    <a:lnTo>
                      <a:pt x="1569" y="146"/>
                    </a:lnTo>
                    <a:lnTo>
                      <a:pt x="1461" y="189"/>
                    </a:lnTo>
                    <a:lnTo>
                      <a:pt x="1355" y="237"/>
                    </a:lnTo>
                    <a:lnTo>
                      <a:pt x="1252" y="290"/>
                    </a:lnTo>
                    <a:lnTo>
                      <a:pt x="1152" y="348"/>
                    </a:lnTo>
                    <a:lnTo>
                      <a:pt x="1055" y="410"/>
                    </a:lnTo>
                    <a:lnTo>
                      <a:pt x="962" y="476"/>
                    </a:lnTo>
                    <a:lnTo>
                      <a:pt x="871" y="547"/>
                    </a:lnTo>
                    <a:lnTo>
                      <a:pt x="784" y="623"/>
                    </a:lnTo>
                    <a:lnTo>
                      <a:pt x="701" y="702"/>
                    </a:lnTo>
                    <a:lnTo>
                      <a:pt x="622" y="785"/>
                    </a:lnTo>
                    <a:lnTo>
                      <a:pt x="547" y="872"/>
                    </a:lnTo>
                    <a:lnTo>
                      <a:pt x="475" y="962"/>
                    </a:lnTo>
                    <a:lnTo>
                      <a:pt x="409" y="1056"/>
                    </a:lnTo>
                    <a:lnTo>
                      <a:pt x="346" y="1153"/>
                    </a:lnTo>
                    <a:lnTo>
                      <a:pt x="289" y="1253"/>
                    </a:lnTo>
                    <a:lnTo>
                      <a:pt x="236" y="1356"/>
                    </a:lnTo>
                    <a:lnTo>
                      <a:pt x="188" y="1462"/>
                    </a:lnTo>
                    <a:lnTo>
                      <a:pt x="145" y="1571"/>
                    </a:lnTo>
                    <a:lnTo>
                      <a:pt x="108" y="1681"/>
                    </a:lnTo>
                    <a:lnTo>
                      <a:pt x="75" y="1795"/>
                    </a:lnTo>
                    <a:lnTo>
                      <a:pt x="48" y="1910"/>
                    </a:lnTo>
                    <a:lnTo>
                      <a:pt x="27" y="2027"/>
                    </a:lnTo>
                    <a:lnTo>
                      <a:pt x="12" y="2146"/>
                    </a:lnTo>
                    <a:lnTo>
                      <a:pt x="3" y="2268"/>
                    </a:lnTo>
                    <a:lnTo>
                      <a:pt x="0" y="2390"/>
                    </a:lnTo>
                    <a:lnTo>
                      <a:pt x="3" y="2513"/>
                    </a:lnTo>
                    <a:lnTo>
                      <a:pt x="12" y="2634"/>
                    </a:lnTo>
                    <a:lnTo>
                      <a:pt x="27" y="2754"/>
                    </a:lnTo>
                    <a:lnTo>
                      <a:pt x="48" y="2871"/>
                    </a:lnTo>
                    <a:lnTo>
                      <a:pt x="75" y="2986"/>
                    </a:lnTo>
                    <a:lnTo>
                      <a:pt x="108" y="3099"/>
                    </a:lnTo>
                    <a:lnTo>
                      <a:pt x="145" y="3210"/>
                    </a:lnTo>
                    <a:lnTo>
                      <a:pt x="188" y="3319"/>
                    </a:lnTo>
                    <a:lnTo>
                      <a:pt x="236" y="3425"/>
                    </a:lnTo>
                    <a:lnTo>
                      <a:pt x="289" y="3528"/>
                    </a:lnTo>
                    <a:lnTo>
                      <a:pt x="346" y="3628"/>
                    </a:lnTo>
                    <a:lnTo>
                      <a:pt x="409" y="3725"/>
                    </a:lnTo>
                    <a:lnTo>
                      <a:pt x="475" y="3818"/>
                    </a:lnTo>
                    <a:lnTo>
                      <a:pt x="547" y="3909"/>
                    </a:lnTo>
                    <a:lnTo>
                      <a:pt x="622" y="3996"/>
                    </a:lnTo>
                    <a:lnTo>
                      <a:pt x="701" y="4078"/>
                    </a:lnTo>
                    <a:lnTo>
                      <a:pt x="784" y="4158"/>
                    </a:lnTo>
                    <a:lnTo>
                      <a:pt x="871" y="4233"/>
                    </a:lnTo>
                    <a:lnTo>
                      <a:pt x="962" y="4305"/>
                    </a:lnTo>
                    <a:lnTo>
                      <a:pt x="1055" y="4371"/>
                    </a:lnTo>
                    <a:lnTo>
                      <a:pt x="1152" y="4433"/>
                    </a:lnTo>
                    <a:lnTo>
                      <a:pt x="1252" y="4491"/>
                    </a:lnTo>
                    <a:lnTo>
                      <a:pt x="1355" y="4544"/>
                    </a:lnTo>
                    <a:lnTo>
                      <a:pt x="1461" y="4592"/>
                    </a:lnTo>
                    <a:lnTo>
                      <a:pt x="1569" y="4635"/>
                    </a:lnTo>
                    <a:lnTo>
                      <a:pt x="1680" y="4672"/>
                    </a:lnTo>
                    <a:lnTo>
                      <a:pt x="1793" y="4704"/>
                    </a:lnTo>
                    <a:lnTo>
                      <a:pt x="1909" y="4732"/>
                    </a:lnTo>
                    <a:lnTo>
                      <a:pt x="2026" y="4752"/>
                    </a:lnTo>
                    <a:lnTo>
                      <a:pt x="2146" y="4767"/>
                    </a:lnTo>
                    <a:lnTo>
                      <a:pt x="2267" y="4776"/>
                    </a:lnTo>
                    <a:lnTo>
                      <a:pt x="2389" y="4779"/>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15" name="Freeform 6"/>
              <p:cNvSpPr>
                <a:spLocks/>
              </p:cNvSpPr>
              <p:nvPr/>
            </p:nvSpPr>
            <p:spPr bwMode="auto">
              <a:xfrm>
                <a:off x="7371320" y="2318737"/>
                <a:ext cx="459421" cy="458799"/>
              </a:xfrm>
              <a:custGeom>
                <a:avLst/>
                <a:gdLst/>
                <a:ahLst/>
                <a:cxnLst>
                  <a:cxn ang="0">
                    <a:pos x="2041" y="3695"/>
                  </a:cxn>
                  <a:cxn ang="0">
                    <a:pos x="2314" y="3646"/>
                  </a:cxn>
                  <a:cxn ang="0">
                    <a:pos x="2572" y="3558"/>
                  </a:cxn>
                  <a:cxn ang="0">
                    <a:pos x="2811" y="3435"/>
                  </a:cxn>
                  <a:cxn ang="0">
                    <a:pos x="3028" y="3280"/>
                  </a:cxn>
                  <a:cxn ang="0">
                    <a:pos x="3222" y="3096"/>
                  </a:cxn>
                  <a:cxn ang="0">
                    <a:pos x="3387" y="2887"/>
                  </a:cxn>
                  <a:cxn ang="0">
                    <a:pos x="3521" y="2653"/>
                  </a:cxn>
                  <a:cxn ang="0">
                    <a:pos x="3620" y="2402"/>
                  </a:cxn>
                  <a:cxn ang="0">
                    <a:pos x="3683" y="2134"/>
                  </a:cxn>
                  <a:cxn ang="0">
                    <a:pos x="3704" y="1853"/>
                  </a:cxn>
                  <a:cxn ang="0">
                    <a:pos x="3683" y="1570"/>
                  </a:cxn>
                  <a:cxn ang="0">
                    <a:pos x="3620" y="1302"/>
                  </a:cxn>
                  <a:cxn ang="0">
                    <a:pos x="3521" y="1051"/>
                  </a:cxn>
                  <a:cxn ang="0">
                    <a:pos x="3387" y="818"/>
                  </a:cxn>
                  <a:cxn ang="0">
                    <a:pos x="3222" y="608"/>
                  </a:cxn>
                  <a:cxn ang="0">
                    <a:pos x="3028" y="424"/>
                  </a:cxn>
                  <a:cxn ang="0">
                    <a:pos x="2811" y="269"/>
                  </a:cxn>
                  <a:cxn ang="0">
                    <a:pos x="2572" y="146"/>
                  </a:cxn>
                  <a:cxn ang="0">
                    <a:pos x="2314" y="59"/>
                  </a:cxn>
                  <a:cxn ang="0">
                    <a:pos x="2041" y="10"/>
                  </a:cxn>
                  <a:cxn ang="0">
                    <a:pos x="1757" y="3"/>
                  </a:cxn>
                  <a:cxn ang="0">
                    <a:pos x="1479" y="38"/>
                  </a:cxn>
                  <a:cxn ang="0">
                    <a:pos x="1216" y="113"/>
                  </a:cxn>
                  <a:cxn ang="0">
                    <a:pos x="971" y="224"/>
                  </a:cxn>
                  <a:cxn ang="0">
                    <a:pos x="745" y="369"/>
                  </a:cxn>
                  <a:cxn ang="0">
                    <a:pos x="544" y="544"/>
                  </a:cxn>
                  <a:cxn ang="0">
                    <a:pos x="369" y="745"/>
                  </a:cxn>
                  <a:cxn ang="0">
                    <a:pos x="224" y="971"/>
                  </a:cxn>
                  <a:cxn ang="0">
                    <a:pos x="113" y="1217"/>
                  </a:cxn>
                  <a:cxn ang="0">
                    <a:pos x="37" y="1480"/>
                  </a:cxn>
                  <a:cxn ang="0">
                    <a:pos x="3" y="1757"/>
                  </a:cxn>
                  <a:cxn ang="0">
                    <a:pos x="10" y="2041"/>
                  </a:cxn>
                  <a:cxn ang="0">
                    <a:pos x="59" y="2314"/>
                  </a:cxn>
                  <a:cxn ang="0">
                    <a:pos x="145" y="2572"/>
                  </a:cxn>
                  <a:cxn ang="0">
                    <a:pos x="269" y="2811"/>
                  </a:cxn>
                  <a:cxn ang="0">
                    <a:pos x="424" y="3028"/>
                  </a:cxn>
                  <a:cxn ang="0">
                    <a:pos x="608" y="3222"/>
                  </a:cxn>
                  <a:cxn ang="0">
                    <a:pos x="818" y="3387"/>
                  </a:cxn>
                  <a:cxn ang="0">
                    <a:pos x="1050" y="3521"/>
                  </a:cxn>
                  <a:cxn ang="0">
                    <a:pos x="1302" y="3620"/>
                  </a:cxn>
                  <a:cxn ang="0">
                    <a:pos x="1570" y="3683"/>
                  </a:cxn>
                  <a:cxn ang="0">
                    <a:pos x="1852" y="3704"/>
                  </a:cxn>
                </a:cxnLst>
                <a:rect l="0" t="0" r="r" b="b"/>
                <a:pathLst>
                  <a:path w="3704" h="3704">
                    <a:moveTo>
                      <a:pt x="1852" y="3704"/>
                    </a:moveTo>
                    <a:lnTo>
                      <a:pt x="1947" y="3702"/>
                    </a:lnTo>
                    <a:lnTo>
                      <a:pt x="2041" y="3695"/>
                    </a:lnTo>
                    <a:lnTo>
                      <a:pt x="2134" y="3683"/>
                    </a:lnTo>
                    <a:lnTo>
                      <a:pt x="2224" y="3666"/>
                    </a:lnTo>
                    <a:lnTo>
                      <a:pt x="2314" y="3646"/>
                    </a:lnTo>
                    <a:lnTo>
                      <a:pt x="2402" y="3620"/>
                    </a:lnTo>
                    <a:lnTo>
                      <a:pt x="2487" y="3591"/>
                    </a:lnTo>
                    <a:lnTo>
                      <a:pt x="2572" y="3558"/>
                    </a:lnTo>
                    <a:lnTo>
                      <a:pt x="2653" y="3521"/>
                    </a:lnTo>
                    <a:lnTo>
                      <a:pt x="2734" y="3480"/>
                    </a:lnTo>
                    <a:lnTo>
                      <a:pt x="2811" y="3435"/>
                    </a:lnTo>
                    <a:lnTo>
                      <a:pt x="2887" y="3387"/>
                    </a:lnTo>
                    <a:lnTo>
                      <a:pt x="2959" y="3335"/>
                    </a:lnTo>
                    <a:lnTo>
                      <a:pt x="3028" y="3280"/>
                    </a:lnTo>
                    <a:lnTo>
                      <a:pt x="3096" y="3222"/>
                    </a:lnTo>
                    <a:lnTo>
                      <a:pt x="3161" y="3161"/>
                    </a:lnTo>
                    <a:lnTo>
                      <a:pt x="3222" y="3096"/>
                    </a:lnTo>
                    <a:lnTo>
                      <a:pt x="3280" y="3028"/>
                    </a:lnTo>
                    <a:lnTo>
                      <a:pt x="3335" y="2959"/>
                    </a:lnTo>
                    <a:lnTo>
                      <a:pt x="3387" y="2887"/>
                    </a:lnTo>
                    <a:lnTo>
                      <a:pt x="3435" y="2811"/>
                    </a:lnTo>
                    <a:lnTo>
                      <a:pt x="3480" y="2734"/>
                    </a:lnTo>
                    <a:lnTo>
                      <a:pt x="3521" y="2653"/>
                    </a:lnTo>
                    <a:lnTo>
                      <a:pt x="3558" y="2572"/>
                    </a:lnTo>
                    <a:lnTo>
                      <a:pt x="3591" y="2487"/>
                    </a:lnTo>
                    <a:lnTo>
                      <a:pt x="3620" y="2402"/>
                    </a:lnTo>
                    <a:lnTo>
                      <a:pt x="3646" y="2314"/>
                    </a:lnTo>
                    <a:lnTo>
                      <a:pt x="3666" y="2224"/>
                    </a:lnTo>
                    <a:lnTo>
                      <a:pt x="3683" y="2134"/>
                    </a:lnTo>
                    <a:lnTo>
                      <a:pt x="3695" y="2041"/>
                    </a:lnTo>
                    <a:lnTo>
                      <a:pt x="3702" y="1947"/>
                    </a:lnTo>
                    <a:lnTo>
                      <a:pt x="3704" y="1853"/>
                    </a:lnTo>
                    <a:lnTo>
                      <a:pt x="3702" y="1757"/>
                    </a:lnTo>
                    <a:lnTo>
                      <a:pt x="3695" y="1663"/>
                    </a:lnTo>
                    <a:lnTo>
                      <a:pt x="3683" y="1570"/>
                    </a:lnTo>
                    <a:lnTo>
                      <a:pt x="3666" y="1480"/>
                    </a:lnTo>
                    <a:lnTo>
                      <a:pt x="3646" y="1390"/>
                    </a:lnTo>
                    <a:lnTo>
                      <a:pt x="3620" y="1302"/>
                    </a:lnTo>
                    <a:lnTo>
                      <a:pt x="3591" y="1217"/>
                    </a:lnTo>
                    <a:lnTo>
                      <a:pt x="3558" y="1132"/>
                    </a:lnTo>
                    <a:lnTo>
                      <a:pt x="3521" y="1051"/>
                    </a:lnTo>
                    <a:lnTo>
                      <a:pt x="3480" y="971"/>
                    </a:lnTo>
                    <a:lnTo>
                      <a:pt x="3435" y="893"/>
                    </a:lnTo>
                    <a:lnTo>
                      <a:pt x="3387" y="818"/>
                    </a:lnTo>
                    <a:lnTo>
                      <a:pt x="3335" y="745"/>
                    </a:lnTo>
                    <a:lnTo>
                      <a:pt x="3280" y="676"/>
                    </a:lnTo>
                    <a:lnTo>
                      <a:pt x="3222" y="608"/>
                    </a:lnTo>
                    <a:lnTo>
                      <a:pt x="3161" y="544"/>
                    </a:lnTo>
                    <a:lnTo>
                      <a:pt x="3096" y="482"/>
                    </a:lnTo>
                    <a:lnTo>
                      <a:pt x="3028" y="424"/>
                    </a:lnTo>
                    <a:lnTo>
                      <a:pt x="2959" y="369"/>
                    </a:lnTo>
                    <a:lnTo>
                      <a:pt x="2887" y="317"/>
                    </a:lnTo>
                    <a:lnTo>
                      <a:pt x="2811" y="269"/>
                    </a:lnTo>
                    <a:lnTo>
                      <a:pt x="2734" y="224"/>
                    </a:lnTo>
                    <a:lnTo>
                      <a:pt x="2653" y="183"/>
                    </a:lnTo>
                    <a:lnTo>
                      <a:pt x="2572" y="146"/>
                    </a:lnTo>
                    <a:lnTo>
                      <a:pt x="2487" y="113"/>
                    </a:lnTo>
                    <a:lnTo>
                      <a:pt x="2402" y="84"/>
                    </a:lnTo>
                    <a:lnTo>
                      <a:pt x="2314" y="59"/>
                    </a:lnTo>
                    <a:lnTo>
                      <a:pt x="2224" y="38"/>
                    </a:lnTo>
                    <a:lnTo>
                      <a:pt x="2134" y="21"/>
                    </a:lnTo>
                    <a:lnTo>
                      <a:pt x="2041" y="10"/>
                    </a:lnTo>
                    <a:lnTo>
                      <a:pt x="1947" y="3"/>
                    </a:lnTo>
                    <a:lnTo>
                      <a:pt x="1852" y="0"/>
                    </a:lnTo>
                    <a:lnTo>
                      <a:pt x="1757" y="3"/>
                    </a:lnTo>
                    <a:lnTo>
                      <a:pt x="1663" y="10"/>
                    </a:lnTo>
                    <a:lnTo>
                      <a:pt x="1570" y="21"/>
                    </a:lnTo>
                    <a:lnTo>
                      <a:pt x="1479" y="38"/>
                    </a:lnTo>
                    <a:lnTo>
                      <a:pt x="1390" y="59"/>
                    </a:lnTo>
                    <a:lnTo>
                      <a:pt x="1302" y="84"/>
                    </a:lnTo>
                    <a:lnTo>
                      <a:pt x="1216" y="113"/>
                    </a:lnTo>
                    <a:lnTo>
                      <a:pt x="1132" y="146"/>
                    </a:lnTo>
                    <a:lnTo>
                      <a:pt x="1050" y="183"/>
                    </a:lnTo>
                    <a:lnTo>
                      <a:pt x="971" y="224"/>
                    </a:lnTo>
                    <a:lnTo>
                      <a:pt x="892" y="269"/>
                    </a:lnTo>
                    <a:lnTo>
                      <a:pt x="818" y="317"/>
                    </a:lnTo>
                    <a:lnTo>
                      <a:pt x="745" y="369"/>
                    </a:lnTo>
                    <a:lnTo>
                      <a:pt x="675" y="424"/>
                    </a:lnTo>
                    <a:lnTo>
                      <a:pt x="608" y="482"/>
                    </a:lnTo>
                    <a:lnTo>
                      <a:pt x="544" y="544"/>
                    </a:lnTo>
                    <a:lnTo>
                      <a:pt x="482" y="608"/>
                    </a:lnTo>
                    <a:lnTo>
                      <a:pt x="424" y="676"/>
                    </a:lnTo>
                    <a:lnTo>
                      <a:pt x="369" y="745"/>
                    </a:lnTo>
                    <a:lnTo>
                      <a:pt x="317" y="818"/>
                    </a:lnTo>
                    <a:lnTo>
                      <a:pt x="269" y="893"/>
                    </a:lnTo>
                    <a:lnTo>
                      <a:pt x="224" y="971"/>
                    </a:lnTo>
                    <a:lnTo>
                      <a:pt x="183" y="1051"/>
                    </a:lnTo>
                    <a:lnTo>
                      <a:pt x="145" y="1132"/>
                    </a:lnTo>
                    <a:lnTo>
                      <a:pt x="113" y="1217"/>
                    </a:lnTo>
                    <a:lnTo>
                      <a:pt x="83" y="1302"/>
                    </a:lnTo>
                    <a:lnTo>
                      <a:pt x="59" y="1390"/>
                    </a:lnTo>
                    <a:lnTo>
                      <a:pt x="37" y="1480"/>
                    </a:lnTo>
                    <a:lnTo>
                      <a:pt x="21" y="1570"/>
                    </a:lnTo>
                    <a:lnTo>
                      <a:pt x="10" y="1663"/>
                    </a:lnTo>
                    <a:lnTo>
                      <a:pt x="3" y="1757"/>
                    </a:lnTo>
                    <a:lnTo>
                      <a:pt x="0" y="1853"/>
                    </a:lnTo>
                    <a:lnTo>
                      <a:pt x="3" y="1947"/>
                    </a:lnTo>
                    <a:lnTo>
                      <a:pt x="10" y="2041"/>
                    </a:lnTo>
                    <a:lnTo>
                      <a:pt x="21" y="2134"/>
                    </a:lnTo>
                    <a:lnTo>
                      <a:pt x="37" y="2224"/>
                    </a:lnTo>
                    <a:lnTo>
                      <a:pt x="59" y="2314"/>
                    </a:lnTo>
                    <a:lnTo>
                      <a:pt x="83" y="2402"/>
                    </a:lnTo>
                    <a:lnTo>
                      <a:pt x="113" y="2487"/>
                    </a:lnTo>
                    <a:lnTo>
                      <a:pt x="145" y="2572"/>
                    </a:lnTo>
                    <a:lnTo>
                      <a:pt x="183" y="2653"/>
                    </a:lnTo>
                    <a:lnTo>
                      <a:pt x="224" y="2734"/>
                    </a:lnTo>
                    <a:lnTo>
                      <a:pt x="269" y="2811"/>
                    </a:lnTo>
                    <a:lnTo>
                      <a:pt x="317" y="2887"/>
                    </a:lnTo>
                    <a:lnTo>
                      <a:pt x="369" y="2959"/>
                    </a:lnTo>
                    <a:lnTo>
                      <a:pt x="424" y="3028"/>
                    </a:lnTo>
                    <a:lnTo>
                      <a:pt x="482" y="3096"/>
                    </a:lnTo>
                    <a:lnTo>
                      <a:pt x="544" y="3161"/>
                    </a:lnTo>
                    <a:lnTo>
                      <a:pt x="608" y="3222"/>
                    </a:lnTo>
                    <a:lnTo>
                      <a:pt x="675" y="3280"/>
                    </a:lnTo>
                    <a:lnTo>
                      <a:pt x="745" y="3335"/>
                    </a:lnTo>
                    <a:lnTo>
                      <a:pt x="818" y="3387"/>
                    </a:lnTo>
                    <a:lnTo>
                      <a:pt x="892" y="3435"/>
                    </a:lnTo>
                    <a:lnTo>
                      <a:pt x="971" y="3480"/>
                    </a:lnTo>
                    <a:lnTo>
                      <a:pt x="1050" y="3521"/>
                    </a:lnTo>
                    <a:lnTo>
                      <a:pt x="1132" y="3558"/>
                    </a:lnTo>
                    <a:lnTo>
                      <a:pt x="1216" y="3591"/>
                    </a:lnTo>
                    <a:lnTo>
                      <a:pt x="1302" y="3620"/>
                    </a:lnTo>
                    <a:lnTo>
                      <a:pt x="1390" y="3646"/>
                    </a:lnTo>
                    <a:lnTo>
                      <a:pt x="1479" y="3666"/>
                    </a:lnTo>
                    <a:lnTo>
                      <a:pt x="1570" y="3683"/>
                    </a:lnTo>
                    <a:lnTo>
                      <a:pt x="1663" y="3695"/>
                    </a:lnTo>
                    <a:lnTo>
                      <a:pt x="1757" y="3702"/>
                    </a:lnTo>
                    <a:lnTo>
                      <a:pt x="1852" y="3704"/>
                    </a:lnTo>
                    <a:close/>
                  </a:path>
                </a:pathLst>
              </a:custGeom>
              <a:solidFill>
                <a:schemeClr val="bg1"/>
              </a:solidFill>
              <a:ln w="19050">
                <a:solidFill>
                  <a:srgbClr val="00B0F0"/>
                </a:solidFill>
                <a:round/>
                <a:headEnd/>
                <a:tailEnd/>
              </a:ln>
            </p:spPr>
            <p:txBody>
              <a:bodyPr vert="horz" wrap="square" lIns="91440" tIns="45720" rIns="91440" bIns="45720" numCol="1" anchor="t" anchorCtr="0" compatLnSpc="1">
                <a:prstTxWarp prst="textNoShape">
                  <a:avLst/>
                </a:prstTxWarp>
              </a:bodyPr>
              <a:lstStyle/>
              <a:p>
                <a:endParaRPr lang="zh-CN" altLang="en-US" dirty="0">
                  <a:latin typeface="+mn-lt"/>
                  <a:ea typeface="微软雅黑" pitchFamily="34" charset="-122"/>
                </a:endParaRPr>
              </a:p>
            </p:txBody>
          </p:sp>
          <p:sp>
            <p:nvSpPr>
              <p:cNvPr id="116" name="Freeform 8"/>
              <p:cNvSpPr>
                <a:spLocks/>
              </p:cNvSpPr>
              <p:nvPr/>
            </p:nvSpPr>
            <p:spPr bwMode="auto">
              <a:xfrm>
                <a:off x="7106907" y="1600225"/>
                <a:ext cx="476160" cy="475538"/>
              </a:xfrm>
              <a:custGeom>
                <a:avLst/>
                <a:gdLst/>
                <a:ahLst/>
                <a:cxnLst>
                  <a:cxn ang="0">
                    <a:pos x="2113" y="3826"/>
                  </a:cxn>
                  <a:cxn ang="0">
                    <a:pos x="2396" y="3775"/>
                  </a:cxn>
                  <a:cxn ang="0">
                    <a:pos x="2663" y="3684"/>
                  </a:cxn>
                  <a:cxn ang="0">
                    <a:pos x="2911" y="3557"/>
                  </a:cxn>
                  <a:cxn ang="0">
                    <a:pos x="3136" y="3397"/>
                  </a:cxn>
                  <a:cxn ang="0">
                    <a:pos x="3336" y="3206"/>
                  </a:cxn>
                  <a:cxn ang="0">
                    <a:pos x="3507" y="2988"/>
                  </a:cxn>
                  <a:cxn ang="0">
                    <a:pos x="3646" y="2748"/>
                  </a:cxn>
                  <a:cxn ang="0">
                    <a:pos x="3749" y="2487"/>
                  </a:cxn>
                  <a:cxn ang="0">
                    <a:pos x="3813" y="2209"/>
                  </a:cxn>
                  <a:cxn ang="0">
                    <a:pos x="3836" y="1917"/>
                  </a:cxn>
                  <a:cxn ang="0">
                    <a:pos x="3813" y="1626"/>
                  </a:cxn>
                  <a:cxn ang="0">
                    <a:pos x="3749" y="1349"/>
                  </a:cxn>
                  <a:cxn ang="0">
                    <a:pos x="3646" y="1088"/>
                  </a:cxn>
                  <a:cxn ang="0">
                    <a:pos x="3507" y="846"/>
                  </a:cxn>
                  <a:cxn ang="0">
                    <a:pos x="3336" y="629"/>
                  </a:cxn>
                  <a:cxn ang="0">
                    <a:pos x="3136" y="439"/>
                  </a:cxn>
                  <a:cxn ang="0">
                    <a:pos x="2911" y="278"/>
                  </a:cxn>
                  <a:cxn ang="0">
                    <a:pos x="2663" y="151"/>
                  </a:cxn>
                  <a:cxn ang="0">
                    <a:pos x="2396" y="61"/>
                  </a:cxn>
                  <a:cxn ang="0">
                    <a:pos x="2113" y="10"/>
                  </a:cxn>
                  <a:cxn ang="0">
                    <a:pos x="1819" y="3"/>
                  </a:cxn>
                  <a:cxn ang="0">
                    <a:pos x="1531" y="39"/>
                  </a:cxn>
                  <a:cxn ang="0">
                    <a:pos x="1259" y="117"/>
                  </a:cxn>
                  <a:cxn ang="0">
                    <a:pos x="1005" y="232"/>
                  </a:cxn>
                  <a:cxn ang="0">
                    <a:pos x="771" y="382"/>
                  </a:cxn>
                  <a:cxn ang="0">
                    <a:pos x="562" y="563"/>
                  </a:cxn>
                  <a:cxn ang="0">
                    <a:pos x="381" y="771"/>
                  </a:cxn>
                  <a:cxn ang="0">
                    <a:pos x="231" y="1004"/>
                  </a:cxn>
                  <a:cxn ang="0">
                    <a:pos x="116" y="1259"/>
                  </a:cxn>
                  <a:cxn ang="0">
                    <a:pos x="39" y="1532"/>
                  </a:cxn>
                  <a:cxn ang="0">
                    <a:pos x="2" y="1819"/>
                  </a:cxn>
                  <a:cxn ang="0">
                    <a:pos x="9" y="2113"/>
                  </a:cxn>
                  <a:cxn ang="0">
                    <a:pos x="60" y="2396"/>
                  </a:cxn>
                  <a:cxn ang="0">
                    <a:pos x="151" y="2663"/>
                  </a:cxn>
                  <a:cxn ang="0">
                    <a:pos x="278" y="2911"/>
                  </a:cxn>
                  <a:cxn ang="0">
                    <a:pos x="438" y="3136"/>
                  </a:cxn>
                  <a:cxn ang="0">
                    <a:pos x="629" y="3337"/>
                  </a:cxn>
                  <a:cxn ang="0">
                    <a:pos x="847" y="3507"/>
                  </a:cxn>
                  <a:cxn ang="0">
                    <a:pos x="1087" y="3646"/>
                  </a:cxn>
                  <a:cxn ang="0">
                    <a:pos x="1348" y="3749"/>
                  </a:cxn>
                  <a:cxn ang="0">
                    <a:pos x="1626" y="3814"/>
                  </a:cxn>
                  <a:cxn ang="0">
                    <a:pos x="1918" y="3835"/>
                  </a:cxn>
                </a:cxnLst>
                <a:rect l="0" t="0" r="r" b="b"/>
                <a:pathLst>
                  <a:path w="3836" h="3835">
                    <a:moveTo>
                      <a:pt x="1918" y="3835"/>
                    </a:moveTo>
                    <a:lnTo>
                      <a:pt x="2015" y="3833"/>
                    </a:lnTo>
                    <a:lnTo>
                      <a:pt x="2113" y="3826"/>
                    </a:lnTo>
                    <a:lnTo>
                      <a:pt x="2209" y="3814"/>
                    </a:lnTo>
                    <a:lnTo>
                      <a:pt x="2303" y="3796"/>
                    </a:lnTo>
                    <a:lnTo>
                      <a:pt x="2396" y="3775"/>
                    </a:lnTo>
                    <a:lnTo>
                      <a:pt x="2486" y="3749"/>
                    </a:lnTo>
                    <a:lnTo>
                      <a:pt x="2576" y="3719"/>
                    </a:lnTo>
                    <a:lnTo>
                      <a:pt x="2663" y="3684"/>
                    </a:lnTo>
                    <a:lnTo>
                      <a:pt x="2748" y="3646"/>
                    </a:lnTo>
                    <a:lnTo>
                      <a:pt x="2831" y="3604"/>
                    </a:lnTo>
                    <a:lnTo>
                      <a:pt x="2911" y="3557"/>
                    </a:lnTo>
                    <a:lnTo>
                      <a:pt x="2989" y="3507"/>
                    </a:lnTo>
                    <a:lnTo>
                      <a:pt x="3064" y="3454"/>
                    </a:lnTo>
                    <a:lnTo>
                      <a:pt x="3136" y="3397"/>
                    </a:lnTo>
                    <a:lnTo>
                      <a:pt x="3206" y="3337"/>
                    </a:lnTo>
                    <a:lnTo>
                      <a:pt x="3273" y="3273"/>
                    </a:lnTo>
                    <a:lnTo>
                      <a:pt x="3336" y="3206"/>
                    </a:lnTo>
                    <a:lnTo>
                      <a:pt x="3396" y="3136"/>
                    </a:lnTo>
                    <a:lnTo>
                      <a:pt x="3453" y="3064"/>
                    </a:lnTo>
                    <a:lnTo>
                      <a:pt x="3507" y="2988"/>
                    </a:lnTo>
                    <a:lnTo>
                      <a:pt x="3557" y="2911"/>
                    </a:lnTo>
                    <a:lnTo>
                      <a:pt x="3603" y="2830"/>
                    </a:lnTo>
                    <a:lnTo>
                      <a:pt x="3646" y="2748"/>
                    </a:lnTo>
                    <a:lnTo>
                      <a:pt x="3685" y="2663"/>
                    </a:lnTo>
                    <a:lnTo>
                      <a:pt x="3718" y="2576"/>
                    </a:lnTo>
                    <a:lnTo>
                      <a:pt x="3749" y="2487"/>
                    </a:lnTo>
                    <a:lnTo>
                      <a:pt x="3775" y="2396"/>
                    </a:lnTo>
                    <a:lnTo>
                      <a:pt x="3797" y="2304"/>
                    </a:lnTo>
                    <a:lnTo>
                      <a:pt x="3813" y="2209"/>
                    </a:lnTo>
                    <a:lnTo>
                      <a:pt x="3825" y="2113"/>
                    </a:lnTo>
                    <a:lnTo>
                      <a:pt x="3834" y="2016"/>
                    </a:lnTo>
                    <a:lnTo>
                      <a:pt x="3836" y="1917"/>
                    </a:lnTo>
                    <a:lnTo>
                      <a:pt x="3834" y="1819"/>
                    </a:lnTo>
                    <a:lnTo>
                      <a:pt x="3825" y="1722"/>
                    </a:lnTo>
                    <a:lnTo>
                      <a:pt x="3813" y="1626"/>
                    </a:lnTo>
                    <a:lnTo>
                      <a:pt x="3797" y="1532"/>
                    </a:lnTo>
                    <a:lnTo>
                      <a:pt x="3775" y="1439"/>
                    </a:lnTo>
                    <a:lnTo>
                      <a:pt x="3749" y="1349"/>
                    </a:lnTo>
                    <a:lnTo>
                      <a:pt x="3718" y="1259"/>
                    </a:lnTo>
                    <a:lnTo>
                      <a:pt x="3685" y="1172"/>
                    </a:lnTo>
                    <a:lnTo>
                      <a:pt x="3646" y="1088"/>
                    </a:lnTo>
                    <a:lnTo>
                      <a:pt x="3603" y="1004"/>
                    </a:lnTo>
                    <a:lnTo>
                      <a:pt x="3557" y="925"/>
                    </a:lnTo>
                    <a:lnTo>
                      <a:pt x="3507" y="846"/>
                    </a:lnTo>
                    <a:lnTo>
                      <a:pt x="3453" y="771"/>
                    </a:lnTo>
                    <a:lnTo>
                      <a:pt x="3396" y="699"/>
                    </a:lnTo>
                    <a:lnTo>
                      <a:pt x="3336" y="629"/>
                    </a:lnTo>
                    <a:lnTo>
                      <a:pt x="3273" y="563"/>
                    </a:lnTo>
                    <a:lnTo>
                      <a:pt x="3206" y="499"/>
                    </a:lnTo>
                    <a:lnTo>
                      <a:pt x="3136" y="439"/>
                    </a:lnTo>
                    <a:lnTo>
                      <a:pt x="3064" y="382"/>
                    </a:lnTo>
                    <a:lnTo>
                      <a:pt x="2989" y="328"/>
                    </a:lnTo>
                    <a:lnTo>
                      <a:pt x="2911" y="278"/>
                    </a:lnTo>
                    <a:lnTo>
                      <a:pt x="2831" y="232"/>
                    </a:lnTo>
                    <a:lnTo>
                      <a:pt x="2748" y="189"/>
                    </a:lnTo>
                    <a:lnTo>
                      <a:pt x="2663" y="151"/>
                    </a:lnTo>
                    <a:lnTo>
                      <a:pt x="2576" y="117"/>
                    </a:lnTo>
                    <a:lnTo>
                      <a:pt x="2486" y="86"/>
                    </a:lnTo>
                    <a:lnTo>
                      <a:pt x="2396" y="61"/>
                    </a:lnTo>
                    <a:lnTo>
                      <a:pt x="2303" y="39"/>
                    </a:lnTo>
                    <a:lnTo>
                      <a:pt x="2209" y="22"/>
                    </a:lnTo>
                    <a:lnTo>
                      <a:pt x="2113" y="10"/>
                    </a:lnTo>
                    <a:lnTo>
                      <a:pt x="2015" y="3"/>
                    </a:lnTo>
                    <a:lnTo>
                      <a:pt x="1918" y="0"/>
                    </a:lnTo>
                    <a:lnTo>
                      <a:pt x="1819" y="3"/>
                    </a:lnTo>
                    <a:lnTo>
                      <a:pt x="1722" y="10"/>
                    </a:lnTo>
                    <a:lnTo>
                      <a:pt x="1626" y="22"/>
                    </a:lnTo>
                    <a:lnTo>
                      <a:pt x="1531" y="39"/>
                    </a:lnTo>
                    <a:lnTo>
                      <a:pt x="1439" y="61"/>
                    </a:lnTo>
                    <a:lnTo>
                      <a:pt x="1348" y="86"/>
                    </a:lnTo>
                    <a:lnTo>
                      <a:pt x="1259" y="117"/>
                    </a:lnTo>
                    <a:lnTo>
                      <a:pt x="1172" y="151"/>
                    </a:lnTo>
                    <a:lnTo>
                      <a:pt x="1087" y="189"/>
                    </a:lnTo>
                    <a:lnTo>
                      <a:pt x="1005" y="232"/>
                    </a:lnTo>
                    <a:lnTo>
                      <a:pt x="924" y="278"/>
                    </a:lnTo>
                    <a:lnTo>
                      <a:pt x="847" y="328"/>
                    </a:lnTo>
                    <a:lnTo>
                      <a:pt x="771" y="382"/>
                    </a:lnTo>
                    <a:lnTo>
                      <a:pt x="699" y="439"/>
                    </a:lnTo>
                    <a:lnTo>
                      <a:pt x="629" y="499"/>
                    </a:lnTo>
                    <a:lnTo>
                      <a:pt x="562" y="563"/>
                    </a:lnTo>
                    <a:lnTo>
                      <a:pt x="499" y="629"/>
                    </a:lnTo>
                    <a:lnTo>
                      <a:pt x="438" y="699"/>
                    </a:lnTo>
                    <a:lnTo>
                      <a:pt x="381" y="771"/>
                    </a:lnTo>
                    <a:lnTo>
                      <a:pt x="328" y="846"/>
                    </a:lnTo>
                    <a:lnTo>
                      <a:pt x="278" y="925"/>
                    </a:lnTo>
                    <a:lnTo>
                      <a:pt x="231" y="1004"/>
                    </a:lnTo>
                    <a:lnTo>
                      <a:pt x="189" y="1088"/>
                    </a:lnTo>
                    <a:lnTo>
                      <a:pt x="151" y="1172"/>
                    </a:lnTo>
                    <a:lnTo>
                      <a:pt x="116" y="1259"/>
                    </a:lnTo>
                    <a:lnTo>
                      <a:pt x="85" y="1349"/>
                    </a:lnTo>
                    <a:lnTo>
                      <a:pt x="60" y="1439"/>
                    </a:lnTo>
                    <a:lnTo>
                      <a:pt x="39" y="1532"/>
                    </a:lnTo>
                    <a:lnTo>
                      <a:pt x="21" y="1626"/>
                    </a:lnTo>
                    <a:lnTo>
                      <a:pt x="9" y="1722"/>
                    </a:lnTo>
                    <a:lnTo>
                      <a:pt x="2" y="1819"/>
                    </a:lnTo>
                    <a:lnTo>
                      <a:pt x="0" y="1917"/>
                    </a:lnTo>
                    <a:lnTo>
                      <a:pt x="2" y="2016"/>
                    </a:lnTo>
                    <a:lnTo>
                      <a:pt x="9" y="2113"/>
                    </a:lnTo>
                    <a:lnTo>
                      <a:pt x="21" y="2209"/>
                    </a:lnTo>
                    <a:lnTo>
                      <a:pt x="39" y="2304"/>
                    </a:lnTo>
                    <a:lnTo>
                      <a:pt x="60" y="2396"/>
                    </a:lnTo>
                    <a:lnTo>
                      <a:pt x="85" y="2487"/>
                    </a:lnTo>
                    <a:lnTo>
                      <a:pt x="116" y="2576"/>
                    </a:lnTo>
                    <a:lnTo>
                      <a:pt x="151" y="2663"/>
                    </a:lnTo>
                    <a:lnTo>
                      <a:pt x="189" y="2748"/>
                    </a:lnTo>
                    <a:lnTo>
                      <a:pt x="231" y="2830"/>
                    </a:lnTo>
                    <a:lnTo>
                      <a:pt x="278" y="2911"/>
                    </a:lnTo>
                    <a:lnTo>
                      <a:pt x="328" y="2988"/>
                    </a:lnTo>
                    <a:lnTo>
                      <a:pt x="381" y="3064"/>
                    </a:lnTo>
                    <a:lnTo>
                      <a:pt x="438" y="3136"/>
                    </a:lnTo>
                    <a:lnTo>
                      <a:pt x="499" y="3206"/>
                    </a:lnTo>
                    <a:lnTo>
                      <a:pt x="562" y="3273"/>
                    </a:lnTo>
                    <a:lnTo>
                      <a:pt x="629" y="3337"/>
                    </a:lnTo>
                    <a:lnTo>
                      <a:pt x="699" y="3397"/>
                    </a:lnTo>
                    <a:lnTo>
                      <a:pt x="771" y="3454"/>
                    </a:lnTo>
                    <a:lnTo>
                      <a:pt x="847" y="3507"/>
                    </a:lnTo>
                    <a:lnTo>
                      <a:pt x="924" y="3557"/>
                    </a:lnTo>
                    <a:lnTo>
                      <a:pt x="1005" y="3604"/>
                    </a:lnTo>
                    <a:lnTo>
                      <a:pt x="1087" y="3646"/>
                    </a:lnTo>
                    <a:lnTo>
                      <a:pt x="1172" y="3684"/>
                    </a:lnTo>
                    <a:lnTo>
                      <a:pt x="1259" y="3719"/>
                    </a:lnTo>
                    <a:lnTo>
                      <a:pt x="1348" y="3749"/>
                    </a:lnTo>
                    <a:lnTo>
                      <a:pt x="1439" y="3775"/>
                    </a:lnTo>
                    <a:lnTo>
                      <a:pt x="1531" y="3796"/>
                    </a:lnTo>
                    <a:lnTo>
                      <a:pt x="1626" y="3814"/>
                    </a:lnTo>
                    <a:lnTo>
                      <a:pt x="1722" y="3826"/>
                    </a:lnTo>
                    <a:lnTo>
                      <a:pt x="1819" y="3833"/>
                    </a:lnTo>
                    <a:lnTo>
                      <a:pt x="1918" y="3835"/>
                    </a:lnTo>
                    <a:close/>
                  </a:path>
                </a:pathLst>
              </a:custGeom>
              <a:solidFill>
                <a:schemeClr val="bg1"/>
              </a:solidFill>
              <a:ln w="19050">
                <a:solidFill>
                  <a:srgbClr val="00B0F0"/>
                </a:solidFill>
                <a:round/>
                <a:headEnd/>
                <a:tailEnd/>
              </a:ln>
            </p:spPr>
            <p:txBody>
              <a:bodyPr vert="horz" wrap="square" lIns="91440" tIns="45720" rIns="91440" bIns="45720" numCol="1" anchor="t" anchorCtr="0" compatLnSpc="1">
                <a:prstTxWarp prst="textNoShape">
                  <a:avLst/>
                </a:prstTxWarp>
              </a:bodyPr>
              <a:lstStyle/>
              <a:p>
                <a:endParaRPr lang="zh-CN" altLang="en-US" dirty="0">
                  <a:latin typeface="+mn-lt"/>
                  <a:ea typeface="微软雅黑" pitchFamily="34" charset="-122"/>
                </a:endParaRPr>
              </a:p>
            </p:txBody>
          </p:sp>
          <p:sp>
            <p:nvSpPr>
              <p:cNvPr id="117" name="Freeform 9"/>
              <p:cNvSpPr>
                <a:spLocks/>
              </p:cNvSpPr>
              <p:nvPr/>
            </p:nvSpPr>
            <p:spPr bwMode="auto">
              <a:xfrm>
                <a:off x="5475312" y="1564634"/>
                <a:ext cx="475540" cy="475538"/>
              </a:xfrm>
              <a:custGeom>
                <a:avLst/>
                <a:gdLst/>
                <a:ahLst/>
                <a:cxnLst>
                  <a:cxn ang="0">
                    <a:pos x="2114" y="3826"/>
                  </a:cxn>
                  <a:cxn ang="0">
                    <a:pos x="2397" y="3775"/>
                  </a:cxn>
                  <a:cxn ang="0">
                    <a:pos x="2664" y="3685"/>
                  </a:cxn>
                  <a:cxn ang="0">
                    <a:pos x="2912" y="3557"/>
                  </a:cxn>
                  <a:cxn ang="0">
                    <a:pos x="3137" y="3397"/>
                  </a:cxn>
                  <a:cxn ang="0">
                    <a:pos x="3337" y="3207"/>
                  </a:cxn>
                  <a:cxn ang="0">
                    <a:pos x="3508" y="2989"/>
                  </a:cxn>
                  <a:cxn ang="0">
                    <a:pos x="3646" y="2748"/>
                  </a:cxn>
                  <a:cxn ang="0">
                    <a:pos x="3750" y="2487"/>
                  </a:cxn>
                  <a:cxn ang="0">
                    <a:pos x="3815" y="2209"/>
                  </a:cxn>
                  <a:cxn ang="0">
                    <a:pos x="3836" y="1918"/>
                  </a:cxn>
                  <a:cxn ang="0">
                    <a:pos x="3815" y="1626"/>
                  </a:cxn>
                  <a:cxn ang="0">
                    <a:pos x="3750" y="1349"/>
                  </a:cxn>
                  <a:cxn ang="0">
                    <a:pos x="3646" y="1087"/>
                  </a:cxn>
                  <a:cxn ang="0">
                    <a:pos x="3508" y="847"/>
                  </a:cxn>
                  <a:cxn ang="0">
                    <a:pos x="3337" y="630"/>
                  </a:cxn>
                  <a:cxn ang="0">
                    <a:pos x="3137" y="439"/>
                  </a:cxn>
                  <a:cxn ang="0">
                    <a:pos x="2912" y="278"/>
                  </a:cxn>
                  <a:cxn ang="0">
                    <a:pos x="2664" y="151"/>
                  </a:cxn>
                  <a:cxn ang="0">
                    <a:pos x="2397" y="60"/>
                  </a:cxn>
                  <a:cxn ang="0">
                    <a:pos x="2114" y="10"/>
                  </a:cxn>
                  <a:cxn ang="0">
                    <a:pos x="1820" y="2"/>
                  </a:cxn>
                  <a:cxn ang="0">
                    <a:pos x="1533" y="39"/>
                  </a:cxn>
                  <a:cxn ang="0">
                    <a:pos x="1260" y="117"/>
                  </a:cxn>
                  <a:cxn ang="0">
                    <a:pos x="1005" y="232"/>
                  </a:cxn>
                  <a:cxn ang="0">
                    <a:pos x="772" y="382"/>
                  </a:cxn>
                  <a:cxn ang="0">
                    <a:pos x="563" y="562"/>
                  </a:cxn>
                  <a:cxn ang="0">
                    <a:pos x="382" y="771"/>
                  </a:cxn>
                  <a:cxn ang="0">
                    <a:pos x="233" y="1005"/>
                  </a:cxn>
                  <a:cxn ang="0">
                    <a:pos x="117" y="1259"/>
                  </a:cxn>
                  <a:cxn ang="0">
                    <a:pos x="39" y="1533"/>
                  </a:cxn>
                  <a:cxn ang="0">
                    <a:pos x="3" y="1820"/>
                  </a:cxn>
                  <a:cxn ang="0">
                    <a:pos x="10" y="2113"/>
                  </a:cxn>
                  <a:cxn ang="0">
                    <a:pos x="60" y="2397"/>
                  </a:cxn>
                  <a:cxn ang="0">
                    <a:pos x="151" y="2664"/>
                  </a:cxn>
                  <a:cxn ang="0">
                    <a:pos x="278" y="2911"/>
                  </a:cxn>
                  <a:cxn ang="0">
                    <a:pos x="439" y="3136"/>
                  </a:cxn>
                  <a:cxn ang="0">
                    <a:pos x="630" y="3336"/>
                  </a:cxn>
                  <a:cxn ang="0">
                    <a:pos x="847" y="3507"/>
                  </a:cxn>
                  <a:cxn ang="0">
                    <a:pos x="1088" y="3646"/>
                  </a:cxn>
                  <a:cxn ang="0">
                    <a:pos x="1349" y="3749"/>
                  </a:cxn>
                  <a:cxn ang="0">
                    <a:pos x="1627" y="3814"/>
                  </a:cxn>
                  <a:cxn ang="0">
                    <a:pos x="1918" y="3836"/>
                  </a:cxn>
                </a:cxnLst>
                <a:rect l="0" t="0" r="r" b="b"/>
                <a:pathLst>
                  <a:path w="3836" h="3836">
                    <a:moveTo>
                      <a:pt x="1918" y="3836"/>
                    </a:moveTo>
                    <a:lnTo>
                      <a:pt x="2017" y="3833"/>
                    </a:lnTo>
                    <a:lnTo>
                      <a:pt x="2114" y="3826"/>
                    </a:lnTo>
                    <a:lnTo>
                      <a:pt x="2210" y="3814"/>
                    </a:lnTo>
                    <a:lnTo>
                      <a:pt x="2304" y="3797"/>
                    </a:lnTo>
                    <a:lnTo>
                      <a:pt x="2397" y="3775"/>
                    </a:lnTo>
                    <a:lnTo>
                      <a:pt x="2488" y="3749"/>
                    </a:lnTo>
                    <a:lnTo>
                      <a:pt x="2576" y="3719"/>
                    </a:lnTo>
                    <a:lnTo>
                      <a:pt x="2664" y="3685"/>
                    </a:lnTo>
                    <a:lnTo>
                      <a:pt x="2749" y="3646"/>
                    </a:lnTo>
                    <a:lnTo>
                      <a:pt x="2831" y="3604"/>
                    </a:lnTo>
                    <a:lnTo>
                      <a:pt x="2912" y="3557"/>
                    </a:lnTo>
                    <a:lnTo>
                      <a:pt x="2989" y="3507"/>
                    </a:lnTo>
                    <a:lnTo>
                      <a:pt x="3065" y="3454"/>
                    </a:lnTo>
                    <a:lnTo>
                      <a:pt x="3137" y="3397"/>
                    </a:lnTo>
                    <a:lnTo>
                      <a:pt x="3207" y="3336"/>
                    </a:lnTo>
                    <a:lnTo>
                      <a:pt x="3273" y="3273"/>
                    </a:lnTo>
                    <a:lnTo>
                      <a:pt x="3337" y="3207"/>
                    </a:lnTo>
                    <a:lnTo>
                      <a:pt x="3398" y="3136"/>
                    </a:lnTo>
                    <a:lnTo>
                      <a:pt x="3455" y="3064"/>
                    </a:lnTo>
                    <a:lnTo>
                      <a:pt x="3508" y="2989"/>
                    </a:lnTo>
                    <a:lnTo>
                      <a:pt x="3558" y="2911"/>
                    </a:lnTo>
                    <a:lnTo>
                      <a:pt x="3605" y="2831"/>
                    </a:lnTo>
                    <a:lnTo>
                      <a:pt x="3646" y="2748"/>
                    </a:lnTo>
                    <a:lnTo>
                      <a:pt x="3685" y="2664"/>
                    </a:lnTo>
                    <a:lnTo>
                      <a:pt x="3720" y="2576"/>
                    </a:lnTo>
                    <a:lnTo>
                      <a:pt x="3750" y="2487"/>
                    </a:lnTo>
                    <a:lnTo>
                      <a:pt x="3776" y="2397"/>
                    </a:lnTo>
                    <a:lnTo>
                      <a:pt x="3797" y="2304"/>
                    </a:lnTo>
                    <a:lnTo>
                      <a:pt x="3815" y="2209"/>
                    </a:lnTo>
                    <a:lnTo>
                      <a:pt x="3827" y="2113"/>
                    </a:lnTo>
                    <a:lnTo>
                      <a:pt x="3834" y="2017"/>
                    </a:lnTo>
                    <a:lnTo>
                      <a:pt x="3836" y="1918"/>
                    </a:lnTo>
                    <a:lnTo>
                      <a:pt x="3834" y="1820"/>
                    </a:lnTo>
                    <a:lnTo>
                      <a:pt x="3827" y="1722"/>
                    </a:lnTo>
                    <a:lnTo>
                      <a:pt x="3815" y="1626"/>
                    </a:lnTo>
                    <a:lnTo>
                      <a:pt x="3797" y="1533"/>
                    </a:lnTo>
                    <a:lnTo>
                      <a:pt x="3776" y="1440"/>
                    </a:lnTo>
                    <a:lnTo>
                      <a:pt x="3750" y="1349"/>
                    </a:lnTo>
                    <a:lnTo>
                      <a:pt x="3720" y="1259"/>
                    </a:lnTo>
                    <a:lnTo>
                      <a:pt x="3685" y="1173"/>
                    </a:lnTo>
                    <a:lnTo>
                      <a:pt x="3646" y="1087"/>
                    </a:lnTo>
                    <a:lnTo>
                      <a:pt x="3605" y="1005"/>
                    </a:lnTo>
                    <a:lnTo>
                      <a:pt x="3558" y="924"/>
                    </a:lnTo>
                    <a:lnTo>
                      <a:pt x="3508" y="847"/>
                    </a:lnTo>
                    <a:lnTo>
                      <a:pt x="3455" y="771"/>
                    </a:lnTo>
                    <a:lnTo>
                      <a:pt x="3398" y="699"/>
                    </a:lnTo>
                    <a:lnTo>
                      <a:pt x="3337" y="630"/>
                    </a:lnTo>
                    <a:lnTo>
                      <a:pt x="3273" y="562"/>
                    </a:lnTo>
                    <a:lnTo>
                      <a:pt x="3207" y="499"/>
                    </a:lnTo>
                    <a:lnTo>
                      <a:pt x="3137" y="439"/>
                    </a:lnTo>
                    <a:lnTo>
                      <a:pt x="3065" y="382"/>
                    </a:lnTo>
                    <a:lnTo>
                      <a:pt x="2989" y="328"/>
                    </a:lnTo>
                    <a:lnTo>
                      <a:pt x="2912" y="278"/>
                    </a:lnTo>
                    <a:lnTo>
                      <a:pt x="2831" y="232"/>
                    </a:lnTo>
                    <a:lnTo>
                      <a:pt x="2749" y="190"/>
                    </a:lnTo>
                    <a:lnTo>
                      <a:pt x="2664" y="151"/>
                    </a:lnTo>
                    <a:lnTo>
                      <a:pt x="2576" y="117"/>
                    </a:lnTo>
                    <a:lnTo>
                      <a:pt x="2488" y="87"/>
                    </a:lnTo>
                    <a:lnTo>
                      <a:pt x="2397" y="60"/>
                    </a:lnTo>
                    <a:lnTo>
                      <a:pt x="2304" y="39"/>
                    </a:lnTo>
                    <a:lnTo>
                      <a:pt x="2210" y="22"/>
                    </a:lnTo>
                    <a:lnTo>
                      <a:pt x="2114" y="10"/>
                    </a:lnTo>
                    <a:lnTo>
                      <a:pt x="2017" y="2"/>
                    </a:lnTo>
                    <a:lnTo>
                      <a:pt x="1918" y="0"/>
                    </a:lnTo>
                    <a:lnTo>
                      <a:pt x="1820" y="2"/>
                    </a:lnTo>
                    <a:lnTo>
                      <a:pt x="1722" y="10"/>
                    </a:lnTo>
                    <a:lnTo>
                      <a:pt x="1627" y="22"/>
                    </a:lnTo>
                    <a:lnTo>
                      <a:pt x="1533" y="39"/>
                    </a:lnTo>
                    <a:lnTo>
                      <a:pt x="1440" y="60"/>
                    </a:lnTo>
                    <a:lnTo>
                      <a:pt x="1349" y="87"/>
                    </a:lnTo>
                    <a:lnTo>
                      <a:pt x="1260" y="117"/>
                    </a:lnTo>
                    <a:lnTo>
                      <a:pt x="1173" y="151"/>
                    </a:lnTo>
                    <a:lnTo>
                      <a:pt x="1088" y="190"/>
                    </a:lnTo>
                    <a:lnTo>
                      <a:pt x="1005" y="232"/>
                    </a:lnTo>
                    <a:lnTo>
                      <a:pt x="926" y="278"/>
                    </a:lnTo>
                    <a:lnTo>
                      <a:pt x="847" y="328"/>
                    </a:lnTo>
                    <a:lnTo>
                      <a:pt x="772" y="382"/>
                    </a:lnTo>
                    <a:lnTo>
                      <a:pt x="699" y="439"/>
                    </a:lnTo>
                    <a:lnTo>
                      <a:pt x="630" y="499"/>
                    </a:lnTo>
                    <a:lnTo>
                      <a:pt x="563" y="562"/>
                    </a:lnTo>
                    <a:lnTo>
                      <a:pt x="500" y="630"/>
                    </a:lnTo>
                    <a:lnTo>
                      <a:pt x="439" y="699"/>
                    </a:lnTo>
                    <a:lnTo>
                      <a:pt x="382" y="771"/>
                    </a:lnTo>
                    <a:lnTo>
                      <a:pt x="328" y="847"/>
                    </a:lnTo>
                    <a:lnTo>
                      <a:pt x="278" y="924"/>
                    </a:lnTo>
                    <a:lnTo>
                      <a:pt x="233" y="1005"/>
                    </a:lnTo>
                    <a:lnTo>
                      <a:pt x="190" y="1087"/>
                    </a:lnTo>
                    <a:lnTo>
                      <a:pt x="151" y="1173"/>
                    </a:lnTo>
                    <a:lnTo>
                      <a:pt x="117" y="1259"/>
                    </a:lnTo>
                    <a:lnTo>
                      <a:pt x="87" y="1349"/>
                    </a:lnTo>
                    <a:lnTo>
                      <a:pt x="60" y="1440"/>
                    </a:lnTo>
                    <a:lnTo>
                      <a:pt x="39" y="1533"/>
                    </a:lnTo>
                    <a:lnTo>
                      <a:pt x="23" y="1626"/>
                    </a:lnTo>
                    <a:lnTo>
                      <a:pt x="10" y="1722"/>
                    </a:lnTo>
                    <a:lnTo>
                      <a:pt x="3" y="1820"/>
                    </a:lnTo>
                    <a:lnTo>
                      <a:pt x="0" y="1918"/>
                    </a:lnTo>
                    <a:lnTo>
                      <a:pt x="3" y="2017"/>
                    </a:lnTo>
                    <a:lnTo>
                      <a:pt x="10" y="2113"/>
                    </a:lnTo>
                    <a:lnTo>
                      <a:pt x="23" y="2209"/>
                    </a:lnTo>
                    <a:lnTo>
                      <a:pt x="39" y="2304"/>
                    </a:lnTo>
                    <a:lnTo>
                      <a:pt x="60" y="2397"/>
                    </a:lnTo>
                    <a:lnTo>
                      <a:pt x="87" y="2487"/>
                    </a:lnTo>
                    <a:lnTo>
                      <a:pt x="117" y="2576"/>
                    </a:lnTo>
                    <a:lnTo>
                      <a:pt x="151" y="2664"/>
                    </a:lnTo>
                    <a:lnTo>
                      <a:pt x="190" y="2748"/>
                    </a:lnTo>
                    <a:lnTo>
                      <a:pt x="233" y="2831"/>
                    </a:lnTo>
                    <a:lnTo>
                      <a:pt x="278" y="2911"/>
                    </a:lnTo>
                    <a:lnTo>
                      <a:pt x="328" y="2989"/>
                    </a:lnTo>
                    <a:lnTo>
                      <a:pt x="382" y="3064"/>
                    </a:lnTo>
                    <a:lnTo>
                      <a:pt x="439" y="3136"/>
                    </a:lnTo>
                    <a:lnTo>
                      <a:pt x="500" y="3207"/>
                    </a:lnTo>
                    <a:lnTo>
                      <a:pt x="563" y="3273"/>
                    </a:lnTo>
                    <a:lnTo>
                      <a:pt x="630" y="3336"/>
                    </a:lnTo>
                    <a:lnTo>
                      <a:pt x="699" y="3397"/>
                    </a:lnTo>
                    <a:lnTo>
                      <a:pt x="772" y="3454"/>
                    </a:lnTo>
                    <a:lnTo>
                      <a:pt x="847" y="3507"/>
                    </a:lnTo>
                    <a:lnTo>
                      <a:pt x="926" y="3557"/>
                    </a:lnTo>
                    <a:lnTo>
                      <a:pt x="1005" y="3604"/>
                    </a:lnTo>
                    <a:lnTo>
                      <a:pt x="1088" y="3646"/>
                    </a:lnTo>
                    <a:lnTo>
                      <a:pt x="1173" y="3685"/>
                    </a:lnTo>
                    <a:lnTo>
                      <a:pt x="1260" y="3719"/>
                    </a:lnTo>
                    <a:lnTo>
                      <a:pt x="1349" y="3749"/>
                    </a:lnTo>
                    <a:lnTo>
                      <a:pt x="1440" y="3775"/>
                    </a:lnTo>
                    <a:lnTo>
                      <a:pt x="1533" y="3797"/>
                    </a:lnTo>
                    <a:lnTo>
                      <a:pt x="1627" y="3814"/>
                    </a:lnTo>
                    <a:lnTo>
                      <a:pt x="1722" y="3826"/>
                    </a:lnTo>
                    <a:lnTo>
                      <a:pt x="1820" y="3833"/>
                    </a:lnTo>
                    <a:lnTo>
                      <a:pt x="1918" y="3836"/>
                    </a:lnTo>
                    <a:close/>
                  </a:path>
                </a:pathLst>
              </a:custGeom>
              <a:solidFill>
                <a:schemeClr val="bg1"/>
              </a:solidFill>
              <a:ln w="19050">
                <a:solidFill>
                  <a:schemeClr val="bg1">
                    <a:lumMod val="65000"/>
                  </a:schemeClr>
                </a:solidFill>
                <a:round/>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296" name="Oval 1024043"/>
              <p:cNvSpPr>
                <a:spLocks noChangeArrowheads="1"/>
              </p:cNvSpPr>
              <p:nvPr/>
            </p:nvSpPr>
            <p:spPr bwMode="gray">
              <a:xfrm>
                <a:off x="6392108" y="2678803"/>
                <a:ext cx="337192" cy="75020"/>
              </a:xfrm>
              <a:prstGeom prst="ellipse">
                <a:avLst/>
              </a:prstGeom>
              <a:gradFill rotWithShape="1">
                <a:gsLst>
                  <a:gs pos="0">
                    <a:schemeClr val="tx1">
                      <a:alpha val="57999"/>
                    </a:schemeClr>
                  </a:gs>
                  <a:gs pos="100000">
                    <a:schemeClr val="tx1">
                      <a:alpha val="0"/>
                    </a:schemeClr>
                  </a:gs>
                </a:gsLst>
                <a:path path="shape">
                  <a:fillToRect l="50000" t="50000" r="50000" b="50000"/>
                </a:path>
              </a:gradFill>
              <a:ln w="9525">
                <a:noFill/>
                <a:round/>
                <a:headEnd/>
                <a:tailEnd/>
              </a:ln>
            </p:spPr>
            <p:txBody>
              <a:bodyPr wrap="none" anchor="ctr"/>
              <a:lstStyle/>
              <a:p>
                <a:pPr eaLnBrk="1" hangingPunct="1">
                  <a:lnSpc>
                    <a:spcPct val="100000"/>
                  </a:lnSpc>
                  <a:spcBef>
                    <a:spcPct val="0"/>
                  </a:spcBef>
                </a:pPr>
                <a:endParaRPr lang="en-US" sz="1800" b="0" dirty="0">
                  <a:solidFill>
                    <a:srgbClr val="000000"/>
                  </a:solidFill>
                  <a:latin typeface="+mn-lt"/>
                  <a:ea typeface="微软雅黑" pitchFamily="34" charset="-122"/>
                </a:endParaRPr>
              </a:p>
            </p:txBody>
          </p:sp>
          <p:sp>
            <p:nvSpPr>
              <p:cNvPr id="119" name="Freeform 8"/>
              <p:cNvSpPr>
                <a:spLocks/>
              </p:cNvSpPr>
              <p:nvPr/>
            </p:nvSpPr>
            <p:spPr bwMode="auto">
              <a:xfrm>
                <a:off x="6278902" y="1220840"/>
                <a:ext cx="476160" cy="475538"/>
              </a:xfrm>
              <a:custGeom>
                <a:avLst/>
                <a:gdLst/>
                <a:ahLst/>
                <a:cxnLst>
                  <a:cxn ang="0">
                    <a:pos x="2113" y="3826"/>
                  </a:cxn>
                  <a:cxn ang="0">
                    <a:pos x="2396" y="3775"/>
                  </a:cxn>
                  <a:cxn ang="0">
                    <a:pos x="2663" y="3684"/>
                  </a:cxn>
                  <a:cxn ang="0">
                    <a:pos x="2911" y="3557"/>
                  </a:cxn>
                  <a:cxn ang="0">
                    <a:pos x="3136" y="3397"/>
                  </a:cxn>
                  <a:cxn ang="0">
                    <a:pos x="3336" y="3206"/>
                  </a:cxn>
                  <a:cxn ang="0">
                    <a:pos x="3507" y="2988"/>
                  </a:cxn>
                  <a:cxn ang="0">
                    <a:pos x="3646" y="2748"/>
                  </a:cxn>
                  <a:cxn ang="0">
                    <a:pos x="3749" y="2487"/>
                  </a:cxn>
                  <a:cxn ang="0">
                    <a:pos x="3813" y="2209"/>
                  </a:cxn>
                  <a:cxn ang="0">
                    <a:pos x="3836" y="1917"/>
                  </a:cxn>
                  <a:cxn ang="0">
                    <a:pos x="3813" y="1626"/>
                  </a:cxn>
                  <a:cxn ang="0">
                    <a:pos x="3749" y="1349"/>
                  </a:cxn>
                  <a:cxn ang="0">
                    <a:pos x="3646" y="1088"/>
                  </a:cxn>
                  <a:cxn ang="0">
                    <a:pos x="3507" y="846"/>
                  </a:cxn>
                  <a:cxn ang="0">
                    <a:pos x="3336" y="629"/>
                  </a:cxn>
                  <a:cxn ang="0">
                    <a:pos x="3136" y="439"/>
                  </a:cxn>
                  <a:cxn ang="0">
                    <a:pos x="2911" y="278"/>
                  </a:cxn>
                  <a:cxn ang="0">
                    <a:pos x="2663" y="151"/>
                  </a:cxn>
                  <a:cxn ang="0">
                    <a:pos x="2396" y="61"/>
                  </a:cxn>
                  <a:cxn ang="0">
                    <a:pos x="2113" y="10"/>
                  </a:cxn>
                  <a:cxn ang="0">
                    <a:pos x="1819" y="3"/>
                  </a:cxn>
                  <a:cxn ang="0">
                    <a:pos x="1531" y="39"/>
                  </a:cxn>
                  <a:cxn ang="0">
                    <a:pos x="1259" y="117"/>
                  </a:cxn>
                  <a:cxn ang="0">
                    <a:pos x="1005" y="232"/>
                  </a:cxn>
                  <a:cxn ang="0">
                    <a:pos x="771" y="382"/>
                  </a:cxn>
                  <a:cxn ang="0">
                    <a:pos x="562" y="563"/>
                  </a:cxn>
                  <a:cxn ang="0">
                    <a:pos x="381" y="771"/>
                  </a:cxn>
                  <a:cxn ang="0">
                    <a:pos x="231" y="1004"/>
                  </a:cxn>
                  <a:cxn ang="0">
                    <a:pos x="116" y="1259"/>
                  </a:cxn>
                  <a:cxn ang="0">
                    <a:pos x="39" y="1532"/>
                  </a:cxn>
                  <a:cxn ang="0">
                    <a:pos x="2" y="1819"/>
                  </a:cxn>
                  <a:cxn ang="0">
                    <a:pos x="9" y="2113"/>
                  </a:cxn>
                  <a:cxn ang="0">
                    <a:pos x="60" y="2396"/>
                  </a:cxn>
                  <a:cxn ang="0">
                    <a:pos x="151" y="2663"/>
                  </a:cxn>
                  <a:cxn ang="0">
                    <a:pos x="278" y="2911"/>
                  </a:cxn>
                  <a:cxn ang="0">
                    <a:pos x="438" y="3136"/>
                  </a:cxn>
                  <a:cxn ang="0">
                    <a:pos x="629" y="3337"/>
                  </a:cxn>
                  <a:cxn ang="0">
                    <a:pos x="847" y="3507"/>
                  </a:cxn>
                  <a:cxn ang="0">
                    <a:pos x="1087" y="3646"/>
                  </a:cxn>
                  <a:cxn ang="0">
                    <a:pos x="1348" y="3749"/>
                  </a:cxn>
                  <a:cxn ang="0">
                    <a:pos x="1626" y="3814"/>
                  </a:cxn>
                  <a:cxn ang="0">
                    <a:pos x="1918" y="3835"/>
                  </a:cxn>
                </a:cxnLst>
                <a:rect l="0" t="0" r="r" b="b"/>
                <a:pathLst>
                  <a:path w="3836" h="3835">
                    <a:moveTo>
                      <a:pt x="1918" y="3835"/>
                    </a:moveTo>
                    <a:lnTo>
                      <a:pt x="2015" y="3833"/>
                    </a:lnTo>
                    <a:lnTo>
                      <a:pt x="2113" y="3826"/>
                    </a:lnTo>
                    <a:lnTo>
                      <a:pt x="2209" y="3814"/>
                    </a:lnTo>
                    <a:lnTo>
                      <a:pt x="2303" y="3796"/>
                    </a:lnTo>
                    <a:lnTo>
                      <a:pt x="2396" y="3775"/>
                    </a:lnTo>
                    <a:lnTo>
                      <a:pt x="2486" y="3749"/>
                    </a:lnTo>
                    <a:lnTo>
                      <a:pt x="2576" y="3719"/>
                    </a:lnTo>
                    <a:lnTo>
                      <a:pt x="2663" y="3684"/>
                    </a:lnTo>
                    <a:lnTo>
                      <a:pt x="2748" y="3646"/>
                    </a:lnTo>
                    <a:lnTo>
                      <a:pt x="2831" y="3604"/>
                    </a:lnTo>
                    <a:lnTo>
                      <a:pt x="2911" y="3557"/>
                    </a:lnTo>
                    <a:lnTo>
                      <a:pt x="2989" y="3507"/>
                    </a:lnTo>
                    <a:lnTo>
                      <a:pt x="3064" y="3454"/>
                    </a:lnTo>
                    <a:lnTo>
                      <a:pt x="3136" y="3397"/>
                    </a:lnTo>
                    <a:lnTo>
                      <a:pt x="3206" y="3337"/>
                    </a:lnTo>
                    <a:lnTo>
                      <a:pt x="3273" y="3273"/>
                    </a:lnTo>
                    <a:lnTo>
                      <a:pt x="3336" y="3206"/>
                    </a:lnTo>
                    <a:lnTo>
                      <a:pt x="3396" y="3136"/>
                    </a:lnTo>
                    <a:lnTo>
                      <a:pt x="3453" y="3064"/>
                    </a:lnTo>
                    <a:lnTo>
                      <a:pt x="3507" y="2988"/>
                    </a:lnTo>
                    <a:lnTo>
                      <a:pt x="3557" y="2911"/>
                    </a:lnTo>
                    <a:lnTo>
                      <a:pt x="3603" y="2830"/>
                    </a:lnTo>
                    <a:lnTo>
                      <a:pt x="3646" y="2748"/>
                    </a:lnTo>
                    <a:lnTo>
                      <a:pt x="3685" y="2663"/>
                    </a:lnTo>
                    <a:lnTo>
                      <a:pt x="3718" y="2576"/>
                    </a:lnTo>
                    <a:lnTo>
                      <a:pt x="3749" y="2487"/>
                    </a:lnTo>
                    <a:lnTo>
                      <a:pt x="3775" y="2396"/>
                    </a:lnTo>
                    <a:lnTo>
                      <a:pt x="3797" y="2304"/>
                    </a:lnTo>
                    <a:lnTo>
                      <a:pt x="3813" y="2209"/>
                    </a:lnTo>
                    <a:lnTo>
                      <a:pt x="3825" y="2113"/>
                    </a:lnTo>
                    <a:lnTo>
                      <a:pt x="3834" y="2016"/>
                    </a:lnTo>
                    <a:lnTo>
                      <a:pt x="3836" y="1917"/>
                    </a:lnTo>
                    <a:lnTo>
                      <a:pt x="3834" y="1819"/>
                    </a:lnTo>
                    <a:lnTo>
                      <a:pt x="3825" y="1722"/>
                    </a:lnTo>
                    <a:lnTo>
                      <a:pt x="3813" y="1626"/>
                    </a:lnTo>
                    <a:lnTo>
                      <a:pt x="3797" y="1532"/>
                    </a:lnTo>
                    <a:lnTo>
                      <a:pt x="3775" y="1439"/>
                    </a:lnTo>
                    <a:lnTo>
                      <a:pt x="3749" y="1349"/>
                    </a:lnTo>
                    <a:lnTo>
                      <a:pt x="3718" y="1259"/>
                    </a:lnTo>
                    <a:lnTo>
                      <a:pt x="3685" y="1172"/>
                    </a:lnTo>
                    <a:lnTo>
                      <a:pt x="3646" y="1088"/>
                    </a:lnTo>
                    <a:lnTo>
                      <a:pt x="3603" y="1004"/>
                    </a:lnTo>
                    <a:lnTo>
                      <a:pt x="3557" y="925"/>
                    </a:lnTo>
                    <a:lnTo>
                      <a:pt x="3507" y="846"/>
                    </a:lnTo>
                    <a:lnTo>
                      <a:pt x="3453" y="771"/>
                    </a:lnTo>
                    <a:lnTo>
                      <a:pt x="3396" y="699"/>
                    </a:lnTo>
                    <a:lnTo>
                      <a:pt x="3336" y="629"/>
                    </a:lnTo>
                    <a:lnTo>
                      <a:pt x="3273" y="563"/>
                    </a:lnTo>
                    <a:lnTo>
                      <a:pt x="3206" y="499"/>
                    </a:lnTo>
                    <a:lnTo>
                      <a:pt x="3136" y="439"/>
                    </a:lnTo>
                    <a:lnTo>
                      <a:pt x="3064" y="382"/>
                    </a:lnTo>
                    <a:lnTo>
                      <a:pt x="2989" y="328"/>
                    </a:lnTo>
                    <a:lnTo>
                      <a:pt x="2911" y="278"/>
                    </a:lnTo>
                    <a:lnTo>
                      <a:pt x="2831" y="232"/>
                    </a:lnTo>
                    <a:lnTo>
                      <a:pt x="2748" y="189"/>
                    </a:lnTo>
                    <a:lnTo>
                      <a:pt x="2663" y="151"/>
                    </a:lnTo>
                    <a:lnTo>
                      <a:pt x="2576" y="117"/>
                    </a:lnTo>
                    <a:lnTo>
                      <a:pt x="2486" y="86"/>
                    </a:lnTo>
                    <a:lnTo>
                      <a:pt x="2396" y="61"/>
                    </a:lnTo>
                    <a:lnTo>
                      <a:pt x="2303" y="39"/>
                    </a:lnTo>
                    <a:lnTo>
                      <a:pt x="2209" y="22"/>
                    </a:lnTo>
                    <a:lnTo>
                      <a:pt x="2113" y="10"/>
                    </a:lnTo>
                    <a:lnTo>
                      <a:pt x="2015" y="3"/>
                    </a:lnTo>
                    <a:lnTo>
                      <a:pt x="1918" y="0"/>
                    </a:lnTo>
                    <a:lnTo>
                      <a:pt x="1819" y="3"/>
                    </a:lnTo>
                    <a:lnTo>
                      <a:pt x="1722" y="10"/>
                    </a:lnTo>
                    <a:lnTo>
                      <a:pt x="1626" y="22"/>
                    </a:lnTo>
                    <a:lnTo>
                      <a:pt x="1531" y="39"/>
                    </a:lnTo>
                    <a:lnTo>
                      <a:pt x="1439" y="61"/>
                    </a:lnTo>
                    <a:lnTo>
                      <a:pt x="1348" y="86"/>
                    </a:lnTo>
                    <a:lnTo>
                      <a:pt x="1259" y="117"/>
                    </a:lnTo>
                    <a:lnTo>
                      <a:pt x="1172" y="151"/>
                    </a:lnTo>
                    <a:lnTo>
                      <a:pt x="1087" y="189"/>
                    </a:lnTo>
                    <a:lnTo>
                      <a:pt x="1005" y="232"/>
                    </a:lnTo>
                    <a:lnTo>
                      <a:pt x="924" y="278"/>
                    </a:lnTo>
                    <a:lnTo>
                      <a:pt x="847" y="328"/>
                    </a:lnTo>
                    <a:lnTo>
                      <a:pt x="771" y="382"/>
                    </a:lnTo>
                    <a:lnTo>
                      <a:pt x="699" y="439"/>
                    </a:lnTo>
                    <a:lnTo>
                      <a:pt x="629" y="499"/>
                    </a:lnTo>
                    <a:lnTo>
                      <a:pt x="562" y="563"/>
                    </a:lnTo>
                    <a:lnTo>
                      <a:pt x="499" y="629"/>
                    </a:lnTo>
                    <a:lnTo>
                      <a:pt x="438" y="699"/>
                    </a:lnTo>
                    <a:lnTo>
                      <a:pt x="381" y="771"/>
                    </a:lnTo>
                    <a:lnTo>
                      <a:pt x="328" y="846"/>
                    </a:lnTo>
                    <a:lnTo>
                      <a:pt x="278" y="925"/>
                    </a:lnTo>
                    <a:lnTo>
                      <a:pt x="231" y="1004"/>
                    </a:lnTo>
                    <a:lnTo>
                      <a:pt x="189" y="1088"/>
                    </a:lnTo>
                    <a:lnTo>
                      <a:pt x="151" y="1172"/>
                    </a:lnTo>
                    <a:lnTo>
                      <a:pt x="116" y="1259"/>
                    </a:lnTo>
                    <a:lnTo>
                      <a:pt x="85" y="1349"/>
                    </a:lnTo>
                    <a:lnTo>
                      <a:pt x="60" y="1439"/>
                    </a:lnTo>
                    <a:lnTo>
                      <a:pt x="39" y="1532"/>
                    </a:lnTo>
                    <a:lnTo>
                      <a:pt x="21" y="1626"/>
                    </a:lnTo>
                    <a:lnTo>
                      <a:pt x="9" y="1722"/>
                    </a:lnTo>
                    <a:lnTo>
                      <a:pt x="2" y="1819"/>
                    </a:lnTo>
                    <a:lnTo>
                      <a:pt x="0" y="1917"/>
                    </a:lnTo>
                    <a:lnTo>
                      <a:pt x="2" y="2016"/>
                    </a:lnTo>
                    <a:lnTo>
                      <a:pt x="9" y="2113"/>
                    </a:lnTo>
                    <a:lnTo>
                      <a:pt x="21" y="2209"/>
                    </a:lnTo>
                    <a:lnTo>
                      <a:pt x="39" y="2304"/>
                    </a:lnTo>
                    <a:lnTo>
                      <a:pt x="60" y="2396"/>
                    </a:lnTo>
                    <a:lnTo>
                      <a:pt x="85" y="2487"/>
                    </a:lnTo>
                    <a:lnTo>
                      <a:pt x="116" y="2576"/>
                    </a:lnTo>
                    <a:lnTo>
                      <a:pt x="151" y="2663"/>
                    </a:lnTo>
                    <a:lnTo>
                      <a:pt x="189" y="2748"/>
                    </a:lnTo>
                    <a:lnTo>
                      <a:pt x="231" y="2830"/>
                    </a:lnTo>
                    <a:lnTo>
                      <a:pt x="278" y="2911"/>
                    </a:lnTo>
                    <a:lnTo>
                      <a:pt x="328" y="2988"/>
                    </a:lnTo>
                    <a:lnTo>
                      <a:pt x="381" y="3064"/>
                    </a:lnTo>
                    <a:lnTo>
                      <a:pt x="438" y="3136"/>
                    </a:lnTo>
                    <a:lnTo>
                      <a:pt x="499" y="3206"/>
                    </a:lnTo>
                    <a:lnTo>
                      <a:pt x="562" y="3273"/>
                    </a:lnTo>
                    <a:lnTo>
                      <a:pt x="629" y="3337"/>
                    </a:lnTo>
                    <a:lnTo>
                      <a:pt x="699" y="3397"/>
                    </a:lnTo>
                    <a:lnTo>
                      <a:pt x="771" y="3454"/>
                    </a:lnTo>
                    <a:lnTo>
                      <a:pt x="847" y="3507"/>
                    </a:lnTo>
                    <a:lnTo>
                      <a:pt x="924" y="3557"/>
                    </a:lnTo>
                    <a:lnTo>
                      <a:pt x="1005" y="3604"/>
                    </a:lnTo>
                    <a:lnTo>
                      <a:pt x="1087" y="3646"/>
                    </a:lnTo>
                    <a:lnTo>
                      <a:pt x="1172" y="3684"/>
                    </a:lnTo>
                    <a:lnTo>
                      <a:pt x="1259" y="3719"/>
                    </a:lnTo>
                    <a:lnTo>
                      <a:pt x="1348" y="3749"/>
                    </a:lnTo>
                    <a:lnTo>
                      <a:pt x="1439" y="3775"/>
                    </a:lnTo>
                    <a:lnTo>
                      <a:pt x="1531" y="3796"/>
                    </a:lnTo>
                    <a:lnTo>
                      <a:pt x="1626" y="3814"/>
                    </a:lnTo>
                    <a:lnTo>
                      <a:pt x="1722" y="3826"/>
                    </a:lnTo>
                    <a:lnTo>
                      <a:pt x="1819" y="3833"/>
                    </a:lnTo>
                    <a:lnTo>
                      <a:pt x="1918" y="3835"/>
                    </a:lnTo>
                    <a:close/>
                  </a:path>
                </a:pathLst>
              </a:custGeom>
              <a:solidFill>
                <a:schemeClr val="bg1"/>
              </a:solidFill>
              <a:ln w="19050">
                <a:solidFill>
                  <a:srgbClr val="00B0F0"/>
                </a:solidFill>
                <a:round/>
                <a:headEnd/>
                <a:tailEnd/>
              </a:ln>
            </p:spPr>
            <p:txBody>
              <a:bodyPr vert="horz" wrap="square" lIns="91440" tIns="45720" rIns="91440" bIns="45720" numCol="1" anchor="t" anchorCtr="0" compatLnSpc="1">
                <a:prstTxWarp prst="textNoShape">
                  <a:avLst/>
                </a:prstTxWarp>
              </a:bodyPr>
              <a:lstStyle/>
              <a:p>
                <a:endParaRPr lang="zh-CN" altLang="en-US" dirty="0">
                  <a:latin typeface="+mn-lt"/>
                  <a:ea typeface="微软雅黑" pitchFamily="34" charset="-122"/>
                </a:endParaRPr>
              </a:p>
            </p:txBody>
          </p:sp>
          <p:sp>
            <p:nvSpPr>
              <p:cNvPr id="120" name="Freeform 6"/>
              <p:cNvSpPr>
                <a:spLocks/>
              </p:cNvSpPr>
              <p:nvPr/>
            </p:nvSpPr>
            <p:spPr bwMode="auto">
              <a:xfrm>
                <a:off x="7092588" y="3053821"/>
                <a:ext cx="459421" cy="458799"/>
              </a:xfrm>
              <a:custGeom>
                <a:avLst/>
                <a:gdLst/>
                <a:ahLst/>
                <a:cxnLst>
                  <a:cxn ang="0">
                    <a:pos x="2041" y="3695"/>
                  </a:cxn>
                  <a:cxn ang="0">
                    <a:pos x="2314" y="3646"/>
                  </a:cxn>
                  <a:cxn ang="0">
                    <a:pos x="2572" y="3558"/>
                  </a:cxn>
                  <a:cxn ang="0">
                    <a:pos x="2811" y="3435"/>
                  </a:cxn>
                  <a:cxn ang="0">
                    <a:pos x="3028" y="3280"/>
                  </a:cxn>
                  <a:cxn ang="0">
                    <a:pos x="3222" y="3096"/>
                  </a:cxn>
                  <a:cxn ang="0">
                    <a:pos x="3387" y="2887"/>
                  </a:cxn>
                  <a:cxn ang="0">
                    <a:pos x="3521" y="2653"/>
                  </a:cxn>
                  <a:cxn ang="0">
                    <a:pos x="3620" y="2402"/>
                  </a:cxn>
                  <a:cxn ang="0">
                    <a:pos x="3683" y="2134"/>
                  </a:cxn>
                  <a:cxn ang="0">
                    <a:pos x="3704" y="1853"/>
                  </a:cxn>
                  <a:cxn ang="0">
                    <a:pos x="3683" y="1570"/>
                  </a:cxn>
                  <a:cxn ang="0">
                    <a:pos x="3620" y="1302"/>
                  </a:cxn>
                  <a:cxn ang="0">
                    <a:pos x="3521" y="1051"/>
                  </a:cxn>
                  <a:cxn ang="0">
                    <a:pos x="3387" y="818"/>
                  </a:cxn>
                  <a:cxn ang="0">
                    <a:pos x="3222" y="608"/>
                  </a:cxn>
                  <a:cxn ang="0">
                    <a:pos x="3028" y="424"/>
                  </a:cxn>
                  <a:cxn ang="0">
                    <a:pos x="2811" y="269"/>
                  </a:cxn>
                  <a:cxn ang="0">
                    <a:pos x="2572" y="146"/>
                  </a:cxn>
                  <a:cxn ang="0">
                    <a:pos x="2314" y="59"/>
                  </a:cxn>
                  <a:cxn ang="0">
                    <a:pos x="2041" y="10"/>
                  </a:cxn>
                  <a:cxn ang="0">
                    <a:pos x="1757" y="3"/>
                  </a:cxn>
                  <a:cxn ang="0">
                    <a:pos x="1479" y="38"/>
                  </a:cxn>
                  <a:cxn ang="0">
                    <a:pos x="1216" y="113"/>
                  </a:cxn>
                  <a:cxn ang="0">
                    <a:pos x="971" y="224"/>
                  </a:cxn>
                  <a:cxn ang="0">
                    <a:pos x="745" y="369"/>
                  </a:cxn>
                  <a:cxn ang="0">
                    <a:pos x="544" y="544"/>
                  </a:cxn>
                  <a:cxn ang="0">
                    <a:pos x="369" y="745"/>
                  </a:cxn>
                  <a:cxn ang="0">
                    <a:pos x="224" y="971"/>
                  </a:cxn>
                  <a:cxn ang="0">
                    <a:pos x="113" y="1217"/>
                  </a:cxn>
                  <a:cxn ang="0">
                    <a:pos x="37" y="1480"/>
                  </a:cxn>
                  <a:cxn ang="0">
                    <a:pos x="3" y="1757"/>
                  </a:cxn>
                  <a:cxn ang="0">
                    <a:pos x="10" y="2041"/>
                  </a:cxn>
                  <a:cxn ang="0">
                    <a:pos x="59" y="2314"/>
                  </a:cxn>
                  <a:cxn ang="0">
                    <a:pos x="145" y="2572"/>
                  </a:cxn>
                  <a:cxn ang="0">
                    <a:pos x="269" y="2811"/>
                  </a:cxn>
                  <a:cxn ang="0">
                    <a:pos x="424" y="3028"/>
                  </a:cxn>
                  <a:cxn ang="0">
                    <a:pos x="608" y="3222"/>
                  </a:cxn>
                  <a:cxn ang="0">
                    <a:pos x="818" y="3387"/>
                  </a:cxn>
                  <a:cxn ang="0">
                    <a:pos x="1050" y="3521"/>
                  </a:cxn>
                  <a:cxn ang="0">
                    <a:pos x="1302" y="3620"/>
                  </a:cxn>
                  <a:cxn ang="0">
                    <a:pos x="1570" y="3683"/>
                  </a:cxn>
                  <a:cxn ang="0">
                    <a:pos x="1852" y="3704"/>
                  </a:cxn>
                </a:cxnLst>
                <a:rect l="0" t="0" r="r" b="b"/>
                <a:pathLst>
                  <a:path w="3704" h="3704">
                    <a:moveTo>
                      <a:pt x="1852" y="3704"/>
                    </a:moveTo>
                    <a:lnTo>
                      <a:pt x="1947" y="3702"/>
                    </a:lnTo>
                    <a:lnTo>
                      <a:pt x="2041" y="3695"/>
                    </a:lnTo>
                    <a:lnTo>
                      <a:pt x="2134" y="3683"/>
                    </a:lnTo>
                    <a:lnTo>
                      <a:pt x="2224" y="3666"/>
                    </a:lnTo>
                    <a:lnTo>
                      <a:pt x="2314" y="3646"/>
                    </a:lnTo>
                    <a:lnTo>
                      <a:pt x="2402" y="3620"/>
                    </a:lnTo>
                    <a:lnTo>
                      <a:pt x="2487" y="3591"/>
                    </a:lnTo>
                    <a:lnTo>
                      <a:pt x="2572" y="3558"/>
                    </a:lnTo>
                    <a:lnTo>
                      <a:pt x="2653" y="3521"/>
                    </a:lnTo>
                    <a:lnTo>
                      <a:pt x="2734" y="3480"/>
                    </a:lnTo>
                    <a:lnTo>
                      <a:pt x="2811" y="3435"/>
                    </a:lnTo>
                    <a:lnTo>
                      <a:pt x="2887" y="3387"/>
                    </a:lnTo>
                    <a:lnTo>
                      <a:pt x="2959" y="3335"/>
                    </a:lnTo>
                    <a:lnTo>
                      <a:pt x="3028" y="3280"/>
                    </a:lnTo>
                    <a:lnTo>
                      <a:pt x="3096" y="3222"/>
                    </a:lnTo>
                    <a:lnTo>
                      <a:pt x="3161" y="3161"/>
                    </a:lnTo>
                    <a:lnTo>
                      <a:pt x="3222" y="3096"/>
                    </a:lnTo>
                    <a:lnTo>
                      <a:pt x="3280" y="3028"/>
                    </a:lnTo>
                    <a:lnTo>
                      <a:pt x="3335" y="2959"/>
                    </a:lnTo>
                    <a:lnTo>
                      <a:pt x="3387" y="2887"/>
                    </a:lnTo>
                    <a:lnTo>
                      <a:pt x="3435" y="2811"/>
                    </a:lnTo>
                    <a:lnTo>
                      <a:pt x="3480" y="2734"/>
                    </a:lnTo>
                    <a:lnTo>
                      <a:pt x="3521" y="2653"/>
                    </a:lnTo>
                    <a:lnTo>
                      <a:pt x="3558" y="2572"/>
                    </a:lnTo>
                    <a:lnTo>
                      <a:pt x="3591" y="2487"/>
                    </a:lnTo>
                    <a:lnTo>
                      <a:pt x="3620" y="2402"/>
                    </a:lnTo>
                    <a:lnTo>
                      <a:pt x="3646" y="2314"/>
                    </a:lnTo>
                    <a:lnTo>
                      <a:pt x="3666" y="2224"/>
                    </a:lnTo>
                    <a:lnTo>
                      <a:pt x="3683" y="2134"/>
                    </a:lnTo>
                    <a:lnTo>
                      <a:pt x="3695" y="2041"/>
                    </a:lnTo>
                    <a:lnTo>
                      <a:pt x="3702" y="1947"/>
                    </a:lnTo>
                    <a:lnTo>
                      <a:pt x="3704" y="1853"/>
                    </a:lnTo>
                    <a:lnTo>
                      <a:pt x="3702" y="1757"/>
                    </a:lnTo>
                    <a:lnTo>
                      <a:pt x="3695" y="1663"/>
                    </a:lnTo>
                    <a:lnTo>
                      <a:pt x="3683" y="1570"/>
                    </a:lnTo>
                    <a:lnTo>
                      <a:pt x="3666" y="1480"/>
                    </a:lnTo>
                    <a:lnTo>
                      <a:pt x="3646" y="1390"/>
                    </a:lnTo>
                    <a:lnTo>
                      <a:pt x="3620" y="1302"/>
                    </a:lnTo>
                    <a:lnTo>
                      <a:pt x="3591" y="1217"/>
                    </a:lnTo>
                    <a:lnTo>
                      <a:pt x="3558" y="1132"/>
                    </a:lnTo>
                    <a:lnTo>
                      <a:pt x="3521" y="1051"/>
                    </a:lnTo>
                    <a:lnTo>
                      <a:pt x="3480" y="971"/>
                    </a:lnTo>
                    <a:lnTo>
                      <a:pt x="3435" y="893"/>
                    </a:lnTo>
                    <a:lnTo>
                      <a:pt x="3387" y="818"/>
                    </a:lnTo>
                    <a:lnTo>
                      <a:pt x="3335" y="745"/>
                    </a:lnTo>
                    <a:lnTo>
                      <a:pt x="3280" y="676"/>
                    </a:lnTo>
                    <a:lnTo>
                      <a:pt x="3222" y="608"/>
                    </a:lnTo>
                    <a:lnTo>
                      <a:pt x="3161" y="544"/>
                    </a:lnTo>
                    <a:lnTo>
                      <a:pt x="3096" y="482"/>
                    </a:lnTo>
                    <a:lnTo>
                      <a:pt x="3028" y="424"/>
                    </a:lnTo>
                    <a:lnTo>
                      <a:pt x="2959" y="369"/>
                    </a:lnTo>
                    <a:lnTo>
                      <a:pt x="2887" y="317"/>
                    </a:lnTo>
                    <a:lnTo>
                      <a:pt x="2811" y="269"/>
                    </a:lnTo>
                    <a:lnTo>
                      <a:pt x="2734" y="224"/>
                    </a:lnTo>
                    <a:lnTo>
                      <a:pt x="2653" y="183"/>
                    </a:lnTo>
                    <a:lnTo>
                      <a:pt x="2572" y="146"/>
                    </a:lnTo>
                    <a:lnTo>
                      <a:pt x="2487" y="113"/>
                    </a:lnTo>
                    <a:lnTo>
                      <a:pt x="2402" y="84"/>
                    </a:lnTo>
                    <a:lnTo>
                      <a:pt x="2314" y="59"/>
                    </a:lnTo>
                    <a:lnTo>
                      <a:pt x="2224" y="38"/>
                    </a:lnTo>
                    <a:lnTo>
                      <a:pt x="2134" y="21"/>
                    </a:lnTo>
                    <a:lnTo>
                      <a:pt x="2041" y="10"/>
                    </a:lnTo>
                    <a:lnTo>
                      <a:pt x="1947" y="3"/>
                    </a:lnTo>
                    <a:lnTo>
                      <a:pt x="1852" y="0"/>
                    </a:lnTo>
                    <a:lnTo>
                      <a:pt x="1757" y="3"/>
                    </a:lnTo>
                    <a:lnTo>
                      <a:pt x="1663" y="10"/>
                    </a:lnTo>
                    <a:lnTo>
                      <a:pt x="1570" y="21"/>
                    </a:lnTo>
                    <a:lnTo>
                      <a:pt x="1479" y="38"/>
                    </a:lnTo>
                    <a:lnTo>
                      <a:pt x="1390" y="59"/>
                    </a:lnTo>
                    <a:lnTo>
                      <a:pt x="1302" y="84"/>
                    </a:lnTo>
                    <a:lnTo>
                      <a:pt x="1216" y="113"/>
                    </a:lnTo>
                    <a:lnTo>
                      <a:pt x="1132" y="146"/>
                    </a:lnTo>
                    <a:lnTo>
                      <a:pt x="1050" y="183"/>
                    </a:lnTo>
                    <a:lnTo>
                      <a:pt x="971" y="224"/>
                    </a:lnTo>
                    <a:lnTo>
                      <a:pt x="892" y="269"/>
                    </a:lnTo>
                    <a:lnTo>
                      <a:pt x="818" y="317"/>
                    </a:lnTo>
                    <a:lnTo>
                      <a:pt x="745" y="369"/>
                    </a:lnTo>
                    <a:lnTo>
                      <a:pt x="675" y="424"/>
                    </a:lnTo>
                    <a:lnTo>
                      <a:pt x="608" y="482"/>
                    </a:lnTo>
                    <a:lnTo>
                      <a:pt x="544" y="544"/>
                    </a:lnTo>
                    <a:lnTo>
                      <a:pt x="482" y="608"/>
                    </a:lnTo>
                    <a:lnTo>
                      <a:pt x="424" y="676"/>
                    </a:lnTo>
                    <a:lnTo>
                      <a:pt x="369" y="745"/>
                    </a:lnTo>
                    <a:lnTo>
                      <a:pt x="317" y="818"/>
                    </a:lnTo>
                    <a:lnTo>
                      <a:pt x="269" y="893"/>
                    </a:lnTo>
                    <a:lnTo>
                      <a:pt x="224" y="971"/>
                    </a:lnTo>
                    <a:lnTo>
                      <a:pt x="183" y="1051"/>
                    </a:lnTo>
                    <a:lnTo>
                      <a:pt x="145" y="1132"/>
                    </a:lnTo>
                    <a:lnTo>
                      <a:pt x="113" y="1217"/>
                    </a:lnTo>
                    <a:lnTo>
                      <a:pt x="83" y="1302"/>
                    </a:lnTo>
                    <a:lnTo>
                      <a:pt x="59" y="1390"/>
                    </a:lnTo>
                    <a:lnTo>
                      <a:pt x="37" y="1480"/>
                    </a:lnTo>
                    <a:lnTo>
                      <a:pt x="21" y="1570"/>
                    </a:lnTo>
                    <a:lnTo>
                      <a:pt x="10" y="1663"/>
                    </a:lnTo>
                    <a:lnTo>
                      <a:pt x="3" y="1757"/>
                    </a:lnTo>
                    <a:lnTo>
                      <a:pt x="0" y="1853"/>
                    </a:lnTo>
                    <a:lnTo>
                      <a:pt x="3" y="1947"/>
                    </a:lnTo>
                    <a:lnTo>
                      <a:pt x="10" y="2041"/>
                    </a:lnTo>
                    <a:lnTo>
                      <a:pt x="21" y="2134"/>
                    </a:lnTo>
                    <a:lnTo>
                      <a:pt x="37" y="2224"/>
                    </a:lnTo>
                    <a:lnTo>
                      <a:pt x="59" y="2314"/>
                    </a:lnTo>
                    <a:lnTo>
                      <a:pt x="83" y="2402"/>
                    </a:lnTo>
                    <a:lnTo>
                      <a:pt x="113" y="2487"/>
                    </a:lnTo>
                    <a:lnTo>
                      <a:pt x="145" y="2572"/>
                    </a:lnTo>
                    <a:lnTo>
                      <a:pt x="183" y="2653"/>
                    </a:lnTo>
                    <a:lnTo>
                      <a:pt x="224" y="2734"/>
                    </a:lnTo>
                    <a:lnTo>
                      <a:pt x="269" y="2811"/>
                    </a:lnTo>
                    <a:lnTo>
                      <a:pt x="317" y="2887"/>
                    </a:lnTo>
                    <a:lnTo>
                      <a:pt x="369" y="2959"/>
                    </a:lnTo>
                    <a:lnTo>
                      <a:pt x="424" y="3028"/>
                    </a:lnTo>
                    <a:lnTo>
                      <a:pt x="482" y="3096"/>
                    </a:lnTo>
                    <a:lnTo>
                      <a:pt x="544" y="3161"/>
                    </a:lnTo>
                    <a:lnTo>
                      <a:pt x="608" y="3222"/>
                    </a:lnTo>
                    <a:lnTo>
                      <a:pt x="675" y="3280"/>
                    </a:lnTo>
                    <a:lnTo>
                      <a:pt x="745" y="3335"/>
                    </a:lnTo>
                    <a:lnTo>
                      <a:pt x="818" y="3387"/>
                    </a:lnTo>
                    <a:lnTo>
                      <a:pt x="892" y="3435"/>
                    </a:lnTo>
                    <a:lnTo>
                      <a:pt x="971" y="3480"/>
                    </a:lnTo>
                    <a:lnTo>
                      <a:pt x="1050" y="3521"/>
                    </a:lnTo>
                    <a:lnTo>
                      <a:pt x="1132" y="3558"/>
                    </a:lnTo>
                    <a:lnTo>
                      <a:pt x="1216" y="3591"/>
                    </a:lnTo>
                    <a:lnTo>
                      <a:pt x="1302" y="3620"/>
                    </a:lnTo>
                    <a:lnTo>
                      <a:pt x="1390" y="3646"/>
                    </a:lnTo>
                    <a:lnTo>
                      <a:pt x="1479" y="3666"/>
                    </a:lnTo>
                    <a:lnTo>
                      <a:pt x="1570" y="3683"/>
                    </a:lnTo>
                    <a:lnTo>
                      <a:pt x="1663" y="3695"/>
                    </a:lnTo>
                    <a:lnTo>
                      <a:pt x="1757" y="3702"/>
                    </a:lnTo>
                    <a:lnTo>
                      <a:pt x="1852" y="3704"/>
                    </a:lnTo>
                    <a:close/>
                  </a:path>
                </a:pathLst>
              </a:custGeom>
              <a:solidFill>
                <a:schemeClr val="bg1"/>
              </a:solidFill>
              <a:ln w="19050">
                <a:solidFill>
                  <a:srgbClr val="00B0F0"/>
                </a:solidFill>
                <a:round/>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21" name="任意多边形 120"/>
              <p:cNvSpPr/>
              <p:nvPr/>
            </p:nvSpPr>
            <p:spPr bwMode="auto">
              <a:xfrm>
                <a:off x="5947634" y="1842045"/>
                <a:ext cx="441460" cy="335757"/>
              </a:xfrm>
              <a:custGeom>
                <a:avLst/>
                <a:gdLst>
                  <a:gd name="connsiteX0" fmla="*/ 0 w 662474"/>
                  <a:gd name="connsiteY0" fmla="*/ 0 h 503853"/>
                  <a:gd name="connsiteX1" fmla="*/ 662474 w 662474"/>
                  <a:gd name="connsiteY1" fmla="*/ 0 h 503853"/>
                  <a:gd name="connsiteX2" fmla="*/ 662474 w 662474"/>
                  <a:gd name="connsiteY2" fmla="*/ 503853 h 503853"/>
                </a:gdLst>
                <a:ahLst/>
                <a:cxnLst>
                  <a:cxn ang="0">
                    <a:pos x="connsiteX0" y="connsiteY0"/>
                  </a:cxn>
                  <a:cxn ang="0">
                    <a:pos x="connsiteX1" y="connsiteY1"/>
                  </a:cxn>
                  <a:cxn ang="0">
                    <a:pos x="connsiteX2" y="connsiteY2"/>
                  </a:cxn>
                </a:cxnLst>
                <a:rect l="l" t="t" r="r" b="b"/>
                <a:pathLst>
                  <a:path w="662474" h="503853">
                    <a:moveTo>
                      <a:pt x="0" y="0"/>
                    </a:moveTo>
                    <a:lnTo>
                      <a:pt x="662474" y="0"/>
                    </a:lnTo>
                    <a:lnTo>
                      <a:pt x="662474" y="503853"/>
                    </a:lnTo>
                  </a:path>
                </a:pathLst>
              </a:custGeom>
              <a:noFill/>
              <a:ln>
                <a:solidFill>
                  <a:schemeClr val="accent2">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22" name="任意多边形 121"/>
              <p:cNvSpPr/>
              <p:nvPr/>
            </p:nvSpPr>
            <p:spPr bwMode="auto">
              <a:xfrm flipH="1">
                <a:off x="6647668" y="1841201"/>
                <a:ext cx="453355" cy="335757"/>
              </a:xfrm>
              <a:custGeom>
                <a:avLst/>
                <a:gdLst>
                  <a:gd name="connsiteX0" fmla="*/ 0 w 662474"/>
                  <a:gd name="connsiteY0" fmla="*/ 0 h 503853"/>
                  <a:gd name="connsiteX1" fmla="*/ 662474 w 662474"/>
                  <a:gd name="connsiteY1" fmla="*/ 0 h 503853"/>
                  <a:gd name="connsiteX2" fmla="*/ 662474 w 662474"/>
                  <a:gd name="connsiteY2" fmla="*/ 503853 h 503853"/>
                </a:gdLst>
                <a:ahLst/>
                <a:cxnLst>
                  <a:cxn ang="0">
                    <a:pos x="connsiteX0" y="connsiteY0"/>
                  </a:cxn>
                  <a:cxn ang="0">
                    <a:pos x="connsiteX1" y="connsiteY1"/>
                  </a:cxn>
                  <a:cxn ang="0">
                    <a:pos x="connsiteX2" y="connsiteY2"/>
                  </a:cxn>
                </a:cxnLst>
                <a:rect l="l" t="t" r="r" b="b"/>
                <a:pathLst>
                  <a:path w="662474" h="503853">
                    <a:moveTo>
                      <a:pt x="0" y="0"/>
                    </a:moveTo>
                    <a:lnTo>
                      <a:pt x="662474" y="0"/>
                    </a:lnTo>
                    <a:lnTo>
                      <a:pt x="662474" y="503853"/>
                    </a:lnTo>
                  </a:path>
                </a:pathLst>
              </a:custGeom>
              <a:noFill/>
              <a:ln>
                <a:solidFill>
                  <a:schemeClr val="accent2">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23" name="任意多边形 122"/>
              <p:cNvSpPr/>
              <p:nvPr/>
            </p:nvSpPr>
            <p:spPr bwMode="auto">
              <a:xfrm flipV="1">
                <a:off x="5933578" y="2910008"/>
                <a:ext cx="441460" cy="384012"/>
              </a:xfrm>
              <a:custGeom>
                <a:avLst/>
                <a:gdLst>
                  <a:gd name="connsiteX0" fmla="*/ 0 w 662474"/>
                  <a:gd name="connsiteY0" fmla="*/ 0 h 503853"/>
                  <a:gd name="connsiteX1" fmla="*/ 662474 w 662474"/>
                  <a:gd name="connsiteY1" fmla="*/ 0 h 503853"/>
                  <a:gd name="connsiteX2" fmla="*/ 662474 w 662474"/>
                  <a:gd name="connsiteY2" fmla="*/ 503853 h 503853"/>
                </a:gdLst>
                <a:ahLst/>
                <a:cxnLst>
                  <a:cxn ang="0">
                    <a:pos x="connsiteX0" y="connsiteY0"/>
                  </a:cxn>
                  <a:cxn ang="0">
                    <a:pos x="connsiteX1" y="connsiteY1"/>
                  </a:cxn>
                  <a:cxn ang="0">
                    <a:pos x="connsiteX2" y="connsiteY2"/>
                  </a:cxn>
                </a:cxnLst>
                <a:rect l="l" t="t" r="r" b="b"/>
                <a:pathLst>
                  <a:path w="662474" h="503853">
                    <a:moveTo>
                      <a:pt x="0" y="0"/>
                    </a:moveTo>
                    <a:lnTo>
                      <a:pt x="662474" y="0"/>
                    </a:lnTo>
                    <a:lnTo>
                      <a:pt x="662474" y="503853"/>
                    </a:lnTo>
                  </a:path>
                </a:pathLst>
              </a:custGeom>
              <a:noFill/>
              <a:ln>
                <a:solidFill>
                  <a:schemeClr val="accent2">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24" name="任意多边形 123"/>
              <p:cNvSpPr/>
              <p:nvPr/>
            </p:nvSpPr>
            <p:spPr bwMode="auto">
              <a:xfrm flipH="1" flipV="1">
                <a:off x="6633612" y="2909164"/>
                <a:ext cx="453355" cy="384012"/>
              </a:xfrm>
              <a:custGeom>
                <a:avLst/>
                <a:gdLst>
                  <a:gd name="connsiteX0" fmla="*/ 0 w 662474"/>
                  <a:gd name="connsiteY0" fmla="*/ 0 h 503853"/>
                  <a:gd name="connsiteX1" fmla="*/ 662474 w 662474"/>
                  <a:gd name="connsiteY1" fmla="*/ 0 h 503853"/>
                  <a:gd name="connsiteX2" fmla="*/ 662474 w 662474"/>
                  <a:gd name="connsiteY2" fmla="*/ 503853 h 503853"/>
                </a:gdLst>
                <a:ahLst/>
                <a:cxnLst>
                  <a:cxn ang="0">
                    <a:pos x="connsiteX0" y="connsiteY0"/>
                  </a:cxn>
                  <a:cxn ang="0">
                    <a:pos x="connsiteX1" y="connsiteY1"/>
                  </a:cxn>
                  <a:cxn ang="0">
                    <a:pos x="connsiteX2" y="connsiteY2"/>
                  </a:cxn>
                </a:cxnLst>
                <a:rect l="l" t="t" r="r" b="b"/>
                <a:pathLst>
                  <a:path w="662474" h="503853">
                    <a:moveTo>
                      <a:pt x="0" y="0"/>
                    </a:moveTo>
                    <a:lnTo>
                      <a:pt x="662474" y="0"/>
                    </a:lnTo>
                    <a:lnTo>
                      <a:pt x="662474" y="503853"/>
                    </a:lnTo>
                  </a:path>
                </a:pathLst>
              </a:custGeom>
              <a:noFill/>
              <a:ln>
                <a:solidFill>
                  <a:schemeClr val="accent2">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pic>
            <p:nvPicPr>
              <p:cNvPr id="125" name="Picture 2" descr="C:\Users\Walter\Desktop\1.jpg"/>
              <p:cNvPicPr>
                <a:picLocks noChangeAspect="1" noChangeArrowheads="1"/>
              </p:cNvPicPr>
              <p:nvPr/>
            </p:nvPicPr>
            <p:blipFill>
              <a:blip r:embed="rId5" cstate="email">
                <a:clrChange>
                  <a:clrFrom>
                    <a:srgbClr val="FFFFFE"/>
                  </a:clrFrom>
                  <a:clrTo>
                    <a:srgbClr val="FFFFFE">
                      <a:alpha val="0"/>
                    </a:srgbClr>
                  </a:clrTo>
                </a:clrChange>
              </a:blip>
              <a:srcRect l="11413" t="42626" r="71896" b="36680"/>
              <a:stretch>
                <a:fillRect/>
              </a:stretch>
            </p:blipFill>
            <p:spPr bwMode="auto">
              <a:xfrm>
                <a:off x="7536460" y="2536606"/>
                <a:ext cx="235453" cy="182753"/>
              </a:xfrm>
              <a:prstGeom prst="rect">
                <a:avLst/>
              </a:prstGeom>
              <a:noFill/>
              <a:ln w="9525">
                <a:noFill/>
                <a:miter lim="800000"/>
                <a:headEnd/>
                <a:tailEnd/>
              </a:ln>
            </p:spPr>
          </p:pic>
          <p:pic>
            <p:nvPicPr>
              <p:cNvPr id="126" name="Picture 2" descr="C:\Users\Walter\Desktop\1.jpg"/>
              <p:cNvPicPr>
                <a:picLocks noChangeAspect="1" noChangeArrowheads="1"/>
              </p:cNvPicPr>
              <p:nvPr/>
            </p:nvPicPr>
            <p:blipFill>
              <a:blip r:embed="rId5" cstate="email">
                <a:clrChange>
                  <a:clrFrom>
                    <a:srgbClr val="FFFFFE"/>
                  </a:clrFrom>
                  <a:clrTo>
                    <a:srgbClr val="FFFFFE">
                      <a:alpha val="0"/>
                    </a:srgbClr>
                  </a:clrTo>
                </a:clrChange>
              </a:blip>
              <a:srcRect l="12709" t="15724" r="73191" b="67721"/>
              <a:stretch>
                <a:fillRect/>
              </a:stretch>
            </p:blipFill>
            <p:spPr bwMode="auto">
              <a:xfrm>
                <a:off x="7427899" y="2622538"/>
                <a:ext cx="110767" cy="54280"/>
              </a:xfrm>
              <a:prstGeom prst="rect">
                <a:avLst/>
              </a:prstGeom>
              <a:noFill/>
              <a:ln w="9525">
                <a:noFill/>
                <a:miter lim="800000"/>
                <a:headEnd/>
                <a:tailEnd/>
              </a:ln>
            </p:spPr>
          </p:pic>
          <p:pic>
            <p:nvPicPr>
              <p:cNvPr id="127" name="Picture 2" descr="C:\Users\Walter\Desktop\1.jpg"/>
              <p:cNvPicPr>
                <a:picLocks noChangeAspect="1" noChangeArrowheads="1"/>
              </p:cNvPicPr>
              <p:nvPr/>
            </p:nvPicPr>
            <p:blipFill>
              <a:blip r:embed="rId5" cstate="email">
                <a:clrChange>
                  <a:clrFrom>
                    <a:srgbClr val="FFFFFE"/>
                  </a:clrFrom>
                  <a:clrTo>
                    <a:srgbClr val="FFFFFE">
                      <a:alpha val="0"/>
                    </a:srgbClr>
                  </a:clrTo>
                </a:clrChange>
              </a:blip>
              <a:srcRect l="33437" t="70359" r="38061" b="4808"/>
              <a:stretch>
                <a:fillRect/>
              </a:stretch>
            </p:blipFill>
            <p:spPr bwMode="auto">
              <a:xfrm>
                <a:off x="7417330" y="2366860"/>
                <a:ext cx="363086" cy="217119"/>
              </a:xfrm>
              <a:prstGeom prst="rect">
                <a:avLst/>
              </a:prstGeom>
              <a:noFill/>
              <a:ln w="9525">
                <a:noFill/>
                <a:miter lim="800000"/>
                <a:headEnd/>
                <a:tailEnd/>
              </a:ln>
            </p:spPr>
          </p:pic>
          <p:pic>
            <p:nvPicPr>
              <p:cNvPr id="128" name="Picture 2" descr="C:\Users\Walter\Desktop\1.jpg"/>
              <p:cNvPicPr>
                <a:picLocks noChangeAspect="1" noChangeArrowheads="1"/>
              </p:cNvPicPr>
              <p:nvPr/>
            </p:nvPicPr>
            <p:blipFill>
              <a:blip r:embed="rId5" cstate="email">
                <a:clrChange>
                  <a:clrFrom>
                    <a:srgbClr val="FFFFFE"/>
                  </a:clrFrom>
                  <a:clrTo>
                    <a:srgbClr val="FFFFFE">
                      <a:alpha val="0"/>
                    </a:srgbClr>
                  </a:clrTo>
                </a:clrChange>
              </a:blip>
              <a:srcRect l="39764" t="4139" r="40803" b="68959"/>
              <a:stretch>
                <a:fillRect/>
              </a:stretch>
            </p:blipFill>
            <p:spPr bwMode="auto">
              <a:xfrm>
                <a:off x="6300338" y="1248136"/>
                <a:ext cx="434238" cy="410552"/>
              </a:xfrm>
              <a:prstGeom prst="rect">
                <a:avLst/>
              </a:prstGeom>
              <a:noFill/>
              <a:ln w="9525">
                <a:noFill/>
                <a:miter lim="800000"/>
                <a:headEnd/>
                <a:tailEnd/>
              </a:ln>
            </p:spPr>
          </p:pic>
          <p:pic>
            <p:nvPicPr>
              <p:cNvPr id="130" name="Picture 2" descr="C:\Users\Walter\Desktop\1.jpg"/>
              <p:cNvPicPr>
                <a:picLocks noChangeAspect="1" noChangeArrowheads="1"/>
              </p:cNvPicPr>
              <p:nvPr/>
            </p:nvPicPr>
            <p:blipFill>
              <a:blip r:embed="rId5" cstate="email">
                <a:clrChange>
                  <a:clrFrom>
                    <a:srgbClr val="FFFFFE"/>
                  </a:clrFrom>
                  <a:clrTo>
                    <a:srgbClr val="FFFFFE">
                      <a:alpha val="0"/>
                    </a:srgbClr>
                  </a:clrTo>
                </a:clrChange>
              </a:blip>
              <a:srcRect l="74744" t="37008" r="11005" b="33430"/>
              <a:stretch>
                <a:fillRect/>
              </a:stretch>
            </p:blipFill>
            <p:spPr bwMode="auto">
              <a:xfrm>
                <a:off x="7328066" y="1788682"/>
                <a:ext cx="225030" cy="234594"/>
              </a:xfrm>
              <a:prstGeom prst="rect">
                <a:avLst/>
              </a:prstGeom>
              <a:noFill/>
              <a:ln w="9525">
                <a:noFill/>
                <a:miter lim="800000"/>
                <a:headEnd/>
                <a:tailEnd/>
              </a:ln>
            </p:spPr>
          </p:pic>
          <p:pic>
            <p:nvPicPr>
              <p:cNvPr id="132" name="Picture 2" descr="C:\Users\Walter\Desktop\1.jpg"/>
              <p:cNvPicPr>
                <a:picLocks noChangeAspect="1" noChangeArrowheads="1"/>
              </p:cNvPicPr>
              <p:nvPr/>
            </p:nvPicPr>
            <p:blipFill>
              <a:blip r:embed="rId5" cstate="email">
                <a:clrChange>
                  <a:clrFrom>
                    <a:srgbClr val="FFFFFE"/>
                  </a:clrFrom>
                  <a:clrTo>
                    <a:srgbClr val="FFFFFE">
                      <a:alpha val="0"/>
                    </a:srgbClr>
                  </a:clrTo>
                </a:clrChange>
              </a:blip>
              <a:srcRect l="69562" t="70118" r="8263" b="7119"/>
              <a:stretch>
                <a:fillRect/>
              </a:stretch>
            </p:blipFill>
            <p:spPr bwMode="auto">
              <a:xfrm>
                <a:off x="7125104" y="3174615"/>
                <a:ext cx="381556" cy="217119"/>
              </a:xfrm>
              <a:prstGeom prst="rect">
                <a:avLst/>
              </a:prstGeom>
              <a:noFill/>
              <a:ln w="9525">
                <a:noFill/>
                <a:miter lim="800000"/>
                <a:headEnd/>
                <a:tailEnd/>
              </a:ln>
            </p:spPr>
          </p:pic>
          <p:sp>
            <p:nvSpPr>
              <p:cNvPr id="133" name="Freeform 10"/>
              <p:cNvSpPr>
                <a:spLocks/>
              </p:cNvSpPr>
              <p:nvPr/>
            </p:nvSpPr>
            <p:spPr bwMode="auto">
              <a:xfrm>
                <a:off x="5520422" y="3112298"/>
                <a:ext cx="475540" cy="475538"/>
              </a:xfrm>
              <a:custGeom>
                <a:avLst/>
                <a:gdLst/>
                <a:ahLst/>
                <a:cxnLst>
                  <a:cxn ang="0">
                    <a:pos x="2114" y="3825"/>
                  </a:cxn>
                  <a:cxn ang="0">
                    <a:pos x="2397" y="3774"/>
                  </a:cxn>
                  <a:cxn ang="0">
                    <a:pos x="2664" y="3685"/>
                  </a:cxn>
                  <a:cxn ang="0">
                    <a:pos x="2911" y="3557"/>
                  </a:cxn>
                  <a:cxn ang="0">
                    <a:pos x="3137" y="3396"/>
                  </a:cxn>
                  <a:cxn ang="0">
                    <a:pos x="3336" y="3206"/>
                  </a:cxn>
                  <a:cxn ang="0">
                    <a:pos x="3508" y="2989"/>
                  </a:cxn>
                  <a:cxn ang="0">
                    <a:pos x="3646" y="2748"/>
                  </a:cxn>
                  <a:cxn ang="0">
                    <a:pos x="3749" y="2486"/>
                  </a:cxn>
                  <a:cxn ang="0">
                    <a:pos x="3814" y="2209"/>
                  </a:cxn>
                  <a:cxn ang="0">
                    <a:pos x="3836" y="1918"/>
                  </a:cxn>
                  <a:cxn ang="0">
                    <a:pos x="3814" y="1626"/>
                  </a:cxn>
                  <a:cxn ang="0">
                    <a:pos x="3749" y="1348"/>
                  </a:cxn>
                  <a:cxn ang="0">
                    <a:pos x="3646" y="1087"/>
                  </a:cxn>
                  <a:cxn ang="0">
                    <a:pos x="3508" y="847"/>
                  </a:cxn>
                  <a:cxn ang="0">
                    <a:pos x="3336" y="629"/>
                  </a:cxn>
                  <a:cxn ang="0">
                    <a:pos x="3137" y="438"/>
                  </a:cxn>
                  <a:cxn ang="0">
                    <a:pos x="2911" y="278"/>
                  </a:cxn>
                  <a:cxn ang="0">
                    <a:pos x="2664" y="151"/>
                  </a:cxn>
                  <a:cxn ang="0">
                    <a:pos x="2397" y="60"/>
                  </a:cxn>
                  <a:cxn ang="0">
                    <a:pos x="2114" y="9"/>
                  </a:cxn>
                  <a:cxn ang="0">
                    <a:pos x="1820" y="2"/>
                  </a:cxn>
                  <a:cxn ang="0">
                    <a:pos x="1533" y="39"/>
                  </a:cxn>
                  <a:cxn ang="0">
                    <a:pos x="1260" y="116"/>
                  </a:cxn>
                  <a:cxn ang="0">
                    <a:pos x="1005" y="231"/>
                  </a:cxn>
                  <a:cxn ang="0">
                    <a:pos x="771" y="381"/>
                  </a:cxn>
                  <a:cxn ang="0">
                    <a:pos x="563" y="562"/>
                  </a:cxn>
                  <a:cxn ang="0">
                    <a:pos x="382" y="771"/>
                  </a:cxn>
                  <a:cxn ang="0">
                    <a:pos x="232" y="1005"/>
                  </a:cxn>
                  <a:cxn ang="0">
                    <a:pos x="117" y="1259"/>
                  </a:cxn>
                  <a:cxn ang="0">
                    <a:pos x="39" y="1531"/>
                  </a:cxn>
                  <a:cxn ang="0">
                    <a:pos x="2" y="1819"/>
                  </a:cxn>
                  <a:cxn ang="0">
                    <a:pos x="10" y="2113"/>
                  </a:cxn>
                  <a:cxn ang="0">
                    <a:pos x="60" y="2396"/>
                  </a:cxn>
                  <a:cxn ang="0">
                    <a:pos x="151" y="2663"/>
                  </a:cxn>
                  <a:cxn ang="0">
                    <a:pos x="278" y="2910"/>
                  </a:cxn>
                  <a:cxn ang="0">
                    <a:pos x="439" y="3136"/>
                  </a:cxn>
                  <a:cxn ang="0">
                    <a:pos x="630" y="3336"/>
                  </a:cxn>
                  <a:cxn ang="0">
                    <a:pos x="847" y="3507"/>
                  </a:cxn>
                  <a:cxn ang="0">
                    <a:pos x="1087" y="3646"/>
                  </a:cxn>
                  <a:cxn ang="0">
                    <a:pos x="1349" y="3749"/>
                  </a:cxn>
                  <a:cxn ang="0">
                    <a:pos x="1626" y="3813"/>
                  </a:cxn>
                  <a:cxn ang="0">
                    <a:pos x="1918" y="3835"/>
                  </a:cxn>
                </a:cxnLst>
                <a:rect l="0" t="0" r="r" b="b"/>
                <a:pathLst>
                  <a:path w="3836" h="3835">
                    <a:moveTo>
                      <a:pt x="1918" y="3835"/>
                    </a:moveTo>
                    <a:lnTo>
                      <a:pt x="2017" y="3832"/>
                    </a:lnTo>
                    <a:lnTo>
                      <a:pt x="2114" y="3825"/>
                    </a:lnTo>
                    <a:lnTo>
                      <a:pt x="2209" y="3813"/>
                    </a:lnTo>
                    <a:lnTo>
                      <a:pt x="2304" y="3797"/>
                    </a:lnTo>
                    <a:lnTo>
                      <a:pt x="2397" y="3774"/>
                    </a:lnTo>
                    <a:lnTo>
                      <a:pt x="2488" y="3749"/>
                    </a:lnTo>
                    <a:lnTo>
                      <a:pt x="2576" y="3718"/>
                    </a:lnTo>
                    <a:lnTo>
                      <a:pt x="2664" y="3685"/>
                    </a:lnTo>
                    <a:lnTo>
                      <a:pt x="2748" y="3646"/>
                    </a:lnTo>
                    <a:lnTo>
                      <a:pt x="2831" y="3603"/>
                    </a:lnTo>
                    <a:lnTo>
                      <a:pt x="2911" y="3557"/>
                    </a:lnTo>
                    <a:lnTo>
                      <a:pt x="2989" y="3507"/>
                    </a:lnTo>
                    <a:lnTo>
                      <a:pt x="3064" y="3453"/>
                    </a:lnTo>
                    <a:lnTo>
                      <a:pt x="3137" y="3396"/>
                    </a:lnTo>
                    <a:lnTo>
                      <a:pt x="3207" y="3336"/>
                    </a:lnTo>
                    <a:lnTo>
                      <a:pt x="3273" y="3273"/>
                    </a:lnTo>
                    <a:lnTo>
                      <a:pt x="3336" y="3206"/>
                    </a:lnTo>
                    <a:lnTo>
                      <a:pt x="3398" y="3136"/>
                    </a:lnTo>
                    <a:lnTo>
                      <a:pt x="3455" y="3064"/>
                    </a:lnTo>
                    <a:lnTo>
                      <a:pt x="3508" y="2989"/>
                    </a:lnTo>
                    <a:lnTo>
                      <a:pt x="3558" y="2910"/>
                    </a:lnTo>
                    <a:lnTo>
                      <a:pt x="3604" y="2831"/>
                    </a:lnTo>
                    <a:lnTo>
                      <a:pt x="3646" y="2748"/>
                    </a:lnTo>
                    <a:lnTo>
                      <a:pt x="3685" y="2663"/>
                    </a:lnTo>
                    <a:lnTo>
                      <a:pt x="3720" y="2576"/>
                    </a:lnTo>
                    <a:lnTo>
                      <a:pt x="3749" y="2486"/>
                    </a:lnTo>
                    <a:lnTo>
                      <a:pt x="3776" y="2396"/>
                    </a:lnTo>
                    <a:lnTo>
                      <a:pt x="3797" y="2303"/>
                    </a:lnTo>
                    <a:lnTo>
                      <a:pt x="3814" y="2209"/>
                    </a:lnTo>
                    <a:lnTo>
                      <a:pt x="3827" y="2113"/>
                    </a:lnTo>
                    <a:lnTo>
                      <a:pt x="3834" y="2015"/>
                    </a:lnTo>
                    <a:lnTo>
                      <a:pt x="3836" y="1918"/>
                    </a:lnTo>
                    <a:lnTo>
                      <a:pt x="3834" y="1819"/>
                    </a:lnTo>
                    <a:lnTo>
                      <a:pt x="3827" y="1722"/>
                    </a:lnTo>
                    <a:lnTo>
                      <a:pt x="3814" y="1626"/>
                    </a:lnTo>
                    <a:lnTo>
                      <a:pt x="3797" y="1531"/>
                    </a:lnTo>
                    <a:lnTo>
                      <a:pt x="3776" y="1439"/>
                    </a:lnTo>
                    <a:lnTo>
                      <a:pt x="3749" y="1348"/>
                    </a:lnTo>
                    <a:lnTo>
                      <a:pt x="3720" y="1259"/>
                    </a:lnTo>
                    <a:lnTo>
                      <a:pt x="3685" y="1172"/>
                    </a:lnTo>
                    <a:lnTo>
                      <a:pt x="3646" y="1087"/>
                    </a:lnTo>
                    <a:lnTo>
                      <a:pt x="3604" y="1005"/>
                    </a:lnTo>
                    <a:lnTo>
                      <a:pt x="3558" y="924"/>
                    </a:lnTo>
                    <a:lnTo>
                      <a:pt x="3508" y="847"/>
                    </a:lnTo>
                    <a:lnTo>
                      <a:pt x="3455" y="771"/>
                    </a:lnTo>
                    <a:lnTo>
                      <a:pt x="3398" y="699"/>
                    </a:lnTo>
                    <a:lnTo>
                      <a:pt x="3336" y="629"/>
                    </a:lnTo>
                    <a:lnTo>
                      <a:pt x="3273" y="562"/>
                    </a:lnTo>
                    <a:lnTo>
                      <a:pt x="3207" y="499"/>
                    </a:lnTo>
                    <a:lnTo>
                      <a:pt x="3137" y="438"/>
                    </a:lnTo>
                    <a:lnTo>
                      <a:pt x="3064" y="381"/>
                    </a:lnTo>
                    <a:lnTo>
                      <a:pt x="2989" y="328"/>
                    </a:lnTo>
                    <a:lnTo>
                      <a:pt x="2911" y="278"/>
                    </a:lnTo>
                    <a:lnTo>
                      <a:pt x="2831" y="231"/>
                    </a:lnTo>
                    <a:lnTo>
                      <a:pt x="2748" y="189"/>
                    </a:lnTo>
                    <a:lnTo>
                      <a:pt x="2664" y="151"/>
                    </a:lnTo>
                    <a:lnTo>
                      <a:pt x="2576" y="116"/>
                    </a:lnTo>
                    <a:lnTo>
                      <a:pt x="2488" y="85"/>
                    </a:lnTo>
                    <a:lnTo>
                      <a:pt x="2397" y="60"/>
                    </a:lnTo>
                    <a:lnTo>
                      <a:pt x="2304" y="39"/>
                    </a:lnTo>
                    <a:lnTo>
                      <a:pt x="2209" y="21"/>
                    </a:lnTo>
                    <a:lnTo>
                      <a:pt x="2114" y="9"/>
                    </a:lnTo>
                    <a:lnTo>
                      <a:pt x="2017" y="2"/>
                    </a:lnTo>
                    <a:lnTo>
                      <a:pt x="1918" y="0"/>
                    </a:lnTo>
                    <a:lnTo>
                      <a:pt x="1820" y="2"/>
                    </a:lnTo>
                    <a:lnTo>
                      <a:pt x="1722" y="9"/>
                    </a:lnTo>
                    <a:lnTo>
                      <a:pt x="1626" y="21"/>
                    </a:lnTo>
                    <a:lnTo>
                      <a:pt x="1533" y="39"/>
                    </a:lnTo>
                    <a:lnTo>
                      <a:pt x="1440" y="60"/>
                    </a:lnTo>
                    <a:lnTo>
                      <a:pt x="1349" y="85"/>
                    </a:lnTo>
                    <a:lnTo>
                      <a:pt x="1260" y="116"/>
                    </a:lnTo>
                    <a:lnTo>
                      <a:pt x="1173" y="151"/>
                    </a:lnTo>
                    <a:lnTo>
                      <a:pt x="1087" y="189"/>
                    </a:lnTo>
                    <a:lnTo>
                      <a:pt x="1005" y="231"/>
                    </a:lnTo>
                    <a:lnTo>
                      <a:pt x="924" y="278"/>
                    </a:lnTo>
                    <a:lnTo>
                      <a:pt x="847" y="328"/>
                    </a:lnTo>
                    <a:lnTo>
                      <a:pt x="771" y="381"/>
                    </a:lnTo>
                    <a:lnTo>
                      <a:pt x="699" y="438"/>
                    </a:lnTo>
                    <a:lnTo>
                      <a:pt x="630" y="499"/>
                    </a:lnTo>
                    <a:lnTo>
                      <a:pt x="563" y="562"/>
                    </a:lnTo>
                    <a:lnTo>
                      <a:pt x="499" y="629"/>
                    </a:lnTo>
                    <a:lnTo>
                      <a:pt x="439" y="699"/>
                    </a:lnTo>
                    <a:lnTo>
                      <a:pt x="382" y="771"/>
                    </a:lnTo>
                    <a:lnTo>
                      <a:pt x="328" y="847"/>
                    </a:lnTo>
                    <a:lnTo>
                      <a:pt x="278" y="924"/>
                    </a:lnTo>
                    <a:lnTo>
                      <a:pt x="232" y="1005"/>
                    </a:lnTo>
                    <a:lnTo>
                      <a:pt x="190" y="1087"/>
                    </a:lnTo>
                    <a:lnTo>
                      <a:pt x="151" y="1172"/>
                    </a:lnTo>
                    <a:lnTo>
                      <a:pt x="117" y="1259"/>
                    </a:lnTo>
                    <a:lnTo>
                      <a:pt x="87" y="1348"/>
                    </a:lnTo>
                    <a:lnTo>
                      <a:pt x="60" y="1439"/>
                    </a:lnTo>
                    <a:lnTo>
                      <a:pt x="39" y="1531"/>
                    </a:lnTo>
                    <a:lnTo>
                      <a:pt x="22" y="1626"/>
                    </a:lnTo>
                    <a:lnTo>
                      <a:pt x="10" y="1722"/>
                    </a:lnTo>
                    <a:lnTo>
                      <a:pt x="2" y="1819"/>
                    </a:lnTo>
                    <a:lnTo>
                      <a:pt x="0" y="1918"/>
                    </a:lnTo>
                    <a:lnTo>
                      <a:pt x="2" y="2015"/>
                    </a:lnTo>
                    <a:lnTo>
                      <a:pt x="10" y="2113"/>
                    </a:lnTo>
                    <a:lnTo>
                      <a:pt x="22" y="2209"/>
                    </a:lnTo>
                    <a:lnTo>
                      <a:pt x="39" y="2303"/>
                    </a:lnTo>
                    <a:lnTo>
                      <a:pt x="60" y="2396"/>
                    </a:lnTo>
                    <a:lnTo>
                      <a:pt x="87" y="2486"/>
                    </a:lnTo>
                    <a:lnTo>
                      <a:pt x="117" y="2576"/>
                    </a:lnTo>
                    <a:lnTo>
                      <a:pt x="151" y="2663"/>
                    </a:lnTo>
                    <a:lnTo>
                      <a:pt x="190" y="2748"/>
                    </a:lnTo>
                    <a:lnTo>
                      <a:pt x="232" y="2831"/>
                    </a:lnTo>
                    <a:lnTo>
                      <a:pt x="278" y="2910"/>
                    </a:lnTo>
                    <a:lnTo>
                      <a:pt x="328" y="2989"/>
                    </a:lnTo>
                    <a:lnTo>
                      <a:pt x="382" y="3064"/>
                    </a:lnTo>
                    <a:lnTo>
                      <a:pt x="439" y="3136"/>
                    </a:lnTo>
                    <a:lnTo>
                      <a:pt x="499" y="3206"/>
                    </a:lnTo>
                    <a:lnTo>
                      <a:pt x="563" y="3273"/>
                    </a:lnTo>
                    <a:lnTo>
                      <a:pt x="630" y="3336"/>
                    </a:lnTo>
                    <a:lnTo>
                      <a:pt x="699" y="3396"/>
                    </a:lnTo>
                    <a:lnTo>
                      <a:pt x="771" y="3453"/>
                    </a:lnTo>
                    <a:lnTo>
                      <a:pt x="847" y="3507"/>
                    </a:lnTo>
                    <a:lnTo>
                      <a:pt x="924" y="3557"/>
                    </a:lnTo>
                    <a:lnTo>
                      <a:pt x="1005" y="3603"/>
                    </a:lnTo>
                    <a:lnTo>
                      <a:pt x="1087" y="3646"/>
                    </a:lnTo>
                    <a:lnTo>
                      <a:pt x="1173" y="3685"/>
                    </a:lnTo>
                    <a:lnTo>
                      <a:pt x="1260" y="3718"/>
                    </a:lnTo>
                    <a:lnTo>
                      <a:pt x="1349" y="3749"/>
                    </a:lnTo>
                    <a:lnTo>
                      <a:pt x="1440" y="3774"/>
                    </a:lnTo>
                    <a:lnTo>
                      <a:pt x="1533" y="3797"/>
                    </a:lnTo>
                    <a:lnTo>
                      <a:pt x="1626" y="3813"/>
                    </a:lnTo>
                    <a:lnTo>
                      <a:pt x="1722" y="3825"/>
                    </a:lnTo>
                    <a:lnTo>
                      <a:pt x="1820" y="3832"/>
                    </a:lnTo>
                    <a:lnTo>
                      <a:pt x="1918" y="3835"/>
                    </a:lnTo>
                    <a:close/>
                  </a:path>
                </a:pathLst>
              </a:custGeom>
              <a:solidFill>
                <a:schemeClr val="bg1"/>
              </a:solidFill>
              <a:ln w="19050">
                <a:solidFill>
                  <a:schemeClr val="bg1">
                    <a:lumMod val="65000"/>
                  </a:schemeClr>
                </a:solidFill>
                <a:round/>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34" name="Freeform 5"/>
              <p:cNvSpPr>
                <a:spLocks noEditPoints="1"/>
              </p:cNvSpPr>
              <p:nvPr/>
            </p:nvSpPr>
            <p:spPr bwMode="auto">
              <a:xfrm>
                <a:off x="5587666" y="3207794"/>
                <a:ext cx="339746" cy="271398"/>
              </a:xfrm>
              <a:custGeom>
                <a:avLst/>
                <a:gdLst/>
                <a:ahLst/>
                <a:cxnLst>
                  <a:cxn ang="0">
                    <a:pos x="13474" y="5453"/>
                  </a:cxn>
                  <a:cxn ang="0">
                    <a:pos x="12317" y="4601"/>
                  </a:cxn>
                  <a:cxn ang="0">
                    <a:pos x="11412" y="4426"/>
                  </a:cxn>
                  <a:cxn ang="0">
                    <a:pos x="4848" y="9576"/>
                  </a:cxn>
                  <a:cxn ang="0">
                    <a:pos x="5783" y="10159"/>
                  </a:cxn>
                  <a:cxn ang="0">
                    <a:pos x="6029" y="10586"/>
                  </a:cxn>
                  <a:cxn ang="0">
                    <a:pos x="5871" y="11449"/>
                  </a:cxn>
                  <a:cxn ang="0">
                    <a:pos x="5269" y="11440"/>
                  </a:cxn>
                  <a:cxn ang="0">
                    <a:pos x="4824" y="10607"/>
                  </a:cxn>
                  <a:cxn ang="0">
                    <a:pos x="4838" y="9638"/>
                  </a:cxn>
                  <a:cxn ang="0">
                    <a:pos x="3536" y="8751"/>
                  </a:cxn>
                  <a:cxn ang="0">
                    <a:pos x="4283" y="9174"/>
                  </a:cxn>
                  <a:cxn ang="0">
                    <a:pos x="4127" y="9883"/>
                  </a:cxn>
                  <a:cxn ang="0">
                    <a:pos x="4481" y="11467"/>
                  </a:cxn>
                  <a:cxn ang="0">
                    <a:pos x="5571" y="12255"/>
                  </a:cxn>
                  <a:cxn ang="0">
                    <a:pos x="6393" y="11776"/>
                  </a:cxn>
                  <a:cxn ang="0">
                    <a:pos x="6623" y="11327"/>
                  </a:cxn>
                  <a:cxn ang="0">
                    <a:pos x="6593" y="10954"/>
                  </a:cxn>
                  <a:cxn ang="0">
                    <a:pos x="7001" y="12029"/>
                  </a:cxn>
                  <a:cxn ang="0">
                    <a:pos x="6605" y="13157"/>
                  </a:cxn>
                  <a:cxn ang="0">
                    <a:pos x="5384" y="13849"/>
                  </a:cxn>
                  <a:cxn ang="0">
                    <a:pos x="4005" y="13316"/>
                  </a:cxn>
                  <a:cxn ang="0">
                    <a:pos x="2966" y="11875"/>
                  </a:cxn>
                  <a:cxn ang="0">
                    <a:pos x="2611" y="10263"/>
                  </a:cxn>
                  <a:cxn ang="0">
                    <a:pos x="2657" y="9067"/>
                  </a:cxn>
                  <a:cxn ang="0">
                    <a:pos x="2906" y="8446"/>
                  </a:cxn>
                  <a:cxn ang="0">
                    <a:pos x="2108" y="8756"/>
                  </a:cxn>
                  <a:cxn ang="0">
                    <a:pos x="1951" y="10042"/>
                  </a:cxn>
                  <a:cxn ang="0">
                    <a:pos x="2244" y="11405"/>
                  </a:cxn>
                  <a:cxn ang="0">
                    <a:pos x="1800" y="11462"/>
                  </a:cxn>
                  <a:cxn ang="0">
                    <a:pos x="514" y="10430"/>
                  </a:cxn>
                  <a:cxn ang="0">
                    <a:pos x="0" y="8981"/>
                  </a:cxn>
                  <a:cxn ang="0">
                    <a:pos x="814" y="8147"/>
                  </a:cxn>
                  <a:cxn ang="0">
                    <a:pos x="2055" y="8130"/>
                  </a:cxn>
                  <a:cxn ang="0">
                    <a:pos x="13652" y="11178"/>
                  </a:cxn>
                  <a:cxn ang="0">
                    <a:pos x="13281" y="11893"/>
                  </a:cxn>
                  <a:cxn ang="0">
                    <a:pos x="12680" y="12371"/>
                  </a:cxn>
                  <a:cxn ang="0">
                    <a:pos x="11525" y="12547"/>
                  </a:cxn>
                  <a:cxn ang="0">
                    <a:pos x="11812" y="11849"/>
                  </a:cxn>
                  <a:cxn ang="0">
                    <a:pos x="7899" y="11652"/>
                  </a:cxn>
                  <a:cxn ang="0">
                    <a:pos x="8996" y="12019"/>
                  </a:cxn>
                  <a:cxn ang="0">
                    <a:pos x="10612" y="11876"/>
                  </a:cxn>
                  <a:cxn ang="0">
                    <a:pos x="10925" y="12290"/>
                  </a:cxn>
                  <a:cxn ang="0">
                    <a:pos x="10585" y="12853"/>
                  </a:cxn>
                  <a:cxn ang="0">
                    <a:pos x="9821" y="13182"/>
                  </a:cxn>
                  <a:cxn ang="0">
                    <a:pos x="6649" y="14004"/>
                  </a:cxn>
                  <a:cxn ang="0">
                    <a:pos x="7422" y="12934"/>
                  </a:cxn>
                  <a:cxn ang="0">
                    <a:pos x="7677" y="12066"/>
                  </a:cxn>
                  <a:cxn ang="0">
                    <a:pos x="14396" y="10218"/>
                  </a:cxn>
                  <a:cxn ang="0">
                    <a:pos x="14321" y="8192"/>
                  </a:cxn>
                  <a:cxn ang="0">
                    <a:pos x="12918" y="5928"/>
                  </a:cxn>
                  <a:cxn ang="0">
                    <a:pos x="11740" y="5209"/>
                  </a:cxn>
                  <a:cxn ang="0">
                    <a:pos x="10623" y="5077"/>
                  </a:cxn>
                  <a:cxn ang="0">
                    <a:pos x="9280" y="5224"/>
                  </a:cxn>
                  <a:cxn ang="0">
                    <a:pos x="1229" y="7366"/>
                  </a:cxn>
                  <a:cxn ang="0">
                    <a:pos x="2849" y="7799"/>
                  </a:cxn>
                  <a:cxn ang="0">
                    <a:pos x="5581" y="9338"/>
                  </a:cxn>
                  <a:cxn ang="0">
                    <a:pos x="7851" y="10919"/>
                  </a:cxn>
                  <a:cxn ang="0">
                    <a:pos x="9572" y="11341"/>
                  </a:cxn>
                  <a:cxn ang="0">
                    <a:pos x="10600" y="11241"/>
                  </a:cxn>
                  <a:cxn ang="0">
                    <a:pos x="13760" y="10423"/>
                  </a:cxn>
                </a:cxnLst>
                <a:rect l="0" t="0" r="r" b="b"/>
                <a:pathLst>
                  <a:path w="16170" h="14014">
                    <a:moveTo>
                      <a:pt x="11178" y="2724"/>
                    </a:moveTo>
                    <a:lnTo>
                      <a:pt x="14087" y="2724"/>
                    </a:lnTo>
                    <a:lnTo>
                      <a:pt x="14087" y="6276"/>
                    </a:lnTo>
                    <a:lnTo>
                      <a:pt x="14080" y="6265"/>
                    </a:lnTo>
                    <a:lnTo>
                      <a:pt x="14060" y="6231"/>
                    </a:lnTo>
                    <a:lnTo>
                      <a:pt x="14025" y="6177"/>
                    </a:lnTo>
                    <a:lnTo>
                      <a:pt x="13979" y="6106"/>
                    </a:lnTo>
                    <a:lnTo>
                      <a:pt x="13920" y="6022"/>
                    </a:lnTo>
                    <a:lnTo>
                      <a:pt x="13852" y="5923"/>
                    </a:lnTo>
                    <a:lnTo>
                      <a:pt x="13812" y="5870"/>
                    </a:lnTo>
                    <a:lnTo>
                      <a:pt x="13771" y="5815"/>
                    </a:lnTo>
                    <a:lnTo>
                      <a:pt x="13727" y="5758"/>
                    </a:lnTo>
                    <a:lnTo>
                      <a:pt x="13682" y="5698"/>
                    </a:lnTo>
                    <a:lnTo>
                      <a:pt x="13632" y="5639"/>
                    </a:lnTo>
                    <a:lnTo>
                      <a:pt x="13582" y="5577"/>
                    </a:lnTo>
                    <a:lnTo>
                      <a:pt x="13529" y="5515"/>
                    </a:lnTo>
                    <a:lnTo>
                      <a:pt x="13474" y="5453"/>
                    </a:lnTo>
                    <a:lnTo>
                      <a:pt x="13417" y="5390"/>
                    </a:lnTo>
                    <a:lnTo>
                      <a:pt x="13357" y="5328"/>
                    </a:lnTo>
                    <a:lnTo>
                      <a:pt x="13297" y="5266"/>
                    </a:lnTo>
                    <a:lnTo>
                      <a:pt x="13234" y="5204"/>
                    </a:lnTo>
                    <a:lnTo>
                      <a:pt x="13169" y="5145"/>
                    </a:lnTo>
                    <a:lnTo>
                      <a:pt x="13104" y="5085"/>
                    </a:lnTo>
                    <a:lnTo>
                      <a:pt x="13036" y="5029"/>
                    </a:lnTo>
                    <a:lnTo>
                      <a:pt x="12967" y="4973"/>
                    </a:lnTo>
                    <a:lnTo>
                      <a:pt x="12897" y="4919"/>
                    </a:lnTo>
                    <a:lnTo>
                      <a:pt x="12825" y="4869"/>
                    </a:lnTo>
                    <a:lnTo>
                      <a:pt x="12752" y="4822"/>
                    </a:lnTo>
                    <a:lnTo>
                      <a:pt x="12678" y="4776"/>
                    </a:lnTo>
                    <a:lnTo>
                      <a:pt x="12604" y="4735"/>
                    </a:lnTo>
                    <a:lnTo>
                      <a:pt x="12531" y="4697"/>
                    </a:lnTo>
                    <a:lnTo>
                      <a:pt x="12458" y="4662"/>
                    </a:lnTo>
                    <a:lnTo>
                      <a:pt x="12387" y="4630"/>
                    </a:lnTo>
                    <a:lnTo>
                      <a:pt x="12317" y="4601"/>
                    </a:lnTo>
                    <a:lnTo>
                      <a:pt x="12250" y="4575"/>
                    </a:lnTo>
                    <a:lnTo>
                      <a:pt x="12182" y="4551"/>
                    </a:lnTo>
                    <a:lnTo>
                      <a:pt x="12117" y="4530"/>
                    </a:lnTo>
                    <a:lnTo>
                      <a:pt x="12054" y="4511"/>
                    </a:lnTo>
                    <a:lnTo>
                      <a:pt x="11991" y="4495"/>
                    </a:lnTo>
                    <a:lnTo>
                      <a:pt x="11930" y="4480"/>
                    </a:lnTo>
                    <a:lnTo>
                      <a:pt x="11873" y="4468"/>
                    </a:lnTo>
                    <a:lnTo>
                      <a:pt x="11816" y="4458"/>
                    </a:lnTo>
                    <a:lnTo>
                      <a:pt x="11762" y="4449"/>
                    </a:lnTo>
                    <a:lnTo>
                      <a:pt x="11709" y="4442"/>
                    </a:lnTo>
                    <a:lnTo>
                      <a:pt x="11660" y="4436"/>
                    </a:lnTo>
                    <a:lnTo>
                      <a:pt x="11612" y="4432"/>
                    </a:lnTo>
                    <a:lnTo>
                      <a:pt x="11567" y="4429"/>
                    </a:lnTo>
                    <a:lnTo>
                      <a:pt x="11524" y="4427"/>
                    </a:lnTo>
                    <a:lnTo>
                      <a:pt x="11484" y="4425"/>
                    </a:lnTo>
                    <a:lnTo>
                      <a:pt x="11446" y="4425"/>
                    </a:lnTo>
                    <a:lnTo>
                      <a:pt x="11412" y="4426"/>
                    </a:lnTo>
                    <a:lnTo>
                      <a:pt x="11380" y="4427"/>
                    </a:lnTo>
                    <a:lnTo>
                      <a:pt x="11351" y="4428"/>
                    </a:lnTo>
                    <a:lnTo>
                      <a:pt x="11303" y="4432"/>
                    </a:lnTo>
                    <a:lnTo>
                      <a:pt x="11267" y="4435"/>
                    </a:lnTo>
                    <a:lnTo>
                      <a:pt x="11246" y="4439"/>
                    </a:lnTo>
                    <a:lnTo>
                      <a:pt x="11239" y="4440"/>
                    </a:lnTo>
                    <a:lnTo>
                      <a:pt x="11178" y="2724"/>
                    </a:lnTo>
                    <a:close/>
                    <a:moveTo>
                      <a:pt x="9156" y="0"/>
                    </a:moveTo>
                    <a:lnTo>
                      <a:pt x="16170" y="0"/>
                    </a:lnTo>
                    <a:lnTo>
                      <a:pt x="16170" y="1256"/>
                    </a:lnTo>
                    <a:lnTo>
                      <a:pt x="13383" y="1256"/>
                    </a:lnTo>
                    <a:lnTo>
                      <a:pt x="13383" y="2174"/>
                    </a:lnTo>
                    <a:lnTo>
                      <a:pt x="11820" y="2174"/>
                    </a:lnTo>
                    <a:lnTo>
                      <a:pt x="11820" y="1256"/>
                    </a:lnTo>
                    <a:lnTo>
                      <a:pt x="9156" y="1256"/>
                    </a:lnTo>
                    <a:lnTo>
                      <a:pt x="9156" y="0"/>
                    </a:lnTo>
                    <a:close/>
                    <a:moveTo>
                      <a:pt x="4848" y="9576"/>
                    </a:moveTo>
                    <a:lnTo>
                      <a:pt x="4855" y="9581"/>
                    </a:lnTo>
                    <a:lnTo>
                      <a:pt x="4877" y="9595"/>
                    </a:lnTo>
                    <a:lnTo>
                      <a:pt x="4912" y="9615"/>
                    </a:lnTo>
                    <a:lnTo>
                      <a:pt x="4958" y="9642"/>
                    </a:lnTo>
                    <a:lnTo>
                      <a:pt x="5013" y="9675"/>
                    </a:lnTo>
                    <a:lnTo>
                      <a:pt x="5075" y="9713"/>
                    </a:lnTo>
                    <a:lnTo>
                      <a:pt x="5143" y="9754"/>
                    </a:lnTo>
                    <a:lnTo>
                      <a:pt x="5216" y="9798"/>
                    </a:lnTo>
                    <a:lnTo>
                      <a:pt x="5291" y="9843"/>
                    </a:lnTo>
                    <a:lnTo>
                      <a:pt x="5366" y="9890"/>
                    </a:lnTo>
                    <a:lnTo>
                      <a:pt x="5441" y="9936"/>
                    </a:lnTo>
                    <a:lnTo>
                      <a:pt x="5514" y="9981"/>
                    </a:lnTo>
                    <a:lnTo>
                      <a:pt x="5583" y="10025"/>
                    </a:lnTo>
                    <a:lnTo>
                      <a:pt x="5644" y="10064"/>
                    </a:lnTo>
                    <a:lnTo>
                      <a:pt x="5699" y="10101"/>
                    </a:lnTo>
                    <a:lnTo>
                      <a:pt x="5744" y="10131"/>
                    </a:lnTo>
                    <a:lnTo>
                      <a:pt x="5783" y="10159"/>
                    </a:lnTo>
                    <a:lnTo>
                      <a:pt x="5817" y="10186"/>
                    </a:lnTo>
                    <a:lnTo>
                      <a:pt x="5849" y="10214"/>
                    </a:lnTo>
                    <a:lnTo>
                      <a:pt x="5878" y="10241"/>
                    </a:lnTo>
                    <a:lnTo>
                      <a:pt x="5903" y="10266"/>
                    </a:lnTo>
                    <a:lnTo>
                      <a:pt x="5926" y="10292"/>
                    </a:lnTo>
                    <a:lnTo>
                      <a:pt x="5946" y="10315"/>
                    </a:lnTo>
                    <a:lnTo>
                      <a:pt x="5963" y="10336"/>
                    </a:lnTo>
                    <a:lnTo>
                      <a:pt x="5978" y="10356"/>
                    </a:lnTo>
                    <a:lnTo>
                      <a:pt x="5990" y="10374"/>
                    </a:lnTo>
                    <a:lnTo>
                      <a:pt x="6000" y="10391"/>
                    </a:lnTo>
                    <a:lnTo>
                      <a:pt x="6008" y="10404"/>
                    </a:lnTo>
                    <a:lnTo>
                      <a:pt x="6018" y="10423"/>
                    </a:lnTo>
                    <a:lnTo>
                      <a:pt x="6021" y="10430"/>
                    </a:lnTo>
                    <a:lnTo>
                      <a:pt x="6022" y="10441"/>
                    </a:lnTo>
                    <a:lnTo>
                      <a:pt x="6024" y="10472"/>
                    </a:lnTo>
                    <a:lnTo>
                      <a:pt x="6027" y="10522"/>
                    </a:lnTo>
                    <a:lnTo>
                      <a:pt x="6029" y="10586"/>
                    </a:lnTo>
                    <a:lnTo>
                      <a:pt x="6029" y="10662"/>
                    </a:lnTo>
                    <a:lnTo>
                      <a:pt x="6028" y="10749"/>
                    </a:lnTo>
                    <a:lnTo>
                      <a:pt x="6026" y="10796"/>
                    </a:lnTo>
                    <a:lnTo>
                      <a:pt x="6024" y="10843"/>
                    </a:lnTo>
                    <a:lnTo>
                      <a:pt x="6021" y="10893"/>
                    </a:lnTo>
                    <a:lnTo>
                      <a:pt x="6016" y="10942"/>
                    </a:lnTo>
                    <a:lnTo>
                      <a:pt x="6011" y="10992"/>
                    </a:lnTo>
                    <a:lnTo>
                      <a:pt x="6004" y="11042"/>
                    </a:lnTo>
                    <a:lnTo>
                      <a:pt x="5996" y="11093"/>
                    </a:lnTo>
                    <a:lnTo>
                      <a:pt x="5986" y="11142"/>
                    </a:lnTo>
                    <a:lnTo>
                      <a:pt x="5975" y="11192"/>
                    </a:lnTo>
                    <a:lnTo>
                      <a:pt x="5963" y="11239"/>
                    </a:lnTo>
                    <a:lnTo>
                      <a:pt x="5948" y="11286"/>
                    </a:lnTo>
                    <a:lnTo>
                      <a:pt x="5931" y="11330"/>
                    </a:lnTo>
                    <a:lnTo>
                      <a:pt x="5913" y="11372"/>
                    </a:lnTo>
                    <a:lnTo>
                      <a:pt x="5893" y="11412"/>
                    </a:lnTo>
                    <a:lnTo>
                      <a:pt x="5871" y="11449"/>
                    </a:lnTo>
                    <a:lnTo>
                      <a:pt x="5846" y="11484"/>
                    </a:lnTo>
                    <a:lnTo>
                      <a:pt x="5819" y="11514"/>
                    </a:lnTo>
                    <a:lnTo>
                      <a:pt x="5790" y="11541"/>
                    </a:lnTo>
                    <a:lnTo>
                      <a:pt x="5758" y="11563"/>
                    </a:lnTo>
                    <a:lnTo>
                      <a:pt x="5723" y="11582"/>
                    </a:lnTo>
                    <a:lnTo>
                      <a:pt x="5687" y="11596"/>
                    </a:lnTo>
                    <a:lnTo>
                      <a:pt x="5649" y="11603"/>
                    </a:lnTo>
                    <a:lnTo>
                      <a:pt x="5612" y="11606"/>
                    </a:lnTo>
                    <a:lnTo>
                      <a:pt x="5574" y="11604"/>
                    </a:lnTo>
                    <a:lnTo>
                      <a:pt x="5535" y="11598"/>
                    </a:lnTo>
                    <a:lnTo>
                      <a:pt x="5497" y="11587"/>
                    </a:lnTo>
                    <a:lnTo>
                      <a:pt x="5458" y="11571"/>
                    </a:lnTo>
                    <a:lnTo>
                      <a:pt x="5420" y="11552"/>
                    </a:lnTo>
                    <a:lnTo>
                      <a:pt x="5382" y="11529"/>
                    </a:lnTo>
                    <a:lnTo>
                      <a:pt x="5344" y="11503"/>
                    </a:lnTo>
                    <a:lnTo>
                      <a:pt x="5306" y="11473"/>
                    </a:lnTo>
                    <a:lnTo>
                      <a:pt x="5269" y="11440"/>
                    </a:lnTo>
                    <a:lnTo>
                      <a:pt x="5233" y="11404"/>
                    </a:lnTo>
                    <a:lnTo>
                      <a:pt x="5197" y="11365"/>
                    </a:lnTo>
                    <a:lnTo>
                      <a:pt x="5162" y="11324"/>
                    </a:lnTo>
                    <a:lnTo>
                      <a:pt x="5128" y="11280"/>
                    </a:lnTo>
                    <a:lnTo>
                      <a:pt x="5095" y="11235"/>
                    </a:lnTo>
                    <a:lnTo>
                      <a:pt x="5063" y="11188"/>
                    </a:lnTo>
                    <a:lnTo>
                      <a:pt x="5033" y="11139"/>
                    </a:lnTo>
                    <a:lnTo>
                      <a:pt x="5004" y="11089"/>
                    </a:lnTo>
                    <a:lnTo>
                      <a:pt x="4975" y="11037"/>
                    </a:lnTo>
                    <a:lnTo>
                      <a:pt x="4950" y="10985"/>
                    </a:lnTo>
                    <a:lnTo>
                      <a:pt x="4926" y="10931"/>
                    </a:lnTo>
                    <a:lnTo>
                      <a:pt x="4904" y="10876"/>
                    </a:lnTo>
                    <a:lnTo>
                      <a:pt x="4883" y="10823"/>
                    </a:lnTo>
                    <a:lnTo>
                      <a:pt x="4865" y="10768"/>
                    </a:lnTo>
                    <a:lnTo>
                      <a:pt x="4849" y="10714"/>
                    </a:lnTo>
                    <a:lnTo>
                      <a:pt x="4835" y="10660"/>
                    </a:lnTo>
                    <a:lnTo>
                      <a:pt x="4824" y="10607"/>
                    </a:lnTo>
                    <a:lnTo>
                      <a:pt x="4815" y="10553"/>
                    </a:lnTo>
                    <a:lnTo>
                      <a:pt x="4809" y="10502"/>
                    </a:lnTo>
                    <a:lnTo>
                      <a:pt x="4806" y="10451"/>
                    </a:lnTo>
                    <a:lnTo>
                      <a:pt x="4804" y="10402"/>
                    </a:lnTo>
                    <a:lnTo>
                      <a:pt x="4801" y="10353"/>
                    </a:lnTo>
                    <a:lnTo>
                      <a:pt x="4801" y="10307"/>
                    </a:lnTo>
                    <a:lnTo>
                      <a:pt x="4800" y="10260"/>
                    </a:lnTo>
                    <a:lnTo>
                      <a:pt x="4801" y="10172"/>
                    </a:lnTo>
                    <a:lnTo>
                      <a:pt x="4802" y="10090"/>
                    </a:lnTo>
                    <a:lnTo>
                      <a:pt x="4806" y="10012"/>
                    </a:lnTo>
                    <a:lnTo>
                      <a:pt x="4810" y="9940"/>
                    </a:lnTo>
                    <a:lnTo>
                      <a:pt x="4814" y="9874"/>
                    </a:lnTo>
                    <a:lnTo>
                      <a:pt x="4819" y="9814"/>
                    </a:lnTo>
                    <a:lnTo>
                      <a:pt x="4824" y="9760"/>
                    </a:lnTo>
                    <a:lnTo>
                      <a:pt x="4829" y="9713"/>
                    </a:lnTo>
                    <a:lnTo>
                      <a:pt x="4834" y="9672"/>
                    </a:lnTo>
                    <a:lnTo>
                      <a:pt x="4838" y="9638"/>
                    </a:lnTo>
                    <a:lnTo>
                      <a:pt x="4842" y="9612"/>
                    </a:lnTo>
                    <a:lnTo>
                      <a:pt x="4845" y="9593"/>
                    </a:lnTo>
                    <a:lnTo>
                      <a:pt x="4847" y="9580"/>
                    </a:lnTo>
                    <a:lnTo>
                      <a:pt x="4848" y="9576"/>
                    </a:lnTo>
                    <a:close/>
                    <a:moveTo>
                      <a:pt x="2906" y="8446"/>
                    </a:moveTo>
                    <a:lnTo>
                      <a:pt x="2912" y="8449"/>
                    </a:lnTo>
                    <a:lnTo>
                      <a:pt x="2930" y="8458"/>
                    </a:lnTo>
                    <a:lnTo>
                      <a:pt x="2959" y="8472"/>
                    </a:lnTo>
                    <a:lnTo>
                      <a:pt x="2999" y="8491"/>
                    </a:lnTo>
                    <a:lnTo>
                      <a:pt x="3046" y="8515"/>
                    </a:lnTo>
                    <a:lnTo>
                      <a:pt x="3102" y="8542"/>
                    </a:lnTo>
                    <a:lnTo>
                      <a:pt x="3163" y="8572"/>
                    </a:lnTo>
                    <a:lnTo>
                      <a:pt x="3231" y="8606"/>
                    </a:lnTo>
                    <a:lnTo>
                      <a:pt x="3303" y="8641"/>
                    </a:lnTo>
                    <a:lnTo>
                      <a:pt x="3379" y="8677"/>
                    </a:lnTo>
                    <a:lnTo>
                      <a:pt x="3456" y="8714"/>
                    </a:lnTo>
                    <a:lnTo>
                      <a:pt x="3536" y="8751"/>
                    </a:lnTo>
                    <a:lnTo>
                      <a:pt x="3615" y="8789"/>
                    </a:lnTo>
                    <a:lnTo>
                      <a:pt x="3694" y="8826"/>
                    </a:lnTo>
                    <a:lnTo>
                      <a:pt x="3771" y="8860"/>
                    </a:lnTo>
                    <a:lnTo>
                      <a:pt x="3844" y="8893"/>
                    </a:lnTo>
                    <a:lnTo>
                      <a:pt x="3880" y="8910"/>
                    </a:lnTo>
                    <a:lnTo>
                      <a:pt x="3913" y="8926"/>
                    </a:lnTo>
                    <a:lnTo>
                      <a:pt x="3944" y="8941"/>
                    </a:lnTo>
                    <a:lnTo>
                      <a:pt x="3975" y="8956"/>
                    </a:lnTo>
                    <a:lnTo>
                      <a:pt x="4030" y="8986"/>
                    </a:lnTo>
                    <a:lnTo>
                      <a:pt x="4080" y="9016"/>
                    </a:lnTo>
                    <a:lnTo>
                      <a:pt x="4123" y="9044"/>
                    </a:lnTo>
                    <a:lnTo>
                      <a:pt x="4162" y="9070"/>
                    </a:lnTo>
                    <a:lnTo>
                      <a:pt x="4195" y="9095"/>
                    </a:lnTo>
                    <a:lnTo>
                      <a:pt x="4223" y="9118"/>
                    </a:lnTo>
                    <a:lnTo>
                      <a:pt x="4248" y="9139"/>
                    </a:lnTo>
                    <a:lnTo>
                      <a:pt x="4267" y="9157"/>
                    </a:lnTo>
                    <a:lnTo>
                      <a:pt x="4283" y="9174"/>
                    </a:lnTo>
                    <a:lnTo>
                      <a:pt x="4295" y="9187"/>
                    </a:lnTo>
                    <a:lnTo>
                      <a:pt x="4309" y="9207"/>
                    </a:lnTo>
                    <a:lnTo>
                      <a:pt x="4314" y="9214"/>
                    </a:lnTo>
                    <a:lnTo>
                      <a:pt x="4308" y="9226"/>
                    </a:lnTo>
                    <a:lnTo>
                      <a:pt x="4292" y="9261"/>
                    </a:lnTo>
                    <a:lnTo>
                      <a:pt x="4281" y="9288"/>
                    </a:lnTo>
                    <a:lnTo>
                      <a:pt x="4269" y="9320"/>
                    </a:lnTo>
                    <a:lnTo>
                      <a:pt x="4256" y="9356"/>
                    </a:lnTo>
                    <a:lnTo>
                      <a:pt x="4241" y="9398"/>
                    </a:lnTo>
                    <a:lnTo>
                      <a:pt x="4225" y="9444"/>
                    </a:lnTo>
                    <a:lnTo>
                      <a:pt x="4210" y="9495"/>
                    </a:lnTo>
                    <a:lnTo>
                      <a:pt x="4194" y="9549"/>
                    </a:lnTo>
                    <a:lnTo>
                      <a:pt x="4179" y="9609"/>
                    </a:lnTo>
                    <a:lnTo>
                      <a:pt x="4165" y="9672"/>
                    </a:lnTo>
                    <a:lnTo>
                      <a:pt x="4151" y="9739"/>
                    </a:lnTo>
                    <a:lnTo>
                      <a:pt x="4139" y="9810"/>
                    </a:lnTo>
                    <a:lnTo>
                      <a:pt x="4127" y="9883"/>
                    </a:lnTo>
                    <a:lnTo>
                      <a:pt x="4118" y="9960"/>
                    </a:lnTo>
                    <a:lnTo>
                      <a:pt x="4111" y="10040"/>
                    </a:lnTo>
                    <a:lnTo>
                      <a:pt x="4107" y="10123"/>
                    </a:lnTo>
                    <a:lnTo>
                      <a:pt x="4106" y="10209"/>
                    </a:lnTo>
                    <a:lnTo>
                      <a:pt x="4107" y="10297"/>
                    </a:lnTo>
                    <a:lnTo>
                      <a:pt x="4112" y="10387"/>
                    </a:lnTo>
                    <a:lnTo>
                      <a:pt x="4121" y="10478"/>
                    </a:lnTo>
                    <a:lnTo>
                      <a:pt x="4134" y="10572"/>
                    </a:lnTo>
                    <a:lnTo>
                      <a:pt x="4152" y="10668"/>
                    </a:lnTo>
                    <a:lnTo>
                      <a:pt x="4173" y="10765"/>
                    </a:lnTo>
                    <a:lnTo>
                      <a:pt x="4200" y="10864"/>
                    </a:lnTo>
                    <a:lnTo>
                      <a:pt x="4232" y="10963"/>
                    </a:lnTo>
                    <a:lnTo>
                      <a:pt x="4270" y="11064"/>
                    </a:lnTo>
                    <a:lnTo>
                      <a:pt x="4314" y="11165"/>
                    </a:lnTo>
                    <a:lnTo>
                      <a:pt x="4364" y="11266"/>
                    </a:lnTo>
                    <a:lnTo>
                      <a:pt x="4420" y="11368"/>
                    </a:lnTo>
                    <a:lnTo>
                      <a:pt x="4481" y="11467"/>
                    </a:lnTo>
                    <a:lnTo>
                      <a:pt x="4544" y="11559"/>
                    </a:lnTo>
                    <a:lnTo>
                      <a:pt x="4605" y="11645"/>
                    </a:lnTo>
                    <a:lnTo>
                      <a:pt x="4669" y="11724"/>
                    </a:lnTo>
                    <a:lnTo>
                      <a:pt x="4734" y="11798"/>
                    </a:lnTo>
                    <a:lnTo>
                      <a:pt x="4798" y="11864"/>
                    </a:lnTo>
                    <a:lnTo>
                      <a:pt x="4864" y="11926"/>
                    </a:lnTo>
                    <a:lnTo>
                      <a:pt x="4930" y="11982"/>
                    </a:lnTo>
                    <a:lnTo>
                      <a:pt x="4996" y="12031"/>
                    </a:lnTo>
                    <a:lnTo>
                      <a:pt x="5061" y="12075"/>
                    </a:lnTo>
                    <a:lnTo>
                      <a:pt x="5127" y="12115"/>
                    </a:lnTo>
                    <a:lnTo>
                      <a:pt x="5192" y="12149"/>
                    </a:lnTo>
                    <a:lnTo>
                      <a:pt x="5256" y="12179"/>
                    </a:lnTo>
                    <a:lnTo>
                      <a:pt x="5321" y="12203"/>
                    </a:lnTo>
                    <a:lnTo>
                      <a:pt x="5385" y="12223"/>
                    </a:lnTo>
                    <a:lnTo>
                      <a:pt x="5448" y="12238"/>
                    </a:lnTo>
                    <a:lnTo>
                      <a:pt x="5510" y="12249"/>
                    </a:lnTo>
                    <a:lnTo>
                      <a:pt x="5571" y="12255"/>
                    </a:lnTo>
                    <a:lnTo>
                      <a:pt x="5630" y="12258"/>
                    </a:lnTo>
                    <a:lnTo>
                      <a:pt x="5689" y="12256"/>
                    </a:lnTo>
                    <a:lnTo>
                      <a:pt x="5746" y="12251"/>
                    </a:lnTo>
                    <a:lnTo>
                      <a:pt x="5801" y="12242"/>
                    </a:lnTo>
                    <a:lnTo>
                      <a:pt x="5855" y="12230"/>
                    </a:lnTo>
                    <a:lnTo>
                      <a:pt x="5907" y="12215"/>
                    </a:lnTo>
                    <a:lnTo>
                      <a:pt x="5957" y="12196"/>
                    </a:lnTo>
                    <a:lnTo>
                      <a:pt x="6004" y="12173"/>
                    </a:lnTo>
                    <a:lnTo>
                      <a:pt x="6049" y="12149"/>
                    </a:lnTo>
                    <a:lnTo>
                      <a:pt x="6091" y="12122"/>
                    </a:lnTo>
                    <a:lnTo>
                      <a:pt x="6131" y="12092"/>
                    </a:lnTo>
                    <a:lnTo>
                      <a:pt x="6169" y="12059"/>
                    </a:lnTo>
                    <a:lnTo>
                      <a:pt x="6203" y="12024"/>
                    </a:lnTo>
                    <a:lnTo>
                      <a:pt x="6236" y="11988"/>
                    </a:lnTo>
                    <a:lnTo>
                      <a:pt x="6292" y="11913"/>
                    </a:lnTo>
                    <a:lnTo>
                      <a:pt x="6346" y="11843"/>
                    </a:lnTo>
                    <a:lnTo>
                      <a:pt x="6393" y="11776"/>
                    </a:lnTo>
                    <a:lnTo>
                      <a:pt x="6437" y="11714"/>
                    </a:lnTo>
                    <a:lnTo>
                      <a:pt x="6456" y="11684"/>
                    </a:lnTo>
                    <a:lnTo>
                      <a:pt x="6475" y="11654"/>
                    </a:lnTo>
                    <a:lnTo>
                      <a:pt x="6492" y="11626"/>
                    </a:lnTo>
                    <a:lnTo>
                      <a:pt x="6508" y="11599"/>
                    </a:lnTo>
                    <a:lnTo>
                      <a:pt x="6524" y="11572"/>
                    </a:lnTo>
                    <a:lnTo>
                      <a:pt x="6538" y="11546"/>
                    </a:lnTo>
                    <a:lnTo>
                      <a:pt x="6551" y="11521"/>
                    </a:lnTo>
                    <a:lnTo>
                      <a:pt x="6563" y="11497"/>
                    </a:lnTo>
                    <a:lnTo>
                      <a:pt x="6574" y="11473"/>
                    </a:lnTo>
                    <a:lnTo>
                      <a:pt x="6584" y="11450"/>
                    </a:lnTo>
                    <a:lnTo>
                      <a:pt x="6593" y="11428"/>
                    </a:lnTo>
                    <a:lnTo>
                      <a:pt x="6600" y="11407"/>
                    </a:lnTo>
                    <a:lnTo>
                      <a:pt x="6607" y="11386"/>
                    </a:lnTo>
                    <a:lnTo>
                      <a:pt x="6614" y="11365"/>
                    </a:lnTo>
                    <a:lnTo>
                      <a:pt x="6619" y="11346"/>
                    </a:lnTo>
                    <a:lnTo>
                      <a:pt x="6623" y="11327"/>
                    </a:lnTo>
                    <a:lnTo>
                      <a:pt x="6625" y="11309"/>
                    </a:lnTo>
                    <a:lnTo>
                      <a:pt x="6627" y="11292"/>
                    </a:lnTo>
                    <a:lnTo>
                      <a:pt x="6628" y="11274"/>
                    </a:lnTo>
                    <a:lnTo>
                      <a:pt x="6629" y="11258"/>
                    </a:lnTo>
                    <a:lnTo>
                      <a:pt x="6628" y="11242"/>
                    </a:lnTo>
                    <a:lnTo>
                      <a:pt x="6626" y="11227"/>
                    </a:lnTo>
                    <a:lnTo>
                      <a:pt x="6623" y="11212"/>
                    </a:lnTo>
                    <a:lnTo>
                      <a:pt x="6620" y="11198"/>
                    </a:lnTo>
                    <a:lnTo>
                      <a:pt x="6613" y="11170"/>
                    </a:lnTo>
                    <a:lnTo>
                      <a:pt x="6606" y="11142"/>
                    </a:lnTo>
                    <a:lnTo>
                      <a:pt x="6601" y="11115"/>
                    </a:lnTo>
                    <a:lnTo>
                      <a:pt x="6598" y="11089"/>
                    </a:lnTo>
                    <a:lnTo>
                      <a:pt x="6595" y="11062"/>
                    </a:lnTo>
                    <a:lnTo>
                      <a:pt x="6594" y="11038"/>
                    </a:lnTo>
                    <a:lnTo>
                      <a:pt x="6593" y="11015"/>
                    </a:lnTo>
                    <a:lnTo>
                      <a:pt x="6592" y="10993"/>
                    </a:lnTo>
                    <a:lnTo>
                      <a:pt x="6593" y="10954"/>
                    </a:lnTo>
                    <a:lnTo>
                      <a:pt x="6595" y="10925"/>
                    </a:lnTo>
                    <a:lnTo>
                      <a:pt x="6597" y="10906"/>
                    </a:lnTo>
                    <a:lnTo>
                      <a:pt x="6598" y="10899"/>
                    </a:lnTo>
                    <a:lnTo>
                      <a:pt x="7004" y="11176"/>
                    </a:lnTo>
                    <a:lnTo>
                      <a:pt x="7005" y="11190"/>
                    </a:lnTo>
                    <a:lnTo>
                      <a:pt x="7008" y="11226"/>
                    </a:lnTo>
                    <a:lnTo>
                      <a:pt x="7011" y="11286"/>
                    </a:lnTo>
                    <a:lnTo>
                      <a:pt x="7015" y="11363"/>
                    </a:lnTo>
                    <a:lnTo>
                      <a:pt x="7018" y="11457"/>
                    </a:lnTo>
                    <a:lnTo>
                      <a:pt x="7020" y="11567"/>
                    </a:lnTo>
                    <a:lnTo>
                      <a:pt x="7019" y="11626"/>
                    </a:lnTo>
                    <a:lnTo>
                      <a:pt x="7018" y="11689"/>
                    </a:lnTo>
                    <a:lnTo>
                      <a:pt x="7017" y="11753"/>
                    </a:lnTo>
                    <a:lnTo>
                      <a:pt x="7015" y="11819"/>
                    </a:lnTo>
                    <a:lnTo>
                      <a:pt x="7011" y="11888"/>
                    </a:lnTo>
                    <a:lnTo>
                      <a:pt x="7006" y="11957"/>
                    </a:lnTo>
                    <a:lnTo>
                      <a:pt x="7001" y="12029"/>
                    </a:lnTo>
                    <a:lnTo>
                      <a:pt x="6994" y="12101"/>
                    </a:lnTo>
                    <a:lnTo>
                      <a:pt x="6984" y="12173"/>
                    </a:lnTo>
                    <a:lnTo>
                      <a:pt x="6974" y="12246"/>
                    </a:lnTo>
                    <a:lnTo>
                      <a:pt x="6963" y="12319"/>
                    </a:lnTo>
                    <a:lnTo>
                      <a:pt x="6949" y="12392"/>
                    </a:lnTo>
                    <a:lnTo>
                      <a:pt x="6934" y="12463"/>
                    </a:lnTo>
                    <a:lnTo>
                      <a:pt x="6917" y="12535"/>
                    </a:lnTo>
                    <a:lnTo>
                      <a:pt x="6898" y="12605"/>
                    </a:lnTo>
                    <a:lnTo>
                      <a:pt x="6877" y="12674"/>
                    </a:lnTo>
                    <a:lnTo>
                      <a:pt x="6853" y="12740"/>
                    </a:lnTo>
                    <a:lnTo>
                      <a:pt x="6828" y="12805"/>
                    </a:lnTo>
                    <a:lnTo>
                      <a:pt x="6799" y="12866"/>
                    </a:lnTo>
                    <a:lnTo>
                      <a:pt x="6769" y="12926"/>
                    </a:lnTo>
                    <a:lnTo>
                      <a:pt x="6735" y="12985"/>
                    </a:lnTo>
                    <a:lnTo>
                      <a:pt x="6695" y="13042"/>
                    </a:lnTo>
                    <a:lnTo>
                      <a:pt x="6653" y="13100"/>
                    </a:lnTo>
                    <a:lnTo>
                      <a:pt x="6605" y="13157"/>
                    </a:lnTo>
                    <a:lnTo>
                      <a:pt x="6555" y="13215"/>
                    </a:lnTo>
                    <a:lnTo>
                      <a:pt x="6500" y="13271"/>
                    </a:lnTo>
                    <a:lnTo>
                      <a:pt x="6443" y="13325"/>
                    </a:lnTo>
                    <a:lnTo>
                      <a:pt x="6381" y="13379"/>
                    </a:lnTo>
                    <a:lnTo>
                      <a:pt x="6317" y="13431"/>
                    </a:lnTo>
                    <a:lnTo>
                      <a:pt x="6251" y="13481"/>
                    </a:lnTo>
                    <a:lnTo>
                      <a:pt x="6181" y="13529"/>
                    </a:lnTo>
                    <a:lnTo>
                      <a:pt x="6109" y="13575"/>
                    </a:lnTo>
                    <a:lnTo>
                      <a:pt x="6034" y="13618"/>
                    </a:lnTo>
                    <a:lnTo>
                      <a:pt x="5959" y="13659"/>
                    </a:lnTo>
                    <a:lnTo>
                      <a:pt x="5880" y="13697"/>
                    </a:lnTo>
                    <a:lnTo>
                      <a:pt x="5800" y="13731"/>
                    </a:lnTo>
                    <a:lnTo>
                      <a:pt x="5719" y="13762"/>
                    </a:lnTo>
                    <a:lnTo>
                      <a:pt x="5636" y="13791"/>
                    </a:lnTo>
                    <a:lnTo>
                      <a:pt x="5552" y="13814"/>
                    </a:lnTo>
                    <a:lnTo>
                      <a:pt x="5468" y="13834"/>
                    </a:lnTo>
                    <a:lnTo>
                      <a:pt x="5384" y="13849"/>
                    </a:lnTo>
                    <a:lnTo>
                      <a:pt x="5299" y="13860"/>
                    </a:lnTo>
                    <a:lnTo>
                      <a:pt x="5213" y="13867"/>
                    </a:lnTo>
                    <a:lnTo>
                      <a:pt x="5127" y="13869"/>
                    </a:lnTo>
                    <a:lnTo>
                      <a:pt x="5041" y="13864"/>
                    </a:lnTo>
                    <a:lnTo>
                      <a:pt x="4956" y="13855"/>
                    </a:lnTo>
                    <a:lnTo>
                      <a:pt x="4871" y="13840"/>
                    </a:lnTo>
                    <a:lnTo>
                      <a:pt x="4787" y="13819"/>
                    </a:lnTo>
                    <a:lnTo>
                      <a:pt x="4704" y="13793"/>
                    </a:lnTo>
                    <a:lnTo>
                      <a:pt x="4623" y="13759"/>
                    </a:lnTo>
                    <a:lnTo>
                      <a:pt x="4543" y="13719"/>
                    </a:lnTo>
                    <a:lnTo>
                      <a:pt x="4464" y="13673"/>
                    </a:lnTo>
                    <a:lnTo>
                      <a:pt x="4386" y="13621"/>
                    </a:lnTo>
                    <a:lnTo>
                      <a:pt x="4308" y="13566"/>
                    </a:lnTo>
                    <a:lnTo>
                      <a:pt x="4231" y="13508"/>
                    </a:lnTo>
                    <a:lnTo>
                      <a:pt x="4156" y="13447"/>
                    </a:lnTo>
                    <a:lnTo>
                      <a:pt x="4080" y="13383"/>
                    </a:lnTo>
                    <a:lnTo>
                      <a:pt x="4005" y="13316"/>
                    </a:lnTo>
                    <a:lnTo>
                      <a:pt x="3932" y="13247"/>
                    </a:lnTo>
                    <a:lnTo>
                      <a:pt x="3860" y="13175"/>
                    </a:lnTo>
                    <a:lnTo>
                      <a:pt x="3788" y="13101"/>
                    </a:lnTo>
                    <a:lnTo>
                      <a:pt x="3718" y="13024"/>
                    </a:lnTo>
                    <a:lnTo>
                      <a:pt x="3649" y="12945"/>
                    </a:lnTo>
                    <a:lnTo>
                      <a:pt x="3582" y="12864"/>
                    </a:lnTo>
                    <a:lnTo>
                      <a:pt x="3516" y="12782"/>
                    </a:lnTo>
                    <a:lnTo>
                      <a:pt x="3452" y="12698"/>
                    </a:lnTo>
                    <a:lnTo>
                      <a:pt x="3390" y="12611"/>
                    </a:lnTo>
                    <a:lnTo>
                      <a:pt x="3330" y="12523"/>
                    </a:lnTo>
                    <a:lnTo>
                      <a:pt x="3271" y="12434"/>
                    </a:lnTo>
                    <a:lnTo>
                      <a:pt x="3215" y="12343"/>
                    </a:lnTo>
                    <a:lnTo>
                      <a:pt x="3160" y="12252"/>
                    </a:lnTo>
                    <a:lnTo>
                      <a:pt x="3108" y="12159"/>
                    </a:lnTo>
                    <a:lnTo>
                      <a:pt x="3058" y="12065"/>
                    </a:lnTo>
                    <a:lnTo>
                      <a:pt x="3011" y="11970"/>
                    </a:lnTo>
                    <a:lnTo>
                      <a:pt x="2966" y="11875"/>
                    </a:lnTo>
                    <a:lnTo>
                      <a:pt x="2924" y="11780"/>
                    </a:lnTo>
                    <a:lnTo>
                      <a:pt x="2884" y="11684"/>
                    </a:lnTo>
                    <a:lnTo>
                      <a:pt x="2848" y="11587"/>
                    </a:lnTo>
                    <a:lnTo>
                      <a:pt x="2814" y="11490"/>
                    </a:lnTo>
                    <a:lnTo>
                      <a:pt x="2783" y="11393"/>
                    </a:lnTo>
                    <a:lnTo>
                      <a:pt x="2755" y="11296"/>
                    </a:lnTo>
                    <a:lnTo>
                      <a:pt x="2731" y="11199"/>
                    </a:lnTo>
                    <a:lnTo>
                      <a:pt x="2709" y="11102"/>
                    </a:lnTo>
                    <a:lnTo>
                      <a:pt x="2692" y="11006"/>
                    </a:lnTo>
                    <a:lnTo>
                      <a:pt x="2677" y="10910"/>
                    </a:lnTo>
                    <a:lnTo>
                      <a:pt x="2663" y="10815"/>
                    </a:lnTo>
                    <a:lnTo>
                      <a:pt x="2651" y="10721"/>
                    </a:lnTo>
                    <a:lnTo>
                      <a:pt x="2641" y="10627"/>
                    </a:lnTo>
                    <a:lnTo>
                      <a:pt x="2631" y="10535"/>
                    </a:lnTo>
                    <a:lnTo>
                      <a:pt x="2624" y="10443"/>
                    </a:lnTo>
                    <a:lnTo>
                      <a:pt x="2617" y="10353"/>
                    </a:lnTo>
                    <a:lnTo>
                      <a:pt x="2611" y="10263"/>
                    </a:lnTo>
                    <a:lnTo>
                      <a:pt x="2607" y="10176"/>
                    </a:lnTo>
                    <a:lnTo>
                      <a:pt x="2604" y="10091"/>
                    </a:lnTo>
                    <a:lnTo>
                      <a:pt x="2602" y="10006"/>
                    </a:lnTo>
                    <a:lnTo>
                      <a:pt x="2601" y="9924"/>
                    </a:lnTo>
                    <a:lnTo>
                      <a:pt x="2601" y="9843"/>
                    </a:lnTo>
                    <a:lnTo>
                      <a:pt x="2602" y="9764"/>
                    </a:lnTo>
                    <a:lnTo>
                      <a:pt x="2604" y="9687"/>
                    </a:lnTo>
                    <a:lnTo>
                      <a:pt x="2606" y="9614"/>
                    </a:lnTo>
                    <a:lnTo>
                      <a:pt x="2609" y="9542"/>
                    </a:lnTo>
                    <a:lnTo>
                      <a:pt x="2613" y="9472"/>
                    </a:lnTo>
                    <a:lnTo>
                      <a:pt x="2619" y="9406"/>
                    </a:lnTo>
                    <a:lnTo>
                      <a:pt x="2624" y="9342"/>
                    </a:lnTo>
                    <a:lnTo>
                      <a:pt x="2630" y="9280"/>
                    </a:lnTo>
                    <a:lnTo>
                      <a:pt x="2636" y="9223"/>
                    </a:lnTo>
                    <a:lnTo>
                      <a:pt x="2643" y="9167"/>
                    </a:lnTo>
                    <a:lnTo>
                      <a:pt x="2650" y="9116"/>
                    </a:lnTo>
                    <a:lnTo>
                      <a:pt x="2657" y="9067"/>
                    </a:lnTo>
                    <a:lnTo>
                      <a:pt x="2665" y="9022"/>
                    </a:lnTo>
                    <a:lnTo>
                      <a:pt x="2673" y="8980"/>
                    </a:lnTo>
                    <a:lnTo>
                      <a:pt x="2681" y="8942"/>
                    </a:lnTo>
                    <a:lnTo>
                      <a:pt x="2689" y="8909"/>
                    </a:lnTo>
                    <a:lnTo>
                      <a:pt x="2697" y="8878"/>
                    </a:lnTo>
                    <a:lnTo>
                      <a:pt x="2705" y="8852"/>
                    </a:lnTo>
                    <a:lnTo>
                      <a:pt x="2714" y="8830"/>
                    </a:lnTo>
                    <a:lnTo>
                      <a:pt x="2730" y="8790"/>
                    </a:lnTo>
                    <a:lnTo>
                      <a:pt x="2746" y="8752"/>
                    </a:lnTo>
                    <a:lnTo>
                      <a:pt x="2763" y="8715"/>
                    </a:lnTo>
                    <a:lnTo>
                      <a:pt x="2779" y="8679"/>
                    </a:lnTo>
                    <a:lnTo>
                      <a:pt x="2812" y="8615"/>
                    </a:lnTo>
                    <a:lnTo>
                      <a:pt x="2842" y="8557"/>
                    </a:lnTo>
                    <a:lnTo>
                      <a:pt x="2867" y="8511"/>
                    </a:lnTo>
                    <a:lnTo>
                      <a:pt x="2887" y="8475"/>
                    </a:lnTo>
                    <a:lnTo>
                      <a:pt x="2900" y="8453"/>
                    </a:lnTo>
                    <a:lnTo>
                      <a:pt x="2906" y="8446"/>
                    </a:lnTo>
                    <a:close/>
                    <a:moveTo>
                      <a:pt x="2372" y="8211"/>
                    </a:moveTo>
                    <a:lnTo>
                      <a:pt x="2368" y="8217"/>
                    </a:lnTo>
                    <a:lnTo>
                      <a:pt x="2356" y="8233"/>
                    </a:lnTo>
                    <a:lnTo>
                      <a:pt x="2338" y="8260"/>
                    </a:lnTo>
                    <a:lnTo>
                      <a:pt x="2314" y="8298"/>
                    </a:lnTo>
                    <a:lnTo>
                      <a:pt x="2300" y="8322"/>
                    </a:lnTo>
                    <a:lnTo>
                      <a:pt x="2286" y="8348"/>
                    </a:lnTo>
                    <a:lnTo>
                      <a:pt x="2270" y="8376"/>
                    </a:lnTo>
                    <a:lnTo>
                      <a:pt x="2254" y="8408"/>
                    </a:lnTo>
                    <a:lnTo>
                      <a:pt x="2237" y="8442"/>
                    </a:lnTo>
                    <a:lnTo>
                      <a:pt x="2219" y="8478"/>
                    </a:lnTo>
                    <a:lnTo>
                      <a:pt x="2201" y="8519"/>
                    </a:lnTo>
                    <a:lnTo>
                      <a:pt x="2183" y="8560"/>
                    </a:lnTo>
                    <a:lnTo>
                      <a:pt x="2164" y="8606"/>
                    </a:lnTo>
                    <a:lnTo>
                      <a:pt x="2146" y="8653"/>
                    </a:lnTo>
                    <a:lnTo>
                      <a:pt x="2126" y="8703"/>
                    </a:lnTo>
                    <a:lnTo>
                      <a:pt x="2108" y="8756"/>
                    </a:lnTo>
                    <a:lnTo>
                      <a:pt x="2090" y="8812"/>
                    </a:lnTo>
                    <a:lnTo>
                      <a:pt x="2072" y="8869"/>
                    </a:lnTo>
                    <a:lnTo>
                      <a:pt x="2055" y="8931"/>
                    </a:lnTo>
                    <a:lnTo>
                      <a:pt x="2038" y="8993"/>
                    </a:lnTo>
                    <a:lnTo>
                      <a:pt x="2023" y="9060"/>
                    </a:lnTo>
                    <a:lnTo>
                      <a:pt x="2008" y="9129"/>
                    </a:lnTo>
                    <a:lnTo>
                      <a:pt x="1994" y="9201"/>
                    </a:lnTo>
                    <a:lnTo>
                      <a:pt x="1982" y="9274"/>
                    </a:lnTo>
                    <a:lnTo>
                      <a:pt x="1970" y="9352"/>
                    </a:lnTo>
                    <a:lnTo>
                      <a:pt x="1961" y="9431"/>
                    </a:lnTo>
                    <a:lnTo>
                      <a:pt x="1952" y="9513"/>
                    </a:lnTo>
                    <a:lnTo>
                      <a:pt x="1945" y="9598"/>
                    </a:lnTo>
                    <a:lnTo>
                      <a:pt x="1940" y="9684"/>
                    </a:lnTo>
                    <a:lnTo>
                      <a:pt x="1939" y="9772"/>
                    </a:lnTo>
                    <a:lnTo>
                      <a:pt x="1940" y="9862"/>
                    </a:lnTo>
                    <a:lnTo>
                      <a:pt x="1944" y="9952"/>
                    </a:lnTo>
                    <a:lnTo>
                      <a:pt x="1951" y="10042"/>
                    </a:lnTo>
                    <a:lnTo>
                      <a:pt x="1959" y="10133"/>
                    </a:lnTo>
                    <a:lnTo>
                      <a:pt x="1969" y="10224"/>
                    </a:lnTo>
                    <a:lnTo>
                      <a:pt x="1981" y="10315"/>
                    </a:lnTo>
                    <a:lnTo>
                      <a:pt x="1995" y="10405"/>
                    </a:lnTo>
                    <a:lnTo>
                      <a:pt x="2010" y="10495"/>
                    </a:lnTo>
                    <a:lnTo>
                      <a:pt x="2027" y="10582"/>
                    </a:lnTo>
                    <a:lnTo>
                      <a:pt x="2046" y="10669"/>
                    </a:lnTo>
                    <a:lnTo>
                      <a:pt x="2064" y="10754"/>
                    </a:lnTo>
                    <a:lnTo>
                      <a:pt x="2083" y="10838"/>
                    </a:lnTo>
                    <a:lnTo>
                      <a:pt x="2103" y="10919"/>
                    </a:lnTo>
                    <a:lnTo>
                      <a:pt x="2123" y="10998"/>
                    </a:lnTo>
                    <a:lnTo>
                      <a:pt x="2145" y="11074"/>
                    </a:lnTo>
                    <a:lnTo>
                      <a:pt x="2165" y="11147"/>
                    </a:lnTo>
                    <a:lnTo>
                      <a:pt x="2185" y="11217"/>
                    </a:lnTo>
                    <a:lnTo>
                      <a:pt x="2205" y="11284"/>
                    </a:lnTo>
                    <a:lnTo>
                      <a:pt x="2224" y="11346"/>
                    </a:lnTo>
                    <a:lnTo>
                      <a:pt x="2244" y="11405"/>
                    </a:lnTo>
                    <a:lnTo>
                      <a:pt x="2261" y="11459"/>
                    </a:lnTo>
                    <a:lnTo>
                      <a:pt x="2278" y="11509"/>
                    </a:lnTo>
                    <a:lnTo>
                      <a:pt x="2307" y="11594"/>
                    </a:lnTo>
                    <a:lnTo>
                      <a:pt x="2331" y="11656"/>
                    </a:lnTo>
                    <a:lnTo>
                      <a:pt x="2346" y="11697"/>
                    </a:lnTo>
                    <a:lnTo>
                      <a:pt x="2351" y="11710"/>
                    </a:lnTo>
                    <a:lnTo>
                      <a:pt x="2335" y="11704"/>
                    </a:lnTo>
                    <a:lnTo>
                      <a:pt x="2288" y="11686"/>
                    </a:lnTo>
                    <a:lnTo>
                      <a:pt x="2255" y="11672"/>
                    </a:lnTo>
                    <a:lnTo>
                      <a:pt x="2215" y="11656"/>
                    </a:lnTo>
                    <a:lnTo>
                      <a:pt x="2170" y="11637"/>
                    </a:lnTo>
                    <a:lnTo>
                      <a:pt x="2119" y="11615"/>
                    </a:lnTo>
                    <a:lnTo>
                      <a:pt x="2064" y="11591"/>
                    </a:lnTo>
                    <a:lnTo>
                      <a:pt x="2003" y="11562"/>
                    </a:lnTo>
                    <a:lnTo>
                      <a:pt x="1938" y="11532"/>
                    </a:lnTo>
                    <a:lnTo>
                      <a:pt x="1871" y="11499"/>
                    </a:lnTo>
                    <a:lnTo>
                      <a:pt x="1800" y="11462"/>
                    </a:lnTo>
                    <a:lnTo>
                      <a:pt x="1726" y="11423"/>
                    </a:lnTo>
                    <a:lnTo>
                      <a:pt x="1649" y="11382"/>
                    </a:lnTo>
                    <a:lnTo>
                      <a:pt x="1572" y="11336"/>
                    </a:lnTo>
                    <a:lnTo>
                      <a:pt x="1492" y="11290"/>
                    </a:lnTo>
                    <a:lnTo>
                      <a:pt x="1411" y="11239"/>
                    </a:lnTo>
                    <a:lnTo>
                      <a:pt x="1329" y="11187"/>
                    </a:lnTo>
                    <a:lnTo>
                      <a:pt x="1248" y="11131"/>
                    </a:lnTo>
                    <a:lnTo>
                      <a:pt x="1166" y="11072"/>
                    </a:lnTo>
                    <a:lnTo>
                      <a:pt x="1085" y="11012"/>
                    </a:lnTo>
                    <a:lnTo>
                      <a:pt x="1006" y="10948"/>
                    </a:lnTo>
                    <a:lnTo>
                      <a:pt x="928" y="10881"/>
                    </a:lnTo>
                    <a:lnTo>
                      <a:pt x="851" y="10813"/>
                    </a:lnTo>
                    <a:lnTo>
                      <a:pt x="777" y="10742"/>
                    </a:lnTo>
                    <a:lnTo>
                      <a:pt x="706" y="10667"/>
                    </a:lnTo>
                    <a:lnTo>
                      <a:pt x="639" y="10591"/>
                    </a:lnTo>
                    <a:lnTo>
                      <a:pt x="574" y="10512"/>
                    </a:lnTo>
                    <a:lnTo>
                      <a:pt x="514" y="10430"/>
                    </a:lnTo>
                    <a:lnTo>
                      <a:pt x="459" y="10346"/>
                    </a:lnTo>
                    <a:lnTo>
                      <a:pt x="408" y="10259"/>
                    </a:lnTo>
                    <a:lnTo>
                      <a:pt x="361" y="10171"/>
                    </a:lnTo>
                    <a:lnTo>
                      <a:pt x="316" y="10082"/>
                    </a:lnTo>
                    <a:lnTo>
                      <a:pt x="273" y="9994"/>
                    </a:lnTo>
                    <a:lnTo>
                      <a:pt x="232" y="9905"/>
                    </a:lnTo>
                    <a:lnTo>
                      <a:pt x="195" y="9817"/>
                    </a:lnTo>
                    <a:lnTo>
                      <a:pt x="160" y="9728"/>
                    </a:lnTo>
                    <a:lnTo>
                      <a:pt x="128" y="9641"/>
                    </a:lnTo>
                    <a:lnTo>
                      <a:pt x="99" y="9554"/>
                    </a:lnTo>
                    <a:lnTo>
                      <a:pt x="74" y="9468"/>
                    </a:lnTo>
                    <a:lnTo>
                      <a:pt x="52" y="9383"/>
                    </a:lnTo>
                    <a:lnTo>
                      <a:pt x="33" y="9300"/>
                    </a:lnTo>
                    <a:lnTo>
                      <a:pt x="18" y="9218"/>
                    </a:lnTo>
                    <a:lnTo>
                      <a:pt x="8" y="9137"/>
                    </a:lnTo>
                    <a:lnTo>
                      <a:pt x="2" y="9058"/>
                    </a:lnTo>
                    <a:lnTo>
                      <a:pt x="0" y="8981"/>
                    </a:lnTo>
                    <a:lnTo>
                      <a:pt x="3" y="8907"/>
                    </a:lnTo>
                    <a:lnTo>
                      <a:pt x="10" y="8835"/>
                    </a:lnTo>
                    <a:lnTo>
                      <a:pt x="22" y="8765"/>
                    </a:lnTo>
                    <a:lnTo>
                      <a:pt x="39" y="8698"/>
                    </a:lnTo>
                    <a:lnTo>
                      <a:pt x="63" y="8633"/>
                    </a:lnTo>
                    <a:lnTo>
                      <a:pt x="91" y="8572"/>
                    </a:lnTo>
                    <a:lnTo>
                      <a:pt x="124" y="8514"/>
                    </a:lnTo>
                    <a:lnTo>
                      <a:pt x="165" y="8459"/>
                    </a:lnTo>
                    <a:lnTo>
                      <a:pt x="210" y="8408"/>
                    </a:lnTo>
                    <a:lnTo>
                      <a:pt x="262" y="8360"/>
                    </a:lnTo>
                    <a:lnTo>
                      <a:pt x="320" y="8317"/>
                    </a:lnTo>
                    <a:lnTo>
                      <a:pt x="385" y="8277"/>
                    </a:lnTo>
                    <a:lnTo>
                      <a:pt x="457" y="8242"/>
                    </a:lnTo>
                    <a:lnTo>
                      <a:pt x="535" y="8212"/>
                    </a:lnTo>
                    <a:lnTo>
                      <a:pt x="621" y="8185"/>
                    </a:lnTo>
                    <a:lnTo>
                      <a:pt x="714" y="8163"/>
                    </a:lnTo>
                    <a:lnTo>
                      <a:pt x="814" y="8147"/>
                    </a:lnTo>
                    <a:lnTo>
                      <a:pt x="916" y="8134"/>
                    </a:lnTo>
                    <a:lnTo>
                      <a:pt x="1014" y="8123"/>
                    </a:lnTo>
                    <a:lnTo>
                      <a:pt x="1109" y="8114"/>
                    </a:lnTo>
                    <a:lnTo>
                      <a:pt x="1200" y="8107"/>
                    </a:lnTo>
                    <a:lnTo>
                      <a:pt x="1287" y="8102"/>
                    </a:lnTo>
                    <a:lnTo>
                      <a:pt x="1369" y="8097"/>
                    </a:lnTo>
                    <a:lnTo>
                      <a:pt x="1449" y="8095"/>
                    </a:lnTo>
                    <a:lnTo>
                      <a:pt x="1525" y="8093"/>
                    </a:lnTo>
                    <a:lnTo>
                      <a:pt x="1598" y="8094"/>
                    </a:lnTo>
                    <a:lnTo>
                      <a:pt x="1667" y="8095"/>
                    </a:lnTo>
                    <a:lnTo>
                      <a:pt x="1732" y="8098"/>
                    </a:lnTo>
                    <a:lnTo>
                      <a:pt x="1795" y="8102"/>
                    </a:lnTo>
                    <a:lnTo>
                      <a:pt x="1852" y="8106"/>
                    </a:lnTo>
                    <a:lnTo>
                      <a:pt x="1908" y="8111"/>
                    </a:lnTo>
                    <a:lnTo>
                      <a:pt x="1961" y="8117"/>
                    </a:lnTo>
                    <a:lnTo>
                      <a:pt x="2009" y="8123"/>
                    </a:lnTo>
                    <a:lnTo>
                      <a:pt x="2055" y="8130"/>
                    </a:lnTo>
                    <a:lnTo>
                      <a:pt x="2096" y="8137"/>
                    </a:lnTo>
                    <a:lnTo>
                      <a:pt x="2135" y="8144"/>
                    </a:lnTo>
                    <a:lnTo>
                      <a:pt x="2172" y="8151"/>
                    </a:lnTo>
                    <a:lnTo>
                      <a:pt x="2204" y="8159"/>
                    </a:lnTo>
                    <a:lnTo>
                      <a:pt x="2233" y="8166"/>
                    </a:lnTo>
                    <a:lnTo>
                      <a:pt x="2261" y="8173"/>
                    </a:lnTo>
                    <a:lnTo>
                      <a:pt x="2284" y="8180"/>
                    </a:lnTo>
                    <a:lnTo>
                      <a:pt x="2323" y="8192"/>
                    </a:lnTo>
                    <a:lnTo>
                      <a:pt x="2351" y="8203"/>
                    </a:lnTo>
                    <a:lnTo>
                      <a:pt x="2367" y="8209"/>
                    </a:lnTo>
                    <a:lnTo>
                      <a:pt x="2372" y="8211"/>
                    </a:lnTo>
                    <a:close/>
                    <a:moveTo>
                      <a:pt x="11913" y="11560"/>
                    </a:moveTo>
                    <a:lnTo>
                      <a:pt x="13685" y="11069"/>
                    </a:lnTo>
                    <a:lnTo>
                      <a:pt x="13682" y="11077"/>
                    </a:lnTo>
                    <a:lnTo>
                      <a:pt x="13676" y="11099"/>
                    </a:lnTo>
                    <a:lnTo>
                      <a:pt x="13666" y="11133"/>
                    </a:lnTo>
                    <a:lnTo>
                      <a:pt x="13652" y="11178"/>
                    </a:lnTo>
                    <a:lnTo>
                      <a:pt x="13632" y="11234"/>
                    </a:lnTo>
                    <a:lnTo>
                      <a:pt x="13609" y="11297"/>
                    </a:lnTo>
                    <a:lnTo>
                      <a:pt x="13596" y="11332"/>
                    </a:lnTo>
                    <a:lnTo>
                      <a:pt x="13581" y="11367"/>
                    </a:lnTo>
                    <a:lnTo>
                      <a:pt x="13566" y="11405"/>
                    </a:lnTo>
                    <a:lnTo>
                      <a:pt x="13548" y="11443"/>
                    </a:lnTo>
                    <a:lnTo>
                      <a:pt x="13530" y="11483"/>
                    </a:lnTo>
                    <a:lnTo>
                      <a:pt x="13511" y="11523"/>
                    </a:lnTo>
                    <a:lnTo>
                      <a:pt x="13490" y="11564"/>
                    </a:lnTo>
                    <a:lnTo>
                      <a:pt x="13469" y="11606"/>
                    </a:lnTo>
                    <a:lnTo>
                      <a:pt x="13445" y="11647"/>
                    </a:lnTo>
                    <a:lnTo>
                      <a:pt x="13421" y="11689"/>
                    </a:lnTo>
                    <a:lnTo>
                      <a:pt x="13396" y="11730"/>
                    </a:lnTo>
                    <a:lnTo>
                      <a:pt x="13370" y="11771"/>
                    </a:lnTo>
                    <a:lnTo>
                      <a:pt x="13341" y="11813"/>
                    </a:lnTo>
                    <a:lnTo>
                      <a:pt x="13312" y="11853"/>
                    </a:lnTo>
                    <a:lnTo>
                      <a:pt x="13281" y="11893"/>
                    </a:lnTo>
                    <a:lnTo>
                      <a:pt x="13249" y="11932"/>
                    </a:lnTo>
                    <a:lnTo>
                      <a:pt x="13216" y="11969"/>
                    </a:lnTo>
                    <a:lnTo>
                      <a:pt x="13182" y="12005"/>
                    </a:lnTo>
                    <a:lnTo>
                      <a:pt x="13145" y="12040"/>
                    </a:lnTo>
                    <a:lnTo>
                      <a:pt x="13108" y="12072"/>
                    </a:lnTo>
                    <a:lnTo>
                      <a:pt x="13070" y="12104"/>
                    </a:lnTo>
                    <a:lnTo>
                      <a:pt x="13032" y="12134"/>
                    </a:lnTo>
                    <a:lnTo>
                      <a:pt x="12995" y="12163"/>
                    </a:lnTo>
                    <a:lnTo>
                      <a:pt x="12957" y="12191"/>
                    </a:lnTo>
                    <a:lnTo>
                      <a:pt x="12921" y="12218"/>
                    </a:lnTo>
                    <a:lnTo>
                      <a:pt x="12884" y="12243"/>
                    </a:lnTo>
                    <a:lnTo>
                      <a:pt x="12849" y="12267"/>
                    </a:lnTo>
                    <a:lnTo>
                      <a:pt x="12814" y="12290"/>
                    </a:lnTo>
                    <a:lnTo>
                      <a:pt x="12779" y="12312"/>
                    </a:lnTo>
                    <a:lnTo>
                      <a:pt x="12745" y="12333"/>
                    </a:lnTo>
                    <a:lnTo>
                      <a:pt x="12712" y="12352"/>
                    </a:lnTo>
                    <a:lnTo>
                      <a:pt x="12680" y="12371"/>
                    </a:lnTo>
                    <a:lnTo>
                      <a:pt x="12619" y="12405"/>
                    </a:lnTo>
                    <a:lnTo>
                      <a:pt x="12561" y="12435"/>
                    </a:lnTo>
                    <a:lnTo>
                      <a:pt x="12509" y="12461"/>
                    </a:lnTo>
                    <a:lnTo>
                      <a:pt x="12461" y="12484"/>
                    </a:lnTo>
                    <a:lnTo>
                      <a:pt x="12420" y="12502"/>
                    </a:lnTo>
                    <a:lnTo>
                      <a:pt x="12384" y="12517"/>
                    </a:lnTo>
                    <a:lnTo>
                      <a:pt x="12356" y="12528"/>
                    </a:lnTo>
                    <a:lnTo>
                      <a:pt x="12336" y="12536"/>
                    </a:lnTo>
                    <a:lnTo>
                      <a:pt x="12323" y="12540"/>
                    </a:lnTo>
                    <a:lnTo>
                      <a:pt x="12319" y="12542"/>
                    </a:lnTo>
                    <a:lnTo>
                      <a:pt x="11422" y="12734"/>
                    </a:lnTo>
                    <a:lnTo>
                      <a:pt x="11425" y="12728"/>
                    </a:lnTo>
                    <a:lnTo>
                      <a:pt x="11435" y="12710"/>
                    </a:lnTo>
                    <a:lnTo>
                      <a:pt x="11451" y="12682"/>
                    </a:lnTo>
                    <a:lnTo>
                      <a:pt x="11473" y="12644"/>
                    </a:lnTo>
                    <a:lnTo>
                      <a:pt x="11498" y="12599"/>
                    </a:lnTo>
                    <a:lnTo>
                      <a:pt x="11525" y="12547"/>
                    </a:lnTo>
                    <a:lnTo>
                      <a:pt x="11555" y="12491"/>
                    </a:lnTo>
                    <a:lnTo>
                      <a:pt x="11588" y="12430"/>
                    </a:lnTo>
                    <a:lnTo>
                      <a:pt x="11619" y="12367"/>
                    </a:lnTo>
                    <a:lnTo>
                      <a:pt x="11651" y="12303"/>
                    </a:lnTo>
                    <a:lnTo>
                      <a:pt x="11682" y="12239"/>
                    </a:lnTo>
                    <a:lnTo>
                      <a:pt x="11710" y="12176"/>
                    </a:lnTo>
                    <a:lnTo>
                      <a:pt x="11723" y="12145"/>
                    </a:lnTo>
                    <a:lnTo>
                      <a:pt x="11735" y="12116"/>
                    </a:lnTo>
                    <a:lnTo>
                      <a:pt x="11746" y="12088"/>
                    </a:lnTo>
                    <a:lnTo>
                      <a:pt x="11757" y="12060"/>
                    </a:lnTo>
                    <a:lnTo>
                      <a:pt x="11766" y="12034"/>
                    </a:lnTo>
                    <a:lnTo>
                      <a:pt x="11774" y="12010"/>
                    </a:lnTo>
                    <a:lnTo>
                      <a:pt x="11780" y="11987"/>
                    </a:lnTo>
                    <a:lnTo>
                      <a:pt x="11785" y="11965"/>
                    </a:lnTo>
                    <a:lnTo>
                      <a:pt x="11793" y="11926"/>
                    </a:lnTo>
                    <a:lnTo>
                      <a:pt x="11802" y="11888"/>
                    </a:lnTo>
                    <a:lnTo>
                      <a:pt x="11812" y="11849"/>
                    </a:lnTo>
                    <a:lnTo>
                      <a:pt x="11822" y="11813"/>
                    </a:lnTo>
                    <a:lnTo>
                      <a:pt x="11833" y="11777"/>
                    </a:lnTo>
                    <a:lnTo>
                      <a:pt x="11844" y="11744"/>
                    </a:lnTo>
                    <a:lnTo>
                      <a:pt x="11855" y="11713"/>
                    </a:lnTo>
                    <a:lnTo>
                      <a:pt x="11865" y="11684"/>
                    </a:lnTo>
                    <a:lnTo>
                      <a:pt x="11884" y="11633"/>
                    </a:lnTo>
                    <a:lnTo>
                      <a:pt x="11899" y="11594"/>
                    </a:lnTo>
                    <a:lnTo>
                      <a:pt x="11909" y="11569"/>
                    </a:lnTo>
                    <a:lnTo>
                      <a:pt x="11913" y="11560"/>
                    </a:lnTo>
                    <a:close/>
                    <a:moveTo>
                      <a:pt x="7622" y="11497"/>
                    </a:moveTo>
                    <a:lnTo>
                      <a:pt x="7633" y="11503"/>
                    </a:lnTo>
                    <a:lnTo>
                      <a:pt x="7663" y="11521"/>
                    </a:lnTo>
                    <a:lnTo>
                      <a:pt x="7710" y="11549"/>
                    </a:lnTo>
                    <a:lnTo>
                      <a:pt x="7775" y="11586"/>
                    </a:lnTo>
                    <a:lnTo>
                      <a:pt x="7812" y="11607"/>
                    </a:lnTo>
                    <a:lnTo>
                      <a:pt x="7854" y="11629"/>
                    </a:lnTo>
                    <a:lnTo>
                      <a:pt x="7899" y="11652"/>
                    </a:lnTo>
                    <a:lnTo>
                      <a:pt x="7947" y="11676"/>
                    </a:lnTo>
                    <a:lnTo>
                      <a:pt x="7998" y="11702"/>
                    </a:lnTo>
                    <a:lnTo>
                      <a:pt x="8052" y="11727"/>
                    </a:lnTo>
                    <a:lnTo>
                      <a:pt x="8108" y="11753"/>
                    </a:lnTo>
                    <a:lnTo>
                      <a:pt x="8167" y="11780"/>
                    </a:lnTo>
                    <a:lnTo>
                      <a:pt x="8227" y="11805"/>
                    </a:lnTo>
                    <a:lnTo>
                      <a:pt x="8291" y="11831"/>
                    </a:lnTo>
                    <a:lnTo>
                      <a:pt x="8356" y="11855"/>
                    </a:lnTo>
                    <a:lnTo>
                      <a:pt x="8423" y="11880"/>
                    </a:lnTo>
                    <a:lnTo>
                      <a:pt x="8491" y="11903"/>
                    </a:lnTo>
                    <a:lnTo>
                      <a:pt x="8561" y="11925"/>
                    </a:lnTo>
                    <a:lnTo>
                      <a:pt x="8632" y="11946"/>
                    </a:lnTo>
                    <a:lnTo>
                      <a:pt x="8704" y="11964"/>
                    </a:lnTo>
                    <a:lnTo>
                      <a:pt x="8775" y="11982"/>
                    </a:lnTo>
                    <a:lnTo>
                      <a:pt x="8848" y="11997"/>
                    </a:lnTo>
                    <a:lnTo>
                      <a:pt x="8922" y="12009"/>
                    </a:lnTo>
                    <a:lnTo>
                      <a:pt x="8996" y="12019"/>
                    </a:lnTo>
                    <a:lnTo>
                      <a:pt x="9068" y="12027"/>
                    </a:lnTo>
                    <a:lnTo>
                      <a:pt x="9142" y="12031"/>
                    </a:lnTo>
                    <a:lnTo>
                      <a:pt x="9215" y="12032"/>
                    </a:lnTo>
                    <a:lnTo>
                      <a:pt x="9288" y="12030"/>
                    </a:lnTo>
                    <a:lnTo>
                      <a:pt x="9360" y="12025"/>
                    </a:lnTo>
                    <a:lnTo>
                      <a:pt x="9434" y="12020"/>
                    </a:lnTo>
                    <a:lnTo>
                      <a:pt x="9510" y="12014"/>
                    </a:lnTo>
                    <a:lnTo>
                      <a:pt x="9586" y="12008"/>
                    </a:lnTo>
                    <a:lnTo>
                      <a:pt x="9663" y="12001"/>
                    </a:lnTo>
                    <a:lnTo>
                      <a:pt x="9740" y="11993"/>
                    </a:lnTo>
                    <a:lnTo>
                      <a:pt x="9817" y="11985"/>
                    </a:lnTo>
                    <a:lnTo>
                      <a:pt x="9895" y="11975"/>
                    </a:lnTo>
                    <a:lnTo>
                      <a:pt x="10049" y="11956"/>
                    </a:lnTo>
                    <a:lnTo>
                      <a:pt x="10199" y="11937"/>
                    </a:lnTo>
                    <a:lnTo>
                      <a:pt x="10345" y="11917"/>
                    </a:lnTo>
                    <a:lnTo>
                      <a:pt x="10483" y="11897"/>
                    </a:lnTo>
                    <a:lnTo>
                      <a:pt x="10612" y="11876"/>
                    </a:lnTo>
                    <a:lnTo>
                      <a:pt x="10730" y="11858"/>
                    </a:lnTo>
                    <a:lnTo>
                      <a:pt x="10836" y="11841"/>
                    </a:lnTo>
                    <a:lnTo>
                      <a:pt x="10926" y="11826"/>
                    </a:lnTo>
                    <a:lnTo>
                      <a:pt x="11000" y="11813"/>
                    </a:lnTo>
                    <a:lnTo>
                      <a:pt x="11055" y="11804"/>
                    </a:lnTo>
                    <a:lnTo>
                      <a:pt x="11090" y="11798"/>
                    </a:lnTo>
                    <a:lnTo>
                      <a:pt x="11102" y="11795"/>
                    </a:lnTo>
                    <a:lnTo>
                      <a:pt x="11100" y="11803"/>
                    </a:lnTo>
                    <a:lnTo>
                      <a:pt x="11093" y="11823"/>
                    </a:lnTo>
                    <a:lnTo>
                      <a:pt x="11082" y="11856"/>
                    </a:lnTo>
                    <a:lnTo>
                      <a:pt x="11066" y="11899"/>
                    </a:lnTo>
                    <a:lnTo>
                      <a:pt x="11048" y="11951"/>
                    </a:lnTo>
                    <a:lnTo>
                      <a:pt x="11027" y="12010"/>
                    </a:lnTo>
                    <a:lnTo>
                      <a:pt x="11004" y="12075"/>
                    </a:lnTo>
                    <a:lnTo>
                      <a:pt x="10979" y="12144"/>
                    </a:lnTo>
                    <a:lnTo>
                      <a:pt x="10952" y="12217"/>
                    </a:lnTo>
                    <a:lnTo>
                      <a:pt x="10925" y="12290"/>
                    </a:lnTo>
                    <a:lnTo>
                      <a:pt x="10897" y="12363"/>
                    </a:lnTo>
                    <a:lnTo>
                      <a:pt x="10867" y="12434"/>
                    </a:lnTo>
                    <a:lnTo>
                      <a:pt x="10839" y="12502"/>
                    </a:lnTo>
                    <a:lnTo>
                      <a:pt x="10812" y="12565"/>
                    </a:lnTo>
                    <a:lnTo>
                      <a:pt x="10799" y="12595"/>
                    </a:lnTo>
                    <a:lnTo>
                      <a:pt x="10785" y="12621"/>
                    </a:lnTo>
                    <a:lnTo>
                      <a:pt x="10772" y="12647"/>
                    </a:lnTo>
                    <a:lnTo>
                      <a:pt x="10760" y="12669"/>
                    </a:lnTo>
                    <a:lnTo>
                      <a:pt x="10747" y="12692"/>
                    </a:lnTo>
                    <a:lnTo>
                      <a:pt x="10733" y="12713"/>
                    </a:lnTo>
                    <a:lnTo>
                      <a:pt x="10716" y="12734"/>
                    </a:lnTo>
                    <a:lnTo>
                      <a:pt x="10697" y="12755"/>
                    </a:lnTo>
                    <a:lnTo>
                      <a:pt x="10678" y="12776"/>
                    </a:lnTo>
                    <a:lnTo>
                      <a:pt x="10657" y="12796"/>
                    </a:lnTo>
                    <a:lnTo>
                      <a:pt x="10635" y="12815"/>
                    </a:lnTo>
                    <a:lnTo>
                      <a:pt x="10611" y="12834"/>
                    </a:lnTo>
                    <a:lnTo>
                      <a:pt x="10585" y="12853"/>
                    </a:lnTo>
                    <a:lnTo>
                      <a:pt x="10559" y="12872"/>
                    </a:lnTo>
                    <a:lnTo>
                      <a:pt x="10531" y="12890"/>
                    </a:lnTo>
                    <a:lnTo>
                      <a:pt x="10502" y="12907"/>
                    </a:lnTo>
                    <a:lnTo>
                      <a:pt x="10473" y="12924"/>
                    </a:lnTo>
                    <a:lnTo>
                      <a:pt x="10442" y="12941"/>
                    </a:lnTo>
                    <a:lnTo>
                      <a:pt x="10410" y="12957"/>
                    </a:lnTo>
                    <a:lnTo>
                      <a:pt x="10379" y="12974"/>
                    </a:lnTo>
                    <a:lnTo>
                      <a:pt x="10346" y="12990"/>
                    </a:lnTo>
                    <a:lnTo>
                      <a:pt x="10312" y="13005"/>
                    </a:lnTo>
                    <a:lnTo>
                      <a:pt x="10278" y="13020"/>
                    </a:lnTo>
                    <a:lnTo>
                      <a:pt x="10244" y="13035"/>
                    </a:lnTo>
                    <a:lnTo>
                      <a:pt x="10174" y="13063"/>
                    </a:lnTo>
                    <a:lnTo>
                      <a:pt x="10103" y="13090"/>
                    </a:lnTo>
                    <a:lnTo>
                      <a:pt x="10031" y="13115"/>
                    </a:lnTo>
                    <a:lnTo>
                      <a:pt x="9961" y="13139"/>
                    </a:lnTo>
                    <a:lnTo>
                      <a:pt x="9890" y="13161"/>
                    </a:lnTo>
                    <a:lnTo>
                      <a:pt x="9821" y="13182"/>
                    </a:lnTo>
                    <a:lnTo>
                      <a:pt x="9725" y="13209"/>
                    </a:lnTo>
                    <a:lnTo>
                      <a:pt x="9580" y="13248"/>
                    </a:lnTo>
                    <a:lnTo>
                      <a:pt x="9393" y="13299"/>
                    </a:lnTo>
                    <a:lnTo>
                      <a:pt x="9171" y="13357"/>
                    </a:lnTo>
                    <a:lnTo>
                      <a:pt x="8923" y="13422"/>
                    </a:lnTo>
                    <a:lnTo>
                      <a:pt x="8655" y="13492"/>
                    </a:lnTo>
                    <a:lnTo>
                      <a:pt x="8377" y="13564"/>
                    </a:lnTo>
                    <a:lnTo>
                      <a:pt x="8095" y="13638"/>
                    </a:lnTo>
                    <a:lnTo>
                      <a:pt x="7817" y="13710"/>
                    </a:lnTo>
                    <a:lnTo>
                      <a:pt x="7551" y="13779"/>
                    </a:lnTo>
                    <a:lnTo>
                      <a:pt x="7305" y="13842"/>
                    </a:lnTo>
                    <a:lnTo>
                      <a:pt x="7087" y="13899"/>
                    </a:lnTo>
                    <a:lnTo>
                      <a:pt x="6903" y="13946"/>
                    </a:lnTo>
                    <a:lnTo>
                      <a:pt x="6762" y="13983"/>
                    </a:lnTo>
                    <a:lnTo>
                      <a:pt x="6672" y="14006"/>
                    </a:lnTo>
                    <a:lnTo>
                      <a:pt x="6641" y="14014"/>
                    </a:lnTo>
                    <a:lnTo>
                      <a:pt x="6649" y="14004"/>
                    </a:lnTo>
                    <a:lnTo>
                      <a:pt x="6673" y="13976"/>
                    </a:lnTo>
                    <a:lnTo>
                      <a:pt x="6711" y="13930"/>
                    </a:lnTo>
                    <a:lnTo>
                      <a:pt x="6760" y="13869"/>
                    </a:lnTo>
                    <a:lnTo>
                      <a:pt x="6820" y="13795"/>
                    </a:lnTo>
                    <a:lnTo>
                      <a:pt x="6887" y="13709"/>
                    </a:lnTo>
                    <a:lnTo>
                      <a:pt x="6960" y="13614"/>
                    </a:lnTo>
                    <a:lnTo>
                      <a:pt x="7038" y="13510"/>
                    </a:lnTo>
                    <a:lnTo>
                      <a:pt x="7078" y="13455"/>
                    </a:lnTo>
                    <a:lnTo>
                      <a:pt x="7118" y="13400"/>
                    </a:lnTo>
                    <a:lnTo>
                      <a:pt x="7158" y="13343"/>
                    </a:lnTo>
                    <a:lnTo>
                      <a:pt x="7199" y="13286"/>
                    </a:lnTo>
                    <a:lnTo>
                      <a:pt x="7238" y="13228"/>
                    </a:lnTo>
                    <a:lnTo>
                      <a:pt x="7277" y="13168"/>
                    </a:lnTo>
                    <a:lnTo>
                      <a:pt x="7315" y="13110"/>
                    </a:lnTo>
                    <a:lnTo>
                      <a:pt x="7352" y="13051"/>
                    </a:lnTo>
                    <a:lnTo>
                      <a:pt x="7388" y="12993"/>
                    </a:lnTo>
                    <a:lnTo>
                      <a:pt x="7422" y="12934"/>
                    </a:lnTo>
                    <a:lnTo>
                      <a:pt x="7454" y="12877"/>
                    </a:lnTo>
                    <a:lnTo>
                      <a:pt x="7485" y="12820"/>
                    </a:lnTo>
                    <a:lnTo>
                      <a:pt x="7512" y="12764"/>
                    </a:lnTo>
                    <a:lnTo>
                      <a:pt x="7537" y="12710"/>
                    </a:lnTo>
                    <a:lnTo>
                      <a:pt x="7560" y="12657"/>
                    </a:lnTo>
                    <a:lnTo>
                      <a:pt x="7580" y="12606"/>
                    </a:lnTo>
                    <a:lnTo>
                      <a:pt x="7597" y="12556"/>
                    </a:lnTo>
                    <a:lnTo>
                      <a:pt x="7612" y="12506"/>
                    </a:lnTo>
                    <a:lnTo>
                      <a:pt x="7625" y="12455"/>
                    </a:lnTo>
                    <a:lnTo>
                      <a:pt x="7637" y="12405"/>
                    </a:lnTo>
                    <a:lnTo>
                      <a:pt x="7646" y="12355"/>
                    </a:lnTo>
                    <a:lnTo>
                      <a:pt x="7654" y="12306"/>
                    </a:lnTo>
                    <a:lnTo>
                      <a:pt x="7662" y="12256"/>
                    </a:lnTo>
                    <a:lnTo>
                      <a:pt x="7668" y="12208"/>
                    </a:lnTo>
                    <a:lnTo>
                      <a:pt x="7672" y="12159"/>
                    </a:lnTo>
                    <a:lnTo>
                      <a:pt x="7675" y="12113"/>
                    </a:lnTo>
                    <a:lnTo>
                      <a:pt x="7677" y="12066"/>
                    </a:lnTo>
                    <a:lnTo>
                      <a:pt x="7678" y="12021"/>
                    </a:lnTo>
                    <a:lnTo>
                      <a:pt x="7678" y="11976"/>
                    </a:lnTo>
                    <a:lnTo>
                      <a:pt x="7677" y="11933"/>
                    </a:lnTo>
                    <a:lnTo>
                      <a:pt x="7676" y="11892"/>
                    </a:lnTo>
                    <a:lnTo>
                      <a:pt x="7674" y="11851"/>
                    </a:lnTo>
                    <a:lnTo>
                      <a:pt x="7671" y="11813"/>
                    </a:lnTo>
                    <a:lnTo>
                      <a:pt x="7668" y="11775"/>
                    </a:lnTo>
                    <a:lnTo>
                      <a:pt x="7664" y="11740"/>
                    </a:lnTo>
                    <a:lnTo>
                      <a:pt x="7660" y="11707"/>
                    </a:lnTo>
                    <a:lnTo>
                      <a:pt x="7651" y="11646"/>
                    </a:lnTo>
                    <a:lnTo>
                      <a:pt x="7643" y="11595"/>
                    </a:lnTo>
                    <a:lnTo>
                      <a:pt x="7635" y="11553"/>
                    </a:lnTo>
                    <a:lnTo>
                      <a:pt x="7628" y="11522"/>
                    </a:lnTo>
                    <a:lnTo>
                      <a:pt x="7624" y="11503"/>
                    </a:lnTo>
                    <a:lnTo>
                      <a:pt x="7622" y="11497"/>
                    </a:lnTo>
                    <a:close/>
                    <a:moveTo>
                      <a:pt x="14393" y="10247"/>
                    </a:moveTo>
                    <a:lnTo>
                      <a:pt x="14396" y="10218"/>
                    </a:lnTo>
                    <a:lnTo>
                      <a:pt x="14405" y="10135"/>
                    </a:lnTo>
                    <a:lnTo>
                      <a:pt x="14412" y="10074"/>
                    </a:lnTo>
                    <a:lnTo>
                      <a:pt x="14418" y="10003"/>
                    </a:lnTo>
                    <a:lnTo>
                      <a:pt x="14423" y="9921"/>
                    </a:lnTo>
                    <a:lnTo>
                      <a:pt x="14429" y="9828"/>
                    </a:lnTo>
                    <a:lnTo>
                      <a:pt x="14433" y="9727"/>
                    </a:lnTo>
                    <a:lnTo>
                      <a:pt x="14436" y="9616"/>
                    </a:lnTo>
                    <a:lnTo>
                      <a:pt x="14438" y="9498"/>
                    </a:lnTo>
                    <a:lnTo>
                      <a:pt x="14437" y="9372"/>
                    </a:lnTo>
                    <a:lnTo>
                      <a:pt x="14435" y="9240"/>
                    </a:lnTo>
                    <a:lnTo>
                      <a:pt x="14429" y="9103"/>
                    </a:lnTo>
                    <a:lnTo>
                      <a:pt x="14421" y="8960"/>
                    </a:lnTo>
                    <a:lnTo>
                      <a:pt x="14408" y="8812"/>
                    </a:lnTo>
                    <a:lnTo>
                      <a:pt x="14393" y="8661"/>
                    </a:lnTo>
                    <a:lnTo>
                      <a:pt x="14373" y="8508"/>
                    </a:lnTo>
                    <a:lnTo>
                      <a:pt x="14349" y="8351"/>
                    </a:lnTo>
                    <a:lnTo>
                      <a:pt x="14321" y="8192"/>
                    </a:lnTo>
                    <a:lnTo>
                      <a:pt x="14286" y="8034"/>
                    </a:lnTo>
                    <a:lnTo>
                      <a:pt x="14246" y="7875"/>
                    </a:lnTo>
                    <a:lnTo>
                      <a:pt x="14200" y="7717"/>
                    </a:lnTo>
                    <a:lnTo>
                      <a:pt x="14148" y="7559"/>
                    </a:lnTo>
                    <a:lnTo>
                      <a:pt x="14089" y="7404"/>
                    </a:lnTo>
                    <a:lnTo>
                      <a:pt x="14022" y="7251"/>
                    </a:lnTo>
                    <a:lnTo>
                      <a:pt x="13949" y="7101"/>
                    </a:lnTo>
                    <a:lnTo>
                      <a:pt x="13868" y="6956"/>
                    </a:lnTo>
                    <a:lnTo>
                      <a:pt x="13779" y="6816"/>
                    </a:lnTo>
                    <a:lnTo>
                      <a:pt x="13681" y="6680"/>
                    </a:lnTo>
                    <a:lnTo>
                      <a:pt x="13574" y="6552"/>
                    </a:lnTo>
                    <a:lnTo>
                      <a:pt x="13457" y="6429"/>
                    </a:lnTo>
                    <a:lnTo>
                      <a:pt x="13339" y="6315"/>
                    </a:lnTo>
                    <a:lnTo>
                      <a:pt x="13226" y="6207"/>
                    </a:lnTo>
                    <a:lnTo>
                      <a:pt x="13119" y="6107"/>
                    </a:lnTo>
                    <a:lnTo>
                      <a:pt x="13016" y="6014"/>
                    </a:lnTo>
                    <a:lnTo>
                      <a:pt x="12918" y="5928"/>
                    </a:lnTo>
                    <a:lnTo>
                      <a:pt x="12825" y="5847"/>
                    </a:lnTo>
                    <a:lnTo>
                      <a:pt x="12735" y="5773"/>
                    </a:lnTo>
                    <a:lnTo>
                      <a:pt x="12650" y="5704"/>
                    </a:lnTo>
                    <a:lnTo>
                      <a:pt x="12568" y="5642"/>
                    </a:lnTo>
                    <a:lnTo>
                      <a:pt x="12490" y="5585"/>
                    </a:lnTo>
                    <a:lnTo>
                      <a:pt x="12416" y="5533"/>
                    </a:lnTo>
                    <a:lnTo>
                      <a:pt x="12344" y="5484"/>
                    </a:lnTo>
                    <a:lnTo>
                      <a:pt x="12274" y="5442"/>
                    </a:lnTo>
                    <a:lnTo>
                      <a:pt x="12208" y="5402"/>
                    </a:lnTo>
                    <a:lnTo>
                      <a:pt x="12144" y="5367"/>
                    </a:lnTo>
                    <a:lnTo>
                      <a:pt x="12082" y="5336"/>
                    </a:lnTo>
                    <a:lnTo>
                      <a:pt x="12021" y="5308"/>
                    </a:lnTo>
                    <a:lnTo>
                      <a:pt x="11963" y="5283"/>
                    </a:lnTo>
                    <a:lnTo>
                      <a:pt x="11906" y="5261"/>
                    </a:lnTo>
                    <a:lnTo>
                      <a:pt x="11850" y="5242"/>
                    </a:lnTo>
                    <a:lnTo>
                      <a:pt x="11795" y="5225"/>
                    </a:lnTo>
                    <a:lnTo>
                      <a:pt x="11740" y="5209"/>
                    </a:lnTo>
                    <a:lnTo>
                      <a:pt x="11687" y="5196"/>
                    </a:lnTo>
                    <a:lnTo>
                      <a:pt x="11632" y="5185"/>
                    </a:lnTo>
                    <a:lnTo>
                      <a:pt x="11579" y="5175"/>
                    </a:lnTo>
                    <a:lnTo>
                      <a:pt x="11524" y="5165"/>
                    </a:lnTo>
                    <a:lnTo>
                      <a:pt x="11470" y="5157"/>
                    </a:lnTo>
                    <a:lnTo>
                      <a:pt x="11415" y="5149"/>
                    </a:lnTo>
                    <a:lnTo>
                      <a:pt x="11301" y="5133"/>
                    </a:lnTo>
                    <a:lnTo>
                      <a:pt x="11182" y="5114"/>
                    </a:lnTo>
                    <a:lnTo>
                      <a:pt x="11119" y="5105"/>
                    </a:lnTo>
                    <a:lnTo>
                      <a:pt x="11057" y="5098"/>
                    </a:lnTo>
                    <a:lnTo>
                      <a:pt x="10995" y="5092"/>
                    </a:lnTo>
                    <a:lnTo>
                      <a:pt x="10933" y="5087"/>
                    </a:lnTo>
                    <a:lnTo>
                      <a:pt x="10870" y="5083"/>
                    </a:lnTo>
                    <a:lnTo>
                      <a:pt x="10808" y="5080"/>
                    </a:lnTo>
                    <a:lnTo>
                      <a:pt x="10746" y="5078"/>
                    </a:lnTo>
                    <a:lnTo>
                      <a:pt x="10684" y="5077"/>
                    </a:lnTo>
                    <a:lnTo>
                      <a:pt x="10623" y="5077"/>
                    </a:lnTo>
                    <a:lnTo>
                      <a:pt x="10561" y="5077"/>
                    </a:lnTo>
                    <a:lnTo>
                      <a:pt x="10500" y="5079"/>
                    </a:lnTo>
                    <a:lnTo>
                      <a:pt x="10440" y="5081"/>
                    </a:lnTo>
                    <a:lnTo>
                      <a:pt x="10380" y="5084"/>
                    </a:lnTo>
                    <a:lnTo>
                      <a:pt x="10321" y="5087"/>
                    </a:lnTo>
                    <a:lnTo>
                      <a:pt x="10262" y="5091"/>
                    </a:lnTo>
                    <a:lnTo>
                      <a:pt x="10204" y="5095"/>
                    </a:lnTo>
                    <a:lnTo>
                      <a:pt x="10090" y="5106"/>
                    </a:lnTo>
                    <a:lnTo>
                      <a:pt x="9981" y="5117"/>
                    </a:lnTo>
                    <a:lnTo>
                      <a:pt x="9876" y="5131"/>
                    </a:lnTo>
                    <a:lnTo>
                      <a:pt x="9776" y="5143"/>
                    </a:lnTo>
                    <a:lnTo>
                      <a:pt x="9681" y="5156"/>
                    </a:lnTo>
                    <a:lnTo>
                      <a:pt x="9593" y="5169"/>
                    </a:lnTo>
                    <a:lnTo>
                      <a:pt x="9511" y="5180"/>
                    </a:lnTo>
                    <a:lnTo>
                      <a:pt x="9436" y="5190"/>
                    </a:lnTo>
                    <a:lnTo>
                      <a:pt x="9379" y="5201"/>
                    </a:lnTo>
                    <a:lnTo>
                      <a:pt x="9280" y="5224"/>
                    </a:lnTo>
                    <a:lnTo>
                      <a:pt x="9143" y="5257"/>
                    </a:lnTo>
                    <a:lnTo>
                      <a:pt x="8970" y="5299"/>
                    </a:lnTo>
                    <a:lnTo>
                      <a:pt x="8764" y="5352"/>
                    </a:lnTo>
                    <a:lnTo>
                      <a:pt x="8529" y="5412"/>
                    </a:lnTo>
                    <a:lnTo>
                      <a:pt x="8266" y="5480"/>
                    </a:lnTo>
                    <a:lnTo>
                      <a:pt x="7980" y="5556"/>
                    </a:lnTo>
                    <a:lnTo>
                      <a:pt x="7343" y="5724"/>
                    </a:lnTo>
                    <a:lnTo>
                      <a:pt x="6644" y="5908"/>
                    </a:lnTo>
                    <a:lnTo>
                      <a:pt x="5904" y="6106"/>
                    </a:lnTo>
                    <a:lnTo>
                      <a:pt x="5145" y="6309"/>
                    </a:lnTo>
                    <a:lnTo>
                      <a:pt x="4391" y="6512"/>
                    </a:lnTo>
                    <a:lnTo>
                      <a:pt x="3665" y="6707"/>
                    </a:lnTo>
                    <a:lnTo>
                      <a:pt x="2987" y="6890"/>
                    </a:lnTo>
                    <a:lnTo>
                      <a:pt x="2382" y="7053"/>
                    </a:lnTo>
                    <a:lnTo>
                      <a:pt x="1873" y="7191"/>
                    </a:lnTo>
                    <a:lnTo>
                      <a:pt x="1481" y="7297"/>
                    </a:lnTo>
                    <a:lnTo>
                      <a:pt x="1229" y="7366"/>
                    </a:lnTo>
                    <a:lnTo>
                      <a:pt x="1140" y="7390"/>
                    </a:lnTo>
                    <a:lnTo>
                      <a:pt x="1167" y="7393"/>
                    </a:lnTo>
                    <a:lnTo>
                      <a:pt x="1246" y="7406"/>
                    </a:lnTo>
                    <a:lnTo>
                      <a:pt x="1303" y="7415"/>
                    </a:lnTo>
                    <a:lnTo>
                      <a:pt x="1371" y="7427"/>
                    </a:lnTo>
                    <a:lnTo>
                      <a:pt x="1451" y="7441"/>
                    </a:lnTo>
                    <a:lnTo>
                      <a:pt x="1540" y="7458"/>
                    </a:lnTo>
                    <a:lnTo>
                      <a:pt x="1638" y="7477"/>
                    </a:lnTo>
                    <a:lnTo>
                      <a:pt x="1745" y="7499"/>
                    </a:lnTo>
                    <a:lnTo>
                      <a:pt x="1861" y="7526"/>
                    </a:lnTo>
                    <a:lnTo>
                      <a:pt x="1984" y="7554"/>
                    </a:lnTo>
                    <a:lnTo>
                      <a:pt x="2113" y="7586"/>
                    </a:lnTo>
                    <a:lnTo>
                      <a:pt x="2251" y="7622"/>
                    </a:lnTo>
                    <a:lnTo>
                      <a:pt x="2392" y="7660"/>
                    </a:lnTo>
                    <a:lnTo>
                      <a:pt x="2540" y="7702"/>
                    </a:lnTo>
                    <a:lnTo>
                      <a:pt x="2692" y="7749"/>
                    </a:lnTo>
                    <a:lnTo>
                      <a:pt x="2849" y="7799"/>
                    </a:lnTo>
                    <a:lnTo>
                      <a:pt x="3009" y="7854"/>
                    </a:lnTo>
                    <a:lnTo>
                      <a:pt x="3171" y="7913"/>
                    </a:lnTo>
                    <a:lnTo>
                      <a:pt x="3336" y="7975"/>
                    </a:lnTo>
                    <a:lnTo>
                      <a:pt x="3503" y="8042"/>
                    </a:lnTo>
                    <a:lnTo>
                      <a:pt x="3671" y="8114"/>
                    </a:lnTo>
                    <a:lnTo>
                      <a:pt x="3839" y="8190"/>
                    </a:lnTo>
                    <a:lnTo>
                      <a:pt x="4007" y="8271"/>
                    </a:lnTo>
                    <a:lnTo>
                      <a:pt x="4175" y="8357"/>
                    </a:lnTo>
                    <a:lnTo>
                      <a:pt x="4342" y="8448"/>
                    </a:lnTo>
                    <a:lnTo>
                      <a:pt x="4506" y="8544"/>
                    </a:lnTo>
                    <a:lnTo>
                      <a:pt x="4669" y="8646"/>
                    </a:lnTo>
                    <a:lnTo>
                      <a:pt x="4829" y="8752"/>
                    </a:lnTo>
                    <a:lnTo>
                      <a:pt x="4984" y="8865"/>
                    </a:lnTo>
                    <a:lnTo>
                      <a:pt x="5136" y="8982"/>
                    </a:lnTo>
                    <a:lnTo>
                      <a:pt x="5285" y="9103"/>
                    </a:lnTo>
                    <a:lnTo>
                      <a:pt x="5433" y="9222"/>
                    </a:lnTo>
                    <a:lnTo>
                      <a:pt x="5581" y="9338"/>
                    </a:lnTo>
                    <a:lnTo>
                      <a:pt x="5727" y="9453"/>
                    </a:lnTo>
                    <a:lnTo>
                      <a:pt x="5873" y="9566"/>
                    </a:lnTo>
                    <a:lnTo>
                      <a:pt x="6017" y="9676"/>
                    </a:lnTo>
                    <a:lnTo>
                      <a:pt x="6160" y="9784"/>
                    </a:lnTo>
                    <a:lnTo>
                      <a:pt x="6302" y="9891"/>
                    </a:lnTo>
                    <a:lnTo>
                      <a:pt x="6442" y="9994"/>
                    </a:lnTo>
                    <a:lnTo>
                      <a:pt x="6581" y="10095"/>
                    </a:lnTo>
                    <a:lnTo>
                      <a:pt x="6718" y="10193"/>
                    </a:lnTo>
                    <a:lnTo>
                      <a:pt x="6852" y="10286"/>
                    </a:lnTo>
                    <a:lnTo>
                      <a:pt x="6985" y="10378"/>
                    </a:lnTo>
                    <a:lnTo>
                      <a:pt x="7116" y="10466"/>
                    </a:lnTo>
                    <a:lnTo>
                      <a:pt x="7245" y="10551"/>
                    </a:lnTo>
                    <a:lnTo>
                      <a:pt x="7371" y="10632"/>
                    </a:lnTo>
                    <a:lnTo>
                      <a:pt x="7495" y="10710"/>
                    </a:lnTo>
                    <a:lnTo>
                      <a:pt x="7616" y="10783"/>
                    </a:lnTo>
                    <a:lnTo>
                      <a:pt x="7734" y="10853"/>
                    </a:lnTo>
                    <a:lnTo>
                      <a:pt x="7851" y="10919"/>
                    </a:lnTo>
                    <a:lnTo>
                      <a:pt x="7964" y="10980"/>
                    </a:lnTo>
                    <a:lnTo>
                      <a:pt x="8073" y="11037"/>
                    </a:lnTo>
                    <a:lnTo>
                      <a:pt x="8180" y="11090"/>
                    </a:lnTo>
                    <a:lnTo>
                      <a:pt x="8284" y="11137"/>
                    </a:lnTo>
                    <a:lnTo>
                      <a:pt x="8384" y="11180"/>
                    </a:lnTo>
                    <a:lnTo>
                      <a:pt x="8480" y="11218"/>
                    </a:lnTo>
                    <a:lnTo>
                      <a:pt x="8573" y="11251"/>
                    </a:lnTo>
                    <a:lnTo>
                      <a:pt x="8663" y="11278"/>
                    </a:lnTo>
                    <a:lnTo>
                      <a:pt x="8748" y="11301"/>
                    </a:lnTo>
                    <a:lnTo>
                      <a:pt x="8830" y="11318"/>
                    </a:lnTo>
                    <a:lnTo>
                      <a:pt x="8907" y="11329"/>
                    </a:lnTo>
                    <a:lnTo>
                      <a:pt x="8980" y="11334"/>
                    </a:lnTo>
                    <a:lnTo>
                      <a:pt x="9120" y="11338"/>
                    </a:lnTo>
                    <a:lnTo>
                      <a:pt x="9254" y="11341"/>
                    </a:lnTo>
                    <a:lnTo>
                      <a:pt x="9384" y="11342"/>
                    </a:lnTo>
                    <a:lnTo>
                      <a:pt x="9510" y="11342"/>
                    </a:lnTo>
                    <a:lnTo>
                      <a:pt x="9572" y="11341"/>
                    </a:lnTo>
                    <a:lnTo>
                      <a:pt x="9633" y="11340"/>
                    </a:lnTo>
                    <a:lnTo>
                      <a:pt x="9694" y="11338"/>
                    </a:lnTo>
                    <a:lnTo>
                      <a:pt x="9754" y="11336"/>
                    </a:lnTo>
                    <a:lnTo>
                      <a:pt x="9814" y="11333"/>
                    </a:lnTo>
                    <a:lnTo>
                      <a:pt x="9873" y="11330"/>
                    </a:lnTo>
                    <a:lnTo>
                      <a:pt x="9932" y="11326"/>
                    </a:lnTo>
                    <a:lnTo>
                      <a:pt x="9992" y="11321"/>
                    </a:lnTo>
                    <a:lnTo>
                      <a:pt x="10052" y="11317"/>
                    </a:lnTo>
                    <a:lnTo>
                      <a:pt x="10110" y="11311"/>
                    </a:lnTo>
                    <a:lnTo>
                      <a:pt x="10170" y="11305"/>
                    </a:lnTo>
                    <a:lnTo>
                      <a:pt x="10231" y="11298"/>
                    </a:lnTo>
                    <a:lnTo>
                      <a:pt x="10290" y="11290"/>
                    </a:lnTo>
                    <a:lnTo>
                      <a:pt x="10351" y="11282"/>
                    </a:lnTo>
                    <a:lnTo>
                      <a:pt x="10412" y="11272"/>
                    </a:lnTo>
                    <a:lnTo>
                      <a:pt x="10474" y="11263"/>
                    </a:lnTo>
                    <a:lnTo>
                      <a:pt x="10537" y="11252"/>
                    </a:lnTo>
                    <a:lnTo>
                      <a:pt x="10600" y="11241"/>
                    </a:lnTo>
                    <a:lnTo>
                      <a:pt x="10665" y="11229"/>
                    </a:lnTo>
                    <a:lnTo>
                      <a:pt x="10730" y="11217"/>
                    </a:lnTo>
                    <a:lnTo>
                      <a:pt x="10797" y="11203"/>
                    </a:lnTo>
                    <a:lnTo>
                      <a:pt x="10864" y="11189"/>
                    </a:lnTo>
                    <a:lnTo>
                      <a:pt x="10934" y="11173"/>
                    </a:lnTo>
                    <a:lnTo>
                      <a:pt x="11004" y="11157"/>
                    </a:lnTo>
                    <a:lnTo>
                      <a:pt x="11167" y="11118"/>
                    </a:lnTo>
                    <a:lnTo>
                      <a:pt x="11368" y="11067"/>
                    </a:lnTo>
                    <a:lnTo>
                      <a:pt x="11598" y="11008"/>
                    </a:lnTo>
                    <a:lnTo>
                      <a:pt x="11854" y="10940"/>
                    </a:lnTo>
                    <a:lnTo>
                      <a:pt x="12126" y="10867"/>
                    </a:lnTo>
                    <a:lnTo>
                      <a:pt x="12409" y="10792"/>
                    </a:lnTo>
                    <a:lnTo>
                      <a:pt x="12697" y="10714"/>
                    </a:lnTo>
                    <a:lnTo>
                      <a:pt x="12983" y="10636"/>
                    </a:lnTo>
                    <a:lnTo>
                      <a:pt x="13259" y="10560"/>
                    </a:lnTo>
                    <a:lnTo>
                      <a:pt x="13521" y="10489"/>
                    </a:lnTo>
                    <a:lnTo>
                      <a:pt x="13760" y="10423"/>
                    </a:lnTo>
                    <a:lnTo>
                      <a:pt x="13970" y="10364"/>
                    </a:lnTo>
                    <a:lnTo>
                      <a:pt x="14146" y="10316"/>
                    </a:lnTo>
                    <a:lnTo>
                      <a:pt x="14279" y="10278"/>
                    </a:lnTo>
                    <a:lnTo>
                      <a:pt x="14363" y="10255"/>
                    </a:lnTo>
                    <a:lnTo>
                      <a:pt x="14393" y="10247"/>
                    </a:lnTo>
                    <a:close/>
                  </a:path>
                </a:pathLst>
              </a:custGeom>
              <a:solidFill>
                <a:srgbClr val="00206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5" name="TextBox 134"/>
              <p:cNvSpPr txBox="1"/>
              <p:nvPr/>
            </p:nvSpPr>
            <p:spPr>
              <a:xfrm>
                <a:off x="7168815" y="3537289"/>
                <a:ext cx="325678" cy="81411"/>
              </a:xfrm>
              <a:prstGeom prst="rect">
                <a:avLst/>
              </a:prstGeom>
              <a:noFill/>
            </p:spPr>
            <p:txBody>
              <a:bodyPr wrap="none" rtlCol="0">
                <a:prstTxWarp prst="textPlain">
                  <a:avLst/>
                </a:prstTxWarp>
                <a:spAutoFit/>
              </a:bodyPr>
              <a:lstStyle/>
              <a:p>
                <a:r>
                  <a:rPr lang="zh-CN" altLang="en-US" dirty="0" smtClean="0"/>
                  <a:t>能源监测</a:t>
                </a:r>
                <a:endParaRPr lang="zh-CN" altLang="en-US" dirty="0"/>
              </a:p>
            </p:txBody>
          </p:sp>
          <p:sp>
            <p:nvSpPr>
              <p:cNvPr id="136" name="TextBox 135"/>
              <p:cNvSpPr txBox="1"/>
              <p:nvPr/>
            </p:nvSpPr>
            <p:spPr>
              <a:xfrm>
                <a:off x="7188507" y="2093943"/>
                <a:ext cx="325678" cy="81411"/>
              </a:xfrm>
              <a:prstGeom prst="rect">
                <a:avLst/>
              </a:prstGeom>
              <a:noFill/>
            </p:spPr>
            <p:txBody>
              <a:bodyPr wrap="none" rtlCol="0">
                <a:prstTxWarp prst="textPlain">
                  <a:avLst/>
                </a:prstTxWarp>
                <a:spAutoFit/>
              </a:bodyPr>
              <a:lstStyle/>
              <a:p>
                <a:r>
                  <a:rPr lang="zh-CN" altLang="en-US" dirty="0" smtClean="0"/>
                  <a:t>安防防盗</a:t>
                </a:r>
                <a:endParaRPr lang="zh-CN" altLang="en-US" dirty="0"/>
              </a:p>
            </p:txBody>
          </p:sp>
          <p:sp>
            <p:nvSpPr>
              <p:cNvPr id="137" name="TextBox 136"/>
              <p:cNvSpPr txBox="1"/>
              <p:nvPr/>
            </p:nvSpPr>
            <p:spPr>
              <a:xfrm>
                <a:off x="5550267" y="2064279"/>
                <a:ext cx="325678" cy="81411"/>
              </a:xfrm>
              <a:prstGeom prst="rect">
                <a:avLst/>
              </a:prstGeom>
              <a:noFill/>
            </p:spPr>
            <p:txBody>
              <a:bodyPr wrap="none" rtlCol="0">
                <a:prstTxWarp prst="textPlain">
                  <a:avLst/>
                </a:prstTxWarp>
                <a:spAutoFit/>
              </a:bodyPr>
              <a:lstStyle/>
              <a:p>
                <a:r>
                  <a:rPr lang="zh-CN" altLang="en-US" dirty="0" smtClean="0"/>
                  <a:t>交互电视</a:t>
                </a:r>
                <a:endParaRPr lang="zh-CN" altLang="en-US" dirty="0"/>
              </a:p>
            </p:txBody>
          </p:sp>
          <p:sp>
            <p:nvSpPr>
              <p:cNvPr id="138" name="TextBox 137"/>
              <p:cNvSpPr txBox="1"/>
              <p:nvPr/>
            </p:nvSpPr>
            <p:spPr>
              <a:xfrm>
                <a:off x="7456344" y="2804874"/>
                <a:ext cx="325678" cy="81411"/>
              </a:xfrm>
              <a:prstGeom prst="rect">
                <a:avLst/>
              </a:prstGeom>
              <a:noFill/>
            </p:spPr>
            <p:txBody>
              <a:bodyPr wrap="none" rtlCol="0">
                <a:prstTxWarp prst="textPlain">
                  <a:avLst/>
                </a:prstTxWarp>
                <a:spAutoFit/>
              </a:bodyPr>
              <a:lstStyle/>
              <a:p>
                <a:r>
                  <a:rPr lang="zh-CN" altLang="en-US" dirty="0" smtClean="0"/>
                  <a:t>互动课堂</a:t>
                </a:r>
                <a:endParaRPr lang="zh-CN" altLang="en-US" dirty="0"/>
              </a:p>
            </p:txBody>
          </p:sp>
          <p:sp>
            <p:nvSpPr>
              <p:cNvPr id="139" name="TextBox 138"/>
              <p:cNvSpPr txBox="1"/>
              <p:nvPr/>
            </p:nvSpPr>
            <p:spPr>
              <a:xfrm>
                <a:off x="5594700" y="3613776"/>
                <a:ext cx="325678" cy="202923"/>
              </a:xfrm>
              <a:prstGeom prst="rect">
                <a:avLst/>
              </a:prstGeom>
              <a:noFill/>
            </p:spPr>
            <p:txBody>
              <a:bodyPr wrap="none" rtlCol="0">
                <a:prstTxWarp prst="textPlain">
                  <a:avLst/>
                </a:prstTxWarp>
                <a:spAutoFit/>
              </a:bodyPr>
              <a:lstStyle/>
              <a:p>
                <a:r>
                  <a:rPr lang="zh-CN" altLang="en-US" dirty="0" smtClean="0"/>
                  <a:t>视频监控</a:t>
                </a:r>
                <a:endParaRPr lang="en-US" altLang="zh-CN" dirty="0" smtClean="0"/>
              </a:p>
              <a:p>
                <a:r>
                  <a:rPr lang="zh-CN" altLang="en-US" dirty="0" smtClean="0"/>
                  <a:t>远程课堂</a:t>
                </a:r>
                <a:endParaRPr lang="zh-CN" altLang="en-US" dirty="0"/>
              </a:p>
            </p:txBody>
          </p:sp>
          <p:sp>
            <p:nvSpPr>
              <p:cNvPr id="140" name="TextBox 139"/>
              <p:cNvSpPr txBox="1"/>
              <p:nvPr/>
            </p:nvSpPr>
            <p:spPr>
              <a:xfrm>
                <a:off x="6334314" y="3942547"/>
                <a:ext cx="325678" cy="81411"/>
              </a:xfrm>
              <a:prstGeom prst="rect">
                <a:avLst/>
              </a:prstGeom>
              <a:noFill/>
            </p:spPr>
            <p:txBody>
              <a:bodyPr wrap="none" rtlCol="0">
                <a:prstTxWarp prst="textPlain">
                  <a:avLst/>
                </a:prstTxWarp>
                <a:spAutoFit/>
              </a:bodyPr>
              <a:lstStyle/>
              <a:p>
                <a:r>
                  <a:rPr lang="zh-CN" altLang="en-US" dirty="0" smtClean="0"/>
                  <a:t>校园广播</a:t>
                </a:r>
                <a:endParaRPr lang="zh-CN" altLang="en-US" dirty="0"/>
              </a:p>
            </p:txBody>
          </p:sp>
          <p:sp>
            <p:nvSpPr>
              <p:cNvPr id="141" name="TextBox 140"/>
              <p:cNvSpPr txBox="1"/>
              <p:nvPr/>
            </p:nvSpPr>
            <p:spPr>
              <a:xfrm>
                <a:off x="6779992" y="1323958"/>
                <a:ext cx="325678" cy="81411"/>
              </a:xfrm>
              <a:prstGeom prst="rect">
                <a:avLst/>
              </a:prstGeom>
              <a:noFill/>
            </p:spPr>
            <p:txBody>
              <a:bodyPr wrap="none" rtlCol="0">
                <a:prstTxWarp prst="textPlain">
                  <a:avLst/>
                </a:prstTxWarp>
                <a:spAutoFit/>
              </a:bodyPr>
              <a:lstStyle/>
              <a:p>
                <a:r>
                  <a:rPr lang="zh-CN" altLang="en-US" dirty="0" smtClean="0"/>
                  <a:t>云资源中心</a:t>
                </a:r>
                <a:endParaRPr lang="zh-CN" altLang="en-US" dirty="0"/>
              </a:p>
            </p:txBody>
          </p:sp>
          <p:grpSp>
            <p:nvGrpSpPr>
              <p:cNvPr id="9" name="组合 348"/>
              <p:cNvGrpSpPr/>
              <p:nvPr/>
            </p:nvGrpSpPr>
            <p:grpSpPr>
              <a:xfrm>
                <a:off x="5581170" y="1654783"/>
                <a:ext cx="271399" cy="271398"/>
                <a:chOff x="11823700" y="2228850"/>
                <a:chExt cx="288925" cy="304800"/>
              </a:xfrm>
              <a:solidFill>
                <a:srgbClr val="002060"/>
              </a:solidFill>
            </p:grpSpPr>
            <p:sp>
              <p:nvSpPr>
                <p:cNvPr id="294" name="Freeform 118"/>
                <p:cNvSpPr>
                  <a:spLocks/>
                </p:cNvSpPr>
                <p:nvPr/>
              </p:nvSpPr>
              <p:spPr bwMode="auto">
                <a:xfrm>
                  <a:off x="11880850" y="2228850"/>
                  <a:ext cx="177800" cy="66675"/>
                </a:xfrm>
                <a:custGeom>
                  <a:avLst/>
                  <a:gdLst/>
                  <a:ahLst/>
                  <a:cxnLst>
                    <a:cxn ang="0">
                      <a:pos x="88" y="38"/>
                    </a:cxn>
                    <a:cxn ang="0">
                      <a:pos x="88" y="38"/>
                    </a:cxn>
                    <a:cxn ang="0">
                      <a:pos x="86" y="32"/>
                    </a:cxn>
                    <a:cxn ang="0">
                      <a:pos x="112" y="8"/>
                    </a:cxn>
                    <a:cxn ang="0">
                      <a:pos x="112" y="8"/>
                    </a:cxn>
                    <a:cxn ang="0">
                      <a:pos x="112" y="4"/>
                    </a:cxn>
                    <a:cxn ang="0">
                      <a:pos x="112" y="2"/>
                    </a:cxn>
                    <a:cxn ang="0">
                      <a:pos x="112" y="2"/>
                    </a:cxn>
                    <a:cxn ang="0">
                      <a:pos x="108" y="0"/>
                    </a:cxn>
                    <a:cxn ang="0">
                      <a:pos x="106" y="2"/>
                    </a:cxn>
                    <a:cxn ang="0">
                      <a:pos x="78" y="30"/>
                    </a:cxn>
                    <a:cxn ang="0">
                      <a:pos x="34" y="30"/>
                    </a:cxn>
                    <a:cxn ang="0">
                      <a:pos x="6" y="2"/>
                    </a:cxn>
                    <a:cxn ang="0">
                      <a:pos x="6" y="2"/>
                    </a:cxn>
                    <a:cxn ang="0">
                      <a:pos x="4" y="0"/>
                    </a:cxn>
                    <a:cxn ang="0">
                      <a:pos x="2" y="2"/>
                    </a:cxn>
                    <a:cxn ang="0">
                      <a:pos x="2" y="2"/>
                    </a:cxn>
                    <a:cxn ang="0">
                      <a:pos x="0" y="4"/>
                    </a:cxn>
                    <a:cxn ang="0">
                      <a:pos x="2" y="8"/>
                    </a:cxn>
                    <a:cxn ang="0">
                      <a:pos x="26" y="32"/>
                    </a:cxn>
                    <a:cxn ang="0">
                      <a:pos x="26" y="32"/>
                    </a:cxn>
                    <a:cxn ang="0">
                      <a:pos x="24" y="38"/>
                    </a:cxn>
                    <a:cxn ang="0">
                      <a:pos x="24" y="42"/>
                    </a:cxn>
                    <a:cxn ang="0">
                      <a:pos x="88" y="42"/>
                    </a:cxn>
                    <a:cxn ang="0">
                      <a:pos x="88" y="38"/>
                    </a:cxn>
                  </a:cxnLst>
                  <a:rect l="0" t="0" r="r" b="b"/>
                  <a:pathLst>
                    <a:path w="112" h="42">
                      <a:moveTo>
                        <a:pt x="88" y="38"/>
                      </a:moveTo>
                      <a:lnTo>
                        <a:pt x="88" y="38"/>
                      </a:lnTo>
                      <a:lnTo>
                        <a:pt x="86" y="32"/>
                      </a:lnTo>
                      <a:lnTo>
                        <a:pt x="112" y="8"/>
                      </a:lnTo>
                      <a:lnTo>
                        <a:pt x="112" y="8"/>
                      </a:lnTo>
                      <a:lnTo>
                        <a:pt x="112" y="4"/>
                      </a:lnTo>
                      <a:lnTo>
                        <a:pt x="112" y="2"/>
                      </a:lnTo>
                      <a:lnTo>
                        <a:pt x="112" y="2"/>
                      </a:lnTo>
                      <a:lnTo>
                        <a:pt x="108" y="0"/>
                      </a:lnTo>
                      <a:lnTo>
                        <a:pt x="106" y="2"/>
                      </a:lnTo>
                      <a:lnTo>
                        <a:pt x="78" y="30"/>
                      </a:lnTo>
                      <a:lnTo>
                        <a:pt x="34" y="30"/>
                      </a:lnTo>
                      <a:lnTo>
                        <a:pt x="6" y="2"/>
                      </a:lnTo>
                      <a:lnTo>
                        <a:pt x="6" y="2"/>
                      </a:lnTo>
                      <a:lnTo>
                        <a:pt x="4" y="0"/>
                      </a:lnTo>
                      <a:lnTo>
                        <a:pt x="2" y="2"/>
                      </a:lnTo>
                      <a:lnTo>
                        <a:pt x="2" y="2"/>
                      </a:lnTo>
                      <a:lnTo>
                        <a:pt x="0" y="4"/>
                      </a:lnTo>
                      <a:lnTo>
                        <a:pt x="2" y="8"/>
                      </a:lnTo>
                      <a:lnTo>
                        <a:pt x="26" y="32"/>
                      </a:lnTo>
                      <a:lnTo>
                        <a:pt x="26" y="32"/>
                      </a:lnTo>
                      <a:lnTo>
                        <a:pt x="24" y="38"/>
                      </a:lnTo>
                      <a:lnTo>
                        <a:pt x="24" y="42"/>
                      </a:lnTo>
                      <a:lnTo>
                        <a:pt x="88" y="42"/>
                      </a:lnTo>
                      <a:lnTo>
                        <a:pt x="88"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5" name="Freeform 119"/>
                <p:cNvSpPr>
                  <a:spLocks noEditPoints="1"/>
                </p:cNvSpPr>
                <p:nvPr/>
              </p:nvSpPr>
              <p:spPr bwMode="auto">
                <a:xfrm>
                  <a:off x="11823700" y="2301875"/>
                  <a:ext cx="288925" cy="231775"/>
                </a:xfrm>
                <a:custGeom>
                  <a:avLst/>
                  <a:gdLst/>
                  <a:ahLst/>
                  <a:cxnLst>
                    <a:cxn ang="0">
                      <a:pos x="126" y="0"/>
                    </a:cxn>
                    <a:cxn ang="0">
                      <a:pos x="60" y="0"/>
                    </a:cxn>
                    <a:cxn ang="0">
                      <a:pos x="8" y="0"/>
                    </a:cxn>
                    <a:cxn ang="0">
                      <a:pos x="2" y="2"/>
                    </a:cxn>
                    <a:cxn ang="0">
                      <a:pos x="0" y="140"/>
                    </a:cxn>
                    <a:cxn ang="0">
                      <a:pos x="2" y="144"/>
                    </a:cxn>
                    <a:cxn ang="0">
                      <a:pos x="174" y="146"/>
                    </a:cxn>
                    <a:cxn ang="0">
                      <a:pos x="180" y="144"/>
                    </a:cxn>
                    <a:cxn ang="0">
                      <a:pos x="182" y="8"/>
                    </a:cxn>
                    <a:cxn ang="0">
                      <a:pos x="180" y="2"/>
                    </a:cxn>
                    <a:cxn ang="0">
                      <a:pos x="174" y="0"/>
                    </a:cxn>
                    <a:cxn ang="0">
                      <a:pos x="52" y="136"/>
                    </a:cxn>
                    <a:cxn ang="0">
                      <a:pos x="46" y="132"/>
                    </a:cxn>
                    <a:cxn ang="0">
                      <a:pos x="48" y="128"/>
                    </a:cxn>
                    <a:cxn ang="0">
                      <a:pos x="52" y="126"/>
                    </a:cxn>
                    <a:cxn ang="0">
                      <a:pos x="58" y="132"/>
                    </a:cxn>
                    <a:cxn ang="0">
                      <a:pos x="56" y="136"/>
                    </a:cxn>
                    <a:cxn ang="0">
                      <a:pos x="52" y="136"/>
                    </a:cxn>
                    <a:cxn ang="0">
                      <a:pos x="72" y="136"/>
                    </a:cxn>
                    <a:cxn ang="0">
                      <a:pos x="66" y="132"/>
                    </a:cxn>
                    <a:cxn ang="0">
                      <a:pos x="68" y="128"/>
                    </a:cxn>
                    <a:cxn ang="0">
                      <a:pos x="72" y="126"/>
                    </a:cxn>
                    <a:cxn ang="0">
                      <a:pos x="76" y="132"/>
                    </a:cxn>
                    <a:cxn ang="0">
                      <a:pos x="76" y="136"/>
                    </a:cxn>
                    <a:cxn ang="0">
                      <a:pos x="72" y="136"/>
                    </a:cxn>
                    <a:cxn ang="0">
                      <a:pos x="90" y="140"/>
                    </a:cxn>
                    <a:cxn ang="0">
                      <a:pos x="84" y="138"/>
                    </a:cxn>
                    <a:cxn ang="0">
                      <a:pos x="80" y="130"/>
                    </a:cxn>
                    <a:cxn ang="0">
                      <a:pos x="82" y="128"/>
                    </a:cxn>
                    <a:cxn ang="0">
                      <a:pos x="86" y="122"/>
                    </a:cxn>
                    <a:cxn ang="0">
                      <a:pos x="90" y="120"/>
                    </a:cxn>
                    <a:cxn ang="0">
                      <a:pos x="98" y="124"/>
                    </a:cxn>
                    <a:cxn ang="0">
                      <a:pos x="100" y="130"/>
                    </a:cxn>
                    <a:cxn ang="0">
                      <a:pos x="100" y="134"/>
                    </a:cxn>
                    <a:cxn ang="0">
                      <a:pos x="94" y="140"/>
                    </a:cxn>
                    <a:cxn ang="0">
                      <a:pos x="90" y="140"/>
                    </a:cxn>
                    <a:cxn ang="0">
                      <a:pos x="110" y="136"/>
                    </a:cxn>
                    <a:cxn ang="0">
                      <a:pos x="104" y="132"/>
                    </a:cxn>
                    <a:cxn ang="0">
                      <a:pos x="106" y="128"/>
                    </a:cxn>
                    <a:cxn ang="0">
                      <a:pos x="110" y="126"/>
                    </a:cxn>
                    <a:cxn ang="0">
                      <a:pos x="116" y="132"/>
                    </a:cxn>
                    <a:cxn ang="0">
                      <a:pos x="114" y="136"/>
                    </a:cxn>
                    <a:cxn ang="0">
                      <a:pos x="110" y="136"/>
                    </a:cxn>
                    <a:cxn ang="0">
                      <a:pos x="130" y="136"/>
                    </a:cxn>
                    <a:cxn ang="0">
                      <a:pos x="124" y="132"/>
                    </a:cxn>
                    <a:cxn ang="0">
                      <a:pos x="126" y="128"/>
                    </a:cxn>
                    <a:cxn ang="0">
                      <a:pos x="130" y="126"/>
                    </a:cxn>
                    <a:cxn ang="0">
                      <a:pos x="136" y="132"/>
                    </a:cxn>
                    <a:cxn ang="0">
                      <a:pos x="134" y="136"/>
                    </a:cxn>
                    <a:cxn ang="0">
                      <a:pos x="130" y="136"/>
                    </a:cxn>
                    <a:cxn ang="0">
                      <a:pos x="172" y="108"/>
                    </a:cxn>
                    <a:cxn ang="0">
                      <a:pos x="164" y="116"/>
                    </a:cxn>
                    <a:cxn ang="0">
                      <a:pos x="18" y="116"/>
                    </a:cxn>
                    <a:cxn ang="0">
                      <a:pos x="10" y="108"/>
                    </a:cxn>
                    <a:cxn ang="0">
                      <a:pos x="10" y="18"/>
                    </a:cxn>
                    <a:cxn ang="0">
                      <a:pos x="18" y="12"/>
                    </a:cxn>
                    <a:cxn ang="0">
                      <a:pos x="130" y="12"/>
                    </a:cxn>
                    <a:cxn ang="0">
                      <a:pos x="164" y="12"/>
                    </a:cxn>
                    <a:cxn ang="0">
                      <a:pos x="172" y="18"/>
                    </a:cxn>
                  </a:cxnLst>
                  <a:rect l="0" t="0" r="r" b="b"/>
                  <a:pathLst>
                    <a:path w="182" h="146">
                      <a:moveTo>
                        <a:pt x="174" y="0"/>
                      </a:moveTo>
                      <a:lnTo>
                        <a:pt x="126" y="0"/>
                      </a:lnTo>
                      <a:lnTo>
                        <a:pt x="124" y="0"/>
                      </a:lnTo>
                      <a:lnTo>
                        <a:pt x="60" y="0"/>
                      </a:lnTo>
                      <a:lnTo>
                        <a:pt x="54" y="0"/>
                      </a:lnTo>
                      <a:lnTo>
                        <a:pt x="8" y="0"/>
                      </a:lnTo>
                      <a:lnTo>
                        <a:pt x="8" y="0"/>
                      </a:lnTo>
                      <a:lnTo>
                        <a:pt x="2" y="2"/>
                      </a:lnTo>
                      <a:lnTo>
                        <a:pt x="0" y="8"/>
                      </a:lnTo>
                      <a:lnTo>
                        <a:pt x="0" y="140"/>
                      </a:lnTo>
                      <a:lnTo>
                        <a:pt x="0" y="140"/>
                      </a:lnTo>
                      <a:lnTo>
                        <a:pt x="2" y="144"/>
                      </a:lnTo>
                      <a:lnTo>
                        <a:pt x="8" y="146"/>
                      </a:lnTo>
                      <a:lnTo>
                        <a:pt x="174" y="146"/>
                      </a:lnTo>
                      <a:lnTo>
                        <a:pt x="174" y="146"/>
                      </a:lnTo>
                      <a:lnTo>
                        <a:pt x="180" y="144"/>
                      </a:lnTo>
                      <a:lnTo>
                        <a:pt x="182" y="140"/>
                      </a:lnTo>
                      <a:lnTo>
                        <a:pt x="182" y="8"/>
                      </a:lnTo>
                      <a:lnTo>
                        <a:pt x="182" y="8"/>
                      </a:lnTo>
                      <a:lnTo>
                        <a:pt x="180" y="2"/>
                      </a:lnTo>
                      <a:lnTo>
                        <a:pt x="174" y="0"/>
                      </a:lnTo>
                      <a:lnTo>
                        <a:pt x="174" y="0"/>
                      </a:lnTo>
                      <a:close/>
                      <a:moveTo>
                        <a:pt x="52" y="136"/>
                      </a:moveTo>
                      <a:lnTo>
                        <a:pt x="52" y="136"/>
                      </a:lnTo>
                      <a:lnTo>
                        <a:pt x="48" y="136"/>
                      </a:lnTo>
                      <a:lnTo>
                        <a:pt x="46" y="132"/>
                      </a:lnTo>
                      <a:lnTo>
                        <a:pt x="46" y="132"/>
                      </a:lnTo>
                      <a:lnTo>
                        <a:pt x="48" y="128"/>
                      </a:lnTo>
                      <a:lnTo>
                        <a:pt x="52" y="126"/>
                      </a:lnTo>
                      <a:lnTo>
                        <a:pt x="52" y="126"/>
                      </a:lnTo>
                      <a:lnTo>
                        <a:pt x="56" y="128"/>
                      </a:lnTo>
                      <a:lnTo>
                        <a:pt x="58" y="132"/>
                      </a:lnTo>
                      <a:lnTo>
                        <a:pt x="58" y="132"/>
                      </a:lnTo>
                      <a:lnTo>
                        <a:pt x="56" y="136"/>
                      </a:lnTo>
                      <a:lnTo>
                        <a:pt x="52" y="136"/>
                      </a:lnTo>
                      <a:lnTo>
                        <a:pt x="52" y="136"/>
                      </a:lnTo>
                      <a:close/>
                      <a:moveTo>
                        <a:pt x="72" y="136"/>
                      </a:moveTo>
                      <a:lnTo>
                        <a:pt x="72" y="136"/>
                      </a:lnTo>
                      <a:lnTo>
                        <a:pt x="68" y="136"/>
                      </a:lnTo>
                      <a:lnTo>
                        <a:pt x="66" y="132"/>
                      </a:lnTo>
                      <a:lnTo>
                        <a:pt x="66" y="132"/>
                      </a:lnTo>
                      <a:lnTo>
                        <a:pt x="68" y="128"/>
                      </a:lnTo>
                      <a:lnTo>
                        <a:pt x="72" y="126"/>
                      </a:lnTo>
                      <a:lnTo>
                        <a:pt x="72" y="126"/>
                      </a:lnTo>
                      <a:lnTo>
                        <a:pt x="76" y="128"/>
                      </a:lnTo>
                      <a:lnTo>
                        <a:pt x="76" y="132"/>
                      </a:lnTo>
                      <a:lnTo>
                        <a:pt x="76" y="132"/>
                      </a:lnTo>
                      <a:lnTo>
                        <a:pt x="76" y="136"/>
                      </a:lnTo>
                      <a:lnTo>
                        <a:pt x="72" y="136"/>
                      </a:lnTo>
                      <a:lnTo>
                        <a:pt x="72" y="136"/>
                      </a:lnTo>
                      <a:close/>
                      <a:moveTo>
                        <a:pt x="90" y="140"/>
                      </a:moveTo>
                      <a:lnTo>
                        <a:pt x="90" y="140"/>
                      </a:lnTo>
                      <a:lnTo>
                        <a:pt x="86" y="140"/>
                      </a:lnTo>
                      <a:lnTo>
                        <a:pt x="84" y="138"/>
                      </a:lnTo>
                      <a:lnTo>
                        <a:pt x="82" y="134"/>
                      </a:lnTo>
                      <a:lnTo>
                        <a:pt x="80" y="130"/>
                      </a:lnTo>
                      <a:lnTo>
                        <a:pt x="80" y="130"/>
                      </a:lnTo>
                      <a:lnTo>
                        <a:pt x="82" y="128"/>
                      </a:lnTo>
                      <a:lnTo>
                        <a:pt x="84" y="124"/>
                      </a:lnTo>
                      <a:lnTo>
                        <a:pt x="86" y="122"/>
                      </a:lnTo>
                      <a:lnTo>
                        <a:pt x="90" y="120"/>
                      </a:lnTo>
                      <a:lnTo>
                        <a:pt x="90" y="120"/>
                      </a:lnTo>
                      <a:lnTo>
                        <a:pt x="94" y="122"/>
                      </a:lnTo>
                      <a:lnTo>
                        <a:pt x="98" y="124"/>
                      </a:lnTo>
                      <a:lnTo>
                        <a:pt x="100" y="128"/>
                      </a:lnTo>
                      <a:lnTo>
                        <a:pt x="100" y="130"/>
                      </a:lnTo>
                      <a:lnTo>
                        <a:pt x="100" y="130"/>
                      </a:lnTo>
                      <a:lnTo>
                        <a:pt x="100" y="134"/>
                      </a:lnTo>
                      <a:lnTo>
                        <a:pt x="98" y="138"/>
                      </a:lnTo>
                      <a:lnTo>
                        <a:pt x="94" y="140"/>
                      </a:lnTo>
                      <a:lnTo>
                        <a:pt x="90" y="140"/>
                      </a:lnTo>
                      <a:lnTo>
                        <a:pt x="90" y="140"/>
                      </a:lnTo>
                      <a:close/>
                      <a:moveTo>
                        <a:pt x="110" y="136"/>
                      </a:moveTo>
                      <a:lnTo>
                        <a:pt x="110" y="136"/>
                      </a:lnTo>
                      <a:lnTo>
                        <a:pt x="106" y="136"/>
                      </a:lnTo>
                      <a:lnTo>
                        <a:pt x="104" y="132"/>
                      </a:lnTo>
                      <a:lnTo>
                        <a:pt x="104" y="132"/>
                      </a:lnTo>
                      <a:lnTo>
                        <a:pt x="106" y="128"/>
                      </a:lnTo>
                      <a:lnTo>
                        <a:pt x="110" y="126"/>
                      </a:lnTo>
                      <a:lnTo>
                        <a:pt x="110" y="126"/>
                      </a:lnTo>
                      <a:lnTo>
                        <a:pt x="114" y="128"/>
                      </a:lnTo>
                      <a:lnTo>
                        <a:pt x="116" y="132"/>
                      </a:lnTo>
                      <a:lnTo>
                        <a:pt x="116" y="132"/>
                      </a:lnTo>
                      <a:lnTo>
                        <a:pt x="114" y="136"/>
                      </a:lnTo>
                      <a:lnTo>
                        <a:pt x="110" y="136"/>
                      </a:lnTo>
                      <a:lnTo>
                        <a:pt x="110" y="136"/>
                      </a:lnTo>
                      <a:close/>
                      <a:moveTo>
                        <a:pt x="130" y="136"/>
                      </a:moveTo>
                      <a:lnTo>
                        <a:pt x="130" y="136"/>
                      </a:lnTo>
                      <a:lnTo>
                        <a:pt x="126" y="136"/>
                      </a:lnTo>
                      <a:lnTo>
                        <a:pt x="124" y="132"/>
                      </a:lnTo>
                      <a:lnTo>
                        <a:pt x="124" y="132"/>
                      </a:lnTo>
                      <a:lnTo>
                        <a:pt x="126" y="128"/>
                      </a:lnTo>
                      <a:lnTo>
                        <a:pt x="130" y="126"/>
                      </a:lnTo>
                      <a:lnTo>
                        <a:pt x="130" y="126"/>
                      </a:lnTo>
                      <a:lnTo>
                        <a:pt x="134" y="128"/>
                      </a:lnTo>
                      <a:lnTo>
                        <a:pt x="136" y="132"/>
                      </a:lnTo>
                      <a:lnTo>
                        <a:pt x="136" y="132"/>
                      </a:lnTo>
                      <a:lnTo>
                        <a:pt x="134" y="136"/>
                      </a:lnTo>
                      <a:lnTo>
                        <a:pt x="130" y="136"/>
                      </a:lnTo>
                      <a:lnTo>
                        <a:pt x="130" y="136"/>
                      </a:lnTo>
                      <a:close/>
                      <a:moveTo>
                        <a:pt x="172" y="108"/>
                      </a:moveTo>
                      <a:lnTo>
                        <a:pt x="172" y="108"/>
                      </a:lnTo>
                      <a:lnTo>
                        <a:pt x="170" y="114"/>
                      </a:lnTo>
                      <a:lnTo>
                        <a:pt x="164" y="116"/>
                      </a:lnTo>
                      <a:lnTo>
                        <a:pt x="18" y="116"/>
                      </a:lnTo>
                      <a:lnTo>
                        <a:pt x="18" y="116"/>
                      </a:lnTo>
                      <a:lnTo>
                        <a:pt x="12" y="114"/>
                      </a:lnTo>
                      <a:lnTo>
                        <a:pt x="10" y="108"/>
                      </a:lnTo>
                      <a:lnTo>
                        <a:pt x="10" y="18"/>
                      </a:lnTo>
                      <a:lnTo>
                        <a:pt x="10" y="18"/>
                      </a:lnTo>
                      <a:lnTo>
                        <a:pt x="12" y="14"/>
                      </a:lnTo>
                      <a:lnTo>
                        <a:pt x="18" y="12"/>
                      </a:lnTo>
                      <a:lnTo>
                        <a:pt x="52" y="12"/>
                      </a:lnTo>
                      <a:lnTo>
                        <a:pt x="130" y="12"/>
                      </a:lnTo>
                      <a:lnTo>
                        <a:pt x="164" y="12"/>
                      </a:lnTo>
                      <a:lnTo>
                        <a:pt x="164" y="12"/>
                      </a:lnTo>
                      <a:lnTo>
                        <a:pt x="170" y="14"/>
                      </a:lnTo>
                      <a:lnTo>
                        <a:pt x="172" y="18"/>
                      </a:lnTo>
                      <a:lnTo>
                        <a:pt x="172" y="10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pic>
            <p:nvPicPr>
              <p:cNvPr id="143" name="Picture 2" descr="C:\Users\Walter\Desktop\3.jpg"/>
              <p:cNvPicPr>
                <a:picLocks noChangeAspect="1" noChangeArrowheads="1"/>
              </p:cNvPicPr>
              <p:nvPr/>
            </p:nvPicPr>
            <p:blipFill>
              <a:blip r:embed="rId6" cstate="email">
                <a:clrChange>
                  <a:clrFrom>
                    <a:srgbClr val="FFFEFD"/>
                  </a:clrFrom>
                  <a:clrTo>
                    <a:srgbClr val="FFFEFD">
                      <a:alpha val="0"/>
                    </a:srgbClr>
                  </a:clrTo>
                </a:clrChange>
              </a:blip>
              <a:srcRect l="8263" t="52710" r="63161" b="18934"/>
              <a:stretch>
                <a:fillRect/>
              </a:stretch>
            </p:blipFill>
            <p:spPr bwMode="auto">
              <a:xfrm>
                <a:off x="6320546" y="3584076"/>
                <a:ext cx="390527" cy="196025"/>
              </a:xfrm>
              <a:prstGeom prst="rect">
                <a:avLst/>
              </a:prstGeom>
              <a:noFill/>
              <a:ln w="9525">
                <a:noFill/>
                <a:miter lim="800000"/>
                <a:headEnd/>
                <a:tailEnd/>
              </a:ln>
            </p:spPr>
          </p:pic>
          <p:sp>
            <p:nvSpPr>
              <p:cNvPr id="145" name="TextBox 144"/>
              <p:cNvSpPr txBox="1"/>
              <p:nvPr/>
            </p:nvSpPr>
            <p:spPr>
              <a:xfrm>
                <a:off x="7170237" y="3659983"/>
                <a:ext cx="325678" cy="81411"/>
              </a:xfrm>
              <a:prstGeom prst="rect">
                <a:avLst/>
              </a:prstGeom>
              <a:noFill/>
            </p:spPr>
            <p:txBody>
              <a:bodyPr wrap="none" rtlCol="0">
                <a:prstTxWarp prst="textPlain">
                  <a:avLst/>
                </a:prstTxWarp>
                <a:spAutoFit/>
              </a:bodyPr>
              <a:lstStyle/>
              <a:p>
                <a:r>
                  <a:rPr lang="zh-CN" altLang="en-US" dirty="0" smtClean="0"/>
                  <a:t>环境控制</a:t>
                </a:r>
                <a:endParaRPr lang="zh-CN" altLang="en-US" dirty="0"/>
              </a:p>
            </p:txBody>
          </p:sp>
          <p:grpSp>
            <p:nvGrpSpPr>
              <p:cNvPr id="10" name="组合 170"/>
              <p:cNvGrpSpPr/>
              <p:nvPr/>
            </p:nvGrpSpPr>
            <p:grpSpPr>
              <a:xfrm>
                <a:off x="7739992" y="3123958"/>
                <a:ext cx="464874" cy="602824"/>
                <a:chOff x="8087330" y="3507854"/>
                <a:chExt cx="360040" cy="504056"/>
              </a:xfrm>
            </p:grpSpPr>
            <p:sp>
              <p:nvSpPr>
                <p:cNvPr id="287" name="圆角矩形 286"/>
                <p:cNvSpPr/>
                <p:nvPr/>
              </p:nvSpPr>
              <p:spPr bwMode="auto">
                <a:xfrm>
                  <a:off x="8087330" y="3867894"/>
                  <a:ext cx="360040" cy="144016"/>
                </a:xfrm>
                <a:prstGeom prst="roundRect">
                  <a:avLst/>
                </a:prstGeom>
                <a:solidFill>
                  <a:srgbClr val="00B05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88" name="TextBox 287"/>
                <p:cNvSpPr txBox="1"/>
                <p:nvPr/>
              </p:nvSpPr>
              <p:spPr>
                <a:xfrm>
                  <a:off x="8100392" y="3900716"/>
                  <a:ext cx="340000" cy="84991"/>
                </a:xfrm>
                <a:prstGeom prst="rect">
                  <a:avLst/>
                </a:prstGeom>
                <a:noFill/>
              </p:spPr>
              <p:txBody>
                <a:bodyPr wrap="none" rtlCol="0">
                  <a:prstTxWarp prst="textPlain">
                    <a:avLst/>
                  </a:prstTxWarp>
                  <a:spAutoFit/>
                </a:bodyPr>
                <a:lstStyle/>
                <a:p>
                  <a:r>
                    <a:rPr lang="en-US" altLang="zh-CN" dirty="0" smtClean="0">
                      <a:solidFill>
                        <a:schemeClr val="bg1"/>
                      </a:solidFill>
                      <a:latin typeface="Arial Black" pitchFamily="34" charset="0"/>
                    </a:rPr>
                    <a:t>PLc/Zigbee</a:t>
                  </a:r>
                  <a:endParaRPr lang="zh-CN" altLang="en-US" dirty="0">
                    <a:solidFill>
                      <a:schemeClr val="bg1"/>
                    </a:solidFill>
                    <a:latin typeface="Arial Black" pitchFamily="34" charset="0"/>
                  </a:endParaRPr>
                </a:p>
              </p:txBody>
            </p:sp>
            <p:grpSp>
              <p:nvGrpSpPr>
                <p:cNvPr id="11" name="组合 169"/>
                <p:cNvGrpSpPr/>
                <p:nvPr/>
              </p:nvGrpSpPr>
              <p:grpSpPr>
                <a:xfrm>
                  <a:off x="8087330" y="3507854"/>
                  <a:ext cx="360040" cy="346978"/>
                  <a:chOff x="8087330" y="3566800"/>
                  <a:chExt cx="360040" cy="288032"/>
                </a:xfrm>
              </p:grpSpPr>
              <p:sp>
                <p:nvSpPr>
                  <p:cNvPr id="290" name="圆角矩形 289"/>
                  <p:cNvSpPr/>
                  <p:nvPr/>
                </p:nvSpPr>
                <p:spPr bwMode="auto">
                  <a:xfrm>
                    <a:off x="808733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91" name="圆角矩形 290"/>
                  <p:cNvSpPr/>
                  <p:nvPr/>
                </p:nvSpPr>
                <p:spPr bwMode="auto">
                  <a:xfrm>
                    <a:off x="826735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92" name="TextBox 291"/>
                  <p:cNvSpPr txBox="1"/>
                  <p:nvPr/>
                </p:nvSpPr>
                <p:spPr>
                  <a:xfrm rot="5400000">
                    <a:off x="8067738" y="3671462"/>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能耗采集</a:t>
                    </a:r>
                    <a:endParaRPr lang="zh-CN" altLang="en-US" b="1" dirty="0">
                      <a:solidFill>
                        <a:schemeClr val="bg1"/>
                      </a:solidFill>
                      <a:latin typeface="黑体" pitchFamily="49" charset="-122"/>
                      <a:ea typeface="黑体" pitchFamily="49" charset="-122"/>
                    </a:endParaRPr>
                  </a:p>
                </p:txBody>
              </p:sp>
              <p:sp>
                <p:nvSpPr>
                  <p:cNvPr id="293" name="TextBox 292"/>
                  <p:cNvSpPr txBox="1"/>
                  <p:nvPr/>
                </p:nvSpPr>
                <p:spPr>
                  <a:xfrm rot="5400000">
                    <a:off x="8250940" y="3678160"/>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功率调节</a:t>
                    </a:r>
                    <a:endParaRPr lang="zh-CN" altLang="en-US" b="1" dirty="0">
                      <a:solidFill>
                        <a:schemeClr val="bg1"/>
                      </a:solidFill>
                      <a:latin typeface="黑体" pitchFamily="49" charset="-122"/>
                      <a:ea typeface="黑体" pitchFamily="49" charset="-122"/>
                    </a:endParaRPr>
                  </a:p>
                </p:txBody>
              </p:sp>
            </p:grpSp>
          </p:grpSp>
          <p:grpSp>
            <p:nvGrpSpPr>
              <p:cNvPr id="12" name="组合 171"/>
              <p:cNvGrpSpPr/>
              <p:nvPr/>
            </p:nvGrpSpPr>
            <p:grpSpPr>
              <a:xfrm>
                <a:off x="8039992" y="2223958"/>
                <a:ext cx="464874" cy="602824"/>
                <a:chOff x="8087330" y="3507854"/>
                <a:chExt cx="360040" cy="504056"/>
              </a:xfrm>
            </p:grpSpPr>
            <p:sp>
              <p:nvSpPr>
                <p:cNvPr id="280" name="圆角矩形 279"/>
                <p:cNvSpPr/>
                <p:nvPr/>
              </p:nvSpPr>
              <p:spPr bwMode="auto">
                <a:xfrm>
                  <a:off x="8087330" y="3867894"/>
                  <a:ext cx="360040" cy="144016"/>
                </a:xfrm>
                <a:prstGeom prst="roundRect">
                  <a:avLst/>
                </a:prstGeom>
                <a:solidFill>
                  <a:srgbClr val="00B05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81" name="TextBox 280"/>
                <p:cNvSpPr txBox="1"/>
                <p:nvPr/>
              </p:nvSpPr>
              <p:spPr>
                <a:xfrm>
                  <a:off x="8100392" y="3913777"/>
                  <a:ext cx="340000" cy="72000"/>
                </a:xfrm>
                <a:prstGeom prst="rect">
                  <a:avLst/>
                </a:prstGeom>
                <a:noFill/>
              </p:spPr>
              <p:txBody>
                <a:bodyPr wrap="none" rtlCol="0">
                  <a:prstTxWarp prst="textPlain">
                    <a:avLst/>
                  </a:prstTxWarp>
                  <a:spAutoFit/>
                </a:bodyPr>
                <a:lstStyle/>
                <a:p>
                  <a:r>
                    <a:rPr lang="en-US" altLang="zh-CN" dirty="0" smtClean="0">
                      <a:solidFill>
                        <a:schemeClr val="bg1"/>
                      </a:solidFill>
                      <a:latin typeface="Arial Black" pitchFamily="34" charset="0"/>
                    </a:rPr>
                    <a:t>USB/Eth.</a:t>
                  </a:r>
                  <a:endParaRPr lang="zh-CN" altLang="en-US" dirty="0">
                    <a:solidFill>
                      <a:schemeClr val="bg1"/>
                    </a:solidFill>
                    <a:latin typeface="Arial Black" pitchFamily="34" charset="0"/>
                  </a:endParaRPr>
                </a:p>
              </p:txBody>
            </p:sp>
            <p:grpSp>
              <p:nvGrpSpPr>
                <p:cNvPr id="13" name="组合 174"/>
                <p:cNvGrpSpPr/>
                <p:nvPr/>
              </p:nvGrpSpPr>
              <p:grpSpPr>
                <a:xfrm>
                  <a:off x="8087330" y="3507854"/>
                  <a:ext cx="360040" cy="346978"/>
                  <a:chOff x="8087330" y="3566800"/>
                  <a:chExt cx="360040" cy="288032"/>
                </a:xfrm>
              </p:grpSpPr>
              <p:sp>
                <p:nvSpPr>
                  <p:cNvPr id="283" name="圆角矩形 282"/>
                  <p:cNvSpPr/>
                  <p:nvPr/>
                </p:nvSpPr>
                <p:spPr bwMode="auto">
                  <a:xfrm>
                    <a:off x="808733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84" name="圆角矩形 283"/>
                  <p:cNvSpPr/>
                  <p:nvPr/>
                </p:nvSpPr>
                <p:spPr bwMode="auto">
                  <a:xfrm>
                    <a:off x="826735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85" name="TextBox 284"/>
                  <p:cNvSpPr txBox="1"/>
                  <p:nvPr/>
                </p:nvSpPr>
                <p:spPr>
                  <a:xfrm rot="5400000">
                    <a:off x="8067738" y="3671462"/>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教学仪器联动</a:t>
                    </a:r>
                    <a:endParaRPr lang="zh-CN" altLang="en-US" b="1" dirty="0">
                      <a:solidFill>
                        <a:schemeClr val="bg1"/>
                      </a:solidFill>
                      <a:latin typeface="黑体" pitchFamily="49" charset="-122"/>
                      <a:ea typeface="黑体" pitchFamily="49" charset="-122"/>
                    </a:endParaRPr>
                  </a:p>
                </p:txBody>
              </p:sp>
              <p:sp>
                <p:nvSpPr>
                  <p:cNvPr id="286" name="TextBox 285"/>
                  <p:cNvSpPr txBox="1"/>
                  <p:nvPr/>
                </p:nvSpPr>
                <p:spPr>
                  <a:xfrm rot="5400000">
                    <a:off x="8250940" y="3678160"/>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教学设备控制</a:t>
                    </a:r>
                    <a:endParaRPr lang="zh-CN" altLang="en-US" b="1" dirty="0">
                      <a:solidFill>
                        <a:schemeClr val="bg1"/>
                      </a:solidFill>
                      <a:latin typeface="黑体" pitchFamily="49" charset="-122"/>
                      <a:ea typeface="黑体" pitchFamily="49" charset="-122"/>
                    </a:endParaRPr>
                  </a:p>
                </p:txBody>
              </p:sp>
            </p:grpSp>
          </p:grpSp>
          <p:grpSp>
            <p:nvGrpSpPr>
              <p:cNvPr id="14" name="组合 180"/>
              <p:cNvGrpSpPr/>
              <p:nvPr/>
            </p:nvGrpSpPr>
            <p:grpSpPr>
              <a:xfrm>
                <a:off x="7695118" y="1503958"/>
                <a:ext cx="464874" cy="602824"/>
                <a:chOff x="8087330" y="3507854"/>
                <a:chExt cx="360040" cy="504056"/>
              </a:xfrm>
            </p:grpSpPr>
            <p:sp>
              <p:nvSpPr>
                <p:cNvPr id="250" name="圆角矩形 249"/>
                <p:cNvSpPr/>
                <p:nvPr/>
              </p:nvSpPr>
              <p:spPr bwMode="auto">
                <a:xfrm>
                  <a:off x="8087330" y="3867894"/>
                  <a:ext cx="360040" cy="144016"/>
                </a:xfrm>
                <a:prstGeom prst="roundRect">
                  <a:avLst/>
                </a:prstGeom>
                <a:solidFill>
                  <a:srgbClr val="00B05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51" name="TextBox 250"/>
                <p:cNvSpPr txBox="1"/>
                <p:nvPr/>
              </p:nvSpPr>
              <p:spPr>
                <a:xfrm>
                  <a:off x="8100392" y="3913777"/>
                  <a:ext cx="340000" cy="72000"/>
                </a:xfrm>
                <a:prstGeom prst="rect">
                  <a:avLst/>
                </a:prstGeom>
                <a:noFill/>
              </p:spPr>
              <p:txBody>
                <a:bodyPr wrap="none" rtlCol="0">
                  <a:prstTxWarp prst="textPlain">
                    <a:avLst/>
                  </a:prstTxWarp>
                  <a:spAutoFit/>
                </a:bodyPr>
                <a:lstStyle/>
                <a:p>
                  <a:r>
                    <a:rPr lang="en-US" altLang="zh-CN" dirty="0" smtClean="0">
                      <a:solidFill>
                        <a:schemeClr val="bg1"/>
                      </a:solidFill>
                      <a:latin typeface="Arial Black" pitchFamily="34" charset="0"/>
                    </a:rPr>
                    <a:t>USB/Eth.</a:t>
                  </a:r>
                  <a:endParaRPr lang="zh-CN" altLang="en-US" dirty="0">
                    <a:solidFill>
                      <a:schemeClr val="bg1"/>
                    </a:solidFill>
                    <a:latin typeface="Arial Black" pitchFamily="34" charset="0"/>
                  </a:endParaRPr>
                </a:p>
              </p:txBody>
            </p:sp>
            <p:grpSp>
              <p:nvGrpSpPr>
                <p:cNvPr id="15" name="组合 184"/>
                <p:cNvGrpSpPr/>
                <p:nvPr/>
              </p:nvGrpSpPr>
              <p:grpSpPr>
                <a:xfrm>
                  <a:off x="8087330" y="3507854"/>
                  <a:ext cx="360040" cy="346978"/>
                  <a:chOff x="8087330" y="3566800"/>
                  <a:chExt cx="360040" cy="288032"/>
                </a:xfrm>
              </p:grpSpPr>
              <p:sp>
                <p:nvSpPr>
                  <p:cNvPr id="259" name="圆角矩形 258"/>
                  <p:cNvSpPr/>
                  <p:nvPr/>
                </p:nvSpPr>
                <p:spPr bwMode="auto">
                  <a:xfrm>
                    <a:off x="808733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63" name="圆角矩形 262"/>
                  <p:cNvSpPr/>
                  <p:nvPr/>
                </p:nvSpPr>
                <p:spPr bwMode="auto">
                  <a:xfrm>
                    <a:off x="826735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68" name="TextBox 267"/>
                  <p:cNvSpPr txBox="1"/>
                  <p:nvPr/>
                </p:nvSpPr>
                <p:spPr>
                  <a:xfrm rot="5400000">
                    <a:off x="8067738" y="3671462"/>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消防、防盗</a:t>
                    </a:r>
                    <a:endParaRPr lang="zh-CN" altLang="en-US" b="1" dirty="0">
                      <a:solidFill>
                        <a:schemeClr val="bg1"/>
                      </a:solidFill>
                      <a:latin typeface="黑体" pitchFamily="49" charset="-122"/>
                      <a:ea typeface="黑体" pitchFamily="49" charset="-122"/>
                    </a:endParaRPr>
                  </a:p>
                </p:txBody>
              </p:sp>
              <p:sp>
                <p:nvSpPr>
                  <p:cNvPr id="273" name="TextBox 272"/>
                  <p:cNvSpPr txBox="1"/>
                  <p:nvPr/>
                </p:nvSpPr>
                <p:spPr>
                  <a:xfrm rot="5400000">
                    <a:off x="8250940" y="3678160"/>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环境管控</a:t>
                    </a:r>
                    <a:endParaRPr lang="zh-CN" altLang="en-US" b="1" dirty="0">
                      <a:solidFill>
                        <a:schemeClr val="bg1"/>
                      </a:solidFill>
                      <a:latin typeface="黑体" pitchFamily="49" charset="-122"/>
                      <a:ea typeface="黑体" pitchFamily="49" charset="-122"/>
                    </a:endParaRPr>
                  </a:p>
                </p:txBody>
              </p:sp>
            </p:grpSp>
          </p:grpSp>
          <p:grpSp>
            <p:nvGrpSpPr>
              <p:cNvPr id="16" name="组合 189"/>
              <p:cNvGrpSpPr/>
              <p:nvPr/>
            </p:nvGrpSpPr>
            <p:grpSpPr>
              <a:xfrm>
                <a:off x="4859992" y="3123958"/>
                <a:ext cx="464874" cy="602824"/>
                <a:chOff x="8087330" y="3507854"/>
                <a:chExt cx="360040" cy="504056"/>
              </a:xfrm>
            </p:grpSpPr>
            <p:sp>
              <p:nvSpPr>
                <p:cNvPr id="243" name="圆角矩形 242"/>
                <p:cNvSpPr/>
                <p:nvPr/>
              </p:nvSpPr>
              <p:spPr bwMode="auto">
                <a:xfrm>
                  <a:off x="8087330" y="3867894"/>
                  <a:ext cx="360040" cy="144016"/>
                </a:xfrm>
                <a:prstGeom prst="roundRect">
                  <a:avLst/>
                </a:prstGeom>
                <a:solidFill>
                  <a:srgbClr val="00B05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44" name="TextBox 243"/>
                <p:cNvSpPr txBox="1"/>
                <p:nvPr/>
              </p:nvSpPr>
              <p:spPr>
                <a:xfrm>
                  <a:off x="8100392" y="3913777"/>
                  <a:ext cx="340000" cy="72000"/>
                </a:xfrm>
                <a:prstGeom prst="rect">
                  <a:avLst/>
                </a:prstGeom>
                <a:noFill/>
              </p:spPr>
              <p:txBody>
                <a:bodyPr wrap="none" rtlCol="0">
                  <a:prstTxWarp prst="textPlain">
                    <a:avLst/>
                  </a:prstTxWarp>
                  <a:spAutoFit/>
                </a:bodyPr>
                <a:lstStyle/>
                <a:p>
                  <a:r>
                    <a:rPr lang="en-US" altLang="zh-CN" dirty="0" smtClean="0">
                      <a:solidFill>
                        <a:schemeClr val="bg1"/>
                      </a:solidFill>
                      <a:latin typeface="Arial Black" pitchFamily="34" charset="0"/>
                    </a:rPr>
                    <a:t>USB/Eth.</a:t>
                  </a:r>
                  <a:endParaRPr lang="zh-CN" altLang="en-US" dirty="0">
                    <a:solidFill>
                      <a:schemeClr val="bg1"/>
                    </a:solidFill>
                    <a:latin typeface="Arial Black" pitchFamily="34" charset="0"/>
                  </a:endParaRPr>
                </a:p>
              </p:txBody>
            </p:sp>
            <p:grpSp>
              <p:nvGrpSpPr>
                <p:cNvPr id="17" name="组合 192"/>
                <p:cNvGrpSpPr/>
                <p:nvPr/>
              </p:nvGrpSpPr>
              <p:grpSpPr>
                <a:xfrm>
                  <a:off x="8087330" y="3507854"/>
                  <a:ext cx="360040" cy="346978"/>
                  <a:chOff x="8087330" y="3566800"/>
                  <a:chExt cx="360040" cy="288032"/>
                </a:xfrm>
              </p:grpSpPr>
              <p:sp>
                <p:nvSpPr>
                  <p:cNvPr id="246" name="圆角矩形 245"/>
                  <p:cNvSpPr/>
                  <p:nvPr/>
                </p:nvSpPr>
                <p:spPr bwMode="auto">
                  <a:xfrm>
                    <a:off x="808733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47" name="圆角矩形 246"/>
                  <p:cNvSpPr/>
                  <p:nvPr/>
                </p:nvSpPr>
                <p:spPr bwMode="auto">
                  <a:xfrm>
                    <a:off x="826735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48" name="TextBox 247"/>
                  <p:cNvSpPr txBox="1"/>
                  <p:nvPr/>
                </p:nvSpPr>
                <p:spPr>
                  <a:xfrm rot="5400000">
                    <a:off x="8067738" y="3671462"/>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高清编解码</a:t>
                    </a:r>
                    <a:endParaRPr lang="zh-CN" altLang="en-US" b="1" dirty="0">
                      <a:solidFill>
                        <a:schemeClr val="bg1"/>
                      </a:solidFill>
                      <a:latin typeface="黑体" pitchFamily="49" charset="-122"/>
                      <a:ea typeface="黑体" pitchFamily="49" charset="-122"/>
                    </a:endParaRPr>
                  </a:p>
                </p:txBody>
              </p:sp>
              <p:sp>
                <p:nvSpPr>
                  <p:cNvPr id="249" name="TextBox 248"/>
                  <p:cNvSpPr txBox="1"/>
                  <p:nvPr/>
                </p:nvSpPr>
                <p:spPr>
                  <a:xfrm rot="5400000">
                    <a:off x="8250940" y="3678160"/>
                    <a:ext cx="212494" cy="68480"/>
                  </a:xfrm>
                  <a:prstGeom prst="rect">
                    <a:avLst/>
                  </a:prstGeom>
                  <a:noFill/>
                </p:spPr>
                <p:txBody>
                  <a:bodyPr vert="eaVert" wrap="none" rtlCol="0">
                    <a:prstTxWarp prst="textPlain">
                      <a:avLst/>
                    </a:prstTxWarp>
                    <a:spAutoFit/>
                  </a:bodyPr>
                  <a:lstStyle/>
                  <a:p>
                    <a:r>
                      <a:rPr lang="en-US" altLang="zh-CN" b="1" dirty="0" smtClean="0">
                        <a:solidFill>
                          <a:schemeClr val="bg1"/>
                        </a:solidFill>
                        <a:latin typeface="黑体" pitchFamily="49" charset="-122"/>
                        <a:ea typeface="黑体" pitchFamily="49" charset="-122"/>
                      </a:rPr>
                      <a:t>PTZ</a:t>
                    </a:r>
                    <a:r>
                      <a:rPr lang="zh-CN" altLang="en-US" b="1" dirty="0" smtClean="0">
                        <a:solidFill>
                          <a:schemeClr val="bg1"/>
                        </a:solidFill>
                        <a:latin typeface="黑体" pitchFamily="49" charset="-122"/>
                        <a:ea typeface="黑体" pitchFamily="49" charset="-122"/>
                      </a:rPr>
                      <a:t>控制</a:t>
                    </a:r>
                    <a:endParaRPr lang="zh-CN" altLang="en-US" b="1" dirty="0">
                      <a:solidFill>
                        <a:schemeClr val="bg1"/>
                      </a:solidFill>
                      <a:latin typeface="黑体" pitchFamily="49" charset="-122"/>
                      <a:ea typeface="黑体" pitchFamily="49" charset="-122"/>
                    </a:endParaRPr>
                  </a:p>
                </p:txBody>
              </p:sp>
            </p:grpSp>
          </p:grpSp>
          <p:grpSp>
            <p:nvGrpSpPr>
              <p:cNvPr id="18" name="组合 197"/>
              <p:cNvGrpSpPr/>
              <p:nvPr/>
            </p:nvGrpSpPr>
            <p:grpSpPr>
              <a:xfrm>
                <a:off x="4799992" y="1503958"/>
                <a:ext cx="464874" cy="602824"/>
                <a:chOff x="8087330" y="3507854"/>
                <a:chExt cx="360040" cy="504056"/>
              </a:xfrm>
            </p:grpSpPr>
            <p:sp>
              <p:nvSpPr>
                <p:cNvPr id="236" name="圆角矩形 235"/>
                <p:cNvSpPr/>
                <p:nvPr/>
              </p:nvSpPr>
              <p:spPr bwMode="auto">
                <a:xfrm>
                  <a:off x="8087330" y="3867894"/>
                  <a:ext cx="360040" cy="144016"/>
                </a:xfrm>
                <a:prstGeom prst="roundRect">
                  <a:avLst/>
                </a:prstGeom>
                <a:solidFill>
                  <a:srgbClr val="00B05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37" name="TextBox 236"/>
                <p:cNvSpPr txBox="1"/>
                <p:nvPr/>
              </p:nvSpPr>
              <p:spPr>
                <a:xfrm>
                  <a:off x="8100392" y="3913777"/>
                  <a:ext cx="340000" cy="72000"/>
                </a:xfrm>
                <a:prstGeom prst="rect">
                  <a:avLst/>
                </a:prstGeom>
                <a:noFill/>
              </p:spPr>
              <p:txBody>
                <a:bodyPr wrap="none" rtlCol="0">
                  <a:prstTxWarp prst="textPlain">
                    <a:avLst/>
                  </a:prstTxWarp>
                  <a:spAutoFit/>
                </a:bodyPr>
                <a:lstStyle/>
                <a:p>
                  <a:r>
                    <a:rPr lang="en-US" altLang="zh-CN" dirty="0" smtClean="0">
                      <a:solidFill>
                        <a:schemeClr val="bg1"/>
                      </a:solidFill>
                      <a:latin typeface="Arial Black" pitchFamily="34" charset="0"/>
                    </a:rPr>
                    <a:t>HDMI/VGA</a:t>
                  </a:r>
                  <a:endParaRPr lang="zh-CN" altLang="en-US" dirty="0">
                    <a:solidFill>
                      <a:schemeClr val="bg1"/>
                    </a:solidFill>
                    <a:latin typeface="Arial Black" pitchFamily="34" charset="0"/>
                  </a:endParaRPr>
                </a:p>
              </p:txBody>
            </p:sp>
            <p:grpSp>
              <p:nvGrpSpPr>
                <p:cNvPr id="19" name="组合 200"/>
                <p:cNvGrpSpPr/>
                <p:nvPr/>
              </p:nvGrpSpPr>
              <p:grpSpPr>
                <a:xfrm>
                  <a:off x="8087330" y="3507854"/>
                  <a:ext cx="360040" cy="346978"/>
                  <a:chOff x="8087330" y="3566800"/>
                  <a:chExt cx="360040" cy="288032"/>
                </a:xfrm>
              </p:grpSpPr>
              <p:sp>
                <p:nvSpPr>
                  <p:cNvPr id="239" name="圆角矩形 238"/>
                  <p:cNvSpPr/>
                  <p:nvPr/>
                </p:nvSpPr>
                <p:spPr bwMode="auto">
                  <a:xfrm>
                    <a:off x="808733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40" name="圆角矩形 239"/>
                  <p:cNvSpPr/>
                  <p:nvPr/>
                </p:nvSpPr>
                <p:spPr bwMode="auto">
                  <a:xfrm>
                    <a:off x="826735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41" name="TextBox 240"/>
                  <p:cNvSpPr txBox="1"/>
                  <p:nvPr/>
                </p:nvSpPr>
                <p:spPr>
                  <a:xfrm rot="5400000">
                    <a:off x="8067738" y="3671462"/>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教学仪器联动</a:t>
                    </a:r>
                    <a:endParaRPr lang="zh-CN" altLang="en-US" b="1" dirty="0">
                      <a:solidFill>
                        <a:schemeClr val="bg1"/>
                      </a:solidFill>
                      <a:latin typeface="黑体" pitchFamily="49" charset="-122"/>
                      <a:ea typeface="黑体" pitchFamily="49" charset="-122"/>
                    </a:endParaRPr>
                  </a:p>
                </p:txBody>
              </p:sp>
              <p:sp>
                <p:nvSpPr>
                  <p:cNvPr id="242" name="TextBox 241"/>
                  <p:cNvSpPr txBox="1"/>
                  <p:nvPr/>
                </p:nvSpPr>
                <p:spPr>
                  <a:xfrm rot="5400000">
                    <a:off x="8250940" y="3678160"/>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教学设备开关</a:t>
                    </a:r>
                    <a:endParaRPr lang="zh-CN" altLang="en-US" b="1" dirty="0">
                      <a:solidFill>
                        <a:schemeClr val="bg1"/>
                      </a:solidFill>
                      <a:latin typeface="黑体" pitchFamily="49" charset="-122"/>
                      <a:ea typeface="黑体" pitchFamily="49" charset="-122"/>
                    </a:endParaRPr>
                  </a:p>
                </p:txBody>
              </p:sp>
            </p:grpSp>
          </p:grpSp>
          <p:grpSp>
            <p:nvGrpSpPr>
              <p:cNvPr id="20" name="组合 205"/>
              <p:cNvGrpSpPr/>
              <p:nvPr/>
            </p:nvGrpSpPr>
            <p:grpSpPr>
              <a:xfrm>
                <a:off x="5699992" y="901134"/>
                <a:ext cx="464874" cy="602824"/>
                <a:chOff x="8087330" y="3507854"/>
                <a:chExt cx="360040" cy="504056"/>
              </a:xfrm>
            </p:grpSpPr>
            <p:sp>
              <p:nvSpPr>
                <p:cNvPr id="229" name="圆角矩形 228"/>
                <p:cNvSpPr/>
                <p:nvPr/>
              </p:nvSpPr>
              <p:spPr bwMode="auto">
                <a:xfrm>
                  <a:off x="8087330" y="3867894"/>
                  <a:ext cx="360040" cy="144016"/>
                </a:xfrm>
                <a:prstGeom prst="roundRect">
                  <a:avLst/>
                </a:prstGeom>
                <a:solidFill>
                  <a:srgbClr val="00B05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30" name="TextBox 229"/>
                <p:cNvSpPr txBox="1"/>
                <p:nvPr/>
              </p:nvSpPr>
              <p:spPr>
                <a:xfrm>
                  <a:off x="8100392" y="3913777"/>
                  <a:ext cx="340000" cy="72000"/>
                </a:xfrm>
                <a:prstGeom prst="rect">
                  <a:avLst/>
                </a:prstGeom>
                <a:noFill/>
              </p:spPr>
              <p:txBody>
                <a:bodyPr wrap="none" rtlCol="0">
                  <a:prstTxWarp prst="textPlain">
                    <a:avLst/>
                  </a:prstTxWarp>
                  <a:spAutoFit/>
                </a:bodyPr>
                <a:lstStyle/>
                <a:p>
                  <a:r>
                    <a:rPr lang="en-US" altLang="zh-CN" dirty="0" smtClean="0">
                      <a:solidFill>
                        <a:schemeClr val="bg1"/>
                      </a:solidFill>
                      <a:latin typeface="Arial Black" pitchFamily="34" charset="0"/>
                    </a:rPr>
                    <a:t>Eth./3G</a:t>
                  </a:r>
                  <a:endParaRPr lang="zh-CN" altLang="en-US" dirty="0">
                    <a:solidFill>
                      <a:schemeClr val="bg1"/>
                    </a:solidFill>
                    <a:latin typeface="Arial Black" pitchFamily="34" charset="0"/>
                  </a:endParaRPr>
                </a:p>
              </p:txBody>
            </p:sp>
            <p:grpSp>
              <p:nvGrpSpPr>
                <p:cNvPr id="21" name="组合 208"/>
                <p:cNvGrpSpPr/>
                <p:nvPr/>
              </p:nvGrpSpPr>
              <p:grpSpPr>
                <a:xfrm>
                  <a:off x="8087330" y="3507854"/>
                  <a:ext cx="360040" cy="346978"/>
                  <a:chOff x="8087330" y="3566800"/>
                  <a:chExt cx="360040" cy="288032"/>
                </a:xfrm>
              </p:grpSpPr>
              <p:sp>
                <p:nvSpPr>
                  <p:cNvPr id="232" name="圆角矩形 231"/>
                  <p:cNvSpPr/>
                  <p:nvPr/>
                </p:nvSpPr>
                <p:spPr bwMode="auto">
                  <a:xfrm>
                    <a:off x="808733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33" name="圆角矩形 232"/>
                  <p:cNvSpPr/>
                  <p:nvPr/>
                </p:nvSpPr>
                <p:spPr bwMode="auto">
                  <a:xfrm>
                    <a:off x="826735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34" name="TextBox 233"/>
                  <p:cNvSpPr txBox="1"/>
                  <p:nvPr/>
                </p:nvSpPr>
                <p:spPr>
                  <a:xfrm rot="5400000">
                    <a:off x="8067738" y="3671462"/>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本地缓存</a:t>
                    </a:r>
                    <a:endParaRPr lang="zh-CN" altLang="en-US" b="1" dirty="0">
                      <a:solidFill>
                        <a:schemeClr val="bg1"/>
                      </a:solidFill>
                      <a:latin typeface="黑体" pitchFamily="49" charset="-122"/>
                      <a:ea typeface="黑体" pitchFamily="49" charset="-122"/>
                    </a:endParaRPr>
                  </a:p>
                </p:txBody>
              </p:sp>
              <p:sp>
                <p:nvSpPr>
                  <p:cNvPr id="235" name="TextBox 234"/>
                  <p:cNvSpPr txBox="1"/>
                  <p:nvPr/>
                </p:nvSpPr>
                <p:spPr>
                  <a:xfrm rot="5400000">
                    <a:off x="8250940" y="3678160"/>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同步更新</a:t>
                    </a:r>
                    <a:endParaRPr lang="zh-CN" altLang="en-US" b="1" dirty="0">
                      <a:solidFill>
                        <a:schemeClr val="bg1"/>
                      </a:solidFill>
                      <a:latin typeface="黑体" pitchFamily="49" charset="-122"/>
                      <a:ea typeface="黑体" pitchFamily="49" charset="-122"/>
                    </a:endParaRPr>
                  </a:p>
                </p:txBody>
              </p:sp>
            </p:grpSp>
          </p:grpSp>
          <p:grpSp>
            <p:nvGrpSpPr>
              <p:cNvPr id="22" name="组合 220"/>
              <p:cNvGrpSpPr/>
              <p:nvPr/>
            </p:nvGrpSpPr>
            <p:grpSpPr>
              <a:xfrm>
                <a:off x="6779992" y="3783958"/>
                <a:ext cx="464874" cy="602824"/>
                <a:chOff x="8087330" y="3507854"/>
                <a:chExt cx="360040" cy="504056"/>
              </a:xfrm>
            </p:grpSpPr>
            <p:sp>
              <p:nvSpPr>
                <p:cNvPr id="222" name="圆角矩形 221"/>
                <p:cNvSpPr/>
                <p:nvPr/>
              </p:nvSpPr>
              <p:spPr bwMode="auto">
                <a:xfrm>
                  <a:off x="8087330" y="3867894"/>
                  <a:ext cx="360040" cy="144016"/>
                </a:xfrm>
                <a:prstGeom prst="roundRect">
                  <a:avLst/>
                </a:prstGeom>
                <a:solidFill>
                  <a:srgbClr val="00B05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23" name="TextBox 222"/>
                <p:cNvSpPr txBox="1"/>
                <p:nvPr/>
              </p:nvSpPr>
              <p:spPr>
                <a:xfrm>
                  <a:off x="8100392" y="3913777"/>
                  <a:ext cx="340000" cy="72000"/>
                </a:xfrm>
                <a:prstGeom prst="rect">
                  <a:avLst/>
                </a:prstGeom>
                <a:noFill/>
              </p:spPr>
              <p:txBody>
                <a:bodyPr wrap="none" rtlCol="0">
                  <a:prstTxWarp prst="textPlain">
                    <a:avLst/>
                  </a:prstTxWarp>
                  <a:spAutoFit/>
                </a:bodyPr>
                <a:lstStyle/>
                <a:p>
                  <a:r>
                    <a:rPr lang="en-US" altLang="zh-CN" dirty="0" smtClean="0">
                      <a:solidFill>
                        <a:schemeClr val="bg1"/>
                      </a:solidFill>
                      <a:latin typeface="Arial Black" pitchFamily="34" charset="0"/>
                    </a:rPr>
                    <a:t>USB/Eth.</a:t>
                  </a:r>
                  <a:endParaRPr lang="zh-CN" altLang="en-US" dirty="0">
                    <a:solidFill>
                      <a:schemeClr val="bg1"/>
                    </a:solidFill>
                    <a:latin typeface="Arial Black" pitchFamily="34" charset="0"/>
                  </a:endParaRPr>
                </a:p>
              </p:txBody>
            </p:sp>
            <p:grpSp>
              <p:nvGrpSpPr>
                <p:cNvPr id="23" name="组合 227"/>
                <p:cNvGrpSpPr/>
                <p:nvPr/>
              </p:nvGrpSpPr>
              <p:grpSpPr>
                <a:xfrm>
                  <a:off x="8087330" y="3507854"/>
                  <a:ext cx="360040" cy="346978"/>
                  <a:chOff x="8087330" y="3566800"/>
                  <a:chExt cx="360040" cy="288032"/>
                </a:xfrm>
              </p:grpSpPr>
              <p:sp>
                <p:nvSpPr>
                  <p:cNvPr id="225" name="圆角矩形 224"/>
                  <p:cNvSpPr/>
                  <p:nvPr/>
                </p:nvSpPr>
                <p:spPr bwMode="auto">
                  <a:xfrm>
                    <a:off x="808733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26" name="圆角矩形 225"/>
                  <p:cNvSpPr/>
                  <p:nvPr/>
                </p:nvSpPr>
                <p:spPr bwMode="auto">
                  <a:xfrm>
                    <a:off x="826735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27" name="TextBox 226"/>
                  <p:cNvSpPr txBox="1"/>
                  <p:nvPr/>
                </p:nvSpPr>
                <p:spPr>
                  <a:xfrm rot="5400000">
                    <a:off x="8067738" y="3671462"/>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音频编解码</a:t>
                    </a:r>
                    <a:endParaRPr lang="zh-CN" altLang="en-US" b="1" dirty="0">
                      <a:solidFill>
                        <a:schemeClr val="bg1"/>
                      </a:solidFill>
                      <a:latin typeface="黑体" pitchFamily="49" charset="-122"/>
                      <a:ea typeface="黑体" pitchFamily="49" charset="-122"/>
                    </a:endParaRPr>
                  </a:p>
                </p:txBody>
              </p:sp>
              <p:sp>
                <p:nvSpPr>
                  <p:cNvPr id="228" name="TextBox 227"/>
                  <p:cNvSpPr txBox="1"/>
                  <p:nvPr/>
                </p:nvSpPr>
                <p:spPr>
                  <a:xfrm rot="5400000">
                    <a:off x="8250940" y="3678160"/>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音量调节</a:t>
                    </a:r>
                    <a:endParaRPr lang="zh-CN" altLang="en-US" b="1" dirty="0">
                      <a:solidFill>
                        <a:schemeClr val="bg1"/>
                      </a:solidFill>
                      <a:latin typeface="黑体" pitchFamily="49" charset="-122"/>
                      <a:ea typeface="黑体" pitchFamily="49" charset="-122"/>
                    </a:endParaRPr>
                  </a:p>
                </p:txBody>
              </p:sp>
            </p:grpSp>
          </p:grpSp>
          <p:sp>
            <p:nvSpPr>
              <p:cNvPr id="204" name="TextBox 203"/>
              <p:cNvSpPr txBox="1"/>
              <p:nvPr/>
            </p:nvSpPr>
            <p:spPr>
              <a:xfrm>
                <a:off x="7191872" y="2202908"/>
                <a:ext cx="325678" cy="81411"/>
              </a:xfrm>
              <a:prstGeom prst="rect">
                <a:avLst/>
              </a:prstGeom>
              <a:noFill/>
            </p:spPr>
            <p:txBody>
              <a:bodyPr wrap="none" rtlCol="0">
                <a:prstTxWarp prst="textPlain">
                  <a:avLst/>
                </a:prstTxWarp>
                <a:spAutoFit/>
              </a:bodyPr>
              <a:lstStyle/>
              <a:p>
                <a:r>
                  <a:rPr lang="zh-CN" altLang="en-US" dirty="0" smtClean="0"/>
                  <a:t>远程管理</a:t>
                </a:r>
                <a:endParaRPr lang="zh-CN" altLang="en-US" dirty="0"/>
              </a:p>
            </p:txBody>
          </p:sp>
          <p:sp>
            <p:nvSpPr>
              <p:cNvPr id="205" name="Rectangle 25"/>
              <p:cNvSpPr>
                <a:spLocks noChangeArrowheads="1"/>
              </p:cNvSpPr>
              <p:nvPr/>
            </p:nvSpPr>
            <p:spPr bwMode="auto">
              <a:xfrm>
                <a:off x="5579992" y="2523958"/>
                <a:ext cx="527773" cy="8680"/>
              </a:xfrm>
              <a:prstGeom prst="rect">
                <a:avLst/>
              </a:prstGeom>
              <a:solidFill>
                <a:srgbClr val="C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206" name="TextBox 205"/>
              <p:cNvSpPr txBox="1"/>
              <p:nvPr/>
            </p:nvSpPr>
            <p:spPr>
              <a:xfrm>
                <a:off x="6779992" y="1427613"/>
                <a:ext cx="325678" cy="81411"/>
              </a:xfrm>
              <a:prstGeom prst="rect">
                <a:avLst/>
              </a:prstGeom>
              <a:noFill/>
            </p:spPr>
            <p:txBody>
              <a:bodyPr wrap="none" rtlCol="0">
                <a:prstTxWarp prst="textPlain">
                  <a:avLst/>
                </a:prstTxWarp>
                <a:spAutoFit/>
              </a:bodyPr>
              <a:lstStyle/>
              <a:p>
                <a:r>
                  <a:rPr lang="zh-CN" altLang="en-US" dirty="0" smtClean="0"/>
                  <a:t>教室计算机</a:t>
                </a:r>
                <a:endParaRPr lang="zh-CN" altLang="en-US" dirty="0"/>
              </a:p>
            </p:txBody>
          </p:sp>
          <p:sp>
            <p:nvSpPr>
              <p:cNvPr id="207" name="TextBox 206"/>
              <p:cNvSpPr txBox="1"/>
              <p:nvPr/>
            </p:nvSpPr>
            <p:spPr>
              <a:xfrm>
                <a:off x="5219992" y="2786202"/>
                <a:ext cx="325678" cy="81411"/>
              </a:xfrm>
              <a:prstGeom prst="rect">
                <a:avLst/>
              </a:prstGeom>
              <a:noFill/>
            </p:spPr>
            <p:txBody>
              <a:bodyPr wrap="none" rtlCol="0">
                <a:prstTxWarp prst="textPlain">
                  <a:avLst/>
                </a:prstTxWarp>
                <a:spAutoFit/>
              </a:bodyPr>
              <a:lstStyle/>
              <a:p>
                <a:r>
                  <a:rPr lang="zh-CN" altLang="en-US" dirty="0" smtClean="0"/>
                  <a:t>无线上网</a:t>
                </a:r>
                <a:endParaRPr lang="zh-CN" altLang="en-US" dirty="0"/>
              </a:p>
            </p:txBody>
          </p:sp>
          <p:sp>
            <p:nvSpPr>
              <p:cNvPr id="208" name="Freeform 6"/>
              <p:cNvSpPr>
                <a:spLocks/>
              </p:cNvSpPr>
              <p:nvPr/>
            </p:nvSpPr>
            <p:spPr bwMode="auto">
              <a:xfrm>
                <a:off x="5159992" y="2292845"/>
                <a:ext cx="459421" cy="458799"/>
              </a:xfrm>
              <a:custGeom>
                <a:avLst/>
                <a:gdLst/>
                <a:ahLst/>
                <a:cxnLst>
                  <a:cxn ang="0">
                    <a:pos x="2041" y="3695"/>
                  </a:cxn>
                  <a:cxn ang="0">
                    <a:pos x="2314" y="3646"/>
                  </a:cxn>
                  <a:cxn ang="0">
                    <a:pos x="2572" y="3558"/>
                  </a:cxn>
                  <a:cxn ang="0">
                    <a:pos x="2811" y="3435"/>
                  </a:cxn>
                  <a:cxn ang="0">
                    <a:pos x="3028" y="3280"/>
                  </a:cxn>
                  <a:cxn ang="0">
                    <a:pos x="3222" y="3096"/>
                  </a:cxn>
                  <a:cxn ang="0">
                    <a:pos x="3387" y="2887"/>
                  </a:cxn>
                  <a:cxn ang="0">
                    <a:pos x="3521" y="2653"/>
                  </a:cxn>
                  <a:cxn ang="0">
                    <a:pos x="3620" y="2402"/>
                  </a:cxn>
                  <a:cxn ang="0">
                    <a:pos x="3683" y="2134"/>
                  </a:cxn>
                  <a:cxn ang="0">
                    <a:pos x="3704" y="1853"/>
                  </a:cxn>
                  <a:cxn ang="0">
                    <a:pos x="3683" y="1570"/>
                  </a:cxn>
                  <a:cxn ang="0">
                    <a:pos x="3620" y="1302"/>
                  </a:cxn>
                  <a:cxn ang="0">
                    <a:pos x="3521" y="1051"/>
                  </a:cxn>
                  <a:cxn ang="0">
                    <a:pos x="3387" y="818"/>
                  </a:cxn>
                  <a:cxn ang="0">
                    <a:pos x="3222" y="608"/>
                  </a:cxn>
                  <a:cxn ang="0">
                    <a:pos x="3028" y="424"/>
                  </a:cxn>
                  <a:cxn ang="0">
                    <a:pos x="2811" y="269"/>
                  </a:cxn>
                  <a:cxn ang="0">
                    <a:pos x="2572" y="146"/>
                  </a:cxn>
                  <a:cxn ang="0">
                    <a:pos x="2314" y="59"/>
                  </a:cxn>
                  <a:cxn ang="0">
                    <a:pos x="2041" y="10"/>
                  </a:cxn>
                  <a:cxn ang="0">
                    <a:pos x="1757" y="3"/>
                  </a:cxn>
                  <a:cxn ang="0">
                    <a:pos x="1479" y="38"/>
                  </a:cxn>
                  <a:cxn ang="0">
                    <a:pos x="1216" y="113"/>
                  </a:cxn>
                  <a:cxn ang="0">
                    <a:pos x="971" y="224"/>
                  </a:cxn>
                  <a:cxn ang="0">
                    <a:pos x="745" y="369"/>
                  </a:cxn>
                  <a:cxn ang="0">
                    <a:pos x="544" y="544"/>
                  </a:cxn>
                  <a:cxn ang="0">
                    <a:pos x="369" y="745"/>
                  </a:cxn>
                  <a:cxn ang="0">
                    <a:pos x="224" y="971"/>
                  </a:cxn>
                  <a:cxn ang="0">
                    <a:pos x="113" y="1217"/>
                  </a:cxn>
                  <a:cxn ang="0">
                    <a:pos x="37" y="1480"/>
                  </a:cxn>
                  <a:cxn ang="0">
                    <a:pos x="3" y="1757"/>
                  </a:cxn>
                  <a:cxn ang="0">
                    <a:pos x="10" y="2041"/>
                  </a:cxn>
                  <a:cxn ang="0">
                    <a:pos x="59" y="2314"/>
                  </a:cxn>
                  <a:cxn ang="0">
                    <a:pos x="145" y="2572"/>
                  </a:cxn>
                  <a:cxn ang="0">
                    <a:pos x="269" y="2811"/>
                  </a:cxn>
                  <a:cxn ang="0">
                    <a:pos x="424" y="3028"/>
                  </a:cxn>
                  <a:cxn ang="0">
                    <a:pos x="608" y="3222"/>
                  </a:cxn>
                  <a:cxn ang="0">
                    <a:pos x="818" y="3387"/>
                  </a:cxn>
                  <a:cxn ang="0">
                    <a:pos x="1050" y="3521"/>
                  </a:cxn>
                  <a:cxn ang="0">
                    <a:pos x="1302" y="3620"/>
                  </a:cxn>
                  <a:cxn ang="0">
                    <a:pos x="1570" y="3683"/>
                  </a:cxn>
                  <a:cxn ang="0">
                    <a:pos x="1852" y="3704"/>
                  </a:cxn>
                </a:cxnLst>
                <a:rect l="0" t="0" r="r" b="b"/>
                <a:pathLst>
                  <a:path w="3704" h="3704">
                    <a:moveTo>
                      <a:pt x="1852" y="3704"/>
                    </a:moveTo>
                    <a:lnTo>
                      <a:pt x="1947" y="3702"/>
                    </a:lnTo>
                    <a:lnTo>
                      <a:pt x="2041" y="3695"/>
                    </a:lnTo>
                    <a:lnTo>
                      <a:pt x="2134" y="3683"/>
                    </a:lnTo>
                    <a:lnTo>
                      <a:pt x="2224" y="3666"/>
                    </a:lnTo>
                    <a:lnTo>
                      <a:pt x="2314" y="3646"/>
                    </a:lnTo>
                    <a:lnTo>
                      <a:pt x="2402" y="3620"/>
                    </a:lnTo>
                    <a:lnTo>
                      <a:pt x="2487" y="3591"/>
                    </a:lnTo>
                    <a:lnTo>
                      <a:pt x="2572" y="3558"/>
                    </a:lnTo>
                    <a:lnTo>
                      <a:pt x="2653" y="3521"/>
                    </a:lnTo>
                    <a:lnTo>
                      <a:pt x="2734" y="3480"/>
                    </a:lnTo>
                    <a:lnTo>
                      <a:pt x="2811" y="3435"/>
                    </a:lnTo>
                    <a:lnTo>
                      <a:pt x="2887" y="3387"/>
                    </a:lnTo>
                    <a:lnTo>
                      <a:pt x="2959" y="3335"/>
                    </a:lnTo>
                    <a:lnTo>
                      <a:pt x="3028" y="3280"/>
                    </a:lnTo>
                    <a:lnTo>
                      <a:pt x="3096" y="3222"/>
                    </a:lnTo>
                    <a:lnTo>
                      <a:pt x="3161" y="3161"/>
                    </a:lnTo>
                    <a:lnTo>
                      <a:pt x="3222" y="3096"/>
                    </a:lnTo>
                    <a:lnTo>
                      <a:pt x="3280" y="3028"/>
                    </a:lnTo>
                    <a:lnTo>
                      <a:pt x="3335" y="2959"/>
                    </a:lnTo>
                    <a:lnTo>
                      <a:pt x="3387" y="2887"/>
                    </a:lnTo>
                    <a:lnTo>
                      <a:pt x="3435" y="2811"/>
                    </a:lnTo>
                    <a:lnTo>
                      <a:pt x="3480" y="2734"/>
                    </a:lnTo>
                    <a:lnTo>
                      <a:pt x="3521" y="2653"/>
                    </a:lnTo>
                    <a:lnTo>
                      <a:pt x="3558" y="2572"/>
                    </a:lnTo>
                    <a:lnTo>
                      <a:pt x="3591" y="2487"/>
                    </a:lnTo>
                    <a:lnTo>
                      <a:pt x="3620" y="2402"/>
                    </a:lnTo>
                    <a:lnTo>
                      <a:pt x="3646" y="2314"/>
                    </a:lnTo>
                    <a:lnTo>
                      <a:pt x="3666" y="2224"/>
                    </a:lnTo>
                    <a:lnTo>
                      <a:pt x="3683" y="2134"/>
                    </a:lnTo>
                    <a:lnTo>
                      <a:pt x="3695" y="2041"/>
                    </a:lnTo>
                    <a:lnTo>
                      <a:pt x="3702" y="1947"/>
                    </a:lnTo>
                    <a:lnTo>
                      <a:pt x="3704" y="1853"/>
                    </a:lnTo>
                    <a:lnTo>
                      <a:pt x="3702" y="1757"/>
                    </a:lnTo>
                    <a:lnTo>
                      <a:pt x="3695" y="1663"/>
                    </a:lnTo>
                    <a:lnTo>
                      <a:pt x="3683" y="1570"/>
                    </a:lnTo>
                    <a:lnTo>
                      <a:pt x="3666" y="1480"/>
                    </a:lnTo>
                    <a:lnTo>
                      <a:pt x="3646" y="1390"/>
                    </a:lnTo>
                    <a:lnTo>
                      <a:pt x="3620" y="1302"/>
                    </a:lnTo>
                    <a:lnTo>
                      <a:pt x="3591" y="1217"/>
                    </a:lnTo>
                    <a:lnTo>
                      <a:pt x="3558" y="1132"/>
                    </a:lnTo>
                    <a:lnTo>
                      <a:pt x="3521" y="1051"/>
                    </a:lnTo>
                    <a:lnTo>
                      <a:pt x="3480" y="971"/>
                    </a:lnTo>
                    <a:lnTo>
                      <a:pt x="3435" y="893"/>
                    </a:lnTo>
                    <a:lnTo>
                      <a:pt x="3387" y="818"/>
                    </a:lnTo>
                    <a:lnTo>
                      <a:pt x="3335" y="745"/>
                    </a:lnTo>
                    <a:lnTo>
                      <a:pt x="3280" y="676"/>
                    </a:lnTo>
                    <a:lnTo>
                      <a:pt x="3222" y="608"/>
                    </a:lnTo>
                    <a:lnTo>
                      <a:pt x="3161" y="544"/>
                    </a:lnTo>
                    <a:lnTo>
                      <a:pt x="3096" y="482"/>
                    </a:lnTo>
                    <a:lnTo>
                      <a:pt x="3028" y="424"/>
                    </a:lnTo>
                    <a:lnTo>
                      <a:pt x="2959" y="369"/>
                    </a:lnTo>
                    <a:lnTo>
                      <a:pt x="2887" y="317"/>
                    </a:lnTo>
                    <a:lnTo>
                      <a:pt x="2811" y="269"/>
                    </a:lnTo>
                    <a:lnTo>
                      <a:pt x="2734" y="224"/>
                    </a:lnTo>
                    <a:lnTo>
                      <a:pt x="2653" y="183"/>
                    </a:lnTo>
                    <a:lnTo>
                      <a:pt x="2572" y="146"/>
                    </a:lnTo>
                    <a:lnTo>
                      <a:pt x="2487" y="113"/>
                    </a:lnTo>
                    <a:lnTo>
                      <a:pt x="2402" y="84"/>
                    </a:lnTo>
                    <a:lnTo>
                      <a:pt x="2314" y="59"/>
                    </a:lnTo>
                    <a:lnTo>
                      <a:pt x="2224" y="38"/>
                    </a:lnTo>
                    <a:lnTo>
                      <a:pt x="2134" y="21"/>
                    </a:lnTo>
                    <a:lnTo>
                      <a:pt x="2041" y="10"/>
                    </a:lnTo>
                    <a:lnTo>
                      <a:pt x="1947" y="3"/>
                    </a:lnTo>
                    <a:lnTo>
                      <a:pt x="1852" y="0"/>
                    </a:lnTo>
                    <a:lnTo>
                      <a:pt x="1757" y="3"/>
                    </a:lnTo>
                    <a:lnTo>
                      <a:pt x="1663" y="10"/>
                    </a:lnTo>
                    <a:lnTo>
                      <a:pt x="1570" y="21"/>
                    </a:lnTo>
                    <a:lnTo>
                      <a:pt x="1479" y="38"/>
                    </a:lnTo>
                    <a:lnTo>
                      <a:pt x="1390" y="59"/>
                    </a:lnTo>
                    <a:lnTo>
                      <a:pt x="1302" y="84"/>
                    </a:lnTo>
                    <a:lnTo>
                      <a:pt x="1216" y="113"/>
                    </a:lnTo>
                    <a:lnTo>
                      <a:pt x="1132" y="146"/>
                    </a:lnTo>
                    <a:lnTo>
                      <a:pt x="1050" y="183"/>
                    </a:lnTo>
                    <a:lnTo>
                      <a:pt x="971" y="224"/>
                    </a:lnTo>
                    <a:lnTo>
                      <a:pt x="892" y="269"/>
                    </a:lnTo>
                    <a:lnTo>
                      <a:pt x="818" y="317"/>
                    </a:lnTo>
                    <a:lnTo>
                      <a:pt x="745" y="369"/>
                    </a:lnTo>
                    <a:lnTo>
                      <a:pt x="675" y="424"/>
                    </a:lnTo>
                    <a:lnTo>
                      <a:pt x="608" y="482"/>
                    </a:lnTo>
                    <a:lnTo>
                      <a:pt x="544" y="544"/>
                    </a:lnTo>
                    <a:lnTo>
                      <a:pt x="482" y="608"/>
                    </a:lnTo>
                    <a:lnTo>
                      <a:pt x="424" y="676"/>
                    </a:lnTo>
                    <a:lnTo>
                      <a:pt x="369" y="745"/>
                    </a:lnTo>
                    <a:lnTo>
                      <a:pt x="317" y="818"/>
                    </a:lnTo>
                    <a:lnTo>
                      <a:pt x="269" y="893"/>
                    </a:lnTo>
                    <a:lnTo>
                      <a:pt x="224" y="971"/>
                    </a:lnTo>
                    <a:lnTo>
                      <a:pt x="183" y="1051"/>
                    </a:lnTo>
                    <a:lnTo>
                      <a:pt x="145" y="1132"/>
                    </a:lnTo>
                    <a:lnTo>
                      <a:pt x="113" y="1217"/>
                    </a:lnTo>
                    <a:lnTo>
                      <a:pt x="83" y="1302"/>
                    </a:lnTo>
                    <a:lnTo>
                      <a:pt x="59" y="1390"/>
                    </a:lnTo>
                    <a:lnTo>
                      <a:pt x="37" y="1480"/>
                    </a:lnTo>
                    <a:lnTo>
                      <a:pt x="21" y="1570"/>
                    </a:lnTo>
                    <a:lnTo>
                      <a:pt x="10" y="1663"/>
                    </a:lnTo>
                    <a:lnTo>
                      <a:pt x="3" y="1757"/>
                    </a:lnTo>
                    <a:lnTo>
                      <a:pt x="0" y="1853"/>
                    </a:lnTo>
                    <a:lnTo>
                      <a:pt x="3" y="1947"/>
                    </a:lnTo>
                    <a:lnTo>
                      <a:pt x="10" y="2041"/>
                    </a:lnTo>
                    <a:lnTo>
                      <a:pt x="21" y="2134"/>
                    </a:lnTo>
                    <a:lnTo>
                      <a:pt x="37" y="2224"/>
                    </a:lnTo>
                    <a:lnTo>
                      <a:pt x="59" y="2314"/>
                    </a:lnTo>
                    <a:lnTo>
                      <a:pt x="83" y="2402"/>
                    </a:lnTo>
                    <a:lnTo>
                      <a:pt x="113" y="2487"/>
                    </a:lnTo>
                    <a:lnTo>
                      <a:pt x="145" y="2572"/>
                    </a:lnTo>
                    <a:lnTo>
                      <a:pt x="183" y="2653"/>
                    </a:lnTo>
                    <a:lnTo>
                      <a:pt x="224" y="2734"/>
                    </a:lnTo>
                    <a:lnTo>
                      <a:pt x="269" y="2811"/>
                    </a:lnTo>
                    <a:lnTo>
                      <a:pt x="317" y="2887"/>
                    </a:lnTo>
                    <a:lnTo>
                      <a:pt x="369" y="2959"/>
                    </a:lnTo>
                    <a:lnTo>
                      <a:pt x="424" y="3028"/>
                    </a:lnTo>
                    <a:lnTo>
                      <a:pt x="482" y="3096"/>
                    </a:lnTo>
                    <a:lnTo>
                      <a:pt x="544" y="3161"/>
                    </a:lnTo>
                    <a:lnTo>
                      <a:pt x="608" y="3222"/>
                    </a:lnTo>
                    <a:lnTo>
                      <a:pt x="675" y="3280"/>
                    </a:lnTo>
                    <a:lnTo>
                      <a:pt x="745" y="3335"/>
                    </a:lnTo>
                    <a:lnTo>
                      <a:pt x="818" y="3387"/>
                    </a:lnTo>
                    <a:lnTo>
                      <a:pt x="892" y="3435"/>
                    </a:lnTo>
                    <a:lnTo>
                      <a:pt x="971" y="3480"/>
                    </a:lnTo>
                    <a:lnTo>
                      <a:pt x="1050" y="3521"/>
                    </a:lnTo>
                    <a:lnTo>
                      <a:pt x="1132" y="3558"/>
                    </a:lnTo>
                    <a:lnTo>
                      <a:pt x="1216" y="3591"/>
                    </a:lnTo>
                    <a:lnTo>
                      <a:pt x="1302" y="3620"/>
                    </a:lnTo>
                    <a:lnTo>
                      <a:pt x="1390" y="3646"/>
                    </a:lnTo>
                    <a:lnTo>
                      <a:pt x="1479" y="3666"/>
                    </a:lnTo>
                    <a:lnTo>
                      <a:pt x="1570" y="3683"/>
                    </a:lnTo>
                    <a:lnTo>
                      <a:pt x="1663" y="3695"/>
                    </a:lnTo>
                    <a:lnTo>
                      <a:pt x="1757" y="3702"/>
                    </a:lnTo>
                    <a:lnTo>
                      <a:pt x="1852" y="3704"/>
                    </a:lnTo>
                    <a:close/>
                  </a:path>
                </a:pathLst>
              </a:custGeom>
              <a:solidFill>
                <a:schemeClr val="bg1"/>
              </a:solidFill>
              <a:ln w="19050">
                <a:solidFill>
                  <a:srgbClr val="00B0F0"/>
                </a:solidFill>
                <a:round/>
                <a:headEnd/>
                <a:tailEnd/>
              </a:ln>
            </p:spPr>
            <p:txBody>
              <a:bodyPr vert="horz" wrap="square" lIns="91440" tIns="45720" rIns="91440" bIns="45720" numCol="1" anchor="t" anchorCtr="0" compatLnSpc="1">
                <a:prstTxWarp prst="textNoShape">
                  <a:avLst/>
                </a:prstTxWarp>
              </a:bodyPr>
              <a:lstStyle/>
              <a:p>
                <a:endParaRPr lang="zh-CN" altLang="en-US" dirty="0">
                  <a:latin typeface="+mn-lt"/>
                  <a:ea typeface="微软雅黑" pitchFamily="34" charset="-122"/>
                </a:endParaRPr>
              </a:p>
            </p:txBody>
          </p:sp>
          <p:grpSp>
            <p:nvGrpSpPr>
              <p:cNvPr id="24" name="组合 189"/>
              <p:cNvGrpSpPr/>
              <p:nvPr/>
            </p:nvGrpSpPr>
            <p:grpSpPr>
              <a:xfrm>
                <a:off x="4559992" y="2283958"/>
                <a:ext cx="464874" cy="602824"/>
                <a:chOff x="8087330" y="3507854"/>
                <a:chExt cx="360040" cy="504056"/>
              </a:xfrm>
            </p:grpSpPr>
            <p:sp>
              <p:nvSpPr>
                <p:cNvPr id="215" name="圆角矩形 214"/>
                <p:cNvSpPr/>
                <p:nvPr/>
              </p:nvSpPr>
              <p:spPr bwMode="auto">
                <a:xfrm>
                  <a:off x="8087330" y="3867894"/>
                  <a:ext cx="360040" cy="144016"/>
                </a:xfrm>
                <a:prstGeom prst="roundRect">
                  <a:avLst/>
                </a:prstGeom>
                <a:solidFill>
                  <a:srgbClr val="00B05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16" name="TextBox 215"/>
                <p:cNvSpPr txBox="1"/>
                <p:nvPr/>
              </p:nvSpPr>
              <p:spPr>
                <a:xfrm>
                  <a:off x="8100392" y="3913777"/>
                  <a:ext cx="340000" cy="72000"/>
                </a:xfrm>
                <a:prstGeom prst="rect">
                  <a:avLst/>
                </a:prstGeom>
                <a:noFill/>
              </p:spPr>
              <p:txBody>
                <a:bodyPr wrap="none" rtlCol="0">
                  <a:prstTxWarp prst="textPlain">
                    <a:avLst/>
                  </a:prstTxWarp>
                  <a:spAutoFit/>
                </a:bodyPr>
                <a:lstStyle/>
                <a:p>
                  <a:r>
                    <a:rPr lang="en-US" altLang="zh-CN" dirty="0" smtClean="0">
                      <a:solidFill>
                        <a:schemeClr val="bg1"/>
                      </a:solidFill>
                      <a:latin typeface="Arial Black" pitchFamily="34" charset="0"/>
                    </a:rPr>
                    <a:t>Eth./Wi-Fi</a:t>
                  </a:r>
                  <a:endParaRPr lang="zh-CN" altLang="en-US" dirty="0">
                    <a:solidFill>
                      <a:schemeClr val="bg1"/>
                    </a:solidFill>
                    <a:latin typeface="Arial Black" pitchFamily="34" charset="0"/>
                  </a:endParaRPr>
                </a:p>
              </p:txBody>
            </p:sp>
            <p:grpSp>
              <p:nvGrpSpPr>
                <p:cNvPr id="25" name="组合 192"/>
                <p:cNvGrpSpPr/>
                <p:nvPr/>
              </p:nvGrpSpPr>
              <p:grpSpPr>
                <a:xfrm>
                  <a:off x="8087330" y="3507854"/>
                  <a:ext cx="360040" cy="346978"/>
                  <a:chOff x="8087330" y="3566800"/>
                  <a:chExt cx="360040" cy="288032"/>
                </a:xfrm>
              </p:grpSpPr>
              <p:sp>
                <p:nvSpPr>
                  <p:cNvPr id="218" name="圆角矩形 217"/>
                  <p:cNvSpPr/>
                  <p:nvPr/>
                </p:nvSpPr>
                <p:spPr bwMode="auto">
                  <a:xfrm>
                    <a:off x="808733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19" name="圆角矩形 218"/>
                  <p:cNvSpPr/>
                  <p:nvPr/>
                </p:nvSpPr>
                <p:spPr bwMode="auto">
                  <a:xfrm>
                    <a:off x="8267350" y="3566800"/>
                    <a:ext cx="180020" cy="288032"/>
                  </a:xfrm>
                  <a:prstGeom prst="roundRect">
                    <a:avLst/>
                  </a:prstGeom>
                  <a:solidFill>
                    <a:srgbClr val="0070C0"/>
                  </a:solidFill>
                  <a:ln>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20" name="TextBox 219"/>
                  <p:cNvSpPr txBox="1"/>
                  <p:nvPr/>
                </p:nvSpPr>
                <p:spPr>
                  <a:xfrm rot="5400000">
                    <a:off x="8067738" y="3671462"/>
                    <a:ext cx="212494" cy="68480"/>
                  </a:xfrm>
                  <a:prstGeom prst="rect">
                    <a:avLst/>
                  </a:prstGeom>
                  <a:noFill/>
                </p:spPr>
                <p:txBody>
                  <a:bodyPr vert="eaVert" wrap="none" rtlCol="0">
                    <a:prstTxWarp prst="textPlain">
                      <a:avLst/>
                    </a:prstTxWarp>
                    <a:spAutoFit/>
                  </a:bodyPr>
                  <a:lstStyle/>
                  <a:p>
                    <a:r>
                      <a:rPr lang="zh-CN" altLang="en-US" b="1" dirty="0" smtClean="0">
                        <a:solidFill>
                          <a:schemeClr val="bg1"/>
                        </a:solidFill>
                        <a:latin typeface="黑体" pitchFamily="49" charset="-122"/>
                        <a:ea typeface="黑体" pitchFamily="49" charset="-122"/>
                      </a:rPr>
                      <a:t>加入控制</a:t>
                    </a:r>
                    <a:endParaRPr lang="zh-CN" altLang="en-US" b="1" dirty="0">
                      <a:solidFill>
                        <a:schemeClr val="bg1"/>
                      </a:solidFill>
                      <a:latin typeface="黑体" pitchFamily="49" charset="-122"/>
                      <a:ea typeface="黑体" pitchFamily="49" charset="-122"/>
                    </a:endParaRPr>
                  </a:p>
                </p:txBody>
              </p:sp>
              <p:sp>
                <p:nvSpPr>
                  <p:cNvPr id="221" name="TextBox 220"/>
                  <p:cNvSpPr txBox="1"/>
                  <p:nvPr/>
                </p:nvSpPr>
                <p:spPr>
                  <a:xfrm rot="5400000">
                    <a:off x="8250940" y="3678160"/>
                    <a:ext cx="212494" cy="68480"/>
                  </a:xfrm>
                  <a:prstGeom prst="rect">
                    <a:avLst/>
                  </a:prstGeom>
                  <a:noFill/>
                </p:spPr>
                <p:txBody>
                  <a:bodyPr vert="eaVert" wrap="none" rtlCol="0">
                    <a:prstTxWarp prst="textPlain">
                      <a:avLst/>
                    </a:prstTxWarp>
                    <a:spAutoFit/>
                  </a:bodyPr>
                  <a:lstStyle/>
                  <a:p>
                    <a:r>
                      <a:rPr lang="en-US" altLang="zh-CN" b="1" dirty="0" err="1" smtClean="0">
                        <a:solidFill>
                          <a:schemeClr val="bg1"/>
                        </a:solidFill>
                        <a:latin typeface="黑体" pitchFamily="49" charset="-122"/>
                        <a:ea typeface="黑体" pitchFamily="49" charset="-122"/>
                      </a:rPr>
                      <a:t>QoS</a:t>
                    </a:r>
                    <a:r>
                      <a:rPr lang="zh-CN" altLang="en-US" b="1" dirty="0" smtClean="0">
                        <a:solidFill>
                          <a:schemeClr val="bg1"/>
                        </a:solidFill>
                        <a:latin typeface="黑体" pitchFamily="49" charset="-122"/>
                        <a:ea typeface="黑体" pitchFamily="49" charset="-122"/>
                      </a:rPr>
                      <a:t>管理</a:t>
                    </a:r>
                    <a:endParaRPr lang="zh-CN" altLang="en-US" b="1" dirty="0">
                      <a:solidFill>
                        <a:schemeClr val="bg1"/>
                      </a:solidFill>
                      <a:latin typeface="黑体" pitchFamily="49" charset="-122"/>
                      <a:ea typeface="黑体" pitchFamily="49" charset="-122"/>
                    </a:endParaRPr>
                  </a:p>
                </p:txBody>
              </p:sp>
            </p:grpSp>
          </p:grpSp>
          <p:sp>
            <p:nvSpPr>
              <p:cNvPr id="210" name="TextBox 209"/>
              <p:cNvSpPr txBox="1"/>
              <p:nvPr/>
            </p:nvSpPr>
            <p:spPr>
              <a:xfrm>
                <a:off x="6337748" y="4056153"/>
                <a:ext cx="325678" cy="81411"/>
              </a:xfrm>
              <a:prstGeom prst="rect">
                <a:avLst/>
              </a:prstGeom>
              <a:noFill/>
            </p:spPr>
            <p:txBody>
              <a:bodyPr wrap="none" rtlCol="0">
                <a:prstTxWarp prst="textPlain">
                  <a:avLst/>
                </a:prstTxWarp>
                <a:spAutoFit/>
              </a:bodyPr>
              <a:lstStyle/>
              <a:p>
                <a:r>
                  <a:rPr lang="zh-CN" altLang="en-US" dirty="0" smtClean="0"/>
                  <a:t>教室音响</a:t>
                </a:r>
                <a:endParaRPr lang="zh-CN" altLang="en-US" dirty="0"/>
              </a:p>
            </p:txBody>
          </p:sp>
          <p:sp>
            <p:nvSpPr>
              <p:cNvPr id="211" name="TextBox 210"/>
              <p:cNvSpPr txBox="1"/>
              <p:nvPr/>
            </p:nvSpPr>
            <p:spPr>
              <a:xfrm>
                <a:off x="6779992" y="1547613"/>
                <a:ext cx="325678" cy="81411"/>
              </a:xfrm>
              <a:prstGeom prst="rect">
                <a:avLst/>
              </a:prstGeom>
              <a:noFill/>
            </p:spPr>
            <p:txBody>
              <a:bodyPr wrap="none" rtlCol="0">
                <a:prstTxWarp prst="textPlain">
                  <a:avLst/>
                </a:prstTxWarp>
                <a:spAutoFit/>
              </a:bodyPr>
              <a:lstStyle/>
              <a:p>
                <a:r>
                  <a:rPr lang="zh-CN" altLang="en-US" dirty="0" smtClean="0"/>
                  <a:t>云桌面</a:t>
                </a:r>
                <a:endParaRPr lang="zh-CN" altLang="en-US" dirty="0"/>
              </a:p>
            </p:txBody>
          </p:sp>
          <p:sp>
            <p:nvSpPr>
              <p:cNvPr id="212" name="TextBox 211"/>
              <p:cNvSpPr txBox="1"/>
              <p:nvPr/>
            </p:nvSpPr>
            <p:spPr>
              <a:xfrm>
                <a:off x="5219992" y="2883958"/>
                <a:ext cx="325678" cy="81411"/>
              </a:xfrm>
              <a:prstGeom prst="rect">
                <a:avLst/>
              </a:prstGeom>
              <a:noFill/>
            </p:spPr>
            <p:txBody>
              <a:bodyPr wrap="none" rtlCol="0">
                <a:prstTxWarp prst="textPlain">
                  <a:avLst/>
                </a:prstTxWarp>
                <a:spAutoFit/>
              </a:bodyPr>
              <a:lstStyle/>
              <a:p>
                <a:r>
                  <a:rPr lang="zh-CN" altLang="en-US" dirty="0" smtClean="0"/>
                  <a:t>有线上网</a:t>
                </a:r>
                <a:endParaRPr lang="zh-CN" altLang="en-US" dirty="0"/>
              </a:p>
            </p:txBody>
          </p:sp>
          <p:pic>
            <p:nvPicPr>
              <p:cNvPr id="213" name="Picture 20" descr="http://t0.gstatic.com/images?q=tbn:ANd9GcRWu5UAQkWS3zmXvTHtWH-32UqFmDWdrXdkEgCxpRb0GXZx3cCd"/>
              <p:cNvPicPr>
                <a:picLocks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5279992" y="2463958"/>
                <a:ext cx="235816" cy="182310"/>
              </a:xfrm>
              <a:prstGeom prst="rect">
                <a:avLst/>
              </a:prstGeom>
              <a:noFill/>
            </p:spPr>
          </p:pic>
        </p:grpSp>
        <p:pic>
          <p:nvPicPr>
            <p:cNvPr id="298" name="Picture 1" descr="E:\Documents\02_AR\AR 12&amp;22&amp;32\照片\AR工信部入网项目照片处理\AR1220W\AR1220W 背俯.jpg"/>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6448590" y="2303721"/>
              <a:ext cx="632693" cy="393606"/>
            </a:xfrm>
            <a:prstGeom prst="rect">
              <a:avLst/>
            </a:prstGeom>
            <a:noFill/>
            <a:ln w="9525">
              <a:noFill/>
              <a:miter lim="800000"/>
              <a:headEnd/>
              <a:tailEnd/>
            </a:ln>
          </p:spPr>
        </p:pic>
        <p:pic>
          <p:nvPicPr>
            <p:cNvPr id="299" name="Picture 4" descr="curtain icon"/>
            <p:cNvPicPr>
              <a:picLocks noChangeAspect="1" noChangeArrowheads="1"/>
            </p:cNvPicPr>
            <p:nvPr/>
          </p:nvPicPr>
          <p:blipFill>
            <a:blip r:embed="rId9" cstate="email"/>
            <a:srcRect/>
            <a:stretch>
              <a:fillRect/>
            </a:stretch>
          </p:blipFill>
          <p:spPr bwMode="auto">
            <a:xfrm>
              <a:off x="7471144" y="1630059"/>
              <a:ext cx="207242" cy="207378"/>
            </a:xfrm>
            <a:prstGeom prst="rect">
              <a:avLst/>
            </a:prstGeom>
            <a:noFill/>
          </p:spPr>
        </p:pic>
        <p:pic>
          <p:nvPicPr>
            <p:cNvPr id="300" name="Picture 2747" descr="图片134"/>
            <p:cNvPicPr>
              <a:picLocks noChangeAspect="1" noChangeArrowheads="1"/>
            </p:cNvPicPr>
            <p:nvPr/>
          </p:nvPicPr>
          <p:blipFill>
            <a:blip r:embed="rId10" cstate="email"/>
            <a:srcRect/>
            <a:stretch>
              <a:fillRect/>
            </a:stretch>
          </p:blipFill>
          <p:spPr bwMode="auto">
            <a:xfrm flipV="1">
              <a:off x="7378996" y="1793572"/>
              <a:ext cx="170032" cy="134463"/>
            </a:xfrm>
            <a:prstGeom prst="rect">
              <a:avLst/>
            </a:prstGeom>
            <a:noFill/>
          </p:spPr>
        </p:pic>
        <p:pic>
          <p:nvPicPr>
            <p:cNvPr id="301" name="Picture 6" descr="Lamp icon">
              <a:hlinkClick r:id="rId11"/>
            </p:cNvPr>
            <p:cNvPicPr>
              <a:picLocks noChangeAspect="1" noChangeArrowheads="1"/>
            </p:cNvPicPr>
            <p:nvPr/>
          </p:nvPicPr>
          <p:blipFill>
            <a:blip r:embed="rId12" cstate="email"/>
            <a:srcRect/>
            <a:stretch>
              <a:fillRect/>
            </a:stretch>
          </p:blipFill>
          <p:spPr bwMode="auto">
            <a:xfrm>
              <a:off x="7471144" y="3086222"/>
              <a:ext cx="168753" cy="191342"/>
            </a:xfrm>
            <a:prstGeom prst="rect">
              <a:avLst/>
            </a:prstGeom>
            <a:noFill/>
          </p:spPr>
        </p:pic>
      </p:grpSp>
    </p:spTree>
  </p:cSld>
  <p:clrMapOvr>
    <a:masterClrMapping/>
  </p:clrMapOvr>
  <p:transition advClick="0" advTm="8000"/>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LSpPk.jIWUK71S98jfAIY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LSpPk.jIWUK71S98jfAIY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LSpPk.jIWUK71S98jfAIY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LSpPk.jIWUK71S98jfAIY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LSpPk.jIWUK71S98jfAIY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LSpPk.jIWUK71S98jfAIYw"/>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LSpPk.jIWUK71S98jfAIY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LSpPk.jIWUK71S98jfAIY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LSpPk.jIWUK71S98jfAIYw"/>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8.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9.xml><?xml version="1.0" encoding="utf-8"?>
<p:tagLst xmlns:a="http://schemas.openxmlformats.org/drawingml/2006/main" xmlns:r="http://schemas.openxmlformats.org/officeDocument/2006/relationships" xmlns:p="http://schemas.openxmlformats.org/presentationml/2006/main">
  <p:tag name="ARTICULATE_PUBLISH_MODE" val="2"/>
</p:tagLst>
</file>

<file path=ppt/theme/theme1.xml><?xml version="1.0" encoding="utf-8"?>
<a:theme xmlns:a="http://schemas.openxmlformats.org/drawingml/2006/main" name="3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1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2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3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0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1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自定义设计方案">
  <a:themeElements>
    <a:clrScheme name="1_自定义设计方案 1">
      <a:dk1>
        <a:srgbClr val="000000"/>
      </a:dk1>
      <a:lt1>
        <a:srgbClr val="FFFFFF"/>
      </a:lt1>
      <a:dk2>
        <a:srgbClr val="990000"/>
      </a:dk2>
      <a:lt2>
        <a:srgbClr val="777777"/>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fontScheme name="1_自定义设计方案">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79200" tIns="39600" rIns="79200" bIns="39600" numCol="1" anchor="t" anchorCtr="0" compatLnSpc="1">
        <a:prstTxWarp prst="textNoShape">
          <a:avLst/>
        </a:prstTxWarp>
        <a:spAutoFit/>
      </a:bodyPr>
      <a:lstStyle>
        <a:defPPr marL="0" marR="0" indent="0" algn="l" defTabSz="801688"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bg1"/>
            </a:solidFill>
            <a:effectLst/>
            <a:latin typeface="FrutigerNext LT Regular" pitchFamily="34" charset="0"/>
            <a:ea typeface="ＭＳ Ｐゴシック" pitchFamily="34"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79200" tIns="39600" rIns="79200" bIns="39600" numCol="1" anchor="t" anchorCtr="0" compatLnSpc="1">
        <a:prstTxWarp prst="textNoShape">
          <a:avLst/>
        </a:prstTxWarp>
        <a:spAutoFit/>
      </a:bodyPr>
      <a:lstStyle>
        <a:defPPr marL="0" marR="0" indent="0" algn="l" defTabSz="801688"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bg1"/>
            </a:solidFill>
            <a:effectLst/>
            <a:latin typeface="FrutigerNext LT Regular" pitchFamily="34" charset="0"/>
            <a:ea typeface="ＭＳ Ｐゴシック" pitchFamily="34" charset="-128"/>
          </a:defRPr>
        </a:defPPr>
      </a:lstStyle>
    </a:lnDef>
  </a:objectDefaults>
  <a:extraClrSchemeLst>
    <a:extraClrScheme>
      <a:clrScheme name="1_自定义设计方案 1">
        <a:dk1>
          <a:srgbClr val="000000"/>
        </a:dk1>
        <a:lt1>
          <a:srgbClr val="FFFFFF"/>
        </a:lt1>
        <a:dk2>
          <a:srgbClr val="990000"/>
        </a:dk2>
        <a:lt2>
          <a:srgbClr val="777777"/>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Huawei Theme2">
  <a:themeElements>
    <a:clrScheme name="默认设计模板 2">
      <a:dk1>
        <a:srgbClr val="B2B2B2"/>
      </a:dk1>
      <a:lt1>
        <a:srgbClr val="FFFFFF"/>
      </a:lt1>
      <a:dk2>
        <a:srgbClr val="990000"/>
      </a:dk2>
      <a:lt2>
        <a:srgbClr val="2D2015"/>
      </a:lt2>
      <a:accent1>
        <a:srgbClr val="FFCC99"/>
      </a:accent1>
      <a:accent2>
        <a:srgbClr val="FFCC66"/>
      </a:accent2>
      <a:accent3>
        <a:srgbClr val="FFFFFF"/>
      </a:accent3>
      <a:accent4>
        <a:srgbClr val="979797"/>
      </a:accent4>
      <a:accent5>
        <a:srgbClr val="FFE2CA"/>
      </a:accent5>
      <a:accent6>
        <a:srgbClr val="E7B95C"/>
      </a:accent6>
      <a:hlink>
        <a:srgbClr val="FF9900"/>
      </a:hlink>
      <a:folHlink>
        <a:srgbClr val="99660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2"/>
          </a:solidFill>
        </a:ln>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txDef>
      <a:spPr>
        <a:noFill/>
      </a:spPr>
      <a:bodyPr wrap="square" rtlCol="0">
        <a:noAutofit/>
      </a:bodyPr>
      <a:lstStyle>
        <a:defPPr>
          <a:defRPr dirty="0"/>
        </a:defPPr>
      </a:lstStyle>
    </a:txDef>
  </a:objectDefaults>
  <a:extraClrSchemeLst>
    <a:extraClrScheme>
      <a:clrScheme name="默认设计模板 1">
        <a:dk1>
          <a:srgbClr val="B2B2B2"/>
        </a:dk1>
        <a:lt1>
          <a:srgbClr val="FFFFFF"/>
        </a:lt1>
        <a:dk2>
          <a:srgbClr val="990000"/>
        </a:dk2>
        <a:lt2>
          <a:srgbClr val="2D2015"/>
        </a:lt2>
        <a:accent1>
          <a:srgbClr val="99CCFF"/>
        </a:accent1>
        <a:accent2>
          <a:srgbClr val="669900"/>
        </a:accent2>
        <a:accent3>
          <a:srgbClr val="FFFFFF"/>
        </a:accent3>
        <a:accent4>
          <a:srgbClr val="979797"/>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默认设计模板 2">
        <a:dk1>
          <a:srgbClr val="B2B2B2"/>
        </a:dk1>
        <a:lt1>
          <a:srgbClr val="FFFFFF"/>
        </a:lt1>
        <a:dk2>
          <a:srgbClr val="990000"/>
        </a:dk2>
        <a:lt2>
          <a:srgbClr val="2D2015"/>
        </a:lt2>
        <a:accent1>
          <a:srgbClr val="FFCC99"/>
        </a:accent1>
        <a:accent2>
          <a:srgbClr val="FFCC66"/>
        </a:accent2>
        <a:accent3>
          <a:srgbClr val="FFFFFF"/>
        </a:accent3>
        <a:accent4>
          <a:srgbClr val="979797"/>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B2B2B2"/>
        </a:dk1>
        <a:lt1>
          <a:srgbClr val="FFFFFF"/>
        </a:lt1>
        <a:dk2>
          <a:srgbClr val="990000"/>
        </a:dk2>
        <a:lt2>
          <a:srgbClr val="2D2015"/>
        </a:lt2>
        <a:accent1>
          <a:srgbClr val="CCCCFF"/>
        </a:accent1>
        <a:accent2>
          <a:srgbClr val="99CCFF"/>
        </a:accent2>
        <a:accent3>
          <a:srgbClr val="FFFFFF"/>
        </a:accent3>
        <a:accent4>
          <a:srgbClr val="979797"/>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默认设计模板 4">
        <a:dk1>
          <a:srgbClr val="B2B2B2"/>
        </a:dk1>
        <a:lt1>
          <a:srgbClr val="FFFFFF"/>
        </a:lt1>
        <a:dk2>
          <a:srgbClr val="990000"/>
        </a:dk2>
        <a:lt2>
          <a:srgbClr val="2D2015"/>
        </a:lt2>
        <a:accent1>
          <a:srgbClr val="CCFF99"/>
        </a:accent1>
        <a:accent2>
          <a:srgbClr val="99CCCC"/>
        </a:accent2>
        <a:accent3>
          <a:srgbClr val="FFFFFF"/>
        </a:accent3>
        <a:accent4>
          <a:srgbClr val="979797"/>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默认设计模板 5">
        <a:dk1>
          <a:srgbClr val="B2B2B2"/>
        </a:dk1>
        <a:lt1>
          <a:srgbClr val="FFFFFF"/>
        </a:lt1>
        <a:dk2>
          <a:srgbClr val="990000"/>
        </a:dk2>
        <a:lt2>
          <a:srgbClr val="2D2015"/>
        </a:lt2>
        <a:accent1>
          <a:srgbClr val="FFCC66"/>
        </a:accent1>
        <a:accent2>
          <a:srgbClr val="FFCC99"/>
        </a:accent2>
        <a:accent3>
          <a:srgbClr val="FFFFFF"/>
        </a:accent3>
        <a:accent4>
          <a:srgbClr val="979797"/>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默认设计模板 6">
        <a:dk1>
          <a:srgbClr val="B2B2B2"/>
        </a:dk1>
        <a:lt1>
          <a:srgbClr val="FFFFFF"/>
        </a:lt1>
        <a:dk2>
          <a:srgbClr val="990000"/>
        </a:dk2>
        <a:lt2>
          <a:srgbClr val="2D2015"/>
        </a:lt2>
        <a:accent1>
          <a:srgbClr val="CCCCFF"/>
        </a:accent1>
        <a:accent2>
          <a:srgbClr val="99CCFF"/>
        </a:accent2>
        <a:accent3>
          <a:srgbClr val="FFFFFF"/>
        </a:accent3>
        <a:accent4>
          <a:srgbClr val="979797"/>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默认设计模板 7">
        <a:dk1>
          <a:srgbClr val="B2B2B2"/>
        </a:dk1>
        <a:lt1>
          <a:srgbClr val="FFFFFF"/>
        </a:lt1>
        <a:dk2>
          <a:srgbClr val="990000"/>
        </a:dk2>
        <a:lt2>
          <a:srgbClr val="2D2015"/>
        </a:lt2>
        <a:accent1>
          <a:srgbClr val="99CCCC"/>
        </a:accent1>
        <a:accent2>
          <a:srgbClr val="CCFF99"/>
        </a:accent2>
        <a:accent3>
          <a:srgbClr val="FFFFFF"/>
        </a:accent3>
        <a:accent4>
          <a:srgbClr val="979797"/>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默认设计模板 8">
        <a:dk1>
          <a:srgbClr val="B2B2B2"/>
        </a:dk1>
        <a:lt1>
          <a:srgbClr val="FFFFFF"/>
        </a:lt1>
        <a:dk2>
          <a:srgbClr val="990000"/>
        </a:dk2>
        <a:lt2>
          <a:srgbClr val="2D2015"/>
        </a:lt2>
        <a:accent1>
          <a:srgbClr val="99CCCC"/>
        </a:accent1>
        <a:accent2>
          <a:srgbClr val="CCFF99"/>
        </a:accent2>
        <a:accent3>
          <a:srgbClr val="FFFFFF"/>
        </a:accent3>
        <a:accent4>
          <a:srgbClr val="979797"/>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默认设计模板 9">
        <a:dk1>
          <a:srgbClr val="B2B2B2"/>
        </a:dk1>
        <a:lt1>
          <a:srgbClr val="FFFFFF"/>
        </a:lt1>
        <a:dk2>
          <a:srgbClr val="990000"/>
        </a:dk2>
        <a:lt2>
          <a:srgbClr val="2D2015"/>
        </a:lt2>
        <a:accent1>
          <a:srgbClr val="CCCCFF"/>
        </a:accent1>
        <a:accent2>
          <a:srgbClr val="99CCFF"/>
        </a:accent2>
        <a:accent3>
          <a:srgbClr val="FFFFFF"/>
        </a:accent3>
        <a:accent4>
          <a:srgbClr val="979797"/>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默认设计模板 10">
        <a:dk1>
          <a:srgbClr val="B2B2B2"/>
        </a:dk1>
        <a:lt1>
          <a:srgbClr val="FFFFFF"/>
        </a:lt1>
        <a:dk2>
          <a:srgbClr val="990000"/>
        </a:dk2>
        <a:lt2>
          <a:srgbClr val="2D2015"/>
        </a:lt2>
        <a:accent1>
          <a:srgbClr val="FFCC66"/>
        </a:accent1>
        <a:accent2>
          <a:srgbClr val="FFCC99"/>
        </a:accent2>
        <a:accent3>
          <a:srgbClr val="FFFFFF"/>
        </a:accent3>
        <a:accent4>
          <a:srgbClr val="979797"/>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默认设计模板 11">
        <a:dk1>
          <a:srgbClr val="B2B2B2"/>
        </a:dk1>
        <a:lt1>
          <a:srgbClr val="FFFFFF"/>
        </a:lt1>
        <a:dk2>
          <a:srgbClr val="990000"/>
        </a:dk2>
        <a:lt2>
          <a:srgbClr val="2D2015"/>
        </a:lt2>
        <a:accent1>
          <a:srgbClr val="FFCC66"/>
        </a:accent1>
        <a:accent2>
          <a:srgbClr val="FFCC99"/>
        </a:accent2>
        <a:accent3>
          <a:srgbClr val="FFFFFF"/>
        </a:accent3>
        <a:accent4>
          <a:srgbClr val="979797"/>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默认设计模板 12">
        <a:dk1>
          <a:srgbClr val="B2B2B2"/>
        </a:dk1>
        <a:lt1>
          <a:srgbClr val="FFFFFF"/>
        </a:lt1>
        <a:dk2>
          <a:srgbClr val="990000"/>
        </a:dk2>
        <a:lt2>
          <a:srgbClr val="2D2015"/>
        </a:lt2>
        <a:accent1>
          <a:srgbClr val="CCCCFF"/>
        </a:accent1>
        <a:accent2>
          <a:srgbClr val="99CCFF"/>
        </a:accent2>
        <a:accent3>
          <a:srgbClr val="FFFFFF"/>
        </a:accent3>
        <a:accent4>
          <a:srgbClr val="979797"/>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默认设计模板 13">
        <a:dk1>
          <a:srgbClr val="B2B2B2"/>
        </a:dk1>
        <a:lt1>
          <a:srgbClr val="FFFFFF"/>
        </a:lt1>
        <a:dk2>
          <a:srgbClr val="990000"/>
        </a:dk2>
        <a:lt2>
          <a:srgbClr val="2D2015"/>
        </a:lt2>
        <a:accent1>
          <a:srgbClr val="99CCCC"/>
        </a:accent1>
        <a:accent2>
          <a:srgbClr val="CCFF99"/>
        </a:accent2>
        <a:accent3>
          <a:srgbClr val="FFFFFF"/>
        </a:accent3>
        <a:accent4>
          <a:srgbClr val="979797"/>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0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9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38100">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noFill/>
        <a:ln w="38100">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0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6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141177</TotalTime>
  <Words>9336</Words>
  <Application>Microsoft Office PowerPoint</Application>
  <PresentationFormat>全屏显示(16:9)</PresentationFormat>
  <Paragraphs>1268</Paragraphs>
  <Slides>44</Slides>
  <Notes>24</Notes>
  <HiddenSlides>0</HiddenSlides>
  <MMClips>0</MMClips>
  <ScaleCrop>false</ScaleCrop>
  <HeadingPairs>
    <vt:vector size="6" baseType="variant">
      <vt:variant>
        <vt:lpstr>主题</vt:lpstr>
      </vt:variant>
      <vt:variant>
        <vt:i4>12</vt:i4>
      </vt:variant>
      <vt:variant>
        <vt:lpstr>嵌入 OLE 服务器</vt:lpstr>
      </vt:variant>
      <vt:variant>
        <vt:i4>2</vt:i4>
      </vt:variant>
      <vt:variant>
        <vt:lpstr>幻灯片标题</vt:lpstr>
      </vt:variant>
      <vt:variant>
        <vt:i4>44</vt:i4>
      </vt:variant>
    </vt:vector>
  </HeadingPairs>
  <TitlesOfParts>
    <vt:vector size="58" baseType="lpstr">
      <vt:lpstr>3_主题1</vt:lpstr>
      <vt:lpstr>20_主题1</vt:lpstr>
      <vt:lpstr>21_主题1</vt:lpstr>
      <vt:lpstr>2_自定义设计方案</vt:lpstr>
      <vt:lpstr>Huawei Theme2</vt:lpstr>
      <vt:lpstr>10_主题1</vt:lpstr>
      <vt:lpstr>9_主题1</vt:lpstr>
      <vt:lpstr>30_主题1</vt:lpstr>
      <vt:lpstr>36_主题1</vt:lpstr>
      <vt:lpstr>11_主题1</vt:lpstr>
      <vt:lpstr>22_主题1</vt:lpstr>
      <vt:lpstr>23_主题1</vt:lpstr>
      <vt:lpstr>think-cell Slide</vt:lpstr>
      <vt:lpstr>Visio</vt:lpstr>
      <vt:lpstr>幻灯片 1</vt:lpstr>
      <vt:lpstr>幻灯片 2</vt:lpstr>
      <vt:lpstr>将通讯领域积累的优势，服务于政企领域信息化</vt:lpstr>
      <vt:lpstr>华为以领先的ICT技术助力教育信息化</vt:lpstr>
      <vt:lpstr>幻灯片 5</vt:lpstr>
      <vt:lpstr>幻灯片 6</vt:lpstr>
      <vt:lpstr>智慧化高校的典型特征</vt:lpstr>
      <vt:lpstr>传统多媒体教室已无法适应教学变革</vt:lpstr>
      <vt:lpstr>智慧教室云边界：功能一体化、网络IP化</vt:lpstr>
      <vt:lpstr>幻灯片 10</vt:lpstr>
      <vt:lpstr>融合会议、可视化交流协作方案，提高管理、沟通效率</vt:lpstr>
      <vt:lpstr>智真，声像同位的沉浸式体验</vt:lpstr>
      <vt:lpstr>校园融合会议、统一通信部署</vt:lpstr>
      <vt:lpstr>幻灯片 14</vt:lpstr>
      <vt:lpstr>幻灯片 15</vt:lpstr>
      <vt:lpstr>业界吞吐率No.1 提升覆盖效率20%</vt:lpstr>
      <vt:lpstr>幻灯片 17</vt:lpstr>
      <vt:lpstr>桌面云：电子教室、办公PC便捷维护，提升资源利用率 </vt:lpstr>
      <vt:lpstr>幻灯片 19</vt:lpstr>
      <vt:lpstr>幻灯片 20</vt:lpstr>
      <vt:lpstr>幻灯片 21</vt:lpstr>
      <vt:lpstr>幻灯片 22</vt:lpstr>
      <vt:lpstr>校园网络发展带来的新需求</vt:lpstr>
      <vt:lpstr>幻灯片 24</vt:lpstr>
      <vt:lpstr>幻灯片 25</vt:lpstr>
      <vt:lpstr>网络精细化运营的核心：     华为统一接入、认证、计费、管理网关ME60</vt:lpstr>
      <vt:lpstr>华为全系列校园网络产品与解决方案</vt:lpstr>
      <vt:lpstr>幻灯片 28</vt:lpstr>
      <vt:lpstr>校园数据中心典型需求</vt:lpstr>
      <vt:lpstr>教育云：分布式云数据中心构建校园教育云平台</vt:lpstr>
      <vt:lpstr>大学教育云解决方案架构</vt:lpstr>
      <vt:lpstr>华为云操作系统 FusionSphere：综合性能业界领先</vt:lpstr>
      <vt:lpstr>云平台支撑校园业务快速上线</vt:lpstr>
      <vt:lpstr>应对高校大量、短时、高并发需求</vt:lpstr>
      <vt:lpstr>多类型存储整合，数据大集中</vt:lpstr>
      <vt:lpstr>模块化数据中心让教育云快速部署、灵活扩展</vt:lpstr>
      <vt:lpstr>幻灯片 37</vt:lpstr>
      <vt:lpstr>华为在高校校园</vt:lpstr>
      <vt:lpstr>上海市教育骨干网: 助力教育城域网全面提速</vt:lpstr>
      <vt:lpstr>幻灯片 40</vt:lpstr>
      <vt:lpstr>华东师大教育云：软硬结合，一体化解决方案</vt:lpstr>
      <vt:lpstr>麦肯锡大学：灵活部署集装箱数据中心</vt:lpstr>
      <vt:lpstr>华为 长期可信赖的ICT合作伙伴</vt:lpstr>
      <vt:lpstr>幻灯片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MC SYSTEM</dc:creator>
  <cp:lastModifiedBy>z00194771</cp:lastModifiedBy>
  <cp:revision>10509</cp:revision>
  <dcterms:created xsi:type="dcterms:W3CDTF">2010-09-30T06:00:50Z</dcterms:created>
  <dcterms:modified xsi:type="dcterms:W3CDTF">2013-11-05T10:11:29Z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s_pID_725343">
    <vt:lpwstr>(3)P0gYRXhBbJcNDKR/9QV4Hn6yw7daqDJ5P/qpg64004yemuIhIPrWeGsKh/0iQznaVURsU5aj_x000d_
1HUIzWV7hGGapuF0/rKmKEwx3xFK7pdmagXfy3ngXerb4Mr06rUmuC9z7Un0FVu04s8QGLBp_x000d_
BHnogcc/khG60CmeTNTqwbaLvCnLrIm9f7jIDAgb+i+ywGFX0Bcm4bq31kcyGdeMzbUtlVLx_x000d_
zpTqnHA0D9zRA1RQLw</vt:lpwstr>
  </property>
  <property fmtid="{D5CDD505-2E9C-101B-9397-08002B2CF9AE}" pid="3" name="_ms_pID_7253431">
    <vt:lpwstr>+58X3B7gVnjKngM+cDqCZk6Pm3v+MO+O0qKMHAvac//6Y22weKMzT6_x000d_
/MHxTWgj4DMOZ3XCSa+md6UKHAN1QpLDPcnUOIiah/M41OoH7S+fpZut02Hs3oNSTaod9rJY_x000d_
ycpbmOP2jM9f7o8M8zUnvEi+T0VylA8mWNVb7QIIdA+eZ7YAQk2tshHVao+c8TxZTWTubIpC_x000d_
s1fTUNrModwux8r04ZliilObUWe4Ro2Xbdkm</vt:lpwstr>
  </property>
  <property fmtid="{D5CDD505-2E9C-101B-9397-08002B2CF9AE}" pid="4" name="_ms_pID_7253432">
    <vt:lpwstr>jHbE34+pUngkaXu3DVpDpPQ/QJ5dltMXmtTU_x000d_
ulC2Pamb2nC8AdSA3x1XoIfkIVcsACws/CYZRQyod8284j7ZHP3k4tWew7/ij5P1/igvAUaM_x000d_
D2CaoS8p5IuXpGnA02OTjg==</vt:lpwstr>
  </property>
  <property fmtid="{D5CDD505-2E9C-101B-9397-08002B2CF9AE}" pid="5" name="sflag">
    <vt:lpwstr>1383646269</vt:lpwstr>
  </property>
</Properties>
</file>